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6318" r:id="rId1"/>
  </p:sldMasterIdLst>
  <p:notesMasterIdLst>
    <p:notesMasterId r:id="rId41"/>
  </p:notesMasterIdLst>
  <p:sldIdLst>
    <p:sldId id="256" r:id="rId2"/>
    <p:sldId id="278" r:id="rId3"/>
    <p:sldId id="441" r:id="rId4"/>
    <p:sldId id="367" r:id="rId5"/>
    <p:sldId id="258" r:id="rId6"/>
    <p:sldId id="276" r:id="rId7"/>
    <p:sldId id="368" r:id="rId8"/>
    <p:sldId id="461" r:id="rId9"/>
    <p:sldId id="435" r:id="rId10"/>
    <p:sldId id="570" r:id="rId11"/>
    <p:sldId id="462" r:id="rId12"/>
    <p:sldId id="364" r:id="rId13"/>
    <p:sldId id="384" r:id="rId14"/>
    <p:sldId id="442" r:id="rId15"/>
    <p:sldId id="571" r:id="rId16"/>
    <p:sldId id="464" r:id="rId17"/>
    <p:sldId id="572" r:id="rId18"/>
    <p:sldId id="581" r:id="rId19"/>
    <p:sldId id="574" r:id="rId20"/>
    <p:sldId id="573" r:id="rId21"/>
    <p:sldId id="575" r:id="rId22"/>
    <p:sldId id="576" r:id="rId23"/>
    <p:sldId id="443" r:id="rId24"/>
    <p:sldId id="444" r:id="rId25"/>
    <p:sldId id="601" r:id="rId26"/>
    <p:sldId id="603" r:id="rId27"/>
    <p:sldId id="600" r:id="rId28"/>
    <p:sldId id="577" r:id="rId29"/>
    <p:sldId id="595" r:id="rId30"/>
    <p:sldId id="602" r:id="rId31"/>
    <p:sldId id="588" r:id="rId32"/>
    <p:sldId id="594" r:id="rId33"/>
    <p:sldId id="593" r:id="rId34"/>
    <p:sldId id="473" r:id="rId35"/>
    <p:sldId id="591" r:id="rId36"/>
    <p:sldId id="465" r:id="rId37"/>
    <p:sldId id="540" r:id="rId38"/>
    <p:sldId id="604" r:id="rId39"/>
    <p:sldId id="605" r:id="rId4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F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1"/>
    <p:restoredTop sz="91429"/>
  </p:normalViewPr>
  <p:slideViewPr>
    <p:cSldViewPr snapToGrid="0" snapToObjects="1">
      <p:cViewPr varScale="1">
        <p:scale>
          <a:sx n="117" d="100"/>
          <a:sy n="117" d="100"/>
        </p:scale>
        <p:origin x="209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8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4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no.gov.it/it/sala-stampa/dati-e-statistiche/sbarchi-e-accoglienza-dei-migranti-tutti-i-dati" TargetMode="External"/><Relationship Id="rId7" Type="http://schemas.openxmlformats.org/officeDocument/2006/relationships/hyperlink" Target="https://worldmapper.org/maps/?_sft_product_cat=migration" TargetMode="External"/><Relationship Id="rId2" Type="http://schemas.openxmlformats.org/officeDocument/2006/relationships/hyperlink" Target="https://ec.europa.eu/eurostat/statistics-explained/index.php/Asylum_quarterly_report" TargetMode="External"/><Relationship Id="rId1" Type="http://schemas.openxmlformats.org/officeDocument/2006/relationships/hyperlink" Target="https://www.istat.it/tag/immigrati/" TargetMode="External"/><Relationship Id="rId6" Type="http://schemas.openxmlformats.org/officeDocument/2006/relationships/hyperlink" Target="https://www.unhcr.org/it/" TargetMode="External"/><Relationship Id="rId5" Type="http://schemas.openxmlformats.org/officeDocument/2006/relationships/hyperlink" Target="https://italy.iom.int/" TargetMode="External"/><Relationship Id="rId4" Type="http://schemas.openxmlformats.org/officeDocument/2006/relationships/hyperlink" Target="http://www.regione.fvg.it/rafvg/cms/RAFVG/cultura-sport/immigrazione/FOGLIA14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4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no.gov.it/it/sala-stampa/dati-e-statistiche/sbarchi-e-accoglienza-dei-migranti-tutti-i-dati" TargetMode="External"/><Relationship Id="rId7" Type="http://schemas.openxmlformats.org/officeDocument/2006/relationships/hyperlink" Target="https://worldmapper.org/maps/?_sft_product_cat=migration" TargetMode="External"/><Relationship Id="rId2" Type="http://schemas.openxmlformats.org/officeDocument/2006/relationships/hyperlink" Target="https://ec.europa.eu/eurostat/statistics-explained/index.php/Asylum_quarterly_report" TargetMode="External"/><Relationship Id="rId1" Type="http://schemas.openxmlformats.org/officeDocument/2006/relationships/hyperlink" Target="https://www.istat.it/tag/immigrati/" TargetMode="External"/><Relationship Id="rId6" Type="http://schemas.openxmlformats.org/officeDocument/2006/relationships/hyperlink" Target="https://www.unhcr.org/it/" TargetMode="External"/><Relationship Id="rId5" Type="http://schemas.openxmlformats.org/officeDocument/2006/relationships/hyperlink" Target="https://italy.iom.int/" TargetMode="External"/><Relationship Id="rId4" Type="http://schemas.openxmlformats.org/officeDocument/2006/relationships/hyperlink" Target="http://www.regione.fvg.it/rafvg/cms/RAFVG/cultura-sport/immigrazione/FOGLIA14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813DFE-6106-4BAD-B5F5-43370A81000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AEA38B4-338B-4706-AC65-A07BB06D8972}">
      <dgm:prSet/>
      <dgm:spPr/>
      <dgm:t>
        <a:bodyPr/>
        <a:lstStyle/>
        <a:p>
          <a:r>
            <a:rPr lang="it-IT"/>
            <a:t>Il corso analizza i flussi migratori contemporanei con approccio antropologico, e fornisce gli strumenti metodologici e interpretativi  per leggere le migrazioni come fatti sociali totali. </a:t>
          </a:r>
          <a:endParaRPr lang="en-US"/>
        </a:p>
      </dgm:t>
    </dgm:pt>
    <dgm:pt modelId="{AAFFC110-A095-45C1-9EBB-52FC017B027A}" type="parTrans" cxnId="{EB0A92CA-8549-40D6-B5DF-A3AA9B3348FC}">
      <dgm:prSet/>
      <dgm:spPr/>
      <dgm:t>
        <a:bodyPr/>
        <a:lstStyle/>
        <a:p>
          <a:endParaRPr lang="en-US"/>
        </a:p>
      </dgm:t>
    </dgm:pt>
    <dgm:pt modelId="{7BCE7B07-3427-42C5-8D8A-2E04653B6CC5}" type="sibTrans" cxnId="{EB0A92CA-8549-40D6-B5DF-A3AA9B3348FC}">
      <dgm:prSet/>
      <dgm:spPr/>
      <dgm:t>
        <a:bodyPr/>
        <a:lstStyle/>
        <a:p>
          <a:endParaRPr lang="en-US"/>
        </a:p>
      </dgm:t>
    </dgm:pt>
    <dgm:pt modelId="{513E1A88-225A-4C51-8465-B5499EA96206}">
      <dgm:prSet/>
      <dgm:spPr/>
      <dgm:t>
        <a:bodyPr/>
        <a:lstStyle/>
        <a:p>
          <a:r>
            <a:rPr lang="it-IT"/>
            <a:t>Dopo aver acquisito le nozioni di base per la comprensione dei fenomeni migratori transnazionali, si focalizzerà sulle strategie metodologiche per operare in contesti sociali eterogenei e multietnici, utilizzando casi studio concreti di ricerca-azione in contesti socio-educativi con forte presenza dii migranti.</a:t>
          </a:r>
          <a:endParaRPr lang="en-US"/>
        </a:p>
      </dgm:t>
    </dgm:pt>
    <dgm:pt modelId="{092F86D6-D2ED-4EC3-9D4E-0082532D2165}" type="parTrans" cxnId="{6810BAB4-2344-4452-A1FA-F7BF0250CA6B}">
      <dgm:prSet/>
      <dgm:spPr/>
      <dgm:t>
        <a:bodyPr/>
        <a:lstStyle/>
        <a:p>
          <a:endParaRPr lang="en-US"/>
        </a:p>
      </dgm:t>
    </dgm:pt>
    <dgm:pt modelId="{96534F9C-8D02-47D4-BF6B-F4FC29887A7C}" type="sibTrans" cxnId="{6810BAB4-2344-4452-A1FA-F7BF0250CA6B}">
      <dgm:prSet/>
      <dgm:spPr/>
      <dgm:t>
        <a:bodyPr/>
        <a:lstStyle/>
        <a:p>
          <a:endParaRPr lang="en-US"/>
        </a:p>
      </dgm:t>
    </dgm:pt>
    <dgm:pt modelId="{8CC310DD-FB7A-42CB-950C-C5FC66682F57}">
      <dgm:prSet/>
      <dgm:spPr/>
      <dgm:t>
        <a:bodyPr/>
        <a:lstStyle/>
        <a:p>
          <a:r>
            <a:rPr lang="it-IT"/>
            <a:t>Si esploreranno alcuni casi specifici di studio collegati alle problematiche della cittadinanza, politiche di asilo/accoglienza, convivenza multietnica, connessioni transnazionali; l’approccio sarà applicativo, con interventi in aula di  professionisti che operano in ambiti sociali, educativi e dell’accoglienza connessi con contesti migratori. </a:t>
          </a:r>
          <a:endParaRPr lang="en-US"/>
        </a:p>
      </dgm:t>
    </dgm:pt>
    <dgm:pt modelId="{22BB6EFA-60F0-4C50-9F9C-F74B06933B25}" type="parTrans" cxnId="{78D34AA1-103C-4788-B916-80AB1ED4550A}">
      <dgm:prSet/>
      <dgm:spPr/>
      <dgm:t>
        <a:bodyPr/>
        <a:lstStyle/>
        <a:p>
          <a:endParaRPr lang="en-US"/>
        </a:p>
      </dgm:t>
    </dgm:pt>
    <dgm:pt modelId="{A562ADB0-FEAF-4398-98D3-315A92BE9766}" type="sibTrans" cxnId="{78D34AA1-103C-4788-B916-80AB1ED4550A}">
      <dgm:prSet/>
      <dgm:spPr/>
      <dgm:t>
        <a:bodyPr/>
        <a:lstStyle/>
        <a:p>
          <a:endParaRPr lang="en-US"/>
        </a:p>
      </dgm:t>
    </dgm:pt>
    <dgm:pt modelId="{819C9149-E0E9-448B-9822-021C74812D9D}" type="pres">
      <dgm:prSet presAssocID="{75813DFE-6106-4BAD-B5F5-43370A810001}" presName="root" presStyleCnt="0">
        <dgm:presLayoutVars>
          <dgm:dir/>
          <dgm:resizeHandles val="exact"/>
        </dgm:presLayoutVars>
      </dgm:prSet>
      <dgm:spPr/>
    </dgm:pt>
    <dgm:pt modelId="{E7AB892D-9A3B-483B-ABB1-5BAF5B30E5F7}" type="pres">
      <dgm:prSet presAssocID="{DAEA38B4-338B-4706-AC65-A07BB06D8972}" presName="compNode" presStyleCnt="0"/>
      <dgm:spPr/>
    </dgm:pt>
    <dgm:pt modelId="{613BF18E-997B-4455-8E41-55E5552111EA}" type="pres">
      <dgm:prSet presAssocID="{DAEA38B4-338B-4706-AC65-A07BB06D8972}" presName="bgRect" presStyleLbl="bgShp" presStyleIdx="0" presStyleCnt="3"/>
      <dgm:spPr/>
    </dgm:pt>
    <dgm:pt modelId="{AE290F15-FD70-4D1C-8651-E6CED4B0D009}" type="pres">
      <dgm:prSet presAssocID="{DAEA38B4-338B-4706-AC65-A07BB06D897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0A3AE1E4-B127-40AB-ADA2-1F7E12144FA6}" type="pres">
      <dgm:prSet presAssocID="{DAEA38B4-338B-4706-AC65-A07BB06D8972}" presName="spaceRect" presStyleCnt="0"/>
      <dgm:spPr/>
    </dgm:pt>
    <dgm:pt modelId="{85DAAAEB-CEDC-4558-9028-BE5D0EA1E19E}" type="pres">
      <dgm:prSet presAssocID="{DAEA38B4-338B-4706-AC65-A07BB06D8972}" presName="parTx" presStyleLbl="revTx" presStyleIdx="0" presStyleCnt="3">
        <dgm:presLayoutVars>
          <dgm:chMax val="0"/>
          <dgm:chPref val="0"/>
        </dgm:presLayoutVars>
      </dgm:prSet>
      <dgm:spPr/>
    </dgm:pt>
    <dgm:pt modelId="{3B82B2D4-9CAB-491D-A895-98D41D5B4DA9}" type="pres">
      <dgm:prSet presAssocID="{7BCE7B07-3427-42C5-8D8A-2E04653B6CC5}" presName="sibTrans" presStyleCnt="0"/>
      <dgm:spPr/>
    </dgm:pt>
    <dgm:pt modelId="{4234F802-39A2-4242-9DB0-E1BBA974F2A3}" type="pres">
      <dgm:prSet presAssocID="{513E1A88-225A-4C51-8465-B5499EA96206}" presName="compNode" presStyleCnt="0"/>
      <dgm:spPr/>
    </dgm:pt>
    <dgm:pt modelId="{BDA0A282-AF51-4BEC-88F6-EF25D8FD9580}" type="pres">
      <dgm:prSet presAssocID="{513E1A88-225A-4C51-8465-B5499EA96206}" presName="bgRect" presStyleLbl="bgShp" presStyleIdx="1" presStyleCnt="3"/>
      <dgm:spPr/>
    </dgm:pt>
    <dgm:pt modelId="{6EB37A2D-8514-4CBA-9934-A5B1E3FBEB81}" type="pres">
      <dgm:prSet presAssocID="{513E1A88-225A-4C51-8465-B5499EA9620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mande"/>
        </a:ext>
      </dgm:extLst>
    </dgm:pt>
    <dgm:pt modelId="{A5216BEF-F059-4F93-B223-BCD18A7290EC}" type="pres">
      <dgm:prSet presAssocID="{513E1A88-225A-4C51-8465-B5499EA96206}" presName="spaceRect" presStyleCnt="0"/>
      <dgm:spPr/>
    </dgm:pt>
    <dgm:pt modelId="{CDE98FBC-4F57-4F1B-ADF1-A5CE2F16F886}" type="pres">
      <dgm:prSet presAssocID="{513E1A88-225A-4C51-8465-B5499EA96206}" presName="parTx" presStyleLbl="revTx" presStyleIdx="1" presStyleCnt="3">
        <dgm:presLayoutVars>
          <dgm:chMax val="0"/>
          <dgm:chPref val="0"/>
        </dgm:presLayoutVars>
      </dgm:prSet>
      <dgm:spPr/>
    </dgm:pt>
    <dgm:pt modelId="{7261B801-4A42-4428-90C2-AF30192F2B53}" type="pres">
      <dgm:prSet presAssocID="{96534F9C-8D02-47D4-BF6B-F4FC29887A7C}" presName="sibTrans" presStyleCnt="0"/>
      <dgm:spPr/>
    </dgm:pt>
    <dgm:pt modelId="{71F9D3B6-09C4-4603-BB07-305148159D03}" type="pres">
      <dgm:prSet presAssocID="{8CC310DD-FB7A-42CB-950C-C5FC66682F57}" presName="compNode" presStyleCnt="0"/>
      <dgm:spPr/>
    </dgm:pt>
    <dgm:pt modelId="{CC3CFE1A-6408-4FE8-A24A-367C7425192C}" type="pres">
      <dgm:prSet presAssocID="{8CC310DD-FB7A-42CB-950C-C5FC66682F57}" presName="bgRect" presStyleLbl="bgShp" presStyleIdx="2" presStyleCnt="3"/>
      <dgm:spPr/>
    </dgm:pt>
    <dgm:pt modelId="{A01B94BB-292C-4306-B525-F7DD27B47E71}" type="pres">
      <dgm:prSet presAssocID="{8CC310DD-FB7A-42CB-950C-C5FC66682F5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A1EFE7A4-CF3B-4CC2-9DAD-09177425C62C}" type="pres">
      <dgm:prSet presAssocID="{8CC310DD-FB7A-42CB-950C-C5FC66682F57}" presName="spaceRect" presStyleCnt="0"/>
      <dgm:spPr/>
    </dgm:pt>
    <dgm:pt modelId="{3476E7B8-0078-4642-8A26-ECDAD55E5A0F}" type="pres">
      <dgm:prSet presAssocID="{8CC310DD-FB7A-42CB-950C-C5FC66682F5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B0C1448-187B-4672-B5CF-425E63393CE6}" type="presOf" srcId="{DAEA38B4-338B-4706-AC65-A07BB06D8972}" destId="{85DAAAEB-CEDC-4558-9028-BE5D0EA1E19E}" srcOrd="0" destOrd="0" presId="urn:microsoft.com/office/officeart/2018/2/layout/IconVerticalSolidList"/>
    <dgm:cxn modelId="{6D52FF5A-3C82-4C04-8B66-CF1DA9BA1807}" type="presOf" srcId="{513E1A88-225A-4C51-8465-B5499EA96206}" destId="{CDE98FBC-4F57-4F1B-ADF1-A5CE2F16F886}" srcOrd="0" destOrd="0" presId="urn:microsoft.com/office/officeart/2018/2/layout/IconVerticalSolidList"/>
    <dgm:cxn modelId="{78D34AA1-103C-4788-B916-80AB1ED4550A}" srcId="{75813DFE-6106-4BAD-B5F5-43370A810001}" destId="{8CC310DD-FB7A-42CB-950C-C5FC66682F57}" srcOrd="2" destOrd="0" parTransId="{22BB6EFA-60F0-4C50-9F9C-F74B06933B25}" sibTransId="{A562ADB0-FEAF-4398-98D3-315A92BE9766}"/>
    <dgm:cxn modelId="{6810BAB4-2344-4452-A1FA-F7BF0250CA6B}" srcId="{75813DFE-6106-4BAD-B5F5-43370A810001}" destId="{513E1A88-225A-4C51-8465-B5499EA96206}" srcOrd="1" destOrd="0" parTransId="{092F86D6-D2ED-4EC3-9D4E-0082532D2165}" sibTransId="{96534F9C-8D02-47D4-BF6B-F4FC29887A7C}"/>
    <dgm:cxn modelId="{EB0A92CA-8549-40D6-B5DF-A3AA9B3348FC}" srcId="{75813DFE-6106-4BAD-B5F5-43370A810001}" destId="{DAEA38B4-338B-4706-AC65-A07BB06D8972}" srcOrd="0" destOrd="0" parTransId="{AAFFC110-A095-45C1-9EBB-52FC017B027A}" sibTransId="{7BCE7B07-3427-42C5-8D8A-2E04653B6CC5}"/>
    <dgm:cxn modelId="{71172DDD-9956-45D0-A8E0-44ECBBA96CFE}" type="presOf" srcId="{8CC310DD-FB7A-42CB-950C-C5FC66682F57}" destId="{3476E7B8-0078-4642-8A26-ECDAD55E5A0F}" srcOrd="0" destOrd="0" presId="urn:microsoft.com/office/officeart/2018/2/layout/IconVerticalSolidList"/>
    <dgm:cxn modelId="{0A5081EF-6BA8-4CBB-B6DB-073A29381307}" type="presOf" srcId="{75813DFE-6106-4BAD-B5F5-43370A810001}" destId="{819C9149-E0E9-448B-9822-021C74812D9D}" srcOrd="0" destOrd="0" presId="urn:microsoft.com/office/officeart/2018/2/layout/IconVerticalSolidList"/>
    <dgm:cxn modelId="{AF7D695B-EEA4-401C-A356-0BB3535C09BF}" type="presParOf" srcId="{819C9149-E0E9-448B-9822-021C74812D9D}" destId="{E7AB892D-9A3B-483B-ABB1-5BAF5B30E5F7}" srcOrd="0" destOrd="0" presId="urn:microsoft.com/office/officeart/2018/2/layout/IconVerticalSolidList"/>
    <dgm:cxn modelId="{34B9D149-C60C-43E5-9560-C07579A689DD}" type="presParOf" srcId="{E7AB892D-9A3B-483B-ABB1-5BAF5B30E5F7}" destId="{613BF18E-997B-4455-8E41-55E5552111EA}" srcOrd="0" destOrd="0" presId="urn:microsoft.com/office/officeart/2018/2/layout/IconVerticalSolidList"/>
    <dgm:cxn modelId="{CA2A30A4-F53E-4D4B-A6E0-FA032FD3003D}" type="presParOf" srcId="{E7AB892D-9A3B-483B-ABB1-5BAF5B30E5F7}" destId="{AE290F15-FD70-4D1C-8651-E6CED4B0D009}" srcOrd="1" destOrd="0" presId="urn:microsoft.com/office/officeart/2018/2/layout/IconVerticalSolidList"/>
    <dgm:cxn modelId="{8EBB29EA-578F-4871-ADEA-EBED9DAE530C}" type="presParOf" srcId="{E7AB892D-9A3B-483B-ABB1-5BAF5B30E5F7}" destId="{0A3AE1E4-B127-40AB-ADA2-1F7E12144FA6}" srcOrd="2" destOrd="0" presId="urn:microsoft.com/office/officeart/2018/2/layout/IconVerticalSolidList"/>
    <dgm:cxn modelId="{34754BE0-ED7C-432A-AF86-6DB4C6F53725}" type="presParOf" srcId="{E7AB892D-9A3B-483B-ABB1-5BAF5B30E5F7}" destId="{85DAAAEB-CEDC-4558-9028-BE5D0EA1E19E}" srcOrd="3" destOrd="0" presId="urn:microsoft.com/office/officeart/2018/2/layout/IconVerticalSolidList"/>
    <dgm:cxn modelId="{EC6304D3-88E1-44A8-A235-5E9D79321D3E}" type="presParOf" srcId="{819C9149-E0E9-448B-9822-021C74812D9D}" destId="{3B82B2D4-9CAB-491D-A895-98D41D5B4DA9}" srcOrd="1" destOrd="0" presId="urn:microsoft.com/office/officeart/2018/2/layout/IconVerticalSolidList"/>
    <dgm:cxn modelId="{61BACCF9-F6A2-4193-A97E-EEF0740DE730}" type="presParOf" srcId="{819C9149-E0E9-448B-9822-021C74812D9D}" destId="{4234F802-39A2-4242-9DB0-E1BBA974F2A3}" srcOrd="2" destOrd="0" presId="urn:microsoft.com/office/officeart/2018/2/layout/IconVerticalSolidList"/>
    <dgm:cxn modelId="{B9B4573F-74D6-476D-9A8A-CE141143161E}" type="presParOf" srcId="{4234F802-39A2-4242-9DB0-E1BBA974F2A3}" destId="{BDA0A282-AF51-4BEC-88F6-EF25D8FD9580}" srcOrd="0" destOrd="0" presId="urn:microsoft.com/office/officeart/2018/2/layout/IconVerticalSolidList"/>
    <dgm:cxn modelId="{AD42A0CA-3694-4C4C-9B67-57EEA230FDEA}" type="presParOf" srcId="{4234F802-39A2-4242-9DB0-E1BBA974F2A3}" destId="{6EB37A2D-8514-4CBA-9934-A5B1E3FBEB81}" srcOrd="1" destOrd="0" presId="urn:microsoft.com/office/officeart/2018/2/layout/IconVerticalSolidList"/>
    <dgm:cxn modelId="{D728EDB3-AFBB-43CC-904B-E7D3C2BF599F}" type="presParOf" srcId="{4234F802-39A2-4242-9DB0-E1BBA974F2A3}" destId="{A5216BEF-F059-4F93-B223-BCD18A7290EC}" srcOrd="2" destOrd="0" presId="urn:microsoft.com/office/officeart/2018/2/layout/IconVerticalSolidList"/>
    <dgm:cxn modelId="{6AAE476E-D471-4A5F-AB4E-99B9A6B395C3}" type="presParOf" srcId="{4234F802-39A2-4242-9DB0-E1BBA974F2A3}" destId="{CDE98FBC-4F57-4F1B-ADF1-A5CE2F16F886}" srcOrd="3" destOrd="0" presId="urn:microsoft.com/office/officeart/2018/2/layout/IconVerticalSolidList"/>
    <dgm:cxn modelId="{D88C4FEF-96AD-41A0-927B-3392D83C50DC}" type="presParOf" srcId="{819C9149-E0E9-448B-9822-021C74812D9D}" destId="{7261B801-4A42-4428-90C2-AF30192F2B53}" srcOrd="3" destOrd="0" presId="urn:microsoft.com/office/officeart/2018/2/layout/IconVerticalSolidList"/>
    <dgm:cxn modelId="{FFEDA741-7A69-4952-A801-220E31C8F79E}" type="presParOf" srcId="{819C9149-E0E9-448B-9822-021C74812D9D}" destId="{71F9D3B6-09C4-4603-BB07-305148159D03}" srcOrd="4" destOrd="0" presId="urn:microsoft.com/office/officeart/2018/2/layout/IconVerticalSolidList"/>
    <dgm:cxn modelId="{DA91BDB0-B594-46D9-816C-00EB0286F9F4}" type="presParOf" srcId="{71F9D3B6-09C4-4603-BB07-305148159D03}" destId="{CC3CFE1A-6408-4FE8-A24A-367C7425192C}" srcOrd="0" destOrd="0" presId="urn:microsoft.com/office/officeart/2018/2/layout/IconVerticalSolidList"/>
    <dgm:cxn modelId="{2D2AAEFB-9B89-4520-BE56-396F67E09AAA}" type="presParOf" srcId="{71F9D3B6-09C4-4603-BB07-305148159D03}" destId="{A01B94BB-292C-4306-B525-F7DD27B47E71}" srcOrd="1" destOrd="0" presId="urn:microsoft.com/office/officeart/2018/2/layout/IconVerticalSolidList"/>
    <dgm:cxn modelId="{88730346-03CA-4A2E-84E5-C6D33D6CB5EA}" type="presParOf" srcId="{71F9D3B6-09C4-4603-BB07-305148159D03}" destId="{A1EFE7A4-CF3B-4CC2-9DAD-09177425C62C}" srcOrd="2" destOrd="0" presId="urn:microsoft.com/office/officeart/2018/2/layout/IconVerticalSolidList"/>
    <dgm:cxn modelId="{169014C3-0298-4680-86A9-E1F7A738A4E1}" type="presParOf" srcId="{71F9D3B6-09C4-4603-BB07-305148159D03}" destId="{3476E7B8-0078-4642-8A26-ECDAD55E5A0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599EAD-0EE6-4130-BFC7-B05701CD05A8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BD1D354-775D-4E16-A0C2-2C132F5A8023}">
      <dgm:prSet/>
      <dgm:spPr/>
      <dgm:t>
        <a:bodyPr/>
        <a:lstStyle/>
        <a:p>
          <a:r>
            <a:rPr lang="it-IT"/>
            <a:t>Parole chiave, scenari e lessico di base; metodologie e strumenti di ricerca</a:t>
          </a:r>
          <a:endParaRPr lang="en-US"/>
        </a:p>
      </dgm:t>
    </dgm:pt>
    <dgm:pt modelId="{6EB8ABA7-6ED8-4FA7-87B8-0577A80040E5}" type="parTrans" cxnId="{DA102060-AD7C-429F-B561-68378DBBF0E4}">
      <dgm:prSet/>
      <dgm:spPr/>
      <dgm:t>
        <a:bodyPr/>
        <a:lstStyle/>
        <a:p>
          <a:endParaRPr lang="en-US"/>
        </a:p>
      </dgm:t>
    </dgm:pt>
    <dgm:pt modelId="{236EAA26-7666-4A48-9C82-7AFA540AC11B}" type="sibTrans" cxnId="{DA102060-AD7C-429F-B561-68378DBBF0E4}">
      <dgm:prSet/>
      <dgm:spPr/>
      <dgm:t>
        <a:bodyPr/>
        <a:lstStyle/>
        <a:p>
          <a:endParaRPr lang="en-US"/>
        </a:p>
      </dgm:t>
    </dgm:pt>
    <dgm:pt modelId="{7349829E-6F41-4CF7-9993-BBDFBD223166}">
      <dgm:prSet/>
      <dgm:spPr/>
      <dgm:t>
        <a:bodyPr/>
        <a:lstStyle/>
        <a:p>
          <a:r>
            <a:rPr lang="it-IT"/>
            <a:t>Migrazioni, </a:t>
          </a:r>
          <a:r>
            <a:rPr lang="it-IT" b="1"/>
            <a:t>transnazionalismo</a:t>
          </a:r>
          <a:r>
            <a:rPr lang="it-IT"/>
            <a:t>, </a:t>
          </a:r>
          <a:r>
            <a:rPr lang="it-IT" b="1"/>
            <a:t>deterritorializzazione</a:t>
          </a:r>
          <a:r>
            <a:rPr lang="it-IT"/>
            <a:t>, reti, diaspora</a:t>
          </a:r>
          <a:endParaRPr lang="en-US"/>
        </a:p>
      </dgm:t>
    </dgm:pt>
    <dgm:pt modelId="{F3B68F50-66CF-4352-BDC0-E302E7D4370C}" type="parTrans" cxnId="{6ACD5E4B-45D3-4801-89F1-4B44A9287698}">
      <dgm:prSet/>
      <dgm:spPr/>
      <dgm:t>
        <a:bodyPr/>
        <a:lstStyle/>
        <a:p>
          <a:endParaRPr lang="en-US"/>
        </a:p>
      </dgm:t>
    </dgm:pt>
    <dgm:pt modelId="{D97AE6EB-0ED5-4536-BD15-9E3DF18598CC}" type="sibTrans" cxnId="{6ACD5E4B-45D3-4801-89F1-4B44A9287698}">
      <dgm:prSet/>
      <dgm:spPr/>
      <dgm:t>
        <a:bodyPr/>
        <a:lstStyle/>
        <a:p>
          <a:endParaRPr lang="en-US"/>
        </a:p>
      </dgm:t>
    </dgm:pt>
    <dgm:pt modelId="{DCF0E550-C858-426B-A48B-3D7F6F384A51}">
      <dgm:prSet/>
      <dgm:spPr/>
      <dgm:t>
        <a:bodyPr/>
        <a:lstStyle/>
        <a:p>
          <a:r>
            <a:rPr lang="it-IT"/>
            <a:t>Mobilità, identità processuali, </a:t>
          </a:r>
          <a:r>
            <a:rPr lang="it-IT" b="1"/>
            <a:t>frontiere e confini</a:t>
          </a:r>
          <a:r>
            <a:rPr lang="it-IT"/>
            <a:t>, </a:t>
          </a:r>
          <a:r>
            <a:rPr lang="it-IT" b="1"/>
            <a:t>campi</a:t>
          </a:r>
          <a:r>
            <a:rPr lang="it-IT"/>
            <a:t> e centri di accoglienza.</a:t>
          </a:r>
          <a:endParaRPr lang="en-US"/>
        </a:p>
      </dgm:t>
    </dgm:pt>
    <dgm:pt modelId="{99B1F487-7B38-4385-BFC5-773DD0BBB594}" type="parTrans" cxnId="{878F39FD-1B6F-4B23-B3EF-B0621AE2A749}">
      <dgm:prSet/>
      <dgm:spPr/>
      <dgm:t>
        <a:bodyPr/>
        <a:lstStyle/>
        <a:p>
          <a:endParaRPr lang="en-US"/>
        </a:p>
      </dgm:t>
    </dgm:pt>
    <dgm:pt modelId="{C366B1C6-4DFC-4BEB-ACAC-3AD9DB6BBB8F}" type="sibTrans" cxnId="{878F39FD-1B6F-4B23-B3EF-B0621AE2A749}">
      <dgm:prSet/>
      <dgm:spPr/>
      <dgm:t>
        <a:bodyPr/>
        <a:lstStyle/>
        <a:p>
          <a:endParaRPr lang="en-US"/>
        </a:p>
      </dgm:t>
    </dgm:pt>
    <dgm:pt modelId="{9D2A2F08-8659-4BF2-A6C5-300DDDB1A571}">
      <dgm:prSet/>
      <dgm:spPr/>
      <dgm:t>
        <a:bodyPr/>
        <a:lstStyle/>
        <a:p>
          <a:r>
            <a:rPr lang="it-IT"/>
            <a:t>Migrazioni femminili, transnazionalismo familiare, seconde generazioni e nuove cittadinanze</a:t>
          </a:r>
          <a:endParaRPr lang="en-US"/>
        </a:p>
      </dgm:t>
    </dgm:pt>
    <dgm:pt modelId="{B82F9EBE-7DAC-4853-8F2F-D6AAEEB29378}" type="parTrans" cxnId="{60B6E887-390D-4221-9789-3B0E16A574CB}">
      <dgm:prSet/>
      <dgm:spPr/>
      <dgm:t>
        <a:bodyPr/>
        <a:lstStyle/>
        <a:p>
          <a:endParaRPr lang="en-US"/>
        </a:p>
      </dgm:t>
    </dgm:pt>
    <dgm:pt modelId="{5FCA36AE-1319-4F62-8F3E-20201FA6EB09}" type="sibTrans" cxnId="{60B6E887-390D-4221-9789-3B0E16A574CB}">
      <dgm:prSet/>
      <dgm:spPr/>
      <dgm:t>
        <a:bodyPr/>
        <a:lstStyle/>
        <a:p>
          <a:endParaRPr lang="en-US"/>
        </a:p>
      </dgm:t>
    </dgm:pt>
    <dgm:pt modelId="{AF84ECB9-4A1D-4023-B8CB-4456BF7F3507}">
      <dgm:prSet/>
      <dgm:spPr/>
      <dgm:t>
        <a:bodyPr/>
        <a:lstStyle/>
        <a:p>
          <a:r>
            <a:rPr lang="it-IT"/>
            <a:t>Politiche di asilo, accoglienza, inclusione differenziale, vulnerabilità sociale, neo-razzismi e la mediazione transculturale; </a:t>
          </a:r>
          <a:endParaRPr lang="en-US"/>
        </a:p>
      </dgm:t>
    </dgm:pt>
    <dgm:pt modelId="{904B9E88-3BFA-43EF-B058-8429177FC965}" type="parTrans" cxnId="{33BB8169-15EC-4FEE-80C2-46807A1E7374}">
      <dgm:prSet/>
      <dgm:spPr/>
      <dgm:t>
        <a:bodyPr/>
        <a:lstStyle/>
        <a:p>
          <a:endParaRPr lang="en-US"/>
        </a:p>
      </dgm:t>
    </dgm:pt>
    <dgm:pt modelId="{6B9BA764-553E-433B-9E6F-7B494FECCD92}" type="sibTrans" cxnId="{33BB8169-15EC-4FEE-80C2-46807A1E7374}">
      <dgm:prSet/>
      <dgm:spPr/>
      <dgm:t>
        <a:bodyPr/>
        <a:lstStyle/>
        <a:p>
          <a:endParaRPr lang="en-US"/>
        </a:p>
      </dgm:t>
    </dgm:pt>
    <dgm:pt modelId="{7FF55299-DACE-45EB-8500-B0DF175BAFC6}">
      <dgm:prSet/>
      <dgm:spPr/>
      <dgm:t>
        <a:bodyPr/>
        <a:lstStyle/>
        <a:p>
          <a:r>
            <a:rPr lang="it-IT"/>
            <a:t>Migrazioni interne, ritorni, circolarità e relazioni con paese d'origine; agenzie e attori dello sviluppo e co- sviluppo</a:t>
          </a:r>
          <a:endParaRPr lang="en-US"/>
        </a:p>
      </dgm:t>
    </dgm:pt>
    <dgm:pt modelId="{829DCBDE-0E0E-46F5-B817-77783886B76E}" type="parTrans" cxnId="{F231578B-9DA8-4A1D-B4E5-6E4DC9357675}">
      <dgm:prSet/>
      <dgm:spPr/>
      <dgm:t>
        <a:bodyPr/>
        <a:lstStyle/>
        <a:p>
          <a:endParaRPr lang="en-US"/>
        </a:p>
      </dgm:t>
    </dgm:pt>
    <dgm:pt modelId="{7C06F39D-F67B-4D8E-B2AA-3E2FCB92FD7C}" type="sibTrans" cxnId="{F231578B-9DA8-4A1D-B4E5-6E4DC9357675}">
      <dgm:prSet/>
      <dgm:spPr/>
      <dgm:t>
        <a:bodyPr/>
        <a:lstStyle/>
        <a:p>
          <a:endParaRPr lang="en-US"/>
        </a:p>
      </dgm:t>
    </dgm:pt>
    <dgm:pt modelId="{32146545-D916-48DD-8629-5338875F1116}">
      <dgm:prSet/>
      <dgm:spPr/>
      <dgm:t>
        <a:bodyPr/>
        <a:lstStyle/>
        <a:p>
          <a:r>
            <a:rPr lang="it-IT"/>
            <a:t>Etnopsichiatria, migrazione e salute, il ruolo dei servizi</a:t>
          </a:r>
          <a:endParaRPr lang="en-US"/>
        </a:p>
      </dgm:t>
    </dgm:pt>
    <dgm:pt modelId="{212524D9-4315-45C7-AAF1-72FF2E1A9EAB}" type="parTrans" cxnId="{75A9F82E-3BEB-495F-9E5E-D687D45C2992}">
      <dgm:prSet/>
      <dgm:spPr/>
      <dgm:t>
        <a:bodyPr/>
        <a:lstStyle/>
        <a:p>
          <a:endParaRPr lang="en-US"/>
        </a:p>
      </dgm:t>
    </dgm:pt>
    <dgm:pt modelId="{622EEAD2-3983-4BB6-95E5-BC0507F5CFD5}" type="sibTrans" cxnId="{75A9F82E-3BEB-495F-9E5E-D687D45C2992}">
      <dgm:prSet/>
      <dgm:spPr/>
      <dgm:t>
        <a:bodyPr/>
        <a:lstStyle/>
        <a:p>
          <a:endParaRPr lang="en-US"/>
        </a:p>
      </dgm:t>
    </dgm:pt>
    <dgm:pt modelId="{75856F9A-EC1B-4C27-A457-E4082098B48B}">
      <dgm:prSet/>
      <dgm:spPr/>
      <dgm:t>
        <a:bodyPr/>
        <a:lstStyle/>
        <a:p>
          <a:r>
            <a:rPr lang="it-IT"/>
            <a:t>Metodologie di indagine per ripensare i servizi, le migrazioni  e le marginalità nello spazio urbano </a:t>
          </a:r>
          <a:endParaRPr lang="en-US"/>
        </a:p>
      </dgm:t>
    </dgm:pt>
    <dgm:pt modelId="{2DB4818B-56FE-4031-B658-8734D5968FED}" type="parTrans" cxnId="{711E4F26-C5F0-4DE5-B187-3F0087D2A976}">
      <dgm:prSet/>
      <dgm:spPr/>
      <dgm:t>
        <a:bodyPr/>
        <a:lstStyle/>
        <a:p>
          <a:endParaRPr lang="en-US"/>
        </a:p>
      </dgm:t>
    </dgm:pt>
    <dgm:pt modelId="{F0BAC513-4259-47E0-8BD6-51AAD384A2D2}" type="sibTrans" cxnId="{711E4F26-C5F0-4DE5-B187-3F0087D2A976}">
      <dgm:prSet/>
      <dgm:spPr/>
      <dgm:t>
        <a:bodyPr/>
        <a:lstStyle/>
        <a:p>
          <a:endParaRPr lang="en-US"/>
        </a:p>
      </dgm:t>
    </dgm:pt>
    <dgm:pt modelId="{2E797B43-82F2-4F1D-8483-A8A34E90B009}">
      <dgm:prSet/>
      <dgm:spPr/>
      <dgm:t>
        <a:bodyPr/>
        <a:lstStyle/>
        <a:p>
          <a:r>
            <a:rPr lang="it-IT"/>
            <a:t>Ricerca-azione etnografica e partecipativa nei contesti di accoglienza e nei servizi socio- educativi per migranti e richiedenti asilo. </a:t>
          </a:r>
          <a:endParaRPr lang="en-US"/>
        </a:p>
      </dgm:t>
    </dgm:pt>
    <dgm:pt modelId="{49BDF7B4-A12F-44D0-ACB1-FF1F56B702C1}" type="parTrans" cxnId="{B15058AA-0E0B-4152-A945-16405ADF358B}">
      <dgm:prSet/>
      <dgm:spPr/>
      <dgm:t>
        <a:bodyPr/>
        <a:lstStyle/>
        <a:p>
          <a:endParaRPr lang="en-US"/>
        </a:p>
      </dgm:t>
    </dgm:pt>
    <dgm:pt modelId="{0CEBC693-32B5-415C-B75F-823BE937E57C}" type="sibTrans" cxnId="{B15058AA-0E0B-4152-A945-16405ADF358B}">
      <dgm:prSet/>
      <dgm:spPr/>
      <dgm:t>
        <a:bodyPr/>
        <a:lstStyle/>
        <a:p>
          <a:endParaRPr lang="en-US"/>
        </a:p>
      </dgm:t>
    </dgm:pt>
    <dgm:pt modelId="{33295A79-20ED-9F49-9CC1-E3683B7BD51C}" type="pres">
      <dgm:prSet presAssocID="{28599EAD-0EE6-4130-BFC7-B05701CD05A8}" presName="Name0" presStyleCnt="0">
        <dgm:presLayoutVars>
          <dgm:dir/>
          <dgm:resizeHandles val="exact"/>
        </dgm:presLayoutVars>
      </dgm:prSet>
      <dgm:spPr/>
    </dgm:pt>
    <dgm:pt modelId="{862E1D66-3BF1-7945-A54A-B8B63FC16106}" type="pres">
      <dgm:prSet presAssocID="{8BD1D354-775D-4E16-A0C2-2C132F5A8023}" presName="node" presStyleLbl="node1" presStyleIdx="0" presStyleCnt="9">
        <dgm:presLayoutVars>
          <dgm:bulletEnabled val="1"/>
        </dgm:presLayoutVars>
      </dgm:prSet>
      <dgm:spPr/>
    </dgm:pt>
    <dgm:pt modelId="{C2FEF927-5548-B44A-B3F6-4220DEF30725}" type="pres">
      <dgm:prSet presAssocID="{236EAA26-7666-4A48-9C82-7AFA540AC11B}" presName="sibTrans" presStyleLbl="sibTrans1D1" presStyleIdx="0" presStyleCnt="8"/>
      <dgm:spPr/>
    </dgm:pt>
    <dgm:pt modelId="{D5D04BFF-A1A7-8E48-8998-58776F7D4172}" type="pres">
      <dgm:prSet presAssocID="{236EAA26-7666-4A48-9C82-7AFA540AC11B}" presName="connectorText" presStyleLbl="sibTrans1D1" presStyleIdx="0" presStyleCnt="8"/>
      <dgm:spPr/>
    </dgm:pt>
    <dgm:pt modelId="{35834306-E7AB-A04A-AE7B-766C3AE09C4F}" type="pres">
      <dgm:prSet presAssocID="{7349829E-6F41-4CF7-9993-BBDFBD223166}" presName="node" presStyleLbl="node1" presStyleIdx="1" presStyleCnt="9">
        <dgm:presLayoutVars>
          <dgm:bulletEnabled val="1"/>
        </dgm:presLayoutVars>
      </dgm:prSet>
      <dgm:spPr/>
    </dgm:pt>
    <dgm:pt modelId="{822C6395-42BD-E645-93BA-AF2C45C5A41D}" type="pres">
      <dgm:prSet presAssocID="{D97AE6EB-0ED5-4536-BD15-9E3DF18598CC}" presName="sibTrans" presStyleLbl="sibTrans1D1" presStyleIdx="1" presStyleCnt="8"/>
      <dgm:spPr/>
    </dgm:pt>
    <dgm:pt modelId="{A1CF5B8E-3EEE-994D-B228-4D4618222596}" type="pres">
      <dgm:prSet presAssocID="{D97AE6EB-0ED5-4536-BD15-9E3DF18598CC}" presName="connectorText" presStyleLbl="sibTrans1D1" presStyleIdx="1" presStyleCnt="8"/>
      <dgm:spPr/>
    </dgm:pt>
    <dgm:pt modelId="{64DD8C5B-B5F9-474A-AD9F-7C7047A99AC8}" type="pres">
      <dgm:prSet presAssocID="{DCF0E550-C858-426B-A48B-3D7F6F384A51}" presName="node" presStyleLbl="node1" presStyleIdx="2" presStyleCnt="9">
        <dgm:presLayoutVars>
          <dgm:bulletEnabled val="1"/>
        </dgm:presLayoutVars>
      </dgm:prSet>
      <dgm:spPr/>
    </dgm:pt>
    <dgm:pt modelId="{64030764-FF7A-1445-9037-96B6E7F55188}" type="pres">
      <dgm:prSet presAssocID="{C366B1C6-4DFC-4BEB-ACAC-3AD9DB6BBB8F}" presName="sibTrans" presStyleLbl="sibTrans1D1" presStyleIdx="2" presStyleCnt="8"/>
      <dgm:spPr/>
    </dgm:pt>
    <dgm:pt modelId="{425C30E2-BCD0-7143-95F2-039B36C60EB1}" type="pres">
      <dgm:prSet presAssocID="{C366B1C6-4DFC-4BEB-ACAC-3AD9DB6BBB8F}" presName="connectorText" presStyleLbl="sibTrans1D1" presStyleIdx="2" presStyleCnt="8"/>
      <dgm:spPr/>
    </dgm:pt>
    <dgm:pt modelId="{C203EBD2-999A-114B-9128-EC85A0655F2F}" type="pres">
      <dgm:prSet presAssocID="{9D2A2F08-8659-4BF2-A6C5-300DDDB1A571}" presName="node" presStyleLbl="node1" presStyleIdx="3" presStyleCnt="9">
        <dgm:presLayoutVars>
          <dgm:bulletEnabled val="1"/>
        </dgm:presLayoutVars>
      </dgm:prSet>
      <dgm:spPr/>
    </dgm:pt>
    <dgm:pt modelId="{AC190139-ED0B-7643-8DAE-BB02DCF36E57}" type="pres">
      <dgm:prSet presAssocID="{5FCA36AE-1319-4F62-8F3E-20201FA6EB09}" presName="sibTrans" presStyleLbl="sibTrans1D1" presStyleIdx="3" presStyleCnt="8"/>
      <dgm:spPr/>
    </dgm:pt>
    <dgm:pt modelId="{F7269E1F-FFE8-2D43-8E53-C7294C7B0CCE}" type="pres">
      <dgm:prSet presAssocID="{5FCA36AE-1319-4F62-8F3E-20201FA6EB09}" presName="connectorText" presStyleLbl="sibTrans1D1" presStyleIdx="3" presStyleCnt="8"/>
      <dgm:spPr/>
    </dgm:pt>
    <dgm:pt modelId="{6FA8E862-86DF-BD4A-8AB8-4D47244F3B48}" type="pres">
      <dgm:prSet presAssocID="{AF84ECB9-4A1D-4023-B8CB-4456BF7F3507}" presName="node" presStyleLbl="node1" presStyleIdx="4" presStyleCnt="9">
        <dgm:presLayoutVars>
          <dgm:bulletEnabled val="1"/>
        </dgm:presLayoutVars>
      </dgm:prSet>
      <dgm:spPr/>
    </dgm:pt>
    <dgm:pt modelId="{21BE1B2B-9EBE-FB4F-9427-4F1244767BB6}" type="pres">
      <dgm:prSet presAssocID="{6B9BA764-553E-433B-9E6F-7B494FECCD92}" presName="sibTrans" presStyleLbl="sibTrans1D1" presStyleIdx="4" presStyleCnt="8"/>
      <dgm:spPr/>
    </dgm:pt>
    <dgm:pt modelId="{E3959081-B0A9-3746-8A71-A54EA296D763}" type="pres">
      <dgm:prSet presAssocID="{6B9BA764-553E-433B-9E6F-7B494FECCD92}" presName="connectorText" presStyleLbl="sibTrans1D1" presStyleIdx="4" presStyleCnt="8"/>
      <dgm:spPr/>
    </dgm:pt>
    <dgm:pt modelId="{4C15B74C-606C-CB41-8D2C-5D28945A7566}" type="pres">
      <dgm:prSet presAssocID="{7FF55299-DACE-45EB-8500-B0DF175BAFC6}" presName="node" presStyleLbl="node1" presStyleIdx="5" presStyleCnt="9">
        <dgm:presLayoutVars>
          <dgm:bulletEnabled val="1"/>
        </dgm:presLayoutVars>
      </dgm:prSet>
      <dgm:spPr/>
    </dgm:pt>
    <dgm:pt modelId="{9E68557D-0383-7347-BA02-05D2CB5F808C}" type="pres">
      <dgm:prSet presAssocID="{7C06F39D-F67B-4D8E-B2AA-3E2FCB92FD7C}" presName="sibTrans" presStyleLbl="sibTrans1D1" presStyleIdx="5" presStyleCnt="8"/>
      <dgm:spPr/>
    </dgm:pt>
    <dgm:pt modelId="{A56DF7ED-ADA9-ED4A-B21C-22F177C79DC9}" type="pres">
      <dgm:prSet presAssocID="{7C06F39D-F67B-4D8E-B2AA-3E2FCB92FD7C}" presName="connectorText" presStyleLbl="sibTrans1D1" presStyleIdx="5" presStyleCnt="8"/>
      <dgm:spPr/>
    </dgm:pt>
    <dgm:pt modelId="{BD4A26BA-E341-BA41-BE13-EFF8E34749E7}" type="pres">
      <dgm:prSet presAssocID="{32146545-D916-48DD-8629-5338875F1116}" presName="node" presStyleLbl="node1" presStyleIdx="6" presStyleCnt="9">
        <dgm:presLayoutVars>
          <dgm:bulletEnabled val="1"/>
        </dgm:presLayoutVars>
      </dgm:prSet>
      <dgm:spPr/>
    </dgm:pt>
    <dgm:pt modelId="{E19EE96B-DC57-D245-86EE-C9D90137D8EF}" type="pres">
      <dgm:prSet presAssocID="{622EEAD2-3983-4BB6-95E5-BC0507F5CFD5}" presName="sibTrans" presStyleLbl="sibTrans1D1" presStyleIdx="6" presStyleCnt="8"/>
      <dgm:spPr/>
    </dgm:pt>
    <dgm:pt modelId="{EA4E15CB-2BB9-C849-9350-195CF0FA6276}" type="pres">
      <dgm:prSet presAssocID="{622EEAD2-3983-4BB6-95E5-BC0507F5CFD5}" presName="connectorText" presStyleLbl="sibTrans1D1" presStyleIdx="6" presStyleCnt="8"/>
      <dgm:spPr/>
    </dgm:pt>
    <dgm:pt modelId="{44C9EB7B-1921-434B-A378-1152F1D65A5E}" type="pres">
      <dgm:prSet presAssocID="{75856F9A-EC1B-4C27-A457-E4082098B48B}" presName="node" presStyleLbl="node1" presStyleIdx="7" presStyleCnt="9">
        <dgm:presLayoutVars>
          <dgm:bulletEnabled val="1"/>
        </dgm:presLayoutVars>
      </dgm:prSet>
      <dgm:spPr/>
    </dgm:pt>
    <dgm:pt modelId="{45755157-636C-084F-A795-4638F033A4C7}" type="pres">
      <dgm:prSet presAssocID="{F0BAC513-4259-47E0-8BD6-51AAD384A2D2}" presName="sibTrans" presStyleLbl="sibTrans1D1" presStyleIdx="7" presStyleCnt="8"/>
      <dgm:spPr/>
    </dgm:pt>
    <dgm:pt modelId="{F54033EE-71C0-9642-9696-0599975340AC}" type="pres">
      <dgm:prSet presAssocID="{F0BAC513-4259-47E0-8BD6-51AAD384A2D2}" presName="connectorText" presStyleLbl="sibTrans1D1" presStyleIdx="7" presStyleCnt="8"/>
      <dgm:spPr/>
    </dgm:pt>
    <dgm:pt modelId="{03FE049D-7080-684B-8513-AE8F7D7E34A1}" type="pres">
      <dgm:prSet presAssocID="{2E797B43-82F2-4F1D-8483-A8A34E90B009}" presName="node" presStyleLbl="node1" presStyleIdx="8" presStyleCnt="9">
        <dgm:presLayoutVars>
          <dgm:bulletEnabled val="1"/>
        </dgm:presLayoutVars>
      </dgm:prSet>
      <dgm:spPr/>
    </dgm:pt>
  </dgm:ptLst>
  <dgm:cxnLst>
    <dgm:cxn modelId="{9A7F9505-D3D6-AC4F-AC44-7CCD27A4610D}" type="presOf" srcId="{8BD1D354-775D-4E16-A0C2-2C132F5A8023}" destId="{862E1D66-3BF1-7945-A54A-B8B63FC16106}" srcOrd="0" destOrd="0" presId="urn:microsoft.com/office/officeart/2016/7/layout/RepeatingBendingProcessNew"/>
    <dgm:cxn modelId="{413CAF0F-728D-2E4F-9CD1-74E0F485BA5A}" type="presOf" srcId="{6B9BA764-553E-433B-9E6F-7B494FECCD92}" destId="{21BE1B2B-9EBE-FB4F-9427-4F1244767BB6}" srcOrd="0" destOrd="0" presId="urn:microsoft.com/office/officeart/2016/7/layout/RepeatingBendingProcessNew"/>
    <dgm:cxn modelId="{42E28614-9A1D-C547-9FFA-2E28DB56D4D1}" type="presOf" srcId="{28599EAD-0EE6-4130-BFC7-B05701CD05A8}" destId="{33295A79-20ED-9F49-9CC1-E3683B7BD51C}" srcOrd="0" destOrd="0" presId="urn:microsoft.com/office/officeart/2016/7/layout/RepeatingBendingProcessNew"/>
    <dgm:cxn modelId="{DF880F1B-93D4-0E40-A85B-10456E72B3B6}" type="presOf" srcId="{C366B1C6-4DFC-4BEB-ACAC-3AD9DB6BBB8F}" destId="{64030764-FF7A-1445-9037-96B6E7F55188}" srcOrd="0" destOrd="0" presId="urn:microsoft.com/office/officeart/2016/7/layout/RepeatingBendingProcessNew"/>
    <dgm:cxn modelId="{B29BC723-8AF8-A34A-936B-A6A0EAA12822}" type="presOf" srcId="{D97AE6EB-0ED5-4536-BD15-9E3DF18598CC}" destId="{822C6395-42BD-E645-93BA-AF2C45C5A41D}" srcOrd="0" destOrd="0" presId="urn:microsoft.com/office/officeart/2016/7/layout/RepeatingBendingProcessNew"/>
    <dgm:cxn modelId="{711E4F26-C5F0-4DE5-B187-3F0087D2A976}" srcId="{28599EAD-0EE6-4130-BFC7-B05701CD05A8}" destId="{75856F9A-EC1B-4C27-A457-E4082098B48B}" srcOrd="7" destOrd="0" parTransId="{2DB4818B-56FE-4031-B658-8734D5968FED}" sibTransId="{F0BAC513-4259-47E0-8BD6-51AAD384A2D2}"/>
    <dgm:cxn modelId="{5892B328-6A1A-C04E-92D7-B955CE6E8F9A}" type="presOf" srcId="{622EEAD2-3983-4BB6-95E5-BC0507F5CFD5}" destId="{E19EE96B-DC57-D245-86EE-C9D90137D8EF}" srcOrd="0" destOrd="0" presId="urn:microsoft.com/office/officeart/2016/7/layout/RepeatingBendingProcessNew"/>
    <dgm:cxn modelId="{75A9F82E-3BEB-495F-9E5E-D687D45C2992}" srcId="{28599EAD-0EE6-4130-BFC7-B05701CD05A8}" destId="{32146545-D916-48DD-8629-5338875F1116}" srcOrd="6" destOrd="0" parTransId="{212524D9-4315-45C7-AAF1-72FF2E1A9EAB}" sibTransId="{622EEAD2-3983-4BB6-95E5-BC0507F5CFD5}"/>
    <dgm:cxn modelId="{B3D4323D-2D42-2747-9372-9FE8DDC17D9A}" type="presOf" srcId="{9D2A2F08-8659-4BF2-A6C5-300DDDB1A571}" destId="{C203EBD2-999A-114B-9128-EC85A0655F2F}" srcOrd="0" destOrd="0" presId="urn:microsoft.com/office/officeart/2016/7/layout/RepeatingBendingProcessNew"/>
    <dgm:cxn modelId="{6ACD5E4B-45D3-4801-89F1-4B44A9287698}" srcId="{28599EAD-0EE6-4130-BFC7-B05701CD05A8}" destId="{7349829E-6F41-4CF7-9993-BBDFBD223166}" srcOrd="1" destOrd="0" parTransId="{F3B68F50-66CF-4352-BDC0-E302E7D4370C}" sibTransId="{D97AE6EB-0ED5-4536-BD15-9E3DF18598CC}"/>
    <dgm:cxn modelId="{A99D644F-E9CB-C643-B5B3-7F80001B16FD}" type="presOf" srcId="{236EAA26-7666-4A48-9C82-7AFA540AC11B}" destId="{C2FEF927-5548-B44A-B3F6-4220DEF30725}" srcOrd="0" destOrd="0" presId="urn:microsoft.com/office/officeart/2016/7/layout/RepeatingBendingProcessNew"/>
    <dgm:cxn modelId="{E023D94F-1FB2-1847-9446-C66DD1452ED9}" type="presOf" srcId="{5FCA36AE-1319-4F62-8F3E-20201FA6EB09}" destId="{AC190139-ED0B-7643-8DAE-BB02DCF36E57}" srcOrd="0" destOrd="0" presId="urn:microsoft.com/office/officeart/2016/7/layout/RepeatingBendingProcessNew"/>
    <dgm:cxn modelId="{DA102060-AD7C-429F-B561-68378DBBF0E4}" srcId="{28599EAD-0EE6-4130-BFC7-B05701CD05A8}" destId="{8BD1D354-775D-4E16-A0C2-2C132F5A8023}" srcOrd="0" destOrd="0" parTransId="{6EB8ABA7-6ED8-4FA7-87B8-0577A80040E5}" sibTransId="{236EAA26-7666-4A48-9C82-7AFA540AC11B}"/>
    <dgm:cxn modelId="{33BB8169-15EC-4FEE-80C2-46807A1E7374}" srcId="{28599EAD-0EE6-4130-BFC7-B05701CD05A8}" destId="{AF84ECB9-4A1D-4023-B8CB-4456BF7F3507}" srcOrd="4" destOrd="0" parTransId="{904B9E88-3BFA-43EF-B058-8429177FC965}" sibTransId="{6B9BA764-553E-433B-9E6F-7B494FECCD92}"/>
    <dgm:cxn modelId="{D577DA6F-78FF-D64F-92B5-31C436C2881C}" type="presOf" srcId="{7C06F39D-F67B-4D8E-B2AA-3E2FCB92FD7C}" destId="{9E68557D-0383-7347-BA02-05D2CB5F808C}" srcOrd="0" destOrd="0" presId="urn:microsoft.com/office/officeart/2016/7/layout/RepeatingBendingProcessNew"/>
    <dgm:cxn modelId="{60B6E887-390D-4221-9789-3B0E16A574CB}" srcId="{28599EAD-0EE6-4130-BFC7-B05701CD05A8}" destId="{9D2A2F08-8659-4BF2-A6C5-300DDDB1A571}" srcOrd="3" destOrd="0" parTransId="{B82F9EBE-7DAC-4853-8F2F-D6AAEEB29378}" sibTransId="{5FCA36AE-1319-4F62-8F3E-20201FA6EB09}"/>
    <dgm:cxn modelId="{F231578B-9DA8-4A1D-B4E5-6E4DC9357675}" srcId="{28599EAD-0EE6-4130-BFC7-B05701CD05A8}" destId="{7FF55299-DACE-45EB-8500-B0DF175BAFC6}" srcOrd="5" destOrd="0" parTransId="{829DCBDE-0E0E-46F5-B817-77783886B76E}" sibTransId="{7C06F39D-F67B-4D8E-B2AA-3E2FCB92FD7C}"/>
    <dgm:cxn modelId="{F6CA0D90-CCE6-B447-A3DD-F4C972D23483}" type="presOf" srcId="{7FF55299-DACE-45EB-8500-B0DF175BAFC6}" destId="{4C15B74C-606C-CB41-8D2C-5D28945A7566}" srcOrd="0" destOrd="0" presId="urn:microsoft.com/office/officeart/2016/7/layout/RepeatingBendingProcessNew"/>
    <dgm:cxn modelId="{699F7D9C-C63F-C843-AE16-7386AC595D05}" type="presOf" srcId="{32146545-D916-48DD-8629-5338875F1116}" destId="{BD4A26BA-E341-BA41-BE13-EFF8E34749E7}" srcOrd="0" destOrd="0" presId="urn:microsoft.com/office/officeart/2016/7/layout/RepeatingBendingProcessNew"/>
    <dgm:cxn modelId="{895B4CA1-4BA4-4C48-ACA2-3A5F96BABF5C}" type="presOf" srcId="{D97AE6EB-0ED5-4536-BD15-9E3DF18598CC}" destId="{A1CF5B8E-3EEE-994D-B228-4D4618222596}" srcOrd="1" destOrd="0" presId="urn:microsoft.com/office/officeart/2016/7/layout/RepeatingBendingProcessNew"/>
    <dgm:cxn modelId="{DCA625A9-1A06-D84B-AE6B-E70EEB52B35F}" type="presOf" srcId="{AF84ECB9-4A1D-4023-B8CB-4456BF7F3507}" destId="{6FA8E862-86DF-BD4A-8AB8-4D47244F3B48}" srcOrd="0" destOrd="0" presId="urn:microsoft.com/office/officeart/2016/7/layout/RepeatingBendingProcessNew"/>
    <dgm:cxn modelId="{B15058AA-0E0B-4152-A945-16405ADF358B}" srcId="{28599EAD-0EE6-4130-BFC7-B05701CD05A8}" destId="{2E797B43-82F2-4F1D-8483-A8A34E90B009}" srcOrd="8" destOrd="0" parTransId="{49BDF7B4-A12F-44D0-ACB1-FF1F56B702C1}" sibTransId="{0CEBC693-32B5-415C-B75F-823BE937E57C}"/>
    <dgm:cxn modelId="{4D2055AF-7201-6248-8269-6C7B19AAB71F}" type="presOf" srcId="{6B9BA764-553E-433B-9E6F-7B494FECCD92}" destId="{E3959081-B0A9-3746-8A71-A54EA296D763}" srcOrd="1" destOrd="0" presId="urn:microsoft.com/office/officeart/2016/7/layout/RepeatingBendingProcessNew"/>
    <dgm:cxn modelId="{D7553FC6-B58F-7049-A67C-A1B1516F0B70}" type="presOf" srcId="{7C06F39D-F67B-4D8E-B2AA-3E2FCB92FD7C}" destId="{A56DF7ED-ADA9-ED4A-B21C-22F177C79DC9}" srcOrd="1" destOrd="0" presId="urn:microsoft.com/office/officeart/2016/7/layout/RepeatingBendingProcessNew"/>
    <dgm:cxn modelId="{DC2B6FCB-D745-AB4D-BDFC-6577EC648F33}" type="presOf" srcId="{F0BAC513-4259-47E0-8BD6-51AAD384A2D2}" destId="{45755157-636C-084F-A795-4638F033A4C7}" srcOrd="0" destOrd="0" presId="urn:microsoft.com/office/officeart/2016/7/layout/RepeatingBendingProcessNew"/>
    <dgm:cxn modelId="{4054AED8-AC00-4B40-9E0E-8744F32FA493}" type="presOf" srcId="{2E797B43-82F2-4F1D-8483-A8A34E90B009}" destId="{03FE049D-7080-684B-8513-AE8F7D7E34A1}" srcOrd="0" destOrd="0" presId="urn:microsoft.com/office/officeart/2016/7/layout/RepeatingBendingProcessNew"/>
    <dgm:cxn modelId="{1B939EE4-1936-0E46-84A5-20B500B61051}" type="presOf" srcId="{5FCA36AE-1319-4F62-8F3E-20201FA6EB09}" destId="{F7269E1F-FFE8-2D43-8E53-C7294C7B0CCE}" srcOrd="1" destOrd="0" presId="urn:microsoft.com/office/officeart/2016/7/layout/RepeatingBendingProcessNew"/>
    <dgm:cxn modelId="{4FF494E5-04C2-AC4F-8AB2-6A507FE8789C}" type="presOf" srcId="{236EAA26-7666-4A48-9C82-7AFA540AC11B}" destId="{D5D04BFF-A1A7-8E48-8998-58776F7D4172}" srcOrd="1" destOrd="0" presId="urn:microsoft.com/office/officeart/2016/7/layout/RepeatingBendingProcessNew"/>
    <dgm:cxn modelId="{A9AD8DE8-EB56-E043-B55D-D637C8436719}" type="presOf" srcId="{DCF0E550-C858-426B-A48B-3D7F6F384A51}" destId="{64DD8C5B-B5F9-474A-AD9F-7C7047A99AC8}" srcOrd="0" destOrd="0" presId="urn:microsoft.com/office/officeart/2016/7/layout/RepeatingBendingProcessNew"/>
    <dgm:cxn modelId="{CEBED6ED-623E-DE47-A097-E8DD8D092A3F}" type="presOf" srcId="{75856F9A-EC1B-4C27-A457-E4082098B48B}" destId="{44C9EB7B-1921-434B-A378-1152F1D65A5E}" srcOrd="0" destOrd="0" presId="urn:microsoft.com/office/officeart/2016/7/layout/RepeatingBendingProcessNew"/>
    <dgm:cxn modelId="{8271EFF0-624B-A744-B6B2-50DFDC744B75}" type="presOf" srcId="{622EEAD2-3983-4BB6-95E5-BC0507F5CFD5}" destId="{EA4E15CB-2BB9-C849-9350-195CF0FA6276}" srcOrd="1" destOrd="0" presId="urn:microsoft.com/office/officeart/2016/7/layout/RepeatingBendingProcessNew"/>
    <dgm:cxn modelId="{65AE26F1-84B0-4F4B-8873-AD95C5AE9051}" type="presOf" srcId="{7349829E-6F41-4CF7-9993-BBDFBD223166}" destId="{35834306-E7AB-A04A-AE7B-766C3AE09C4F}" srcOrd="0" destOrd="0" presId="urn:microsoft.com/office/officeart/2016/7/layout/RepeatingBendingProcessNew"/>
    <dgm:cxn modelId="{A5512BF5-8512-634C-A5E0-3A7AB44963E6}" type="presOf" srcId="{F0BAC513-4259-47E0-8BD6-51AAD384A2D2}" destId="{F54033EE-71C0-9642-9696-0599975340AC}" srcOrd="1" destOrd="0" presId="urn:microsoft.com/office/officeart/2016/7/layout/RepeatingBendingProcessNew"/>
    <dgm:cxn modelId="{878F39FD-1B6F-4B23-B3EF-B0621AE2A749}" srcId="{28599EAD-0EE6-4130-BFC7-B05701CD05A8}" destId="{DCF0E550-C858-426B-A48B-3D7F6F384A51}" srcOrd="2" destOrd="0" parTransId="{99B1F487-7B38-4385-BFC5-773DD0BBB594}" sibTransId="{C366B1C6-4DFC-4BEB-ACAC-3AD9DB6BBB8F}"/>
    <dgm:cxn modelId="{F51AF0FE-D1FE-954C-8D56-0C669BEFE898}" type="presOf" srcId="{C366B1C6-4DFC-4BEB-ACAC-3AD9DB6BBB8F}" destId="{425C30E2-BCD0-7143-95F2-039B36C60EB1}" srcOrd="1" destOrd="0" presId="urn:microsoft.com/office/officeart/2016/7/layout/RepeatingBendingProcessNew"/>
    <dgm:cxn modelId="{1E9E89E0-E0E1-8F4A-B8EC-12471F58D6C9}" type="presParOf" srcId="{33295A79-20ED-9F49-9CC1-E3683B7BD51C}" destId="{862E1D66-3BF1-7945-A54A-B8B63FC16106}" srcOrd="0" destOrd="0" presId="urn:microsoft.com/office/officeart/2016/7/layout/RepeatingBendingProcessNew"/>
    <dgm:cxn modelId="{EFE49C11-0B6A-DA4A-B8BA-1B9F8D70F6DA}" type="presParOf" srcId="{33295A79-20ED-9F49-9CC1-E3683B7BD51C}" destId="{C2FEF927-5548-B44A-B3F6-4220DEF30725}" srcOrd="1" destOrd="0" presId="urn:microsoft.com/office/officeart/2016/7/layout/RepeatingBendingProcessNew"/>
    <dgm:cxn modelId="{31D0433B-1BC9-4E4C-95B0-7BDF865499C7}" type="presParOf" srcId="{C2FEF927-5548-B44A-B3F6-4220DEF30725}" destId="{D5D04BFF-A1A7-8E48-8998-58776F7D4172}" srcOrd="0" destOrd="0" presId="urn:microsoft.com/office/officeart/2016/7/layout/RepeatingBendingProcessNew"/>
    <dgm:cxn modelId="{B3773505-98D4-AE47-B0B4-7F5A8F96E5F2}" type="presParOf" srcId="{33295A79-20ED-9F49-9CC1-E3683B7BD51C}" destId="{35834306-E7AB-A04A-AE7B-766C3AE09C4F}" srcOrd="2" destOrd="0" presId="urn:microsoft.com/office/officeart/2016/7/layout/RepeatingBendingProcessNew"/>
    <dgm:cxn modelId="{33B10D41-B171-524B-88F1-F4942959D6BB}" type="presParOf" srcId="{33295A79-20ED-9F49-9CC1-E3683B7BD51C}" destId="{822C6395-42BD-E645-93BA-AF2C45C5A41D}" srcOrd="3" destOrd="0" presId="urn:microsoft.com/office/officeart/2016/7/layout/RepeatingBendingProcessNew"/>
    <dgm:cxn modelId="{25354ED9-5A23-4448-B07F-9DB56A2188DA}" type="presParOf" srcId="{822C6395-42BD-E645-93BA-AF2C45C5A41D}" destId="{A1CF5B8E-3EEE-994D-B228-4D4618222596}" srcOrd="0" destOrd="0" presId="urn:microsoft.com/office/officeart/2016/7/layout/RepeatingBendingProcessNew"/>
    <dgm:cxn modelId="{1B22AE1E-DB66-344D-98F5-7ACA263738BA}" type="presParOf" srcId="{33295A79-20ED-9F49-9CC1-E3683B7BD51C}" destId="{64DD8C5B-B5F9-474A-AD9F-7C7047A99AC8}" srcOrd="4" destOrd="0" presId="urn:microsoft.com/office/officeart/2016/7/layout/RepeatingBendingProcessNew"/>
    <dgm:cxn modelId="{D7BA2564-7104-8748-AE1A-C0C0C63B2A2E}" type="presParOf" srcId="{33295A79-20ED-9F49-9CC1-E3683B7BD51C}" destId="{64030764-FF7A-1445-9037-96B6E7F55188}" srcOrd="5" destOrd="0" presId="urn:microsoft.com/office/officeart/2016/7/layout/RepeatingBendingProcessNew"/>
    <dgm:cxn modelId="{9E6F857F-DDDC-B143-9F78-3ECA313D941B}" type="presParOf" srcId="{64030764-FF7A-1445-9037-96B6E7F55188}" destId="{425C30E2-BCD0-7143-95F2-039B36C60EB1}" srcOrd="0" destOrd="0" presId="urn:microsoft.com/office/officeart/2016/7/layout/RepeatingBendingProcessNew"/>
    <dgm:cxn modelId="{E7BF73BC-BECA-7746-9887-4EDD1A7BB592}" type="presParOf" srcId="{33295A79-20ED-9F49-9CC1-E3683B7BD51C}" destId="{C203EBD2-999A-114B-9128-EC85A0655F2F}" srcOrd="6" destOrd="0" presId="urn:microsoft.com/office/officeart/2016/7/layout/RepeatingBendingProcessNew"/>
    <dgm:cxn modelId="{8DD6B5AE-7BF5-104A-9454-D0F3810AE423}" type="presParOf" srcId="{33295A79-20ED-9F49-9CC1-E3683B7BD51C}" destId="{AC190139-ED0B-7643-8DAE-BB02DCF36E57}" srcOrd="7" destOrd="0" presId="urn:microsoft.com/office/officeart/2016/7/layout/RepeatingBendingProcessNew"/>
    <dgm:cxn modelId="{309F4B95-A61A-9542-B672-2C5FB7B70799}" type="presParOf" srcId="{AC190139-ED0B-7643-8DAE-BB02DCF36E57}" destId="{F7269E1F-FFE8-2D43-8E53-C7294C7B0CCE}" srcOrd="0" destOrd="0" presId="urn:microsoft.com/office/officeart/2016/7/layout/RepeatingBendingProcessNew"/>
    <dgm:cxn modelId="{34ACD749-D732-AB4B-AAD5-C0A7E21494C2}" type="presParOf" srcId="{33295A79-20ED-9F49-9CC1-E3683B7BD51C}" destId="{6FA8E862-86DF-BD4A-8AB8-4D47244F3B48}" srcOrd="8" destOrd="0" presId="urn:microsoft.com/office/officeart/2016/7/layout/RepeatingBendingProcessNew"/>
    <dgm:cxn modelId="{FB3F5D94-06C9-844D-B1EF-EFF1E9101790}" type="presParOf" srcId="{33295A79-20ED-9F49-9CC1-E3683B7BD51C}" destId="{21BE1B2B-9EBE-FB4F-9427-4F1244767BB6}" srcOrd="9" destOrd="0" presId="urn:microsoft.com/office/officeart/2016/7/layout/RepeatingBendingProcessNew"/>
    <dgm:cxn modelId="{DD41251E-6D85-6541-A27A-E30A78D35054}" type="presParOf" srcId="{21BE1B2B-9EBE-FB4F-9427-4F1244767BB6}" destId="{E3959081-B0A9-3746-8A71-A54EA296D763}" srcOrd="0" destOrd="0" presId="urn:microsoft.com/office/officeart/2016/7/layout/RepeatingBendingProcessNew"/>
    <dgm:cxn modelId="{45A555C7-77CA-684D-876C-3802C9DA13E1}" type="presParOf" srcId="{33295A79-20ED-9F49-9CC1-E3683B7BD51C}" destId="{4C15B74C-606C-CB41-8D2C-5D28945A7566}" srcOrd="10" destOrd="0" presId="urn:microsoft.com/office/officeart/2016/7/layout/RepeatingBendingProcessNew"/>
    <dgm:cxn modelId="{F98624D5-867A-C341-A713-233D6295794B}" type="presParOf" srcId="{33295A79-20ED-9F49-9CC1-E3683B7BD51C}" destId="{9E68557D-0383-7347-BA02-05D2CB5F808C}" srcOrd="11" destOrd="0" presId="urn:microsoft.com/office/officeart/2016/7/layout/RepeatingBendingProcessNew"/>
    <dgm:cxn modelId="{D835F484-1F75-0B45-B326-8007AF8A4115}" type="presParOf" srcId="{9E68557D-0383-7347-BA02-05D2CB5F808C}" destId="{A56DF7ED-ADA9-ED4A-B21C-22F177C79DC9}" srcOrd="0" destOrd="0" presId="urn:microsoft.com/office/officeart/2016/7/layout/RepeatingBendingProcessNew"/>
    <dgm:cxn modelId="{2FACD64A-3077-FC4D-9F34-B44BD0343AB8}" type="presParOf" srcId="{33295A79-20ED-9F49-9CC1-E3683B7BD51C}" destId="{BD4A26BA-E341-BA41-BE13-EFF8E34749E7}" srcOrd="12" destOrd="0" presId="urn:microsoft.com/office/officeart/2016/7/layout/RepeatingBendingProcessNew"/>
    <dgm:cxn modelId="{B6CE1955-A7D7-EE41-8BB8-29ECBC83CF3C}" type="presParOf" srcId="{33295A79-20ED-9F49-9CC1-E3683B7BD51C}" destId="{E19EE96B-DC57-D245-86EE-C9D90137D8EF}" srcOrd="13" destOrd="0" presId="urn:microsoft.com/office/officeart/2016/7/layout/RepeatingBendingProcessNew"/>
    <dgm:cxn modelId="{8E5FE098-7035-FB4E-AACA-E97BE87665B9}" type="presParOf" srcId="{E19EE96B-DC57-D245-86EE-C9D90137D8EF}" destId="{EA4E15CB-2BB9-C849-9350-195CF0FA6276}" srcOrd="0" destOrd="0" presId="urn:microsoft.com/office/officeart/2016/7/layout/RepeatingBendingProcessNew"/>
    <dgm:cxn modelId="{7793BDF3-F222-AC43-ACA5-DC70B742E5C3}" type="presParOf" srcId="{33295A79-20ED-9F49-9CC1-E3683B7BD51C}" destId="{44C9EB7B-1921-434B-A378-1152F1D65A5E}" srcOrd="14" destOrd="0" presId="urn:microsoft.com/office/officeart/2016/7/layout/RepeatingBendingProcessNew"/>
    <dgm:cxn modelId="{674A403A-CCE6-BB42-979A-4C6A574425AA}" type="presParOf" srcId="{33295A79-20ED-9F49-9CC1-E3683B7BD51C}" destId="{45755157-636C-084F-A795-4638F033A4C7}" srcOrd="15" destOrd="0" presId="urn:microsoft.com/office/officeart/2016/7/layout/RepeatingBendingProcessNew"/>
    <dgm:cxn modelId="{49111A7E-53AA-C34B-868B-61135E1FB8E4}" type="presParOf" srcId="{45755157-636C-084F-A795-4638F033A4C7}" destId="{F54033EE-71C0-9642-9696-0599975340AC}" srcOrd="0" destOrd="0" presId="urn:microsoft.com/office/officeart/2016/7/layout/RepeatingBendingProcessNew"/>
    <dgm:cxn modelId="{17496606-2316-C444-B682-F94CD801B4D7}" type="presParOf" srcId="{33295A79-20ED-9F49-9CC1-E3683B7BD51C}" destId="{03FE049D-7080-684B-8513-AE8F7D7E34A1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1733E-42B7-3849-A5E9-95D84C21C16E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7816AD8B-3B55-1C41-B504-D7BBF3DA00BE}">
      <dgm:prSet phldrT="[Testo]"/>
      <dgm:spPr/>
      <dgm:t>
        <a:bodyPr/>
        <a:lstStyle/>
        <a:p>
          <a:r>
            <a:rPr lang="it-IT"/>
            <a:t>Multi/inter/culturalismo</a:t>
          </a:r>
        </a:p>
      </dgm:t>
    </dgm:pt>
    <dgm:pt modelId="{7D9064A5-23E0-8547-8350-119151179056}" type="parTrans" cxnId="{9FA2FE4A-7B18-4047-B1DC-43D9579E9E75}">
      <dgm:prSet/>
      <dgm:spPr/>
      <dgm:t>
        <a:bodyPr/>
        <a:lstStyle/>
        <a:p>
          <a:endParaRPr lang="it-IT"/>
        </a:p>
      </dgm:t>
    </dgm:pt>
    <dgm:pt modelId="{F497EAF2-9684-0F45-97F7-27A4E9762F59}" type="sibTrans" cxnId="{9FA2FE4A-7B18-4047-B1DC-43D9579E9E75}">
      <dgm:prSet/>
      <dgm:spPr/>
      <dgm:t>
        <a:bodyPr/>
        <a:lstStyle/>
        <a:p>
          <a:endParaRPr lang="it-IT"/>
        </a:p>
      </dgm:t>
    </dgm:pt>
    <dgm:pt modelId="{6217F5EB-5C78-364F-A47A-3A72D5820A61}">
      <dgm:prSet phldrT="[Testo]"/>
      <dgm:spPr/>
      <dgm:t>
        <a:bodyPr/>
        <a:lstStyle/>
        <a:p>
          <a:r>
            <a:rPr lang="it-IT"/>
            <a:t>Transnazionalismo/diaspora</a:t>
          </a:r>
        </a:p>
      </dgm:t>
    </dgm:pt>
    <dgm:pt modelId="{C6DCC481-357F-8E4D-AFB1-CD77AFD2A270}" type="parTrans" cxnId="{B2B07ADE-D4B7-E149-B45D-C68ECC8F693C}">
      <dgm:prSet/>
      <dgm:spPr/>
      <dgm:t>
        <a:bodyPr/>
        <a:lstStyle/>
        <a:p>
          <a:endParaRPr lang="it-IT"/>
        </a:p>
      </dgm:t>
    </dgm:pt>
    <dgm:pt modelId="{288F17A4-362E-884B-88F8-0432FFDE4413}" type="sibTrans" cxnId="{B2B07ADE-D4B7-E149-B45D-C68ECC8F693C}">
      <dgm:prSet/>
      <dgm:spPr/>
      <dgm:t>
        <a:bodyPr/>
        <a:lstStyle/>
        <a:p>
          <a:endParaRPr lang="it-IT"/>
        </a:p>
      </dgm:t>
    </dgm:pt>
    <dgm:pt modelId="{80D94EDD-2009-E249-B4C9-6423B6811E06}">
      <dgm:prSet phldrT="[Testo]"/>
      <dgm:spPr/>
      <dgm:t>
        <a:bodyPr/>
        <a:lstStyle/>
        <a:p>
          <a:r>
            <a:rPr lang="it-IT"/>
            <a:t>Rifugiati/asilo</a:t>
          </a:r>
        </a:p>
      </dgm:t>
    </dgm:pt>
    <dgm:pt modelId="{B55D93A6-89BA-F54C-BD74-77A3635CB354}" type="parTrans" cxnId="{5C998824-0267-D441-BE25-08AE2F204F5E}">
      <dgm:prSet/>
      <dgm:spPr/>
      <dgm:t>
        <a:bodyPr/>
        <a:lstStyle/>
        <a:p>
          <a:endParaRPr lang="it-IT"/>
        </a:p>
      </dgm:t>
    </dgm:pt>
    <dgm:pt modelId="{771D273E-FAA4-1C42-989E-A93E6D1E46D8}" type="sibTrans" cxnId="{5C998824-0267-D441-BE25-08AE2F204F5E}">
      <dgm:prSet/>
      <dgm:spPr/>
      <dgm:t>
        <a:bodyPr/>
        <a:lstStyle/>
        <a:p>
          <a:endParaRPr lang="it-IT"/>
        </a:p>
      </dgm:t>
    </dgm:pt>
    <dgm:pt modelId="{717A9E87-EE14-5349-9730-E6D48ECAB499}">
      <dgm:prSet phldrT="[Testo]"/>
      <dgm:spPr/>
      <dgm:t>
        <a:bodyPr/>
        <a:lstStyle/>
        <a:p>
          <a:r>
            <a:rPr lang="it-IT"/>
            <a:t>Etnografia</a:t>
          </a:r>
          <a:r>
            <a:rPr lang="it-IT" baseline="0"/>
            <a:t> multisituata</a:t>
          </a:r>
          <a:endParaRPr lang="it-IT"/>
        </a:p>
      </dgm:t>
    </dgm:pt>
    <dgm:pt modelId="{10A52048-856C-514B-BA66-25B2E4E8EB35}" type="parTrans" cxnId="{6D6C4757-365C-8E42-9806-AA6A1C62ABD8}">
      <dgm:prSet/>
      <dgm:spPr/>
      <dgm:t>
        <a:bodyPr/>
        <a:lstStyle/>
        <a:p>
          <a:endParaRPr lang="it-IT"/>
        </a:p>
      </dgm:t>
    </dgm:pt>
    <dgm:pt modelId="{3144721B-5BE2-C94C-A5B3-2D9A6260985E}" type="sibTrans" cxnId="{6D6C4757-365C-8E42-9806-AA6A1C62ABD8}">
      <dgm:prSet/>
      <dgm:spPr/>
      <dgm:t>
        <a:bodyPr/>
        <a:lstStyle/>
        <a:p>
          <a:endParaRPr lang="it-IT"/>
        </a:p>
      </dgm:t>
    </dgm:pt>
    <dgm:pt modelId="{1158D5FE-17D6-8246-AC82-76E58C0FB32D}">
      <dgm:prSet phldrT="[Testo]"/>
      <dgm:spPr/>
      <dgm:t>
        <a:bodyPr/>
        <a:lstStyle/>
        <a:p>
          <a:r>
            <a:rPr lang="it-IT"/>
            <a:t>Confini/frontiere</a:t>
          </a:r>
        </a:p>
      </dgm:t>
    </dgm:pt>
    <dgm:pt modelId="{08D9F028-4079-7C4F-94EE-3C234F5BCD1E}" type="parTrans" cxnId="{A5C7F53E-D230-2941-8419-78C9ABD55760}">
      <dgm:prSet/>
      <dgm:spPr/>
      <dgm:t>
        <a:bodyPr/>
        <a:lstStyle/>
        <a:p>
          <a:endParaRPr lang="it-IT"/>
        </a:p>
      </dgm:t>
    </dgm:pt>
    <dgm:pt modelId="{24FF049B-B858-1247-95EB-2C321D122E60}" type="sibTrans" cxnId="{A5C7F53E-D230-2941-8419-78C9ABD55760}">
      <dgm:prSet/>
      <dgm:spPr/>
      <dgm:t>
        <a:bodyPr/>
        <a:lstStyle/>
        <a:p>
          <a:endParaRPr lang="it-IT"/>
        </a:p>
      </dgm:t>
    </dgm:pt>
    <dgm:pt modelId="{591F31BF-4F34-D541-B099-B690C3564C38}">
      <dgm:prSet phldrT="[Testo]"/>
      <dgm:spPr/>
      <dgm:t>
        <a:bodyPr/>
        <a:lstStyle/>
        <a:p>
          <a:r>
            <a:rPr lang="it-IT"/>
            <a:t>Etnicità/superdiversità</a:t>
          </a:r>
        </a:p>
      </dgm:t>
    </dgm:pt>
    <dgm:pt modelId="{895C0160-403B-7B43-8CC2-0990B039F8F9}" type="parTrans" cxnId="{46305C8E-44A5-FC4C-A01F-4BFFB8FC1E61}">
      <dgm:prSet/>
      <dgm:spPr/>
      <dgm:t>
        <a:bodyPr/>
        <a:lstStyle/>
        <a:p>
          <a:endParaRPr lang="it-IT"/>
        </a:p>
      </dgm:t>
    </dgm:pt>
    <dgm:pt modelId="{19D7313C-0456-0F44-A5CA-7EA5FB67EB83}" type="sibTrans" cxnId="{46305C8E-44A5-FC4C-A01F-4BFFB8FC1E61}">
      <dgm:prSet/>
      <dgm:spPr/>
      <dgm:t>
        <a:bodyPr/>
        <a:lstStyle/>
        <a:p>
          <a:endParaRPr lang="it-IT"/>
        </a:p>
      </dgm:t>
    </dgm:pt>
    <dgm:pt modelId="{F2AAA462-BDE7-E440-A275-F5B60F1C5759}">
      <dgm:prSet phldrT="[Testo]"/>
      <dgm:spPr/>
      <dgm:t>
        <a:bodyPr/>
        <a:lstStyle/>
        <a:p>
          <a:r>
            <a:rPr lang="it-IT"/>
            <a:t>Etnopsichiatria/salute</a:t>
          </a:r>
        </a:p>
      </dgm:t>
    </dgm:pt>
    <dgm:pt modelId="{1161B0E0-26F7-8D4F-A0C2-3A60807A7F80}" type="parTrans" cxnId="{3F3DF2B8-7272-4749-B0CA-3983E4306A31}">
      <dgm:prSet/>
      <dgm:spPr/>
      <dgm:t>
        <a:bodyPr/>
        <a:lstStyle/>
        <a:p>
          <a:endParaRPr lang="it-IT"/>
        </a:p>
      </dgm:t>
    </dgm:pt>
    <dgm:pt modelId="{4900116F-F1DF-7E4F-8EEA-22A3892A5F4B}" type="sibTrans" cxnId="{3F3DF2B8-7272-4749-B0CA-3983E4306A31}">
      <dgm:prSet/>
      <dgm:spPr/>
      <dgm:t>
        <a:bodyPr/>
        <a:lstStyle/>
        <a:p>
          <a:endParaRPr lang="it-IT"/>
        </a:p>
      </dgm:t>
    </dgm:pt>
    <dgm:pt modelId="{1A5DA7CC-0AB1-A745-B048-89E06968100E}">
      <dgm:prSet phldrT="[Testo]"/>
      <dgm:spPr/>
      <dgm:t>
        <a:bodyPr/>
        <a:lstStyle/>
        <a:p>
          <a:r>
            <a:rPr lang="it-IT"/>
            <a:t>Transito, ritorno,</a:t>
          </a:r>
        </a:p>
        <a:p>
          <a:r>
            <a:rPr lang="it-IT"/>
            <a:t>cosviluppo</a:t>
          </a:r>
        </a:p>
      </dgm:t>
    </dgm:pt>
    <dgm:pt modelId="{643BED26-C4C4-0448-96CE-FCB918506770}" type="parTrans" cxnId="{7DF06D81-6A5F-CC43-9EE1-24D477D9938A}">
      <dgm:prSet/>
      <dgm:spPr/>
      <dgm:t>
        <a:bodyPr/>
        <a:lstStyle/>
        <a:p>
          <a:endParaRPr lang="it-IT"/>
        </a:p>
      </dgm:t>
    </dgm:pt>
    <dgm:pt modelId="{DD3D5F71-5378-A249-BA52-42C9F56CB6E4}" type="sibTrans" cxnId="{7DF06D81-6A5F-CC43-9EE1-24D477D9938A}">
      <dgm:prSet/>
      <dgm:spPr/>
      <dgm:t>
        <a:bodyPr/>
        <a:lstStyle/>
        <a:p>
          <a:endParaRPr lang="it-IT"/>
        </a:p>
      </dgm:t>
    </dgm:pt>
    <dgm:pt modelId="{FF587F57-26D4-7A45-A4B5-B9BC60F57714}">
      <dgm:prSet phldrT="[Testo]"/>
      <dgm:spPr/>
      <dgm:t>
        <a:bodyPr/>
        <a:lstStyle/>
        <a:p>
          <a:r>
            <a:rPr lang="it-IT"/>
            <a:t>Cittadinanza</a:t>
          </a:r>
        </a:p>
        <a:p>
          <a:r>
            <a:rPr lang="it-IT"/>
            <a:t>Gender&amp;</a:t>
          </a:r>
        </a:p>
        <a:p>
          <a:r>
            <a:rPr lang="it-IT"/>
            <a:t>2 generazioni</a:t>
          </a:r>
        </a:p>
      </dgm:t>
    </dgm:pt>
    <dgm:pt modelId="{B15A477C-17F7-624D-899C-AC374C9980C8}" type="parTrans" cxnId="{7B646C16-9AED-E54D-B18A-BADB1BDB4B17}">
      <dgm:prSet/>
      <dgm:spPr/>
      <dgm:t>
        <a:bodyPr/>
        <a:lstStyle/>
        <a:p>
          <a:endParaRPr lang="it-IT"/>
        </a:p>
      </dgm:t>
    </dgm:pt>
    <dgm:pt modelId="{CDB2A361-85F3-FA45-8BE0-FE8F93F0188C}" type="sibTrans" cxnId="{7B646C16-9AED-E54D-B18A-BADB1BDB4B17}">
      <dgm:prSet/>
      <dgm:spPr/>
      <dgm:t>
        <a:bodyPr/>
        <a:lstStyle/>
        <a:p>
          <a:endParaRPr lang="it-IT"/>
        </a:p>
      </dgm:t>
    </dgm:pt>
    <dgm:pt modelId="{4BCB34A2-B699-F744-8B03-238A8D47798C}" type="pres">
      <dgm:prSet presAssocID="{2051733E-42B7-3849-A5E9-95D84C21C16E}" presName="Name0" presStyleCnt="0">
        <dgm:presLayoutVars>
          <dgm:dir/>
          <dgm:resizeHandles val="exact"/>
        </dgm:presLayoutVars>
      </dgm:prSet>
      <dgm:spPr/>
    </dgm:pt>
    <dgm:pt modelId="{75A16BED-66A8-E84B-8F0F-A1D486FFF035}" type="pres">
      <dgm:prSet presAssocID="{7816AD8B-3B55-1C41-B504-D7BBF3DA00BE}" presName="node" presStyleLbl="node1" presStyleIdx="0" presStyleCnt="9">
        <dgm:presLayoutVars>
          <dgm:bulletEnabled val="1"/>
        </dgm:presLayoutVars>
      </dgm:prSet>
      <dgm:spPr/>
    </dgm:pt>
    <dgm:pt modelId="{90083949-412E-034D-AEA0-4EF7C8D47560}" type="pres">
      <dgm:prSet presAssocID="{F497EAF2-9684-0F45-97F7-27A4E9762F59}" presName="sibTrans" presStyleLbl="sibTrans1D1" presStyleIdx="0" presStyleCnt="8"/>
      <dgm:spPr/>
    </dgm:pt>
    <dgm:pt modelId="{B5715E6F-E777-8048-AF00-FFE3E5A5253F}" type="pres">
      <dgm:prSet presAssocID="{F497EAF2-9684-0F45-97F7-27A4E9762F59}" presName="connectorText" presStyleLbl="sibTrans1D1" presStyleIdx="0" presStyleCnt="8"/>
      <dgm:spPr/>
    </dgm:pt>
    <dgm:pt modelId="{82EC4A50-8497-3A4E-BA99-9BBF1CDA3DD7}" type="pres">
      <dgm:prSet presAssocID="{6217F5EB-5C78-364F-A47A-3A72D5820A61}" presName="node" presStyleLbl="node1" presStyleIdx="1" presStyleCnt="9">
        <dgm:presLayoutVars>
          <dgm:bulletEnabled val="1"/>
        </dgm:presLayoutVars>
      </dgm:prSet>
      <dgm:spPr/>
    </dgm:pt>
    <dgm:pt modelId="{0C4658E9-FE66-5640-9DD6-780E95DAB27B}" type="pres">
      <dgm:prSet presAssocID="{288F17A4-362E-884B-88F8-0432FFDE4413}" presName="sibTrans" presStyleLbl="sibTrans1D1" presStyleIdx="1" presStyleCnt="8"/>
      <dgm:spPr/>
    </dgm:pt>
    <dgm:pt modelId="{F51D4663-D5F2-424A-9C8A-7D01F7066CC0}" type="pres">
      <dgm:prSet presAssocID="{288F17A4-362E-884B-88F8-0432FFDE4413}" presName="connectorText" presStyleLbl="sibTrans1D1" presStyleIdx="1" presStyleCnt="8"/>
      <dgm:spPr/>
    </dgm:pt>
    <dgm:pt modelId="{390A25EE-9030-4446-AB70-4866463A3F4C}" type="pres">
      <dgm:prSet presAssocID="{80D94EDD-2009-E249-B4C9-6423B6811E06}" presName="node" presStyleLbl="node1" presStyleIdx="2" presStyleCnt="9">
        <dgm:presLayoutVars>
          <dgm:bulletEnabled val="1"/>
        </dgm:presLayoutVars>
      </dgm:prSet>
      <dgm:spPr/>
    </dgm:pt>
    <dgm:pt modelId="{62FC28DF-9121-B841-AFDB-C3DDA543EA2B}" type="pres">
      <dgm:prSet presAssocID="{771D273E-FAA4-1C42-989E-A93E6D1E46D8}" presName="sibTrans" presStyleLbl="sibTrans1D1" presStyleIdx="2" presStyleCnt="8"/>
      <dgm:spPr/>
    </dgm:pt>
    <dgm:pt modelId="{445612D0-C889-4146-8768-2B5030368BAE}" type="pres">
      <dgm:prSet presAssocID="{771D273E-FAA4-1C42-989E-A93E6D1E46D8}" presName="connectorText" presStyleLbl="sibTrans1D1" presStyleIdx="2" presStyleCnt="8"/>
      <dgm:spPr/>
    </dgm:pt>
    <dgm:pt modelId="{6DDFB412-1BAD-0D41-9901-0A81C2EBC5B3}" type="pres">
      <dgm:prSet presAssocID="{717A9E87-EE14-5349-9730-E6D48ECAB499}" presName="node" presStyleLbl="node1" presStyleIdx="3" presStyleCnt="9">
        <dgm:presLayoutVars>
          <dgm:bulletEnabled val="1"/>
        </dgm:presLayoutVars>
      </dgm:prSet>
      <dgm:spPr/>
    </dgm:pt>
    <dgm:pt modelId="{7D4BF5D5-4F74-264B-9FC4-F9846AA1F2E3}" type="pres">
      <dgm:prSet presAssocID="{3144721B-5BE2-C94C-A5B3-2D9A6260985E}" presName="sibTrans" presStyleLbl="sibTrans1D1" presStyleIdx="3" presStyleCnt="8"/>
      <dgm:spPr/>
    </dgm:pt>
    <dgm:pt modelId="{33389CAC-245D-8345-93D6-E8D00E7C80E2}" type="pres">
      <dgm:prSet presAssocID="{3144721B-5BE2-C94C-A5B3-2D9A6260985E}" presName="connectorText" presStyleLbl="sibTrans1D1" presStyleIdx="3" presStyleCnt="8"/>
      <dgm:spPr/>
    </dgm:pt>
    <dgm:pt modelId="{FB23A1FD-9616-C044-A920-1CE29FDC31B9}" type="pres">
      <dgm:prSet presAssocID="{1158D5FE-17D6-8246-AC82-76E58C0FB32D}" presName="node" presStyleLbl="node1" presStyleIdx="4" presStyleCnt="9">
        <dgm:presLayoutVars>
          <dgm:bulletEnabled val="1"/>
        </dgm:presLayoutVars>
      </dgm:prSet>
      <dgm:spPr/>
    </dgm:pt>
    <dgm:pt modelId="{E9892ABF-4948-8A41-90FA-D7DEE144C976}" type="pres">
      <dgm:prSet presAssocID="{24FF049B-B858-1247-95EB-2C321D122E60}" presName="sibTrans" presStyleLbl="sibTrans1D1" presStyleIdx="4" presStyleCnt="8"/>
      <dgm:spPr/>
    </dgm:pt>
    <dgm:pt modelId="{A4BB3A56-CF18-054C-BB81-F0ACB159D801}" type="pres">
      <dgm:prSet presAssocID="{24FF049B-B858-1247-95EB-2C321D122E60}" presName="connectorText" presStyleLbl="sibTrans1D1" presStyleIdx="4" presStyleCnt="8"/>
      <dgm:spPr/>
    </dgm:pt>
    <dgm:pt modelId="{8595F402-4A4D-3548-9E2E-AA4A4063E21E}" type="pres">
      <dgm:prSet presAssocID="{591F31BF-4F34-D541-B099-B690C3564C38}" presName="node" presStyleLbl="node1" presStyleIdx="5" presStyleCnt="9">
        <dgm:presLayoutVars>
          <dgm:bulletEnabled val="1"/>
        </dgm:presLayoutVars>
      </dgm:prSet>
      <dgm:spPr/>
    </dgm:pt>
    <dgm:pt modelId="{3299A6CE-ADF0-6440-A687-B1E3A57DECD5}" type="pres">
      <dgm:prSet presAssocID="{19D7313C-0456-0F44-A5CA-7EA5FB67EB83}" presName="sibTrans" presStyleLbl="sibTrans1D1" presStyleIdx="5" presStyleCnt="8"/>
      <dgm:spPr/>
    </dgm:pt>
    <dgm:pt modelId="{3B2C9E3F-481C-BA47-B815-D4B1166E63AB}" type="pres">
      <dgm:prSet presAssocID="{19D7313C-0456-0F44-A5CA-7EA5FB67EB83}" presName="connectorText" presStyleLbl="sibTrans1D1" presStyleIdx="5" presStyleCnt="8"/>
      <dgm:spPr/>
    </dgm:pt>
    <dgm:pt modelId="{5604F152-BC49-DB4C-AA37-3D2C88774679}" type="pres">
      <dgm:prSet presAssocID="{F2AAA462-BDE7-E440-A275-F5B60F1C5759}" presName="node" presStyleLbl="node1" presStyleIdx="6" presStyleCnt="9">
        <dgm:presLayoutVars>
          <dgm:bulletEnabled val="1"/>
        </dgm:presLayoutVars>
      </dgm:prSet>
      <dgm:spPr/>
    </dgm:pt>
    <dgm:pt modelId="{A0C7365E-37E4-0149-B6C8-FDF9A095E4E3}" type="pres">
      <dgm:prSet presAssocID="{4900116F-F1DF-7E4F-8EEA-22A3892A5F4B}" presName="sibTrans" presStyleLbl="sibTrans1D1" presStyleIdx="6" presStyleCnt="8"/>
      <dgm:spPr/>
    </dgm:pt>
    <dgm:pt modelId="{806E0753-6D4A-2C42-A440-D435D90A768E}" type="pres">
      <dgm:prSet presAssocID="{4900116F-F1DF-7E4F-8EEA-22A3892A5F4B}" presName="connectorText" presStyleLbl="sibTrans1D1" presStyleIdx="6" presStyleCnt="8"/>
      <dgm:spPr/>
    </dgm:pt>
    <dgm:pt modelId="{2FDAC0AB-B32A-3240-8BB8-FB07ED3A0061}" type="pres">
      <dgm:prSet presAssocID="{1A5DA7CC-0AB1-A745-B048-89E06968100E}" presName="node" presStyleLbl="node1" presStyleIdx="7" presStyleCnt="9">
        <dgm:presLayoutVars>
          <dgm:bulletEnabled val="1"/>
        </dgm:presLayoutVars>
      </dgm:prSet>
      <dgm:spPr/>
    </dgm:pt>
    <dgm:pt modelId="{243C9B6C-A6B4-5245-81F5-E76FCD960EDD}" type="pres">
      <dgm:prSet presAssocID="{DD3D5F71-5378-A249-BA52-42C9F56CB6E4}" presName="sibTrans" presStyleLbl="sibTrans1D1" presStyleIdx="7" presStyleCnt="8"/>
      <dgm:spPr/>
    </dgm:pt>
    <dgm:pt modelId="{83866AE6-3ADD-DC45-B180-C34A71563CE2}" type="pres">
      <dgm:prSet presAssocID="{DD3D5F71-5378-A249-BA52-42C9F56CB6E4}" presName="connectorText" presStyleLbl="sibTrans1D1" presStyleIdx="7" presStyleCnt="8"/>
      <dgm:spPr/>
    </dgm:pt>
    <dgm:pt modelId="{03FA15E2-81A3-1645-94A5-50217D332598}" type="pres">
      <dgm:prSet presAssocID="{FF587F57-26D4-7A45-A4B5-B9BC60F57714}" presName="node" presStyleLbl="node1" presStyleIdx="8" presStyleCnt="9">
        <dgm:presLayoutVars>
          <dgm:bulletEnabled val="1"/>
        </dgm:presLayoutVars>
      </dgm:prSet>
      <dgm:spPr/>
    </dgm:pt>
  </dgm:ptLst>
  <dgm:cxnLst>
    <dgm:cxn modelId="{BEE26807-B191-1A4A-9716-373ACE305B5B}" type="presOf" srcId="{3144721B-5BE2-C94C-A5B3-2D9A6260985E}" destId="{7D4BF5D5-4F74-264B-9FC4-F9846AA1F2E3}" srcOrd="0" destOrd="0" presId="urn:microsoft.com/office/officeart/2016/7/layout/RepeatingBendingProcessNew"/>
    <dgm:cxn modelId="{CD904E0A-FE94-0140-B86D-9EDC4B39FD18}" type="presOf" srcId="{7816AD8B-3B55-1C41-B504-D7BBF3DA00BE}" destId="{75A16BED-66A8-E84B-8F0F-A1D486FFF035}" srcOrd="0" destOrd="0" presId="urn:microsoft.com/office/officeart/2016/7/layout/RepeatingBendingProcessNew"/>
    <dgm:cxn modelId="{7B646C16-9AED-E54D-B18A-BADB1BDB4B17}" srcId="{2051733E-42B7-3849-A5E9-95D84C21C16E}" destId="{FF587F57-26D4-7A45-A4B5-B9BC60F57714}" srcOrd="8" destOrd="0" parTransId="{B15A477C-17F7-624D-899C-AC374C9980C8}" sibTransId="{CDB2A361-85F3-FA45-8BE0-FE8F93F0188C}"/>
    <dgm:cxn modelId="{EFE7F622-6114-9048-8376-AF9969AB9FB2}" type="presOf" srcId="{19D7313C-0456-0F44-A5CA-7EA5FB67EB83}" destId="{3B2C9E3F-481C-BA47-B815-D4B1166E63AB}" srcOrd="1" destOrd="0" presId="urn:microsoft.com/office/officeart/2016/7/layout/RepeatingBendingProcessNew"/>
    <dgm:cxn modelId="{5C998824-0267-D441-BE25-08AE2F204F5E}" srcId="{2051733E-42B7-3849-A5E9-95D84C21C16E}" destId="{80D94EDD-2009-E249-B4C9-6423B6811E06}" srcOrd="2" destOrd="0" parTransId="{B55D93A6-89BA-F54C-BD74-77A3635CB354}" sibTransId="{771D273E-FAA4-1C42-989E-A93E6D1E46D8}"/>
    <dgm:cxn modelId="{5F927738-8307-274E-BC8D-3643DF82E887}" type="presOf" srcId="{F497EAF2-9684-0F45-97F7-27A4E9762F59}" destId="{B5715E6F-E777-8048-AF00-FFE3E5A5253F}" srcOrd="1" destOrd="0" presId="urn:microsoft.com/office/officeart/2016/7/layout/RepeatingBendingProcessNew"/>
    <dgm:cxn modelId="{D964233B-C6B3-6348-AE1A-381B4FA01338}" type="presOf" srcId="{771D273E-FAA4-1C42-989E-A93E6D1E46D8}" destId="{62FC28DF-9121-B841-AFDB-C3DDA543EA2B}" srcOrd="0" destOrd="0" presId="urn:microsoft.com/office/officeart/2016/7/layout/RepeatingBendingProcessNew"/>
    <dgm:cxn modelId="{178E4E3B-D382-E24E-8D53-58AD62864272}" type="presOf" srcId="{4900116F-F1DF-7E4F-8EEA-22A3892A5F4B}" destId="{A0C7365E-37E4-0149-B6C8-FDF9A095E4E3}" srcOrd="0" destOrd="0" presId="urn:microsoft.com/office/officeart/2016/7/layout/RepeatingBendingProcessNew"/>
    <dgm:cxn modelId="{A5C7F53E-D230-2941-8419-78C9ABD55760}" srcId="{2051733E-42B7-3849-A5E9-95D84C21C16E}" destId="{1158D5FE-17D6-8246-AC82-76E58C0FB32D}" srcOrd="4" destOrd="0" parTransId="{08D9F028-4079-7C4F-94EE-3C234F5BCD1E}" sibTransId="{24FF049B-B858-1247-95EB-2C321D122E60}"/>
    <dgm:cxn modelId="{7D703A3F-345B-B14F-AA67-F076B78ABB04}" type="presOf" srcId="{1158D5FE-17D6-8246-AC82-76E58C0FB32D}" destId="{FB23A1FD-9616-C044-A920-1CE29FDC31B9}" srcOrd="0" destOrd="0" presId="urn:microsoft.com/office/officeart/2016/7/layout/RepeatingBendingProcessNew"/>
    <dgm:cxn modelId="{5FB95F4A-C01F-C24D-A194-FC671D113446}" type="presOf" srcId="{717A9E87-EE14-5349-9730-E6D48ECAB499}" destId="{6DDFB412-1BAD-0D41-9901-0A81C2EBC5B3}" srcOrd="0" destOrd="0" presId="urn:microsoft.com/office/officeart/2016/7/layout/RepeatingBendingProcessNew"/>
    <dgm:cxn modelId="{9FA2FE4A-7B18-4047-B1DC-43D9579E9E75}" srcId="{2051733E-42B7-3849-A5E9-95D84C21C16E}" destId="{7816AD8B-3B55-1C41-B504-D7BBF3DA00BE}" srcOrd="0" destOrd="0" parTransId="{7D9064A5-23E0-8547-8350-119151179056}" sibTransId="{F497EAF2-9684-0F45-97F7-27A4E9762F59}"/>
    <dgm:cxn modelId="{315FC24B-0CFB-8445-9DBE-84DD867061CE}" type="presOf" srcId="{288F17A4-362E-884B-88F8-0432FFDE4413}" destId="{F51D4663-D5F2-424A-9C8A-7D01F7066CC0}" srcOrd="1" destOrd="0" presId="urn:microsoft.com/office/officeart/2016/7/layout/RepeatingBendingProcessNew"/>
    <dgm:cxn modelId="{5BEB3053-1447-534B-A9FA-74D0AFBF680A}" type="presOf" srcId="{6217F5EB-5C78-364F-A47A-3A72D5820A61}" destId="{82EC4A50-8497-3A4E-BA99-9BBF1CDA3DD7}" srcOrd="0" destOrd="0" presId="urn:microsoft.com/office/officeart/2016/7/layout/RepeatingBendingProcessNew"/>
    <dgm:cxn modelId="{6CBA4553-5DF6-8447-A2BE-E435537F33EB}" type="presOf" srcId="{DD3D5F71-5378-A249-BA52-42C9F56CB6E4}" destId="{83866AE6-3ADD-DC45-B180-C34A71563CE2}" srcOrd="1" destOrd="0" presId="urn:microsoft.com/office/officeart/2016/7/layout/RepeatingBendingProcessNew"/>
    <dgm:cxn modelId="{6D6C4757-365C-8E42-9806-AA6A1C62ABD8}" srcId="{2051733E-42B7-3849-A5E9-95D84C21C16E}" destId="{717A9E87-EE14-5349-9730-E6D48ECAB499}" srcOrd="3" destOrd="0" parTransId="{10A52048-856C-514B-BA66-25B2E4E8EB35}" sibTransId="{3144721B-5BE2-C94C-A5B3-2D9A6260985E}"/>
    <dgm:cxn modelId="{A4733D5A-89D8-354F-9916-5B2EA1C8C543}" type="presOf" srcId="{F497EAF2-9684-0F45-97F7-27A4E9762F59}" destId="{90083949-412E-034D-AEA0-4EF7C8D47560}" srcOrd="0" destOrd="0" presId="urn:microsoft.com/office/officeart/2016/7/layout/RepeatingBendingProcessNew"/>
    <dgm:cxn modelId="{8F1DAF64-2072-F446-ADDE-E4F1186887F5}" type="presOf" srcId="{24FF049B-B858-1247-95EB-2C321D122E60}" destId="{E9892ABF-4948-8A41-90FA-D7DEE144C976}" srcOrd="0" destOrd="0" presId="urn:microsoft.com/office/officeart/2016/7/layout/RepeatingBendingProcessNew"/>
    <dgm:cxn modelId="{F786B36B-CD0E-124C-8DA2-29BF9D30E4C9}" type="presOf" srcId="{591F31BF-4F34-D541-B099-B690C3564C38}" destId="{8595F402-4A4D-3548-9E2E-AA4A4063E21E}" srcOrd="0" destOrd="0" presId="urn:microsoft.com/office/officeart/2016/7/layout/RepeatingBendingProcessNew"/>
    <dgm:cxn modelId="{1B57796C-0549-4045-8DE9-C3C0E3521F95}" type="presOf" srcId="{F2AAA462-BDE7-E440-A275-F5B60F1C5759}" destId="{5604F152-BC49-DB4C-AA37-3D2C88774679}" srcOrd="0" destOrd="0" presId="urn:microsoft.com/office/officeart/2016/7/layout/RepeatingBendingProcessNew"/>
    <dgm:cxn modelId="{735EAE6C-6B57-2147-B270-5516197A1109}" type="presOf" srcId="{80D94EDD-2009-E249-B4C9-6423B6811E06}" destId="{390A25EE-9030-4446-AB70-4866463A3F4C}" srcOrd="0" destOrd="0" presId="urn:microsoft.com/office/officeart/2016/7/layout/RepeatingBendingProcessNew"/>
    <dgm:cxn modelId="{7DF06D81-6A5F-CC43-9EE1-24D477D9938A}" srcId="{2051733E-42B7-3849-A5E9-95D84C21C16E}" destId="{1A5DA7CC-0AB1-A745-B048-89E06968100E}" srcOrd="7" destOrd="0" parTransId="{643BED26-C4C4-0448-96CE-FCB918506770}" sibTransId="{DD3D5F71-5378-A249-BA52-42C9F56CB6E4}"/>
    <dgm:cxn modelId="{BAA5C388-4412-BA49-80C3-7F1927F78B94}" type="presOf" srcId="{288F17A4-362E-884B-88F8-0432FFDE4413}" destId="{0C4658E9-FE66-5640-9DD6-780E95DAB27B}" srcOrd="0" destOrd="0" presId="urn:microsoft.com/office/officeart/2016/7/layout/RepeatingBendingProcessNew"/>
    <dgm:cxn modelId="{17F37E89-E247-2744-A020-1BA2CA5F5CC7}" type="presOf" srcId="{24FF049B-B858-1247-95EB-2C321D122E60}" destId="{A4BB3A56-CF18-054C-BB81-F0ACB159D801}" srcOrd="1" destOrd="0" presId="urn:microsoft.com/office/officeart/2016/7/layout/RepeatingBendingProcessNew"/>
    <dgm:cxn modelId="{46305C8E-44A5-FC4C-A01F-4BFFB8FC1E61}" srcId="{2051733E-42B7-3849-A5E9-95D84C21C16E}" destId="{591F31BF-4F34-D541-B099-B690C3564C38}" srcOrd="5" destOrd="0" parTransId="{895C0160-403B-7B43-8CC2-0990B039F8F9}" sibTransId="{19D7313C-0456-0F44-A5CA-7EA5FB67EB83}"/>
    <dgm:cxn modelId="{0C438FA6-7587-2541-9FB9-F2AFD2A4EEE0}" type="presOf" srcId="{3144721B-5BE2-C94C-A5B3-2D9A6260985E}" destId="{33389CAC-245D-8345-93D6-E8D00E7C80E2}" srcOrd="1" destOrd="0" presId="urn:microsoft.com/office/officeart/2016/7/layout/RepeatingBendingProcessNew"/>
    <dgm:cxn modelId="{BD8D18B1-5D51-7543-BB16-ED05A3759C73}" type="presOf" srcId="{19D7313C-0456-0F44-A5CA-7EA5FB67EB83}" destId="{3299A6CE-ADF0-6440-A687-B1E3A57DECD5}" srcOrd="0" destOrd="0" presId="urn:microsoft.com/office/officeart/2016/7/layout/RepeatingBendingProcessNew"/>
    <dgm:cxn modelId="{3F3DF2B8-7272-4749-B0CA-3983E4306A31}" srcId="{2051733E-42B7-3849-A5E9-95D84C21C16E}" destId="{F2AAA462-BDE7-E440-A275-F5B60F1C5759}" srcOrd="6" destOrd="0" parTransId="{1161B0E0-26F7-8D4F-A0C2-3A60807A7F80}" sibTransId="{4900116F-F1DF-7E4F-8EEA-22A3892A5F4B}"/>
    <dgm:cxn modelId="{6A7980BC-8F77-6843-9835-CFB871D87171}" type="presOf" srcId="{4900116F-F1DF-7E4F-8EEA-22A3892A5F4B}" destId="{806E0753-6D4A-2C42-A440-D435D90A768E}" srcOrd="1" destOrd="0" presId="urn:microsoft.com/office/officeart/2016/7/layout/RepeatingBendingProcessNew"/>
    <dgm:cxn modelId="{5D3F33BE-4386-B64D-9F99-C156C95D3779}" type="presOf" srcId="{1A5DA7CC-0AB1-A745-B048-89E06968100E}" destId="{2FDAC0AB-B32A-3240-8BB8-FB07ED3A0061}" srcOrd="0" destOrd="0" presId="urn:microsoft.com/office/officeart/2016/7/layout/RepeatingBendingProcessNew"/>
    <dgm:cxn modelId="{951E6BC1-A6D2-874C-870D-E4334817EFE4}" type="presOf" srcId="{FF587F57-26D4-7A45-A4B5-B9BC60F57714}" destId="{03FA15E2-81A3-1645-94A5-50217D332598}" srcOrd="0" destOrd="0" presId="urn:microsoft.com/office/officeart/2016/7/layout/RepeatingBendingProcessNew"/>
    <dgm:cxn modelId="{B0862AC6-DA1E-0344-9EB1-DB69F2C12A0D}" type="presOf" srcId="{2051733E-42B7-3849-A5E9-95D84C21C16E}" destId="{4BCB34A2-B699-F744-8B03-238A8D47798C}" srcOrd="0" destOrd="0" presId="urn:microsoft.com/office/officeart/2016/7/layout/RepeatingBendingProcessNew"/>
    <dgm:cxn modelId="{B2B07ADE-D4B7-E149-B45D-C68ECC8F693C}" srcId="{2051733E-42B7-3849-A5E9-95D84C21C16E}" destId="{6217F5EB-5C78-364F-A47A-3A72D5820A61}" srcOrd="1" destOrd="0" parTransId="{C6DCC481-357F-8E4D-AFB1-CD77AFD2A270}" sibTransId="{288F17A4-362E-884B-88F8-0432FFDE4413}"/>
    <dgm:cxn modelId="{CCFBC1F6-0CB9-234F-B4C2-3B7902C10113}" type="presOf" srcId="{DD3D5F71-5378-A249-BA52-42C9F56CB6E4}" destId="{243C9B6C-A6B4-5245-81F5-E76FCD960EDD}" srcOrd="0" destOrd="0" presId="urn:microsoft.com/office/officeart/2016/7/layout/RepeatingBendingProcessNew"/>
    <dgm:cxn modelId="{EC8D7CF8-5BAF-C74B-BDDC-CF679327AD36}" type="presOf" srcId="{771D273E-FAA4-1C42-989E-A93E6D1E46D8}" destId="{445612D0-C889-4146-8768-2B5030368BAE}" srcOrd="1" destOrd="0" presId="urn:microsoft.com/office/officeart/2016/7/layout/RepeatingBendingProcessNew"/>
    <dgm:cxn modelId="{BA14EEF1-3F09-4540-B0C2-CCE29DD849E7}" type="presParOf" srcId="{4BCB34A2-B699-F744-8B03-238A8D47798C}" destId="{75A16BED-66A8-E84B-8F0F-A1D486FFF035}" srcOrd="0" destOrd="0" presId="urn:microsoft.com/office/officeart/2016/7/layout/RepeatingBendingProcessNew"/>
    <dgm:cxn modelId="{6739785E-C925-FF42-B321-5C098EC39873}" type="presParOf" srcId="{4BCB34A2-B699-F744-8B03-238A8D47798C}" destId="{90083949-412E-034D-AEA0-4EF7C8D47560}" srcOrd="1" destOrd="0" presId="urn:microsoft.com/office/officeart/2016/7/layout/RepeatingBendingProcessNew"/>
    <dgm:cxn modelId="{03EF1361-90FE-4741-8A3C-BDE9FFC1CED2}" type="presParOf" srcId="{90083949-412E-034D-AEA0-4EF7C8D47560}" destId="{B5715E6F-E777-8048-AF00-FFE3E5A5253F}" srcOrd="0" destOrd="0" presId="urn:microsoft.com/office/officeart/2016/7/layout/RepeatingBendingProcessNew"/>
    <dgm:cxn modelId="{65D4DD9C-7C2E-7248-889D-0BFE4355C6BD}" type="presParOf" srcId="{4BCB34A2-B699-F744-8B03-238A8D47798C}" destId="{82EC4A50-8497-3A4E-BA99-9BBF1CDA3DD7}" srcOrd="2" destOrd="0" presId="urn:microsoft.com/office/officeart/2016/7/layout/RepeatingBendingProcessNew"/>
    <dgm:cxn modelId="{02E1BE3B-7B8E-1A43-8944-3E64B3DD6A85}" type="presParOf" srcId="{4BCB34A2-B699-F744-8B03-238A8D47798C}" destId="{0C4658E9-FE66-5640-9DD6-780E95DAB27B}" srcOrd="3" destOrd="0" presId="urn:microsoft.com/office/officeart/2016/7/layout/RepeatingBendingProcessNew"/>
    <dgm:cxn modelId="{ECEFBE95-F6E5-7247-BCB0-7A1F69533B7F}" type="presParOf" srcId="{0C4658E9-FE66-5640-9DD6-780E95DAB27B}" destId="{F51D4663-D5F2-424A-9C8A-7D01F7066CC0}" srcOrd="0" destOrd="0" presId="urn:microsoft.com/office/officeart/2016/7/layout/RepeatingBendingProcessNew"/>
    <dgm:cxn modelId="{35B4D988-1758-444C-8BA5-B491CA3134DA}" type="presParOf" srcId="{4BCB34A2-B699-F744-8B03-238A8D47798C}" destId="{390A25EE-9030-4446-AB70-4866463A3F4C}" srcOrd="4" destOrd="0" presId="urn:microsoft.com/office/officeart/2016/7/layout/RepeatingBendingProcessNew"/>
    <dgm:cxn modelId="{31D0345D-3703-4349-BC5E-2DB7BB6C6083}" type="presParOf" srcId="{4BCB34A2-B699-F744-8B03-238A8D47798C}" destId="{62FC28DF-9121-B841-AFDB-C3DDA543EA2B}" srcOrd="5" destOrd="0" presId="urn:microsoft.com/office/officeart/2016/7/layout/RepeatingBendingProcessNew"/>
    <dgm:cxn modelId="{707E583F-B7F4-664B-B998-07096EB80681}" type="presParOf" srcId="{62FC28DF-9121-B841-AFDB-C3DDA543EA2B}" destId="{445612D0-C889-4146-8768-2B5030368BAE}" srcOrd="0" destOrd="0" presId="urn:microsoft.com/office/officeart/2016/7/layout/RepeatingBendingProcessNew"/>
    <dgm:cxn modelId="{9274BED5-6403-1044-B3F8-3A283B9DF086}" type="presParOf" srcId="{4BCB34A2-B699-F744-8B03-238A8D47798C}" destId="{6DDFB412-1BAD-0D41-9901-0A81C2EBC5B3}" srcOrd="6" destOrd="0" presId="urn:microsoft.com/office/officeart/2016/7/layout/RepeatingBendingProcessNew"/>
    <dgm:cxn modelId="{8D1E5830-0F0D-2A45-9C48-432DC39CC23D}" type="presParOf" srcId="{4BCB34A2-B699-F744-8B03-238A8D47798C}" destId="{7D4BF5D5-4F74-264B-9FC4-F9846AA1F2E3}" srcOrd="7" destOrd="0" presId="urn:microsoft.com/office/officeart/2016/7/layout/RepeatingBendingProcessNew"/>
    <dgm:cxn modelId="{8A88022D-D57D-F342-9F7A-F89D9DA94F81}" type="presParOf" srcId="{7D4BF5D5-4F74-264B-9FC4-F9846AA1F2E3}" destId="{33389CAC-245D-8345-93D6-E8D00E7C80E2}" srcOrd="0" destOrd="0" presId="urn:microsoft.com/office/officeart/2016/7/layout/RepeatingBendingProcessNew"/>
    <dgm:cxn modelId="{194394AA-D665-574F-B000-3E032688B78D}" type="presParOf" srcId="{4BCB34A2-B699-F744-8B03-238A8D47798C}" destId="{FB23A1FD-9616-C044-A920-1CE29FDC31B9}" srcOrd="8" destOrd="0" presId="urn:microsoft.com/office/officeart/2016/7/layout/RepeatingBendingProcessNew"/>
    <dgm:cxn modelId="{2BE22100-0293-2B40-A81C-4CED9FA670E4}" type="presParOf" srcId="{4BCB34A2-B699-F744-8B03-238A8D47798C}" destId="{E9892ABF-4948-8A41-90FA-D7DEE144C976}" srcOrd="9" destOrd="0" presId="urn:microsoft.com/office/officeart/2016/7/layout/RepeatingBendingProcessNew"/>
    <dgm:cxn modelId="{D8A45988-8F5F-B247-B270-DD0FC5F142F5}" type="presParOf" srcId="{E9892ABF-4948-8A41-90FA-D7DEE144C976}" destId="{A4BB3A56-CF18-054C-BB81-F0ACB159D801}" srcOrd="0" destOrd="0" presId="urn:microsoft.com/office/officeart/2016/7/layout/RepeatingBendingProcessNew"/>
    <dgm:cxn modelId="{9C6AF133-561B-D949-BEC0-1BE2BFFCED0B}" type="presParOf" srcId="{4BCB34A2-B699-F744-8B03-238A8D47798C}" destId="{8595F402-4A4D-3548-9E2E-AA4A4063E21E}" srcOrd="10" destOrd="0" presId="urn:microsoft.com/office/officeart/2016/7/layout/RepeatingBendingProcessNew"/>
    <dgm:cxn modelId="{9BC63A5E-77A3-4741-A362-17A4CCE44F2C}" type="presParOf" srcId="{4BCB34A2-B699-F744-8B03-238A8D47798C}" destId="{3299A6CE-ADF0-6440-A687-B1E3A57DECD5}" srcOrd="11" destOrd="0" presId="urn:microsoft.com/office/officeart/2016/7/layout/RepeatingBendingProcessNew"/>
    <dgm:cxn modelId="{D8352EB4-6593-D541-927C-97486D64C375}" type="presParOf" srcId="{3299A6CE-ADF0-6440-A687-B1E3A57DECD5}" destId="{3B2C9E3F-481C-BA47-B815-D4B1166E63AB}" srcOrd="0" destOrd="0" presId="urn:microsoft.com/office/officeart/2016/7/layout/RepeatingBendingProcessNew"/>
    <dgm:cxn modelId="{160F1AFF-8533-8B45-90AD-89DAE3085151}" type="presParOf" srcId="{4BCB34A2-B699-F744-8B03-238A8D47798C}" destId="{5604F152-BC49-DB4C-AA37-3D2C88774679}" srcOrd="12" destOrd="0" presId="urn:microsoft.com/office/officeart/2016/7/layout/RepeatingBendingProcessNew"/>
    <dgm:cxn modelId="{FD13B4E7-D462-3B46-9E73-6A9DE76E1080}" type="presParOf" srcId="{4BCB34A2-B699-F744-8B03-238A8D47798C}" destId="{A0C7365E-37E4-0149-B6C8-FDF9A095E4E3}" srcOrd="13" destOrd="0" presId="urn:microsoft.com/office/officeart/2016/7/layout/RepeatingBendingProcessNew"/>
    <dgm:cxn modelId="{757E7C54-4214-2841-84DD-783F2339E1E6}" type="presParOf" srcId="{A0C7365E-37E4-0149-B6C8-FDF9A095E4E3}" destId="{806E0753-6D4A-2C42-A440-D435D90A768E}" srcOrd="0" destOrd="0" presId="urn:microsoft.com/office/officeart/2016/7/layout/RepeatingBendingProcessNew"/>
    <dgm:cxn modelId="{61E87FAA-A6B8-794A-83ED-32029B6C1B61}" type="presParOf" srcId="{4BCB34A2-B699-F744-8B03-238A8D47798C}" destId="{2FDAC0AB-B32A-3240-8BB8-FB07ED3A0061}" srcOrd="14" destOrd="0" presId="urn:microsoft.com/office/officeart/2016/7/layout/RepeatingBendingProcessNew"/>
    <dgm:cxn modelId="{64D64793-56D1-F246-8C6B-3826E0B07C85}" type="presParOf" srcId="{4BCB34A2-B699-F744-8B03-238A8D47798C}" destId="{243C9B6C-A6B4-5245-81F5-E76FCD960EDD}" srcOrd="15" destOrd="0" presId="urn:microsoft.com/office/officeart/2016/7/layout/RepeatingBendingProcessNew"/>
    <dgm:cxn modelId="{A6334564-4211-C04A-8B27-01D9557CEE0F}" type="presParOf" srcId="{243C9B6C-A6B4-5245-81F5-E76FCD960EDD}" destId="{83866AE6-3ADD-DC45-B180-C34A71563CE2}" srcOrd="0" destOrd="0" presId="urn:microsoft.com/office/officeart/2016/7/layout/RepeatingBendingProcessNew"/>
    <dgm:cxn modelId="{4972EEE8-5AEC-9740-83CB-F64CC45FA3DB}" type="presParOf" srcId="{4BCB34A2-B699-F744-8B03-238A8D47798C}" destId="{03FA15E2-81A3-1645-94A5-50217D332598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B7B385-C5B9-4AA9-AF3A-0CD52F1F508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4AE1FCD-FF1C-430F-86B2-59C59FCE18A3}">
      <dgm:prSet/>
      <dgm:spPr/>
      <dgm:t>
        <a:bodyPr/>
        <a:lstStyle/>
        <a:p>
          <a:r>
            <a:rPr lang="it-IT"/>
            <a:t>conoscere gli </a:t>
          </a:r>
          <a:r>
            <a:rPr lang="it-IT" u="sng"/>
            <a:t>approcci metodologici e i principali paradigmi antropologici </a:t>
          </a:r>
          <a:r>
            <a:rPr lang="it-IT"/>
            <a:t>per inquadrare e saper gestire la </a:t>
          </a:r>
          <a:r>
            <a:rPr lang="it-IT" u="sng"/>
            <a:t>complessità dei processi migratori</a:t>
          </a:r>
          <a:r>
            <a:rPr lang="it-IT"/>
            <a:t>, in particolare servizi educativi e politiche sociali per i migranti e rifugiati; </a:t>
          </a:r>
          <a:endParaRPr lang="en-US"/>
        </a:p>
      </dgm:t>
    </dgm:pt>
    <dgm:pt modelId="{A58774BE-0AEA-4DCD-9F59-6F1B54C0B84C}" type="parTrans" cxnId="{EF67F2B5-22D3-45CD-B2C2-82EE0C769D41}">
      <dgm:prSet/>
      <dgm:spPr/>
      <dgm:t>
        <a:bodyPr/>
        <a:lstStyle/>
        <a:p>
          <a:endParaRPr lang="en-US"/>
        </a:p>
      </dgm:t>
    </dgm:pt>
    <dgm:pt modelId="{131FC122-F06E-4845-94B5-79CBFE9C4628}" type="sibTrans" cxnId="{EF67F2B5-22D3-45CD-B2C2-82EE0C769D41}">
      <dgm:prSet/>
      <dgm:spPr/>
      <dgm:t>
        <a:bodyPr/>
        <a:lstStyle/>
        <a:p>
          <a:endParaRPr lang="en-US"/>
        </a:p>
      </dgm:t>
    </dgm:pt>
    <dgm:pt modelId="{A9BB87BC-F41E-4DA1-A285-F438F6021944}">
      <dgm:prSet/>
      <dgm:spPr/>
      <dgm:t>
        <a:bodyPr/>
        <a:lstStyle/>
        <a:p>
          <a:r>
            <a:rPr lang="it-IT"/>
            <a:t>acquisire lessico, fonti, parole chiave e strumenti operativi per programmare e gestire i flussi migratori nella fase di accoglienza e integrazione; </a:t>
          </a:r>
          <a:endParaRPr lang="en-US"/>
        </a:p>
      </dgm:t>
    </dgm:pt>
    <dgm:pt modelId="{A63D2B5F-5529-49F3-B985-D9ED2AC4B1C0}" type="parTrans" cxnId="{BCFD403D-9F3B-42F9-956A-9C772B004272}">
      <dgm:prSet/>
      <dgm:spPr/>
      <dgm:t>
        <a:bodyPr/>
        <a:lstStyle/>
        <a:p>
          <a:endParaRPr lang="en-US"/>
        </a:p>
      </dgm:t>
    </dgm:pt>
    <dgm:pt modelId="{3005F5FA-51DB-4183-B459-D779B02537FF}" type="sibTrans" cxnId="{BCFD403D-9F3B-42F9-956A-9C772B004272}">
      <dgm:prSet/>
      <dgm:spPr/>
      <dgm:t>
        <a:bodyPr/>
        <a:lstStyle/>
        <a:p>
          <a:endParaRPr lang="en-US"/>
        </a:p>
      </dgm:t>
    </dgm:pt>
    <dgm:pt modelId="{A1586447-4595-4416-9C25-21C90703A727}">
      <dgm:prSet/>
      <dgm:spPr/>
      <dgm:t>
        <a:bodyPr/>
        <a:lstStyle/>
        <a:p>
          <a:r>
            <a:rPr lang="it-IT"/>
            <a:t>essere in grado di interpretare le informazioni provenienti dal contesto sociale e territoriale in cui si trova ad operare, progettando interventi che tengano in considerazione la complessità delle dinamiche di interazione/integrazione sociale per migranti e rifugiati.</a:t>
          </a:r>
          <a:endParaRPr lang="en-US"/>
        </a:p>
      </dgm:t>
    </dgm:pt>
    <dgm:pt modelId="{4A3AD9F8-BC5C-4B59-BA35-DFBD6C663B4F}" type="parTrans" cxnId="{698DF23B-D96D-4972-8E92-E84C06EF4704}">
      <dgm:prSet/>
      <dgm:spPr/>
      <dgm:t>
        <a:bodyPr/>
        <a:lstStyle/>
        <a:p>
          <a:endParaRPr lang="en-US"/>
        </a:p>
      </dgm:t>
    </dgm:pt>
    <dgm:pt modelId="{4251AE97-6793-41F7-8A04-D0E5975E0634}" type="sibTrans" cxnId="{698DF23B-D96D-4972-8E92-E84C06EF4704}">
      <dgm:prSet/>
      <dgm:spPr/>
      <dgm:t>
        <a:bodyPr/>
        <a:lstStyle/>
        <a:p>
          <a:endParaRPr lang="en-US"/>
        </a:p>
      </dgm:t>
    </dgm:pt>
    <dgm:pt modelId="{654F47D3-1CF8-4055-8889-992C1D5BB902}" type="pres">
      <dgm:prSet presAssocID="{F5B7B385-C5B9-4AA9-AF3A-0CD52F1F508F}" presName="root" presStyleCnt="0">
        <dgm:presLayoutVars>
          <dgm:dir/>
          <dgm:resizeHandles val="exact"/>
        </dgm:presLayoutVars>
      </dgm:prSet>
      <dgm:spPr/>
    </dgm:pt>
    <dgm:pt modelId="{33A99C5D-A30F-4EB3-8F2A-D30637ED7578}" type="pres">
      <dgm:prSet presAssocID="{A4AE1FCD-FF1C-430F-86B2-59C59FCE18A3}" presName="compNode" presStyleCnt="0"/>
      <dgm:spPr/>
    </dgm:pt>
    <dgm:pt modelId="{3AE05DB9-D966-44F5-B4DC-AAAA9FE502EC}" type="pres">
      <dgm:prSet presAssocID="{A4AE1FCD-FF1C-430F-86B2-59C59FCE18A3}" presName="bgRect" presStyleLbl="bgShp" presStyleIdx="0" presStyleCnt="3"/>
      <dgm:spPr/>
    </dgm:pt>
    <dgm:pt modelId="{8A62C5AC-1B5C-4AF2-9F4F-DF6A0511CDF1}" type="pres">
      <dgm:prSet presAssocID="{A4AE1FCD-FF1C-430F-86B2-59C59FCE18A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granaggi"/>
        </a:ext>
      </dgm:extLst>
    </dgm:pt>
    <dgm:pt modelId="{2550BD9E-649C-452D-8854-9F2235C882C4}" type="pres">
      <dgm:prSet presAssocID="{A4AE1FCD-FF1C-430F-86B2-59C59FCE18A3}" presName="spaceRect" presStyleCnt="0"/>
      <dgm:spPr/>
    </dgm:pt>
    <dgm:pt modelId="{793AF208-132C-4CB8-B519-A846C49B188B}" type="pres">
      <dgm:prSet presAssocID="{A4AE1FCD-FF1C-430F-86B2-59C59FCE18A3}" presName="parTx" presStyleLbl="revTx" presStyleIdx="0" presStyleCnt="3">
        <dgm:presLayoutVars>
          <dgm:chMax val="0"/>
          <dgm:chPref val="0"/>
        </dgm:presLayoutVars>
      </dgm:prSet>
      <dgm:spPr/>
    </dgm:pt>
    <dgm:pt modelId="{8E1795D7-3BE1-4010-8ED3-650EF35A14A5}" type="pres">
      <dgm:prSet presAssocID="{131FC122-F06E-4845-94B5-79CBFE9C4628}" presName="sibTrans" presStyleCnt="0"/>
      <dgm:spPr/>
    </dgm:pt>
    <dgm:pt modelId="{2373CBB9-B0C7-4D6A-B5A3-088B0E3AD1C8}" type="pres">
      <dgm:prSet presAssocID="{A9BB87BC-F41E-4DA1-A285-F438F6021944}" presName="compNode" presStyleCnt="0"/>
      <dgm:spPr/>
    </dgm:pt>
    <dgm:pt modelId="{95DFB8CD-1E61-4A12-AE4B-60CCEE823E2D}" type="pres">
      <dgm:prSet presAssocID="{A9BB87BC-F41E-4DA1-A285-F438F6021944}" presName="bgRect" presStyleLbl="bgShp" presStyleIdx="1" presStyleCnt="3"/>
      <dgm:spPr/>
    </dgm:pt>
    <dgm:pt modelId="{C6BB2D2B-BBE6-411E-8CEE-155A2BE7BF4C}" type="pres">
      <dgm:prSet presAssocID="{A9BB87BC-F41E-4DA1-A285-F438F602194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te"/>
        </a:ext>
      </dgm:extLst>
    </dgm:pt>
    <dgm:pt modelId="{AA0542A6-602A-4287-AB2C-485CC86DB23B}" type="pres">
      <dgm:prSet presAssocID="{A9BB87BC-F41E-4DA1-A285-F438F6021944}" presName="spaceRect" presStyleCnt="0"/>
      <dgm:spPr/>
    </dgm:pt>
    <dgm:pt modelId="{59302C1F-B656-4DB1-8DE2-D58423FCC97E}" type="pres">
      <dgm:prSet presAssocID="{A9BB87BC-F41E-4DA1-A285-F438F6021944}" presName="parTx" presStyleLbl="revTx" presStyleIdx="1" presStyleCnt="3">
        <dgm:presLayoutVars>
          <dgm:chMax val="0"/>
          <dgm:chPref val="0"/>
        </dgm:presLayoutVars>
      </dgm:prSet>
      <dgm:spPr/>
    </dgm:pt>
    <dgm:pt modelId="{7B43CB19-28E0-464C-BEA3-E8C91713DA72}" type="pres">
      <dgm:prSet presAssocID="{3005F5FA-51DB-4183-B459-D779B02537FF}" presName="sibTrans" presStyleCnt="0"/>
      <dgm:spPr/>
    </dgm:pt>
    <dgm:pt modelId="{E6D11C6F-4952-4382-B44E-F1DABB9F4EB1}" type="pres">
      <dgm:prSet presAssocID="{A1586447-4595-4416-9C25-21C90703A727}" presName="compNode" presStyleCnt="0"/>
      <dgm:spPr/>
    </dgm:pt>
    <dgm:pt modelId="{41388AB0-0101-46D5-BFB7-7330D3E432DC}" type="pres">
      <dgm:prSet presAssocID="{A1586447-4595-4416-9C25-21C90703A727}" presName="bgRect" presStyleLbl="bgShp" presStyleIdx="2" presStyleCnt="3"/>
      <dgm:spPr/>
    </dgm:pt>
    <dgm:pt modelId="{0ED5429B-4400-48F8-8052-31411DE6B7E4}" type="pres">
      <dgm:prSet presAssocID="{A1586447-4595-4416-9C25-21C90703A72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mande"/>
        </a:ext>
      </dgm:extLst>
    </dgm:pt>
    <dgm:pt modelId="{43F1141C-5507-489E-93DE-CD13B42D596A}" type="pres">
      <dgm:prSet presAssocID="{A1586447-4595-4416-9C25-21C90703A727}" presName="spaceRect" presStyleCnt="0"/>
      <dgm:spPr/>
    </dgm:pt>
    <dgm:pt modelId="{A8AE0A5A-2987-48D5-ACE1-BCEDF1AE1690}" type="pres">
      <dgm:prSet presAssocID="{A1586447-4595-4416-9C25-21C90703A72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53D0815-43BB-434E-91A1-8CFC2474B92C}" type="presOf" srcId="{A4AE1FCD-FF1C-430F-86B2-59C59FCE18A3}" destId="{793AF208-132C-4CB8-B519-A846C49B188B}" srcOrd="0" destOrd="0" presId="urn:microsoft.com/office/officeart/2018/2/layout/IconVerticalSolidList"/>
    <dgm:cxn modelId="{698DF23B-D96D-4972-8E92-E84C06EF4704}" srcId="{F5B7B385-C5B9-4AA9-AF3A-0CD52F1F508F}" destId="{A1586447-4595-4416-9C25-21C90703A727}" srcOrd="2" destOrd="0" parTransId="{4A3AD9F8-BC5C-4B59-BA35-DFBD6C663B4F}" sibTransId="{4251AE97-6793-41F7-8A04-D0E5975E0634}"/>
    <dgm:cxn modelId="{BCFD403D-9F3B-42F9-956A-9C772B004272}" srcId="{F5B7B385-C5B9-4AA9-AF3A-0CD52F1F508F}" destId="{A9BB87BC-F41E-4DA1-A285-F438F6021944}" srcOrd="1" destOrd="0" parTransId="{A63D2B5F-5529-49F3-B985-D9ED2AC4B1C0}" sibTransId="{3005F5FA-51DB-4183-B459-D779B02537FF}"/>
    <dgm:cxn modelId="{DAB68546-0745-4218-9213-D7FC356BEEDE}" type="presOf" srcId="{A1586447-4595-4416-9C25-21C90703A727}" destId="{A8AE0A5A-2987-48D5-ACE1-BCEDF1AE1690}" srcOrd="0" destOrd="0" presId="urn:microsoft.com/office/officeart/2018/2/layout/IconVerticalSolidList"/>
    <dgm:cxn modelId="{7BE7F181-0A46-4F35-BE3A-2AA6DAEF6CA8}" type="presOf" srcId="{F5B7B385-C5B9-4AA9-AF3A-0CD52F1F508F}" destId="{654F47D3-1CF8-4055-8889-992C1D5BB902}" srcOrd="0" destOrd="0" presId="urn:microsoft.com/office/officeart/2018/2/layout/IconVerticalSolidList"/>
    <dgm:cxn modelId="{EF67F2B5-22D3-45CD-B2C2-82EE0C769D41}" srcId="{F5B7B385-C5B9-4AA9-AF3A-0CD52F1F508F}" destId="{A4AE1FCD-FF1C-430F-86B2-59C59FCE18A3}" srcOrd="0" destOrd="0" parTransId="{A58774BE-0AEA-4DCD-9F59-6F1B54C0B84C}" sibTransId="{131FC122-F06E-4845-94B5-79CBFE9C4628}"/>
    <dgm:cxn modelId="{7A4572D3-2C78-4668-88B3-93D8291769EF}" type="presOf" srcId="{A9BB87BC-F41E-4DA1-A285-F438F6021944}" destId="{59302C1F-B656-4DB1-8DE2-D58423FCC97E}" srcOrd="0" destOrd="0" presId="urn:microsoft.com/office/officeart/2018/2/layout/IconVerticalSolidList"/>
    <dgm:cxn modelId="{F752F543-3C0D-451D-A829-92FE92EFD029}" type="presParOf" srcId="{654F47D3-1CF8-4055-8889-992C1D5BB902}" destId="{33A99C5D-A30F-4EB3-8F2A-D30637ED7578}" srcOrd="0" destOrd="0" presId="urn:microsoft.com/office/officeart/2018/2/layout/IconVerticalSolidList"/>
    <dgm:cxn modelId="{022B84C2-D770-4BB4-A655-2795B69FC085}" type="presParOf" srcId="{33A99C5D-A30F-4EB3-8F2A-D30637ED7578}" destId="{3AE05DB9-D966-44F5-B4DC-AAAA9FE502EC}" srcOrd="0" destOrd="0" presId="urn:microsoft.com/office/officeart/2018/2/layout/IconVerticalSolidList"/>
    <dgm:cxn modelId="{DDB238C5-B813-423C-B27E-049D27645F45}" type="presParOf" srcId="{33A99C5D-A30F-4EB3-8F2A-D30637ED7578}" destId="{8A62C5AC-1B5C-4AF2-9F4F-DF6A0511CDF1}" srcOrd="1" destOrd="0" presId="urn:microsoft.com/office/officeart/2018/2/layout/IconVerticalSolidList"/>
    <dgm:cxn modelId="{4D02ABF7-A719-43E9-812A-4D8BD027C441}" type="presParOf" srcId="{33A99C5D-A30F-4EB3-8F2A-D30637ED7578}" destId="{2550BD9E-649C-452D-8854-9F2235C882C4}" srcOrd="2" destOrd="0" presId="urn:microsoft.com/office/officeart/2018/2/layout/IconVerticalSolidList"/>
    <dgm:cxn modelId="{0BDCEF66-B11F-4EE5-B025-11E58ED1FCD6}" type="presParOf" srcId="{33A99C5D-A30F-4EB3-8F2A-D30637ED7578}" destId="{793AF208-132C-4CB8-B519-A846C49B188B}" srcOrd="3" destOrd="0" presId="urn:microsoft.com/office/officeart/2018/2/layout/IconVerticalSolidList"/>
    <dgm:cxn modelId="{5E71DC0C-6789-46BA-B597-455AF1955C4F}" type="presParOf" srcId="{654F47D3-1CF8-4055-8889-992C1D5BB902}" destId="{8E1795D7-3BE1-4010-8ED3-650EF35A14A5}" srcOrd="1" destOrd="0" presId="urn:microsoft.com/office/officeart/2018/2/layout/IconVerticalSolidList"/>
    <dgm:cxn modelId="{4CAD452B-A9A4-4722-9AB0-69A97FDC09D5}" type="presParOf" srcId="{654F47D3-1CF8-4055-8889-992C1D5BB902}" destId="{2373CBB9-B0C7-4D6A-B5A3-088B0E3AD1C8}" srcOrd="2" destOrd="0" presId="urn:microsoft.com/office/officeart/2018/2/layout/IconVerticalSolidList"/>
    <dgm:cxn modelId="{927214C7-2EFC-41B3-95DC-22766E76652C}" type="presParOf" srcId="{2373CBB9-B0C7-4D6A-B5A3-088B0E3AD1C8}" destId="{95DFB8CD-1E61-4A12-AE4B-60CCEE823E2D}" srcOrd="0" destOrd="0" presId="urn:microsoft.com/office/officeart/2018/2/layout/IconVerticalSolidList"/>
    <dgm:cxn modelId="{5B65A5C4-0FBD-42E9-83B5-DEC9042BD56A}" type="presParOf" srcId="{2373CBB9-B0C7-4D6A-B5A3-088B0E3AD1C8}" destId="{C6BB2D2B-BBE6-411E-8CEE-155A2BE7BF4C}" srcOrd="1" destOrd="0" presId="urn:microsoft.com/office/officeart/2018/2/layout/IconVerticalSolidList"/>
    <dgm:cxn modelId="{2B33027C-1BD6-476B-BC2B-76FF67FBE234}" type="presParOf" srcId="{2373CBB9-B0C7-4D6A-B5A3-088B0E3AD1C8}" destId="{AA0542A6-602A-4287-AB2C-485CC86DB23B}" srcOrd="2" destOrd="0" presId="urn:microsoft.com/office/officeart/2018/2/layout/IconVerticalSolidList"/>
    <dgm:cxn modelId="{83D39970-B0CB-4DCD-A1D9-B2D0C1FC2493}" type="presParOf" srcId="{2373CBB9-B0C7-4D6A-B5A3-088B0E3AD1C8}" destId="{59302C1F-B656-4DB1-8DE2-D58423FCC97E}" srcOrd="3" destOrd="0" presId="urn:microsoft.com/office/officeart/2018/2/layout/IconVerticalSolidList"/>
    <dgm:cxn modelId="{970BD76C-F819-4F2E-8E17-FB4D0AC5128C}" type="presParOf" srcId="{654F47D3-1CF8-4055-8889-992C1D5BB902}" destId="{7B43CB19-28E0-464C-BEA3-E8C91713DA72}" srcOrd="3" destOrd="0" presId="urn:microsoft.com/office/officeart/2018/2/layout/IconVerticalSolidList"/>
    <dgm:cxn modelId="{CD14337D-9E3B-46D1-8ED1-33AC4262D334}" type="presParOf" srcId="{654F47D3-1CF8-4055-8889-992C1D5BB902}" destId="{E6D11C6F-4952-4382-B44E-F1DABB9F4EB1}" srcOrd="4" destOrd="0" presId="urn:microsoft.com/office/officeart/2018/2/layout/IconVerticalSolidList"/>
    <dgm:cxn modelId="{F2D29B37-C93C-4BB3-BFCD-7F87BB97C663}" type="presParOf" srcId="{E6D11C6F-4952-4382-B44E-F1DABB9F4EB1}" destId="{41388AB0-0101-46D5-BFB7-7330D3E432DC}" srcOrd="0" destOrd="0" presId="urn:microsoft.com/office/officeart/2018/2/layout/IconVerticalSolidList"/>
    <dgm:cxn modelId="{55756937-ABAB-4C04-AF6B-D55811A42ED0}" type="presParOf" srcId="{E6D11C6F-4952-4382-B44E-F1DABB9F4EB1}" destId="{0ED5429B-4400-48F8-8052-31411DE6B7E4}" srcOrd="1" destOrd="0" presId="urn:microsoft.com/office/officeart/2018/2/layout/IconVerticalSolidList"/>
    <dgm:cxn modelId="{D770A6BE-8F0E-4704-B687-F14D6C54F802}" type="presParOf" srcId="{E6D11C6F-4952-4382-B44E-F1DABB9F4EB1}" destId="{43F1141C-5507-489E-93DE-CD13B42D596A}" srcOrd="2" destOrd="0" presId="urn:microsoft.com/office/officeart/2018/2/layout/IconVerticalSolidList"/>
    <dgm:cxn modelId="{45217AF9-DDF7-463E-8182-555C45B5CCA5}" type="presParOf" srcId="{E6D11C6F-4952-4382-B44E-F1DABB9F4EB1}" destId="{A8AE0A5A-2987-48D5-ACE1-BCEDF1AE169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08B2F4-6EA5-4777-93A6-C88AD7DDA4C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50D6469-7161-4862-8558-A666D148D3BD}">
      <dgm:prSet/>
      <dgm:spPr/>
      <dgm:t>
        <a:bodyPr/>
        <a:lstStyle/>
        <a:p>
          <a:r>
            <a:rPr lang="it-IT"/>
            <a:t>1850-1914 migrazioni transoceaniche</a:t>
          </a:r>
          <a:endParaRPr lang="en-US"/>
        </a:p>
      </dgm:t>
    </dgm:pt>
    <dgm:pt modelId="{2F4DD5BC-6F8E-4E39-A02B-CD85CE6AC4D8}" type="parTrans" cxnId="{E1ECBD3B-28DF-4504-B3C6-EB8D2871FBB5}">
      <dgm:prSet/>
      <dgm:spPr/>
      <dgm:t>
        <a:bodyPr/>
        <a:lstStyle/>
        <a:p>
          <a:endParaRPr lang="en-US"/>
        </a:p>
      </dgm:t>
    </dgm:pt>
    <dgm:pt modelId="{27CF9EC4-C345-4155-99AB-FB1D4E488F22}" type="sibTrans" cxnId="{E1ECBD3B-28DF-4504-B3C6-EB8D2871FBB5}">
      <dgm:prSet/>
      <dgm:spPr/>
      <dgm:t>
        <a:bodyPr/>
        <a:lstStyle/>
        <a:p>
          <a:endParaRPr lang="en-US"/>
        </a:p>
      </dgm:t>
    </dgm:pt>
    <dgm:pt modelId="{C4FF8EF6-A3BD-4DC6-87E8-BCBAAD1FB919}">
      <dgm:prSet/>
      <dgm:spPr/>
      <dgm:t>
        <a:bodyPr/>
        <a:lstStyle/>
        <a:p>
          <a:r>
            <a:rPr lang="it-IT"/>
            <a:t>1945 ➡️ globali</a:t>
          </a:r>
          <a:endParaRPr lang="en-US"/>
        </a:p>
      </dgm:t>
    </dgm:pt>
    <dgm:pt modelId="{6E579553-B4FD-4417-8E07-9DC061E40EC8}" type="parTrans" cxnId="{98948956-D160-4646-A260-79DF6DCC87C9}">
      <dgm:prSet/>
      <dgm:spPr/>
      <dgm:t>
        <a:bodyPr/>
        <a:lstStyle/>
        <a:p>
          <a:endParaRPr lang="en-US"/>
        </a:p>
      </dgm:t>
    </dgm:pt>
    <dgm:pt modelId="{B599542C-3647-42C0-89F9-267383E32C79}" type="sibTrans" cxnId="{98948956-D160-4646-A260-79DF6DCC87C9}">
      <dgm:prSet/>
      <dgm:spPr/>
      <dgm:t>
        <a:bodyPr/>
        <a:lstStyle/>
        <a:p>
          <a:endParaRPr lang="en-US"/>
        </a:p>
      </dgm:t>
    </dgm:pt>
    <dgm:pt modelId="{C3A6BE74-2DDF-4B91-8642-7539809E308E}">
      <dgm:prSet/>
      <dgm:spPr/>
      <dgm:t>
        <a:bodyPr/>
        <a:lstStyle/>
        <a:p>
          <a:r>
            <a:rPr lang="it-IT"/>
            <a:t>1980 ➡️ intensificazione traffico</a:t>
          </a:r>
          <a:endParaRPr lang="en-US"/>
        </a:p>
      </dgm:t>
    </dgm:pt>
    <dgm:pt modelId="{B770A2A3-82BC-4970-96BB-B9351A06D3AC}" type="parTrans" cxnId="{44F0FDCE-D1A9-451A-A34A-5D561AB93118}">
      <dgm:prSet/>
      <dgm:spPr/>
      <dgm:t>
        <a:bodyPr/>
        <a:lstStyle/>
        <a:p>
          <a:endParaRPr lang="en-US"/>
        </a:p>
      </dgm:t>
    </dgm:pt>
    <dgm:pt modelId="{61A4EE0B-D0A2-4C84-B160-FF2A76696B15}" type="sibTrans" cxnId="{44F0FDCE-D1A9-451A-A34A-5D561AB93118}">
      <dgm:prSet/>
      <dgm:spPr/>
      <dgm:t>
        <a:bodyPr/>
        <a:lstStyle/>
        <a:p>
          <a:endParaRPr lang="en-US"/>
        </a:p>
      </dgm:t>
    </dgm:pt>
    <dgm:pt modelId="{E5F53D92-4237-45FB-8494-EBDEC5525DDB}">
      <dgm:prSet/>
      <dgm:spPr/>
      <dgm:t>
        <a:bodyPr/>
        <a:lstStyle/>
        <a:p>
          <a:r>
            <a:rPr lang="it-IT"/>
            <a:t>2013 ➡️ IDP, Rifugiati, Migrazioni 	Forzate </a:t>
          </a:r>
          <a:endParaRPr lang="en-US"/>
        </a:p>
      </dgm:t>
    </dgm:pt>
    <dgm:pt modelId="{F0C9B75C-D139-4E96-82FA-D6F62295E521}" type="parTrans" cxnId="{2C60056C-6D95-4314-914B-FFD6D34EA449}">
      <dgm:prSet/>
      <dgm:spPr/>
      <dgm:t>
        <a:bodyPr/>
        <a:lstStyle/>
        <a:p>
          <a:endParaRPr lang="en-US"/>
        </a:p>
      </dgm:t>
    </dgm:pt>
    <dgm:pt modelId="{92A8FC24-D01F-4AC2-B73E-A74E536B6191}" type="sibTrans" cxnId="{2C60056C-6D95-4314-914B-FFD6D34EA449}">
      <dgm:prSet/>
      <dgm:spPr/>
      <dgm:t>
        <a:bodyPr/>
        <a:lstStyle/>
        <a:p>
          <a:endParaRPr lang="en-US"/>
        </a:p>
      </dgm:t>
    </dgm:pt>
    <dgm:pt modelId="{313DD9BA-F002-4533-B281-22427144103E}">
      <dgm:prSet/>
      <dgm:spPr/>
      <dgm:t>
        <a:bodyPr/>
        <a:lstStyle/>
        <a:p>
          <a:r>
            <a:rPr lang="it-IT"/>
            <a:t>2015-16 ➡️ ’crisi’ migratoria  </a:t>
          </a:r>
          <a:endParaRPr lang="en-US"/>
        </a:p>
      </dgm:t>
    </dgm:pt>
    <dgm:pt modelId="{9FF59D43-CFAD-4F15-B64D-5E5B1E66E55E}" type="parTrans" cxnId="{295A22A2-315E-42FA-8A33-4CDB9EE4BA1D}">
      <dgm:prSet/>
      <dgm:spPr/>
      <dgm:t>
        <a:bodyPr/>
        <a:lstStyle/>
        <a:p>
          <a:endParaRPr lang="en-US"/>
        </a:p>
      </dgm:t>
    </dgm:pt>
    <dgm:pt modelId="{A69A7C52-86A8-48D0-B2FB-5712CCFD60B8}" type="sibTrans" cxnId="{295A22A2-315E-42FA-8A33-4CDB9EE4BA1D}">
      <dgm:prSet/>
      <dgm:spPr/>
      <dgm:t>
        <a:bodyPr/>
        <a:lstStyle/>
        <a:p>
          <a:endParaRPr lang="en-US"/>
        </a:p>
      </dgm:t>
    </dgm:pt>
    <dgm:pt modelId="{890F762D-28BA-486D-9E4B-6041E3FF695A}">
      <dgm:prSet/>
      <dgm:spPr/>
      <dgm:t>
        <a:bodyPr/>
        <a:lstStyle/>
        <a:p>
          <a:r>
            <a:rPr lang="it-IT"/>
            <a:t>2022- Ucraina</a:t>
          </a:r>
          <a:endParaRPr lang="en-US"/>
        </a:p>
      </dgm:t>
    </dgm:pt>
    <dgm:pt modelId="{64072D13-FA40-4CFC-93DA-641B3A0A7088}" type="parTrans" cxnId="{517DC9C0-C882-4B06-9FF9-0CFDCE8935EF}">
      <dgm:prSet/>
      <dgm:spPr/>
      <dgm:t>
        <a:bodyPr/>
        <a:lstStyle/>
        <a:p>
          <a:endParaRPr lang="en-US"/>
        </a:p>
      </dgm:t>
    </dgm:pt>
    <dgm:pt modelId="{851EF2D6-DB91-40A5-B304-685B3988B762}" type="sibTrans" cxnId="{517DC9C0-C882-4B06-9FF9-0CFDCE8935EF}">
      <dgm:prSet/>
      <dgm:spPr/>
      <dgm:t>
        <a:bodyPr/>
        <a:lstStyle/>
        <a:p>
          <a:endParaRPr lang="en-US"/>
        </a:p>
      </dgm:t>
    </dgm:pt>
    <dgm:pt modelId="{FA697D2D-17F2-094C-96FE-0159F4A96611}" type="pres">
      <dgm:prSet presAssocID="{B808B2F4-6EA5-4777-93A6-C88AD7DDA4CA}" presName="vert0" presStyleCnt="0">
        <dgm:presLayoutVars>
          <dgm:dir/>
          <dgm:animOne val="branch"/>
          <dgm:animLvl val="lvl"/>
        </dgm:presLayoutVars>
      </dgm:prSet>
      <dgm:spPr/>
    </dgm:pt>
    <dgm:pt modelId="{E8E4273E-0CBB-714D-9517-9E375155D51A}" type="pres">
      <dgm:prSet presAssocID="{A50D6469-7161-4862-8558-A666D148D3BD}" presName="thickLine" presStyleLbl="alignNode1" presStyleIdx="0" presStyleCnt="6"/>
      <dgm:spPr/>
    </dgm:pt>
    <dgm:pt modelId="{C0716F0E-1441-F543-8787-F52ACC20943C}" type="pres">
      <dgm:prSet presAssocID="{A50D6469-7161-4862-8558-A666D148D3BD}" presName="horz1" presStyleCnt="0"/>
      <dgm:spPr/>
    </dgm:pt>
    <dgm:pt modelId="{C9D3DEFE-9E4C-A24F-AB7B-8227C3E0FA9D}" type="pres">
      <dgm:prSet presAssocID="{A50D6469-7161-4862-8558-A666D148D3BD}" presName="tx1" presStyleLbl="revTx" presStyleIdx="0" presStyleCnt="6"/>
      <dgm:spPr/>
    </dgm:pt>
    <dgm:pt modelId="{6005C0B6-20B8-7245-9013-C83F701C67F6}" type="pres">
      <dgm:prSet presAssocID="{A50D6469-7161-4862-8558-A666D148D3BD}" presName="vert1" presStyleCnt="0"/>
      <dgm:spPr/>
    </dgm:pt>
    <dgm:pt modelId="{3B6F5EC6-85FC-7A41-BD79-EE55C9BB3B7B}" type="pres">
      <dgm:prSet presAssocID="{C4FF8EF6-A3BD-4DC6-87E8-BCBAAD1FB919}" presName="thickLine" presStyleLbl="alignNode1" presStyleIdx="1" presStyleCnt="6"/>
      <dgm:spPr/>
    </dgm:pt>
    <dgm:pt modelId="{0001B530-6CDE-D242-9B52-2CF6B6999FB9}" type="pres">
      <dgm:prSet presAssocID="{C4FF8EF6-A3BD-4DC6-87E8-BCBAAD1FB919}" presName="horz1" presStyleCnt="0"/>
      <dgm:spPr/>
    </dgm:pt>
    <dgm:pt modelId="{3FF8D096-FDD7-4E45-B33E-5282377A8347}" type="pres">
      <dgm:prSet presAssocID="{C4FF8EF6-A3BD-4DC6-87E8-BCBAAD1FB919}" presName="tx1" presStyleLbl="revTx" presStyleIdx="1" presStyleCnt="6"/>
      <dgm:spPr/>
    </dgm:pt>
    <dgm:pt modelId="{1AF302C5-8D40-394C-A0A9-4035281D1EEE}" type="pres">
      <dgm:prSet presAssocID="{C4FF8EF6-A3BD-4DC6-87E8-BCBAAD1FB919}" presName="vert1" presStyleCnt="0"/>
      <dgm:spPr/>
    </dgm:pt>
    <dgm:pt modelId="{87FB2F8F-88BC-7144-A863-879D2783EFC3}" type="pres">
      <dgm:prSet presAssocID="{C3A6BE74-2DDF-4B91-8642-7539809E308E}" presName="thickLine" presStyleLbl="alignNode1" presStyleIdx="2" presStyleCnt="6"/>
      <dgm:spPr/>
    </dgm:pt>
    <dgm:pt modelId="{786E0A33-9BE6-4247-97E7-404D83A4C6D3}" type="pres">
      <dgm:prSet presAssocID="{C3A6BE74-2DDF-4B91-8642-7539809E308E}" presName="horz1" presStyleCnt="0"/>
      <dgm:spPr/>
    </dgm:pt>
    <dgm:pt modelId="{EC5712CB-E543-9245-BC83-9618A546D277}" type="pres">
      <dgm:prSet presAssocID="{C3A6BE74-2DDF-4B91-8642-7539809E308E}" presName="tx1" presStyleLbl="revTx" presStyleIdx="2" presStyleCnt="6"/>
      <dgm:spPr/>
    </dgm:pt>
    <dgm:pt modelId="{7AE85485-809E-0843-A5AB-B21012FDAED0}" type="pres">
      <dgm:prSet presAssocID="{C3A6BE74-2DDF-4B91-8642-7539809E308E}" presName="vert1" presStyleCnt="0"/>
      <dgm:spPr/>
    </dgm:pt>
    <dgm:pt modelId="{45817BDF-95CD-9441-862A-36A95FD3566A}" type="pres">
      <dgm:prSet presAssocID="{E5F53D92-4237-45FB-8494-EBDEC5525DDB}" presName="thickLine" presStyleLbl="alignNode1" presStyleIdx="3" presStyleCnt="6"/>
      <dgm:spPr/>
    </dgm:pt>
    <dgm:pt modelId="{334C75A8-C4D7-0B4A-BDB9-5892E82346A8}" type="pres">
      <dgm:prSet presAssocID="{E5F53D92-4237-45FB-8494-EBDEC5525DDB}" presName="horz1" presStyleCnt="0"/>
      <dgm:spPr/>
    </dgm:pt>
    <dgm:pt modelId="{A30C8727-1C9F-B140-99D8-D14BCBDBD402}" type="pres">
      <dgm:prSet presAssocID="{E5F53D92-4237-45FB-8494-EBDEC5525DDB}" presName="tx1" presStyleLbl="revTx" presStyleIdx="3" presStyleCnt="6"/>
      <dgm:spPr/>
    </dgm:pt>
    <dgm:pt modelId="{490B764A-66E8-9347-8FDC-C2E5A51E601D}" type="pres">
      <dgm:prSet presAssocID="{E5F53D92-4237-45FB-8494-EBDEC5525DDB}" presName="vert1" presStyleCnt="0"/>
      <dgm:spPr/>
    </dgm:pt>
    <dgm:pt modelId="{E29D16B0-A04D-824D-8D13-3F2F8DAD5627}" type="pres">
      <dgm:prSet presAssocID="{313DD9BA-F002-4533-B281-22427144103E}" presName="thickLine" presStyleLbl="alignNode1" presStyleIdx="4" presStyleCnt="6"/>
      <dgm:spPr/>
    </dgm:pt>
    <dgm:pt modelId="{CBFF0EDD-915D-BA42-BA83-19E759D2404E}" type="pres">
      <dgm:prSet presAssocID="{313DD9BA-F002-4533-B281-22427144103E}" presName="horz1" presStyleCnt="0"/>
      <dgm:spPr/>
    </dgm:pt>
    <dgm:pt modelId="{517CCB73-A0BD-C741-A7A3-B0EF82CB99F7}" type="pres">
      <dgm:prSet presAssocID="{313DD9BA-F002-4533-B281-22427144103E}" presName="tx1" presStyleLbl="revTx" presStyleIdx="4" presStyleCnt="6"/>
      <dgm:spPr/>
    </dgm:pt>
    <dgm:pt modelId="{2F4CE516-35FD-934B-B48E-E6B84E4597F8}" type="pres">
      <dgm:prSet presAssocID="{313DD9BA-F002-4533-B281-22427144103E}" presName="vert1" presStyleCnt="0"/>
      <dgm:spPr/>
    </dgm:pt>
    <dgm:pt modelId="{CBE60716-A1F2-3548-BCC2-26A3CC5678CB}" type="pres">
      <dgm:prSet presAssocID="{890F762D-28BA-486D-9E4B-6041E3FF695A}" presName="thickLine" presStyleLbl="alignNode1" presStyleIdx="5" presStyleCnt="6"/>
      <dgm:spPr/>
    </dgm:pt>
    <dgm:pt modelId="{613A7ADB-4E41-2F45-904D-1CF15A400B6C}" type="pres">
      <dgm:prSet presAssocID="{890F762D-28BA-486D-9E4B-6041E3FF695A}" presName="horz1" presStyleCnt="0"/>
      <dgm:spPr/>
    </dgm:pt>
    <dgm:pt modelId="{5F1372E1-6F13-5845-A569-B9A946BF5A4A}" type="pres">
      <dgm:prSet presAssocID="{890F762D-28BA-486D-9E4B-6041E3FF695A}" presName="tx1" presStyleLbl="revTx" presStyleIdx="5" presStyleCnt="6"/>
      <dgm:spPr/>
    </dgm:pt>
    <dgm:pt modelId="{0BFA8871-29C9-AC45-91C1-997176342E8B}" type="pres">
      <dgm:prSet presAssocID="{890F762D-28BA-486D-9E4B-6041E3FF695A}" presName="vert1" presStyleCnt="0"/>
      <dgm:spPr/>
    </dgm:pt>
  </dgm:ptLst>
  <dgm:cxnLst>
    <dgm:cxn modelId="{D1F83300-3B41-4343-B464-A80F576A0D29}" type="presOf" srcId="{A50D6469-7161-4862-8558-A666D148D3BD}" destId="{C9D3DEFE-9E4C-A24F-AB7B-8227C3E0FA9D}" srcOrd="0" destOrd="0" presId="urn:microsoft.com/office/officeart/2008/layout/LinedList"/>
    <dgm:cxn modelId="{60D5B729-4C1C-884F-85D3-2CCC30EC0531}" type="presOf" srcId="{B808B2F4-6EA5-4777-93A6-C88AD7DDA4CA}" destId="{FA697D2D-17F2-094C-96FE-0159F4A96611}" srcOrd="0" destOrd="0" presId="urn:microsoft.com/office/officeart/2008/layout/LinedList"/>
    <dgm:cxn modelId="{E1ECBD3B-28DF-4504-B3C6-EB8D2871FBB5}" srcId="{B808B2F4-6EA5-4777-93A6-C88AD7DDA4CA}" destId="{A50D6469-7161-4862-8558-A666D148D3BD}" srcOrd="0" destOrd="0" parTransId="{2F4DD5BC-6F8E-4E39-A02B-CD85CE6AC4D8}" sibTransId="{27CF9EC4-C345-4155-99AB-FB1D4E488F22}"/>
    <dgm:cxn modelId="{637DF842-CB0B-0742-AE63-42AAFDB38A50}" type="presOf" srcId="{313DD9BA-F002-4533-B281-22427144103E}" destId="{517CCB73-A0BD-C741-A7A3-B0EF82CB99F7}" srcOrd="0" destOrd="0" presId="urn:microsoft.com/office/officeart/2008/layout/LinedList"/>
    <dgm:cxn modelId="{98948956-D160-4646-A260-79DF6DCC87C9}" srcId="{B808B2F4-6EA5-4777-93A6-C88AD7DDA4CA}" destId="{C4FF8EF6-A3BD-4DC6-87E8-BCBAAD1FB919}" srcOrd="1" destOrd="0" parTransId="{6E579553-B4FD-4417-8E07-9DC061E40EC8}" sibTransId="{B599542C-3647-42C0-89F9-267383E32C79}"/>
    <dgm:cxn modelId="{28250557-D9E9-6445-A885-7BB7842A75A6}" type="presOf" srcId="{C4FF8EF6-A3BD-4DC6-87E8-BCBAAD1FB919}" destId="{3FF8D096-FDD7-4E45-B33E-5282377A8347}" srcOrd="0" destOrd="0" presId="urn:microsoft.com/office/officeart/2008/layout/LinedList"/>
    <dgm:cxn modelId="{2C60056C-6D95-4314-914B-FFD6D34EA449}" srcId="{B808B2F4-6EA5-4777-93A6-C88AD7DDA4CA}" destId="{E5F53D92-4237-45FB-8494-EBDEC5525DDB}" srcOrd="3" destOrd="0" parTransId="{F0C9B75C-D139-4E96-82FA-D6F62295E521}" sibTransId="{92A8FC24-D01F-4AC2-B73E-A74E536B6191}"/>
    <dgm:cxn modelId="{295A22A2-315E-42FA-8A33-4CDB9EE4BA1D}" srcId="{B808B2F4-6EA5-4777-93A6-C88AD7DDA4CA}" destId="{313DD9BA-F002-4533-B281-22427144103E}" srcOrd="4" destOrd="0" parTransId="{9FF59D43-CFAD-4F15-B64D-5E5B1E66E55E}" sibTransId="{A69A7C52-86A8-48D0-B2FB-5712CCFD60B8}"/>
    <dgm:cxn modelId="{FE9528B6-895E-BF4E-8137-7A0092D79A24}" type="presOf" srcId="{C3A6BE74-2DDF-4B91-8642-7539809E308E}" destId="{EC5712CB-E543-9245-BC83-9618A546D277}" srcOrd="0" destOrd="0" presId="urn:microsoft.com/office/officeart/2008/layout/LinedList"/>
    <dgm:cxn modelId="{064D51B9-73D0-C144-A15F-CDCE79A60F89}" type="presOf" srcId="{E5F53D92-4237-45FB-8494-EBDEC5525DDB}" destId="{A30C8727-1C9F-B140-99D8-D14BCBDBD402}" srcOrd="0" destOrd="0" presId="urn:microsoft.com/office/officeart/2008/layout/LinedList"/>
    <dgm:cxn modelId="{517DC9C0-C882-4B06-9FF9-0CFDCE8935EF}" srcId="{B808B2F4-6EA5-4777-93A6-C88AD7DDA4CA}" destId="{890F762D-28BA-486D-9E4B-6041E3FF695A}" srcOrd="5" destOrd="0" parTransId="{64072D13-FA40-4CFC-93DA-641B3A0A7088}" sibTransId="{851EF2D6-DB91-40A5-B304-685B3988B762}"/>
    <dgm:cxn modelId="{44F0FDCE-D1A9-451A-A34A-5D561AB93118}" srcId="{B808B2F4-6EA5-4777-93A6-C88AD7DDA4CA}" destId="{C3A6BE74-2DDF-4B91-8642-7539809E308E}" srcOrd="2" destOrd="0" parTransId="{B770A2A3-82BC-4970-96BB-B9351A06D3AC}" sibTransId="{61A4EE0B-D0A2-4C84-B160-FF2A76696B15}"/>
    <dgm:cxn modelId="{D43C16E6-347C-C24B-A279-3AF9F97BA4AC}" type="presOf" srcId="{890F762D-28BA-486D-9E4B-6041E3FF695A}" destId="{5F1372E1-6F13-5845-A569-B9A946BF5A4A}" srcOrd="0" destOrd="0" presId="urn:microsoft.com/office/officeart/2008/layout/LinedList"/>
    <dgm:cxn modelId="{DD908505-CE88-5647-9731-7EA521AA8D79}" type="presParOf" srcId="{FA697D2D-17F2-094C-96FE-0159F4A96611}" destId="{E8E4273E-0CBB-714D-9517-9E375155D51A}" srcOrd="0" destOrd="0" presId="urn:microsoft.com/office/officeart/2008/layout/LinedList"/>
    <dgm:cxn modelId="{FC1B0046-5BEB-2145-80FC-C1D1E391264C}" type="presParOf" srcId="{FA697D2D-17F2-094C-96FE-0159F4A96611}" destId="{C0716F0E-1441-F543-8787-F52ACC20943C}" srcOrd="1" destOrd="0" presId="urn:microsoft.com/office/officeart/2008/layout/LinedList"/>
    <dgm:cxn modelId="{5A9D70A9-2C7C-E940-BF05-B5E72DFC77CD}" type="presParOf" srcId="{C0716F0E-1441-F543-8787-F52ACC20943C}" destId="{C9D3DEFE-9E4C-A24F-AB7B-8227C3E0FA9D}" srcOrd="0" destOrd="0" presId="urn:microsoft.com/office/officeart/2008/layout/LinedList"/>
    <dgm:cxn modelId="{D86B4992-48C8-414C-A431-BEC92CF957E7}" type="presParOf" srcId="{C0716F0E-1441-F543-8787-F52ACC20943C}" destId="{6005C0B6-20B8-7245-9013-C83F701C67F6}" srcOrd="1" destOrd="0" presId="urn:microsoft.com/office/officeart/2008/layout/LinedList"/>
    <dgm:cxn modelId="{9990D415-018B-D14D-A472-9AD1BBAB0529}" type="presParOf" srcId="{FA697D2D-17F2-094C-96FE-0159F4A96611}" destId="{3B6F5EC6-85FC-7A41-BD79-EE55C9BB3B7B}" srcOrd="2" destOrd="0" presId="urn:microsoft.com/office/officeart/2008/layout/LinedList"/>
    <dgm:cxn modelId="{DBB4BBCD-73AA-E142-BE9A-6E1966532220}" type="presParOf" srcId="{FA697D2D-17F2-094C-96FE-0159F4A96611}" destId="{0001B530-6CDE-D242-9B52-2CF6B6999FB9}" srcOrd="3" destOrd="0" presId="urn:microsoft.com/office/officeart/2008/layout/LinedList"/>
    <dgm:cxn modelId="{F561C5EE-C755-7143-BDC3-02D923F95724}" type="presParOf" srcId="{0001B530-6CDE-D242-9B52-2CF6B6999FB9}" destId="{3FF8D096-FDD7-4E45-B33E-5282377A8347}" srcOrd="0" destOrd="0" presId="urn:microsoft.com/office/officeart/2008/layout/LinedList"/>
    <dgm:cxn modelId="{F359AF3F-8F55-6A4C-9472-3910C2C28F0E}" type="presParOf" srcId="{0001B530-6CDE-D242-9B52-2CF6B6999FB9}" destId="{1AF302C5-8D40-394C-A0A9-4035281D1EEE}" srcOrd="1" destOrd="0" presId="urn:microsoft.com/office/officeart/2008/layout/LinedList"/>
    <dgm:cxn modelId="{13335C41-FE5D-0C4A-8CAF-94783BB729A5}" type="presParOf" srcId="{FA697D2D-17F2-094C-96FE-0159F4A96611}" destId="{87FB2F8F-88BC-7144-A863-879D2783EFC3}" srcOrd="4" destOrd="0" presId="urn:microsoft.com/office/officeart/2008/layout/LinedList"/>
    <dgm:cxn modelId="{88138B4D-68A4-844F-81E4-F828CDE075F6}" type="presParOf" srcId="{FA697D2D-17F2-094C-96FE-0159F4A96611}" destId="{786E0A33-9BE6-4247-97E7-404D83A4C6D3}" srcOrd="5" destOrd="0" presId="urn:microsoft.com/office/officeart/2008/layout/LinedList"/>
    <dgm:cxn modelId="{736E77CF-B801-6649-B38F-7B1B4974DC64}" type="presParOf" srcId="{786E0A33-9BE6-4247-97E7-404D83A4C6D3}" destId="{EC5712CB-E543-9245-BC83-9618A546D277}" srcOrd="0" destOrd="0" presId="urn:microsoft.com/office/officeart/2008/layout/LinedList"/>
    <dgm:cxn modelId="{571AAF83-1A34-2743-AFBD-F2C7CBA20C4E}" type="presParOf" srcId="{786E0A33-9BE6-4247-97E7-404D83A4C6D3}" destId="{7AE85485-809E-0843-A5AB-B21012FDAED0}" srcOrd="1" destOrd="0" presId="urn:microsoft.com/office/officeart/2008/layout/LinedList"/>
    <dgm:cxn modelId="{900A567E-7A8A-EE4A-B6A7-77F899356A5D}" type="presParOf" srcId="{FA697D2D-17F2-094C-96FE-0159F4A96611}" destId="{45817BDF-95CD-9441-862A-36A95FD3566A}" srcOrd="6" destOrd="0" presId="urn:microsoft.com/office/officeart/2008/layout/LinedList"/>
    <dgm:cxn modelId="{00264B86-CFFC-E84B-B912-733CBED6101E}" type="presParOf" srcId="{FA697D2D-17F2-094C-96FE-0159F4A96611}" destId="{334C75A8-C4D7-0B4A-BDB9-5892E82346A8}" srcOrd="7" destOrd="0" presId="urn:microsoft.com/office/officeart/2008/layout/LinedList"/>
    <dgm:cxn modelId="{B5FBA547-2E26-3C43-8F3D-FAC6BC1E36D7}" type="presParOf" srcId="{334C75A8-C4D7-0B4A-BDB9-5892E82346A8}" destId="{A30C8727-1C9F-B140-99D8-D14BCBDBD402}" srcOrd="0" destOrd="0" presId="urn:microsoft.com/office/officeart/2008/layout/LinedList"/>
    <dgm:cxn modelId="{EEEA11A2-4092-874D-844B-81178082F5E4}" type="presParOf" srcId="{334C75A8-C4D7-0B4A-BDB9-5892E82346A8}" destId="{490B764A-66E8-9347-8FDC-C2E5A51E601D}" srcOrd="1" destOrd="0" presId="urn:microsoft.com/office/officeart/2008/layout/LinedList"/>
    <dgm:cxn modelId="{6C9B622A-CF06-1248-A35C-82841A993D0A}" type="presParOf" srcId="{FA697D2D-17F2-094C-96FE-0159F4A96611}" destId="{E29D16B0-A04D-824D-8D13-3F2F8DAD5627}" srcOrd="8" destOrd="0" presId="urn:microsoft.com/office/officeart/2008/layout/LinedList"/>
    <dgm:cxn modelId="{5254DC17-0FC5-9B47-BAEE-41A531CDA1E5}" type="presParOf" srcId="{FA697D2D-17F2-094C-96FE-0159F4A96611}" destId="{CBFF0EDD-915D-BA42-BA83-19E759D2404E}" srcOrd="9" destOrd="0" presId="urn:microsoft.com/office/officeart/2008/layout/LinedList"/>
    <dgm:cxn modelId="{38B59184-A42F-194A-B033-8F3F92DA6D77}" type="presParOf" srcId="{CBFF0EDD-915D-BA42-BA83-19E759D2404E}" destId="{517CCB73-A0BD-C741-A7A3-B0EF82CB99F7}" srcOrd="0" destOrd="0" presId="urn:microsoft.com/office/officeart/2008/layout/LinedList"/>
    <dgm:cxn modelId="{72248A05-B158-994A-B6CC-B66F0206FA88}" type="presParOf" srcId="{CBFF0EDD-915D-BA42-BA83-19E759D2404E}" destId="{2F4CE516-35FD-934B-B48E-E6B84E4597F8}" srcOrd="1" destOrd="0" presId="urn:microsoft.com/office/officeart/2008/layout/LinedList"/>
    <dgm:cxn modelId="{4A81E90A-2AD6-6D4A-B880-493AEE5C19A3}" type="presParOf" srcId="{FA697D2D-17F2-094C-96FE-0159F4A96611}" destId="{CBE60716-A1F2-3548-BCC2-26A3CC5678CB}" srcOrd="10" destOrd="0" presId="urn:microsoft.com/office/officeart/2008/layout/LinedList"/>
    <dgm:cxn modelId="{D1A0ED67-12E0-5F4C-AE9F-EA3A8177FEEC}" type="presParOf" srcId="{FA697D2D-17F2-094C-96FE-0159F4A96611}" destId="{613A7ADB-4E41-2F45-904D-1CF15A400B6C}" srcOrd="11" destOrd="0" presId="urn:microsoft.com/office/officeart/2008/layout/LinedList"/>
    <dgm:cxn modelId="{130A596D-7334-6E40-B566-C0255E0AC2FB}" type="presParOf" srcId="{613A7ADB-4E41-2F45-904D-1CF15A400B6C}" destId="{5F1372E1-6F13-5845-A569-B9A946BF5A4A}" srcOrd="0" destOrd="0" presId="urn:microsoft.com/office/officeart/2008/layout/LinedList"/>
    <dgm:cxn modelId="{B68C1253-9F3E-7B42-AF67-0DD8C1F1AE96}" type="presParOf" srcId="{613A7ADB-4E41-2F45-904D-1CF15A400B6C}" destId="{0BFA8871-29C9-AC45-91C1-997176342E8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6602C6-DFF1-43D2-815D-6602DD538F3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8C19F7B-EEA1-4DD3-8CB1-71A1DEA4D1DB}">
      <dgm:prSet/>
      <dgm:spPr/>
      <dgm:t>
        <a:bodyPr/>
        <a:lstStyle/>
        <a:p>
          <a:r>
            <a:rPr lang="it-IT" dirty="0"/>
            <a:t>La migrazione è un </a:t>
          </a:r>
          <a:r>
            <a:rPr lang="it-IT" i="1" dirty="0">
              <a:solidFill>
                <a:srgbClr val="C00000"/>
              </a:solidFill>
            </a:rPr>
            <a:t>fatto sociale totale</a:t>
          </a:r>
          <a:r>
            <a:rPr lang="it-IT" dirty="0">
              <a:solidFill>
                <a:srgbClr val="C00000"/>
              </a:solidFill>
            </a:rPr>
            <a:t> </a:t>
          </a:r>
          <a:r>
            <a:rPr lang="it-IT" dirty="0"/>
            <a:t>e per comprenderlo è necessario indagarne ogni aspetto senza limitarsi a dipingerlo come un fenomeno solamente economico o demografico </a:t>
          </a:r>
          <a:endParaRPr lang="en-US" dirty="0"/>
        </a:p>
      </dgm:t>
    </dgm:pt>
    <dgm:pt modelId="{EED809BB-792A-4DD4-8647-BA6AD1DCBD40}" type="parTrans" cxnId="{E7809037-9F16-41C0-8760-DE85AA982DD3}">
      <dgm:prSet/>
      <dgm:spPr/>
      <dgm:t>
        <a:bodyPr/>
        <a:lstStyle/>
        <a:p>
          <a:endParaRPr lang="en-US"/>
        </a:p>
      </dgm:t>
    </dgm:pt>
    <dgm:pt modelId="{35FBC4B1-E1DF-46BD-885F-5A6E9C09F5B4}" type="sibTrans" cxnId="{E7809037-9F16-41C0-8760-DE85AA982DD3}">
      <dgm:prSet/>
      <dgm:spPr/>
      <dgm:t>
        <a:bodyPr/>
        <a:lstStyle/>
        <a:p>
          <a:endParaRPr lang="en-US"/>
        </a:p>
      </dgm:t>
    </dgm:pt>
    <dgm:pt modelId="{2EA2096D-AC04-4D12-A3FA-611DA7327BBB}">
      <dgm:prSet/>
      <dgm:spPr/>
      <dgm:t>
        <a:bodyPr/>
        <a:lstStyle/>
        <a:p>
          <a:r>
            <a:rPr lang="it-IT"/>
            <a:t>Nuove reti e relazioni sociali multiple</a:t>
          </a:r>
          <a:endParaRPr lang="en-US"/>
        </a:p>
      </dgm:t>
    </dgm:pt>
    <dgm:pt modelId="{8C0554D2-D0AE-4E0C-8C11-0FE68B8D9A31}" type="parTrans" cxnId="{0FF42E95-A582-4C87-BD9D-C119EDF91B97}">
      <dgm:prSet/>
      <dgm:spPr/>
      <dgm:t>
        <a:bodyPr/>
        <a:lstStyle/>
        <a:p>
          <a:endParaRPr lang="en-US"/>
        </a:p>
      </dgm:t>
    </dgm:pt>
    <dgm:pt modelId="{5770D0CD-C841-46ED-BDD9-8896FACAB056}" type="sibTrans" cxnId="{0FF42E95-A582-4C87-BD9D-C119EDF91B97}">
      <dgm:prSet/>
      <dgm:spPr/>
      <dgm:t>
        <a:bodyPr/>
        <a:lstStyle/>
        <a:p>
          <a:endParaRPr lang="en-US"/>
        </a:p>
      </dgm:t>
    </dgm:pt>
    <dgm:pt modelId="{BE39EBDF-2141-4740-A59D-B7556FDDC319}">
      <dgm:prSet/>
      <dgm:spPr/>
      <dgm:t>
        <a:bodyPr/>
        <a:lstStyle/>
        <a:p>
          <a:r>
            <a:rPr lang="it-IT"/>
            <a:t>Etnografie multi-situate</a:t>
          </a:r>
          <a:endParaRPr lang="en-US"/>
        </a:p>
      </dgm:t>
    </dgm:pt>
    <dgm:pt modelId="{29A96FBC-B52C-412B-A763-F8B030F2BAF1}" type="parTrans" cxnId="{FC962CEA-41C8-4821-A7DA-0FEEBA39E2B1}">
      <dgm:prSet/>
      <dgm:spPr/>
      <dgm:t>
        <a:bodyPr/>
        <a:lstStyle/>
        <a:p>
          <a:endParaRPr lang="en-US"/>
        </a:p>
      </dgm:t>
    </dgm:pt>
    <dgm:pt modelId="{199323DC-BA9D-4DF1-A4B8-8552D98F28C9}" type="sibTrans" cxnId="{FC962CEA-41C8-4821-A7DA-0FEEBA39E2B1}">
      <dgm:prSet/>
      <dgm:spPr/>
      <dgm:t>
        <a:bodyPr/>
        <a:lstStyle/>
        <a:p>
          <a:endParaRPr lang="en-US"/>
        </a:p>
      </dgm:t>
    </dgm:pt>
    <dgm:pt modelId="{03F535EE-9A13-48BF-AADC-8FCA90B6E1EE}">
      <dgm:prSet/>
      <dgm:spPr/>
      <dgm:t>
        <a:bodyPr/>
        <a:lstStyle/>
        <a:p>
          <a:r>
            <a:rPr lang="it-IT"/>
            <a:t>Estensione globale in tempo reale</a:t>
          </a:r>
          <a:endParaRPr lang="en-US"/>
        </a:p>
      </dgm:t>
    </dgm:pt>
    <dgm:pt modelId="{078E10EA-C92C-49A8-A7CD-367E26ADFAA4}" type="parTrans" cxnId="{332EC3E9-6E31-41B6-A406-0935ABB03B20}">
      <dgm:prSet/>
      <dgm:spPr/>
      <dgm:t>
        <a:bodyPr/>
        <a:lstStyle/>
        <a:p>
          <a:endParaRPr lang="en-US"/>
        </a:p>
      </dgm:t>
    </dgm:pt>
    <dgm:pt modelId="{E0165A8F-4EE6-477B-BFBE-3A08EC62391C}" type="sibTrans" cxnId="{332EC3E9-6E31-41B6-A406-0935ABB03B20}">
      <dgm:prSet/>
      <dgm:spPr/>
      <dgm:t>
        <a:bodyPr/>
        <a:lstStyle/>
        <a:p>
          <a:endParaRPr lang="en-US"/>
        </a:p>
      </dgm:t>
    </dgm:pt>
    <dgm:pt modelId="{47A6B20C-F3F5-2C4B-8794-FCC1CA3C3702}" type="pres">
      <dgm:prSet presAssocID="{946602C6-DFF1-43D2-815D-6602DD538F30}" presName="vert0" presStyleCnt="0">
        <dgm:presLayoutVars>
          <dgm:dir/>
          <dgm:animOne val="branch"/>
          <dgm:animLvl val="lvl"/>
        </dgm:presLayoutVars>
      </dgm:prSet>
      <dgm:spPr/>
    </dgm:pt>
    <dgm:pt modelId="{0112ADF4-9FF1-B749-BCAA-805AB32E93DC}" type="pres">
      <dgm:prSet presAssocID="{F8C19F7B-EEA1-4DD3-8CB1-71A1DEA4D1DB}" presName="thickLine" presStyleLbl="alignNode1" presStyleIdx="0" presStyleCnt="4"/>
      <dgm:spPr/>
    </dgm:pt>
    <dgm:pt modelId="{A5697BDC-EA01-7B4D-8451-81CE48B596FC}" type="pres">
      <dgm:prSet presAssocID="{F8C19F7B-EEA1-4DD3-8CB1-71A1DEA4D1DB}" presName="horz1" presStyleCnt="0"/>
      <dgm:spPr/>
    </dgm:pt>
    <dgm:pt modelId="{8DF30095-1CD7-574B-AA4A-FF2C9D4290E7}" type="pres">
      <dgm:prSet presAssocID="{F8C19F7B-EEA1-4DD3-8CB1-71A1DEA4D1DB}" presName="tx1" presStyleLbl="revTx" presStyleIdx="0" presStyleCnt="4"/>
      <dgm:spPr/>
    </dgm:pt>
    <dgm:pt modelId="{748A1140-5DC0-6D4D-B00F-2F3F611AE7D7}" type="pres">
      <dgm:prSet presAssocID="{F8C19F7B-EEA1-4DD3-8CB1-71A1DEA4D1DB}" presName="vert1" presStyleCnt="0"/>
      <dgm:spPr/>
    </dgm:pt>
    <dgm:pt modelId="{77BE3621-DD92-5947-95B6-24F525EFDAC9}" type="pres">
      <dgm:prSet presAssocID="{2EA2096D-AC04-4D12-A3FA-611DA7327BBB}" presName="thickLine" presStyleLbl="alignNode1" presStyleIdx="1" presStyleCnt="4"/>
      <dgm:spPr/>
    </dgm:pt>
    <dgm:pt modelId="{D007B495-D105-5844-9829-F1914BF7FAE0}" type="pres">
      <dgm:prSet presAssocID="{2EA2096D-AC04-4D12-A3FA-611DA7327BBB}" presName="horz1" presStyleCnt="0"/>
      <dgm:spPr/>
    </dgm:pt>
    <dgm:pt modelId="{284C07B1-760D-A14A-8412-2A65FC6D9215}" type="pres">
      <dgm:prSet presAssocID="{2EA2096D-AC04-4D12-A3FA-611DA7327BBB}" presName="tx1" presStyleLbl="revTx" presStyleIdx="1" presStyleCnt="4"/>
      <dgm:spPr/>
    </dgm:pt>
    <dgm:pt modelId="{91B6A9FC-58B9-5C48-A77D-8ABB6D615C07}" type="pres">
      <dgm:prSet presAssocID="{2EA2096D-AC04-4D12-A3FA-611DA7327BBB}" presName="vert1" presStyleCnt="0"/>
      <dgm:spPr/>
    </dgm:pt>
    <dgm:pt modelId="{4FC3F450-5D2D-5B4B-889D-07FE3322315E}" type="pres">
      <dgm:prSet presAssocID="{BE39EBDF-2141-4740-A59D-B7556FDDC319}" presName="thickLine" presStyleLbl="alignNode1" presStyleIdx="2" presStyleCnt="4"/>
      <dgm:spPr/>
    </dgm:pt>
    <dgm:pt modelId="{4FF662B3-02C4-504E-B426-269EDB88C351}" type="pres">
      <dgm:prSet presAssocID="{BE39EBDF-2141-4740-A59D-B7556FDDC319}" presName="horz1" presStyleCnt="0"/>
      <dgm:spPr/>
    </dgm:pt>
    <dgm:pt modelId="{700E40DC-562C-2545-ACC3-8E1826411DB0}" type="pres">
      <dgm:prSet presAssocID="{BE39EBDF-2141-4740-A59D-B7556FDDC319}" presName="tx1" presStyleLbl="revTx" presStyleIdx="2" presStyleCnt="4"/>
      <dgm:spPr/>
    </dgm:pt>
    <dgm:pt modelId="{509475B5-2E17-9E47-830C-82A61C353EAD}" type="pres">
      <dgm:prSet presAssocID="{BE39EBDF-2141-4740-A59D-B7556FDDC319}" presName="vert1" presStyleCnt="0"/>
      <dgm:spPr/>
    </dgm:pt>
    <dgm:pt modelId="{7FDFC75A-BA8A-B545-A19B-766B4CFC0308}" type="pres">
      <dgm:prSet presAssocID="{03F535EE-9A13-48BF-AADC-8FCA90B6E1EE}" presName="thickLine" presStyleLbl="alignNode1" presStyleIdx="3" presStyleCnt="4"/>
      <dgm:spPr/>
    </dgm:pt>
    <dgm:pt modelId="{84A08EE4-4CF6-6B40-8450-004B199E6B62}" type="pres">
      <dgm:prSet presAssocID="{03F535EE-9A13-48BF-AADC-8FCA90B6E1EE}" presName="horz1" presStyleCnt="0"/>
      <dgm:spPr/>
    </dgm:pt>
    <dgm:pt modelId="{B69C371E-26FC-F144-B220-9A90969ABF58}" type="pres">
      <dgm:prSet presAssocID="{03F535EE-9A13-48BF-AADC-8FCA90B6E1EE}" presName="tx1" presStyleLbl="revTx" presStyleIdx="3" presStyleCnt="4"/>
      <dgm:spPr/>
    </dgm:pt>
    <dgm:pt modelId="{DFDDDD57-013D-6140-99D8-8D0CB844BD22}" type="pres">
      <dgm:prSet presAssocID="{03F535EE-9A13-48BF-AADC-8FCA90B6E1EE}" presName="vert1" presStyleCnt="0"/>
      <dgm:spPr/>
    </dgm:pt>
  </dgm:ptLst>
  <dgm:cxnLst>
    <dgm:cxn modelId="{DA98CD19-7700-E944-92D6-641172FA8637}" type="presOf" srcId="{F8C19F7B-EEA1-4DD3-8CB1-71A1DEA4D1DB}" destId="{8DF30095-1CD7-574B-AA4A-FF2C9D4290E7}" srcOrd="0" destOrd="0" presId="urn:microsoft.com/office/officeart/2008/layout/LinedList"/>
    <dgm:cxn modelId="{E7809037-9F16-41C0-8760-DE85AA982DD3}" srcId="{946602C6-DFF1-43D2-815D-6602DD538F30}" destId="{F8C19F7B-EEA1-4DD3-8CB1-71A1DEA4D1DB}" srcOrd="0" destOrd="0" parTransId="{EED809BB-792A-4DD4-8647-BA6AD1DCBD40}" sibTransId="{35FBC4B1-E1DF-46BD-885F-5A6E9C09F5B4}"/>
    <dgm:cxn modelId="{16D53C5C-D9BB-8E47-A4D4-315776F630EA}" type="presOf" srcId="{946602C6-DFF1-43D2-815D-6602DD538F30}" destId="{47A6B20C-F3F5-2C4B-8794-FCC1CA3C3702}" srcOrd="0" destOrd="0" presId="urn:microsoft.com/office/officeart/2008/layout/LinedList"/>
    <dgm:cxn modelId="{70C9D773-D79E-D04D-9DC4-09DCA6372828}" type="presOf" srcId="{03F535EE-9A13-48BF-AADC-8FCA90B6E1EE}" destId="{B69C371E-26FC-F144-B220-9A90969ABF58}" srcOrd="0" destOrd="0" presId="urn:microsoft.com/office/officeart/2008/layout/LinedList"/>
    <dgm:cxn modelId="{0FF42E95-A582-4C87-BD9D-C119EDF91B97}" srcId="{946602C6-DFF1-43D2-815D-6602DD538F30}" destId="{2EA2096D-AC04-4D12-A3FA-611DA7327BBB}" srcOrd="1" destOrd="0" parTransId="{8C0554D2-D0AE-4E0C-8C11-0FE68B8D9A31}" sibTransId="{5770D0CD-C841-46ED-BDD9-8896FACAB056}"/>
    <dgm:cxn modelId="{DF36C9B8-D965-0E4C-BFF4-D1CDC5B8EA7E}" type="presOf" srcId="{2EA2096D-AC04-4D12-A3FA-611DA7327BBB}" destId="{284C07B1-760D-A14A-8412-2A65FC6D9215}" srcOrd="0" destOrd="0" presId="urn:microsoft.com/office/officeart/2008/layout/LinedList"/>
    <dgm:cxn modelId="{332EC3E9-6E31-41B6-A406-0935ABB03B20}" srcId="{946602C6-DFF1-43D2-815D-6602DD538F30}" destId="{03F535EE-9A13-48BF-AADC-8FCA90B6E1EE}" srcOrd="3" destOrd="0" parTransId="{078E10EA-C92C-49A8-A7CD-367E26ADFAA4}" sibTransId="{E0165A8F-4EE6-477B-BFBE-3A08EC62391C}"/>
    <dgm:cxn modelId="{FC962CEA-41C8-4821-A7DA-0FEEBA39E2B1}" srcId="{946602C6-DFF1-43D2-815D-6602DD538F30}" destId="{BE39EBDF-2141-4740-A59D-B7556FDDC319}" srcOrd="2" destOrd="0" parTransId="{29A96FBC-B52C-412B-A763-F8B030F2BAF1}" sibTransId="{199323DC-BA9D-4DF1-A4B8-8552D98F28C9}"/>
    <dgm:cxn modelId="{0E715FEE-F7AF-594F-8F0C-37C0BF2D4051}" type="presOf" srcId="{BE39EBDF-2141-4740-A59D-B7556FDDC319}" destId="{700E40DC-562C-2545-ACC3-8E1826411DB0}" srcOrd="0" destOrd="0" presId="urn:microsoft.com/office/officeart/2008/layout/LinedList"/>
    <dgm:cxn modelId="{CA3909D6-F088-E347-82EF-2251A4C1D566}" type="presParOf" srcId="{47A6B20C-F3F5-2C4B-8794-FCC1CA3C3702}" destId="{0112ADF4-9FF1-B749-BCAA-805AB32E93DC}" srcOrd="0" destOrd="0" presId="urn:microsoft.com/office/officeart/2008/layout/LinedList"/>
    <dgm:cxn modelId="{E506FCD2-C8F5-0A43-8AAE-2F9441A5997A}" type="presParOf" srcId="{47A6B20C-F3F5-2C4B-8794-FCC1CA3C3702}" destId="{A5697BDC-EA01-7B4D-8451-81CE48B596FC}" srcOrd="1" destOrd="0" presId="urn:microsoft.com/office/officeart/2008/layout/LinedList"/>
    <dgm:cxn modelId="{BA66404B-27FD-494D-9B10-7C2E0C887926}" type="presParOf" srcId="{A5697BDC-EA01-7B4D-8451-81CE48B596FC}" destId="{8DF30095-1CD7-574B-AA4A-FF2C9D4290E7}" srcOrd="0" destOrd="0" presId="urn:microsoft.com/office/officeart/2008/layout/LinedList"/>
    <dgm:cxn modelId="{84B49735-E61E-1A4E-BF7A-8A1EEE4F44D1}" type="presParOf" srcId="{A5697BDC-EA01-7B4D-8451-81CE48B596FC}" destId="{748A1140-5DC0-6D4D-B00F-2F3F611AE7D7}" srcOrd="1" destOrd="0" presId="urn:microsoft.com/office/officeart/2008/layout/LinedList"/>
    <dgm:cxn modelId="{A21953B8-3CFC-4145-B64C-B991117E8D41}" type="presParOf" srcId="{47A6B20C-F3F5-2C4B-8794-FCC1CA3C3702}" destId="{77BE3621-DD92-5947-95B6-24F525EFDAC9}" srcOrd="2" destOrd="0" presId="urn:microsoft.com/office/officeart/2008/layout/LinedList"/>
    <dgm:cxn modelId="{81BA26A4-9D32-9A4A-8C64-3400F232EF5D}" type="presParOf" srcId="{47A6B20C-F3F5-2C4B-8794-FCC1CA3C3702}" destId="{D007B495-D105-5844-9829-F1914BF7FAE0}" srcOrd="3" destOrd="0" presId="urn:microsoft.com/office/officeart/2008/layout/LinedList"/>
    <dgm:cxn modelId="{B33ADA06-B7C0-AE47-8AAC-F8E81E7872C8}" type="presParOf" srcId="{D007B495-D105-5844-9829-F1914BF7FAE0}" destId="{284C07B1-760D-A14A-8412-2A65FC6D9215}" srcOrd="0" destOrd="0" presId="urn:microsoft.com/office/officeart/2008/layout/LinedList"/>
    <dgm:cxn modelId="{15FB3975-07D5-BE47-A8A1-C604AB7C41E3}" type="presParOf" srcId="{D007B495-D105-5844-9829-F1914BF7FAE0}" destId="{91B6A9FC-58B9-5C48-A77D-8ABB6D615C07}" srcOrd="1" destOrd="0" presId="urn:microsoft.com/office/officeart/2008/layout/LinedList"/>
    <dgm:cxn modelId="{5C47213A-3F78-4844-89F4-81C24CA9BE2B}" type="presParOf" srcId="{47A6B20C-F3F5-2C4B-8794-FCC1CA3C3702}" destId="{4FC3F450-5D2D-5B4B-889D-07FE3322315E}" srcOrd="4" destOrd="0" presId="urn:microsoft.com/office/officeart/2008/layout/LinedList"/>
    <dgm:cxn modelId="{133FADD6-C997-7C43-B3C9-7F807A6AE555}" type="presParOf" srcId="{47A6B20C-F3F5-2C4B-8794-FCC1CA3C3702}" destId="{4FF662B3-02C4-504E-B426-269EDB88C351}" srcOrd="5" destOrd="0" presId="urn:microsoft.com/office/officeart/2008/layout/LinedList"/>
    <dgm:cxn modelId="{79054C87-71DE-704D-8F92-3AA2133D8A5E}" type="presParOf" srcId="{4FF662B3-02C4-504E-B426-269EDB88C351}" destId="{700E40DC-562C-2545-ACC3-8E1826411DB0}" srcOrd="0" destOrd="0" presId="urn:microsoft.com/office/officeart/2008/layout/LinedList"/>
    <dgm:cxn modelId="{55D98BB4-9F1F-8144-941A-2AE3247761B4}" type="presParOf" srcId="{4FF662B3-02C4-504E-B426-269EDB88C351}" destId="{509475B5-2E17-9E47-830C-82A61C353EAD}" srcOrd="1" destOrd="0" presId="urn:microsoft.com/office/officeart/2008/layout/LinedList"/>
    <dgm:cxn modelId="{C983C1A8-1A40-1D48-93FD-C75E5673A69C}" type="presParOf" srcId="{47A6B20C-F3F5-2C4B-8794-FCC1CA3C3702}" destId="{7FDFC75A-BA8A-B545-A19B-766B4CFC0308}" srcOrd="6" destOrd="0" presId="urn:microsoft.com/office/officeart/2008/layout/LinedList"/>
    <dgm:cxn modelId="{4B26C2DF-FE9C-A04D-9842-0268F218230B}" type="presParOf" srcId="{47A6B20C-F3F5-2C4B-8794-FCC1CA3C3702}" destId="{84A08EE4-4CF6-6B40-8450-004B199E6B62}" srcOrd="7" destOrd="0" presId="urn:microsoft.com/office/officeart/2008/layout/LinedList"/>
    <dgm:cxn modelId="{7F545E20-5B22-5144-AFCA-EC7943D7CC15}" type="presParOf" srcId="{84A08EE4-4CF6-6B40-8450-004B199E6B62}" destId="{B69C371E-26FC-F144-B220-9A90969ABF58}" srcOrd="0" destOrd="0" presId="urn:microsoft.com/office/officeart/2008/layout/LinedList"/>
    <dgm:cxn modelId="{C7804AF2-95AC-BB42-84D8-8690FE361869}" type="presParOf" srcId="{84A08EE4-4CF6-6B40-8450-004B199E6B62}" destId="{DFDDDD57-013D-6140-99D8-8D0CB844BD2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FF8E576-2C03-4613-BFFF-D88E6195856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1D3D761-B39C-449A-B4AD-7C1F7EA64E0B}">
      <dgm:prSet/>
      <dgm:spPr/>
      <dgm:t>
        <a:bodyPr/>
        <a:lstStyle/>
        <a:p>
          <a:r>
            <a:rPr lang="it-IT"/>
            <a:t>Collettività migranti intese come comunità MOBILI (degli Uberti in riccio 2014: 21-34; </a:t>
          </a:r>
          <a:r>
            <a:rPr lang="it-IT" i="1"/>
            <a:t>transit migration </a:t>
          </a:r>
          <a:r>
            <a:rPr lang="it-IT"/>
            <a:t>Massa: 35-44)</a:t>
          </a:r>
          <a:endParaRPr lang="en-US"/>
        </a:p>
      </dgm:t>
    </dgm:pt>
    <dgm:pt modelId="{318B4F76-F10D-47DE-B139-EEEEFA0F7E93}" type="parTrans" cxnId="{1CC268C2-5ADF-4CCF-844D-6D1A50A5C6A0}">
      <dgm:prSet/>
      <dgm:spPr/>
      <dgm:t>
        <a:bodyPr/>
        <a:lstStyle/>
        <a:p>
          <a:endParaRPr lang="en-US"/>
        </a:p>
      </dgm:t>
    </dgm:pt>
    <dgm:pt modelId="{3465BC46-DC97-4EA3-B808-CFC512432236}" type="sibTrans" cxnId="{1CC268C2-5ADF-4CCF-844D-6D1A50A5C6A0}">
      <dgm:prSet/>
      <dgm:spPr/>
      <dgm:t>
        <a:bodyPr/>
        <a:lstStyle/>
        <a:p>
          <a:endParaRPr lang="en-US"/>
        </a:p>
      </dgm:t>
    </dgm:pt>
    <dgm:pt modelId="{687B6A18-7D31-4091-B202-0E399A7DCEEB}">
      <dgm:prSet/>
      <dgm:spPr/>
      <dgm:t>
        <a:bodyPr/>
        <a:lstStyle/>
        <a:p>
          <a:r>
            <a:rPr lang="it-IT"/>
            <a:t>Continuum rurale-urbano (Epstein 1958; Grillo 1973)</a:t>
          </a:r>
          <a:endParaRPr lang="en-US"/>
        </a:p>
      </dgm:t>
    </dgm:pt>
    <dgm:pt modelId="{63DD8ECC-C776-4662-911C-0AFDA5568EAF}" type="parTrans" cxnId="{7A6046FD-F794-4B90-A62E-0EBA354CDEA7}">
      <dgm:prSet/>
      <dgm:spPr/>
      <dgm:t>
        <a:bodyPr/>
        <a:lstStyle/>
        <a:p>
          <a:endParaRPr lang="en-US"/>
        </a:p>
      </dgm:t>
    </dgm:pt>
    <dgm:pt modelId="{A88303C0-97E6-4D4F-A0B4-FF88BCDC636D}" type="sibTrans" cxnId="{7A6046FD-F794-4B90-A62E-0EBA354CDEA7}">
      <dgm:prSet/>
      <dgm:spPr/>
      <dgm:t>
        <a:bodyPr/>
        <a:lstStyle/>
        <a:p>
          <a:endParaRPr lang="en-US"/>
        </a:p>
      </dgm:t>
    </dgm:pt>
    <dgm:pt modelId="{2F622DD8-3841-4D8C-9559-1A632C137654}">
      <dgm:prSet/>
      <dgm:spPr/>
      <dgm:t>
        <a:bodyPr/>
        <a:lstStyle/>
        <a:p>
          <a:r>
            <a:rPr lang="it-IT"/>
            <a:t>Diaspora (Cohen 1997; Clifford 1997; Lazzarino e Marabello in Riccio 2014: 81-90)</a:t>
          </a:r>
          <a:endParaRPr lang="en-US"/>
        </a:p>
      </dgm:t>
    </dgm:pt>
    <dgm:pt modelId="{F603E132-9447-4A13-91A6-55FFD19BDB5A}" type="parTrans" cxnId="{B57200FD-75D9-4B70-A552-B2EEA64ABAE4}">
      <dgm:prSet/>
      <dgm:spPr/>
      <dgm:t>
        <a:bodyPr/>
        <a:lstStyle/>
        <a:p>
          <a:endParaRPr lang="en-US"/>
        </a:p>
      </dgm:t>
    </dgm:pt>
    <dgm:pt modelId="{2F806056-9B1F-4C4C-BA08-2C7123A682BE}" type="sibTrans" cxnId="{B57200FD-75D9-4B70-A552-B2EEA64ABAE4}">
      <dgm:prSet/>
      <dgm:spPr/>
      <dgm:t>
        <a:bodyPr/>
        <a:lstStyle/>
        <a:p>
          <a:endParaRPr lang="en-US"/>
        </a:p>
      </dgm:t>
    </dgm:pt>
    <dgm:pt modelId="{E09DEC20-2278-4970-8D5A-C28328BD2CB0}">
      <dgm:prSet/>
      <dgm:spPr/>
      <dgm:t>
        <a:bodyPr/>
        <a:lstStyle/>
        <a:p>
          <a:r>
            <a:rPr lang="it-IT"/>
            <a:t>Studio dei processi transnazionali (Glick Schiller, Caglar, Levitt): </a:t>
          </a:r>
          <a:endParaRPr lang="en-US"/>
        </a:p>
      </dgm:t>
    </dgm:pt>
    <dgm:pt modelId="{A4B42E01-2A31-422D-AFAD-7891DD48C466}" type="parTrans" cxnId="{7FE06BAB-B3C4-4F84-9922-388D30553DB2}">
      <dgm:prSet/>
      <dgm:spPr/>
      <dgm:t>
        <a:bodyPr/>
        <a:lstStyle/>
        <a:p>
          <a:endParaRPr lang="en-US"/>
        </a:p>
      </dgm:t>
    </dgm:pt>
    <dgm:pt modelId="{B3CEA1EB-0E3D-49D8-AD66-020305A7EB13}" type="sibTrans" cxnId="{7FE06BAB-B3C4-4F84-9922-388D30553DB2}">
      <dgm:prSet/>
      <dgm:spPr/>
      <dgm:t>
        <a:bodyPr/>
        <a:lstStyle/>
        <a:p>
          <a:endParaRPr lang="en-US"/>
        </a:p>
      </dgm:t>
    </dgm:pt>
    <dgm:pt modelId="{67FA123B-617F-4BDC-98E6-D0A48778EE6B}">
      <dgm:prSet/>
      <dgm:spPr/>
      <dgm:t>
        <a:bodyPr/>
        <a:lstStyle/>
        <a:p>
          <a:r>
            <a:rPr lang="it-IT"/>
            <a:t>Relazioni multiple e simultanee, circuiti di relazioni 	formali e informali è multidimensionalità dei processi</a:t>
          </a:r>
          <a:endParaRPr lang="en-US"/>
        </a:p>
      </dgm:t>
    </dgm:pt>
    <dgm:pt modelId="{AA60B142-2076-415A-ADF7-48367C5F20E9}" type="parTrans" cxnId="{E5786B11-6972-45D3-A792-8AA1BC80C869}">
      <dgm:prSet/>
      <dgm:spPr/>
      <dgm:t>
        <a:bodyPr/>
        <a:lstStyle/>
        <a:p>
          <a:endParaRPr lang="en-US"/>
        </a:p>
      </dgm:t>
    </dgm:pt>
    <dgm:pt modelId="{CE3528B2-7DD1-4018-85B4-FD09E07B3223}" type="sibTrans" cxnId="{E5786B11-6972-45D3-A792-8AA1BC80C869}">
      <dgm:prSet/>
      <dgm:spPr/>
      <dgm:t>
        <a:bodyPr/>
        <a:lstStyle/>
        <a:p>
          <a:endParaRPr lang="en-US"/>
        </a:p>
      </dgm:t>
    </dgm:pt>
    <dgm:pt modelId="{520D158E-CBA9-8A47-8EFB-6D824B9D7DF0}" type="pres">
      <dgm:prSet presAssocID="{BFF8E576-2C03-4613-BFFF-D88E61958565}" presName="diagram" presStyleCnt="0">
        <dgm:presLayoutVars>
          <dgm:dir/>
          <dgm:resizeHandles val="exact"/>
        </dgm:presLayoutVars>
      </dgm:prSet>
      <dgm:spPr/>
    </dgm:pt>
    <dgm:pt modelId="{F861519B-7BF3-3B44-BB9A-C3E0C7FB344C}" type="pres">
      <dgm:prSet presAssocID="{A1D3D761-B39C-449A-B4AD-7C1F7EA64E0B}" presName="node" presStyleLbl="node1" presStyleIdx="0" presStyleCnt="4">
        <dgm:presLayoutVars>
          <dgm:bulletEnabled val="1"/>
        </dgm:presLayoutVars>
      </dgm:prSet>
      <dgm:spPr/>
    </dgm:pt>
    <dgm:pt modelId="{700BD0DD-DCE3-C840-94B3-FBF83CC62FF0}" type="pres">
      <dgm:prSet presAssocID="{3465BC46-DC97-4EA3-B808-CFC512432236}" presName="sibTrans" presStyleCnt="0"/>
      <dgm:spPr/>
    </dgm:pt>
    <dgm:pt modelId="{E69E251C-AA60-2446-9A9A-38E24A325EC3}" type="pres">
      <dgm:prSet presAssocID="{687B6A18-7D31-4091-B202-0E399A7DCEEB}" presName="node" presStyleLbl="node1" presStyleIdx="1" presStyleCnt="4">
        <dgm:presLayoutVars>
          <dgm:bulletEnabled val="1"/>
        </dgm:presLayoutVars>
      </dgm:prSet>
      <dgm:spPr/>
    </dgm:pt>
    <dgm:pt modelId="{2A799129-2B2A-6348-A3C9-6E0792E56BD5}" type="pres">
      <dgm:prSet presAssocID="{A88303C0-97E6-4D4F-A0B4-FF88BCDC636D}" presName="sibTrans" presStyleCnt="0"/>
      <dgm:spPr/>
    </dgm:pt>
    <dgm:pt modelId="{06CF458F-4B88-994F-81E2-8C41BD8E5CB1}" type="pres">
      <dgm:prSet presAssocID="{2F622DD8-3841-4D8C-9559-1A632C137654}" presName="node" presStyleLbl="node1" presStyleIdx="2" presStyleCnt="4">
        <dgm:presLayoutVars>
          <dgm:bulletEnabled val="1"/>
        </dgm:presLayoutVars>
      </dgm:prSet>
      <dgm:spPr/>
    </dgm:pt>
    <dgm:pt modelId="{B92EBD8D-4722-3B40-A267-632B378F3AE4}" type="pres">
      <dgm:prSet presAssocID="{2F806056-9B1F-4C4C-BA08-2C7123A682BE}" presName="sibTrans" presStyleCnt="0"/>
      <dgm:spPr/>
    </dgm:pt>
    <dgm:pt modelId="{0C311742-4F7F-824F-B49C-10434C9E47D0}" type="pres">
      <dgm:prSet presAssocID="{E09DEC20-2278-4970-8D5A-C28328BD2CB0}" presName="node" presStyleLbl="node1" presStyleIdx="3" presStyleCnt="4">
        <dgm:presLayoutVars>
          <dgm:bulletEnabled val="1"/>
        </dgm:presLayoutVars>
      </dgm:prSet>
      <dgm:spPr/>
    </dgm:pt>
  </dgm:ptLst>
  <dgm:cxnLst>
    <dgm:cxn modelId="{E5786B11-6972-45D3-A792-8AA1BC80C869}" srcId="{E09DEC20-2278-4970-8D5A-C28328BD2CB0}" destId="{67FA123B-617F-4BDC-98E6-D0A48778EE6B}" srcOrd="0" destOrd="0" parTransId="{AA60B142-2076-415A-ADF7-48367C5F20E9}" sibTransId="{CE3528B2-7DD1-4018-85B4-FD09E07B3223}"/>
    <dgm:cxn modelId="{484FA218-A17D-F24C-9165-D2524E9FE812}" type="presOf" srcId="{BFF8E576-2C03-4613-BFFF-D88E61958565}" destId="{520D158E-CBA9-8A47-8EFB-6D824B9D7DF0}" srcOrd="0" destOrd="0" presId="urn:microsoft.com/office/officeart/2005/8/layout/default"/>
    <dgm:cxn modelId="{2D7CD242-6E07-9748-91D4-F8A993423D8D}" type="presOf" srcId="{67FA123B-617F-4BDC-98E6-D0A48778EE6B}" destId="{0C311742-4F7F-824F-B49C-10434C9E47D0}" srcOrd="0" destOrd="1" presId="urn:microsoft.com/office/officeart/2005/8/layout/default"/>
    <dgm:cxn modelId="{0E249758-61C8-E14E-B3C9-34C28770943F}" type="presOf" srcId="{E09DEC20-2278-4970-8D5A-C28328BD2CB0}" destId="{0C311742-4F7F-824F-B49C-10434C9E47D0}" srcOrd="0" destOrd="0" presId="urn:microsoft.com/office/officeart/2005/8/layout/default"/>
    <dgm:cxn modelId="{5128BA5F-7018-2D4E-BC5A-72439931A219}" type="presOf" srcId="{A1D3D761-B39C-449A-B4AD-7C1F7EA64E0B}" destId="{F861519B-7BF3-3B44-BB9A-C3E0C7FB344C}" srcOrd="0" destOrd="0" presId="urn:microsoft.com/office/officeart/2005/8/layout/default"/>
    <dgm:cxn modelId="{B270DC6D-2578-514B-B89E-87F285ADAECA}" type="presOf" srcId="{687B6A18-7D31-4091-B202-0E399A7DCEEB}" destId="{E69E251C-AA60-2446-9A9A-38E24A325EC3}" srcOrd="0" destOrd="0" presId="urn:microsoft.com/office/officeart/2005/8/layout/default"/>
    <dgm:cxn modelId="{7FE06BAB-B3C4-4F84-9922-388D30553DB2}" srcId="{BFF8E576-2C03-4613-BFFF-D88E61958565}" destId="{E09DEC20-2278-4970-8D5A-C28328BD2CB0}" srcOrd="3" destOrd="0" parTransId="{A4B42E01-2A31-422D-AFAD-7891DD48C466}" sibTransId="{B3CEA1EB-0E3D-49D8-AD66-020305A7EB13}"/>
    <dgm:cxn modelId="{49137AB1-9F21-D94A-B65A-F9856F0B65DE}" type="presOf" srcId="{2F622DD8-3841-4D8C-9559-1A632C137654}" destId="{06CF458F-4B88-994F-81E2-8C41BD8E5CB1}" srcOrd="0" destOrd="0" presId="urn:microsoft.com/office/officeart/2005/8/layout/default"/>
    <dgm:cxn modelId="{1CC268C2-5ADF-4CCF-844D-6D1A50A5C6A0}" srcId="{BFF8E576-2C03-4613-BFFF-D88E61958565}" destId="{A1D3D761-B39C-449A-B4AD-7C1F7EA64E0B}" srcOrd="0" destOrd="0" parTransId="{318B4F76-F10D-47DE-B139-EEEEFA0F7E93}" sibTransId="{3465BC46-DC97-4EA3-B808-CFC512432236}"/>
    <dgm:cxn modelId="{B57200FD-75D9-4B70-A552-B2EEA64ABAE4}" srcId="{BFF8E576-2C03-4613-BFFF-D88E61958565}" destId="{2F622DD8-3841-4D8C-9559-1A632C137654}" srcOrd="2" destOrd="0" parTransId="{F603E132-9447-4A13-91A6-55FFD19BDB5A}" sibTransId="{2F806056-9B1F-4C4C-BA08-2C7123A682BE}"/>
    <dgm:cxn modelId="{7A6046FD-F794-4B90-A62E-0EBA354CDEA7}" srcId="{BFF8E576-2C03-4613-BFFF-D88E61958565}" destId="{687B6A18-7D31-4091-B202-0E399A7DCEEB}" srcOrd="1" destOrd="0" parTransId="{63DD8ECC-C776-4662-911C-0AFDA5568EAF}" sibTransId="{A88303C0-97E6-4D4F-A0B4-FF88BCDC636D}"/>
    <dgm:cxn modelId="{0229EFB5-5CE8-A849-9680-89EED9813909}" type="presParOf" srcId="{520D158E-CBA9-8A47-8EFB-6D824B9D7DF0}" destId="{F861519B-7BF3-3B44-BB9A-C3E0C7FB344C}" srcOrd="0" destOrd="0" presId="urn:microsoft.com/office/officeart/2005/8/layout/default"/>
    <dgm:cxn modelId="{685CA8B7-8D3A-3440-A1F0-27AF1EB49F68}" type="presParOf" srcId="{520D158E-CBA9-8A47-8EFB-6D824B9D7DF0}" destId="{700BD0DD-DCE3-C840-94B3-FBF83CC62FF0}" srcOrd="1" destOrd="0" presId="urn:microsoft.com/office/officeart/2005/8/layout/default"/>
    <dgm:cxn modelId="{98F614E7-2BE7-FD45-92E1-AD5089150296}" type="presParOf" srcId="{520D158E-CBA9-8A47-8EFB-6D824B9D7DF0}" destId="{E69E251C-AA60-2446-9A9A-38E24A325EC3}" srcOrd="2" destOrd="0" presId="urn:microsoft.com/office/officeart/2005/8/layout/default"/>
    <dgm:cxn modelId="{344F657A-7825-F24C-B701-B34949AB9B70}" type="presParOf" srcId="{520D158E-CBA9-8A47-8EFB-6D824B9D7DF0}" destId="{2A799129-2B2A-6348-A3C9-6E0792E56BD5}" srcOrd="3" destOrd="0" presId="urn:microsoft.com/office/officeart/2005/8/layout/default"/>
    <dgm:cxn modelId="{137A3226-5A80-2844-901E-A886B3F6D366}" type="presParOf" srcId="{520D158E-CBA9-8A47-8EFB-6D824B9D7DF0}" destId="{06CF458F-4B88-994F-81E2-8C41BD8E5CB1}" srcOrd="4" destOrd="0" presId="urn:microsoft.com/office/officeart/2005/8/layout/default"/>
    <dgm:cxn modelId="{ED4F646A-451C-3A43-BA5C-0998D0B86B45}" type="presParOf" srcId="{520D158E-CBA9-8A47-8EFB-6D824B9D7DF0}" destId="{B92EBD8D-4722-3B40-A267-632B378F3AE4}" srcOrd="5" destOrd="0" presId="urn:microsoft.com/office/officeart/2005/8/layout/default"/>
    <dgm:cxn modelId="{AC631B56-1FE6-4047-A9AE-832491BBAB8E}" type="presParOf" srcId="{520D158E-CBA9-8A47-8EFB-6D824B9D7DF0}" destId="{0C311742-4F7F-824F-B49C-10434C9E47D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269CCD3-CF19-4487-B6E7-ED6B9D90BC2B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1862FA2-41F2-4309-B0B0-CCCBF6529B35}">
      <dgm:prSet/>
      <dgm:spPr/>
      <dgm:t>
        <a:bodyPr/>
        <a:lstStyle/>
        <a:p>
          <a:r>
            <a:rPr lang="it-IT" b="0" i="0"/>
            <a:t>Emi / Im- Migrazioni ?    </a:t>
          </a:r>
          <a:endParaRPr lang="en-US"/>
        </a:p>
      </dgm:t>
    </dgm:pt>
    <dgm:pt modelId="{D49E946C-EB54-4F73-804F-5C20AEC5B847}" type="parTrans" cxnId="{091AFFEA-D36B-47A3-9DFB-A41C97683C90}">
      <dgm:prSet/>
      <dgm:spPr/>
      <dgm:t>
        <a:bodyPr/>
        <a:lstStyle/>
        <a:p>
          <a:endParaRPr lang="en-US"/>
        </a:p>
      </dgm:t>
    </dgm:pt>
    <dgm:pt modelId="{9AE5FB58-F245-4E43-A8FF-253D114B7335}" type="sibTrans" cxnId="{091AFFEA-D36B-47A3-9DFB-A41C97683C90}">
      <dgm:prSet/>
      <dgm:spPr/>
      <dgm:t>
        <a:bodyPr/>
        <a:lstStyle/>
        <a:p>
          <a:endParaRPr lang="en-US"/>
        </a:p>
      </dgm:t>
    </dgm:pt>
    <dgm:pt modelId="{9AE9753D-5C64-40B1-84F7-8D4DB087C062}">
      <dgm:prSet/>
      <dgm:spPr/>
      <dgm:t>
        <a:bodyPr/>
        <a:lstStyle/>
        <a:p>
          <a:r>
            <a:rPr lang="it-IT" b="0" i="0"/>
            <a:t>Europa: radici o inter_cultura? 		   						</a:t>
          </a:r>
          <a:endParaRPr lang="en-US"/>
        </a:p>
      </dgm:t>
    </dgm:pt>
    <dgm:pt modelId="{CAF823D8-49F8-41FB-A98F-7A24A244597E}" type="parTrans" cxnId="{765A9D01-26CB-429A-843F-92B3662E638A}">
      <dgm:prSet/>
      <dgm:spPr/>
      <dgm:t>
        <a:bodyPr/>
        <a:lstStyle/>
        <a:p>
          <a:endParaRPr lang="en-US"/>
        </a:p>
      </dgm:t>
    </dgm:pt>
    <dgm:pt modelId="{D2A474E4-975B-4F61-94DF-D2F613CE6411}" type="sibTrans" cxnId="{765A9D01-26CB-429A-843F-92B3662E638A}">
      <dgm:prSet/>
      <dgm:spPr/>
      <dgm:t>
        <a:bodyPr/>
        <a:lstStyle/>
        <a:p>
          <a:endParaRPr lang="en-US"/>
        </a:p>
      </dgm:t>
    </dgm:pt>
    <dgm:pt modelId="{223F1255-3E36-4F79-B0A2-E0DD77078D80}">
      <dgm:prSet/>
      <dgm:spPr/>
      <dgm:t>
        <a:bodyPr/>
        <a:lstStyle/>
        <a:p>
          <a:r>
            <a:rPr lang="it-IT" b="0" i="0"/>
            <a:t>Confini interni/esterni		</a:t>
          </a:r>
          <a:endParaRPr lang="en-US"/>
        </a:p>
      </dgm:t>
    </dgm:pt>
    <dgm:pt modelId="{5902D39B-1A8D-4DD6-ADAA-3F05CA83800C}" type="parTrans" cxnId="{96BBF93A-2C51-4DCE-A3B8-B0FB78E95454}">
      <dgm:prSet/>
      <dgm:spPr/>
      <dgm:t>
        <a:bodyPr/>
        <a:lstStyle/>
        <a:p>
          <a:endParaRPr lang="en-US"/>
        </a:p>
      </dgm:t>
    </dgm:pt>
    <dgm:pt modelId="{A1EAE4CE-BFEF-48EB-BC1D-E16DF51929F4}" type="sibTrans" cxnId="{96BBF93A-2C51-4DCE-A3B8-B0FB78E95454}">
      <dgm:prSet/>
      <dgm:spPr/>
      <dgm:t>
        <a:bodyPr/>
        <a:lstStyle/>
        <a:p>
          <a:endParaRPr lang="en-US"/>
        </a:p>
      </dgm:t>
    </dgm:pt>
    <dgm:pt modelId="{74DD3AA4-3EC6-4E57-87DC-A9F2B01E88DA}">
      <dgm:prSet/>
      <dgm:spPr/>
      <dgm:t>
        <a:bodyPr/>
        <a:lstStyle/>
        <a:p>
          <a:r>
            <a:rPr lang="it-IT" b="0" i="0"/>
            <a:t>Aumento di richiedenti asilo  	</a:t>
          </a:r>
          <a:endParaRPr lang="en-US"/>
        </a:p>
      </dgm:t>
    </dgm:pt>
    <dgm:pt modelId="{8AA5AD3E-F8D4-43AE-A68C-CDE3D492571E}" type="parTrans" cxnId="{3C1AE37C-C6BC-4A48-8475-7E5294841E4F}">
      <dgm:prSet/>
      <dgm:spPr/>
      <dgm:t>
        <a:bodyPr/>
        <a:lstStyle/>
        <a:p>
          <a:endParaRPr lang="en-US"/>
        </a:p>
      </dgm:t>
    </dgm:pt>
    <dgm:pt modelId="{4817C544-C3E9-4D22-9554-B2E5B649D90A}" type="sibTrans" cxnId="{3C1AE37C-C6BC-4A48-8475-7E5294841E4F}">
      <dgm:prSet/>
      <dgm:spPr/>
      <dgm:t>
        <a:bodyPr/>
        <a:lstStyle/>
        <a:p>
          <a:endParaRPr lang="en-US"/>
        </a:p>
      </dgm:t>
    </dgm:pt>
    <dgm:pt modelId="{C3640A5F-B876-4D42-9D47-C6F71E52E7A9}">
      <dgm:prSet/>
      <dgm:spPr/>
      <dgm:t>
        <a:bodyPr/>
        <a:lstStyle/>
        <a:p>
          <a:r>
            <a:rPr lang="it-IT" b="0" i="0"/>
            <a:t>Stop alle quote ingresso migranti                     </a:t>
          </a:r>
          <a:endParaRPr lang="en-US"/>
        </a:p>
      </dgm:t>
    </dgm:pt>
    <dgm:pt modelId="{88754BB4-FC64-4486-AFE3-94E554380705}" type="parTrans" cxnId="{89D7840C-C90E-45D7-8012-04A001124C86}">
      <dgm:prSet/>
      <dgm:spPr/>
      <dgm:t>
        <a:bodyPr/>
        <a:lstStyle/>
        <a:p>
          <a:endParaRPr lang="en-US"/>
        </a:p>
      </dgm:t>
    </dgm:pt>
    <dgm:pt modelId="{1CA487A2-A3C4-49A3-A02B-09CA50F0872F}" type="sibTrans" cxnId="{89D7840C-C90E-45D7-8012-04A001124C86}">
      <dgm:prSet/>
      <dgm:spPr/>
      <dgm:t>
        <a:bodyPr/>
        <a:lstStyle/>
        <a:p>
          <a:endParaRPr lang="en-US"/>
        </a:p>
      </dgm:t>
    </dgm:pt>
    <dgm:pt modelId="{6B024779-2BF0-44C4-81F7-40F4B6282E40}">
      <dgm:prSet/>
      <dgm:spPr/>
      <dgm:t>
        <a:bodyPr/>
        <a:lstStyle/>
        <a:p>
          <a:r>
            <a:rPr lang="it-IT" b="0" i="0"/>
            <a:t>Crisi  globale 2008-Welfare state	           </a:t>
          </a:r>
          <a:endParaRPr lang="en-US"/>
        </a:p>
      </dgm:t>
    </dgm:pt>
    <dgm:pt modelId="{5CA92429-C7D4-4393-A472-1E4E92AB2996}" type="parTrans" cxnId="{F82EEAC6-9B98-4D49-A3D2-48DC8232299C}">
      <dgm:prSet/>
      <dgm:spPr/>
      <dgm:t>
        <a:bodyPr/>
        <a:lstStyle/>
        <a:p>
          <a:endParaRPr lang="en-US"/>
        </a:p>
      </dgm:t>
    </dgm:pt>
    <dgm:pt modelId="{35D7CA74-A3C2-4B82-A6BA-2EBEB9EBA8F0}" type="sibTrans" cxnId="{F82EEAC6-9B98-4D49-A3D2-48DC8232299C}">
      <dgm:prSet/>
      <dgm:spPr/>
      <dgm:t>
        <a:bodyPr/>
        <a:lstStyle/>
        <a:p>
          <a:endParaRPr lang="en-US"/>
        </a:p>
      </dgm:t>
    </dgm:pt>
    <dgm:pt modelId="{B2089EDF-C8DC-4C1B-AD27-6550E256BE61}">
      <dgm:prSet/>
      <dgm:spPr/>
      <dgm:t>
        <a:bodyPr/>
        <a:lstStyle/>
        <a:p>
          <a:r>
            <a:rPr lang="it-IT" b="0" i="0"/>
            <a:t>Primavere arabe + crisi climatica</a:t>
          </a:r>
          <a:endParaRPr lang="en-US"/>
        </a:p>
      </dgm:t>
    </dgm:pt>
    <dgm:pt modelId="{9E1DD648-AD68-4B44-BD5E-A28D39B7AEB1}" type="parTrans" cxnId="{37FC0E52-6A61-4C28-BC6E-0EBB1E1D3645}">
      <dgm:prSet/>
      <dgm:spPr/>
      <dgm:t>
        <a:bodyPr/>
        <a:lstStyle/>
        <a:p>
          <a:endParaRPr lang="en-US"/>
        </a:p>
      </dgm:t>
    </dgm:pt>
    <dgm:pt modelId="{98F5E711-043A-43E7-9F8D-36FDAAAFE2CB}" type="sibTrans" cxnId="{37FC0E52-6A61-4C28-BC6E-0EBB1E1D3645}">
      <dgm:prSet/>
      <dgm:spPr/>
      <dgm:t>
        <a:bodyPr/>
        <a:lstStyle/>
        <a:p>
          <a:endParaRPr lang="en-US"/>
        </a:p>
      </dgm:t>
    </dgm:pt>
    <dgm:pt modelId="{45BBCD32-7381-4346-921E-3990A46C9B17}">
      <dgm:prSet/>
      <dgm:spPr/>
      <dgm:t>
        <a:bodyPr/>
        <a:lstStyle/>
        <a:p>
          <a:r>
            <a:rPr lang="it-IT" b="0" i="0"/>
            <a:t>COVID 19</a:t>
          </a:r>
          <a:endParaRPr lang="en-US"/>
        </a:p>
      </dgm:t>
    </dgm:pt>
    <dgm:pt modelId="{8B5F9FE8-FE23-44EC-8769-859FB375845A}" type="parTrans" cxnId="{2C02B1E1-4D28-4754-8CC5-D0514839E832}">
      <dgm:prSet/>
      <dgm:spPr/>
      <dgm:t>
        <a:bodyPr/>
        <a:lstStyle/>
        <a:p>
          <a:endParaRPr lang="en-US"/>
        </a:p>
      </dgm:t>
    </dgm:pt>
    <dgm:pt modelId="{978A44BA-F1C6-42B5-9540-BB4FD71B24C5}" type="sibTrans" cxnId="{2C02B1E1-4D28-4754-8CC5-D0514839E832}">
      <dgm:prSet/>
      <dgm:spPr/>
      <dgm:t>
        <a:bodyPr/>
        <a:lstStyle/>
        <a:p>
          <a:endParaRPr lang="en-US"/>
        </a:p>
      </dgm:t>
    </dgm:pt>
    <dgm:pt modelId="{8E02E10E-FED0-CA41-B930-F04F8F351D89}" type="pres">
      <dgm:prSet presAssocID="{4269CCD3-CF19-4487-B6E7-ED6B9D90BC2B}" presName="vert0" presStyleCnt="0">
        <dgm:presLayoutVars>
          <dgm:dir/>
          <dgm:animOne val="branch"/>
          <dgm:animLvl val="lvl"/>
        </dgm:presLayoutVars>
      </dgm:prSet>
      <dgm:spPr/>
    </dgm:pt>
    <dgm:pt modelId="{708FF243-DBBE-984B-AED0-8F6C1315B426}" type="pres">
      <dgm:prSet presAssocID="{41862FA2-41F2-4309-B0B0-CCCBF6529B35}" presName="thickLine" presStyleLbl="alignNode1" presStyleIdx="0" presStyleCnt="8"/>
      <dgm:spPr/>
    </dgm:pt>
    <dgm:pt modelId="{7EDAE126-E780-A14D-91D2-65DBBC11B23A}" type="pres">
      <dgm:prSet presAssocID="{41862FA2-41F2-4309-B0B0-CCCBF6529B35}" presName="horz1" presStyleCnt="0"/>
      <dgm:spPr/>
    </dgm:pt>
    <dgm:pt modelId="{3E8F4B55-91E8-8541-98D2-0963C4BD14DF}" type="pres">
      <dgm:prSet presAssocID="{41862FA2-41F2-4309-B0B0-CCCBF6529B35}" presName="tx1" presStyleLbl="revTx" presStyleIdx="0" presStyleCnt="8"/>
      <dgm:spPr/>
    </dgm:pt>
    <dgm:pt modelId="{5F91F747-C4F5-5942-AF62-D39272DDE88F}" type="pres">
      <dgm:prSet presAssocID="{41862FA2-41F2-4309-B0B0-CCCBF6529B35}" presName="vert1" presStyleCnt="0"/>
      <dgm:spPr/>
    </dgm:pt>
    <dgm:pt modelId="{63B942F6-2848-D043-83B3-B213C3D8276B}" type="pres">
      <dgm:prSet presAssocID="{9AE9753D-5C64-40B1-84F7-8D4DB087C062}" presName="thickLine" presStyleLbl="alignNode1" presStyleIdx="1" presStyleCnt="8"/>
      <dgm:spPr/>
    </dgm:pt>
    <dgm:pt modelId="{76A09514-A362-2B41-BE01-0677E2ED2378}" type="pres">
      <dgm:prSet presAssocID="{9AE9753D-5C64-40B1-84F7-8D4DB087C062}" presName="horz1" presStyleCnt="0"/>
      <dgm:spPr/>
    </dgm:pt>
    <dgm:pt modelId="{C424DB19-9447-3C4D-B1C9-9AEE83A2E804}" type="pres">
      <dgm:prSet presAssocID="{9AE9753D-5C64-40B1-84F7-8D4DB087C062}" presName="tx1" presStyleLbl="revTx" presStyleIdx="1" presStyleCnt="8"/>
      <dgm:spPr/>
    </dgm:pt>
    <dgm:pt modelId="{58FC3F77-5E72-4D40-AF58-BB414BE7BC94}" type="pres">
      <dgm:prSet presAssocID="{9AE9753D-5C64-40B1-84F7-8D4DB087C062}" presName="vert1" presStyleCnt="0"/>
      <dgm:spPr/>
    </dgm:pt>
    <dgm:pt modelId="{CCD29760-DFE9-D74A-BAD5-547D6EA74B44}" type="pres">
      <dgm:prSet presAssocID="{223F1255-3E36-4F79-B0A2-E0DD77078D80}" presName="thickLine" presStyleLbl="alignNode1" presStyleIdx="2" presStyleCnt="8"/>
      <dgm:spPr/>
    </dgm:pt>
    <dgm:pt modelId="{24CDF2BC-5391-4246-A2F8-22C5B37F5D5B}" type="pres">
      <dgm:prSet presAssocID="{223F1255-3E36-4F79-B0A2-E0DD77078D80}" presName="horz1" presStyleCnt="0"/>
      <dgm:spPr/>
    </dgm:pt>
    <dgm:pt modelId="{673180CB-AB9B-1848-9327-AB6014F066DF}" type="pres">
      <dgm:prSet presAssocID="{223F1255-3E36-4F79-B0A2-E0DD77078D80}" presName="tx1" presStyleLbl="revTx" presStyleIdx="2" presStyleCnt="8"/>
      <dgm:spPr/>
    </dgm:pt>
    <dgm:pt modelId="{E16795E2-DCC9-6846-B828-E9F55535C925}" type="pres">
      <dgm:prSet presAssocID="{223F1255-3E36-4F79-B0A2-E0DD77078D80}" presName="vert1" presStyleCnt="0"/>
      <dgm:spPr/>
    </dgm:pt>
    <dgm:pt modelId="{BCB917F1-6578-C841-A278-C6EC669C68B1}" type="pres">
      <dgm:prSet presAssocID="{74DD3AA4-3EC6-4E57-87DC-A9F2B01E88DA}" presName="thickLine" presStyleLbl="alignNode1" presStyleIdx="3" presStyleCnt="8"/>
      <dgm:spPr/>
    </dgm:pt>
    <dgm:pt modelId="{AF17E1A7-7EAF-0046-9A6F-794C22CB4C62}" type="pres">
      <dgm:prSet presAssocID="{74DD3AA4-3EC6-4E57-87DC-A9F2B01E88DA}" presName="horz1" presStyleCnt="0"/>
      <dgm:spPr/>
    </dgm:pt>
    <dgm:pt modelId="{1A64113F-7E34-4241-B85D-4BAC51140700}" type="pres">
      <dgm:prSet presAssocID="{74DD3AA4-3EC6-4E57-87DC-A9F2B01E88DA}" presName="tx1" presStyleLbl="revTx" presStyleIdx="3" presStyleCnt="8"/>
      <dgm:spPr/>
    </dgm:pt>
    <dgm:pt modelId="{E83C350C-0C57-064D-ADBE-692C7FFB1AB2}" type="pres">
      <dgm:prSet presAssocID="{74DD3AA4-3EC6-4E57-87DC-A9F2B01E88DA}" presName="vert1" presStyleCnt="0"/>
      <dgm:spPr/>
    </dgm:pt>
    <dgm:pt modelId="{2C34C6E2-9724-1341-A6E3-114B5EF7C45C}" type="pres">
      <dgm:prSet presAssocID="{C3640A5F-B876-4D42-9D47-C6F71E52E7A9}" presName="thickLine" presStyleLbl="alignNode1" presStyleIdx="4" presStyleCnt="8"/>
      <dgm:spPr/>
    </dgm:pt>
    <dgm:pt modelId="{3BBC1CBF-CDAE-3B44-9213-2E93CD91FCE6}" type="pres">
      <dgm:prSet presAssocID="{C3640A5F-B876-4D42-9D47-C6F71E52E7A9}" presName="horz1" presStyleCnt="0"/>
      <dgm:spPr/>
    </dgm:pt>
    <dgm:pt modelId="{838F119D-515D-904E-9941-F9054EC62355}" type="pres">
      <dgm:prSet presAssocID="{C3640A5F-B876-4D42-9D47-C6F71E52E7A9}" presName="tx1" presStyleLbl="revTx" presStyleIdx="4" presStyleCnt="8"/>
      <dgm:spPr/>
    </dgm:pt>
    <dgm:pt modelId="{CA3F1201-2BE0-7C4F-AA47-259776755427}" type="pres">
      <dgm:prSet presAssocID="{C3640A5F-B876-4D42-9D47-C6F71E52E7A9}" presName="vert1" presStyleCnt="0"/>
      <dgm:spPr/>
    </dgm:pt>
    <dgm:pt modelId="{94A92DD0-DA81-E24E-848B-A90669406E61}" type="pres">
      <dgm:prSet presAssocID="{6B024779-2BF0-44C4-81F7-40F4B6282E40}" presName="thickLine" presStyleLbl="alignNode1" presStyleIdx="5" presStyleCnt="8"/>
      <dgm:spPr/>
    </dgm:pt>
    <dgm:pt modelId="{3B523989-DDBF-4B4A-B9BF-F0CCEA775DE2}" type="pres">
      <dgm:prSet presAssocID="{6B024779-2BF0-44C4-81F7-40F4B6282E40}" presName="horz1" presStyleCnt="0"/>
      <dgm:spPr/>
    </dgm:pt>
    <dgm:pt modelId="{398A5932-F94F-E64C-938C-663D34059CBD}" type="pres">
      <dgm:prSet presAssocID="{6B024779-2BF0-44C4-81F7-40F4B6282E40}" presName="tx1" presStyleLbl="revTx" presStyleIdx="5" presStyleCnt="8"/>
      <dgm:spPr/>
    </dgm:pt>
    <dgm:pt modelId="{1F972EF8-7416-D84C-8D33-041F551B51E5}" type="pres">
      <dgm:prSet presAssocID="{6B024779-2BF0-44C4-81F7-40F4B6282E40}" presName="vert1" presStyleCnt="0"/>
      <dgm:spPr/>
    </dgm:pt>
    <dgm:pt modelId="{ADC6147C-C278-0F4F-948D-BB52A9DED3C9}" type="pres">
      <dgm:prSet presAssocID="{B2089EDF-C8DC-4C1B-AD27-6550E256BE61}" presName="thickLine" presStyleLbl="alignNode1" presStyleIdx="6" presStyleCnt="8"/>
      <dgm:spPr/>
    </dgm:pt>
    <dgm:pt modelId="{34C99934-180A-7949-8F1F-FF6A7E7F867D}" type="pres">
      <dgm:prSet presAssocID="{B2089EDF-C8DC-4C1B-AD27-6550E256BE61}" presName="horz1" presStyleCnt="0"/>
      <dgm:spPr/>
    </dgm:pt>
    <dgm:pt modelId="{F71570C3-A3EE-6F44-B115-FF5F1D0010CB}" type="pres">
      <dgm:prSet presAssocID="{B2089EDF-C8DC-4C1B-AD27-6550E256BE61}" presName="tx1" presStyleLbl="revTx" presStyleIdx="6" presStyleCnt="8"/>
      <dgm:spPr/>
    </dgm:pt>
    <dgm:pt modelId="{C3B3087F-D6E8-E54D-8F7B-37D750D12E57}" type="pres">
      <dgm:prSet presAssocID="{B2089EDF-C8DC-4C1B-AD27-6550E256BE61}" presName="vert1" presStyleCnt="0"/>
      <dgm:spPr/>
    </dgm:pt>
    <dgm:pt modelId="{B542542E-7586-7F4B-A81D-A21BFD6BC710}" type="pres">
      <dgm:prSet presAssocID="{45BBCD32-7381-4346-921E-3990A46C9B17}" presName="thickLine" presStyleLbl="alignNode1" presStyleIdx="7" presStyleCnt="8"/>
      <dgm:spPr/>
    </dgm:pt>
    <dgm:pt modelId="{30F916D2-29A5-A044-B54C-F7F48C11F1BD}" type="pres">
      <dgm:prSet presAssocID="{45BBCD32-7381-4346-921E-3990A46C9B17}" presName="horz1" presStyleCnt="0"/>
      <dgm:spPr/>
    </dgm:pt>
    <dgm:pt modelId="{4DA13AB0-D10B-674C-BE44-93F5F8924166}" type="pres">
      <dgm:prSet presAssocID="{45BBCD32-7381-4346-921E-3990A46C9B17}" presName="tx1" presStyleLbl="revTx" presStyleIdx="7" presStyleCnt="8"/>
      <dgm:spPr/>
    </dgm:pt>
    <dgm:pt modelId="{326D5E94-4591-3943-B3B4-21EA072588F9}" type="pres">
      <dgm:prSet presAssocID="{45BBCD32-7381-4346-921E-3990A46C9B17}" presName="vert1" presStyleCnt="0"/>
      <dgm:spPr/>
    </dgm:pt>
  </dgm:ptLst>
  <dgm:cxnLst>
    <dgm:cxn modelId="{765A9D01-26CB-429A-843F-92B3662E638A}" srcId="{4269CCD3-CF19-4487-B6E7-ED6B9D90BC2B}" destId="{9AE9753D-5C64-40B1-84F7-8D4DB087C062}" srcOrd="1" destOrd="0" parTransId="{CAF823D8-49F8-41FB-A98F-7A24A244597E}" sibTransId="{D2A474E4-975B-4F61-94DF-D2F613CE6411}"/>
    <dgm:cxn modelId="{234B0007-4125-7F47-909C-493CCCFDB071}" type="presOf" srcId="{C3640A5F-B876-4D42-9D47-C6F71E52E7A9}" destId="{838F119D-515D-904E-9941-F9054EC62355}" srcOrd="0" destOrd="0" presId="urn:microsoft.com/office/officeart/2008/layout/LinedList"/>
    <dgm:cxn modelId="{89D7840C-C90E-45D7-8012-04A001124C86}" srcId="{4269CCD3-CF19-4487-B6E7-ED6B9D90BC2B}" destId="{C3640A5F-B876-4D42-9D47-C6F71E52E7A9}" srcOrd="4" destOrd="0" parTransId="{88754BB4-FC64-4486-AFE3-94E554380705}" sibTransId="{1CA487A2-A3C4-49A3-A02B-09CA50F0872F}"/>
    <dgm:cxn modelId="{0D1FDC38-3BBA-5F44-B9AC-F4BF582B6FC1}" type="presOf" srcId="{223F1255-3E36-4F79-B0A2-E0DD77078D80}" destId="{673180CB-AB9B-1848-9327-AB6014F066DF}" srcOrd="0" destOrd="0" presId="urn:microsoft.com/office/officeart/2008/layout/LinedList"/>
    <dgm:cxn modelId="{96BBF93A-2C51-4DCE-A3B8-B0FB78E95454}" srcId="{4269CCD3-CF19-4487-B6E7-ED6B9D90BC2B}" destId="{223F1255-3E36-4F79-B0A2-E0DD77078D80}" srcOrd="2" destOrd="0" parTransId="{5902D39B-1A8D-4DD6-ADAA-3F05CA83800C}" sibTransId="{A1EAE4CE-BFEF-48EB-BC1D-E16DF51929F4}"/>
    <dgm:cxn modelId="{37FC0E52-6A61-4C28-BC6E-0EBB1E1D3645}" srcId="{4269CCD3-CF19-4487-B6E7-ED6B9D90BC2B}" destId="{B2089EDF-C8DC-4C1B-AD27-6550E256BE61}" srcOrd="6" destOrd="0" parTransId="{9E1DD648-AD68-4B44-BD5E-A28D39B7AEB1}" sibTransId="{98F5E711-043A-43E7-9F8D-36FDAAAFE2CB}"/>
    <dgm:cxn modelId="{683DE868-0ADC-A145-B1B3-EB68C6AF06C9}" type="presOf" srcId="{6B024779-2BF0-44C4-81F7-40F4B6282E40}" destId="{398A5932-F94F-E64C-938C-663D34059CBD}" srcOrd="0" destOrd="0" presId="urn:microsoft.com/office/officeart/2008/layout/LinedList"/>
    <dgm:cxn modelId="{DDA02A6A-2567-C449-AB33-0A4807C34F84}" type="presOf" srcId="{B2089EDF-C8DC-4C1B-AD27-6550E256BE61}" destId="{F71570C3-A3EE-6F44-B115-FF5F1D0010CB}" srcOrd="0" destOrd="0" presId="urn:microsoft.com/office/officeart/2008/layout/LinedList"/>
    <dgm:cxn modelId="{3C1AE37C-C6BC-4A48-8475-7E5294841E4F}" srcId="{4269CCD3-CF19-4487-B6E7-ED6B9D90BC2B}" destId="{74DD3AA4-3EC6-4E57-87DC-A9F2B01E88DA}" srcOrd="3" destOrd="0" parTransId="{8AA5AD3E-F8D4-43AE-A68C-CDE3D492571E}" sibTransId="{4817C544-C3E9-4D22-9554-B2E5B649D90A}"/>
    <dgm:cxn modelId="{8DE45C7F-2C1D-7848-9772-5D977FA1DD0B}" type="presOf" srcId="{74DD3AA4-3EC6-4E57-87DC-A9F2B01E88DA}" destId="{1A64113F-7E34-4241-B85D-4BAC51140700}" srcOrd="0" destOrd="0" presId="urn:microsoft.com/office/officeart/2008/layout/LinedList"/>
    <dgm:cxn modelId="{64AE939A-F06D-6F4B-8B34-FF78C208B693}" type="presOf" srcId="{4269CCD3-CF19-4487-B6E7-ED6B9D90BC2B}" destId="{8E02E10E-FED0-CA41-B930-F04F8F351D89}" srcOrd="0" destOrd="0" presId="urn:microsoft.com/office/officeart/2008/layout/LinedList"/>
    <dgm:cxn modelId="{49F1E6C4-19E1-7849-B6F9-C9FC6898CBE6}" type="presOf" srcId="{41862FA2-41F2-4309-B0B0-CCCBF6529B35}" destId="{3E8F4B55-91E8-8541-98D2-0963C4BD14DF}" srcOrd="0" destOrd="0" presId="urn:microsoft.com/office/officeart/2008/layout/LinedList"/>
    <dgm:cxn modelId="{F82EEAC6-9B98-4D49-A3D2-48DC8232299C}" srcId="{4269CCD3-CF19-4487-B6E7-ED6B9D90BC2B}" destId="{6B024779-2BF0-44C4-81F7-40F4B6282E40}" srcOrd="5" destOrd="0" parTransId="{5CA92429-C7D4-4393-A472-1E4E92AB2996}" sibTransId="{35D7CA74-A3C2-4B82-A6BA-2EBEB9EBA8F0}"/>
    <dgm:cxn modelId="{10E1C3DF-94F4-784F-9227-B40A886B4212}" type="presOf" srcId="{45BBCD32-7381-4346-921E-3990A46C9B17}" destId="{4DA13AB0-D10B-674C-BE44-93F5F8924166}" srcOrd="0" destOrd="0" presId="urn:microsoft.com/office/officeart/2008/layout/LinedList"/>
    <dgm:cxn modelId="{2C02B1E1-4D28-4754-8CC5-D0514839E832}" srcId="{4269CCD3-CF19-4487-B6E7-ED6B9D90BC2B}" destId="{45BBCD32-7381-4346-921E-3990A46C9B17}" srcOrd="7" destOrd="0" parTransId="{8B5F9FE8-FE23-44EC-8769-859FB375845A}" sibTransId="{978A44BA-F1C6-42B5-9540-BB4FD71B24C5}"/>
    <dgm:cxn modelId="{B9F889E5-67C7-DF41-9881-B1012D47AFF7}" type="presOf" srcId="{9AE9753D-5C64-40B1-84F7-8D4DB087C062}" destId="{C424DB19-9447-3C4D-B1C9-9AEE83A2E804}" srcOrd="0" destOrd="0" presId="urn:microsoft.com/office/officeart/2008/layout/LinedList"/>
    <dgm:cxn modelId="{091AFFEA-D36B-47A3-9DFB-A41C97683C90}" srcId="{4269CCD3-CF19-4487-B6E7-ED6B9D90BC2B}" destId="{41862FA2-41F2-4309-B0B0-CCCBF6529B35}" srcOrd="0" destOrd="0" parTransId="{D49E946C-EB54-4F73-804F-5C20AEC5B847}" sibTransId="{9AE5FB58-F245-4E43-A8FF-253D114B7335}"/>
    <dgm:cxn modelId="{B9122E31-917A-BE4D-9E0E-6AE02F46CBB4}" type="presParOf" srcId="{8E02E10E-FED0-CA41-B930-F04F8F351D89}" destId="{708FF243-DBBE-984B-AED0-8F6C1315B426}" srcOrd="0" destOrd="0" presId="urn:microsoft.com/office/officeart/2008/layout/LinedList"/>
    <dgm:cxn modelId="{F67797A2-6371-9244-AE95-DB0687941F3F}" type="presParOf" srcId="{8E02E10E-FED0-CA41-B930-F04F8F351D89}" destId="{7EDAE126-E780-A14D-91D2-65DBBC11B23A}" srcOrd="1" destOrd="0" presId="urn:microsoft.com/office/officeart/2008/layout/LinedList"/>
    <dgm:cxn modelId="{BD107A83-A487-F244-9C9A-2DE05B36C075}" type="presParOf" srcId="{7EDAE126-E780-A14D-91D2-65DBBC11B23A}" destId="{3E8F4B55-91E8-8541-98D2-0963C4BD14DF}" srcOrd="0" destOrd="0" presId="urn:microsoft.com/office/officeart/2008/layout/LinedList"/>
    <dgm:cxn modelId="{DAB81886-D415-2D47-9142-73BD9370DAEB}" type="presParOf" srcId="{7EDAE126-E780-A14D-91D2-65DBBC11B23A}" destId="{5F91F747-C4F5-5942-AF62-D39272DDE88F}" srcOrd="1" destOrd="0" presId="urn:microsoft.com/office/officeart/2008/layout/LinedList"/>
    <dgm:cxn modelId="{1B6AE29A-1F20-1F46-867F-4A16A2072ED8}" type="presParOf" srcId="{8E02E10E-FED0-CA41-B930-F04F8F351D89}" destId="{63B942F6-2848-D043-83B3-B213C3D8276B}" srcOrd="2" destOrd="0" presId="urn:microsoft.com/office/officeart/2008/layout/LinedList"/>
    <dgm:cxn modelId="{F4F43FB3-F3DC-8142-88CE-5E01EFE17E51}" type="presParOf" srcId="{8E02E10E-FED0-CA41-B930-F04F8F351D89}" destId="{76A09514-A362-2B41-BE01-0677E2ED2378}" srcOrd="3" destOrd="0" presId="urn:microsoft.com/office/officeart/2008/layout/LinedList"/>
    <dgm:cxn modelId="{11BB7A79-B2B7-7A4D-8076-C5C8884C651C}" type="presParOf" srcId="{76A09514-A362-2B41-BE01-0677E2ED2378}" destId="{C424DB19-9447-3C4D-B1C9-9AEE83A2E804}" srcOrd="0" destOrd="0" presId="urn:microsoft.com/office/officeart/2008/layout/LinedList"/>
    <dgm:cxn modelId="{906DD108-0767-5546-9FE4-4C48B77A2168}" type="presParOf" srcId="{76A09514-A362-2B41-BE01-0677E2ED2378}" destId="{58FC3F77-5E72-4D40-AF58-BB414BE7BC94}" srcOrd="1" destOrd="0" presId="urn:microsoft.com/office/officeart/2008/layout/LinedList"/>
    <dgm:cxn modelId="{09F17171-98FC-5846-9D43-A7030205BC9D}" type="presParOf" srcId="{8E02E10E-FED0-CA41-B930-F04F8F351D89}" destId="{CCD29760-DFE9-D74A-BAD5-547D6EA74B44}" srcOrd="4" destOrd="0" presId="urn:microsoft.com/office/officeart/2008/layout/LinedList"/>
    <dgm:cxn modelId="{733A24C8-D1E3-B74F-836A-5FC1421547E6}" type="presParOf" srcId="{8E02E10E-FED0-CA41-B930-F04F8F351D89}" destId="{24CDF2BC-5391-4246-A2F8-22C5B37F5D5B}" srcOrd="5" destOrd="0" presId="urn:microsoft.com/office/officeart/2008/layout/LinedList"/>
    <dgm:cxn modelId="{65DC90F1-CE0B-154D-B222-96248CAAA322}" type="presParOf" srcId="{24CDF2BC-5391-4246-A2F8-22C5B37F5D5B}" destId="{673180CB-AB9B-1848-9327-AB6014F066DF}" srcOrd="0" destOrd="0" presId="urn:microsoft.com/office/officeart/2008/layout/LinedList"/>
    <dgm:cxn modelId="{A014A03F-677F-2049-A462-AE22A5CE00E4}" type="presParOf" srcId="{24CDF2BC-5391-4246-A2F8-22C5B37F5D5B}" destId="{E16795E2-DCC9-6846-B828-E9F55535C925}" srcOrd="1" destOrd="0" presId="urn:microsoft.com/office/officeart/2008/layout/LinedList"/>
    <dgm:cxn modelId="{D2C6EE89-5B65-0B49-856B-E53873C6CD34}" type="presParOf" srcId="{8E02E10E-FED0-CA41-B930-F04F8F351D89}" destId="{BCB917F1-6578-C841-A278-C6EC669C68B1}" srcOrd="6" destOrd="0" presId="urn:microsoft.com/office/officeart/2008/layout/LinedList"/>
    <dgm:cxn modelId="{02EA2C81-F3F8-9E43-802B-1296029EA45F}" type="presParOf" srcId="{8E02E10E-FED0-CA41-B930-F04F8F351D89}" destId="{AF17E1A7-7EAF-0046-9A6F-794C22CB4C62}" srcOrd="7" destOrd="0" presId="urn:microsoft.com/office/officeart/2008/layout/LinedList"/>
    <dgm:cxn modelId="{4A453327-02C5-C248-B7BB-1F633C8AA87F}" type="presParOf" srcId="{AF17E1A7-7EAF-0046-9A6F-794C22CB4C62}" destId="{1A64113F-7E34-4241-B85D-4BAC51140700}" srcOrd="0" destOrd="0" presId="urn:microsoft.com/office/officeart/2008/layout/LinedList"/>
    <dgm:cxn modelId="{BBF21DCF-D538-6B44-9083-E122AF9D8334}" type="presParOf" srcId="{AF17E1A7-7EAF-0046-9A6F-794C22CB4C62}" destId="{E83C350C-0C57-064D-ADBE-692C7FFB1AB2}" srcOrd="1" destOrd="0" presId="urn:microsoft.com/office/officeart/2008/layout/LinedList"/>
    <dgm:cxn modelId="{1BB7C5B3-C3F6-3D48-B294-5A952E803E4D}" type="presParOf" srcId="{8E02E10E-FED0-CA41-B930-F04F8F351D89}" destId="{2C34C6E2-9724-1341-A6E3-114B5EF7C45C}" srcOrd="8" destOrd="0" presId="urn:microsoft.com/office/officeart/2008/layout/LinedList"/>
    <dgm:cxn modelId="{F9B77B73-37DE-5747-926B-2D304FBF494B}" type="presParOf" srcId="{8E02E10E-FED0-CA41-B930-F04F8F351D89}" destId="{3BBC1CBF-CDAE-3B44-9213-2E93CD91FCE6}" srcOrd="9" destOrd="0" presId="urn:microsoft.com/office/officeart/2008/layout/LinedList"/>
    <dgm:cxn modelId="{A025FFF2-1CBB-2B4A-AA58-4CDA137BAAAB}" type="presParOf" srcId="{3BBC1CBF-CDAE-3B44-9213-2E93CD91FCE6}" destId="{838F119D-515D-904E-9941-F9054EC62355}" srcOrd="0" destOrd="0" presId="urn:microsoft.com/office/officeart/2008/layout/LinedList"/>
    <dgm:cxn modelId="{49B6F809-4E9D-0A4D-93EA-401F9588194F}" type="presParOf" srcId="{3BBC1CBF-CDAE-3B44-9213-2E93CD91FCE6}" destId="{CA3F1201-2BE0-7C4F-AA47-259776755427}" srcOrd="1" destOrd="0" presId="urn:microsoft.com/office/officeart/2008/layout/LinedList"/>
    <dgm:cxn modelId="{5CF49D58-ED71-D24E-8B50-0D83143ABFFD}" type="presParOf" srcId="{8E02E10E-FED0-CA41-B930-F04F8F351D89}" destId="{94A92DD0-DA81-E24E-848B-A90669406E61}" srcOrd="10" destOrd="0" presId="urn:microsoft.com/office/officeart/2008/layout/LinedList"/>
    <dgm:cxn modelId="{9006CF26-3395-FF4E-9244-5AE4ED17AAEC}" type="presParOf" srcId="{8E02E10E-FED0-CA41-B930-F04F8F351D89}" destId="{3B523989-DDBF-4B4A-B9BF-F0CCEA775DE2}" srcOrd="11" destOrd="0" presId="urn:microsoft.com/office/officeart/2008/layout/LinedList"/>
    <dgm:cxn modelId="{4386D6A2-54D3-134C-A809-9C8676C0347F}" type="presParOf" srcId="{3B523989-DDBF-4B4A-B9BF-F0CCEA775DE2}" destId="{398A5932-F94F-E64C-938C-663D34059CBD}" srcOrd="0" destOrd="0" presId="urn:microsoft.com/office/officeart/2008/layout/LinedList"/>
    <dgm:cxn modelId="{56958895-AA24-D846-9B33-1317C349D51F}" type="presParOf" srcId="{3B523989-DDBF-4B4A-B9BF-F0CCEA775DE2}" destId="{1F972EF8-7416-D84C-8D33-041F551B51E5}" srcOrd="1" destOrd="0" presId="urn:microsoft.com/office/officeart/2008/layout/LinedList"/>
    <dgm:cxn modelId="{93769BE9-9AC3-2146-9932-19EB119CFBEB}" type="presParOf" srcId="{8E02E10E-FED0-CA41-B930-F04F8F351D89}" destId="{ADC6147C-C278-0F4F-948D-BB52A9DED3C9}" srcOrd="12" destOrd="0" presId="urn:microsoft.com/office/officeart/2008/layout/LinedList"/>
    <dgm:cxn modelId="{61A9AF27-E422-3445-BBAD-968361681890}" type="presParOf" srcId="{8E02E10E-FED0-CA41-B930-F04F8F351D89}" destId="{34C99934-180A-7949-8F1F-FF6A7E7F867D}" srcOrd="13" destOrd="0" presId="urn:microsoft.com/office/officeart/2008/layout/LinedList"/>
    <dgm:cxn modelId="{42A88FE3-BBC5-4A44-A8D2-EE4EF4F92B25}" type="presParOf" srcId="{34C99934-180A-7949-8F1F-FF6A7E7F867D}" destId="{F71570C3-A3EE-6F44-B115-FF5F1D0010CB}" srcOrd="0" destOrd="0" presId="urn:microsoft.com/office/officeart/2008/layout/LinedList"/>
    <dgm:cxn modelId="{086C6EFC-2BCC-9742-B4D2-7EFE594B9FF9}" type="presParOf" srcId="{34C99934-180A-7949-8F1F-FF6A7E7F867D}" destId="{C3B3087F-D6E8-E54D-8F7B-37D750D12E57}" srcOrd="1" destOrd="0" presId="urn:microsoft.com/office/officeart/2008/layout/LinedList"/>
    <dgm:cxn modelId="{9D16D2CE-E1AD-0E4A-B310-E4F40E9F9E08}" type="presParOf" srcId="{8E02E10E-FED0-CA41-B930-F04F8F351D89}" destId="{B542542E-7586-7F4B-A81D-A21BFD6BC710}" srcOrd="14" destOrd="0" presId="urn:microsoft.com/office/officeart/2008/layout/LinedList"/>
    <dgm:cxn modelId="{590387DB-B4E5-C443-BEDB-3AA4911B620F}" type="presParOf" srcId="{8E02E10E-FED0-CA41-B930-F04F8F351D89}" destId="{30F916D2-29A5-A044-B54C-F7F48C11F1BD}" srcOrd="15" destOrd="0" presId="urn:microsoft.com/office/officeart/2008/layout/LinedList"/>
    <dgm:cxn modelId="{4BD33184-82D1-254C-8708-780D1437B220}" type="presParOf" srcId="{30F916D2-29A5-A044-B54C-F7F48C11F1BD}" destId="{4DA13AB0-D10B-674C-BE44-93F5F8924166}" srcOrd="0" destOrd="0" presId="urn:microsoft.com/office/officeart/2008/layout/LinedList"/>
    <dgm:cxn modelId="{D35139CA-D242-A641-866B-B1071D0BE1B5}" type="presParOf" srcId="{30F916D2-29A5-A044-B54C-F7F48C11F1BD}" destId="{326D5E94-4591-3943-B3B4-21EA072588F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B750E7A-BDEB-4C0C-80C5-B0ED4BABE95B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F76469A-3B3F-4CD0-B73E-6A0602FBB51D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ISTAT</a:t>
          </a:r>
          <a:endParaRPr lang="en-US" dirty="0"/>
        </a:p>
      </dgm:t>
    </dgm:pt>
    <dgm:pt modelId="{1CDC6967-8A16-4BF4-AFF2-E44E1EE4197B}" type="parTrans" cxnId="{2408BED0-27FF-42C7-A8DD-1DCF4EFAC392}">
      <dgm:prSet/>
      <dgm:spPr/>
      <dgm:t>
        <a:bodyPr/>
        <a:lstStyle/>
        <a:p>
          <a:endParaRPr lang="en-US"/>
        </a:p>
      </dgm:t>
    </dgm:pt>
    <dgm:pt modelId="{24EDE651-9D27-4C82-8F33-70742A8D2D77}" type="sibTrans" cxnId="{2408BED0-27FF-42C7-A8DD-1DCF4EFAC392}">
      <dgm:prSet/>
      <dgm:spPr/>
      <dgm:t>
        <a:bodyPr/>
        <a:lstStyle/>
        <a:p>
          <a:endParaRPr lang="en-US"/>
        </a:p>
      </dgm:t>
    </dgm:pt>
    <dgm:pt modelId="{1F4324FA-700C-4275-932D-94745F421F35}">
      <dgm:prSet/>
      <dgm:spPr/>
      <dgm:t>
        <a:bodyPr/>
        <a:lstStyle/>
        <a:p>
          <a:r>
            <a:rPr lang="it-IT">
              <a:hlinkClick xmlns:r="http://schemas.openxmlformats.org/officeDocument/2006/relationships" r:id="rId2"/>
            </a:rPr>
            <a:t>EUROSTAT</a:t>
          </a:r>
          <a:endParaRPr lang="en-US"/>
        </a:p>
      </dgm:t>
    </dgm:pt>
    <dgm:pt modelId="{11F9E6D5-591C-4BEA-AF33-BE7073FDF57B}" type="parTrans" cxnId="{D34AFABD-1F27-4CCD-9655-DDA5BDA1D502}">
      <dgm:prSet/>
      <dgm:spPr/>
      <dgm:t>
        <a:bodyPr/>
        <a:lstStyle/>
        <a:p>
          <a:endParaRPr lang="en-US"/>
        </a:p>
      </dgm:t>
    </dgm:pt>
    <dgm:pt modelId="{92D50FFE-C8DB-400F-B325-9CDAE4E7751F}" type="sibTrans" cxnId="{D34AFABD-1F27-4CCD-9655-DDA5BDA1D502}">
      <dgm:prSet/>
      <dgm:spPr/>
      <dgm:t>
        <a:bodyPr/>
        <a:lstStyle/>
        <a:p>
          <a:endParaRPr lang="en-US"/>
        </a:p>
      </dgm:t>
    </dgm:pt>
    <dgm:pt modelId="{988BC45C-A892-41E4-B950-169AE8706F9E}">
      <dgm:prSet/>
      <dgm:spPr/>
      <dgm:t>
        <a:bodyPr/>
        <a:lstStyle/>
        <a:p>
          <a:r>
            <a:rPr lang="it-IT">
              <a:hlinkClick xmlns:r="http://schemas.openxmlformats.org/officeDocument/2006/relationships" r:id="rId3"/>
            </a:rPr>
            <a:t>Cruscotto ministeriale</a:t>
          </a:r>
          <a:endParaRPr lang="en-US"/>
        </a:p>
      </dgm:t>
    </dgm:pt>
    <dgm:pt modelId="{65F554B3-E396-4CE8-AD7D-7D7970DB4A4F}" type="parTrans" cxnId="{520EB5FD-03F5-4D36-8663-323A4DC0ABA1}">
      <dgm:prSet/>
      <dgm:spPr/>
      <dgm:t>
        <a:bodyPr/>
        <a:lstStyle/>
        <a:p>
          <a:endParaRPr lang="en-US"/>
        </a:p>
      </dgm:t>
    </dgm:pt>
    <dgm:pt modelId="{B0518108-E884-4F01-9790-6034010BCD90}" type="sibTrans" cxnId="{520EB5FD-03F5-4D36-8663-323A4DC0ABA1}">
      <dgm:prSet/>
      <dgm:spPr/>
      <dgm:t>
        <a:bodyPr/>
        <a:lstStyle/>
        <a:p>
          <a:endParaRPr lang="en-US"/>
        </a:p>
      </dgm:t>
    </dgm:pt>
    <dgm:pt modelId="{F18EF8C5-6219-40E8-8A35-A9B20FC89662}">
      <dgm:prSet/>
      <dgm:spPr/>
      <dgm:t>
        <a:bodyPr/>
        <a:lstStyle/>
        <a:p>
          <a:r>
            <a:rPr lang="it-IT">
              <a:hlinkClick xmlns:r="http://schemas.openxmlformats.org/officeDocument/2006/relationships" r:id="rId4"/>
            </a:rPr>
            <a:t>REgione FVG Immigrazione</a:t>
          </a:r>
          <a:endParaRPr lang="en-US"/>
        </a:p>
      </dgm:t>
    </dgm:pt>
    <dgm:pt modelId="{DB310391-78C6-4C2D-A4F3-5C78D94F9640}" type="parTrans" cxnId="{B2A22E2A-43BF-4192-B303-4CB23206993D}">
      <dgm:prSet/>
      <dgm:spPr/>
      <dgm:t>
        <a:bodyPr/>
        <a:lstStyle/>
        <a:p>
          <a:endParaRPr lang="en-US"/>
        </a:p>
      </dgm:t>
    </dgm:pt>
    <dgm:pt modelId="{3A4AEAB9-9171-42C6-81B9-17DAD909C9B0}" type="sibTrans" cxnId="{B2A22E2A-43BF-4192-B303-4CB23206993D}">
      <dgm:prSet/>
      <dgm:spPr/>
      <dgm:t>
        <a:bodyPr/>
        <a:lstStyle/>
        <a:p>
          <a:endParaRPr lang="en-US"/>
        </a:p>
      </dgm:t>
    </dgm:pt>
    <dgm:pt modelId="{491A5F55-EB77-48DF-A088-BBFEA64BAE83}">
      <dgm:prSet/>
      <dgm:spPr/>
      <dgm:t>
        <a:bodyPr/>
        <a:lstStyle/>
        <a:p>
          <a:r>
            <a:rPr lang="it-IT">
              <a:hlinkClick xmlns:r="http://schemas.openxmlformats.org/officeDocument/2006/relationships" r:id="rId5"/>
            </a:rPr>
            <a:t>IOM </a:t>
          </a:r>
          <a:endParaRPr lang="en-US"/>
        </a:p>
      </dgm:t>
    </dgm:pt>
    <dgm:pt modelId="{25C4C164-4537-4FE3-B645-9F09CAE469EA}" type="parTrans" cxnId="{E14DA287-BF84-4B7F-BAAE-567E150990F3}">
      <dgm:prSet/>
      <dgm:spPr/>
      <dgm:t>
        <a:bodyPr/>
        <a:lstStyle/>
        <a:p>
          <a:endParaRPr lang="en-US"/>
        </a:p>
      </dgm:t>
    </dgm:pt>
    <dgm:pt modelId="{A035C81B-02B4-44FA-AFB7-4C9D2A0DE685}" type="sibTrans" cxnId="{E14DA287-BF84-4B7F-BAAE-567E150990F3}">
      <dgm:prSet/>
      <dgm:spPr/>
      <dgm:t>
        <a:bodyPr/>
        <a:lstStyle/>
        <a:p>
          <a:endParaRPr lang="en-US"/>
        </a:p>
      </dgm:t>
    </dgm:pt>
    <dgm:pt modelId="{79723D54-40A9-4B1F-A647-F5B962AA2357}">
      <dgm:prSet/>
      <dgm:spPr/>
      <dgm:t>
        <a:bodyPr/>
        <a:lstStyle/>
        <a:p>
          <a:r>
            <a:rPr lang="it-IT">
              <a:hlinkClick xmlns:r="http://schemas.openxmlformats.org/officeDocument/2006/relationships" r:id="rId6"/>
            </a:rPr>
            <a:t>UNHCR</a:t>
          </a:r>
          <a:endParaRPr lang="en-US"/>
        </a:p>
      </dgm:t>
    </dgm:pt>
    <dgm:pt modelId="{CFA5CB73-1414-4D99-9850-6B3628BF8ACE}" type="parTrans" cxnId="{F195AB32-0B56-47B2-9440-9F13E13E1623}">
      <dgm:prSet/>
      <dgm:spPr/>
      <dgm:t>
        <a:bodyPr/>
        <a:lstStyle/>
        <a:p>
          <a:endParaRPr lang="en-US"/>
        </a:p>
      </dgm:t>
    </dgm:pt>
    <dgm:pt modelId="{2B65B726-08C1-46DC-8D5F-B4B32404BD99}" type="sibTrans" cxnId="{F195AB32-0B56-47B2-9440-9F13E13E1623}">
      <dgm:prSet/>
      <dgm:spPr/>
      <dgm:t>
        <a:bodyPr/>
        <a:lstStyle/>
        <a:p>
          <a:endParaRPr lang="en-US"/>
        </a:p>
      </dgm:t>
    </dgm:pt>
    <dgm:pt modelId="{A107C56A-F27E-4D7A-9651-06C97AA8CD03}">
      <dgm:prSet/>
      <dgm:spPr/>
      <dgm:t>
        <a:bodyPr/>
        <a:lstStyle/>
        <a:p>
          <a:r>
            <a:rPr lang="it-IT">
              <a:hlinkClick xmlns:r="http://schemas.openxmlformats.org/officeDocument/2006/relationships" r:id="rId7"/>
            </a:rPr>
            <a:t>worldmapper </a:t>
          </a:r>
          <a:endParaRPr lang="en-US"/>
        </a:p>
      </dgm:t>
    </dgm:pt>
    <dgm:pt modelId="{1406467D-5610-41C4-B041-6469340E0D0B}" type="parTrans" cxnId="{3D21EDA1-B6BD-45FC-922C-E95DEC969A4B}">
      <dgm:prSet/>
      <dgm:spPr/>
      <dgm:t>
        <a:bodyPr/>
        <a:lstStyle/>
        <a:p>
          <a:endParaRPr lang="en-US"/>
        </a:p>
      </dgm:t>
    </dgm:pt>
    <dgm:pt modelId="{1ABADC1A-3755-4A0D-82C3-506089EF63FC}" type="sibTrans" cxnId="{3D21EDA1-B6BD-45FC-922C-E95DEC969A4B}">
      <dgm:prSet/>
      <dgm:spPr/>
      <dgm:t>
        <a:bodyPr/>
        <a:lstStyle/>
        <a:p>
          <a:endParaRPr lang="en-US"/>
        </a:p>
      </dgm:t>
    </dgm:pt>
    <dgm:pt modelId="{041C9903-11B4-FD4C-968B-FA1E13AE3609}" type="pres">
      <dgm:prSet presAssocID="{AB750E7A-BDEB-4C0C-80C5-B0ED4BABE95B}" presName="linear" presStyleCnt="0">
        <dgm:presLayoutVars>
          <dgm:dir/>
          <dgm:animLvl val="lvl"/>
          <dgm:resizeHandles val="exact"/>
        </dgm:presLayoutVars>
      </dgm:prSet>
      <dgm:spPr/>
    </dgm:pt>
    <dgm:pt modelId="{2A05BAA5-792E-8A48-9FC7-9EB4E0A152E9}" type="pres">
      <dgm:prSet presAssocID="{DF76469A-3B3F-4CD0-B73E-6A0602FBB51D}" presName="parentLin" presStyleCnt="0"/>
      <dgm:spPr/>
    </dgm:pt>
    <dgm:pt modelId="{EFDB84AA-9195-F74F-92F4-2DADAE548783}" type="pres">
      <dgm:prSet presAssocID="{DF76469A-3B3F-4CD0-B73E-6A0602FBB51D}" presName="parentLeftMargin" presStyleLbl="node1" presStyleIdx="0" presStyleCnt="7"/>
      <dgm:spPr/>
    </dgm:pt>
    <dgm:pt modelId="{2BB3AE8D-FB46-F248-B3A2-B6D68122C8A6}" type="pres">
      <dgm:prSet presAssocID="{DF76469A-3B3F-4CD0-B73E-6A0602FBB51D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A3EEFDBE-AD1A-1341-9578-4DD75B7A3A1A}" type="pres">
      <dgm:prSet presAssocID="{DF76469A-3B3F-4CD0-B73E-6A0602FBB51D}" presName="negativeSpace" presStyleCnt="0"/>
      <dgm:spPr/>
    </dgm:pt>
    <dgm:pt modelId="{F15D4010-54C9-0B48-A95E-3FD4E0633C7C}" type="pres">
      <dgm:prSet presAssocID="{DF76469A-3B3F-4CD0-B73E-6A0602FBB51D}" presName="childText" presStyleLbl="conFgAcc1" presStyleIdx="0" presStyleCnt="7">
        <dgm:presLayoutVars>
          <dgm:bulletEnabled val="1"/>
        </dgm:presLayoutVars>
      </dgm:prSet>
      <dgm:spPr/>
    </dgm:pt>
    <dgm:pt modelId="{62F7FBE9-58EF-F34D-96DA-61EC3F03FE5C}" type="pres">
      <dgm:prSet presAssocID="{24EDE651-9D27-4C82-8F33-70742A8D2D77}" presName="spaceBetweenRectangles" presStyleCnt="0"/>
      <dgm:spPr/>
    </dgm:pt>
    <dgm:pt modelId="{F440B0A9-2743-F647-A5DF-AFC80F7F2829}" type="pres">
      <dgm:prSet presAssocID="{1F4324FA-700C-4275-932D-94745F421F35}" presName="parentLin" presStyleCnt="0"/>
      <dgm:spPr/>
    </dgm:pt>
    <dgm:pt modelId="{F11EA4A3-CA4F-6243-928D-4E2641EC2ADC}" type="pres">
      <dgm:prSet presAssocID="{1F4324FA-700C-4275-932D-94745F421F35}" presName="parentLeftMargin" presStyleLbl="node1" presStyleIdx="0" presStyleCnt="7"/>
      <dgm:spPr/>
    </dgm:pt>
    <dgm:pt modelId="{A8687082-A9DD-CD4B-90F4-73E1D46A5410}" type="pres">
      <dgm:prSet presAssocID="{1F4324FA-700C-4275-932D-94745F421F35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3DACFE6-2E15-8948-9844-829E3F83819D}" type="pres">
      <dgm:prSet presAssocID="{1F4324FA-700C-4275-932D-94745F421F35}" presName="negativeSpace" presStyleCnt="0"/>
      <dgm:spPr/>
    </dgm:pt>
    <dgm:pt modelId="{CDB594F6-E563-E144-8636-06737EE6A60C}" type="pres">
      <dgm:prSet presAssocID="{1F4324FA-700C-4275-932D-94745F421F35}" presName="childText" presStyleLbl="conFgAcc1" presStyleIdx="1" presStyleCnt="7">
        <dgm:presLayoutVars>
          <dgm:bulletEnabled val="1"/>
        </dgm:presLayoutVars>
      </dgm:prSet>
      <dgm:spPr/>
    </dgm:pt>
    <dgm:pt modelId="{FA339D41-E14E-BD49-8BC1-82C0B852AD35}" type="pres">
      <dgm:prSet presAssocID="{92D50FFE-C8DB-400F-B325-9CDAE4E7751F}" presName="spaceBetweenRectangles" presStyleCnt="0"/>
      <dgm:spPr/>
    </dgm:pt>
    <dgm:pt modelId="{38C8449C-81EE-8041-810E-65F525FB9E47}" type="pres">
      <dgm:prSet presAssocID="{988BC45C-A892-41E4-B950-169AE8706F9E}" presName="parentLin" presStyleCnt="0"/>
      <dgm:spPr/>
    </dgm:pt>
    <dgm:pt modelId="{DA5B0FB1-86CC-E34B-A9E6-23836A9D651B}" type="pres">
      <dgm:prSet presAssocID="{988BC45C-A892-41E4-B950-169AE8706F9E}" presName="parentLeftMargin" presStyleLbl="node1" presStyleIdx="1" presStyleCnt="7"/>
      <dgm:spPr/>
    </dgm:pt>
    <dgm:pt modelId="{F91963DE-DE5B-124A-B6DC-1C41930530E4}" type="pres">
      <dgm:prSet presAssocID="{988BC45C-A892-41E4-B950-169AE8706F9E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D37A44C0-7FD6-5146-8D00-F9ECD19A9130}" type="pres">
      <dgm:prSet presAssocID="{988BC45C-A892-41E4-B950-169AE8706F9E}" presName="negativeSpace" presStyleCnt="0"/>
      <dgm:spPr/>
    </dgm:pt>
    <dgm:pt modelId="{81BCCAA7-50EA-914D-A4E4-83A56E0205AB}" type="pres">
      <dgm:prSet presAssocID="{988BC45C-A892-41E4-B950-169AE8706F9E}" presName="childText" presStyleLbl="conFgAcc1" presStyleIdx="2" presStyleCnt="7">
        <dgm:presLayoutVars>
          <dgm:bulletEnabled val="1"/>
        </dgm:presLayoutVars>
      </dgm:prSet>
      <dgm:spPr/>
    </dgm:pt>
    <dgm:pt modelId="{F2D75089-1F86-A843-9C3C-78C6E042F76D}" type="pres">
      <dgm:prSet presAssocID="{B0518108-E884-4F01-9790-6034010BCD90}" presName="spaceBetweenRectangles" presStyleCnt="0"/>
      <dgm:spPr/>
    </dgm:pt>
    <dgm:pt modelId="{FA29919B-5B80-D14A-ACCD-C185EB8D7899}" type="pres">
      <dgm:prSet presAssocID="{F18EF8C5-6219-40E8-8A35-A9B20FC89662}" presName="parentLin" presStyleCnt="0"/>
      <dgm:spPr/>
    </dgm:pt>
    <dgm:pt modelId="{AD80DED2-5FB5-8045-AE09-023018C8F5F5}" type="pres">
      <dgm:prSet presAssocID="{F18EF8C5-6219-40E8-8A35-A9B20FC89662}" presName="parentLeftMargin" presStyleLbl="node1" presStyleIdx="2" presStyleCnt="7"/>
      <dgm:spPr/>
    </dgm:pt>
    <dgm:pt modelId="{13513FF0-BB0F-644D-AF5B-79D5CEA441C7}" type="pres">
      <dgm:prSet presAssocID="{F18EF8C5-6219-40E8-8A35-A9B20FC8966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2BAD159-A683-CF4C-858E-80A52A737EAA}" type="pres">
      <dgm:prSet presAssocID="{F18EF8C5-6219-40E8-8A35-A9B20FC89662}" presName="negativeSpace" presStyleCnt="0"/>
      <dgm:spPr/>
    </dgm:pt>
    <dgm:pt modelId="{4E34BFDD-0B94-5240-A9DB-8727FF7B5481}" type="pres">
      <dgm:prSet presAssocID="{F18EF8C5-6219-40E8-8A35-A9B20FC89662}" presName="childText" presStyleLbl="conFgAcc1" presStyleIdx="3" presStyleCnt="7">
        <dgm:presLayoutVars>
          <dgm:bulletEnabled val="1"/>
        </dgm:presLayoutVars>
      </dgm:prSet>
      <dgm:spPr/>
    </dgm:pt>
    <dgm:pt modelId="{26E64C1B-FDD9-9743-880B-02537266C669}" type="pres">
      <dgm:prSet presAssocID="{3A4AEAB9-9171-42C6-81B9-17DAD909C9B0}" presName="spaceBetweenRectangles" presStyleCnt="0"/>
      <dgm:spPr/>
    </dgm:pt>
    <dgm:pt modelId="{D6689D46-3FBC-D840-B633-F9023AC62739}" type="pres">
      <dgm:prSet presAssocID="{491A5F55-EB77-48DF-A088-BBFEA64BAE83}" presName="parentLin" presStyleCnt="0"/>
      <dgm:spPr/>
    </dgm:pt>
    <dgm:pt modelId="{3332F847-9566-4846-A081-1F0658F98147}" type="pres">
      <dgm:prSet presAssocID="{491A5F55-EB77-48DF-A088-BBFEA64BAE83}" presName="parentLeftMargin" presStyleLbl="node1" presStyleIdx="3" presStyleCnt="7"/>
      <dgm:spPr/>
    </dgm:pt>
    <dgm:pt modelId="{EF168FD7-B96A-164E-8BB6-3F0EE8A1A40E}" type="pres">
      <dgm:prSet presAssocID="{491A5F55-EB77-48DF-A088-BBFEA64BAE8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45E82DF5-9C40-B14B-B37B-D2493678B5B7}" type="pres">
      <dgm:prSet presAssocID="{491A5F55-EB77-48DF-A088-BBFEA64BAE83}" presName="negativeSpace" presStyleCnt="0"/>
      <dgm:spPr/>
    </dgm:pt>
    <dgm:pt modelId="{8F6B6CDD-7C84-C94D-A358-D61A3C7D4634}" type="pres">
      <dgm:prSet presAssocID="{491A5F55-EB77-48DF-A088-BBFEA64BAE83}" presName="childText" presStyleLbl="conFgAcc1" presStyleIdx="4" presStyleCnt="7">
        <dgm:presLayoutVars>
          <dgm:bulletEnabled val="1"/>
        </dgm:presLayoutVars>
      </dgm:prSet>
      <dgm:spPr/>
    </dgm:pt>
    <dgm:pt modelId="{D7FB1A92-04AE-9C46-B33C-2B6A66142CC6}" type="pres">
      <dgm:prSet presAssocID="{A035C81B-02B4-44FA-AFB7-4C9D2A0DE685}" presName="spaceBetweenRectangles" presStyleCnt="0"/>
      <dgm:spPr/>
    </dgm:pt>
    <dgm:pt modelId="{6E57CCE6-1295-E94E-ACA9-FFC183F85926}" type="pres">
      <dgm:prSet presAssocID="{79723D54-40A9-4B1F-A647-F5B962AA2357}" presName="parentLin" presStyleCnt="0"/>
      <dgm:spPr/>
    </dgm:pt>
    <dgm:pt modelId="{9F342995-DC88-C947-BDD6-BFD930D9291C}" type="pres">
      <dgm:prSet presAssocID="{79723D54-40A9-4B1F-A647-F5B962AA2357}" presName="parentLeftMargin" presStyleLbl="node1" presStyleIdx="4" presStyleCnt="7"/>
      <dgm:spPr/>
    </dgm:pt>
    <dgm:pt modelId="{57391C82-A1EE-5D46-9C24-583C229763FD}" type="pres">
      <dgm:prSet presAssocID="{79723D54-40A9-4B1F-A647-F5B962AA2357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6967837-55E3-0E41-BB93-D32001F88F37}" type="pres">
      <dgm:prSet presAssocID="{79723D54-40A9-4B1F-A647-F5B962AA2357}" presName="negativeSpace" presStyleCnt="0"/>
      <dgm:spPr/>
    </dgm:pt>
    <dgm:pt modelId="{6A3CF72B-1AF1-524E-AA32-4F38D8B3C7C2}" type="pres">
      <dgm:prSet presAssocID="{79723D54-40A9-4B1F-A647-F5B962AA2357}" presName="childText" presStyleLbl="conFgAcc1" presStyleIdx="5" presStyleCnt="7">
        <dgm:presLayoutVars>
          <dgm:bulletEnabled val="1"/>
        </dgm:presLayoutVars>
      </dgm:prSet>
      <dgm:spPr/>
    </dgm:pt>
    <dgm:pt modelId="{0EE1E98B-8CBF-594C-8391-E8701360844C}" type="pres">
      <dgm:prSet presAssocID="{2B65B726-08C1-46DC-8D5F-B4B32404BD99}" presName="spaceBetweenRectangles" presStyleCnt="0"/>
      <dgm:spPr/>
    </dgm:pt>
    <dgm:pt modelId="{2652766C-401B-9542-8BD7-D7DF90F8043A}" type="pres">
      <dgm:prSet presAssocID="{A107C56A-F27E-4D7A-9651-06C97AA8CD03}" presName="parentLin" presStyleCnt="0"/>
      <dgm:spPr/>
    </dgm:pt>
    <dgm:pt modelId="{7083C1E0-90EA-C54C-9612-86CA8F770BC6}" type="pres">
      <dgm:prSet presAssocID="{A107C56A-F27E-4D7A-9651-06C97AA8CD03}" presName="parentLeftMargin" presStyleLbl="node1" presStyleIdx="5" presStyleCnt="7"/>
      <dgm:spPr/>
    </dgm:pt>
    <dgm:pt modelId="{9CDD5861-B519-2E41-B99B-BFC2DCE09F78}" type="pres">
      <dgm:prSet presAssocID="{A107C56A-F27E-4D7A-9651-06C97AA8CD03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DC092CC1-0DA3-294D-A7C0-D255C57D3FE2}" type="pres">
      <dgm:prSet presAssocID="{A107C56A-F27E-4D7A-9651-06C97AA8CD03}" presName="negativeSpace" presStyleCnt="0"/>
      <dgm:spPr/>
    </dgm:pt>
    <dgm:pt modelId="{86AC0BA9-7483-6243-9D11-0A854397DC38}" type="pres">
      <dgm:prSet presAssocID="{A107C56A-F27E-4D7A-9651-06C97AA8CD03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16820F0E-6433-DF49-9EAD-8275C73380B5}" type="presOf" srcId="{1F4324FA-700C-4275-932D-94745F421F35}" destId="{F11EA4A3-CA4F-6243-928D-4E2641EC2ADC}" srcOrd="0" destOrd="0" presId="urn:microsoft.com/office/officeart/2005/8/layout/list1"/>
    <dgm:cxn modelId="{1C08831D-A4C9-E44F-8755-F0494518D689}" type="presOf" srcId="{A107C56A-F27E-4D7A-9651-06C97AA8CD03}" destId="{7083C1E0-90EA-C54C-9612-86CA8F770BC6}" srcOrd="0" destOrd="0" presId="urn:microsoft.com/office/officeart/2005/8/layout/list1"/>
    <dgm:cxn modelId="{2B7ED21E-C722-1A4C-9987-CDE2328798E2}" type="presOf" srcId="{F18EF8C5-6219-40E8-8A35-A9B20FC89662}" destId="{13513FF0-BB0F-644D-AF5B-79D5CEA441C7}" srcOrd="1" destOrd="0" presId="urn:microsoft.com/office/officeart/2005/8/layout/list1"/>
    <dgm:cxn modelId="{B2A22E2A-43BF-4192-B303-4CB23206993D}" srcId="{AB750E7A-BDEB-4C0C-80C5-B0ED4BABE95B}" destId="{F18EF8C5-6219-40E8-8A35-A9B20FC89662}" srcOrd="3" destOrd="0" parTransId="{DB310391-78C6-4C2D-A4F3-5C78D94F9640}" sibTransId="{3A4AEAB9-9171-42C6-81B9-17DAD909C9B0}"/>
    <dgm:cxn modelId="{F195AB32-0B56-47B2-9440-9F13E13E1623}" srcId="{AB750E7A-BDEB-4C0C-80C5-B0ED4BABE95B}" destId="{79723D54-40A9-4B1F-A647-F5B962AA2357}" srcOrd="5" destOrd="0" parTransId="{CFA5CB73-1414-4D99-9850-6B3628BF8ACE}" sibTransId="{2B65B726-08C1-46DC-8D5F-B4B32404BD99}"/>
    <dgm:cxn modelId="{03828E3F-523F-CA43-9486-41350FFB93EC}" type="presOf" srcId="{491A5F55-EB77-48DF-A088-BBFEA64BAE83}" destId="{3332F847-9566-4846-A081-1F0658F98147}" srcOrd="0" destOrd="0" presId="urn:microsoft.com/office/officeart/2005/8/layout/list1"/>
    <dgm:cxn modelId="{6460DF3F-0041-AD4D-99C5-93079C59CE4B}" type="presOf" srcId="{DF76469A-3B3F-4CD0-B73E-6A0602FBB51D}" destId="{EFDB84AA-9195-F74F-92F4-2DADAE548783}" srcOrd="0" destOrd="0" presId="urn:microsoft.com/office/officeart/2005/8/layout/list1"/>
    <dgm:cxn modelId="{17A61B61-3587-E240-9F4A-5142A5AB3A47}" type="presOf" srcId="{79723D54-40A9-4B1F-A647-F5B962AA2357}" destId="{57391C82-A1EE-5D46-9C24-583C229763FD}" srcOrd="1" destOrd="0" presId="urn:microsoft.com/office/officeart/2005/8/layout/list1"/>
    <dgm:cxn modelId="{F7B2336E-D47A-544F-8B25-4490B616BB89}" type="presOf" srcId="{AB750E7A-BDEB-4C0C-80C5-B0ED4BABE95B}" destId="{041C9903-11B4-FD4C-968B-FA1E13AE3609}" srcOrd="0" destOrd="0" presId="urn:microsoft.com/office/officeart/2005/8/layout/list1"/>
    <dgm:cxn modelId="{E14DA287-BF84-4B7F-BAAE-567E150990F3}" srcId="{AB750E7A-BDEB-4C0C-80C5-B0ED4BABE95B}" destId="{491A5F55-EB77-48DF-A088-BBFEA64BAE83}" srcOrd="4" destOrd="0" parTransId="{25C4C164-4537-4FE3-B645-9F09CAE469EA}" sibTransId="{A035C81B-02B4-44FA-AFB7-4C9D2A0DE685}"/>
    <dgm:cxn modelId="{60D3668A-2615-2742-ADCF-5BDABF1A39EC}" type="presOf" srcId="{988BC45C-A892-41E4-B950-169AE8706F9E}" destId="{F91963DE-DE5B-124A-B6DC-1C41930530E4}" srcOrd="1" destOrd="0" presId="urn:microsoft.com/office/officeart/2005/8/layout/list1"/>
    <dgm:cxn modelId="{3D21EDA1-B6BD-45FC-922C-E95DEC969A4B}" srcId="{AB750E7A-BDEB-4C0C-80C5-B0ED4BABE95B}" destId="{A107C56A-F27E-4D7A-9651-06C97AA8CD03}" srcOrd="6" destOrd="0" parTransId="{1406467D-5610-41C4-B041-6469340E0D0B}" sibTransId="{1ABADC1A-3755-4A0D-82C3-506089EF63FC}"/>
    <dgm:cxn modelId="{9D3BDBA3-364E-8C42-A620-B516F1F3B4D7}" type="presOf" srcId="{F18EF8C5-6219-40E8-8A35-A9B20FC89662}" destId="{AD80DED2-5FB5-8045-AE09-023018C8F5F5}" srcOrd="0" destOrd="0" presId="urn:microsoft.com/office/officeart/2005/8/layout/list1"/>
    <dgm:cxn modelId="{D6A1D8A6-B271-F14C-A79D-D456048937F0}" type="presOf" srcId="{A107C56A-F27E-4D7A-9651-06C97AA8CD03}" destId="{9CDD5861-B519-2E41-B99B-BFC2DCE09F78}" srcOrd="1" destOrd="0" presId="urn:microsoft.com/office/officeart/2005/8/layout/list1"/>
    <dgm:cxn modelId="{1C818DB5-3500-CD4B-BEED-7A5C664A6C5D}" type="presOf" srcId="{79723D54-40A9-4B1F-A647-F5B962AA2357}" destId="{9F342995-DC88-C947-BDD6-BFD930D9291C}" srcOrd="0" destOrd="0" presId="urn:microsoft.com/office/officeart/2005/8/layout/list1"/>
    <dgm:cxn modelId="{D34AFABD-1F27-4CCD-9655-DDA5BDA1D502}" srcId="{AB750E7A-BDEB-4C0C-80C5-B0ED4BABE95B}" destId="{1F4324FA-700C-4275-932D-94745F421F35}" srcOrd="1" destOrd="0" parTransId="{11F9E6D5-591C-4BEA-AF33-BE7073FDF57B}" sibTransId="{92D50FFE-C8DB-400F-B325-9CDAE4E7751F}"/>
    <dgm:cxn modelId="{2408BED0-27FF-42C7-A8DD-1DCF4EFAC392}" srcId="{AB750E7A-BDEB-4C0C-80C5-B0ED4BABE95B}" destId="{DF76469A-3B3F-4CD0-B73E-6A0602FBB51D}" srcOrd="0" destOrd="0" parTransId="{1CDC6967-8A16-4BF4-AFF2-E44E1EE4197B}" sibTransId="{24EDE651-9D27-4C82-8F33-70742A8D2D77}"/>
    <dgm:cxn modelId="{238F68DA-F9F4-CF42-B1B0-F15A65028EC8}" type="presOf" srcId="{491A5F55-EB77-48DF-A088-BBFEA64BAE83}" destId="{EF168FD7-B96A-164E-8BB6-3F0EE8A1A40E}" srcOrd="1" destOrd="0" presId="urn:microsoft.com/office/officeart/2005/8/layout/list1"/>
    <dgm:cxn modelId="{54963CE3-EA36-3E42-84F2-6D6BE26E4B54}" type="presOf" srcId="{1F4324FA-700C-4275-932D-94745F421F35}" destId="{A8687082-A9DD-CD4B-90F4-73E1D46A5410}" srcOrd="1" destOrd="0" presId="urn:microsoft.com/office/officeart/2005/8/layout/list1"/>
    <dgm:cxn modelId="{CC9733E4-87CC-2A43-9D73-CBD493BB7303}" type="presOf" srcId="{DF76469A-3B3F-4CD0-B73E-6A0602FBB51D}" destId="{2BB3AE8D-FB46-F248-B3A2-B6D68122C8A6}" srcOrd="1" destOrd="0" presId="urn:microsoft.com/office/officeart/2005/8/layout/list1"/>
    <dgm:cxn modelId="{EEE284ED-819F-0040-BA06-3FD721524E4F}" type="presOf" srcId="{988BC45C-A892-41E4-B950-169AE8706F9E}" destId="{DA5B0FB1-86CC-E34B-A9E6-23836A9D651B}" srcOrd="0" destOrd="0" presId="urn:microsoft.com/office/officeart/2005/8/layout/list1"/>
    <dgm:cxn modelId="{520EB5FD-03F5-4D36-8663-323A4DC0ABA1}" srcId="{AB750E7A-BDEB-4C0C-80C5-B0ED4BABE95B}" destId="{988BC45C-A892-41E4-B950-169AE8706F9E}" srcOrd="2" destOrd="0" parTransId="{65F554B3-E396-4CE8-AD7D-7D7970DB4A4F}" sibTransId="{B0518108-E884-4F01-9790-6034010BCD90}"/>
    <dgm:cxn modelId="{1AF0D2C4-FF7C-504A-92A5-61F9B1E37DE3}" type="presParOf" srcId="{041C9903-11B4-FD4C-968B-FA1E13AE3609}" destId="{2A05BAA5-792E-8A48-9FC7-9EB4E0A152E9}" srcOrd="0" destOrd="0" presId="urn:microsoft.com/office/officeart/2005/8/layout/list1"/>
    <dgm:cxn modelId="{D1B8C554-8E14-684A-88DF-021586D7C799}" type="presParOf" srcId="{2A05BAA5-792E-8A48-9FC7-9EB4E0A152E9}" destId="{EFDB84AA-9195-F74F-92F4-2DADAE548783}" srcOrd="0" destOrd="0" presId="urn:microsoft.com/office/officeart/2005/8/layout/list1"/>
    <dgm:cxn modelId="{B4061545-542F-6341-94F7-9DA0E3883BE9}" type="presParOf" srcId="{2A05BAA5-792E-8A48-9FC7-9EB4E0A152E9}" destId="{2BB3AE8D-FB46-F248-B3A2-B6D68122C8A6}" srcOrd="1" destOrd="0" presId="urn:microsoft.com/office/officeart/2005/8/layout/list1"/>
    <dgm:cxn modelId="{CB32D4E1-D352-4F4D-99C6-31508DECDFF4}" type="presParOf" srcId="{041C9903-11B4-FD4C-968B-FA1E13AE3609}" destId="{A3EEFDBE-AD1A-1341-9578-4DD75B7A3A1A}" srcOrd="1" destOrd="0" presId="urn:microsoft.com/office/officeart/2005/8/layout/list1"/>
    <dgm:cxn modelId="{DDDC139D-EBF5-6745-B1EF-CC0A54D34A18}" type="presParOf" srcId="{041C9903-11B4-FD4C-968B-FA1E13AE3609}" destId="{F15D4010-54C9-0B48-A95E-3FD4E0633C7C}" srcOrd="2" destOrd="0" presId="urn:microsoft.com/office/officeart/2005/8/layout/list1"/>
    <dgm:cxn modelId="{6CF126A1-6FE3-0244-8924-14E17697995A}" type="presParOf" srcId="{041C9903-11B4-FD4C-968B-FA1E13AE3609}" destId="{62F7FBE9-58EF-F34D-96DA-61EC3F03FE5C}" srcOrd="3" destOrd="0" presId="urn:microsoft.com/office/officeart/2005/8/layout/list1"/>
    <dgm:cxn modelId="{45590185-AF69-D042-B984-3A7F071E140C}" type="presParOf" srcId="{041C9903-11B4-FD4C-968B-FA1E13AE3609}" destId="{F440B0A9-2743-F647-A5DF-AFC80F7F2829}" srcOrd="4" destOrd="0" presId="urn:microsoft.com/office/officeart/2005/8/layout/list1"/>
    <dgm:cxn modelId="{2774033A-BD7E-DC4F-B61E-D31786FFEFA4}" type="presParOf" srcId="{F440B0A9-2743-F647-A5DF-AFC80F7F2829}" destId="{F11EA4A3-CA4F-6243-928D-4E2641EC2ADC}" srcOrd="0" destOrd="0" presId="urn:microsoft.com/office/officeart/2005/8/layout/list1"/>
    <dgm:cxn modelId="{0818E928-C0C6-8C48-8683-A8E3C2A48BC9}" type="presParOf" srcId="{F440B0A9-2743-F647-A5DF-AFC80F7F2829}" destId="{A8687082-A9DD-CD4B-90F4-73E1D46A5410}" srcOrd="1" destOrd="0" presId="urn:microsoft.com/office/officeart/2005/8/layout/list1"/>
    <dgm:cxn modelId="{1195888F-2404-BD40-9E2D-7AA8C75735E2}" type="presParOf" srcId="{041C9903-11B4-FD4C-968B-FA1E13AE3609}" destId="{D3DACFE6-2E15-8948-9844-829E3F83819D}" srcOrd="5" destOrd="0" presId="urn:microsoft.com/office/officeart/2005/8/layout/list1"/>
    <dgm:cxn modelId="{19008B84-9D7B-4E42-9CBE-4DD8FAE1C7FD}" type="presParOf" srcId="{041C9903-11B4-FD4C-968B-FA1E13AE3609}" destId="{CDB594F6-E563-E144-8636-06737EE6A60C}" srcOrd="6" destOrd="0" presId="urn:microsoft.com/office/officeart/2005/8/layout/list1"/>
    <dgm:cxn modelId="{518EB72B-54C7-F545-8F6C-6739C6B1E5C5}" type="presParOf" srcId="{041C9903-11B4-FD4C-968B-FA1E13AE3609}" destId="{FA339D41-E14E-BD49-8BC1-82C0B852AD35}" srcOrd="7" destOrd="0" presId="urn:microsoft.com/office/officeart/2005/8/layout/list1"/>
    <dgm:cxn modelId="{75A33483-B988-434F-AC57-C2915269E8CE}" type="presParOf" srcId="{041C9903-11B4-FD4C-968B-FA1E13AE3609}" destId="{38C8449C-81EE-8041-810E-65F525FB9E47}" srcOrd="8" destOrd="0" presId="urn:microsoft.com/office/officeart/2005/8/layout/list1"/>
    <dgm:cxn modelId="{5C6CE18A-896A-5E43-9F14-C86080C6FF98}" type="presParOf" srcId="{38C8449C-81EE-8041-810E-65F525FB9E47}" destId="{DA5B0FB1-86CC-E34B-A9E6-23836A9D651B}" srcOrd="0" destOrd="0" presId="urn:microsoft.com/office/officeart/2005/8/layout/list1"/>
    <dgm:cxn modelId="{DCB7B81F-F81B-FA4F-8418-F6332600F964}" type="presParOf" srcId="{38C8449C-81EE-8041-810E-65F525FB9E47}" destId="{F91963DE-DE5B-124A-B6DC-1C41930530E4}" srcOrd="1" destOrd="0" presId="urn:microsoft.com/office/officeart/2005/8/layout/list1"/>
    <dgm:cxn modelId="{C1656394-85A9-2A4B-9847-A7A416DDE097}" type="presParOf" srcId="{041C9903-11B4-FD4C-968B-FA1E13AE3609}" destId="{D37A44C0-7FD6-5146-8D00-F9ECD19A9130}" srcOrd="9" destOrd="0" presId="urn:microsoft.com/office/officeart/2005/8/layout/list1"/>
    <dgm:cxn modelId="{E73B3442-6BF6-264F-A21F-5CC4555A16B3}" type="presParOf" srcId="{041C9903-11B4-FD4C-968B-FA1E13AE3609}" destId="{81BCCAA7-50EA-914D-A4E4-83A56E0205AB}" srcOrd="10" destOrd="0" presId="urn:microsoft.com/office/officeart/2005/8/layout/list1"/>
    <dgm:cxn modelId="{CFD76ED0-D51D-E543-BEF2-2AE51D5116D0}" type="presParOf" srcId="{041C9903-11B4-FD4C-968B-FA1E13AE3609}" destId="{F2D75089-1F86-A843-9C3C-78C6E042F76D}" srcOrd="11" destOrd="0" presId="urn:microsoft.com/office/officeart/2005/8/layout/list1"/>
    <dgm:cxn modelId="{D1D12389-BD32-7541-A0F7-4D945843AEF2}" type="presParOf" srcId="{041C9903-11B4-FD4C-968B-FA1E13AE3609}" destId="{FA29919B-5B80-D14A-ACCD-C185EB8D7899}" srcOrd="12" destOrd="0" presId="urn:microsoft.com/office/officeart/2005/8/layout/list1"/>
    <dgm:cxn modelId="{17CA3C68-D651-F742-B76A-7B54F4FC395F}" type="presParOf" srcId="{FA29919B-5B80-D14A-ACCD-C185EB8D7899}" destId="{AD80DED2-5FB5-8045-AE09-023018C8F5F5}" srcOrd="0" destOrd="0" presId="urn:microsoft.com/office/officeart/2005/8/layout/list1"/>
    <dgm:cxn modelId="{E26FE995-BAFC-D54A-B1CB-7C5278C469A5}" type="presParOf" srcId="{FA29919B-5B80-D14A-ACCD-C185EB8D7899}" destId="{13513FF0-BB0F-644D-AF5B-79D5CEA441C7}" srcOrd="1" destOrd="0" presId="urn:microsoft.com/office/officeart/2005/8/layout/list1"/>
    <dgm:cxn modelId="{5DCFF7AA-DEF2-CC47-8B62-1D112B9F915C}" type="presParOf" srcId="{041C9903-11B4-FD4C-968B-FA1E13AE3609}" destId="{52BAD159-A683-CF4C-858E-80A52A737EAA}" srcOrd="13" destOrd="0" presId="urn:microsoft.com/office/officeart/2005/8/layout/list1"/>
    <dgm:cxn modelId="{B842694A-4277-A04E-897F-B44AB22D019D}" type="presParOf" srcId="{041C9903-11B4-FD4C-968B-FA1E13AE3609}" destId="{4E34BFDD-0B94-5240-A9DB-8727FF7B5481}" srcOrd="14" destOrd="0" presId="urn:microsoft.com/office/officeart/2005/8/layout/list1"/>
    <dgm:cxn modelId="{038670E5-E0B7-104A-B581-ED64FCE9F200}" type="presParOf" srcId="{041C9903-11B4-FD4C-968B-FA1E13AE3609}" destId="{26E64C1B-FDD9-9743-880B-02537266C669}" srcOrd="15" destOrd="0" presId="urn:microsoft.com/office/officeart/2005/8/layout/list1"/>
    <dgm:cxn modelId="{F930C75E-F5A4-4E4E-8803-B493083FA899}" type="presParOf" srcId="{041C9903-11B4-FD4C-968B-FA1E13AE3609}" destId="{D6689D46-3FBC-D840-B633-F9023AC62739}" srcOrd="16" destOrd="0" presId="urn:microsoft.com/office/officeart/2005/8/layout/list1"/>
    <dgm:cxn modelId="{F1F2BC92-9794-954A-A7FB-2F1156EC2736}" type="presParOf" srcId="{D6689D46-3FBC-D840-B633-F9023AC62739}" destId="{3332F847-9566-4846-A081-1F0658F98147}" srcOrd="0" destOrd="0" presId="urn:microsoft.com/office/officeart/2005/8/layout/list1"/>
    <dgm:cxn modelId="{EC13360D-C352-354D-8A5D-A8B279CDEE42}" type="presParOf" srcId="{D6689D46-3FBC-D840-B633-F9023AC62739}" destId="{EF168FD7-B96A-164E-8BB6-3F0EE8A1A40E}" srcOrd="1" destOrd="0" presId="urn:microsoft.com/office/officeart/2005/8/layout/list1"/>
    <dgm:cxn modelId="{5E5A316B-A47B-674E-A2AC-86E0BA9F1C9C}" type="presParOf" srcId="{041C9903-11B4-FD4C-968B-FA1E13AE3609}" destId="{45E82DF5-9C40-B14B-B37B-D2493678B5B7}" srcOrd="17" destOrd="0" presId="urn:microsoft.com/office/officeart/2005/8/layout/list1"/>
    <dgm:cxn modelId="{3E6A6751-92FE-094E-B320-C1EA25D88296}" type="presParOf" srcId="{041C9903-11B4-FD4C-968B-FA1E13AE3609}" destId="{8F6B6CDD-7C84-C94D-A358-D61A3C7D4634}" srcOrd="18" destOrd="0" presId="urn:microsoft.com/office/officeart/2005/8/layout/list1"/>
    <dgm:cxn modelId="{D4B6C74B-B827-C044-A1C5-6393D8C28248}" type="presParOf" srcId="{041C9903-11B4-FD4C-968B-FA1E13AE3609}" destId="{D7FB1A92-04AE-9C46-B33C-2B6A66142CC6}" srcOrd="19" destOrd="0" presId="urn:microsoft.com/office/officeart/2005/8/layout/list1"/>
    <dgm:cxn modelId="{0C9AD40B-EEBB-7E4E-87E5-70E94E6B5148}" type="presParOf" srcId="{041C9903-11B4-FD4C-968B-FA1E13AE3609}" destId="{6E57CCE6-1295-E94E-ACA9-FFC183F85926}" srcOrd="20" destOrd="0" presId="urn:microsoft.com/office/officeart/2005/8/layout/list1"/>
    <dgm:cxn modelId="{F21C7131-5B09-3E49-A48B-E2BA5CAC3303}" type="presParOf" srcId="{6E57CCE6-1295-E94E-ACA9-FFC183F85926}" destId="{9F342995-DC88-C947-BDD6-BFD930D9291C}" srcOrd="0" destOrd="0" presId="urn:microsoft.com/office/officeart/2005/8/layout/list1"/>
    <dgm:cxn modelId="{C944818F-1A0D-BD42-9902-6C26C73DC456}" type="presParOf" srcId="{6E57CCE6-1295-E94E-ACA9-FFC183F85926}" destId="{57391C82-A1EE-5D46-9C24-583C229763FD}" srcOrd="1" destOrd="0" presId="urn:microsoft.com/office/officeart/2005/8/layout/list1"/>
    <dgm:cxn modelId="{754C4BB9-BBD1-7F4E-B9C0-E1D012C55804}" type="presParOf" srcId="{041C9903-11B4-FD4C-968B-FA1E13AE3609}" destId="{F6967837-55E3-0E41-BB93-D32001F88F37}" srcOrd="21" destOrd="0" presId="urn:microsoft.com/office/officeart/2005/8/layout/list1"/>
    <dgm:cxn modelId="{582962F6-A3DF-DD44-B8A7-5D708B72B3C6}" type="presParOf" srcId="{041C9903-11B4-FD4C-968B-FA1E13AE3609}" destId="{6A3CF72B-1AF1-524E-AA32-4F38D8B3C7C2}" srcOrd="22" destOrd="0" presId="urn:microsoft.com/office/officeart/2005/8/layout/list1"/>
    <dgm:cxn modelId="{D523CE6F-5589-5445-8E82-6D1049C450FC}" type="presParOf" srcId="{041C9903-11B4-FD4C-968B-FA1E13AE3609}" destId="{0EE1E98B-8CBF-594C-8391-E8701360844C}" srcOrd="23" destOrd="0" presId="urn:microsoft.com/office/officeart/2005/8/layout/list1"/>
    <dgm:cxn modelId="{3980AEC9-EAA1-8441-927F-2718AC533F96}" type="presParOf" srcId="{041C9903-11B4-FD4C-968B-FA1E13AE3609}" destId="{2652766C-401B-9542-8BD7-D7DF90F8043A}" srcOrd="24" destOrd="0" presId="urn:microsoft.com/office/officeart/2005/8/layout/list1"/>
    <dgm:cxn modelId="{976C42FB-CF22-5141-B12F-04EFBD340BC8}" type="presParOf" srcId="{2652766C-401B-9542-8BD7-D7DF90F8043A}" destId="{7083C1E0-90EA-C54C-9612-86CA8F770BC6}" srcOrd="0" destOrd="0" presId="urn:microsoft.com/office/officeart/2005/8/layout/list1"/>
    <dgm:cxn modelId="{374212F6-9E7B-0742-B237-ABC279B13EE4}" type="presParOf" srcId="{2652766C-401B-9542-8BD7-D7DF90F8043A}" destId="{9CDD5861-B519-2E41-B99B-BFC2DCE09F78}" srcOrd="1" destOrd="0" presId="urn:microsoft.com/office/officeart/2005/8/layout/list1"/>
    <dgm:cxn modelId="{CD7C1BFE-410B-7A47-B291-D179322A6629}" type="presParOf" srcId="{041C9903-11B4-FD4C-968B-FA1E13AE3609}" destId="{DC092CC1-0DA3-294D-A7C0-D255C57D3FE2}" srcOrd="25" destOrd="0" presId="urn:microsoft.com/office/officeart/2005/8/layout/list1"/>
    <dgm:cxn modelId="{B6190064-3488-EC40-B0D8-63255EBD6827}" type="presParOf" srcId="{041C9903-11B4-FD4C-968B-FA1E13AE3609}" destId="{86AC0BA9-7483-6243-9D11-0A854397DC38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BF18E-997B-4455-8E41-55E5552111EA}">
      <dsp:nvSpPr>
        <dsp:cNvPr id="0" name=""/>
        <dsp:cNvSpPr/>
      </dsp:nvSpPr>
      <dsp:spPr>
        <a:xfrm>
          <a:off x="0" y="531"/>
          <a:ext cx="78867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290F15-FD70-4D1C-8651-E6CED4B0D009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AAAEB-CEDC-4558-9028-BE5D0EA1E19E}">
      <dsp:nvSpPr>
        <dsp:cNvPr id="0" name=""/>
        <dsp:cNvSpPr/>
      </dsp:nvSpPr>
      <dsp:spPr>
        <a:xfrm>
          <a:off x="1437631" y="531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Il corso analizza i flussi migratori contemporanei con approccio antropologico, e fornisce gli strumenti metodologici e interpretativi  per leggere le migrazioni come fatti sociali totali. </a:t>
          </a:r>
          <a:endParaRPr lang="en-US" sz="1400" kern="1200"/>
        </a:p>
      </dsp:txBody>
      <dsp:txXfrm>
        <a:off x="1437631" y="531"/>
        <a:ext cx="6449068" cy="1244702"/>
      </dsp:txXfrm>
    </dsp:sp>
    <dsp:sp modelId="{BDA0A282-AF51-4BEC-88F6-EF25D8FD9580}">
      <dsp:nvSpPr>
        <dsp:cNvPr id="0" name=""/>
        <dsp:cNvSpPr/>
      </dsp:nvSpPr>
      <dsp:spPr>
        <a:xfrm>
          <a:off x="0" y="1556410"/>
          <a:ext cx="78867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B37A2D-8514-4CBA-9934-A5B1E3FBEB81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E98FBC-4F57-4F1B-ADF1-A5CE2F16F886}">
      <dsp:nvSpPr>
        <dsp:cNvPr id="0" name=""/>
        <dsp:cNvSpPr/>
      </dsp:nvSpPr>
      <dsp:spPr>
        <a:xfrm>
          <a:off x="1437631" y="1556410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Dopo aver acquisito le nozioni di base per la comprensione dei fenomeni migratori transnazionali, si focalizzerà sulle strategie metodologiche per operare in contesti sociali eterogenei e multietnici, utilizzando casi studio concreti di ricerca-azione in contesti socio-educativi con forte presenza dii migranti.</a:t>
          </a:r>
          <a:endParaRPr lang="en-US" sz="1400" kern="1200"/>
        </a:p>
      </dsp:txBody>
      <dsp:txXfrm>
        <a:off x="1437631" y="1556410"/>
        <a:ext cx="6449068" cy="1244702"/>
      </dsp:txXfrm>
    </dsp:sp>
    <dsp:sp modelId="{CC3CFE1A-6408-4FE8-A24A-367C7425192C}">
      <dsp:nvSpPr>
        <dsp:cNvPr id="0" name=""/>
        <dsp:cNvSpPr/>
      </dsp:nvSpPr>
      <dsp:spPr>
        <a:xfrm>
          <a:off x="0" y="3112289"/>
          <a:ext cx="78867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1B94BB-292C-4306-B525-F7DD27B47E71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6E7B8-0078-4642-8A26-ECDAD55E5A0F}">
      <dsp:nvSpPr>
        <dsp:cNvPr id="0" name=""/>
        <dsp:cNvSpPr/>
      </dsp:nvSpPr>
      <dsp:spPr>
        <a:xfrm>
          <a:off x="1437631" y="3112289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Si esploreranno alcuni casi specifici di studio collegati alle problematiche della cittadinanza, politiche di asilo/accoglienza, convivenza multietnica, connessioni transnazionali; l’approccio sarà applicativo, con interventi in aula di  professionisti che operano in ambiti sociali, educativi e dell’accoglienza connessi con contesti migratori. </a:t>
          </a:r>
          <a:endParaRPr lang="en-US" sz="1400" kern="1200"/>
        </a:p>
      </dsp:txBody>
      <dsp:txXfrm>
        <a:off x="1437631" y="3112289"/>
        <a:ext cx="6449068" cy="1244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EF927-5548-B44A-B3F6-4220DEF30725}">
      <dsp:nvSpPr>
        <dsp:cNvPr id="0" name=""/>
        <dsp:cNvSpPr/>
      </dsp:nvSpPr>
      <dsp:spPr>
        <a:xfrm>
          <a:off x="2537366" y="533412"/>
          <a:ext cx="4118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13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32213" y="576920"/>
        <a:ext cx="22120" cy="4424"/>
      </dsp:txXfrm>
    </dsp:sp>
    <dsp:sp modelId="{862E1D66-3BF1-7945-A54A-B8B63FC16106}">
      <dsp:nvSpPr>
        <dsp:cNvPr id="0" name=""/>
        <dsp:cNvSpPr/>
      </dsp:nvSpPr>
      <dsp:spPr>
        <a:xfrm>
          <a:off x="615628" y="2070"/>
          <a:ext cx="1923538" cy="11541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Parole chiave, scenari e lessico di base; metodologie e strumenti di ricerca</a:t>
          </a:r>
          <a:endParaRPr lang="en-US" sz="1200" kern="1200"/>
        </a:p>
      </dsp:txBody>
      <dsp:txXfrm>
        <a:off x="615628" y="2070"/>
        <a:ext cx="1923538" cy="1154123"/>
      </dsp:txXfrm>
    </dsp:sp>
    <dsp:sp modelId="{822C6395-42BD-E645-93BA-AF2C45C5A41D}">
      <dsp:nvSpPr>
        <dsp:cNvPr id="0" name=""/>
        <dsp:cNvSpPr/>
      </dsp:nvSpPr>
      <dsp:spPr>
        <a:xfrm>
          <a:off x="4903319" y="533412"/>
          <a:ext cx="4118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13" y="45720"/>
              </a:lnTo>
            </a:path>
          </a:pathLst>
        </a:custGeom>
        <a:noFill/>
        <a:ln w="635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98165" y="576920"/>
        <a:ext cx="22120" cy="4424"/>
      </dsp:txXfrm>
    </dsp:sp>
    <dsp:sp modelId="{35834306-E7AB-A04A-AE7B-766C3AE09C4F}">
      <dsp:nvSpPr>
        <dsp:cNvPr id="0" name=""/>
        <dsp:cNvSpPr/>
      </dsp:nvSpPr>
      <dsp:spPr>
        <a:xfrm>
          <a:off x="2981580" y="2070"/>
          <a:ext cx="1923538" cy="1154123"/>
        </a:xfrm>
        <a:prstGeom prst="rect">
          <a:avLst/>
        </a:prstGeom>
        <a:solidFill>
          <a:schemeClr val="accent2">
            <a:hueOff val="-181920"/>
            <a:satOff val="-10491"/>
            <a:lumOff val="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Migrazioni, </a:t>
          </a:r>
          <a:r>
            <a:rPr lang="it-IT" sz="1200" b="1" kern="1200"/>
            <a:t>transnazionalismo</a:t>
          </a:r>
          <a:r>
            <a:rPr lang="it-IT" sz="1200" kern="1200"/>
            <a:t>, </a:t>
          </a:r>
          <a:r>
            <a:rPr lang="it-IT" sz="1200" b="1" kern="1200"/>
            <a:t>deterritorializzazione</a:t>
          </a:r>
          <a:r>
            <a:rPr lang="it-IT" sz="1200" kern="1200"/>
            <a:t>, reti, diaspora</a:t>
          </a:r>
          <a:endParaRPr lang="en-US" sz="1200" kern="1200"/>
        </a:p>
      </dsp:txBody>
      <dsp:txXfrm>
        <a:off x="2981580" y="2070"/>
        <a:ext cx="1923538" cy="1154123"/>
      </dsp:txXfrm>
    </dsp:sp>
    <dsp:sp modelId="{64030764-FF7A-1445-9037-96B6E7F55188}">
      <dsp:nvSpPr>
        <dsp:cNvPr id="0" name=""/>
        <dsp:cNvSpPr/>
      </dsp:nvSpPr>
      <dsp:spPr>
        <a:xfrm>
          <a:off x="1577397" y="1154393"/>
          <a:ext cx="4731904" cy="411813"/>
        </a:xfrm>
        <a:custGeom>
          <a:avLst/>
          <a:gdLst/>
          <a:ahLst/>
          <a:cxnLst/>
          <a:rect l="0" t="0" r="0" b="0"/>
          <a:pathLst>
            <a:path>
              <a:moveTo>
                <a:pt x="4731904" y="0"/>
              </a:moveTo>
              <a:lnTo>
                <a:pt x="4731904" y="223006"/>
              </a:lnTo>
              <a:lnTo>
                <a:pt x="0" y="223006"/>
              </a:lnTo>
              <a:lnTo>
                <a:pt x="0" y="411813"/>
              </a:lnTo>
            </a:path>
          </a:pathLst>
        </a:custGeom>
        <a:noFill/>
        <a:ln w="635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24536" y="1358088"/>
        <a:ext cx="237627" cy="4424"/>
      </dsp:txXfrm>
    </dsp:sp>
    <dsp:sp modelId="{64DD8C5B-B5F9-474A-AD9F-7C7047A99AC8}">
      <dsp:nvSpPr>
        <dsp:cNvPr id="0" name=""/>
        <dsp:cNvSpPr/>
      </dsp:nvSpPr>
      <dsp:spPr>
        <a:xfrm>
          <a:off x="5347533" y="2070"/>
          <a:ext cx="1923538" cy="1154123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Mobilità, identità processuali, </a:t>
          </a:r>
          <a:r>
            <a:rPr lang="it-IT" sz="1200" b="1" kern="1200"/>
            <a:t>frontiere e confini</a:t>
          </a:r>
          <a:r>
            <a:rPr lang="it-IT" sz="1200" kern="1200"/>
            <a:t>, </a:t>
          </a:r>
          <a:r>
            <a:rPr lang="it-IT" sz="1200" b="1" kern="1200"/>
            <a:t>campi</a:t>
          </a:r>
          <a:r>
            <a:rPr lang="it-IT" sz="1200" kern="1200"/>
            <a:t> e centri di accoglienza.</a:t>
          </a:r>
          <a:endParaRPr lang="en-US" sz="1200" kern="1200"/>
        </a:p>
      </dsp:txBody>
      <dsp:txXfrm>
        <a:off x="5347533" y="2070"/>
        <a:ext cx="1923538" cy="1154123"/>
      </dsp:txXfrm>
    </dsp:sp>
    <dsp:sp modelId="{AC190139-ED0B-7643-8DAE-BB02DCF36E57}">
      <dsp:nvSpPr>
        <dsp:cNvPr id="0" name=""/>
        <dsp:cNvSpPr/>
      </dsp:nvSpPr>
      <dsp:spPr>
        <a:xfrm>
          <a:off x="2537366" y="2129948"/>
          <a:ext cx="4118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13" y="45720"/>
              </a:lnTo>
            </a:path>
          </a:pathLst>
        </a:custGeom>
        <a:noFill/>
        <a:ln w="635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32213" y="2173456"/>
        <a:ext cx="22120" cy="4424"/>
      </dsp:txXfrm>
    </dsp:sp>
    <dsp:sp modelId="{C203EBD2-999A-114B-9128-EC85A0655F2F}">
      <dsp:nvSpPr>
        <dsp:cNvPr id="0" name=""/>
        <dsp:cNvSpPr/>
      </dsp:nvSpPr>
      <dsp:spPr>
        <a:xfrm>
          <a:off x="615628" y="1598607"/>
          <a:ext cx="1923538" cy="1154123"/>
        </a:xfrm>
        <a:prstGeom prst="rect">
          <a:avLst/>
        </a:prstGeom>
        <a:solidFill>
          <a:schemeClr val="accent2">
            <a:hueOff val="-545761"/>
            <a:satOff val="-31473"/>
            <a:lumOff val="3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Migrazioni femminili, transnazionalismo familiare, seconde generazioni e nuove cittadinanze</a:t>
          </a:r>
          <a:endParaRPr lang="en-US" sz="1200" kern="1200"/>
        </a:p>
      </dsp:txBody>
      <dsp:txXfrm>
        <a:off x="615628" y="1598607"/>
        <a:ext cx="1923538" cy="1154123"/>
      </dsp:txXfrm>
    </dsp:sp>
    <dsp:sp modelId="{21BE1B2B-9EBE-FB4F-9427-4F1244767BB6}">
      <dsp:nvSpPr>
        <dsp:cNvPr id="0" name=""/>
        <dsp:cNvSpPr/>
      </dsp:nvSpPr>
      <dsp:spPr>
        <a:xfrm>
          <a:off x="4903319" y="2129948"/>
          <a:ext cx="4118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13" y="45720"/>
              </a:lnTo>
            </a:path>
          </a:pathLst>
        </a:custGeom>
        <a:noFill/>
        <a:ln w="635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98165" y="2173456"/>
        <a:ext cx="22120" cy="4424"/>
      </dsp:txXfrm>
    </dsp:sp>
    <dsp:sp modelId="{6FA8E862-86DF-BD4A-8AB8-4D47244F3B48}">
      <dsp:nvSpPr>
        <dsp:cNvPr id="0" name=""/>
        <dsp:cNvSpPr/>
      </dsp:nvSpPr>
      <dsp:spPr>
        <a:xfrm>
          <a:off x="2981580" y="1598607"/>
          <a:ext cx="1923538" cy="1154123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Politiche di asilo, accoglienza, inclusione differenziale, vulnerabilità sociale, neo-razzismi e la mediazione transculturale; </a:t>
          </a:r>
          <a:endParaRPr lang="en-US" sz="1200" kern="1200"/>
        </a:p>
      </dsp:txBody>
      <dsp:txXfrm>
        <a:off x="2981580" y="1598607"/>
        <a:ext cx="1923538" cy="1154123"/>
      </dsp:txXfrm>
    </dsp:sp>
    <dsp:sp modelId="{9E68557D-0383-7347-BA02-05D2CB5F808C}">
      <dsp:nvSpPr>
        <dsp:cNvPr id="0" name=""/>
        <dsp:cNvSpPr/>
      </dsp:nvSpPr>
      <dsp:spPr>
        <a:xfrm>
          <a:off x="1577397" y="2750930"/>
          <a:ext cx="4731904" cy="411813"/>
        </a:xfrm>
        <a:custGeom>
          <a:avLst/>
          <a:gdLst/>
          <a:ahLst/>
          <a:cxnLst/>
          <a:rect l="0" t="0" r="0" b="0"/>
          <a:pathLst>
            <a:path>
              <a:moveTo>
                <a:pt x="4731904" y="0"/>
              </a:moveTo>
              <a:lnTo>
                <a:pt x="4731904" y="223006"/>
              </a:lnTo>
              <a:lnTo>
                <a:pt x="0" y="223006"/>
              </a:lnTo>
              <a:lnTo>
                <a:pt x="0" y="411813"/>
              </a:lnTo>
            </a:path>
          </a:pathLst>
        </a:custGeom>
        <a:noFill/>
        <a:ln w="635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24536" y="2954625"/>
        <a:ext cx="237627" cy="4424"/>
      </dsp:txXfrm>
    </dsp:sp>
    <dsp:sp modelId="{4C15B74C-606C-CB41-8D2C-5D28945A7566}">
      <dsp:nvSpPr>
        <dsp:cNvPr id="0" name=""/>
        <dsp:cNvSpPr/>
      </dsp:nvSpPr>
      <dsp:spPr>
        <a:xfrm>
          <a:off x="5347533" y="1598607"/>
          <a:ext cx="1923538" cy="1154123"/>
        </a:xfrm>
        <a:prstGeom prst="rect">
          <a:avLst/>
        </a:prstGeom>
        <a:solidFill>
          <a:schemeClr val="accent2">
            <a:hueOff val="-909602"/>
            <a:satOff val="-52455"/>
            <a:lumOff val="5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Migrazioni interne, ritorni, circolarità e relazioni con paese d'origine; agenzie e attori dello sviluppo e co- sviluppo</a:t>
          </a:r>
          <a:endParaRPr lang="en-US" sz="1200" kern="1200"/>
        </a:p>
      </dsp:txBody>
      <dsp:txXfrm>
        <a:off x="5347533" y="1598607"/>
        <a:ext cx="1923538" cy="1154123"/>
      </dsp:txXfrm>
    </dsp:sp>
    <dsp:sp modelId="{E19EE96B-DC57-D245-86EE-C9D90137D8EF}">
      <dsp:nvSpPr>
        <dsp:cNvPr id="0" name=""/>
        <dsp:cNvSpPr/>
      </dsp:nvSpPr>
      <dsp:spPr>
        <a:xfrm>
          <a:off x="2537366" y="3726485"/>
          <a:ext cx="4118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13" y="45720"/>
              </a:lnTo>
            </a:path>
          </a:pathLst>
        </a:custGeom>
        <a:noFill/>
        <a:ln w="635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32213" y="3769993"/>
        <a:ext cx="22120" cy="4424"/>
      </dsp:txXfrm>
    </dsp:sp>
    <dsp:sp modelId="{BD4A26BA-E341-BA41-BE13-EFF8E34749E7}">
      <dsp:nvSpPr>
        <dsp:cNvPr id="0" name=""/>
        <dsp:cNvSpPr/>
      </dsp:nvSpPr>
      <dsp:spPr>
        <a:xfrm>
          <a:off x="615628" y="3195144"/>
          <a:ext cx="1923538" cy="1154123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Etnopsichiatria, migrazione e salute, il ruolo dei servizi</a:t>
          </a:r>
          <a:endParaRPr lang="en-US" sz="1200" kern="1200"/>
        </a:p>
      </dsp:txBody>
      <dsp:txXfrm>
        <a:off x="615628" y="3195144"/>
        <a:ext cx="1923538" cy="1154123"/>
      </dsp:txXfrm>
    </dsp:sp>
    <dsp:sp modelId="{45755157-636C-084F-A795-4638F033A4C7}">
      <dsp:nvSpPr>
        <dsp:cNvPr id="0" name=""/>
        <dsp:cNvSpPr/>
      </dsp:nvSpPr>
      <dsp:spPr>
        <a:xfrm>
          <a:off x="4903319" y="3726485"/>
          <a:ext cx="4118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13" y="45720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98165" y="3769993"/>
        <a:ext cx="22120" cy="4424"/>
      </dsp:txXfrm>
    </dsp:sp>
    <dsp:sp modelId="{44C9EB7B-1921-434B-A378-1152F1D65A5E}">
      <dsp:nvSpPr>
        <dsp:cNvPr id="0" name=""/>
        <dsp:cNvSpPr/>
      </dsp:nvSpPr>
      <dsp:spPr>
        <a:xfrm>
          <a:off x="2981580" y="3195144"/>
          <a:ext cx="1923538" cy="1154123"/>
        </a:xfrm>
        <a:prstGeom prst="rect">
          <a:avLst/>
        </a:prstGeom>
        <a:solidFill>
          <a:schemeClr val="accent2">
            <a:hueOff val="-1273443"/>
            <a:satOff val="-73437"/>
            <a:lumOff val="7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Metodologie di indagine per ripensare i servizi, le migrazioni  e le marginalità nello spazio urbano </a:t>
          </a:r>
          <a:endParaRPr lang="en-US" sz="1200" kern="1200"/>
        </a:p>
      </dsp:txBody>
      <dsp:txXfrm>
        <a:off x="2981580" y="3195144"/>
        <a:ext cx="1923538" cy="1154123"/>
      </dsp:txXfrm>
    </dsp:sp>
    <dsp:sp modelId="{03FE049D-7080-684B-8513-AE8F7D7E34A1}">
      <dsp:nvSpPr>
        <dsp:cNvPr id="0" name=""/>
        <dsp:cNvSpPr/>
      </dsp:nvSpPr>
      <dsp:spPr>
        <a:xfrm>
          <a:off x="5347533" y="3195144"/>
          <a:ext cx="1923538" cy="115412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Ricerca-azione etnografica e partecipativa nei contesti di accoglienza e nei servizi socio- educativi per migranti e richiedenti asilo. </a:t>
          </a:r>
          <a:endParaRPr lang="en-US" sz="1200" kern="1200"/>
        </a:p>
      </dsp:txBody>
      <dsp:txXfrm>
        <a:off x="5347533" y="3195144"/>
        <a:ext cx="1923538" cy="11541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083949-412E-034D-AEA0-4EF7C8D47560}">
      <dsp:nvSpPr>
        <dsp:cNvPr id="0" name=""/>
        <dsp:cNvSpPr/>
      </dsp:nvSpPr>
      <dsp:spPr>
        <a:xfrm>
          <a:off x="2537366" y="533412"/>
          <a:ext cx="4118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13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732213" y="576920"/>
        <a:ext cx="22120" cy="4424"/>
      </dsp:txXfrm>
    </dsp:sp>
    <dsp:sp modelId="{75A16BED-66A8-E84B-8F0F-A1D486FFF035}">
      <dsp:nvSpPr>
        <dsp:cNvPr id="0" name=""/>
        <dsp:cNvSpPr/>
      </dsp:nvSpPr>
      <dsp:spPr>
        <a:xfrm>
          <a:off x="615628" y="2070"/>
          <a:ext cx="1923538" cy="11541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Multi/inter/culturalismo</a:t>
          </a:r>
        </a:p>
      </dsp:txBody>
      <dsp:txXfrm>
        <a:off x="615628" y="2070"/>
        <a:ext cx="1923538" cy="1154123"/>
      </dsp:txXfrm>
    </dsp:sp>
    <dsp:sp modelId="{0C4658E9-FE66-5640-9DD6-780E95DAB27B}">
      <dsp:nvSpPr>
        <dsp:cNvPr id="0" name=""/>
        <dsp:cNvSpPr/>
      </dsp:nvSpPr>
      <dsp:spPr>
        <a:xfrm>
          <a:off x="4903319" y="533412"/>
          <a:ext cx="4118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13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5098165" y="576920"/>
        <a:ext cx="22120" cy="4424"/>
      </dsp:txXfrm>
    </dsp:sp>
    <dsp:sp modelId="{82EC4A50-8497-3A4E-BA99-9BBF1CDA3DD7}">
      <dsp:nvSpPr>
        <dsp:cNvPr id="0" name=""/>
        <dsp:cNvSpPr/>
      </dsp:nvSpPr>
      <dsp:spPr>
        <a:xfrm>
          <a:off x="2981580" y="2070"/>
          <a:ext cx="1923538" cy="11541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Transnazionalismo/diaspora</a:t>
          </a:r>
        </a:p>
      </dsp:txBody>
      <dsp:txXfrm>
        <a:off x="2981580" y="2070"/>
        <a:ext cx="1923538" cy="1154123"/>
      </dsp:txXfrm>
    </dsp:sp>
    <dsp:sp modelId="{62FC28DF-9121-B841-AFDB-C3DDA543EA2B}">
      <dsp:nvSpPr>
        <dsp:cNvPr id="0" name=""/>
        <dsp:cNvSpPr/>
      </dsp:nvSpPr>
      <dsp:spPr>
        <a:xfrm>
          <a:off x="1577397" y="1154393"/>
          <a:ext cx="4731904" cy="411813"/>
        </a:xfrm>
        <a:custGeom>
          <a:avLst/>
          <a:gdLst/>
          <a:ahLst/>
          <a:cxnLst/>
          <a:rect l="0" t="0" r="0" b="0"/>
          <a:pathLst>
            <a:path>
              <a:moveTo>
                <a:pt x="4731904" y="0"/>
              </a:moveTo>
              <a:lnTo>
                <a:pt x="4731904" y="223006"/>
              </a:lnTo>
              <a:lnTo>
                <a:pt x="0" y="223006"/>
              </a:lnTo>
              <a:lnTo>
                <a:pt x="0" y="411813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3824536" y="1358088"/>
        <a:ext cx="237627" cy="4424"/>
      </dsp:txXfrm>
    </dsp:sp>
    <dsp:sp modelId="{390A25EE-9030-4446-AB70-4866463A3F4C}">
      <dsp:nvSpPr>
        <dsp:cNvPr id="0" name=""/>
        <dsp:cNvSpPr/>
      </dsp:nvSpPr>
      <dsp:spPr>
        <a:xfrm>
          <a:off x="5347533" y="2070"/>
          <a:ext cx="1923538" cy="11541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Rifugiati/asilo</a:t>
          </a:r>
        </a:p>
      </dsp:txBody>
      <dsp:txXfrm>
        <a:off x="5347533" y="2070"/>
        <a:ext cx="1923538" cy="1154123"/>
      </dsp:txXfrm>
    </dsp:sp>
    <dsp:sp modelId="{7D4BF5D5-4F74-264B-9FC4-F9846AA1F2E3}">
      <dsp:nvSpPr>
        <dsp:cNvPr id="0" name=""/>
        <dsp:cNvSpPr/>
      </dsp:nvSpPr>
      <dsp:spPr>
        <a:xfrm>
          <a:off x="2537366" y="2129948"/>
          <a:ext cx="4118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13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732213" y="2173456"/>
        <a:ext cx="22120" cy="4424"/>
      </dsp:txXfrm>
    </dsp:sp>
    <dsp:sp modelId="{6DDFB412-1BAD-0D41-9901-0A81C2EBC5B3}">
      <dsp:nvSpPr>
        <dsp:cNvPr id="0" name=""/>
        <dsp:cNvSpPr/>
      </dsp:nvSpPr>
      <dsp:spPr>
        <a:xfrm>
          <a:off x="615628" y="1598607"/>
          <a:ext cx="1923538" cy="11541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Etnografia</a:t>
          </a:r>
          <a:r>
            <a:rPr lang="it-IT" sz="1200" kern="1200" baseline="0"/>
            <a:t> multisituata</a:t>
          </a:r>
          <a:endParaRPr lang="it-IT" sz="1200" kern="1200"/>
        </a:p>
      </dsp:txBody>
      <dsp:txXfrm>
        <a:off x="615628" y="1598607"/>
        <a:ext cx="1923538" cy="1154123"/>
      </dsp:txXfrm>
    </dsp:sp>
    <dsp:sp modelId="{E9892ABF-4948-8A41-90FA-D7DEE144C976}">
      <dsp:nvSpPr>
        <dsp:cNvPr id="0" name=""/>
        <dsp:cNvSpPr/>
      </dsp:nvSpPr>
      <dsp:spPr>
        <a:xfrm>
          <a:off x="4903319" y="2129948"/>
          <a:ext cx="4118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13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5098165" y="2173456"/>
        <a:ext cx="22120" cy="4424"/>
      </dsp:txXfrm>
    </dsp:sp>
    <dsp:sp modelId="{FB23A1FD-9616-C044-A920-1CE29FDC31B9}">
      <dsp:nvSpPr>
        <dsp:cNvPr id="0" name=""/>
        <dsp:cNvSpPr/>
      </dsp:nvSpPr>
      <dsp:spPr>
        <a:xfrm>
          <a:off x="2981580" y="1598607"/>
          <a:ext cx="1923538" cy="115412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Confini/frontiere</a:t>
          </a:r>
        </a:p>
      </dsp:txBody>
      <dsp:txXfrm>
        <a:off x="2981580" y="1598607"/>
        <a:ext cx="1923538" cy="1154123"/>
      </dsp:txXfrm>
    </dsp:sp>
    <dsp:sp modelId="{3299A6CE-ADF0-6440-A687-B1E3A57DECD5}">
      <dsp:nvSpPr>
        <dsp:cNvPr id="0" name=""/>
        <dsp:cNvSpPr/>
      </dsp:nvSpPr>
      <dsp:spPr>
        <a:xfrm>
          <a:off x="1577397" y="2750930"/>
          <a:ext cx="4731904" cy="411813"/>
        </a:xfrm>
        <a:custGeom>
          <a:avLst/>
          <a:gdLst/>
          <a:ahLst/>
          <a:cxnLst/>
          <a:rect l="0" t="0" r="0" b="0"/>
          <a:pathLst>
            <a:path>
              <a:moveTo>
                <a:pt x="4731904" y="0"/>
              </a:moveTo>
              <a:lnTo>
                <a:pt x="4731904" y="223006"/>
              </a:lnTo>
              <a:lnTo>
                <a:pt x="0" y="223006"/>
              </a:lnTo>
              <a:lnTo>
                <a:pt x="0" y="411813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3824536" y="2954625"/>
        <a:ext cx="237627" cy="4424"/>
      </dsp:txXfrm>
    </dsp:sp>
    <dsp:sp modelId="{8595F402-4A4D-3548-9E2E-AA4A4063E21E}">
      <dsp:nvSpPr>
        <dsp:cNvPr id="0" name=""/>
        <dsp:cNvSpPr/>
      </dsp:nvSpPr>
      <dsp:spPr>
        <a:xfrm>
          <a:off x="5347533" y="1598607"/>
          <a:ext cx="1923538" cy="11541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Etnicità/superdiversità</a:t>
          </a:r>
        </a:p>
      </dsp:txBody>
      <dsp:txXfrm>
        <a:off x="5347533" y="1598607"/>
        <a:ext cx="1923538" cy="1154123"/>
      </dsp:txXfrm>
    </dsp:sp>
    <dsp:sp modelId="{A0C7365E-37E4-0149-B6C8-FDF9A095E4E3}">
      <dsp:nvSpPr>
        <dsp:cNvPr id="0" name=""/>
        <dsp:cNvSpPr/>
      </dsp:nvSpPr>
      <dsp:spPr>
        <a:xfrm>
          <a:off x="2537366" y="3726485"/>
          <a:ext cx="4118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13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732213" y="3769993"/>
        <a:ext cx="22120" cy="4424"/>
      </dsp:txXfrm>
    </dsp:sp>
    <dsp:sp modelId="{5604F152-BC49-DB4C-AA37-3D2C88774679}">
      <dsp:nvSpPr>
        <dsp:cNvPr id="0" name=""/>
        <dsp:cNvSpPr/>
      </dsp:nvSpPr>
      <dsp:spPr>
        <a:xfrm>
          <a:off x="615628" y="3195144"/>
          <a:ext cx="1923538" cy="11541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Etnopsichiatria/salute</a:t>
          </a:r>
        </a:p>
      </dsp:txBody>
      <dsp:txXfrm>
        <a:off x="615628" y="3195144"/>
        <a:ext cx="1923538" cy="1154123"/>
      </dsp:txXfrm>
    </dsp:sp>
    <dsp:sp modelId="{243C9B6C-A6B4-5245-81F5-E76FCD960EDD}">
      <dsp:nvSpPr>
        <dsp:cNvPr id="0" name=""/>
        <dsp:cNvSpPr/>
      </dsp:nvSpPr>
      <dsp:spPr>
        <a:xfrm>
          <a:off x="4903319" y="3726485"/>
          <a:ext cx="4118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813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5098165" y="3769993"/>
        <a:ext cx="22120" cy="4424"/>
      </dsp:txXfrm>
    </dsp:sp>
    <dsp:sp modelId="{2FDAC0AB-B32A-3240-8BB8-FB07ED3A0061}">
      <dsp:nvSpPr>
        <dsp:cNvPr id="0" name=""/>
        <dsp:cNvSpPr/>
      </dsp:nvSpPr>
      <dsp:spPr>
        <a:xfrm>
          <a:off x="2981580" y="3195144"/>
          <a:ext cx="1923538" cy="115412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Transito, ritorno,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cosviluppo</a:t>
          </a:r>
        </a:p>
      </dsp:txBody>
      <dsp:txXfrm>
        <a:off x="2981580" y="3195144"/>
        <a:ext cx="1923538" cy="1154123"/>
      </dsp:txXfrm>
    </dsp:sp>
    <dsp:sp modelId="{03FA15E2-81A3-1645-94A5-50217D332598}">
      <dsp:nvSpPr>
        <dsp:cNvPr id="0" name=""/>
        <dsp:cNvSpPr/>
      </dsp:nvSpPr>
      <dsp:spPr>
        <a:xfrm>
          <a:off x="5347533" y="3195144"/>
          <a:ext cx="1923538" cy="11541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4255" tIns="98937" rIns="94255" bIns="9893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Cittadinanza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Gender&amp;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/>
            <a:t>2 generazioni</a:t>
          </a:r>
        </a:p>
      </dsp:txBody>
      <dsp:txXfrm>
        <a:off x="5347533" y="3195144"/>
        <a:ext cx="1923538" cy="11541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05DB9-D966-44F5-B4DC-AAAA9FE502EC}">
      <dsp:nvSpPr>
        <dsp:cNvPr id="0" name=""/>
        <dsp:cNvSpPr/>
      </dsp:nvSpPr>
      <dsp:spPr>
        <a:xfrm>
          <a:off x="0" y="531"/>
          <a:ext cx="78867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2C5AC-1B5C-4AF2-9F4F-DF6A0511CDF1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AF208-132C-4CB8-B519-A846C49B188B}">
      <dsp:nvSpPr>
        <dsp:cNvPr id="0" name=""/>
        <dsp:cNvSpPr/>
      </dsp:nvSpPr>
      <dsp:spPr>
        <a:xfrm>
          <a:off x="1437631" y="531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conoscere gli </a:t>
          </a:r>
          <a:r>
            <a:rPr lang="it-IT" sz="1700" u="sng" kern="1200"/>
            <a:t>approcci metodologici e i principali paradigmi antropologici </a:t>
          </a:r>
          <a:r>
            <a:rPr lang="it-IT" sz="1700" kern="1200"/>
            <a:t>per inquadrare e saper gestire la </a:t>
          </a:r>
          <a:r>
            <a:rPr lang="it-IT" sz="1700" u="sng" kern="1200"/>
            <a:t>complessità dei processi migratori</a:t>
          </a:r>
          <a:r>
            <a:rPr lang="it-IT" sz="1700" kern="1200"/>
            <a:t>, in particolare servizi educativi e politiche sociali per i migranti e rifugiati; </a:t>
          </a:r>
          <a:endParaRPr lang="en-US" sz="1700" kern="1200"/>
        </a:p>
      </dsp:txBody>
      <dsp:txXfrm>
        <a:off x="1437631" y="531"/>
        <a:ext cx="6449068" cy="1244702"/>
      </dsp:txXfrm>
    </dsp:sp>
    <dsp:sp modelId="{95DFB8CD-1E61-4A12-AE4B-60CCEE823E2D}">
      <dsp:nvSpPr>
        <dsp:cNvPr id="0" name=""/>
        <dsp:cNvSpPr/>
      </dsp:nvSpPr>
      <dsp:spPr>
        <a:xfrm>
          <a:off x="0" y="1556410"/>
          <a:ext cx="78867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B2D2B-BBE6-411E-8CEE-155A2BE7BF4C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302C1F-B656-4DB1-8DE2-D58423FCC97E}">
      <dsp:nvSpPr>
        <dsp:cNvPr id="0" name=""/>
        <dsp:cNvSpPr/>
      </dsp:nvSpPr>
      <dsp:spPr>
        <a:xfrm>
          <a:off x="1437631" y="1556410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acquisire lessico, fonti, parole chiave e strumenti operativi per programmare e gestire i flussi migratori nella fase di accoglienza e integrazione; </a:t>
          </a:r>
          <a:endParaRPr lang="en-US" sz="1700" kern="1200"/>
        </a:p>
      </dsp:txBody>
      <dsp:txXfrm>
        <a:off x="1437631" y="1556410"/>
        <a:ext cx="6449068" cy="1244702"/>
      </dsp:txXfrm>
    </dsp:sp>
    <dsp:sp modelId="{41388AB0-0101-46D5-BFB7-7330D3E432DC}">
      <dsp:nvSpPr>
        <dsp:cNvPr id="0" name=""/>
        <dsp:cNvSpPr/>
      </dsp:nvSpPr>
      <dsp:spPr>
        <a:xfrm>
          <a:off x="0" y="3112289"/>
          <a:ext cx="78867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5429B-4400-48F8-8052-31411DE6B7E4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E0A5A-2987-48D5-ACE1-BCEDF1AE1690}">
      <dsp:nvSpPr>
        <dsp:cNvPr id="0" name=""/>
        <dsp:cNvSpPr/>
      </dsp:nvSpPr>
      <dsp:spPr>
        <a:xfrm>
          <a:off x="1437631" y="3112289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/>
            <a:t>essere in grado di interpretare le informazioni provenienti dal contesto sociale e territoriale in cui si trova ad operare, progettando interventi che tengano in considerazione la complessità delle dinamiche di interazione/integrazione sociale per migranti e rifugiati.</a:t>
          </a:r>
          <a:endParaRPr lang="en-US" sz="1700" kern="1200"/>
        </a:p>
      </dsp:txBody>
      <dsp:txXfrm>
        <a:off x="1437631" y="3112289"/>
        <a:ext cx="6449068" cy="12447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E4273E-0CBB-714D-9517-9E375155D51A}">
      <dsp:nvSpPr>
        <dsp:cNvPr id="0" name=""/>
        <dsp:cNvSpPr/>
      </dsp:nvSpPr>
      <dsp:spPr>
        <a:xfrm>
          <a:off x="0" y="2531"/>
          <a:ext cx="46830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D3DEFE-9E4C-A24F-AB7B-8227C3E0FA9D}">
      <dsp:nvSpPr>
        <dsp:cNvPr id="0" name=""/>
        <dsp:cNvSpPr/>
      </dsp:nvSpPr>
      <dsp:spPr>
        <a:xfrm>
          <a:off x="0" y="2531"/>
          <a:ext cx="4683089" cy="863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1850-1914 migrazioni transoceaniche</a:t>
          </a:r>
          <a:endParaRPr lang="en-US" sz="2300" kern="1200"/>
        </a:p>
      </dsp:txBody>
      <dsp:txXfrm>
        <a:off x="0" y="2531"/>
        <a:ext cx="4683089" cy="863264"/>
      </dsp:txXfrm>
    </dsp:sp>
    <dsp:sp modelId="{3B6F5EC6-85FC-7A41-BD79-EE55C9BB3B7B}">
      <dsp:nvSpPr>
        <dsp:cNvPr id="0" name=""/>
        <dsp:cNvSpPr/>
      </dsp:nvSpPr>
      <dsp:spPr>
        <a:xfrm>
          <a:off x="0" y="865795"/>
          <a:ext cx="46830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F8D096-FDD7-4E45-B33E-5282377A8347}">
      <dsp:nvSpPr>
        <dsp:cNvPr id="0" name=""/>
        <dsp:cNvSpPr/>
      </dsp:nvSpPr>
      <dsp:spPr>
        <a:xfrm>
          <a:off x="0" y="865795"/>
          <a:ext cx="4683089" cy="863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1945 ➡️ globali</a:t>
          </a:r>
          <a:endParaRPr lang="en-US" sz="2300" kern="1200"/>
        </a:p>
      </dsp:txBody>
      <dsp:txXfrm>
        <a:off x="0" y="865795"/>
        <a:ext cx="4683089" cy="863264"/>
      </dsp:txXfrm>
    </dsp:sp>
    <dsp:sp modelId="{87FB2F8F-88BC-7144-A863-879D2783EFC3}">
      <dsp:nvSpPr>
        <dsp:cNvPr id="0" name=""/>
        <dsp:cNvSpPr/>
      </dsp:nvSpPr>
      <dsp:spPr>
        <a:xfrm>
          <a:off x="0" y="1729059"/>
          <a:ext cx="46830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5712CB-E543-9245-BC83-9618A546D277}">
      <dsp:nvSpPr>
        <dsp:cNvPr id="0" name=""/>
        <dsp:cNvSpPr/>
      </dsp:nvSpPr>
      <dsp:spPr>
        <a:xfrm>
          <a:off x="0" y="1729059"/>
          <a:ext cx="4683089" cy="863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1980 ➡️ intensificazione traffico</a:t>
          </a:r>
          <a:endParaRPr lang="en-US" sz="2300" kern="1200"/>
        </a:p>
      </dsp:txBody>
      <dsp:txXfrm>
        <a:off x="0" y="1729059"/>
        <a:ext cx="4683089" cy="863264"/>
      </dsp:txXfrm>
    </dsp:sp>
    <dsp:sp modelId="{45817BDF-95CD-9441-862A-36A95FD3566A}">
      <dsp:nvSpPr>
        <dsp:cNvPr id="0" name=""/>
        <dsp:cNvSpPr/>
      </dsp:nvSpPr>
      <dsp:spPr>
        <a:xfrm>
          <a:off x="0" y="2592324"/>
          <a:ext cx="46830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0C8727-1C9F-B140-99D8-D14BCBDBD402}">
      <dsp:nvSpPr>
        <dsp:cNvPr id="0" name=""/>
        <dsp:cNvSpPr/>
      </dsp:nvSpPr>
      <dsp:spPr>
        <a:xfrm>
          <a:off x="0" y="2592324"/>
          <a:ext cx="4683089" cy="863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2013 ➡️ IDP, Rifugiati, Migrazioni 	Forzate </a:t>
          </a:r>
          <a:endParaRPr lang="en-US" sz="2300" kern="1200"/>
        </a:p>
      </dsp:txBody>
      <dsp:txXfrm>
        <a:off x="0" y="2592324"/>
        <a:ext cx="4683089" cy="863264"/>
      </dsp:txXfrm>
    </dsp:sp>
    <dsp:sp modelId="{E29D16B0-A04D-824D-8D13-3F2F8DAD5627}">
      <dsp:nvSpPr>
        <dsp:cNvPr id="0" name=""/>
        <dsp:cNvSpPr/>
      </dsp:nvSpPr>
      <dsp:spPr>
        <a:xfrm>
          <a:off x="0" y="3455588"/>
          <a:ext cx="46830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CCB73-A0BD-C741-A7A3-B0EF82CB99F7}">
      <dsp:nvSpPr>
        <dsp:cNvPr id="0" name=""/>
        <dsp:cNvSpPr/>
      </dsp:nvSpPr>
      <dsp:spPr>
        <a:xfrm>
          <a:off x="0" y="3455588"/>
          <a:ext cx="4683089" cy="863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2015-16 ➡️ ’crisi’ migratoria  </a:t>
          </a:r>
          <a:endParaRPr lang="en-US" sz="2300" kern="1200"/>
        </a:p>
      </dsp:txBody>
      <dsp:txXfrm>
        <a:off x="0" y="3455588"/>
        <a:ext cx="4683089" cy="863264"/>
      </dsp:txXfrm>
    </dsp:sp>
    <dsp:sp modelId="{CBE60716-A1F2-3548-BCC2-26A3CC5678CB}">
      <dsp:nvSpPr>
        <dsp:cNvPr id="0" name=""/>
        <dsp:cNvSpPr/>
      </dsp:nvSpPr>
      <dsp:spPr>
        <a:xfrm>
          <a:off x="0" y="4318852"/>
          <a:ext cx="46830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372E1-6F13-5845-A569-B9A946BF5A4A}">
      <dsp:nvSpPr>
        <dsp:cNvPr id="0" name=""/>
        <dsp:cNvSpPr/>
      </dsp:nvSpPr>
      <dsp:spPr>
        <a:xfrm>
          <a:off x="0" y="4318852"/>
          <a:ext cx="4683089" cy="863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/>
            <a:t>2022- Ucraina</a:t>
          </a:r>
          <a:endParaRPr lang="en-US" sz="2300" kern="1200"/>
        </a:p>
      </dsp:txBody>
      <dsp:txXfrm>
        <a:off x="0" y="4318852"/>
        <a:ext cx="4683089" cy="8632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12ADF4-9FF1-B749-BCAA-805AB32E93DC}">
      <dsp:nvSpPr>
        <dsp:cNvPr id="0" name=""/>
        <dsp:cNvSpPr/>
      </dsp:nvSpPr>
      <dsp:spPr>
        <a:xfrm>
          <a:off x="0" y="0"/>
          <a:ext cx="46501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F30095-1CD7-574B-AA4A-FF2C9D4290E7}">
      <dsp:nvSpPr>
        <dsp:cNvPr id="0" name=""/>
        <dsp:cNvSpPr/>
      </dsp:nvSpPr>
      <dsp:spPr>
        <a:xfrm>
          <a:off x="0" y="0"/>
          <a:ext cx="4650122" cy="1295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La migrazione è un </a:t>
          </a:r>
          <a:r>
            <a:rPr lang="it-IT" sz="1800" i="1" kern="1200" dirty="0">
              <a:solidFill>
                <a:srgbClr val="C00000"/>
              </a:solidFill>
            </a:rPr>
            <a:t>fatto sociale totale</a:t>
          </a:r>
          <a:r>
            <a:rPr lang="it-IT" sz="1800" kern="1200" dirty="0">
              <a:solidFill>
                <a:srgbClr val="C00000"/>
              </a:solidFill>
            </a:rPr>
            <a:t> </a:t>
          </a:r>
          <a:r>
            <a:rPr lang="it-IT" sz="1800" kern="1200" dirty="0"/>
            <a:t>e per comprenderlo è necessario indagarne ogni aspetto senza limitarsi a dipingerlo come un fenomeno solamente economico o demografico </a:t>
          </a:r>
          <a:endParaRPr lang="en-US" sz="1800" kern="1200" dirty="0"/>
        </a:p>
      </dsp:txBody>
      <dsp:txXfrm>
        <a:off x="0" y="0"/>
        <a:ext cx="4650122" cy="1295399"/>
      </dsp:txXfrm>
    </dsp:sp>
    <dsp:sp modelId="{77BE3621-DD92-5947-95B6-24F525EFDAC9}">
      <dsp:nvSpPr>
        <dsp:cNvPr id="0" name=""/>
        <dsp:cNvSpPr/>
      </dsp:nvSpPr>
      <dsp:spPr>
        <a:xfrm>
          <a:off x="0" y="1295399"/>
          <a:ext cx="46501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4C07B1-760D-A14A-8412-2A65FC6D9215}">
      <dsp:nvSpPr>
        <dsp:cNvPr id="0" name=""/>
        <dsp:cNvSpPr/>
      </dsp:nvSpPr>
      <dsp:spPr>
        <a:xfrm>
          <a:off x="0" y="1295399"/>
          <a:ext cx="4650122" cy="1295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Nuove reti e relazioni sociali multiple</a:t>
          </a:r>
          <a:endParaRPr lang="en-US" sz="1800" kern="1200"/>
        </a:p>
      </dsp:txBody>
      <dsp:txXfrm>
        <a:off x="0" y="1295399"/>
        <a:ext cx="4650122" cy="1295399"/>
      </dsp:txXfrm>
    </dsp:sp>
    <dsp:sp modelId="{4FC3F450-5D2D-5B4B-889D-07FE3322315E}">
      <dsp:nvSpPr>
        <dsp:cNvPr id="0" name=""/>
        <dsp:cNvSpPr/>
      </dsp:nvSpPr>
      <dsp:spPr>
        <a:xfrm>
          <a:off x="0" y="2590799"/>
          <a:ext cx="46501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E40DC-562C-2545-ACC3-8E1826411DB0}">
      <dsp:nvSpPr>
        <dsp:cNvPr id="0" name=""/>
        <dsp:cNvSpPr/>
      </dsp:nvSpPr>
      <dsp:spPr>
        <a:xfrm>
          <a:off x="0" y="2590799"/>
          <a:ext cx="4650122" cy="1295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Etnografie multi-situate</a:t>
          </a:r>
          <a:endParaRPr lang="en-US" sz="1800" kern="1200"/>
        </a:p>
      </dsp:txBody>
      <dsp:txXfrm>
        <a:off x="0" y="2590799"/>
        <a:ext cx="4650122" cy="1295399"/>
      </dsp:txXfrm>
    </dsp:sp>
    <dsp:sp modelId="{7FDFC75A-BA8A-B545-A19B-766B4CFC0308}">
      <dsp:nvSpPr>
        <dsp:cNvPr id="0" name=""/>
        <dsp:cNvSpPr/>
      </dsp:nvSpPr>
      <dsp:spPr>
        <a:xfrm>
          <a:off x="0" y="3886199"/>
          <a:ext cx="46501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9C371E-26FC-F144-B220-9A90969ABF58}">
      <dsp:nvSpPr>
        <dsp:cNvPr id="0" name=""/>
        <dsp:cNvSpPr/>
      </dsp:nvSpPr>
      <dsp:spPr>
        <a:xfrm>
          <a:off x="0" y="3886199"/>
          <a:ext cx="4650122" cy="1295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/>
            <a:t>Estensione globale in tempo reale</a:t>
          </a:r>
          <a:endParaRPr lang="en-US" sz="1800" kern="1200"/>
        </a:p>
      </dsp:txBody>
      <dsp:txXfrm>
        <a:off x="0" y="3886199"/>
        <a:ext cx="4650122" cy="12953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1519B-7BF3-3B44-BB9A-C3E0C7FB344C}">
      <dsp:nvSpPr>
        <dsp:cNvPr id="0" name=""/>
        <dsp:cNvSpPr/>
      </dsp:nvSpPr>
      <dsp:spPr>
        <a:xfrm>
          <a:off x="70477" y="1127"/>
          <a:ext cx="2171724" cy="13030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Collettività migranti intese come comunità MOBILI (degli Uberti in riccio 2014: 21-34; </a:t>
          </a:r>
          <a:r>
            <a:rPr lang="it-IT" sz="1300" i="1" kern="1200"/>
            <a:t>transit migration </a:t>
          </a:r>
          <a:r>
            <a:rPr lang="it-IT" sz="1300" kern="1200"/>
            <a:t>Massa: 35-44)</a:t>
          </a:r>
          <a:endParaRPr lang="en-US" sz="1300" kern="1200"/>
        </a:p>
      </dsp:txBody>
      <dsp:txXfrm>
        <a:off x="70477" y="1127"/>
        <a:ext cx="2171724" cy="1303034"/>
      </dsp:txXfrm>
    </dsp:sp>
    <dsp:sp modelId="{E69E251C-AA60-2446-9A9A-38E24A325EC3}">
      <dsp:nvSpPr>
        <dsp:cNvPr id="0" name=""/>
        <dsp:cNvSpPr/>
      </dsp:nvSpPr>
      <dsp:spPr>
        <a:xfrm>
          <a:off x="2459374" y="1127"/>
          <a:ext cx="2171724" cy="1303034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Continuum rurale-urbano (Epstein 1958; Grillo 1973)</a:t>
          </a:r>
          <a:endParaRPr lang="en-US" sz="1300" kern="1200"/>
        </a:p>
      </dsp:txBody>
      <dsp:txXfrm>
        <a:off x="2459374" y="1127"/>
        <a:ext cx="2171724" cy="1303034"/>
      </dsp:txXfrm>
    </dsp:sp>
    <dsp:sp modelId="{06CF458F-4B88-994F-81E2-8C41BD8E5CB1}">
      <dsp:nvSpPr>
        <dsp:cNvPr id="0" name=""/>
        <dsp:cNvSpPr/>
      </dsp:nvSpPr>
      <dsp:spPr>
        <a:xfrm>
          <a:off x="70477" y="1521334"/>
          <a:ext cx="2171724" cy="1303034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Diaspora (Cohen 1997; Clifford 1997; Lazzarino e Marabello in Riccio 2014: 81-90)</a:t>
          </a:r>
          <a:endParaRPr lang="en-US" sz="1300" kern="1200"/>
        </a:p>
      </dsp:txBody>
      <dsp:txXfrm>
        <a:off x="70477" y="1521334"/>
        <a:ext cx="2171724" cy="1303034"/>
      </dsp:txXfrm>
    </dsp:sp>
    <dsp:sp modelId="{0C311742-4F7F-824F-B49C-10434C9E47D0}">
      <dsp:nvSpPr>
        <dsp:cNvPr id="0" name=""/>
        <dsp:cNvSpPr/>
      </dsp:nvSpPr>
      <dsp:spPr>
        <a:xfrm>
          <a:off x="2459374" y="1521334"/>
          <a:ext cx="2171724" cy="1303034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Studio dei processi transnazionali (Glick Schiller, Caglar, Levitt): </a:t>
          </a:r>
          <a:endParaRPr lang="en-US" sz="13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000" kern="1200"/>
            <a:t>Relazioni multiple e simultanee, circuiti di relazioni 	formali e informali è multidimensionalità dei processi</a:t>
          </a:r>
          <a:endParaRPr lang="en-US" sz="1000" kern="1200"/>
        </a:p>
      </dsp:txBody>
      <dsp:txXfrm>
        <a:off x="2459374" y="1521334"/>
        <a:ext cx="2171724" cy="13030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FF243-DBBE-984B-AED0-8F6C1315B426}">
      <dsp:nvSpPr>
        <dsp:cNvPr id="0" name=""/>
        <dsp:cNvSpPr/>
      </dsp:nvSpPr>
      <dsp:spPr>
        <a:xfrm>
          <a:off x="0" y="0"/>
          <a:ext cx="78867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8F4B55-91E8-8541-98D2-0963C4BD14DF}">
      <dsp:nvSpPr>
        <dsp:cNvPr id="0" name=""/>
        <dsp:cNvSpPr/>
      </dsp:nvSpPr>
      <dsp:spPr>
        <a:xfrm>
          <a:off x="0" y="0"/>
          <a:ext cx="78867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0" i="0" kern="1200"/>
            <a:t>Emi / Im- Migrazioni ?    </a:t>
          </a:r>
          <a:endParaRPr lang="en-US" sz="1500" kern="1200"/>
        </a:p>
      </dsp:txBody>
      <dsp:txXfrm>
        <a:off x="0" y="0"/>
        <a:ext cx="7886700" cy="543917"/>
      </dsp:txXfrm>
    </dsp:sp>
    <dsp:sp modelId="{63B942F6-2848-D043-83B3-B213C3D8276B}">
      <dsp:nvSpPr>
        <dsp:cNvPr id="0" name=""/>
        <dsp:cNvSpPr/>
      </dsp:nvSpPr>
      <dsp:spPr>
        <a:xfrm>
          <a:off x="0" y="543917"/>
          <a:ext cx="7886700" cy="0"/>
        </a:xfrm>
        <a:prstGeom prst="line">
          <a:avLst/>
        </a:prstGeom>
        <a:gradFill rotWithShape="0">
          <a:gsLst>
            <a:gs pos="0">
              <a:schemeClr val="accent2">
                <a:hueOff val="-207909"/>
                <a:satOff val="-11990"/>
                <a:lumOff val="123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07909"/>
                <a:satOff val="-11990"/>
                <a:lumOff val="123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07909"/>
                <a:satOff val="-11990"/>
                <a:lumOff val="123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24DB19-9447-3C4D-B1C9-9AEE83A2E804}">
      <dsp:nvSpPr>
        <dsp:cNvPr id="0" name=""/>
        <dsp:cNvSpPr/>
      </dsp:nvSpPr>
      <dsp:spPr>
        <a:xfrm>
          <a:off x="0" y="543917"/>
          <a:ext cx="78867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0" i="0" kern="1200"/>
            <a:t>Europa: radici o inter_cultura? 		   						</a:t>
          </a:r>
          <a:endParaRPr lang="en-US" sz="1500" kern="1200"/>
        </a:p>
      </dsp:txBody>
      <dsp:txXfrm>
        <a:off x="0" y="543917"/>
        <a:ext cx="7886700" cy="543917"/>
      </dsp:txXfrm>
    </dsp:sp>
    <dsp:sp modelId="{CCD29760-DFE9-D74A-BAD5-547D6EA74B44}">
      <dsp:nvSpPr>
        <dsp:cNvPr id="0" name=""/>
        <dsp:cNvSpPr/>
      </dsp:nvSpPr>
      <dsp:spPr>
        <a:xfrm>
          <a:off x="0" y="1087834"/>
          <a:ext cx="7886700" cy="0"/>
        </a:xfrm>
        <a:prstGeom prst="line">
          <a:avLst/>
        </a:prstGeom>
        <a:gradFill rotWithShape="0">
          <a:gsLst>
            <a:gs pos="0">
              <a:schemeClr val="accent2">
                <a:hueOff val="-415818"/>
                <a:satOff val="-23979"/>
                <a:lumOff val="24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15818"/>
                <a:satOff val="-23979"/>
                <a:lumOff val="24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15818"/>
                <a:satOff val="-23979"/>
                <a:lumOff val="24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3180CB-AB9B-1848-9327-AB6014F066DF}">
      <dsp:nvSpPr>
        <dsp:cNvPr id="0" name=""/>
        <dsp:cNvSpPr/>
      </dsp:nvSpPr>
      <dsp:spPr>
        <a:xfrm>
          <a:off x="0" y="1087834"/>
          <a:ext cx="78867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0" i="0" kern="1200"/>
            <a:t>Confini interni/esterni		</a:t>
          </a:r>
          <a:endParaRPr lang="en-US" sz="1500" kern="1200"/>
        </a:p>
      </dsp:txBody>
      <dsp:txXfrm>
        <a:off x="0" y="1087834"/>
        <a:ext cx="7886700" cy="543917"/>
      </dsp:txXfrm>
    </dsp:sp>
    <dsp:sp modelId="{BCB917F1-6578-C841-A278-C6EC669C68B1}">
      <dsp:nvSpPr>
        <dsp:cNvPr id="0" name=""/>
        <dsp:cNvSpPr/>
      </dsp:nvSpPr>
      <dsp:spPr>
        <a:xfrm>
          <a:off x="0" y="1631751"/>
          <a:ext cx="7886700" cy="0"/>
        </a:xfrm>
        <a:prstGeom prst="line">
          <a:avLst/>
        </a:prstGeom>
        <a:gradFill rotWithShape="0">
          <a:gsLst>
            <a:gs pos="0">
              <a:schemeClr val="accent2">
                <a:hueOff val="-623727"/>
                <a:satOff val="-35969"/>
                <a:lumOff val="36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23727"/>
                <a:satOff val="-35969"/>
                <a:lumOff val="36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23727"/>
                <a:satOff val="-35969"/>
                <a:lumOff val="36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64113F-7E34-4241-B85D-4BAC51140700}">
      <dsp:nvSpPr>
        <dsp:cNvPr id="0" name=""/>
        <dsp:cNvSpPr/>
      </dsp:nvSpPr>
      <dsp:spPr>
        <a:xfrm>
          <a:off x="0" y="1631751"/>
          <a:ext cx="78867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0" i="0" kern="1200"/>
            <a:t>Aumento di richiedenti asilo  	</a:t>
          </a:r>
          <a:endParaRPr lang="en-US" sz="1500" kern="1200"/>
        </a:p>
      </dsp:txBody>
      <dsp:txXfrm>
        <a:off x="0" y="1631751"/>
        <a:ext cx="7886700" cy="543917"/>
      </dsp:txXfrm>
    </dsp:sp>
    <dsp:sp modelId="{2C34C6E2-9724-1341-A6E3-114B5EF7C45C}">
      <dsp:nvSpPr>
        <dsp:cNvPr id="0" name=""/>
        <dsp:cNvSpPr/>
      </dsp:nvSpPr>
      <dsp:spPr>
        <a:xfrm>
          <a:off x="0" y="2175669"/>
          <a:ext cx="7886700" cy="0"/>
        </a:xfrm>
        <a:prstGeom prst="line">
          <a:avLst/>
        </a:prstGeom>
        <a:gradFill rotWithShape="0">
          <a:gsLst>
            <a:gs pos="0">
              <a:schemeClr val="accent2">
                <a:hueOff val="-831636"/>
                <a:satOff val="-47959"/>
                <a:lumOff val="49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1636"/>
                <a:satOff val="-47959"/>
                <a:lumOff val="49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1636"/>
                <a:satOff val="-47959"/>
                <a:lumOff val="49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8F119D-515D-904E-9941-F9054EC62355}">
      <dsp:nvSpPr>
        <dsp:cNvPr id="0" name=""/>
        <dsp:cNvSpPr/>
      </dsp:nvSpPr>
      <dsp:spPr>
        <a:xfrm>
          <a:off x="0" y="2175669"/>
          <a:ext cx="78867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0" i="0" kern="1200"/>
            <a:t>Stop alle quote ingresso migranti                     </a:t>
          </a:r>
          <a:endParaRPr lang="en-US" sz="1500" kern="1200"/>
        </a:p>
      </dsp:txBody>
      <dsp:txXfrm>
        <a:off x="0" y="2175669"/>
        <a:ext cx="7886700" cy="543917"/>
      </dsp:txXfrm>
    </dsp:sp>
    <dsp:sp modelId="{94A92DD0-DA81-E24E-848B-A90669406E61}">
      <dsp:nvSpPr>
        <dsp:cNvPr id="0" name=""/>
        <dsp:cNvSpPr/>
      </dsp:nvSpPr>
      <dsp:spPr>
        <a:xfrm>
          <a:off x="0" y="2719586"/>
          <a:ext cx="7886700" cy="0"/>
        </a:xfrm>
        <a:prstGeom prst="line">
          <a:avLst/>
        </a:prstGeom>
        <a:gradFill rotWithShape="0">
          <a:gsLst>
            <a:gs pos="0">
              <a:schemeClr val="accent2">
                <a:hueOff val="-1039545"/>
                <a:satOff val="-59949"/>
                <a:lumOff val="61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39545"/>
                <a:satOff val="-59949"/>
                <a:lumOff val="61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39545"/>
                <a:satOff val="-59949"/>
                <a:lumOff val="61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8A5932-F94F-E64C-938C-663D34059CBD}">
      <dsp:nvSpPr>
        <dsp:cNvPr id="0" name=""/>
        <dsp:cNvSpPr/>
      </dsp:nvSpPr>
      <dsp:spPr>
        <a:xfrm>
          <a:off x="0" y="2719586"/>
          <a:ext cx="78867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0" i="0" kern="1200"/>
            <a:t>Crisi  globale 2008-Welfare state	           </a:t>
          </a:r>
          <a:endParaRPr lang="en-US" sz="1500" kern="1200"/>
        </a:p>
      </dsp:txBody>
      <dsp:txXfrm>
        <a:off x="0" y="2719586"/>
        <a:ext cx="7886700" cy="543917"/>
      </dsp:txXfrm>
    </dsp:sp>
    <dsp:sp modelId="{ADC6147C-C278-0F4F-948D-BB52A9DED3C9}">
      <dsp:nvSpPr>
        <dsp:cNvPr id="0" name=""/>
        <dsp:cNvSpPr/>
      </dsp:nvSpPr>
      <dsp:spPr>
        <a:xfrm>
          <a:off x="0" y="3263503"/>
          <a:ext cx="7886700" cy="0"/>
        </a:xfrm>
        <a:prstGeom prst="line">
          <a:avLst/>
        </a:prstGeom>
        <a:gradFill rotWithShape="0">
          <a:gsLst>
            <a:gs pos="0">
              <a:schemeClr val="accent2">
                <a:hueOff val="-1247454"/>
                <a:satOff val="-71938"/>
                <a:lumOff val="73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247454"/>
                <a:satOff val="-71938"/>
                <a:lumOff val="73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247454"/>
                <a:satOff val="-71938"/>
                <a:lumOff val="73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1570C3-A3EE-6F44-B115-FF5F1D0010CB}">
      <dsp:nvSpPr>
        <dsp:cNvPr id="0" name=""/>
        <dsp:cNvSpPr/>
      </dsp:nvSpPr>
      <dsp:spPr>
        <a:xfrm>
          <a:off x="0" y="3263503"/>
          <a:ext cx="78867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0" i="0" kern="1200"/>
            <a:t>Primavere arabe + crisi climatica</a:t>
          </a:r>
          <a:endParaRPr lang="en-US" sz="1500" kern="1200"/>
        </a:p>
      </dsp:txBody>
      <dsp:txXfrm>
        <a:off x="0" y="3263503"/>
        <a:ext cx="7886700" cy="543917"/>
      </dsp:txXfrm>
    </dsp:sp>
    <dsp:sp modelId="{B542542E-7586-7F4B-A81D-A21BFD6BC710}">
      <dsp:nvSpPr>
        <dsp:cNvPr id="0" name=""/>
        <dsp:cNvSpPr/>
      </dsp:nvSpPr>
      <dsp:spPr>
        <a:xfrm>
          <a:off x="0" y="3807420"/>
          <a:ext cx="7886700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A13AB0-D10B-674C-BE44-93F5F8924166}">
      <dsp:nvSpPr>
        <dsp:cNvPr id="0" name=""/>
        <dsp:cNvSpPr/>
      </dsp:nvSpPr>
      <dsp:spPr>
        <a:xfrm>
          <a:off x="0" y="3807420"/>
          <a:ext cx="78867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0" i="0" kern="1200"/>
            <a:t>COVID 19</a:t>
          </a:r>
          <a:endParaRPr lang="en-US" sz="1500" kern="1200"/>
        </a:p>
      </dsp:txBody>
      <dsp:txXfrm>
        <a:off x="0" y="3807420"/>
        <a:ext cx="7886700" cy="54391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D4010-54C9-0B48-A95E-3FD4E0633C7C}">
      <dsp:nvSpPr>
        <dsp:cNvPr id="0" name=""/>
        <dsp:cNvSpPr/>
      </dsp:nvSpPr>
      <dsp:spPr>
        <a:xfrm>
          <a:off x="0" y="338769"/>
          <a:ext cx="40450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B3AE8D-FB46-F248-B3A2-B6D68122C8A6}">
      <dsp:nvSpPr>
        <dsp:cNvPr id="0" name=""/>
        <dsp:cNvSpPr/>
      </dsp:nvSpPr>
      <dsp:spPr>
        <a:xfrm>
          <a:off x="202251" y="146889"/>
          <a:ext cx="2831514" cy="3837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024" tIns="0" rIns="10702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hlinkClick xmlns:r="http://schemas.openxmlformats.org/officeDocument/2006/relationships" r:id="rId1"/>
            </a:rPr>
            <a:t>ISTAT</a:t>
          </a:r>
          <a:endParaRPr lang="en-US" sz="1300" kern="1200" dirty="0"/>
        </a:p>
      </dsp:txBody>
      <dsp:txXfrm>
        <a:off x="220985" y="165623"/>
        <a:ext cx="2794046" cy="346292"/>
      </dsp:txXfrm>
    </dsp:sp>
    <dsp:sp modelId="{CDB594F6-E563-E144-8636-06737EE6A60C}">
      <dsp:nvSpPr>
        <dsp:cNvPr id="0" name=""/>
        <dsp:cNvSpPr/>
      </dsp:nvSpPr>
      <dsp:spPr>
        <a:xfrm>
          <a:off x="0" y="928449"/>
          <a:ext cx="40450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87082-A9DD-CD4B-90F4-73E1D46A5410}">
      <dsp:nvSpPr>
        <dsp:cNvPr id="0" name=""/>
        <dsp:cNvSpPr/>
      </dsp:nvSpPr>
      <dsp:spPr>
        <a:xfrm>
          <a:off x="202251" y="736569"/>
          <a:ext cx="2831514" cy="383760"/>
        </a:xfrm>
        <a:prstGeom prst="roundRect">
          <a:avLst/>
        </a:prstGeom>
        <a:gradFill rotWithShape="0">
          <a:gsLst>
            <a:gs pos="0">
              <a:schemeClr val="accent5">
                <a:hueOff val="-1126424"/>
                <a:satOff val="-2903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26424"/>
                <a:satOff val="-2903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26424"/>
                <a:satOff val="-2903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024" tIns="0" rIns="10702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hlinkClick xmlns:r="http://schemas.openxmlformats.org/officeDocument/2006/relationships" r:id="rId2"/>
            </a:rPr>
            <a:t>EUROSTAT</a:t>
          </a:r>
          <a:endParaRPr lang="en-US" sz="1300" kern="1200"/>
        </a:p>
      </dsp:txBody>
      <dsp:txXfrm>
        <a:off x="220985" y="755303"/>
        <a:ext cx="2794046" cy="346292"/>
      </dsp:txXfrm>
    </dsp:sp>
    <dsp:sp modelId="{81BCCAA7-50EA-914D-A4E4-83A56E0205AB}">
      <dsp:nvSpPr>
        <dsp:cNvPr id="0" name=""/>
        <dsp:cNvSpPr/>
      </dsp:nvSpPr>
      <dsp:spPr>
        <a:xfrm>
          <a:off x="0" y="1518129"/>
          <a:ext cx="40450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1963DE-DE5B-124A-B6DC-1C41930530E4}">
      <dsp:nvSpPr>
        <dsp:cNvPr id="0" name=""/>
        <dsp:cNvSpPr/>
      </dsp:nvSpPr>
      <dsp:spPr>
        <a:xfrm>
          <a:off x="202251" y="1326249"/>
          <a:ext cx="2831514" cy="383760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024" tIns="0" rIns="10702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hlinkClick xmlns:r="http://schemas.openxmlformats.org/officeDocument/2006/relationships" r:id="rId3"/>
            </a:rPr>
            <a:t>Cruscotto ministeriale</a:t>
          </a:r>
          <a:endParaRPr lang="en-US" sz="1300" kern="1200"/>
        </a:p>
      </dsp:txBody>
      <dsp:txXfrm>
        <a:off x="220985" y="1344983"/>
        <a:ext cx="2794046" cy="346292"/>
      </dsp:txXfrm>
    </dsp:sp>
    <dsp:sp modelId="{4E34BFDD-0B94-5240-A9DB-8727FF7B5481}">
      <dsp:nvSpPr>
        <dsp:cNvPr id="0" name=""/>
        <dsp:cNvSpPr/>
      </dsp:nvSpPr>
      <dsp:spPr>
        <a:xfrm>
          <a:off x="0" y="2107809"/>
          <a:ext cx="40450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513FF0-BB0F-644D-AF5B-79D5CEA441C7}">
      <dsp:nvSpPr>
        <dsp:cNvPr id="0" name=""/>
        <dsp:cNvSpPr/>
      </dsp:nvSpPr>
      <dsp:spPr>
        <a:xfrm>
          <a:off x="202251" y="1915929"/>
          <a:ext cx="2831514" cy="38376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024" tIns="0" rIns="10702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hlinkClick xmlns:r="http://schemas.openxmlformats.org/officeDocument/2006/relationships" r:id="rId4"/>
            </a:rPr>
            <a:t>REgione FVG Immigrazione</a:t>
          </a:r>
          <a:endParaRPr lang="en-US" sz="1300" kern="1200"/>
        </a:p>
      </dsp:txBody>
      <dsp:txXfrm>
        <a:off x="220985" y="1934663"/>
        <a:ext cx="2794046" cy="346292"/>
      </dsp:txXfrm>
    </dsp:sp>
    <dsp:sp modelId="{8F6B6CDD-7C84-C94D-A358-D61A3C7D4634}">
      <dsp:nvSpPr>
        <dsp:cNvPr id="0" name=""/>
        <dsp:cNvSpPr/>
      </dsp:nvSpPr>
      <dsp:spPr>
        <a:xfrm>
          <a:off x="0" y="2697489"/>
          <a:ext cx="40450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168FD7-B96A-164E-8BB6-3F0EE8A1A40E}">
      <dsp:nvSpPr>
        <dsp:cNvPr id="0" name=""/>
        <dsp:cNvSpPr/>
      </dsp:nvSpPr>
      <dsp:spPr>
        <a:xfrm>
          <a:off x="202251" y="2505609"/>
          <a:ext cx="2831514" cy="383760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024" tIns="0" rIns="10702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hlinkClick xmlns:r="http://schemas.openxmlformats.org/officeDocument/2006/relationships" r:id="rId5"/>
            </a:rPr>
            <a:t>IOM </a:t>
          </a:r>
          <a:endParaRPr lang="en-US" sz="1300" kern="1200"/>
        </a:p>
      </dsp:txBody>
      <dsp:txXfrm>
        <a:off x="220985" y="2524343"/>
        <a:ext cx="2794046" cy="346292"/>
      </dsp:txXfrm>
    </dsp:sp>
    <dsp:sp modelId="{6A3CF72B-1AF1-524E-AA32-4F38D8B3C7C2}">
      <dsp:nvSpPr>
        <dsp:cNvPr id="0" name=""/>
        <dsp:cNvSpPr/>
      </dsp:nvSpPr>
      <dsp:spPr>
        <a:xfrm>
          <a:off x="0" y="3287169"/>
          <a:ext cx="40450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91C82-A1EE-5D46-9C24-583C229763FD}">
      <dsp:nvSpPr>
        <dsp:cNvPr id="0" name=""/>
        <dsp:cNvSpPr/>
      </dsp:nvSpPr>
      <dsp:spPr>
        <a:xfrm>
          <a:off x="202251" y="3095289"/>
          <a:ext cx="2831514" cy="383760"/>
        </a:xfrm>
        <a:prstGeom prst="roundRect">
          <a:avLst/>
        </a:prstGeom>
        <a:gradFill rotWithShape="0">
          <a:gsLst>
            <a:gs pos="0">
              <a:schemeClr val="accent5">
                <a:hueOff val="-5632119"/>
                <a:satOff val="-14516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632119"/>
                <a:satOff val="-14516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632119"/>
                <a:satOff val="-14516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024" tIns="0" rIns="10702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hlinkClick xmlns:r="http://schemas.openxmlformats.org/officeDocument/2006/relationships" r:id="rId6"/>
            </a:rPr>
            <a:t>UNHCR</a:t>
          </a:r>
          <a:endParaRPr lang="en-US" sz="1300" kern="1200"/>
        </a:p>
      </dsp:txBody>
      <dsp:txXfrm>
        <a:off x="220985" y="3114023"/>
        <a:ext cx="2794046" cy="346292"/>
      </dsp:txXfrm>
    </dsp:sp>
    <dsp:sp modelId="{86AC0BA9-7483-6243-9D11-0A854397DC38}">
      <dsp:nvSpPr>
        <dsp:cNvPr id="0" name=""/>
        <dsp:cNvSpPr/>
      </dsp:nvSpPr>
      <dsp:spPr>
        <a:xfrm>
          <a:off x="0" y="3876849"/>
          <a:ext cx="404502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DD5861-B519-2E41-B99B-BFC2DCE09F78}">
      <dsp:nvSpPr>
        <dsp:cNvPr id="0" name=""/>
        <dsp:cNvSpPr/>
      </dsp:nvSpPr>
      <dsp:spPr>
        <a:xfrm>
          <a:off x="202251" y="3684969"/>
          <a:ext cx="2831514" cy="38376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024" tIns="0" rIns="10702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>
              <a:hlinkClick xmlns:r="http://schemas.openxmlformats.org/officeDocument/2006/relationships" r:id="rId7"/>
            </a:rPr>
            <a:t>worldmapper </a:t>
          </a:r>
          <a:endParaRPr lang="en-US" sz="1300" kern="1200"/>
        </a:p>
      </dsp:txBody>
      <dsp:txXfrm>
        <a:off x="220985" y="3703703"/>
        <a:ext cx="2794046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AA03B-A885-A04C-9B2F-50E081FC756A}" type="datetimeFigureOut">
              <a:rPr lang="it-IT" smtClean="0"/>
              <a:pPr/>
              <a:t>14/03/25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CF40E-2B44-0746-A6EE-593ABF7D98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94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0FC85A4-E310-AF41-B67F-316B64BA256E}" type="slidenum">
              <a:rPr lang="it-IT"/>
              <a:pPr>
                <a:defRPr/>
              </a:pPr>
              <a:t>14</a:t>
            </a:fld>
            <a:endParaRPr lang="it-IT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120" y="4342256"/>
            <a:ext cx="5487359" cy="4114725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CCB0DE10-DC51-3645-9632-090BB6D83D53}" type="slidenum">
              <a:rPr lang="it-IT"/>
              <a:pPr>
                <a:defRPr/>
              </a:pPr>
              <a:t>23</a:t>
            </a:fld>
            <a:endParaRPr lang="it-IT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6121" y="4342255"/>
            <a:ext cx="5485760" cy="4113248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83F06F04-C169-584D-A08C-085185CB9012}" type="slidenum">
              <a:rPr lang="it-IT"/>
              <a:pPr>
                <a:defRPr/>
              </a:pPr>
              <a:t>24</a:t>
            </a:fld>
            <a:endParaRPr lang="it-IT"/>
          </a:p>
        </p:txBody>
      </p:sp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3884814" y="8684509"/>
            <a:ext cx="2973186" cy="45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897657F5-61A6-E84F-BDEE-E5E83C109980}" type="slidenum">
              <a:rPr lang="it-IT" sz="1200" b="0" i="0" smtClean="0"/>
              <a:pPr algn="r" eaLnBrk="1" hangingPunct="1">
                <a:buClrTx/>
                <a:buFontTx/>
                <a:buNone/>
                <a:defRPr/>
              </a:pPr>
              <a:t>24</a:t>
            </a:fld>
            <a:endParaRPr lang="it-IT" sz="1200" b="0" i="0"/>
          </a:p>
        </p:txBody>
      </p:sp>
      <p:sp>
        <p:nvSpPr>
          <p:cNvPr id="30722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6120" y="4342256"/>
            <a:ext cx="5487359" cy="4114725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8684509"/>
            <a:ext cx="2973187" cy="45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/>
              <a:pPr/>
              <a:t>3/14/25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14/03/25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45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14/03/25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946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14/03/25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3574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14/03/25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6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14/03/25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32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it-IT" smtClean="0"/>
              <a:pPr/>
              <a:t>14/03/25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14/03/25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5980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14/03/25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16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14/03/25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468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14/03/25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491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14/03/25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4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44D24-5464-0F4D-A1D2-9F315B12D67A}" type="datetimeFigureOut">
              <a:rPr lang="it-IT" smtClean="0"/>
              <a:pPr/>
              <a:t>14/03/25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78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44D24-5464-0F4D-A1D2-9F315B12D67A}" type="datetimeFigureOut">
              <a:rPr lang="it-IT" smtClean="0"/>
              <a:pPr/>
              <a:t>14/03/25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D3A9B-7A68-F74E-BEE6-5A09CDDDE4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60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9" r:id="rId1"/>
    <p:sldLayoutId id="2147486320" r:id="rId2"/>
    <p:sldLayoutId id="2147486321" r:id="rId3"/>
    <p:sldLayoutId id="2147486322" r:id="rId4"/>
    <p:sldLayoutId id="2147486323" r:id="rId5"/>
    <p:sldLayoutId id="2147486324" r:id="rId6"/>
    <p:sldLayoutId id="2147486325" r:id="rId7"/>
    <p:sldLayoutId id="2147486326" r:id="rId8"/>
    <p:sldLayoutId id="2147486327" r:id="rId9"/>
    <p:sldLayoutId id="2147486328" r:id="rId10"/>
    <p:sldLayoutId id="2147486329" r:id="rId11"/>
    <p:sldLayoutId id="2147486330" r:id="rId12"/>
    <p:sldLayoutId id="2147486331" r:id="rId1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hyperlink" Target="https://www.youtube.com/watch?v=LMzSMycZLGA" TargetMode="Externa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1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raltin@units.it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73321" y="329184"/>
            <a:ext cx="4688333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900"/>
              <a:t>ANTROPOLOGIA DEI PROCESSI MIGRATORI</a:t>
            </a:r>
            <a:br>
              <a:rPr lang="en-US" sz="2900"/>
            </a:br>
            <a:br>
              <a:rPr lang="en-US" sz="2900"/>
            </a:br>
            <a:endParaRPr lang="en-US" sz="29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318EB-FF18-4962-80C4-1BC1845E12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973321" y="2706624"/>
            <a:ext cx="4688333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b="1" dirty="0" err="1"/>
              <a:t>Dipartimento</a:t>
            </a:r>
            <a:r>
              <a:rPr lang="en-US" sz="1900" b="1" dirty="0"/>
              <a:t> di </a:t>
            </a:r>
            <a:r>
              <a:rPr lang="en-US" sz="1900" b="1" dirty="0" err="1"/>
              <a:t>Studi</a:t>
            </a:r>
            <a:r>
              <a:rPr lang="en-US" sz="1900" b="1" dirty="0"/>
              <a:t> </a:t>
            </a:r>
            <a:r>
              <a:rPr lang="en-US" sz="1900" b="1" dirty="0" err="1"/>
              <a:t>Umanistici</a:t>
            </a:r>
            <a:endParaRPr lang="en-US" sz="1900" b="1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b="1" dirty="0"/>
              <a:t>A.A. 2024-25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 b="1" dirty="0"/>
              <a:t>Secondo </a:t>
            </a:r>
            <a:r>
              <a:rPr lang="en-US" sz="1900" b="1" dirty="0" err="1"/>
              <a:t>semestre</a:t>
            </a:r>
            <a:r>
              <a:rPr lang="en-US" sz="1900" b="1" dirty="0"/>
              <a:t>, </a:t>
            </a:r>
            <a:r>
              <a:rPr lang="en-US" sz="1900" dirty="0"/>
              <a:t>6 </a:t>
            </a:r>
            <a:r>
              <a:rPr lang="en-US" sz="1900" dirty="0" err="1"/>
              <a:t>cfu</a:t>
            </a:r>
            <a:r>
              <a:rPr lang="en-US" sz="1900" dirty="0"/>
              <a:t> = 30 h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900" b="1" dirty="0"/>
          </a:p>
          <a:p>
            <a:pPr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Corso di LM in </a:t>
            </a:r>
            <a:r>
              <a:rPr lang="en-US" sz="1900" dirty="0" err="1"/>
              <a:t>Servizio</a:t>
            </a:r>
            <a:r>
              <a:rPr lang="en-US" sz="1900" dirty="0"/>
              <a:t> </a:t>
            </a:r>
            <a:r>
              <a:rPr lang="en-US" sz="1900" dirty="0" err="1"/>
              <a:t>Sociale</a:t>
            </a:r>
            <a:r>
              <a:rPr lang="en-US" sz="1900" dirty="0"/>
              <a:t>, </a:t>
            </a:r>
            <a:r>
              <a:rPr lang="en-US" sz="1900" dirty="0" err="1"/>
              <a:t>politiche</a:t>
            </a:r>
            <a:r>
              <a:rPr lang="en-US" sz="1900" dirty="0"/>
              <a:t> </a:t>
            </a:r>
            <a:r>
              <a:rPr lang="en-US" sz="1900" dirty="0" err="1"/>
              <a:t>sociali</a:t>
            </a:r>
            <a:r>
              <a:rPr lang="en-US" sz="1900" dirty="0"/>
              <a:t>, </a:t>
            </a:r>
            <a:r>
              <a:rPr lang="en-US" sz="1900" dirty="0" err="1"/>
              <a:t>programmazione</a:t>
            </a:r>
            <a:r>
              <a:rPr lang="en-US" sz="1900" dirty="0"/>
              <a:t> e </a:t>
            </a:r>
            <a:r>
              <a:rPr lang="en-US" sz="1900" dirty="0" err="1"/>
              <a:t>gestione</a:t>
            </a:r>
            <a:r>
              <a:rPr lang="en-US" sz="1900" dirty="0"/>
              <a:t> </a:t>
            </a:r>
            <a:r>
              <a:rPr lang="en-US" sz="1900" dirty="0" err="1"/>
              <a:t>dei</a:t>
            </a:r>
            <a:r>
              <a:rPr lang="en-US" sz="1900" dirty="0"/>
              <a:t> </a:t>
            </a:r>
            <a:r>
              <a:rPr lang="en-US" sz="1900" dirty="0" err="1"/>
              <a:t>servizi</a:t>
            </a:r>
            <a:r>
              <a:rPr lang="en-US" sz="1900" dirty="0"/>
              <a:t> – </a:t>
            </a:r>
            <a:r>
              <a:rPr lang="en-US" sz="1900" dirty="0" err="1"/>
              <a:t>Dipartimento</a:t>
            </a:r>
            <a:r>
              <a:rPr lang="en-US" sz="1900" dirty="0"/>
              <a:t> </a:t>
            </a:r>
            <a:r>
              <a:rPr lang="en-US" sz="1900" dirty="0" err="1"/>
              <a:t>Studi</a:t>
            </a:r>
            <a:r>
              <a:rPr lang="en-US" sz="1900" dirty="0"/>
              <a:t> </a:t>
            </a:r>
            <a:r>
              <a:rPr lang="en-US" sz="1900" dirty="0" err="1"/>
              <a:t>Umanistici</a:t>
            </a:r>
            <a:r>
              <a:rPr lang="en-US" sz="1900" dirty="0"/>
              <a:t> - UNITS</a:t>
            </a:r>
          </a:p>
          <a:p>
            <a:pPr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900" dirty="0"/>
          </a:p>
          <a:p>
            <a:pPr algn="l">
              <a:spcBef>
                <a:spcPts val="0"/>
              </a:spcBef>
            </a:pPr>
            <a:r>
              <a:rPr lang="en-US" sz="1900" dirty="0"/>
              <a:t>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BEFC1EB-0E06-6F46-9662-71D39FB7A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85" y="643467"/>
            <a:ext cx="3650778" cy="5571066"/>
          </a:xfrm>
          <a:prstGeom prst="rect">
            <a:avLst/>
          </a:prstGeom>
        </p:spPr>
      </p:pic>
      <p:pic>
        <p:nvPicPr>
          <p:cNvPr id="4" name="Immagine 3" descr="migranti1-206725.jpg">
            <a:extLst>
              <a:ext uri="{FF2B5EF4-FFF2-40B4-BE49-F238E27FC236}">
                <a16:creationId xmlns:a16="http://schemas.microsoft.com/office/drawing/2014/main" id="{71B94781-820D-2C42-B413-9B08D90F7D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648" y="2273101"/>
            <a:ext cx="3968751" cy="231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8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it-IT" sz="2800" b="1">
                <a:solidFill>
                  <a:srgbClr val="FFFFFF"/>
                </a:solidFill>
                <a:latin typeface="Eurostile" panose="020B0504020202050204" pitchFamily="34" charset="77"/>
                <a:ea typeface="+mn-ea"/>
                <a:cs typeface="+mn-cs"/>
              </a:rPr>
              <a:t>Approccio antropologico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pPr marL="68580" indent="0">
              <a:buNone/>
            </a:pPr>
            <a:r>
              <a:rPr lang="it-IT" sz="2000" cap="none">
                <a:latin typeface="Eurostile" panose="020B0504020202050204" pitchFamily="34" charset="77"/>
              </a:rPr>
              <a:t>L’approccio antropologico si fa carico della </a:t>
            </a:r>
            <a:r>
              <a:rPr lang="it-IT" sz="2000" b="1" cap="none">
                <a:latin typeface="Eurostile" panose="020B0504020202050204" pitchFamily="34" charset="77"/>
              </a:rPr>
              <a:t>COMPLESSITA’</a:t>
            </a:r>
            <a:r>
              <a:rPr lang="it-IT" sz="2000" cap="none">
                <a:latin typeface="Eurostile" panose="020B0504020202050204" pitchFamily="34" charset="77"/>
              </a:rPr>
              <a:t> del reale, ne analizza in profondità caratteristiche e contraddizioni, pone interrogativi ed offre interpretazioni consapevoli della loro necessaria parzialità e pronte alla messa in discussione e ad un superamento </a:t>
            </a:r>
            <a:r>
              <a:rPr lang="it-IT" sz="2000" b="1" cap="none">
                <a:latin typeface="Eurostile" panose="020B0504020202050204" pitchFamily="34" charset="77"/>
              </a:rPr>
              <a:t>QUALITATIVO. </a:t>
            </a:r>
          </a:p>
          <a:p>
            <a:endParaRPr lang="it-IT" sz="2000" cap="none">
              <a:latin typeface="Eurostile" panose="020B0504020202050204" pitchFamily="34" charset="77"/>
            </a:endParaRPr>
          </a:p>
          <a:p>
            <a:r>
              <a:rPr lang="it-IT" sz="2000" cap="none">
                <a:latin typeface="Eurostile" panose="020B0504020202050204" pitchFamily="34" charset="77"/>
              </a:rPr>
              <a:t>Dal canto suo, la </a:t>
            </a:r>
            <a:r>
              <a:rPr lang="it-IT" sz="2000" b="1" cap="none">
                <a:latin typeface="Eurostile" panose="020B0504020202050204" pitchFamily="34" charset="77"/>
              </a:rPr>
              <a:t>BUROCRAZIA</a:t>
            </a:r>
            <a:r>
              <a:rPr lang="it-IT" sz="2000" cap="none">
                <a:latin typeface="Eurostile" panose="020B0504020202050204" pitchFamily="34" charset="77"/>
              </a:rPr>
              <a:t> vive sulla semplificazione del reale ed esige RICETTE, risposte chiare e definitive, pacchetti </a:t>
            </a:r>
            <a:r>
              <a:rPr lang="it-IT" sz="2000" cap="none" err="1">
                <a:latin typeface="Eurostile" panose="020B0504020202050204" pitchFamily="34" charset="77"/>
              </a:rPr>
              <a:t>pre</a:t>
            </a:r>
            <a:r>
              <a:rPr lang="it-IT" sz="2000" cap="none">
                <a:latin typeface="Eurostile" panose="020B0504020202050204" pitchFamily="34" charset="77"/>
              </a:rPr>
              <a:t>-confezionati e RIGIDI, così come rigidi e riduttivi sono i suoi modi di OPERARE ed intervenire sulla realtà (Vianelli 2014, </a:t>
            </a:r>
            <a:r>
              <a:rPr lang="it-IT" sz="2000" i="1" cap="none">
                <a:latin typeface="Eurostile" panose="020B0504020202050204" pitchFamily="34" charset="77"/>
              </a:rPr>
              <a:t>Frustrazione/potenzialità. Il sapere antropologico nella quotidianità di un progetto di accoglienza di rifugiati e richiedenti asilo</a:t>
            </a:r>
            <a:r>
              <a:rPr lang="it-IT" sz="2000" cap="none">
                <a:latin typeface="Eurostile" panose="020B0504020202050204" pitchFamily="34" charset="77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7655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Una specie nomadica</a:t>
            </a:r>
          </a:p>
        </p:txBody>
      </p:sp>
      <p:pic>
        <p:nvPicPr>
          <p:cNvPr id="4" name="Segnaposto contenuto 3" descr="800px-Migraciones_humanas_en_haplogrupos_mitocondriale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1766287"/>
            <a:ext cx="8178799" cy="4212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1-09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89" y="643466"/>
            <a:ext cx="665202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3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827088" y="141288"/>
            <a:ext cx="7772400" cy="123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613" y="71438"/>
            <a:ext cx="9218613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95E144B1-A441-CB4F-A960-F757B31611C3}" type="slidenum">
              <a:rPr lang="it-IT" sz="1400" b="0" i="0" smtClean="0"/>
              <a:pPr algn="r" eaLnBrk="1" hangingPunct="1">
                <a:buClrTx/>
                <a:buFontTx/>
                <a:buNone/>
                <a:defRPr/>
              </a:pPr>
              <a:t>14</a:t>
            </a:fld>
            <a:endParaRPr lang="it-IT" sz="1400" b="0" i="0"/>
          </a:p>
        </p:txBody>
      </p:sp>
    </p:spTree>
    <p:extLst>
      <p:ext uri="{BB962C8B-B14F-4D97-AF65-F5344CB8AC3E}">
        <p14:creationId xmlns:p14="http://schemas.microsoft.com/office/powerpoint/2010/main" val="267487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6962F6-88F0-3E4B-B8A0-788475ADD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MIGRAZIONI GLOBALI</a:t>
            </a: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67A4FCB4-2165-F1E0-6D51-5D626AFF51A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60911" y="480681"/>
          <a:ext cx="4683089" cy="5184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DFDCBDE-AD41-FF4D-9634-269B2ABD3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8436" y="3373965"/>
            <a:ext cx="3291840" cy="3762294"/>
          </a:xfrm>
        </p:spPr>
        <p:txBody>
          <a:bodyPr/>
          <a:lstStyle/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CONFINI DELLA CITTADINANZA?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SOVRANITA’ E CONTROLLO MOVIMENTI </a:t>
            </a:r>
            <a:r>
              <a:rPr lang="it-IT" cap="none" dirty="0">
                <a:solidFill>
                  <a:schemeClr val="tx2"/>
                </a:solidFill>
              </a:rPr>
              <a:t>TRA </a:t>
            </a:r>
            <a:r>
              <a:rPr lang="it-IT" cap="none" dirty="0"/>
              <a:t>CONFINI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TRA-NSITI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INTE(G)RAZIONE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Welfare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it-IT" cap="none" dirty="0"/>
              <a:t>Genere e generazioni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407AD4-21C8-7D30-A71D-A2C0297EAE9D}"/>
              </a:ext>
            </a:extLst>
          </p:cNvPr>
          <p:cNvSpPr txBox="1"/>
          <p:nvPr/>
        </p:nvSpPr>
        <p:spPr>
          <a:xfrm>
            <a:off x="3352800" y="6096000"/>
            <a:ext cx="469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7"/>
              </a:rPr>
              <a:t>Dossier 2024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3092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1FDDF5D-8D90-E742-91AC-7CFE48FCB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00" y="-314923"/>
            <a:ext cx="3318598" cy="2361969"/>
          </a:xfrm>
        </p:spPr>
        <p:txBody>
          <a:bodyPr/>
          <a:lstStyle/>
          <a:p>
            <a:r>
              <a:rPr lang="it-IT" dirty="0" err="1"/>
              <a:t>EMI_IMMI_grato</a:t>
            </a:r>
            <a:endParaRPr lang="it-IT" dirty="0"/>
          </a:p>
        </p:txBody>
      </p:sp>
      <p:graphicFrame>
        <p:nvGraphicFramePr>
          <p:cNvPr id="11" name="Segnaposto contenuto 4">
            <a:extLst>
              <a:ext uri="{FF2B5EF4-FFF2-40B4-BE49-F238E27FC236}">
                <a16:creationId xmlns:a16="http://schemas.microsoft.com/office/drawing/2014/main" id="{3CC24B18-CBD9-B595-C976-B923A03FB2DF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68704152"/>
              </p:ext>
            </p:extLst>
          </p:nvPr>
        </p:nvGraphicFramePr>
        <p:xfrm>
          <a:off x="3808547" y="609601"/>
          <a:ext cx="4650122" cy="5181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E675CD2-2378-2B4E-AA93-43878BFD3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Immagine 8" descr="Immagine che contiene testo, Viso umano, persona, uomo&#10;&#10;Il contenuto generato dall'IA potrebbe non essere corretto.">
            <a:extLst>
              <a:ext uri="{FF2B5EF4-FFF2-40B4-BE49-F238E27FC236}">
                <a16:creationId xmlns:a16="http://schemas.microsoft.com/office/drawing/2014/main" id="{06FFC9D9-0289-6E46-87B4-5BBC386A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162" y="2330719"/>
            <a:ext cx="3097273" cy="409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0D01200-0224-43C5-AB38-FB4D16B73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7F01B9B-E3CB-684F-9A93-FAFBA27A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1078992"/>
            <a:ext cx="4701577" cy="1536192"/>
          </a:xfrm>
        </p:spPr>
        <p:txBody>
          <a:bodyPr anchor="b">
            <a:normAutofit/>
          </a:bodyPr>
          <a:lstStyle/>
          <a:p>
            <a:r>
              <a:rPr lang="it-IT" sz="4500"/>
              <a:t>transnazionalismo</a:t>
            </a:r>
            <a:br>
              <a:rPr lang="it-IT" sz="4500"/>
            </a:br>
            <a:endParaRPr lang="it-IT" sz="45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8A44A4-A002-4A88-9FC9-1D0566C9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30758" y="431969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7D5C7B-DD16-401B-85CE-4AAA2A4F5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879" y="2935541"/>
            <a:ext cx="46634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E60A63-ADDD-F547-8028-5E183266ED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9486" y="3355848"/>
            <a:ext cx="4701577" cy="2825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500" cap="none">
                <a:latin typeface="Eurostile" panose="020B0504020202050204" pitchFamily="34" charset="77"/>
              </a:rPr>
              <a:t>Dal </a:t>
            </a:r>
            <a:r>
              <a:rPr lang="it-IT" sz="1500" i="1" cap="none">
                <a:latin typeface="Eurostile" panose="020B0504020202050204" pitchFamily="34" charset="77"/>
              </a:rPr>
              <a:t>push &amp; pull </a:t>
            </a:r>
            <a:r>
              <a:rPr lang="it-IT" sz="1500" cap="none">
                <a:latin typeface="Eurostile" panose="020B0504020202050204" pitchFamily="34" charset="77"/>
              </a:rPr>
              <a:t>factors e continuum rurale-urbano alle connessioni transnazionali:</a:t>
            </a:r>
          </a:p>
          <a:p>
            <a:r>
              <a:rPr lang="it-IT" sz="1500" cap="none">
                <a:latin typeface="Eurostile" panose="020B0504020202050204" pitchFamily="34" charset="77"/>
              </a:rPr>
              <a:t>I migranti costruiscono reti e relazioni sociali multiple (parentali, etniche, economiche, ecc.) che collegano le loro società di origine, approdo e di transito. </a:t>
            </a:r>
          </a:p>
          <a:p>
            <a:r>
              <a:rPr lang="it-IT" sz="1500" cap="none">
                <a:latin typeface="Eurostile" panose="020B0504020202050204" pitchFamily="34" charset="77"/>
              </a:rPr>
              <a:t>Transnazionalismo = prospettiva analitica «transnazionale» che abbandona il modello bipolare (sradicamento → integrazione) per considerare la presenza e azione dei gruppi migranti «simultaneamente» in diversi luoghi (N. Glick Schiller) </a:t>
            </a:r>
          </a:p>
          <a:p>
            <a:endParaRPr lang="it-IT" sz="1500" cap="none">
              <a:latin typeface="Eurostile" panose="020B0504020202050204" pitchFamily="34" charset="77"/>
            </a:endParaRPr>
          </a:p>
          <a:p>
            <a:endParaRPr lang="it-IT" sz="1500" cap="none">
              <a:latin typeface="Eurostile" panose="020B0504020202050204" pitchFamily="34" charset="77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5E3F01-4CFD-F047-A147-249F6017E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549" y="1160877"/>
            <a:ext cx="3178265" cy="446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06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52365" cy="290782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777" y="230004"/>
            <a:ext cx="3535626" cy="4999775"/>
          </a:xfrm>
          <a:prstGeom prst="rect">
            <a:avLst/>
          </a:prstGeom>
        </p:spPr>
      </p:pic>
      <p:pic>
        <p:nvPicPr>
          <p:cNvPr id="8" name="Esman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0132" y="4772579"/>
            <a:ext cx="457200" cy="4572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77" y="3384435"/>
            <a:ext cx="3465118" cy="27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1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0D01200-0224-43C5-AB38-FB4D16B73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9486" y="1078992"/>
            <a:ext cx="4701577" cy="1536192"/>
          </a:xfrm>
        </p:spPr>
        <p:txBody>
          <a:bodyPr anchor="b">
            <a:normAutofit/>
          </a:bodyPr>
          <a:lstStyle/>
          <a:p>
            <a:r>
              <a:rPr lang="it-IT" sz="4500"/>
              <a:t>Approccio transnazionale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8A44A4-A002-4A88-9FC9-1D0566C9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30758" y="431969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7D5C7B-DD16-401B-85CE-4AAA2A4F5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879" y="2935541"/>
            <a:ext cx="46634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935B95-08A1-8225-54DE-971FEEA3BC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730926" y="601133"/>
            <a:ext cx="2957511" cy="5580211"/>
          </a:xfrm>
          <a:prstGeom prst="rect">
            <a:avLst/>
          </a:prstGeom>
        </p:spPr>
      </p:pic>
      <p:graphicFrame>
        <p:nvGraphicFramePr>
          <p:cNvPr id="8" name="Segnaposto contenuto 5">
            <a:extLst>
              <a:ext uri="{FF2B5EF4-FFF2-40B4-BE49-F238E27FC236}">
                <a16:creationId xmlns:a16="http://schemas.microsoft.com/office/drawing/2014/main" id="{4B163C9B-492E-0784-9F5F-B9757CFCFC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1742419"/>
              </p:ext>
            </p:extLst>
          </p:nvPr>
        </p:nvGraphicFramePr>
        <p:xfrm>
          <a:off x="459486" y="3355848"/>
          <a:ext cx="4701577" cy="2825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8067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4" name="Rectangle 15368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5" name="Freeform: Shape 15370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3315999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73" name="Freeform: Shape 15372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74171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3504" y="1412489"/>
            <a:ext cx="2153321" cy="21566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Antropologia dei processi migratori [255SF]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899244" y="1412489"/>
            <a:ext cx="2194560" cy="436384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700" dirty="0"/>
          </a:p>
          <a:p>
            <a:r>
              <a:rPr lang="en-US" sz="1700" dirty="0"/>
              <a:t>		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688753" y="1412489"/>
            <a:ext cx="5082492" cy="4748825"/>
          </a:xfrm>
          <a:prstGeom prst="rect">
            <a:avLst/>
          </a:prstGeom>
        </p:spPr>
        <p:txBody>
          <a:bodyPr vert="horz" lIns="91440" tIns="45720" rIns="91440" bIns="45720" rtlCol="0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ct val="50000"/>
              </a:spcBef>
            </a:pPr>
            <a:r>
              <a:rPr lang="en-US" sz="1400" dirty="0"/>
              <a:t>DOCENTE:  prof. Roberta Altin </a:t>
            </a:r>
            <a:r>
              <a:rPr lang="en-US" sz="1400" dirty="0">
                <a:hlinkClick r:id="rId2"/>
              </a:rPr>
              <a:t>raltin@units.it</a:t>
            </a:r>
            <a:endParaRPr lang="en-US" sz="1400" dirty="0"/>
          </a:p>
          <a:p>
            <a:pPr defTabSz="914400">
              <a:lnSpc>
                <a:spcPct val="90000"/>
              </a:lnSpc>
              <a:spcBef>
                <a:spcPct val="50000"/>
              </a:spcBef>
            </a:pPr>
            <a:endParaRPr lang="en-US" sz="1400" dirty="0"/>
          </a:p>
          <a:p>
            <a:pPr defTabSz="914400">
              <a:lnSpc>
                <a:spcPct val="90000"/>
              </a:lnSpc>
              <a:spcBef>
                <a:spcPct val="50000"/>
              </a:spcBef>
            </a:pPr>
            <a:endParaRPr lang="en-US" sz="1400" dirty="0"/>
          </a:p>
          <a:p>
            <a:pPr defTabSz="914400">
              <a:lnSpc>
                <a:spcPct val="90000"/>
              </a:lnSpc>
              <a:spcBef>
                <a:spcPct val="50000"/>
              </a:spcBef>
            </a:pPr>
            <a:r>
              <a:rPr lang="en-US" sz="1400" dirty="0"/>
              <a:t>LEZIONI 	</a:t>
            </a:r>
            <a:r>
              <a:rPr lang="en-US" sz="1400" dirty="0" err="1"/>
              <a:t>Mercoledi</a:t>
            </a:r>
            <a:r>
              <a:rPr lang="en-US" sz="1400" dirty="0"/>
              <a:t>  ore 8 -11- Aula 1 via Lazzaretto Vecchio 8			</a:t>
            </a:r>
          </a:p>
          <a:p>
            <a:pPr defTabSz="914400">
              <a:lnSpc>
                <a:spcPct val="90000"/>
              </a:lnSpc>
              <a:spcBef>
                <a:spcPct val="50000"/>
              </a:spcBef>
            </a:pPr>
            <a:r>
              <a:rPr lang="en-US" sz="1400" dirty="0"/>
              <a:t>5 </a:t>
            </a:r>
            <a:r>
              <a:rPr lang="en-US" sz="1400" dirty="0" err="1"/>
              <a:t>marzo</a:t>
            </a:r>
            <a:r>
              <a:rPr lang="en-US" sz="1400" dirty="0"/>
              <a:t> 2025 – 7 </a:t>
            </a:r>
            <a:r>
              <a:rPr lang="en-US" sz="1400" dirty="0" err="1"/>
              <a:t>maggio</a:t>
            </a:r>
            <a:r>
              <a:rPr lang="en-US" sz="1400" dirty="0"/>
              <a:t> 2025</a:t>
            </a:r>
          </a:p>
          <a:p>
            <a:pPr indent="-228600" defTabSz="9144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defTabSz="914400">
              <a:lnSpc>
                <a:spcPct val="90000"/>
              </a:lnSpc>
              <a:spcBef>
                <a:spcPct val="50000"/>
              </a:spcBef>
            </a:pPr>
            <a:r>
              <a:rPr lang="en-US" sz="1400" dirty="0"/>
              <a:t>RICEVIMENTO:  </a:t>
            </a:r>
            <a:r>
              <a:rPr lang="en-US" sz="1400" dirty="0" err="1"/>
              <a:t>Martedi</a:t>
            </a:r>
            <a:r>
              <a:rPr lang="en-US" sz="1400" dirty="0"/>
              <a:t> ore 11-13 Dip. </a:t>
            </a:r>
            <a:r>
              <a:rPr lang="en-US" sz="1400" dirty="0" err="1"/>
              <a:t>Studi</a:t>
            </a:r>
            <a:r>
              <a:rPr lang="en-US" sz="1400" dirty="0"/>
              <a:t> </a:t>
            </a:r>
            <a:r>
              <a:rPr lang="en-US" sz="1400" dirty="0" err="1"/>
              <a:t>Umanistici</a:t>
            </a:r>
            <a:r>
              <a:rPr lang="en-US" sz="1400" dirty="0"/>
              <a:t> </a:t>
            </a:r>
          </a:p>
          <a:p>
            <a:pPr defTabSz="914400">
              <a:lnSpc>
                <a:spcPct val="90000"/>
              </a:lnSpc>
              <a:spcBef>
                <a:spcPct val="50000"/>
              </a:spcBef>
            </a:pPr>
            <a:r>
              <a:rPr lang="en-US" sz="1400" dirty="0"/>
              <a:t>via Lazzaretto Vecchio 8, 3° piano, </a:t>
            </a:r>
            <a:r>
              <a:rPr lang="en-US" sz="1400" dirty="0" err="1"/>
              <a:t>st.</a:t>
            </a:r>
            <a:r>
              <a:rPr lang="en-US" sz="1400" dirty="0"/>
              <a:t> 308 o </a:t>
            </a:r>
            <a:r>
              <a:rPr lang="en-US" sz="1400" dirty="0" err="1"/>
              <a:t>Mteams</a:t>
            </a:r>
            <a:endParaRPr lang="en-US" sz="1400" dirty="0"/>
          </a:p>
          <a:p>
            <a:pPr defTabSz="914400">
              <a:lnSpc>
                <a:spcPct val="90000"/>
              </a:lnSpc>
              <a:spcBef>
                <a:spcPct val="50000"/>
              </a:spcBef>
            </a:pPr>
            <a:r>
              <a:rPr lang="en-US" sz="1400" dirty="0" err="1"/>
              <a:t>Prenotare</a:t>
            </a:r>
            <a:r>
              <a:rPr lang="en-US" sz="1400" dirty="0"/>
              <a:t> via email </a:t>
            </a:r>
          </a:p>
          <a:p>
            <a:pPr defTabSz="914400">
              <a:lnSpc>
                <a:spcPct val="90000"/>
              </a:lnSpc>
              <a:spcBef>
                <a:spcPct val="50000"/>
              </a:spcBef>
            </a:pPr>
            <a:endParaRPr lang="en-US" sz="1400" dirty="0"/>
          </a:p>
          <a:p>
            <a:pPr indent="-228600" defTabSz="9144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 defTabSz="914400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0D01200-0224-43C5-AB38-FB4D16B73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9D91ED-5BEF-844F-ABCB-89A935233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1078992"/>
            <a:ext cx="4701577" cy="1536192"/>
          </a:xfrm>
        </p:spPr>
        <p:txBody>
          <a:bodyPr anchor="b">
            <a:normAutofit/>
          </a:bodyPr>
          <a:lstStyle/>
          <a:p>
            <a:r>
              <a:rPr lang="it-IT" sz="4500"/>
              <a:t>DIASPORA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8A44A4-A002-4A88-9FC9-1D0566C9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30758" y="431969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7D5C7B-DD16-401B-85CE-4AAA2A4F5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879" y="2935541"/>
            <a:ext cx="46634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BFF0AD-8ABE-0741-AB99-13E531C9EA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9486" y="3355848"/>
            <a:ext cx="4701577" cy="2825496"/>
          </a:xfrm>
        </p:spPr>
        <p:txBody>
          <a:bodyPr>
            <a:normAutofit/>
          </a:bodyPr>
          <a:lstStyle/>
          <a:p>
            <a:r>
              <a:rPr lang="it-IT" sz="1500" cap="none">
                <a:latin typeface="Eurostile" panose="020B0504020202050204" pitchFamily="34" charset="77"/>
              </a:rPr>
              <a:t>Abbandono dell’idea di campo come entità chiusa e dai confini definiti (Gupta – Ferguson)</a:t>
            </a:r>
          </a:p>
          <a:p>
            <a:r>
              <a:rPr lang="it-IT" sz="1500" i="1" cap="none">
                <a:latin typeface="Eurostile" panose="020B0504020202050204" pitchFamily="34" charset="77"/>
              </a:rPr>
              <a:t>Mobility  turn </a:t>
            </a:r>
            <a:r>
              <a:rPr lang="it-IT" sz="1500" cap="none">
                <a:latin typeface="Eurostile" panose="020B0504020202050204" pitchFamily="34" charset="77"/>
              </a:rPr>
              <a:t>(Urry, Salazar)</a:t>
            </a:r>
            <a:r>
              <a:rPr lang="it-IT" sz="1500" i="1" cap="none">
                <a:latin typeface="Eurostile" panose="020B0504020202050204" pitchFamily="34" charset="77"/>
              </a:rPr>
              <a:t>:</a:t>
            </a:r>
            <a:r>
              <a:rPr lang="it-IT" sz="1500" cap="none">
                <a:latin typeface="Eurostile" panose="020B0504020202050204" pitchFamily="34" charset="77"/>
              </a:rPr>
              <a:t> mobilità non solo migratoria: consumo, media, globalizzazione, turismo.</a:t>
            </a:r>
          </a:p>
          <a:p>
            <a:r>
              <a:rPr lang="it-IT" sz="1500" cap="none">
                <a:latin typeface="Eurostile" panose="020B0504020202050204" pitchFamily="34" charset="77"/>
              </a:rPr>
              <a:t>Campi multi-locali e strategie di vita migratoria trans-nazionali</a:t>
            </a:r>
          </a:p>
          <a:p>
            <a:r>
              <a:rPr lang="it-IT" sz="1500" cap="none">
                <a:latin typeface="Eurostile" panose="020B0504020202050204" pitchFamily="34" charset="77"/>
              </a:rPr>
              <a:t>Immaginari, simboli, emozioni e flussi intersecano le sedi diasporiche</a:t>
            </a:r>
          </a:p>
          <a:p>
            <a:r>
              <a:rPr lang="it-IT" sz="1500" cap="none">
                <a:latin typeface="Eurostile" panose="020B0504020202050204" pitchFamily="34" charset="77"/>
              </a:rPr>
              <a:t>Flussi materiali (cibo, rimesse, oggetti) e immateriali</a:t>
            </a:r>
          </a:p>
          <a:p>
            <a:r>
              <a:rPr lang="it-IT" sz="1500" cap="none">
                <a:latin typeface="Eurostile" panose="020B0504020202050204" pitchFamily="34" charset="77"/>
              </a:rPr>
              <a:t>Bifocalità dello sguardo antropologico sulle migrazioni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2A34662-0426-DE4D-9296-95D46EE49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549" y="965082"/>
            <a:ext cx="3178265" cy="485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99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DIASPORA</a:t>
            </a:r>
            <a:br>
              <a:rPr lang="en-US" sz="1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P. Gilroy, </a:t>
            </a:r>
            <a:r>
              <a:rPr lang="en-US" sz="1100" i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black Atlantic: Double Consciousness and Modernity</a:t>
            </a:r>
            <a:r>
              <a:rPr lang="en-US" sz="1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1993</a:t>
            </a:r>
          </a:p>
        </p:txBody>
      </p:sp>
      <p:pic>
        <p:nvPicPr>
          <p:cNvPr id="4" name="Segnaposto contenuto 3" descr="african-diaspora-map7-joseph-harris-1873-map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846" y="1675227"/>
            <a:ext cx="6760306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l pianeta Terra visto dallo spazio">
            <a:extLst>
              <a:ext uri="{FF2B5EF4-FFF2-40B4-BE49-F238E27FC236}">
                <a16:creationId xmlns:a16="http://schemas.microsoft.com/office/drawing/2014/main" id="{E7DC3ECB-8107-A913-A09C-B662332F60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2"/>
            <a:ext cx="4057627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-1"/>
            <a:ext cx="508635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86487" y="405685"/>
            <a:ext cx="4098726" cy="1559301"/>
          </a:xfrm>
        </p:spPr>
        <p:txBody>
          <a:bodyPr>
            <a:normAutofit/>
          </a:bodyPr>
          <a:lstStyle/>
          <a:p>
            <a:r>
              <a:rPr lang="it-IT" sz="3500"/>
              <a:t>Etnografie multi-situate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86487" y="2743200"/>
            <a:ext cx="3935505" cy="3496878"/>
          </a:xfrm>
        </p:spPr>
        <p:txBody>
          <a:bodyPr anchor="ctr">
            <a:normAutofit/>
          </a:bodyPr>
          <a:lstStyle/>
          <a:p>
            <a:r>
              <a:rPr lang="it-IT" sz="1700" cap="none">
                <a:latin typeface="Eurostile" panose="020B0504020202050204" pitchFamily="34" charset="77"/>
              </a:rPr>
              <a:t>Esplorazione di spazi transnazionali </a:t>
            </a:r>
          </a:p>
          <a:p>
            <a:r>
              <a:rPr lang="it-IT" sz="1700" cap="none">
                <a:latin typeface="Eurostile" panose="020B0504020202050204" pitchFamily="34" charset="77"/>
              </a:rPr>
              <a:t>Campo di studio non è entità chiusa con confini definiti</a:t>
            </a:r>
          </a:p>
          <a:p>
            <a:r>
              <a:rPr lang="it-IT" sz="1700" cap="none">
                <a:latin typeface="Eurostile" panose="020B0504020202050204" pitchFamily="34" charset="77"/>
              </a:rPr>
              <a:t>Setting multilocale (legami, rimesse, oggetti, flussi mediatici ecc.)</a:t>
            </a:r>
          </a:p>
          <a:p>
            <a:r>
              <a:rPr lang="it-IT" sz="1700" cap="none">
                <a:latin typeface="Eurostile" panose="020B0504020202050204" pitchFamily="34" charset="77"/>
              </a:rPr>
              <a:t>Strategie di vite e famiglie transnazionali</a:t>
            </a:r>
          </a:p>
          <a:p>
            <a:r>
              <a:rPr lang="it-IT" sz="1700" cap="none">
                <a:latin typeface="Eurostile" panose="020B0504020202050204" pitchFamily="34" charset="77"/>
              </a:rPr>
              <a:t>Bifocalità dello sguardo antropologico</a:t>
            </a:r>
          </a:p>
          <a:p>
            <a:r>
              <a:rPr lang="it-IT" sz="1700" cap="none">
                <a:latin typeface="Eurostile" panose="020B0504020202050204" pitchFamily="34" charset="77"/>
              </a:rPr>
              <a:t>Estensione globale in tempo reale (Vertovec).</a:t>
            </a:r>
          </a:p>
          <a:p>
            <a:endParaRPr lang="it-IT" sz="1700"/>
          </a:p>
          <a:p>
            <a:endParaRPr lang="it-IT" sz="1700"/>
          </a:p>
          <a:p>
            <a:pPr marL="68580" indent="0">
              <a:buNone/>
            </a:pPr>
            <a:endParaRPr lang="it-IT" sz="1700"/>
          </a:p>
        </p:txBody>
      </p:sp>
    </p:spTree>
    <p:extLst>
      <p:ext uri="{BB962C8B-B14F-4D97-AF65-F5344CB8AC3E}">
        <p14:creationId xmlns:p14="http://schemas.microsoft.com/office/powerpoint/2010/main" val="20817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Rectangle 513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B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6" name="Rectangle 513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5" name="Picture 5124">
            <a:extLst>
              <a:ext uri="{FF2B5EF4-FFF2-40B4-BE49-F238E27FC236}">
                <a16:creationId xmlns:a16="http://schemas.microsoft.com/office/drawing/2014/main" id="{D8F9F0D8-4F95-FCED-0220-ABA520DE48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57955" y="643467"/>
            <a:ext cx="7428088" cy="5571066"/>
          </a:xfrm>
          <a:prstGeom prst="rect">
            <a:avLst/>
          </a:prstGeom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28650" y="365125"/>
            <a:ext cx="7886700" cy="1325563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sz="4400" b="0" i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Europa e ‘crisi’ (migratoria?)</a:t>
            </a:r>
          </a:p>
        </p:txBody>
      </p:sp>
      <p:graphicFrame>
        <p:nvGraphicFramePr>
          <p:cNvPr id="5124" name="Text Box 1">
            <a:extLst>
              <a:ext uri="{FF2B5EF4-FFF2-40B4-BE49-F238E27FC236}">
                <a16:creationId xmlns:a16="http://schemas.microsoft.com/office/drawing/2014/main" id="{72F21BC0-8D77-6974-1BBA-F57950BF2D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4699306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1060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82073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it-IT" sz="3600" b="0" i="0" dirty="0">
                <a:solidFill>
                  <a:schemeClr val="accent1">
                    <a:lumMod val="75000"/>
                  </a:schemeClr>
                </a:solidFill>
                <a:latin typeface="Eurostile" charset="0"/>
                <a:cs typeface="Eurostile" charset="0"/>
              </a:rPr>
              <a:t>Migrazioni: economiche o forzate?</a:t>
            </a:r>
            <a:br>
              <a:rPr lang="it-IT" sz="3600" b="0" i="0" dirty="0">
                <a:solidFill>
                  <a:srgbClr val="FF8600"/>
                </a:solidFill>
                <a:latin typeface="Eurostile" charset="0"/>
                <a:cs typeface="Eurostile" charset="0"/>
              </a:rPr>
            </a:br>
            <a:endParaRPr lang="it-IT" sz="3600" b="0" i="0" dirty="0">
              <a:solidFill>
                <a:srgbClr val="FF8600"/>
              </a:solidFill>
              <a:latin typeface="Eurostile" charset="0"/>
              <a:cs typeface="Eurostile" charset="0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00113" y="19161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marL="342900" indent="-338138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ts val="550"/>
              </a:spcBef>
              <a:buClrTx/>
              <a:buFontTx/>
              <a:buNone/>
              <a:defRPr/>
            </a:pPr>
            <a:endParaRPr lang="it-IT" sz="2200" b="0" i="0">
              <a:solidFill>
                <a:srgbClr val="C00000"/>
              </a:solidFill>
              <a:latin typeface="Georgia" charset="0"/>
            </a:endParaRPr>
          </a:p>
          <a:p>
            <a:pPr eaLnBrk="1" hangingPunct="1">
              <a:spcBef>
                <a:spcPts val="500"/>
              </a:spcBef>
              <a:buClrTx/>
              <a:buFontTx/>
              <a:buNone/>
              <a:defRPr/>
            </a:pPr>
            <a:r>
              <a:rPr lang="it-IT" sz="2000" b="0" i="0">
                <a:solidFill>
                  <a:srgbClr val="002060"/>
                </a:solidFill>
                <a:latin typeface="Georgia" charset="0"/>
              </a:rPr>
              <a:t>	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91039007-125E-A347-A6F7-1A8D2CE8813E}" type="slidenum">
              <a:rPr lang="it-IT" sz="1400" b="0" i="0" smtClean="0"/>
              <a:pPr algn="r" eaLnBrk="1" hangingPunct="1">
                <a:buClrTx/>
                <a:buFontTx/>
                <a:buNone/>
                <a:defRPr/>
              </a:pPr>
              <a:t>24</a:t>
            </a:fld>
            <a:endParaRPr lang="it-IT" sz="1400" b="0" i="0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9525" y="-523761"/>
            <a:ext cx="9134475" cy="6683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3524" y="1803400"/>
            <a:ext cx="5080000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8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UNHCR Government Partners on X: &quot;As conflicts, climate change, and  persistent poverty intensify the rising trend of global displacement, UNHCR  projects that 130.8 million individuals will be forcibly displaced or  stateless by">
            <a:extLst>
              <a:ext uri="{FF2B5EF4-FFF2-40B4-BE49-F238E27FC236}">
                <a16:creationId xmlns:a16="http://schemas.microsoft.com/office/drawing/2014/main" id="{86449500-BB6A-13B1-6D01-7B7643B58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98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tter World Campaign on X: &quot;ICYMI, the 2024 World Migration Report from  @UNmigration is out, revealing a significant shift in global migration  patterns. Interesting fact: money sent home from abroad has exceeded">
            <a:extLst>
              <a:ext uri="{FF2B5EF4-FFF2-40B4-BE49-F238E27FC236}">
                <a16:creationId xmlns:a16="http://schemas.microsoft.com/office/drawing/2014/main" id="{B309CD3B-6D4A-102A-F7F3-48F8EA238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763" y="0"/>
            <a:ext cx="6846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04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li arrivi in Italia di persone migranti negli ultimi dieci anni - Openpolis">
            <a:extLst>
              <a:ext uri="{FF2B5EF4-FFF2-40B4-BE49-F238E27FC236}">
                <a16:creationId xmlns:a16="http://schemas.microsoft.com/office/drawing/2014/main" id="{B135DD35-F071-433C-504F-B50BCF5FB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4886" y="0"/>
            <a:ext cx="6074228" cy="303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 bilancio del “successo” italiano nel contrasto all'immigrazione  irregolare - Neodemos">
            <a:extLst>
              <a:ext uri="{FF2B5EF4-FFF2-40B4-BE49-F238E27FC236}">
                <a16:creationId xmlns:a16="http://schemas.microsoft.com/office/drawing/2014/main" id="{65910957-D0D3-204F-EA1A-55F1684D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9743" y="3254828"/>
            <a:ext cx="9144000" cy="403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5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2AFAE8E-E42C-C85E-A9E5-49095EB06F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270416"/>
            <a:ext cx="7772400" cy="431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223477" y="2358"/>
            <a:ext cx="1407490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972226" y="6114337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77" y="5721108"/>
            <a:ext cx="1696473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99B3E2B-C282-4DA6-BD16-28348BEB32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00" y="801561"/>
            <a:ext cx="8178799" cy="52548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21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ellone analogico con informazioni sui voli">
            <a:extLst>
              <a:ext uri="{FF2B5EF4-FFF2-40B4-BE49-F238E27FC236}">
                <a16:creationId xmlns:a16="http://schemas.microsoft.com/office/drawing/2014/main" id="{136A3133-96CF-7771-7FD8-43DAD83E34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-2"/>
            <a:ext cx="4057627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-1"/>
            <a:ext cx="508635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86487" y="405685"/>
            <a:ext cx="4098726" cy="1559301"/>
          </a:xfrm>
        </p:spPr>
        <p:txBody>
          <a:bodyPr>
            <a:normAutofit/>
          </a:bodyPr>
          <a:lstStyle/>
          <a:p>
            <a:r>
              <a:rPr lang="it-IT" sz="3500" dirty="0">
                <a:latin typeface="Eurostile" panose="020B0504020202050204" pitchFamily="34" charset="77"/>
              </a:rPr>
              <a:t>Bibliografia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86487" y="2743200"/>
            <a:ext cx="3935505" cy="34968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1100" cap="none">
                <a:latin typeface="Eurostile" panose="020B0504020202050204" pitchFamily="34" charset="77"/>
                <a:cs typeface="Calibri" panose="020F0502020204030204" pitchFamily="34" charset="0"/>
              </a:rPr>
              <a:t>Obbligatorio per tutti/e:</a:t>
            </a:r>
          </a:p>
          <a:p>
            <a:pPr marL="0" lvl="0" indent="0">
              <a:buNone/>
            </a:pPr>
            <a:r>
              <a:rPr lang="it-IT" sz="1100" cap="none">
                <a:latin typeface="Eurostile" panose="020B0504020202050204" pitchFamily="34" charset="77"/>
                <a:cs typeface="Calibri" panose="020F0502020204030204" pitchFamily="34" charset="0"/>
              </a:rPr>
              <a:t>1) B. Riccio, </a:t>
            </a:r>
            <a:r>
              <a:rPr lang="it-IT" sz="1100" i="1" cap="none">
                <a:latin typeface="Eurostile" panose="020B0504020202050204" pitchFamily="34" charset="77"/>
                <a:cs typeface="Calibri" panose="020F0502020204030204" pitchFamily="34" charset="0"/>
              </a:rPr>
              <a:t>Antropologia e </a:t>
            </a:r>
            <a:r>
              <a:rPr lang="it-IT" sz="1100" cap="none">
                <a:latin typeface="Eurostile" panose="020B0504020202050204" pitchFamily="34" charset="77"/>
                <a:cs typeface="Calibri" panose="020F0502020204030204" pitchFamily="34" charset="0"/>
              </a:rPr>
              <a:t>migrazioni, CISU, Roma 2014.</a:t>
            </a:r>
          </a:p>
          <a:p>
            <a:pPr marL="0" lvl="0" indent="0">
              <a:buNone/>
            </a:pPr>
            <a:endParaRPr lang="it-IT" sz="1100" cap="none">
              <a:latin typeface="Eurostile" panose="020B0504020202050204" pitchFamily="34" charset="77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it-IT" sz="1100" cap="none">
                <a:latin typeface="Eurostile" panose="020B0504020202050204" pitchFamily="34" charset="77"/>
                <a:cs typeface="Calibri" panose="020F0502020204030204" pitchFamily="34" charset="0"/>
              </a:rPr>
              <a:t>2) Un testo a scelta tra: </a:t>
            </a:r>
          </a:p>
          <a:p>
            <a:pPr marL="457200" lvl="1" indent="0">
              <a:buNone/>
            </a:pPr>
            <a:r>
              <a:rPr lang="it-IT" sz="1100" cap="none">
                <a:latin typeface="Eurostile" panose="020B0504020202050204" pitchFamily="34" charset="77"/>
                <a:cs typeface="Calibri" panose="020F0502020204030204" pitchFamily="34" charset="0"/>
              </a:rPr>
              <a:t>B. Sorgoni</a:t>
            </a:r>
            <a:r>
              <a:rPr lang="it-IT" sz="1100">
                <a:latin typeface="Eurostile" panose="020B0504020202050204" pitchFamily="34" charset="77"/>
                <a:cs typeface="Calibri" panose="020F0502020204030204" pitchFamily="34" charset="0"/>
              </a:rPr>
              <a:t>, Antropologia delle migrazioni. L’età dei rifugiati. Carocci, Roma 2022.</a:t>
            </a:r>
          </a:p>
          <a:p>
            <a:pPr marL="457200" lvl="1" indent="0">
              <a:buNone/>
            </a:pPr>
            <a:endParaRPr lang="it-IT" sz="1100" cap="none">
              <a:latin typeface="Eurostile" panose="020B0504020202050204" pitchFamily="34" charset="77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it-IT" sz="1100" cap="none">
                <a:latin typeface="Eurostile" panose="020B0504020202050204" pitchFamily="34" charset="77"/>
                <a:cs typeface="Calibri" panose="020F0502020204030204" pitchFamily="34" charset="0"/>
              </a:rPr>
              <a:t>E. Barberis, P. Boccagni, Il lavoro sociale con le persone immigrate (2° ed.), Maggioli, Rimini 2024.</a:t>
            </a:r>
          </a:p>
          <a:p>
            <a:pPr marL="457200" lvl="1" indent="0">
              <a:buNone/>
            </a:pPr>
            <a:endParaRPr lang="it-IT" sz="1100" cap="none">
              <a:latin typeface="Eurostile" panose="020B0504020202050204" pitchFamily="34" charset="77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it-IT" sz="1100" cap="none">
                <a:latin typeface="Eurostile" panose="020B0504020202050204" pitchFamily="34" charset="77"/>
                <a:cs typeface="Calibri" panose="020F0502020204030204" pitchFamily="34" charset="0"/>
              </a:rPr>
              <a:t>B. Riccio, F. Tarabusi (a cura di), Incontrare le migrazioni. Spunti per l’accoglienza e l’inclusione di migranti, richiedenti asilo e rifugiati. I Libri di Emil, Perugia 2023. </a:t>
            </a:r>
          </a:p>
          <a:p>
            <a:pPr marL="457200" lvl="1" indent="0">
              <a:buNone/>
            </a:pPr>
            <a:endParaRPr lang="it-IT" sz="1100" cap="none">
              <a:latin typeface="Eurostile" panose="020B0504020202050204" pitchFamily="34" charset="77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it-IT" sz="1100" cap="none">
                <a:latin typeface="Eurostile" panose="020B0504020202050204" pitchFamily="34" charset="77"/>
                <a:cs typeface="Calibri" panose="020F0502020204030204" pitchFamily="34" charset="0"/>
              </a:rPr>
              <a:t>B. Pinelli, Migranti e rifugiate. Antropologia, genere e politica, Cortina, Milano 2019.</a:t>
            </a:r>
          </a:p>
          <a:p>
            <a:pPr marL="0" indent="0">
              <a:buNone/>
            </a:pPr>
            <a:endParaRPr lang="it-IT" sz="1100" cap="none">
              <a:latin typeface="Eurostile" panose="020B0504020202050204" pitchFamily="34" charset="77"/>
              <a:cs typeface="Calibri" panose="020F0502020204030204" pitchFamily="34" charset="0"/>
            </a:endParaRPr>
          </a:p>
          <a:p>
            <a:endParaRPr lang="it-IT" sz="1100"/>
          </a:p>
        </p:txBody>
      </p:sp>
    </p:spTree>
    <p:extLst>
      <p:ext uri="{BB962C8B-B14F-4D97-AF65-F5344CB8AC3E}">
        <p14:creationId xmlns:p14="http://schemas.microsoft.com/office/powerpoint/2010/main" val="268306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apporto Immigrazione 2024: il Paese reale è più avanti del dibattito  politico sui migranti - Migrantes Online">
            <a:extLst>
              <a:ext uri="{FF2B5EF4-FFF2-40B4-BE49-F238E27FC236}">
                <a16:creationId xmlns:a16="http://schemas.microsoft.com/office/drawing/2014/main" id="{389DF2C7-90FA-67D2-1711-2F37DBEEF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4338"/>
            <a:ext cx="9144000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53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652E61F-0097-9948-8B45-AB4A39C887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827" y="643467"/>
            <a:ext cx="5818344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7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ittadini Stranieri in Italia - 2024">
            <a:extLst>
              <a:ext uri="{FF2B5EF4-FFF2-40B4-BE49-F238E27FC236}">
                <a16:creationId xmlns:a16="http://schemas.microsoft.com/office/drawing/2014/main" id="{C8664A32-4647-C38E-5612-0636DD9E0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6178" y="1727199"/>
            <a:ext cx="41910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orenzo Ruffino on X: &quot;Il 9% della popolazione in Italia ha la cittadinanza  straniera. A Prato si arriva al 22%, mentre nel Sud Sardegna è l'1,8%. La  popolazione straniera è l'11% nel">
            <a:extLst>
              <a:ext uri="{FF2B5EF4-FFF2-40B4-BE49-F238E27FC236}">
                <a16:creationId xmlns:a16="http://schemas.microsoft.com/office/drawing/2014/main" id="{B6002E71-158C-1D45-CF2E-301712819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0485"/>
            <a:ext cx="5336178" cy="561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5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polazione residente, nascite, morti e saldo migratorio in Italia  (1951-2023) | Grafici">
            <a:extLst>
              <a:ext uri="{FF2B5EF4-FFF2-40B4-BE49-F238E27FC236}">
                <a16:creationId xmlns:a16="http://schemas.microsoft.com/office/drawing/2014/main" id="{D2B38830-D74F-1847-E169-6A7E4DAAF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9250"/>
            <a:ext cx="9144000" cy="615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54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nternational migrant stocks data">
            <a:extLst>
              <a:ext uri="{FF2B5EF4-FFF2-40B4-BE49-F238E27FC236}">
                <a16:creationId xmlns:a16="http://schemas.microsoft.com/office/drawing/2014/main" id="{7154B675-20C6-71C1-F117-65E059634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08272" y="11155"/>
            <a:ext cx="4844143" cy="684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nternational migrant stocks">
            <a:extLst>
              <a:ext uri="{FF2B5EF4-FFF2-40B4-BE49-F238E27FC236}">
                <a16:creationId xmlns:a16="http://schemas.microsoft.com/office/drawing/2014/main" id="{1D18476A-F805-B6DC-C73C-3EF3C913CB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8080E29-78D6-9547-928B-96D8F2DBA1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2711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1AE3F71-30EC-EB4E-9B5B-E99235D64D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3835400"/>
            <a:ext cx="71628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54"/>
            <a:ext cx="9144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9000" y="601744"/>
            <a:ext cx="5086350" cy="1338696"/>
          </a:xfrm>
        </p:spPr>
        <p:txBody>
          <a:bodyPr>
            <a:normAutofit/>
          </a:bodyPr>
          <a:lstStyle/>
          <a:p>
            <a:r>
              <a:rPr lang="it-IT" sz="4100"/>
              <a:t>Leggere la migrazione</a:t>
            </a:r>
            <a:br>
              <a:rPr lang="it-IT" sz="4100"/>
            </a:br>
            <a:endParaRPr lang="it-IT" sz="4100"/>
          </a:p>
        </p:txBody>
      </p:sp>
      <p:pic>
        <p:nvPicPr>
          <p:cNvPr id="5" name="Picture 4" descr="Figure scolpite colorate di esseri umani">
            <a:extLst>
              <a:ext uri="{FF2B5EF4-FFF2-40B4-BE49-F238E27FC236}">
                <a16:creationId xmlns:a16="http://schemas.microsoft.com/office/drawing/2014/main" id="{F3B8BAB4-F54C-56AD-5157-4DBE09395D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281604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29000" y="2201958"/>
            <a:ext cx="5086350" cy="3900730"/>
          </a:xfrm>
        </p:spPr>
        <p:txBody>
          <a:bodyPr anchor="t">
            <a:normAutofit/>
          </a:bodyPr>
          <a:lstStyle/>
          <a:p>
            <a:r>
              <a:rPr lang="it-IT" sz="1600" cap="none">
                <a:latin typeface="Eurostile" panose="020B0504020202050204" pitchFamily="34" charset="77"/>
              </a:rPr>
              <a:t>Oltre 5 milioni di cittadini stranieri in Italia (= 8,5% pop.)</a:t>
            </a:r>
          </a:p>
          <a:p>
            <a:r>
              <a:rPr lang="it-IT" sz="1600" cap="none">
                <a:latin typeface="Eurostile" panose="020B0504020202050204" pitchFamily="34" charset="77"/>
              </a:rPr>
              <a:t>Circa 450.000 irregolari (stima ISMU) </a:t>
            </a:r>
          </a:p>
          <a:p>
            <a:r>
              <a:rPr lang="it-IT" sz="1600" cap="none">
                <a:latin typeface="Eurostile" panose="020B0504020202050204" pitchFamily="34" charset="77"/>
              </a:rPr>
              <a:t>Donne migranti 51,8% </a:t>
            </a:r>
          </a:p>
          <a:p>
            <a:r>
              <a:rPr lang="it-IT" sz="1600" cap="none">
                <a:latin typeface="Eurostile" panose="020B0504020202050204" pitchFamily="34" charset="77"/>
              </a:rPr>
              <a:t>Minorenni 20,2%</a:t>
            </a:r>
          </a:p>
          <a:p>
            <a:endParaRPr lang="it-IT" sz="1600">
              <a:latin typeface="Eurostile" panose="020B0504020202050204" pitchFamily="34" charset="77"/>
            </a:endParaRPr>
          </a:p>
          <a:p>
            <a:pPr marL="68580" indent="0">
              <a:buNone/>
            </a:pPr>
            <a:r>
              <a:rPr lang="it-IT" sz="1600" b="1">
                <a:latin typeface="Eurostile" panose="020B0504020202050204" pitchFamily="34" charset="77"/>
              </a:rPr>
              <a:t>Eterogeneità</a:t>
            </a:r>
            <a:r>
              <a:rPr lang="it-IT" sz="1600">
                <a:latin typeface="Eurostile" panose="020B0504020202050204" pitchFamily="34" charset="77"/>
              </a:rPr>
              <a:t> (genere, generazione, classe, capitale sociale, nazionalità): </a:t>
            </a:r>
          </a:p>
          <a:p>
            <a:r>
              <a:rPr lang="it-IT" sz="1600" cap="none">
                <a:latin typeface="Eurostile" panose="020B0504020202050204" pitchFamily="34" charset="77"/>
              </a:rPr>
              <a:t>EU/extra; status giuridico</a:t>
            </a:r>
          </a:p>
          <a:p>
            <a:r>
              <a:rPr lang="it-IT" sz="1600" cap="none">
                <a:latin typeface="Eurostile" panose="020B0504020202050204" pitchFamily="34" charset="77"/>
              </a:rPr>
              <a:t>Traiettoria storica e prospettive future</a:t>
            </a:r>
          </a:p>
          <a:p>
            <a:r>
              <a:rPr lang="it-IT" sz="1600" cap="none">
                <a:latin typeface="Eurostile" panose="020B0504020202050204" pitchFamily="34" charset="77"/>
              </a:rPr>
              <a:t>Reti transnazionali</a:t>
            </a:r>
          </a:p>
          <a:p>
            <a:r>
              <a:rPr lang="it-IT" sz="1600" cap="none">
                <a:latin typeface="Eurostile" panose="020B0504020202050204" pitchFamily="34" charset="77"/>
              </a:rPr>
              <a:t>Dimensioni locali</a:t>
            </a:r>
          </a:p>
          <a:p>
            <a:endParaRPr lang="it-IT" sz="1600"/>
          </a:p>
        </p:txBody>
      </p:sp>
    </p:spTree>
    <p:extLst>
      <p:ext uri="{BB962C8B-B14F-4D97-AF65-F5344CB8AC3E}">
        <p14:creationId xmlns:p14="http://schemas.microsoft.com/office/powerpoint/2010/main" val="66535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itolo 7"/>
          <p:cNvSpPr>
            <a:spLocks noGrp="1"/>
          </p:cNvSpPr>
          <p:nvPr>
            <p:ph type="title" idx="4294967295"/>
          </p:nvPr>
        </p:nvSpPr>
        <p:spPr>
          <a:xfrm>
            <a:off x="628650" y="365125"/>
            <a:ext cx="40450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FONTI Ufficiali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AE0292-9A61-7EF1-2F97-F9660A0BDD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781190" y="758514"/>
            <a:ext cx="384167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9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Segnaposto contenuto 9">
            <a:extLst>
              <a:ext uri="{FF2B5EF4-FFF2-40B4-BE49-F238E27FC236}">
                <a16:creationId xmlns:a16="http://schemas.microsoft.com/office/drawing/2014/main" id="{48AA3A24-7946-FF41-81B9-23EB4386DE28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135240076"/>
              </p:ext>
            </p:extLst>
          </p:nvPr>
        </p:nvGraphicFramePr>
        <p:xfrm>
          <a:off x="628650" y="1825625"/>
          <a:ext cx="404502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0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opolazione per età, sesso e stato civile 2024 - Italia">
            <a:extLst>
              <a:ext uri="{FF2B5EF4-FFF2-40B4-BE49-F238E27FC236}">
                <a16:creationId xmlns:a16="http://schemas.microsoft.com/office/drawing/2014/main" id="{08233A5A-CFD8-3D1D-69CF-9251A45A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254000"/>
            <a:ext cx="762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0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alo ai minimi storici: sei nati ogni mille abitanti - Gilda venezia">
            <a:extLst>
              <a:ext uri="{FF2B5EF4-FFF2-40B4-BE49-F238E27FC236}">
                <a16:creationId xmlns:a16="http://schemas.microsoft.com/office/drawing/2014/main" id="{9DFF5CC9-2BEA-751D-4AE9-EFC0BC52A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5850" y="4883150"/>
            <a:ext cx="4483100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talia con le rughe: sempre meno nati e calo dei residenti">
            <a:extLst>
              <a:ext uri="{FF2B5EF4-FFF2-40B4-BE49-F238E27FC236}">
                <a16:creationId xmlns:a16="http://schemas.microsoft.com/office/drawing/2014/main" id="{F9E05DD3-F844-EE4E-CFA6-C66D73F12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278" y="0"/>
            <a:ext cx="6435339" cy="477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1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936" y="256032"/>
            <a:ext cx="7879842" cy="1014984"/>
          </a:xfrm>
        </p:spPr>
        <p:txBody>
          <a:bodyPr anchor="b">
            <a:normAutofit/>
          </a:bodyPr>
          <a:lstStyle/>
          <a:p>
            <a:r>
              <a:rPr lang="it-IT">
                <a:latin typeface="Eurostile" panose="020B0504020202050204" pitchFamily="34" charset="77"/>
              </a:rPr>
              <a:t>Programma </a:t>
            </a:r>
            <a:endParaRPr lang="it-IT" dirty="0">
              <a:latin typeface="Eurostile" panose="020B0504020202050204" pitchFamily="34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30936" y="1538176"/>
            <a:ext cx="1405092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F8271050-A41C-0AC9-D1CC-01E872A467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8326826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16389">
            <a:extLst>
              <a:ext uri="{FF2B5EF4-FFF2-40B4-BE49-F238E27FC236}">
                <a16:creationId xmlns:a16="http://schemas.microsoft.com/office/drawing/2014/main" id="{6219B3A3-2DB9-16C6-6B54-0B6A762381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6394" name="Rectangle 16393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it-IT">
                <a:latin typeface="Eurostile"/>
              </a:rPr>
              <a:t>Contenuti del corso (30 </a:t>
            </a:r>
            <a:r>
              <a:rPr lang="it-IT" err="1">
                <a:latin typeface="Eurostile"/>
              </a:rPr>
              <a:t>h</a:t>
            </a:r>
            <a:r>
              <a:rPr lang="it-IT">
                <a:latin typeface="Eurostile"/>
              </a:rPr>
              <a:t>)</a:t>
            </a:r>
            <a:br>
              <a:rPr lang="it-IT">
                <a:latin typeface="Eurostile"/>
              </a:rPr>
            </a:br>
            <a:endParaRPr lang="it-IT"/>
          </a:p>
        </p:txBody>
      </p:sp>
      <p:graphicFrame>
        <p:nvGraphicFramePr>
          <p:cNvPr id="16401" name="Rectangle 3">
            <a:extLst>
              <a:ext uri="{FF2B5EF4-FFF2-40B4-BE49-F238E27FC236}">
                <a16:creationId xmlns:a16="http://schemas.microsoft.com/office/drawing/2014/main" id="{5F867EE0-5825-CC9C-402C-94183893A4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579453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A38113-90B7-14EA-FC7D-91615D44AE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it-IT" b="1">
                <a:latin typeface="Eurostile" panose="020B0504020202050204" pitchFamily="34" charset="77"/>
              </a:rPr>
              <a:t>Key </a:t>
            </a:r>
            <a:r>
              <a:rPr lang="it-IT" b="1" err="1">
                <a:latin typeface="Eurostile" panose="020B0504020202050204" pitchFamily="34" charset="77"/>
              </a:rPr>
              <a:t>words</a:t>
            </a:r>
            <a:endParaRPr lang="it-IT" b="1">
              <a:latin typeface="Eurostile" panose="020B0504020202050204" pitchFamily="34" charset="77"/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58241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936" y="256032"/>
            <a:ext cx="7879842" cy="1014984"/>
          </a:xfrm>
        </p:spPr>
        <p:txBody>
          <a:bodyPr anchor="b">
            <a:normAutofit/>
          </a:bodyPr>
          <a:lstStyle/>
          <a:p>
            <a:r>
              <a:rPr lang="it-IT" dirty="0">
                <a:latin typeface="Eurostile" panose="020B0504020202050204" pitchFamily="34" charset="77"/>
              </a:rPr>
              <a:t>Obiettivi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30936" y="1538176"/>
            <a:ext cx="1405092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E77BE396-CB71-464E-D1A8-2AECC75B3A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0020015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ista dall’alto di libri con diversi colori di copertina">
            <a:extLst>
              <a:ext uri="{FF2B5EF4-FFF2-40B4-BE49-F238E27FC236}">
                <a16:creationId xmlns:a16="http://schemas.microsoft.com/office/drawing/2014/main" id="{CA8C4663-F588-8C5B-65E8-BBCA3BDDDA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it-IT" dirty="0">
                <a:latin typeface="Eurostile" panose="020B0504020202050204" pitchFamily="34" charset="77"/>
              </a:rPr>
              <a:t>Verifica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500" b="1">
                <a:latin typeface="Eurostile" panose="020B0504020202050204" pitchFamily="34" charset="77"/>
              </a:rPr>
              <a:t>PREREQUISITI: </a:t>
            </a:r>
            <a:endParaRPr lang="it-IT" sz="1500">
              <a:latin typeface="Eurostile" panose="020B0504020202050204" pitchFamily="34" charset="77"/>
            </a:endParaRPr>
          </a:p>
          <a:p>
            <a:pPr marL="0" indent="0">
              <a:buNone/>
            </a:pPr>
            <a:r>
              <a:rPr lang="it-IT" sz="1500" cap="none">
                <a:latin typeface="Eurostile" panose="020B0504020202050204" pitchFamily="34" charset="77"/>
              </a:rPr>
              <a:t>Il corso presuppone una conoscenza di base dell’antropologia culturale, Per chi non avesse già sviluppato tali competenze si consiglia la lettura di un manuale come Fabietti U., </a:t>
            </a:r>
            <a:r>
              <a:rPr lang="it-IT" sz="1500" i="1" cap="none">
                <a:latin typeface="Eurostile" panose="020B0504020202050204" pitchFamily="34" charset="77"/>
              </a:rPr>
              <a:t>Elementi di antropologia culturale</a:t>
            </a:r>
            <a:r>
              <a:rPr lang="it-IT" sz="1500" cap="none">
                <a:latin typeface="Eurostile" panose="020B0504020202050204" pitchFamily="34" charset="77"/>
              </a:rPr>
              <a:t>, Mondadori, Perugia 2015 o Miller B., </a:t>
            </a:r>
            <a:r>
              <a:rPr lang="it-IT" sz="1500" i="1" cap="none">
                <a:latin typeface="Eurostile" panose="020B0504020202050204" pitchFamily="34" charset="77"/>
              </a:rPr>
              <a:t>Antropologia culturale</a:t>
            </a:r>
            <a:r>
              <a:rPr lang="it-IT" sz="1500" cap="none">
                <a:latin typeface="Eurostile" panose="020B0504020202050204" pitchFamily="34" charset="77"/>
              </a:rPr>
              <a:t>, </a:t>
            </a:r>
            <a:r>
              <a:rPr lang="it-IT" sz="1500" cap="none" err="1">
                <a:latin typeface="Eurostile" panose="020B0504020202050204" pitchFamily="34" charset="77"/>
              </a:rPr>
              <a:t>Pearson</a:t>
            </a:r>
            <a:r>
              <a:rPr lang="it-IT" sz="1500" cap="none">
                <a:latin typeface="Eurostile" panose="020B0504020202050204" pitchFamily="34" charset="77"/>
              </a:rPr>
              <a:t> Milano-Torino, 2014.</a:t>
            </a:r>
          </a:p>
          <a:p>
            <a:pPr marL="0" indent="0">
              <a:buNone/>
            </a:pPr>
            <a:endParaRPr lang="it-IT" sz="1500" cap="none">
              <a:latin typeface="Eurostile" panose="020B0504020202050204" pitchFamily="34" charset="77"/>
            </a:endParaRPr>
          </a:p>
          <a:p>
            <a:pPr marL="0" indent="0">
              <a:buNone/>
            </a:pPr>
            <a:r>
              <a:rPr lang="it-IT" sz="1500" b="1" cap="none">
                <a:latin typeface="Eurostile" panose="020B0504020202050204" pitchFamily="34" charset="77"/>
              </a:rPr>
              <a:t>Elaborato scritto + prova orale</a:t>
            </a:r>
          </a:p>
          <a:p>
            <a:r>
              <a:rPr lang="it-IT" sz="1500" cap="none">
                <a:latin typeface="Eurostile" panose="020B0504020202050204" pitchFamily="34" charset="77"/>
              </a:rPr>
              <a:t>L’elaborato scritto svilupperà uno dei temi affrontati nel corso (può essere qualche ambito di esperienza o interesse professionale oppure indicativamente uno dei capitoli di Riccio 2014) progettando e illustrando alcune linee guida da applicare nei servizi socio-educativi, argomentando la scelta ed evidenziando eventuali criticità; va inviato alla prof. Roberta Altin (&lt;</a:t>
            </a:r>
            <a:r>
              <a:rPr lang="it-IT" sz="1500" cap="none" err="1">
                <a:latin typeface="Eurostile" panose="020B0504020202050204" pitchFamily="34" charset="77"/>
              </a:rPr>
              <a:t>raltin@units.it</a:t>
            </a:r>
            <a:r>
              <a:rPr lang="it-IT" sz="1500" cap="none">
                <a:latin typeface="Eurostile" panose="020B0504020202050204" pitchFamily="34" charset="77"/>
              </a:rPr>
              <a:t>) almeno il giorno precedente alla data dell’esame.</a:t>
            </a:r>
          </a:p>
          <a:p>
            <a:endParaRPr lang="it-IT" sz="1500" cap="none">
              <a:latin typeface="Eurostile" panose="020B0504020202050204" pitchFamily="34" charset="77"/>
            </a:endParaRPr>
          </a:p>
          <a:p>
            <a:r>
              <a:rPr lang="it-IT" sz="1500" cap="none">
                <a:latin typeface="Eurostile" panose="020B0504020202050204" pitchFamily="34" charset="77"/>
              </a:rPr>
              <a:t>L’esame finale consiste in una prova orale per testare l’apprendimento e la comprensione dei testi previsti dal programma; verrà verificata la capacità di usare metodologie e tecniche di intervento in contesti migratori con senso critico e capacità progettuale innovativa. </a:t>
            </a:r>
          </a:p>
          <a:p>
            <a:endParaRPr lang="it-IT" sz="1500" cap="none">
              <a:latin typeface="Eurostile" panose="020B0504020202050204" pitchFamily="34" charset="77"/>
            </a:endParaRPr>
          </a:p>
          <a:p>
            <a:pPr marL="0" indent="0">
              <a:buNone/>
            </a:pPr>
            <a:endParaRPr lang="it-IT" sz="1500"/>
          </a:p>
        </p:txBody>
      </p:sp>
    </p:spTree>
    <p:extLst>
      <p:ext uri="{BB962C8B-B14F-4D97-AF65-F5344CB8AC3E}">
        <p14:creationId xmlns:p14="http://schemas.microsoft.com/office/powerpoint/2010/main" val="4501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br>
              <a:rPr lang="it-IT" sz="2200" cap="none">
                <a:solidFill>
                  <a:srgbClr val="FFFFFF"/>
                </a:solidFill>
                <a:latin typeface="Eurostile" panose="020B0504020202050204" pitchFamily="34" charset="77"/>
              </a:rPr>
            </a:br>
            <a:br>
              <a:rPr lang="it-IT" sz="2200" cap="none">
                <a:solidFill>
                  <a:srgbClr val="FFFFFF"/>
                </a:solidFill>
                <a:latin typeface="Eurostile" panose="020B0504020202050204" pitchFamily="34" charset="77"/>
              </a:rPr>
            </a:br>
            <a:r>
              <a:rPr lang="it-IT" sz="2200" b="1" cap="none">
                <a:solidFill>
                  <a:srgbClr val="FFFFFF"/>
                </a:solidFill>
                <a:latin typeface="Eurostile" panose="020B0504020202050204" pitchFamily="34" charset="77"/>
              </a:rPr>
              <a:t>Perché antropologia? </a:t>
            </a:r>
            <a:br>
              <a:rPr lang="it-IT" sz="2200" b="1" cap="none">
                <a:solidFill>
                  <a:srgbClr val="FFFFFF"/>
                </a:solidFill>
                <a:latin typeface="Eurostile" panose="020B0504020202050204" pitchFamily="34" charset="77"/>
              </a:rPr>
            </a:br>
            <a:r>
              <a:rPr lang="it-IT" sz="2200" b="1" cap="none">
                <a:solidFill>
                  <a:srgbClr val="FFFFFF"/>
                </a:solidFill>
                <a:latin typeface="Eurostile" panose="020B0504020202050204" pitchFamily="34" charset="77"/>
              </a:rPr>
              <a:t>Perché </a:t>
            </a:r>
            <a:r>
              <a:rPr lang="it-IT" sz="2200" b="1" i="1" cap="none">
                <a:solidFill>
                  <a:srgbClr val="FFFFFF"/>
                </a:solidFill>
                <a:latin typeface="Eurostile" panose="020B0504020202050204" pitchFamily="34" charset="77"/>
              </a:rPr>
              <a:t>Processi</a:t>
            </a:r>
            <a:r>
              <a:rPr lang="it-IT" sz="2200" b="1" cap="none">
                <a:solidFill>
                  <a:srgbClr val="FFFFFF"/>
                </a:solidFill>
                <a:latin typeface="Eurostile" panose="020B0504020202050204" pitchFamily="34" charset="77"/>
              </a:rPr>
              <a:t> migratori?</a:t>
            </a:r>
            <a:br>
              <a:rPr lang="it-IT" sz="2200" b="1" cap="none">
                <a:solidFill>
                  <a:srgbClr val="FFFFFF"/>
                </a:solidFill>
                <a:latin typeface="Eurostile" panose="020B0504020202050204" pitchFamily="34" charset="77"/>
              </a:rPr>
            </a:br>
            <a:br>
              <a:rPr lang="it-IT" sz="2200" b="1" cap="none">
                <a:solidFill>
                  <a:srgbClr val="FFFFFF"/>
                </a:solidFill>
                <a:latin typeface="Eurostile" panose="020B0504020202050204" pitchFamily="34" charset="77"/>
              </a:rPr>
            </a:br>
            <a:br>
              <a:rPr lang="it-IT" sz="2200" cap="none">
                <a:solidFill>
                  <a:srgbClr val="FFFFFF"/>
                </a:solidFill>
                <a:latin typeface="Eurostile" panose="020B0504020202050204" pitchFamily="34" charset="77"/>
              </a:rPr>
            </a:br>
            <a:endParaRPr lang="it-IT" sz="2200" cap="none">
              <a:solidFill>
                <a:srgbClr val="FFFFFF"/>
              </a:solidFill>
              <a:latin typeface="Eurostile" panose="020B0504020202050204" pitchFamily="34" charset="77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it-IT" sz="1700" cap="none">
                <a:latin typeface="Eurostile" panose="020B0504020202050204" pitchFamily="34" charset="77"/>
              </a:rPr>
              <a:t>Focus sui migranti: tecniche qualitative, micro-contesti locali</a:t>
            </a:r>
          </a:p>
          <a:p>
            <a:r>
              <a:rPr lang="it-IT" sz="1700" cap="none">
                <a:latin typeface="Eurostile" panose="020B0504020202050204" pitchFamily="34" charset="77"/>
              </a:rPr>
              <a:t>Approccio dinamista e transnazionale per mobilità umane</a:t>
            </a:r>
          </a:p>
          <a:p>
            <a:pPr marL="0" indent="0">
              <a:buNone/>
            </a:pPr>
            <a:endParaRPr lang="it-IT" sz="1700" cap="none">
              <a:latin typeface="Eurostile" panose="020B0504020202050204" pitchFamily="34" charset="77"/>
            </a:endParaRPr>
          </a:p>
          <a:p>
            <a:r>
              <a:rPr lang="it-IT" sz="1700" cap="none">
                <a:latin typeface="Eurostile" panose="020B0504020202050204" pitchFamily="34" charset="77"/>
              </a:rPr>
              <a:t>Processi simultanei (micro-macro)</a:t>
            </a:r>
          </a:p>
          <a:p>
            <a:r>
              <a:rPr lang="it-IT" sz="1700" cap="none">
                <a:latin typeface="Eurostile" panose="020B0504020202050204" pitchFamily="34" charset="77"/>
              </a:rPr>
              <a:t>Relazioni umane e reti comunicative</a:t>
            </a:r>
          </a:p>
          <a:p>
            <a:endParaRPr lang="it-IT" sz="1700" cap="none">
              <a:latin typeface="Eurostile" panose="020B0504020202050204" pitchFamily="34" charset="77"/>
            </a:endParaRPr>
          </a:p>
          <a:p>
            <a:pPr marL="0" indent="0">
              <a:buNone/>
            </a:pPr>
            <a:r>
              <a:rPr lang="it-IT" sz="1700" b="1" cap="none">
                <a:latin typeface="Eurostile" panose="020B0504020202050204" pitchFamily="34" charset="77"/>
              </a:rPr>
              <a:t>Migrazioni al plurale per sottolineare la variabilità culturale, sociale, politica ed economica di uno dei fenomeni più emblematici della contemporaneità</a:t>
            </a:r>
            <a:r>
              <a:rPr lang="it-IT" sz="1700" cap="none">
                <a:latin typeface="Eurostile" panose="020B0504020202050204" pitchFamily="34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938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21786</TotalTime>
  <Words>1512</Words>
  <Application>Microsoft Macintosh PowerPoint</Application>
  <PresentationFormat>Presentazione su schermo (4:3)</PresentationFormat>
  <Paragraphs>167</Paragraphs>
  <Slides>39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5" baseType="lpstr">
      <vt:lpstr>Arial</vt:lpstr>
      <vt:lpstr>Calibri</vt:lpstr>
      <vt:lpstr>Eurostile</vt:lpstr>
      <vt:lpstr>Georgia</vt:lpstr>
      <vt:lpstr>Wingdings</vt:lpstr>
      <vt:lpstr>Tema di Office</vt:lpstr>
      <vt:lpstr>ANTROPOLOGIA DEI PROCESSI MIGRATORI  </vt:lpstr>
      <vt:lpstr>Antropologia dei processi migratori [255SF]</vt:lpstr>
      <vt:lpstr>Bibliografia </vt:lpstr>
      <vt:lpstr>Programma </vt:lpstr>
      <vt:lpstr>Contenuti del corso (30 h) </vt:lpstr>
      <vt:lpstr>Key words</vt:lpstr>
      <vt:lpstr>Obiettivi</vt:lpstr>
      <vt:lpstr>Verifica </vt:lpstr>
      <vt:lpstr>  Perché antropologia?  Perché Processi migratori?   </vt:lpstr>
      <vt:lpstr>Presentazione standard di PowerPoint</vt:lpstr>
      <vt:lpstr>Approccio antropologico</vt:lpstr>
      <vt:lpstr>Una specie nomadica</vt:lpstr>
      <vt:lpstr>Presentazione standard di PowerPoint</vt:lpstr>
      <vt:lpstr>Presentazione standard di PowerPoint</vt:lpstr>
      <vt:lpstr>MIGRAZIONI GLOBALI</vt:lpstr>
      <vt:lpstr>EMI_IMMI_grato</vt:lpstr>
      <vt:lpstr>transnazionalismo </vt:lpstr>
      <vt:lpstr>Presentazione standard di PowerPoint</vt:lpstr>
      <vt:lpstr>Approccio transnazionale</vt:lpstr>
      <vt:lpstr>DIASPORA</vt:lpstr>
      <vt:lpstr>DIASPORA   P. Gilroy, The black Atlantic: Double Consciousness and Modernity, 1993</vt:lpstr>
      <vt:lpstr>Etnografie multi-situate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Leggere la migrazione </vt:lpstr>
      <vt:lpstr>FONTI Ufficiali</vt:lpstr>
      <vt:lpstr>Presentazione standard di PowerPoint</vt:lpstr>
      <vt:lpstr>Presentazione standard di PowerPoint</vt:lpstr>
    </vt:vector>
  </TitlesOfParts>
  <Company>università udine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roberta altin</dc:creator>
  <cp:lastModifiedBy>ALTIN ROBERTA</cp:lastModifiedBy>
  <cp:revision>456</cp:revision>
  <dcterms:created xsi:type="dcterms:W3CDTF">2014-10-13T13:50:23Z</dcterms:created>
  <dcterms:modified xsi:type="dcterms:W3CDTF">2025-03-14T15:41:07Z</dcterms:modified>
</cp:coreProperties>
</file>