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1" d="100"/>
          <a:sy n="131" d="100"/>
        </p:scale>
        <p:origin x="-16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2DF66AD8-BC4A-4004-9882-414398D930CA}" type="datetimeFigureOut">
              <a:rPr lang="en-US" smtClean="0"/>
              <a:t>12/01/21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12/01/21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12/01/21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12/01/21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12/01/21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12/01/21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12/01/21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12/01/21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12/01/21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magini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12/01/21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12/01/21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12/01/21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12/01/21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 con filigran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it-IT" smtClean="0"/>
              <a:t>Fare clic per modificare stile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t>12/01/21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12/01/21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zione con filigran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12/01/21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zione con immagin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12/01/21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12/01/21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12/01/21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uto, sopra e sot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12/01/21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22" Type="http://schemas.openxmlformats.org/officeDocument/2006/relationships/image" Target="../media/image6.png"/><Relationship Id="rId23" Type="http://schemas.openxmlformats.org/officeDocument/2006/relationships/image" Target="../media/image7.png"/><Relationship Id="rId24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t>12/01/21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smtClean="0"/>
              <a:t>Las </a:t>
            </a:r>
            <a:r>
              <a:rPr lang="es-ES_tradnl" dirty="0" smtClean="0"/>
              <a:t>subordinadas</a:t>
            </a:r>
            <a:endParaRPr lang="es-ES_tradnl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12475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</p:spPr>
        <p:txBody>
          <a:bodyPr/>
          <a:lstStyle/>
          <a:p>
            <a:r>
              <a:rPr lang="es-ES_tradnl" dirty="0" smtClean="0"/>
              <a:t>Sustantivas</a:t>
            </a:r>
            <a:endParaRPr lang="es-ES_tradnl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4400" y="1371599"/>
            <a:ext cx="7775074" cy="5138821"/>
          </a:xfrm>
        </p:spPr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es-ES_tradnl" dirty="0" smtClean="0"/>
              <a:t>PERSONALES: 	verbos de voluntad	+subjuntivo</a:t>
            </a:r>
          </a:p>
          <a:p>
            <a:pPr marL="0" indent="0">
              <a:buNone/>
            </a:pPr>
            <a:r>
              <a:rPr lang="es-ES_tradnl" dirty="0" smtClean="0"/>
              <a:t>			verbos de emoción	+subjuntivo</a:t>
            </a:r>
          </a:p>
          <a:p>
            <a:pPr marL="0" indent="0">
              <a:buNone/>
            </a:pPr>
            <a:r>
              <a:rPr lang="es-ES_tradnl" dirty="0"/>
              <a:t>	</a:t>
            </a:r>
            <a:r>
              <a:rPr lang="es-ES_tradnl" dirty="0" smtClean="0"/>
              <a:t>		verbos de constatación	+indicativo</a:t>
            </a:r>
          </a:p>
          <a:p>
            <a:pPr marL="0" indent="0">
              <a:buNone/>
            </a:pPr>
            <a:r>
              <a:rPr lang="es-ES_tradnl" dirty="0"/>
              <a:t>	</a:t>
            </a:r>
            <a:r>
              <a:rPr lang="es-ES_tradnl" dirty="0" smtClean="0"/>
              <a:t>		(en forma negativa +subjuntivo)</a:t>
            </a:r>
          </a:p>
          <a:p>
            <a:pPr marL="0" indent="0">
              <a:buNone/>
            </a:pPr>
            <a:endParaRPr lang="es-ES_tradnl" dirty="0" smtClean="0"/>
          </a:p>
          <a:p>
            <a:pPr marL="457200" indent="-457200">
              <a:buAutoNum type="arabicParenR"/>
            </a:pPr>
            <a:r>
              <a:rPr lang="es-ES_tradnl" dirty="0" smtClean="0"/>
              <a:t>IMPERSONALES:	juicios de valor	+subjuntivo</a:t>
            </a:r>
          </a:p>
          <a:p>
            <a:pPr marL="0" indent="0">
              <a:buNone/>
            </a:pPr>
            <a:r>
              <a:rPr lang="es-ES_tradnl" dirty="0" smtClean="0"/>
              <a:t>				constataciones + indicativo</a:t>
            </a:r>
          </a:p>
          <a:p>
            <a:pPr marL="0" indent="0">
              <a:buNone/>
            </a:pPr>
            <a:r>
              <a:rPr lang="es-ES_tradnl" dirty="0" smtClean="0"/>
              <a:t>				(en forma negativa + subjuntivo)</a:t>
            </a:r>
          </a:p>
          <a:p>
            <a:pPr marL="2962275" lvl="8" indent="0">
              <a:buNone/>
            </a:pPr>
            <a:r>
              <a:rPr lang="es-ES_tradnl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287417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Adverbiales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 smtClean="0"/>
              <a:t>1) Finales y condicionales (excepto el “si” condicional)</a:t>
            </a:r>
          </a:p>
          <a:p>
            <a:pPr marL="0" indent="0" algn="ctr">
              <a:buNone/>
            </a:pPr>
            <a:r>
              <a:rPr lang="es-ES_tradnl" dirty="0" smtClean="0"/>
              <a:t>+ subjuntivo</a:t>
            </a:r>
          </a:p>
          <a:p>
            <a:pPr marL="0" indent="0">
              <a:buNone/>
            </a:pPr>
            <a:r>
              <a:rPr lang="es-ES_tradnl" dirty="0" smtClean="0"/>
              <a:t>2) Concesivas y temporales	</a:t>
            </a:r>
          </a:p>
          <a:p>
            <a:pPr marL="0" indent="0" algn="ctr">
              <a:buNone/>
            </a:pPr>
            <a:r>
              <a:rPr lang="es-ES_tradnl" dirty="0" smtClean="0"/>
              <a:t>+ subjuntivo / </a:t>
            </a:r>
            <a:r>
              <a:rPr lang="es-ES_tradnl" dirty="0"/>
              <a:t>+</a:t>
            </a:r>
            <a:r>
              <a:rPr lang="es-ES_tradnl" dirty="0" smtClean="0"/>
              <a:t> indicativo</a:t>
            </a:r>
          </a:p>
          <a:p>
            <a:pPr marL="0" indent="0">
              <a:buNone/>
            </a:pPr>
            <a:r>
              <a:rPr lang="es-ES_tradnl" dirty="0" smtClean="0"/>
              <a:t>3) Causales y consecutivas</a:t>
            </a:r>
          </a:p>
          <a:p>
            <a:pPr marL="0" indent="0" algn="ctr">
              <a:buNone/>
            </a:pPr>
            <a:r>
              <a:rPr lang="es-ES_tradnl" dirty="0" smtClean="0"/>
              <a:t>+ indicativo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080860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dirty="0" smtClean="0"/>
              <a:t>Adjetivas o de relativo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4400" y="1735138"/>
            <a:ext cx="7628021" cy="40560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it-IT" dirty="0" smtClean="0"/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 smtClean="0"/>
              <a:t>+ </a:t>
            </a:r>
            <a:r>
              <a:rPr lang="es-ES_tradnl" dirty="0" smtClean="0"/>
              <a:t>subjuntivo</a:t>
            </a:r>
          </a:p>
          <a:p>
            <a:pPr marL="0" indent="0" algn="ctr">
              <a:buNone/>
            </a:pPr>
            <a:r>
              <a:rPr lang="it-IT" dirty="0" smtClean="0"/>
              <a:t>+ indicativo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01704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“Si” </a:t>
            </a:r>
            <a:r>
              <a:rPr lang="es-ES_tradnl" dirty="0" smtClean="0"/>
              <a:t>condicional</a:t>
            </a:r>
            <a:endParaRPr lang="es-ES_tradnl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it-IT" dirty="0" smtClean="0"/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 smtClean="0"/>
              <a:t>+ </a:t>
            </a:r>
            <a:r>
              <a:rPr lang="es-ES_tradnl" dirty="0" smtClean="0"/>
              <a:t>subjuntivo</a:t>
            </a:r>
          </a:p>
          <a:p>
            <a:pPr marL="0" indent="0" algn="ctr">
              <a:buNone/>
            </a:pPr>
            <a:r>
              <a:rPr lang="it-IT" dirty="0" smtClean="0"/>
              <a:t>+ indicativo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952524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alamaio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Calamaio.thmx</Template>
  <TotalTime>26</TotalTime>
  <Words>42</Words>
  <Application>Microsoft Macintosh PowerPoint</Application>
  <PresentationFormat>Presentazione su schermo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Calamaio</vt:lpstr>
      <vt:lpstr>Las subordinadas</vt:lpstr>
      <vt:lpstr>Sustantivas</vt:lpstr>
      <vt:lpstr>Adverbiales</vt:lpstr>
      <vt:lpstr>Adjetivas o de relativo</vt:lpstr>
      <vt:lpstr>“Si” condicional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Subjuntivo imperfecto</dc:title>
  <dc:creator>Betina</dc:creator>
  <cp:lastModifiedBy>Betina</cp:lastModifiedBy>
  <cp:revision>7</cp:revision>
  <dcterms:created xsi:type="dcterms:W3CDTF">2017-05-08T07:33:25Z</dcterms:created>
  <dcterms:modified xsi:type="dcterms:W3CDTF">2021-01-12T13:56:25Z</dcterms:modified>
</cp:coreProperties>
</file>