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08/05/17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Subjuntivo</a:t>
            </a:r>
            <a:r>
              <a:rPr lang="it-IT" dirty="0" smtClean="0"/>
              <a:t> </a:t>
            </a:r>
            <a:r>
              <a:rPr lang="it-IT" dirty="0" err="1" smtClean="0"/>
              <a:t>imperfecto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247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</p:spPr>
        <p:txBody>
          <a:bodyPr/>
          <a:lstStyle/>
          <a:p>
            <a:r>
              <a:rPr lang="it-IT" dirty="0" smtClean="0"/>
              <a:t>I, II, III </a:t>
            </a:r>
            <a:r>
              <a:rPr lang="it-IT" dirty="0" err="1" smtClean="0"/>
              <a:t>conjugaci</a:t>
            </a:r>
            <a:r>
              <a:rPr lang="it-IT" dirty="0" err="1" smtClean="0"/>
              <a:t>ón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71599"/>
            <a:ext cx="7775074" cy="5138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/>
              <a:t>n</a:t>
            </a:r>
            <a:r>
              <a:rPr lang="it-IT" dirty="0" err="1" smtClean="0"/>
              <a:t>adara</a:t>
            </a:r>
            <a:r>
              <a:rPr lang="it-IT" dirty="0" smtClean="0"/>
              <a:t> </a:t>
            </a:r>
            <a:r>
              <a:rPr lang="it-IT" dirty="0" err="1" smtClean="0"/>
              <a:t>nadaras</a:t>
            </a:r>
            <a:r>
              <a:rPr lang="it-IT" dirty="0" smtClean="0"/>
              <a:t> </a:t>
            </a:r>
            <a:r>
              <a:rPr lang="it-IT" dirty="0" err="1" smtClean="0"/>
              <a:t>nadara</a:t>
            </a:r>
            <a:r>
              <a:rPr lang="it-IT" dirty="0" smtClean="0"/>
              <a:t> </a:t>
            </a:r>
            <a:r>
              <a:rPr lang="it-IT" dirty="0" err="1" smtClean="0"/>
              <a:t>nad</a:t>
            </a:r>
            <a:r>
              <a:rPr lang="it-IT" dirty="0" err="1" smtClean="0"/>
              <a:t>áramos</a:t>
            </a:r>
            <a:r>
              <a:rPr lang="it-IT" dirty="0" smtClean="0"/>
              <a:t> </a:t>
            </a:r>
            <a:r>
              <a:rPr lang="it-IT" dirty="0" err="1" smtClean="0"/>
              <a:t>nadarais</a:t>
            </a:r>
            <a:r>
              <a:rPr lang="it-IT" dirty="0" smtClean="0"/>
              <a:t> </a:t>
            </a:r>
            <a:r>
              <a:rPr lang="it-IT" dirty="0" err="1" smtClean="0"/>
              <a:t>nadaran</a:t>
            </a:r>
            <a:endParaRPr lang="it-IT" dirty="0" smtClean="0"/>
          </a:p>
          <a:p>
            <a:pPr marL="0" indent="0">
              <a:buNone/>
            </a:pPr>
            <a:r>
              <a:rPr lang="it-IT" dirty="0" err="1"/>
              <a:t>n</a:t>
            </a:r>
            <a:r>
              <a:rPr lang="it-IT" dirty="0" err="1" smtClean="0"/>
              <a:t>adase</a:t>
            </a:r>
            <a:r>
              <a:rPr lang="it-IT" dirty="0" smtClean="0"/>
              <a:t> </a:t>
            </a:r>
            <a:r>
              <a:rPr lang="it-IT" dirty="0" err="1" smtClean="0"/>
              <a:t>nadases</a:t>
            </a:r>
            <a:r>
              <a:rPr lang="it-IT" dirty="0" smtClean="0"/>
              <a:t> </a:t>
            </a:r>
            <a:r>
              <a:rPr lang="it-IT" dirty="0" err="1" smtClean="0"/>
              <a:t>nadase</a:t>
            </a:r>
            <a:r>
              <a:rPr lang="it-IT" dirty="0" smtClean="0"/>
              <a:t> </a:t>
            </a:r>
            <a:r>
              <a:rPr lang="it-IT" dirty="0" err="1" smtClean="0"/>
              <a:t>nadásemos</a:t>
            </a:r>
            <a:r>
              <a:rPr lang="it-IT" dirty="0" smtClean="0"/>
              <a:t> </a:t>
            </a:r>
            <a:r>
              <a:rPr lang="it-IT" dirty="0" err="1" smtClean="0"/>
              <a:t>nadaseis</a:t>
            </a:r>
            <a:r>
              <a:rPr lang="it-IT" dirty="0" smtClean="0"/>
              <a:t> </a:t>
            </a:r>
            <a:r>
              <a:rPr lang="it-IT" dirty="0" err="1" smtClean="0"/>
              <a:t>nadasen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vendiera</a:t>
            </a:r>
            <a:r>
              <a:rPr lang="it-IT" dirty="0" smtClean="0"/>
              <a:t> </a:t>
            </a:r>
            <a:r>
              <a:rPr lang="it-IT" dirty="0" err="1" smtClean="0"/>
              <a:t>vendieras</a:t>
            </a:r>
            <a:r>
              <a:rPr lang="it-IT" dirty="0" smtClean="0"/>
              <a:t> </a:t>
            </a:r>
            <a:r>
              <a:rPr lang="it-IT" dirty="0" err="1" smtClean="0"/>
              <a:t>vendiera</a:t>
            </a:r>
            <a:r>
              <a:rPr lang="it-IT" dirty="0" smtClean="0"/>
              <a:t> </a:t>
            </a:r>
            <a:r>
              <a:rPr lang="it-IT" dirty="0" err="1" smtClean="0"/>
              <a:t>vendiéramos</a:t>
            </a:r>
            <a:r>
              <a:rPr lang="it-IT" dirty="0" smtClean="0"/>
              <a:t> </a:t>
            </a:r>
            <a:r>
              <a:rPr lang="it-IT" dirty="0" err="1" smtClean="0"/>
              <a:t>vendierais</a:t>
            </a:r>
            <a:r>
              <a:rPr lang="it-IT" dirty="0" smtClean="0"/>
              <a:t> </a:t>
            </a:r>
            <a:r>
              <a:rPr lang="it-IT" dirty="0" err="1" smtClean="0"/>
              <a:t>vendieran</a:t>
            </a:r>
            <a:endParaRPr lang="it-IT" dirty="0" smtClean="0"/>
          </a:p>
          <a:p>
            <a:pPr marL="0" indent="0">
              <a:buNone/>
            </a:pPr>
            <a:r>
              <a:rPr lang="it-IT" dirty="0" err="1"/>
              <a:t>v</a:t>
            </a:r>
            <a:r>
              <a:rPr lang="it-IT" dirty="0" err="1" smtClean="0"/>
              <a:t>endiese</a:t>
            </a:r>
            <a:r>
              <a:rPr lang="it-IT" dirty="0" smtClean="0"/>
              <a:t> </a:t>
            </a:r>
            <a:r>
              <a:rPr lang="it-IT" dirty="0" err="1" smtClean="0"/>
              <a:t>vendieses</a:t>
            </a:r>
            <a:r>
              <a:rPr lang="it-IT" dirty="0" smtClean="0"/>
              <a:t> </a:t>
            </a:r>
            <a:r>
              <a:rPr lang="it-IT" dirty="0" err="1" smtClean="0"/>
              <a:t>vendiese</a:t>
            </a:r>
            <a:r>
              <a:rPr lang="it-IT" dirty="0" smtClean="0"/>
              <a:t> </a:t>
            </a:r>
            <a:r>
              <a:rPr lang="it-IT" dirty="0" err="1" smtClean="0"/>
              <a:t>vendiésemos</a:t>
            </a:r>
            <a:r>
              <a:rPr lang="it-IT" dirty="0" smtClean="0"/>
              <a:t> </a:t>
            </a:r>
            <a:r>
              <a:rPr lang="it-IT" dirty="0" err="1" smtClean="0"/>
              <a:t>vendieseis</a:t>
            </a:r>
            <a:r>
              <a:rPr lang="it-IT" dirty="0" smtClean="0"/>
              <a:t> </a:t>
            </a:r>
            <a:r>
              <a:rPr lang="it-IT" dirty="0" err="1" smtClean="0"/>
              <a:t>vendiesen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viviera</a:t>
            </a:r>
            <a:r>
              <a:rPr lang="it-IT" dirty="0" smtClean="0"/>
              <a:t> </a:t>
            </a:r>
            <a:r>
              <a:rPr lang="it-IT" dirty="0" err="1" smtClean="0"/>
              <a:t>vivieras</a:t>
            </a:r>
            <a:r>
              <a:rPr lang="it-IT" dirty="0" smtClean="0"/>
              <a:t> </a:t>
            </a:r>
            <a:r>
              <a:rPr lang="it-IT" dirty="0" err="1" smtClean="0"/>
              <a:t>viviera</a:t>
            </a:r>
            <a:r>
              <a:rPr lang="it-IT" dirty="0" smtClean="0"/>
              <a:t> </a:t>
            </a:r>
            <a:r>
              <a:rPr lang="it-IT" dirty="0" err="1" smtClean="0"/>
              <a:t>viviéramos</a:t>
            </a:r>
            <a:r>
              <a:rPr lang="it-IT" dirty="0" smtClean="0"/>
              <a:t> </a:t>
            </a:r>
            <a:r>
              <a:rPr lang="it-IT" dirty="0" err="1" smtClean="0"/>
              <a:t>vivierais</a:t>
            </a:r>
            <a:r>
              <a:rPr lang="it-IT" dirty="0" smtClean="0"/>
              <a:t> </a:t>
            </a:r>
            <a:r>
              <a:rPr lang="it-IT" dirty="0" err="1" smtClean="0"/>
              <a:t>vivieran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viviese</a:t>
            </a:r>
            <a:r>
              <a:rPr lang="it-IT" dirty="0" smtClean="0"/>
              <a:t> </a:t>
            </a:r>
            <a:r>
              <a:rPr lang="it-IT" dirty="0" err="1" smtClean="0"/>
              <a:t>vivieses</a:t>
            </a:r>
            <a:r>
              <a:rPr lang="it-IT" dirty="0" smtClean="0"/>
              <a:t> </a:t>
            </a:r>
            <a:r>
              <a:rPr lang="it-IT" dirty="0" err="1" smtClean="0"/>
              <a:t>viviese</a:t>
            </a:r>
            <a:r>
              <a:rPr lang="it-IT" dirty="0" smtClean="0"/>
              <a:t> </a:t>
            </a:r>
            <a:r>
              <a:rPr lang="it-IT" dirty="0" err="1" smtClean="0"/>
              <a:t>viviésemos</a:t>
            </a:r>
            <a:r>
              <a:rPr lang="it-IT" dirty="0" smtClean="0"/>
              <a:t> </a:t>
            </a:r>
            <a:r>
              <a:rPr lang="it-IT" dirty="0" err="1" smtClean="0"/>
              <a:t>vivieseis</a:t>
            </a:r>
            <a:r>
              <a:rPr lang="it-IT" dirty="0" smtClean="0"/>
              <a:t> </a:t>
            </a:r>
            <a:r>
              <a:rPr lang="it-IT" dirty="0" err="1" smtClean="0"/>
              <a:t>viviesen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741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Ambas</a:t>
            </a:r>
            <a:r>
              <a:rPr lang="fr-FR" dirty="0"/>
              <a:t> formas en –ra y –se son </a:t>
            </a:r>
            <a:r>
              <a:rPr lang="fr-FR" dirty="0" err="1"/>
              <a:t>intercambiables</a:t>
            </a:r>
            <a:r>
              <a:rPr lang="fr-FR" dirty="0"/>
              <a:t> en </a:t>
            </a:r>
            <a:r>
              <a:rPr lang="fr-FR" dirty="0" err="1"/>
              <a:t>cualquier</a:t>
            </a:r>
            <a:r>
              <a:rPr lang="fr-FR" dirty="0"/>
              <a:t> </a:t>
            </a:r>
            <a:r>
              <a:rPr lang="fr-FR" dirty="0" err="1"/>
              <a:t>contexto</a:t>
            </a:r>
            <a:r>
              <a:rPr lang="fr-FR" dirty="0"/>
              <a:t> (la primera se usa </a:t>
            </a:r>
            <a:r>
              <a:rPr lang="fr-FR" dirty="0" err="1"/>
              <a:t>más</a:t>
            </a:r>
            <a:r>
              <a:rPr lang="fr-FR" dirty="0"/>
              <a:t>; la </a:t>
            </a:r>
            <a:r>
              <a:rPr lang="fr-FR" dirty="0" err="1"/>
              <a:t>segunda</a:t>
            </a:r>
            <a:r>
              <a:rPr lang="fr-FR" dirty="0"/>
              <a:t> </a:t>
            </a:r>
            <a:r>
              <a:rPr lang="fr-FR" dirty="0" err="1"/>
              <a:t>casi</a:t>
            </a:r>
            <a:r>
              <a:rPr lang="fr-FR" dirty="0"/>
              <a:t> </a:t>
            </a:r>
            <a:r>
              <a:rPr lang="fr-FR" dirty="0" err="1" smtClean="0"/>
              <a:t>desapareció</a:t>
            </a:r>
            <a:r>
              <a:rPr lang="fr-FR" dirty="0" smtClean="0"/>
              <a:t> </a:t>
            </a:r>
            <a:r>
              <a:rPr lang="fr-FR" dirty="0"/>
              <a:t>en </a:t>
            </a:r>
            <a:r>
              <a:rPr lang="fr-FR" dirty="0" err="1"/>
              <a:t>algunos</a:t>
            </a:r>
            <a:r>
              <a:rPr lang="fr-FR" dirty="0"/>
              <a:t> </a:t>
            </a:r>
            <a:r>
              <a:rPr lang="fr-FR" dirty="0" err="1"/>
              <a:t>países</a:t>
            </a:r>
            <a:r>
              <a:rPr lang="fr-FR" dirty="0"/>
              <a:t> de </a:t>
            </a:r>
            <a:r>
              <a:rPr lang="fr-FR" dirty="0" err="1"/>
              <a:t>Hispanoamérica</a:t>
            </a:r>
            <a:r>
              <a:rPr lang="fr-FR" dirty="0"/>
              <a:t>).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dirty="0"/>
              <a:t>Estas desinencias se mantienen también en los verbos irregulares, que presentan en la raíz las mismas irregularidades del </a:t>
            </a:r>
            <a:r>
              <a:rPr lang="es-MX" u="sng" dirty="0"/>
              <a:t>pretérito </a:t>
            </a:r>
            <a:r>
              <a:rPr lang="es-MX" u="sng" dirty="0" smtClean="0"/>
              <a:t>indefinido</a:t>
            </a:r>
            <a:r>
              <a:rPr lang="es-MX" dirty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086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296737"/>
            <a:ext cx="7313613" cy="4494463"/>
          </a:xfrm>
        </p:spPr>
        <p:txBody>
          <a:bodyPr>
            <a:normAutofit/>
          </a:bodyPr>
          <a:lstStyle/>
          <a:p>
            <a:r>
              <a:rPr lang="es-MX" dirty="0"/>
              <a:t>Pensar: </a:t>
            </a:r>
            <a:r>
              <a:rPr lang="es-MX" i="1" dirty="0"/>
              <a:t>pensara (pensase), pensaras, pensara, pensáramos, pensarais, </a:t>
            </a:r>
            <a:r>
              <a:rPr lang="es-MX" i="1" dirty="0" smtClean="0"/>
              <a:t>pensaran</a:t>
            </a:r>
            <a:endParaRPr lang="it-IT" dirty="0"/>
          </a:p>
          <a:p>
            <a:r>
              <a:rPr lang="es-MX" dirty="0"/>
              <a:t>Contar: </a:t>
            </a:r>
            <a:r>
              <a:rPr lang="es-MX" i="1" dirty="0"/>
              <a:t>contara (contase)</a:t>
            </a:r>
            <a:endParaRPr lang="it-IT" dirty="0"/>
          </a:p>
          <a:p>
            <a:r>
              <a:rPr lang="es-MX" dirty="0"/>
              <a:t>Jugar: </a:t>
            </a:r>
            <a:r>
              <a:rPr lang="es-MX" i="1" dirty="0"/>
              <a:t>jugara (jugase</a:t>
            </a:r>
            <a:r>
              <a:rPr lang="es-MX" i="1" dirty="0" smtClean="0"/>
              <a:t>)</a:t>
            </a:r>
            <a:endParaRPr lang="it-IT" dirty="0"/>
          </a:p>
          <a:p>
            <a:endParaRPr lang="it-IT" dirty="0"/>
          </a:p>
          <a:p>
            <a:r>
              <a:rPr lang="es-MX" dirty="0"/>
              <a:t>Perder: </a:t>
            </a:r>
            <a:r>
              <a:rPr lang="es-MX" i="1" dirty="0"/>
              <a:t>perdiera (perdiese)</a:t>
            </a:r>
            <a:endParaRPr lang="it-IT" dirty="0"/>
          </a:p>
          <a:p>
            <a:r>
              <a:rPr lang="es-MX" dirty="0"/>
              <a:t>Mover: </a:t>
            </a:r>
            <a:r>
              <a:rPr lang="es-MX" i="1" dirty="0"/>
              <a:t>moviera (moviese)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0205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dirty="0"/>
              <a:t>Verbos donde la irregularidad se da en todas las </a:t>
            </a:r>
            <a:r>
              <a:rPr lang="es-MX" sz="2400" dirty="0" smtClean="0"/>
              <a:t>personas</a:t>
            </a:r>
            <a:br>
              <a:rPr lang="es-MX" sz="2400" dirty="0" smtClean="0"/>
            </a:br>
            <a:r>
              <a:rPr lang="es-MX" sz="2400" dirty="0" smtClean="0"/>
              <a:t>(III conjugaci</a:t>
            </a:r>
            <a:r>
              <a:rPr lang="es-MX" sz="2400" dirty="0" smtClean="0"/>
              <a:t>ón, verbod se irregularidad vocálica)</a:t>
            </a:r>
            <a:r>
              <a:rPr lang="es-MX" sz="2400" dirty="0" smtClean="0"/>
              <a:t>: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35138"/>
            <a:ext cx="7628021" cy="4056062"/>
          </a:xfrm>
        </p:spPr>
        <p:txBody>
          <a:bodyPr>
            <a:normAutofit lnSpcReduction="10000"/>
          </a:bodyPr>
          <a:lstStyle/>
          <a:p>
            <a:r>
              <a:rPr lang="es-MX" u="sng" dirty="0"/>
              <a:t>Verbos con alternancia </a:t>
            </a:r>
            <a:r>
              <a:rPr lang="es-MX" u="sng" dirty="0" smtClean="0"/>
              <a:t>vocálica e-i:</a:t>
            </a:r>
            <a:endParaRPr lang="it-IT" dirty="0"/>
          </a:p>
          <a:p>
            <a:r>
              <a:rPr lang="es-MX" i="1" dirty="0"/>
              <a:t>Pidiera (pidiese), pidieras, pidiera, pidiéramos, pidierais, </a:t>
            </a:r>
            <a:r>
              <a:rPr lang="es-MX" i="1" dirty="0" smtClean="0"/>
              <a:t>pidieran</a:t>
            </a:r>
            <a:endParaRPr lang="it-IT" dirty="0"/>
          </a:p>
          <a:p>
            <a:r>
              <a:rPr lang="es-MX" u="sng" dirty="0"/>
              <a:t>Verbos en –ir con diptongación e-ie:</a:t>
            </a:r>
            <a:endParaRPr lang="it-IT" dirty="0"/>
          </a:p>
          <a:p>
            <a:r>
              <a:rPr lang="es-MX" i="1" dirty="0"/>
              <a:t>Sintiera (sintiese), sintieras, sintiera, sintiéramos, sintierais, </a:t>
            </a:r>
            <a:r>
              <a:rPr lang="es-MX" i="1" dirty="0" smtClean="0"/>
              <a:t>sintieran</a:t>
            </a:r>
            <a:endParaRPr lang="it-IT" dirty="0"/>
          </a:p>
          <a:p>
            <a:r>
              <a:rPr lang="es-MX" u="sng" dirty="0"/>
              <a:t>Verbos en –ir con diptongación o-ue</a:t>
            </a:r>
            <a:r>
              <a:rPr lang="es-MX" dirty="0"/>
              <a:t>:</a:t>
            </a:r>
            <a:endParaRPr lang="it-IT" dirty="0"/>
          </a:p>
          <a:p>
            <a:r>
              <a:rPr lang="fr-FR" i="1" dirty="0" err="1"/>
              <a:t>Durmiera</a:t>
            </a:r>
            <a:r>
              <a:rPr lang="fr-FR" i="1" dirty="0"/>
              <a:t> (</a:t>
            </a:r>
            <a:r>
              <a:rPr lang="fr-FR" i="1" dirty="0" err="1"/>
              <a:t>durmiese</a:t>
            </a:r>
            <a:r>
              <a:rPr lang="fr-FR" i="1" dirty="0"/>
              <a:t>), </a:t>
            </a:r>
            <a:r>
              <a:rPr lang="fr-FR" i="1" dirty="0" err="1"/>
              <a:t>durmieras</a:t>
            </a:r>
            <a:r>
              <a:rPr lang="fr-FR" i="1" dirty="0"/>
              <a:t>, </a:t>
            </a:r>
            <a:r>
              <a:rPr lang="fr-FR" i="1" dirty="0" err="1"/>
              <a:t>durmiera</a:t>
            </a:r>
            <a:r>
              <a:rPr lang="fr-FR" i="1" dirty="0"/>
              <a:t>, </a:t>
            </a:r>
            <a:r>
              <a:rPr lang="fr-FR" i="1" dirty="0" err="1"/>
              <a:t>durmiéramos</a:t>
            </a:r>
            <a:r>
              <a:rPr lang="fr-FR" i="1" dirty="0"/>
              <a:t>, </a:t>
            </a:r>
            <a:r>
              <a:rPr lang="fr-FR" i="1" dirty="0" err="1"/>
              <a:t>durmierais</a:t>
            </a:r>
            <a:r>
              <a:rPr lang="fr-FR" i="1" dirty="0"/>
              <a:t>, </a:t>
            </a:r>
            <a:r>
              <a:rPr lang="fr-FR" i="1" dirty="0" err="1"/>
              <a:t>durmieran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1704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III </a:t>
            </a:r>
            <a:r>
              <a:rPr lang="it-IT" sz="2400" dirty="0" err="1" smtClean="0"/>
              <a:t>conjugaci</a:t>
            </a:r>
            <a:r>
              <a:rPr lang="it-IT" sz="2400" dirty="0" err="1" smtClean="0"/>
              <a:t>ón</a:t>
            </a:r>
            <a:r>
              <a:rPr lang="it-IT" sz="2400" dirty="0" smtClean="0"/>
              <a:t> </a:t>
            </a:r>
            <a:r>
              <a:rPr lang="it-IT" sz="2400" dirty="0" err="1" smtClean="0"/>
              <a:t>verbos</a:t>
            </a:r>
            <a:r>
              <a:rPr lang="it-IT" sz="2400" dirty="0" smtClean="0"/>
              <a:t> de </a:t>
            </a:r>
            <a:r>
              <a:rPr lang="it-IT" sz="2400" dirty="0" err="1" smtClean="0"/>
              <a:t>irregularidad</a:t>
            </a:r>
            <a:r>
              <a:rPr lang="it-IT" sz="2400" dirty="0" smtClean="0"/>
              <a:t> </a:t>
            </a:r>
            <a:r>
              <a:rPr lang="it-IT" sz="2400" dirty="0" err="1" smtClean="0"/>
              <a:t>consonántica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Verbos</a:t>
            </a:r>
            <a:r>
              <a:rPr lang="fr-FR" dirty="0"/>
              <a:t> que </a:t>
            </a:r>
            <a:r>
              <a:rPr lang="fr-FR" dirty="0" err="1"/>
              <a:t>terminan</a:t>
            </a:r>
            <a:r>
              <a:rPr lang="fr-FR" dirty="0"/>
              <a:t> en </a:t>
            </a:r>
            <a:r>
              <a:rPr lang="fr-FR" u="sng" dirty="0"/>
              <a:t>-</a:t>
            </a:r>
            <a:r>
              <a:rPr lang="fr-FR" u="sng" dirty="0" err="1"/>
              <a:t>ducir</a:t>
            </a:r>
            <a:r>
              <a:rPr lang="fr-FR" dirty="0"/>
              <a:t>: </a:t>
            </a:r>
            <a:endParaRPr lang="it-IT" dirty="0"/>
          </a:p>
          <a:p>
            <a:r>
              <a:rPr lang="fr-FR" dirty="0" err="1"/>
              <a:t>Traducir</a:t>
            </a:r>
            <a:r>
              <a:rPr lang="fr-FR" dirty="0"/>
              <a:t>: </a:t>
            </a:r>
            <a:r>
              <a:rPr lang="fr-FR" i="1" dirty="0" err="1"/>
              <a:t>tradujera</a:t>
            </a:r>
            <a:r>
              <a:rPr lang="fr-FR" i="1" dirty="0"/>
              <a:t> (</a:t>
            </a:r>
            <a:r>
              <a:rPr lang="fr-FR" i="1" dirty="0" err="1"/>
              <a:t>tradujese</a:t>
            </a:r>
            <a:r>
              <a:rPr lang="fr-FR" i="1" dirty="0"/>
              <a:t>)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dirty="0"/>
              <a:t>Verbos que terminan en </a:t>
            </a:r>
            <a:r>
              <a:rPr lang="es-MX" u="sng" dirty="0"/>
              <a:t>-uir</a:t>
            </a:r>
            <a:r>
              <a:rPr lang="es-MX" dirty="0"/>
              <a:t>:</a:t>
            </a:r>
            <a:endParaRPr lang="it-IT" dirty="0"/>
          </a:p>
          <a:p>
            <a:r>
              <a:rPr lang="es-MX" dirty="0"/>
              <a:t>Contribuir: </a:t>
            </a:r>
            <a:r>
              <a:rPr lang="es-MX" i="1" dirty="0"/>
              <a:t>contribuyera (contribuyese)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525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err="1" smtClean="0"/>
              <a:t>Verbos</a:t>
            </a:r>
            <a:r>
              <a:rPr lang="it-IT" sz="2400" dirty="0" smtClean="0"/>
              <a:t> de </a:t>
            </a:r>
            <a:r>
              <a:rPr lang="it-IT" sz="2400" dirty="0" err="1" smtClean="0"/>
              <a:t>irregularidad</a:t>
            </a:r>
            <a:r>
              <a:rPr lang="it-IT" sz="2400" dirty="0" smtClean="0"/>
              <a:t> </a:t>
            </a:r>
            <a:r>
              <a:rPr lang="it-IT" sz="2400" dirty="0" err="1" smtClean="0"/>
              <a:t>propia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71600"/>
            <a:ext cx="7313613" cy="4844716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Ser: </a:t>
            </a:r>
            <a:r>
              <a:rPr lang="es-MX" i="1" dirty="0"/>
              <a:t> fuera, </a:t>
            </a:r>
            <a:r>
              <a:rPr lang="es-MX" i="1" dirty="0" smtClean="0"/>
              <a:t>fuese</a:t>
            </a:r>
          </a:p>
          <a:p>
            <a:r>
              <a:rPr lang="es-MX" dirty="0"/>
              <a:t>Ir: </a:t>
            </a:r>
            <a:r>
              <a:rPr lang="es-MX" i="1" dirty="0"/>
              <a:t>fuera, </a:t>
            </a:r>
            <a:r>
              <a:rPr lang="es-MX" i="1" dirty="0" smtClean="0"/>
              <a:t>fuese</a:t>
            </a:r>
            <a:endParaRPr lang="it-IT" dirty="0"/>
          </a:p>
          <a:p>
            <a:r>
              <a:rPr lang="de-DE" dirty="0"/>
              <a:t>Haber: </a:t>
            </a:r>
            <a:r>
              <a:rPr lang="de-DE" i="1" dirty="0" err="1"/>
              <a:t>hubiera</a:t>
            </a:r>
            <a:r>
              <a:rPr lang="de-DE" i="1" dirty="0"/>
              <a:t> (</a:t>
            </a:r>
            <a:r>
              <a:rPr lang="de-DE" i="1" dirty="0" err="1"/>
              <a:t>hubiese</a:t>
            </a:r>
            <a:r>
              <a:rPr lang="de-DE" i="1" dirty="0"/>
              <a:t>)</a:t>
            </a:r>
            <a:endParaRPr lang="it-IT" dirty="0"/>
          </a:p>
          <a:p>
            <a:r>
              <a:rPr lang="de-DE" dirty="0"/>
              <a:t>Dar : </a:t>
            </a:r>
            <a:r>
              <a:rPr lang="de-DE" i="1" dirty="0" err="1"/>
              <a:t>diera</a:t>
            </a:r>
            <a:r>
              <a:rPr lang="de-DE" i="1" dirty="0"/>
              <a:t>, diese</a:t>
            </a:r>
            <a:endParaRPr lang="it-IT" dirty="0"/>
          </a:p>
          <a:p>
            <a:r>
              <a:rPr lang="de-DE" dirty="0" err="1"/>
              <a:t>Poder</a:t>
            </a:r>
            <a:r>
              <a:rPr lang="de-DE" dirty="0"/>
              <a:t>: </a:t>
            </a:r>
            <a:r>
              <a:rPr lang="de-DE" i="1" dirty="0" err="1"/>
              <a:t>pudiera</a:t>
            </a:r>
            <a:r>
              <a:rPr lang="de-DE" i="1" dirty="0"/>
              <a:t>, </a:t>
            </a:r>
            <a:r>
              <a:rPr lang="de-DE" i="1" dirty="0" err="1"/>
              <a:t>pudiese</a:t>
            </a:r>
            <a:endParaRPr lang="it-IT" dirty="0"/>
          </a:p>
          <a:p>
            <a:r>
              <a:rPr lang="es-MX" dirty="0"/>
              <a:t>Querer: </a:t>
            </a:r>
            <a:r>
              <a:rPr lang="es-MX" i="1" dirty="0"/>
              <a:t>quisiera, quisiese</a:t>
            </a:r>
            <a:endParaRPr lang="it-IT" dirty="0"/>
          </a:p>
          <a:p>
            <a:r>
              <a:rPr lang="es-MX" dirty="0"/>
              <a:t>Traer: </a:t>
            </a:r>
            <a:r>
              <a:rPr lang="es-MX" i="1" dirty="0"/>
              <a:t>trajera, trajese</a:t>
            </a:r>
            <a:endParaRPr lang="it-IT" dirty="0"/>
          </a:p>
          <a:p>
            <a:r>
              <a:rPr lang="es-MX" dirty="0"/>
              <a:t>Decir: </a:t>
            </a:r>
            <a:r>
              <a:rPr lang="es-MX" i="1" dirty="0"/>
              <a:t>dijera, dijese</a:t>
            </a:r>
            <a:endParaRPr lang="it-IT" dirty="0"/>
          </a:p>
          <a:p>
            <a:r>
              <a:rPr lang="es-MX" dirty="0"/>
              <a:t>Caer: </a:t>
            </a:r>
            <a:r>
              <a:rPr lang="es-MX" i="1" dirty="0"/>
              <a:t>cayera, cayese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4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err="1" smtClean="0"/>
              <a:t>Verbos</a:t>
            </a:r>
            <a:r>
              <a:rPr lang="it-IT" sz="2400" dirty="0" smtClean="0"/>
              <a:t> de </a:t>
            </a:r>
            <a:r>
              <a:rPr lang="it-IT" sz="2400" dirty="0" err="1" smtClean="0"/>
              <a:t>irregularidad</a:t>
            </a:r>
            <a:r>
              <a:rPr lang="it-IT" sz="2400" dirty="0" smtClean="0"/>
              <a:t> </a:t>
            </a:r>
            <a:r>
              <a:rPr lang="it-IT" sz="2400" dirty="0" err="1" smtClean="0"/>
              <a:t>propia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6274" y="1256632"/>
            <a:ext cx="7313613" cy="5280526"/>
          </a:xfrm>
        </p:spPr>
        <p:txBody>
          <a:bodyPr>
            <a:normAutofit/>
          </a:bodyPr>
          <a:lstStyle/>
          <a:p>
            <a:r>
              <a:rPr lang="es-MX" dirty="0"/>
              <a:t>Oír: </a:t>
            </a:r>
            <a:r>
              <a:rPr lang="es-MX" i="1" dirty="0"/>
              <a:t>oyera, oyese</a:t>
            </a:r>
            <a:endParaRPr lang="it-IT" dirty="0"/>
          </a:p>
          <a:p>
            <a:r>
              <a:rPr lang="es-MX" dirty="0"/>
              <a:t>Estar: </a:t>
            </a:r>
            <a:r>
              <a:rPr lang="es-MX" i="1" dirty="0"/>
              <a:t>estuviera (estuviese)</a:t>
            </a:r>
            <a:endParaRPr lang="it-IT" dirty="0"/>
          </a:p>
          <a:p>
            <a:r>
              <a:rPr lang="es-MX" dirty="0"/>
              <a:t>Tener: </a:t>
            </a:r>
            <a:r>
              <a:rPr lang="es-MX" i="1" dirty="0"/>
              <a:t>tuviera, tuviese</a:t>
            </a:r>
            <a:endParaRPr lang="it-IT" dirty="0"/>
          </a:p>
          <a:p>
            <a:r>
              <a:rPr lang="es-MX" dirty="0"/>
              <a:t>Hacer: </a:t>
            </a:r>
            <a:r>
              <a:rPr lang="es-MX" i="1" dirty="0"/>
              <a:t>hiciera, hiciese</a:t>
            </a:r>
            <a:endParaRPr lang="it-IT" dirty="0"/>
          </a:p>
          <a:p>
            <a:r>
              <a:rPr lang="es-MX" dirty="0"/>
              <a:t>Poner: </a:t>
            </a:r>
            <a:r>
              <a:rPr lang="es-MX" i="1" dirty="0"/>
              <a:t>pusiera, pusiese</a:t>
            </a:r>
            <a:endParaRPr lang="it-IT" dirty="0"/>
          </a:p>
          <a:p>
            <a:r>
              <a:rPr lang="es-MX" dirty="0"/>
              <a:t>Saber: </a:t>
            </a:r>
            <a:r>
              <a:rPr lang="es-MX" i="1" dirty="0"/>
              <a:t>supiera, supiese</a:t>
            </a:r>
            <a:endParaRPr lang="it-IT" dirty="0"/>
          </a:p>
          <a:p>
            <a:r>
              <a:rPr lang="es-MX" dirty="0"/>
              <a:t>Ver: </a:t>
            </a:r>
            <a:r>
              <a:rPr lang="es-MX" i="1" dirty="0"/>
              <a:t>viera, viese</a:t>
            </a:r>
            <a:endParaRPr lang="it-IT" dirty="0"/>
          </a:p>
          <a:p>
            <a:r>
              <a:rPr lang="es-MX" dirty="0" smtClean="0"/>
              <a:t>Venir</a:t>
            </a:r>
            <a:r>
              <a:rPr lang="es-MX" dirty="0"/>
              <a:t>: </a:t>
            </a:r>
            <a:r>
              <a:rPr lang="es-MX" i="1" dirty="0"/>
              <a:t>viniera, </a:t>
            </a:r>
            <a:r>
              <a:rPr lang="es-MX" i="1" dirty="0" smtClean="0"/>
              <a:t>viniese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692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pluscuamperfecto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2459788"/>
            <a:ext cx="7313613" cy="2219159"/>
          </a:xfrm>
        </p:spPr>
        <p:txBody>
          <a:bodyPr/>
          <a:lstStyle/>
          <a:p>
            <a:pPr marL="0" indent="0">
              <a:buNone/>
            </a:pPr>
            <a:r>
              <a:rPr lang="es-MX" b="1" i="1" u="sng" dirty="0"/>
              <a:t>Pluscuamperfecto de subjuntivo s</a:t>
            </a:r>
            <a:r>
              <a:rPr lang="es-MX" i="1" u="sng" dirty="0"/>
              <a:t>e forma con el imperfecto de subjuntivo de haber y el participio: </a:t>
            </a:r>
            <a:endParaRPr lang="es-MX" i="1" u="sng" dirty="0" smtClean="0"/>
          </a:p>
          <a:p>
            <a:pPr marL="0" indent="0">
              <a:buNone/>
            </a:pPr>
            <a:r>
              <a:rPr lang="es-MX" i="1" u="sng" dirty="0" smtClean="0"/>
              <a:t>hubiera </a:t>
            </a:r>
            <a:r>
              <a:rPr lang="es-MX" i="1" u="sng" dirty="0"/>
              <a:t>hecho tal cosa…</a:t>
            </a:r>
            <a:endParaRPr lang="it-IT" i="1" u="sng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3972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16</TotalTime>
  <Words>366</Words>
  <Application>Microsoft Macintosh PowerPoint</Application>
  <PresentationFormat>Presentazione su schermo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Calamaio</vt:lpstr>
      <vt:lpstr>Subjuntivo imperfecto</vt:lpstr>
      <vt:lpstr>I, II, III conjugación</vt:lpstr>
      <vt:lpstr>Presentazione di PowerPoint</vt:lpstr>
      <vt:lpstr>Presentazione di PowerPoint</vt:lpstr>
      <vt:lpstr>Verbos donde la irregularidad se da en todas las personas (III conjugación, verbod se irregularidad vocálica):</vt:lpstr>
      <vt:lpstr>III conjugación verbos de irregularidad consonántica</vt:lpstr>
      <vt:lpstr>Verbos de irregularidad propia</vt:lpstr>
      <vt:lpstr>Verbos de irregularidad propia</vt:lpstr>
      <vt:lpstr>pluscuamperfecto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Subjuntivo imperfecto</dc:title>
  <dc:creator>Betina</dc:creator>
  <cp:lastModifiedBy>Betina</cp:lastModifiedBy>
  <cp:revision>4</cp:revision>
  <dcterms:created xsi:type="dcterms:W3CDTF">2017-05-08T07:33:25Z</dcterms:created>
  <dcterms:modified xsi:type="dcterms:W3CDTF">2017-05-08T07:50:17Z</dcterms:modified>
</cp:coreProperties>
</file>