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A9E673D-BE1B-4854-80C0-C999B0D4F170}" type="datetimeFigureOut">
              <a:rPr lang="it-IT" smtClean="0"/>
              <a:pPr/>
              <a:t>11/05/24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865C146-AF89-44C8-B976-5584E2B9875A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1914, Montevideo</a:t>
            </a:r>
            <a:br>
              <a:rPr lang="it-IT" sz="2800" dirty="0" smtClean="0"/>
            </a:br>
            <a:r>
              <a:rPr lang="it-IT" sz="2800" dirty="0" smtClean="0"/>
              <a:t>DELMIRA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En esta </a:t>
            </a:r>
            <a:r>
              <a:rPr lang="it-IT" dirty="0" err="1" smtClean="0"/>
              <a:t>pieza</a:t>
            </a:r>
            <a:r>
              <a:rPr lang="it-IT" dirty="0" smtClean="0"/>
              <a:t> de </a:t>
            </a:r>
            <a:r>
              <a:rPr lang="it-IT" dirty="0" err="1" smtClean="0"/>
              <a:t>alquiler</a:t>
            </a:r>
            <a:r>
              <a:rPr lang="it-IT" dirty="0" smtClean="0"/>
              <a:t> </a:t>
            </a:r>
            <a:r>
              <a:rPr lang="it-IT" dirty="0" err="1" smtClean="0"/>
              <a:t>fue</a:t>
            </a:r>
            <a:r>
              <a:rPr lang="it-IT" dirty="0" smtClean="0"/>
              <a:t> </a:t>
            </a:r>
            <a:r>
              <a:rPr lang="it-IT" dirty="0" err="1" smtClean="0"/>
              <a:t>citada</a:t>
            </a:r>
            <a:r>
              <a:rPr lang="it-IT" dirty="0" smtClean="0"/>
              <a:t> por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hombre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había</a:t>
            </a:r>
            <a:r>
              <a:rPr lang="it-IT" dirty="0" smtClean="0"/>
              <a:t> </a:t>
            </a:r>
            <a:r>
              <a:rPr lang="it-IT" dirty="0" err="1" smtClean="0"/>
              <a:t>sido</a:t>
            </a:r>
            <a:r>
              <a:rPr lang="it-IT" dirty="0" smtClean="0"/>
              <a:t> su </a:t>
            </a:r>
            <a:r>
              <a:rPr lang="it-IT" dirty="0" err="1" smtClean="0"/>
              <a:t>marido</a:t>
            </a:r>
            <a:r>
              <a:rPr lang="it-IT" dirty="0" smtClean="0"/>
              <a:t>; y </a:t>
            </a:r>
            <a:r>
              <a:rPr lang="it-IT" dirty="0" err="1" smtClean="0"/>
              <a:t>quieriendo</a:t>
            </a:r>
            <a:r>
              <a:rPr lang="it-IT" dirty="0" smtClean="0"/>
              <a:t> tenerla, </a:t>
            </a:r>
            <a:r>
              <a:rPr lang="it-IT" dirty="0" err="1" smtClean="0"/>
              <a:t>queriendo</a:t>
            </a:r>
            <a:r>
              <a:rPr lang="it-IT" dirty="0" smtClean="0"/>
              <a:t> </a:t>
            </a:r>
            <a:r>
              <a:rPr lang="it-IT" dirty="0" err="1" smtClean="0"/>
              <a:t>quedársela</a:t>
            </a:r>
            <a:r>
              <a:rPr lang="it-IT" dirty="0" smtClean="0"/>
              <a:t>, </a:t>
            </a:r>
            <a:r>
              <a:rPr lang="it-IT" dirty="0" err="1" smtClean="0"/>
              <a:t>él</a:t>
            </a:r>
            <a:r>
              <a:rPr lang="it-IT" dirty="0" smtClean="0"/>
              <a:t> la </a:t>
            </a:r>
            <a:r>
              <a:rPr lang="it-IT" dirty="0" err="1" smtClean="0"/>
              <a:t>amó</a:t>
            </a:r>
            <a:r>
              <a:rPr lang="it-IT" dirty="0" smtClean="0"/>
              <a:t> y la </a:t>
            </a:r>
            <a:r>
              <a:rPr lang="it-IT" dirty="0" err="1" smtClean="0"/>
              <a:t>mató</a:t>
            </a:r>
            <a:r>
              <a:rPr lang="it-IT" dirty="0" smtClean="0"/>
              <a:t> y se </a:t>
            </a:r>
            <a:r>
              <a:rPr lang="it-IT" dirty="0" err="1" smtClean="0"/>
              <a:t>mató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Publican</a:t>
            </a:r>
            <a:r>
              <a:rPr lang="it-IT" dirty="0" smtClean="0"/>
              <a:t>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diarios</a:t>
            </a:r>
            <a:r>
              <a:rPr lang="it-IT" dirty="0" smtClean="0"/>
              <a:t> </a:t>
            </a:r>
            <a:r>
              <a:rPr lang="it-IT" dirty="0" err="1" smtClean="0"/>
              <a:t>uruguayos</a:t>
            </a:r>
            <a:r>
              <a:rPr lang="it-IT" dirty="0" smtClean="0"/>
              <a:t> la foto del </a:t>
            </a:r>
            <a:r>
              <a:rPr lang="it-IT" dirty="0" err="1" smtClean="0"/>
              <a:t>cuerpo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yace</a:t>
            </a:r>
            <a:r>
              <a:rPr lang="it-IT" dirty="0" smtClean="0"/>
              <a:t> </a:t>
            </a:r>
            <a:r>
              <a:rPr lang="it-IT" dirty="0" err="1" smtClean="0"/>
              <a:t>tumbado</a:t>
            </a:r>
            <a:r>
              <a:rPr lang="it-IT" dirty="0" smtClean="0"/>
              <a:t> </a:t>
            </a:r>
            <a:r>
              <a:rPr lang="it-IT" dirty="0" err="1" smtClean="0"/>
              <a:t>junto</a:t>
            </a:r>
            <a:r>
              <a:rPr lang="it-IT" dirty="0" smtClean="0"/>
              <a:t> a la </a:t>
            </a:r>
            <a:r>
              <a:rPr lang="it-IT" dirty="0" err="1" smtClean="0"/>
              <a:t>cama</a:t>
            </a:r>
            <a:r>
              <a:rPr lang="it-IT" dirty="0" smtClean="0"/>
              <a:t>, Delmira </a:t>
            </a:r>
            <a:r>
              <a:rPr lang="it-IT" dirty="0" err="1" smtClean="0"/>
              <a:t>abatida</a:t>
            </a:r>
            <a:r>
              <a:rPr lang="it-IT" dirty="0" smtClean="0"/>
              <a:t> por </a:t>
            </a:r>
            <a:r>
              <a:rPr lang="it-IT" dirty="0" err="1" smtClean="0"/>
              <a:t>dos</a:t>
            </a:r>
            <a:r>
              <a:rPr lang="it-IT" dirty="0" smtClean="0"/>
              <a:t> </a:t>
            </a:r>
            <a:r>
              <a:rPr lang="it-IT" dirty="0" err="1" smtClean="0"/>
              <a:t>tiros</a:t>
            </a:r>
            <a:r>
              <a:rPr lang="it-IT" dirty="0" smtClean="0"/>
              <a:t> de revolver, desnuda </a:t>
            </a:r>
            <a:r>
              <a:rPr lang="it-IT" dirty="0" err="1" smtClean="0"/>
              <a:t>como</a:t>
            </a:r>
            <a:r>
              <a:rPr lang="it-IT" dirty="0" smtClean="0"/>
              <a:t> </a:t>
            </a:r>
            <a:r>
              <a:rPr lang="it-IT" dirty="0" err="1" smtClean="0"/>
              <a:t>sus</a:t>
            </a:r>
            <a:r>
              <a:rPr lang="it-IT" dirty="0" smtClean="0"/>
              <a:t> </a:t>
            </a:r>
            <a:r>
              <a:rPr lang="it-IT" dirty="0" err="1" smtClean="0"/>
              <a:t>poemas</a:t>
            </a:r>
            <a:r>
              <a:rPr lang="it-IT" dirty="0" smtClean="0"/>
              <a:t>,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medias</a:t>
            </a:r>
            <a:r>
              <a:rPr lang="it-IT" dirty="0" smtClean="0"/>
              <a:t> </a:t>
            </a:r>
            <a:r>
              <a:rPr lang="it-IT" dirty="0" err="1" smtClean="0"/>
              <a:t>caídas</a:t>
            </a:r>
            <a:r>
              <a:rPr lang="it-IT" dirty="0" smtClean="0"/>
              <a:t>, </a:t>
            </a:r>
            <a:r>
              <a:rPr lang="it-IT" dirty="0" err="1" smtClean="0"/>
              <a:t>toda</a:t>
            </a:r>
            <a:r>
              <a:rPr lang="it-IT" dirty="0" smtClean="0"/>
              <a:t> </a:t>
            </a:r>
            <a:r>
              <a:rPr lang="it-IT" dirty="0" err="1" smtClean="0"/>
              <a:t>desvestida</a:t>
            </a:r>
            <a:r>
              <a:rPr lang="it-IT" dirty="0" smtClean="0"/>
              <a:t> de </a:t>
            </a:r>
            <a:r>
              <a:rPr lang="it-IT" dirty="0" err="1" smtClean="0"/>
              <a:t>rojo</a:t>
            </a:r>
            <a:r>
              <a:rPr lang="it-IT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4800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63797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-</a:t>
            </a:r>
            <a:r>
              <a:rPr lang="it-IT" i="1" dirty="0" err="1" smtClean="0"/>
              <a:t>Vamos</a:t>
            </a:r>
            <a:r>
              <a:rPr lang="it-IT" i="1" dirty="0" smtClean="0"/>
              <a:t> </a:t>
            </a:r>
            <a:r>
              <a:rPr lang="it-IT" i="1" dirty="0" err="1" smtClean="0"/>
              <a:t>más</a:t>
            </a:r>
            <a:r>
              <a:rPr lang="it-IT" i="1" dirty="0" smtClean="0"/>
              <a:t> </a:t>
            </a:r>
            <a:r>
              <a:rPr lang="it-IT" i="1" dirty="0" err="1" smtClean="0"/>
              <a:t>lejos</a:t>
            </a:r>
            <a:r>
              <a:rPr lang="it-IT" i="1" dirty="0" smtClean="0"/>
              <a:t> en la </a:t>
            </a:r>
            <a:r>
              <a:rPr lang="it-IT" i="1" dirty="0" err="1" smtClean="0"/>
              <a:t>noche</a:t>
            </a:r>
            <a:r>
              <a:rPr lang="it-IT" i="1" dirty="0" smtClean="0"/>
              <a:t>, </a:t>
            </a:r>
            <a:r>
              <a:rPr lang="it-IT" i="1" dirty="0" err="1" smtClean="0"/>
              <a:t>vamos</a:t>
            </a:r>
            <a:endParaRPr lang="it-IT" i="1" dirty="0" smtClean="0"/>
          </a:p>
          <a:p>
            <a:pPr marL="0" indent="0">
              <a:buNone/>
            </a:pPr>
            <a:r>
              <a:rPr lang="it-IT" dirty="0" smtClean="0"/>
              <a:t>Delmira </a:t>
            </a:r>
            <a:r>
              <a:rPr lang="it-IT" dirty="0" err="1" smtClean="0"/>
              <a:t>Agustini</a:t>
            </a:r>
            <a:r>
              <a:rPr lang="it-IT" dirty="0" smtClean="0"/>
              <a:t> </a:t>
            </a:r>
            <a:r>
              <a:rPr lang="it-IT" dirty="0" err="1" smtClean="0"/>
              <a:t>escribía</a:t>
            </a:r>
            <a:r>
              <a:rPr lang="it-IT" dirty="0" smtClean="0"/>
              <a:t> en trance. </a:t>
            </a:r>
            <a:r>
              <a:rPr lang="it-IT" dirty="0" err="1" smtClean="0"/>
              <a:t>Había</a:t>
            </a:r>
            <a:r>
              <a:rPr lang="it-IT" dirty="0" smtClean="0"/>
              <a:t> </a:t>
            </a:r>
            <a:r>
              <a:rPr lang="it-IT" dirty="0" err="1" smtClean="0"/>
              <a:t>cantado</a:t>
            </a:r>
            <a:r>
              <a:rPr lang="it-IT" dirty="0" smtClean="0"/>
              <a:t>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fiebres</a:t>
            </a:r>
            <a:r>
              <a:rPr lang="it-IT" dirty="0" smtClean="0"/>
              <a:t> del amor sin </a:t>
            </a:r>
            <a:r>
              <a:rPr lang="it-IT" dirty="0" err="1" smtClean="0"/>
              <a:t>pacatos</a:t>
            </a:r>
            <a:r>
              <a:rPr lang="it-IT" dirty="0" smtClean="0"/>
              <a:t> </a:t>
            </a:r>
            <a:r>
              <a:rPr lang="it-IT" dirty="0" err="1" smtClean="0"/>
              <a:t>disimulos</a:t>
            </a:r>
            <a:r>
              <a:rPr lang="it-IT" dirty="0" smtClean="0"/>
              <a:t>, y </a:t>
            </a:r>
            <a:r>
              <a:rPr lang="it-IT" dirty="0" err="1" smtClean="0"/>
              <a:t>había</a:t>
            </a:r>
            <a:r>
              <a:rPr lang="it-IT" dirty="0" smtClean="0"/>
              <a:t> </a:t>
            </a:r>
            <a:r>
              <a:rPr lang="it-IT" dirty="0" err="1" smtClean="0"/>
              <a:t>sido</a:t>
            </a:r>
            <a:r>
              <a:rPr lang="it-IT" dirty="0" smtClean="0"/>
              <a:t> </a:t>
            </a:r>
            <a:r>
              <a:rPr lang="it-IT" dirty="0" err="1" smtClean="0"/>
              <a:t>condenada</a:t>
            </a:r>
            <a:r>
              <a:rPr lang="it-IT" dirty="0" smtClean="0"/>
              <a:t> por </a:t>
            </a:r>
            <a:r>
              <a:rPr lang="it-IT" dirty="0" err="1" smtClean="0"/>
              <a:t>quienes</a:t>
            </a:r>
            <a:r>
              <a:rPr lang="it-IT" dirty="0" smtClean="0"/>
              <a:t> </a:t>
            </a:r>
            <a:r>
              <a:rPr lang="it-IT" dirty="0" err="1" smtClean="0"/>
              <a:t>castigan</a:t>
            </a:r>
            <a:r>
              <a:rPr lang="it-IT" dirty="0" smtClean="0"/>
              <a:t> en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mujeres</a:t>
            </a:r>
            <a:r>
              <a:rPr lang="it-IT" dirty="0" smtClean="0"/>
              <a:t> lo </a:t>
            </a:r>
            <a:r>
              <a:rPr lang="it-IT" dirty="0" err="1" smtClean="0"/>
              <a:t>que</a:t>
            </a:r>
            <a:r>
              <a:rPr lang="it-IT" dirty="0" smtClean="0"/>
              <a:t> en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hombres</a:t>
            </a:r>
            <a:r>
              <a:rPr lang="it-IT" dirty="0" smtClean="0"/>
              <a:t> </a:t>
            </a:r>
            <a:r>
              <a:rPr lang="it-IT" dirty="0" err="1" smtClean="0"/>
              <a:t>aplauden</a:t>
            </a:r>
            <a:r>
              <a:rPr lang="it-IT" dirty="0" smtClean="0"/>
              <a:t>, </a:t>
            </a:r>
            <a:r>
              <a:rPr lang="it-IT" dirty="0" err="1" smtClean="0"/>
              <a:t>porque</a:t>
            </a:r>
            <a:r>
              <a:rPr lang="it-IT" dirty="0" smtClean="0"/>
              <a:t> la </a:t>
            </a:r>
            <a:r>
              <a:rPr lang="it-IT" dirty="0" err="1" smtClean="0"/>
              <a:t>castidad</a:t>
            </a:r>
            <a:r>
              <a:rPr lang="it-IT" dirty="0" smtClean="0"/>
              <a:t> es un </a:t>
            </a:r>
            <a:r>
              <a:rPr lang="it-IT" dirty="0" err="1" smtClean="0"/>
              <a:t>deber</a:t>
            </a:r>
            <a:r>
              <a:rPr lang="it-IT" dirty="0" smtClean="0"/>
              <a:t> </a:t>
            </a:r>
            <a:r>
              <a:rPr lang="it-IT" dirty="0" err="1" smtClean="0"/>
              <a:t>femenino</a:t>
            </a:r>
            <a:r>
              <a:rPr lang="it-IT" dirty="0" smtClean="0"/>
              <a:t> y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deseo</a:t>
            </a:r>
            <a:r>
              <a:rPr lang="it-IT" dirty="0" smtClean="0"/>
              <a:t>, </a:t>
            </a:r>
            <a:r>
              <a:rPr lang="it-IT" dirty="0" err="1" smtClean="0"/>
              <a:t>como</a:t>
            </a:r>
            <a:r>
              <a:rPr lang="it-IT" dirty="0" smtClean="0"/>
              <a:t> la </a:t>
            </a:r>
            <a:r>
              <a:rPr lang="it-IT" dirty="0" err="1" smtClean="0"/>
              <a:t>razón</a:t>
            </a:r>
            <a:r>
              <a:rPr lang="it-IT" dirty="0" smtClean="0"/>
              <a:t>, un privilegio </a:t>
            </a:r>
            <a:r>
              <a:rPr lang="it-IT" dirty="0" err="1" smtClean="0"/>
              <a:t>masculino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99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63797"/>
          </a:xfrm>
        </p:spPr>
        <p:txBody>
          <a:bodyPr/>
          <a:lstStyle/>
          <a:p>
            <a:r>
              <a:rPr lang="it-IT" dirty="0" smtClean="0"/>
              <a:t>En </a:t>
            </a:r>
            <a:r>
              <a:rPr lang="it-IT" dirty="0" err="1" smtClean="0"/>
              <a:t>el</a:t>
            </a:r>
            <a:r>
              <a:rPr lang="it-IT" dirty="0" smtClean="0"/>
              <a:t> Uruguay, </a:t>
            </a:r>
            <a:r>
              <a:rPr lang="it-IT" dirty="0" err="1" smtClean="0"/>
              <a:t>marchan</a:t>
            </a:r>
            <a:r>
              <a:rPr lang="it-IT" dirty="0" smtClean="0"/>
              <a:t>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leyes</a:t>
            </a:r>
            <a:r>
              <a:rPr lang="it-IT" dirty="0" smtClean="0"/>
              <a:t> por </a:t>
            </a:r>
            <a:r>
              <a:rPr lang="it-IT" dirty="0" err="1" smtClean="0"/>
              <a:t>delante</a:t>
            </a:r>
            <a:r>
              <a:rPr lang="it-IT" dirty="0" smtClean="0"/>
              <a:t> de la gente,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todavía</a:t>
            </a:r>
            <a:r>
              <a:rPr lang="it-IT" dirty="0" smtClean="0"/>
              <a:t> separa </a:t>
            </a:r>
            <a:r>
              <a:rPr lang="it-IT" dirty="0" err="1" smtClean="0"/>
              <a:t>el</a:t>
            </a:r>
            <a:r>
              <a:rPr lang="it-IT" dirty="0" smtClean="0"/>
              <a:t> alma del </a:t>
            </a:r>
            <a:r>
              <a:rPr lang="it-IT" dirty="0" err="1" smtClean="0"/>
              <a:t>cuerpo</a:t>
            </a:r>
            <a:r>
              <a:rPr lang="it-IT" dirty="0" smtClean="0"/>
              <a:t> </a:t>
            </a:r>
            <a:r>
              <a:rPr lang="it-IT" dirty="0" err="1" smtClean="0"/>
              <a:t>como</a:t>
            </a:r>
            <a:r>
              <a:rPr lang="it-IT" dirty="0" smtClean="0"/>
              <a:t> si </a:t>
            </a:r>
            <a:r>
              <a:rPr lang="it-IT" dirty="0" err="1" smtClean="0"/>
              <a:t>fueran</a:t>
            </a:r>
            <a:r>
              <a:rPr lang="it-IT" dirty="0" smtClean="0"/>
              <a:t> la Bella y la Bestia. De modo </a:t>
            </a:r>
            <a:r>
              <a:rPr lang="it-IT" dirty="0" err="1" smtClean="0"/>
              <a:t>que</a:t>
            </a:r>
            <a:r>
              <a:rPr lang="it-IT" dirty="0" smtClean="0"/>
              <a:t> ante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cadáver</a:t>
            </a:r>
            <a:r>
              <a:rPr lang="it-IT" dirty="0" smtClean="0"/>
              <a:t> de Delmira se </a:t>
            </a:r>
            <a:r>
              <a:rPr lang="it-IT" dirty="0" err="1" smtClean="0"/>
              <a:t>derraman</a:t>
            </a:r>
            <a:r>
              <a:rPr lang="it-IT" dirty="0" smtClean="0"/>
              <a:t> </a:t>
            </a:r>
            <a:r>
              <a:rPr lang="it-IT" dirty="0" err="1" smtClean="0"/>
              <a:t>lágrimas</a:t>
            </a:r>
            <a:r>
              <a:rPr lang="it-IT" dirty="0" smtClean="0"/>
              <a:t> y </a:t>
            </a:r>
            <a:r>
              <a:rPr lang="it-IT" dirty="0" err="1" smtClean="0"/>
              <a:t>frases</a:t>
            </a:r>
            <a:r>
              <a:rPr lang="it-IT" dirty="0" smtClean="0"/>
              <a:t> a </a:t>
            </a:r>
            <a:r>
              <a:rPr lang="it-IT" dirty="0" err="1" smtClean="0"/>
              <a:t>propósito</a:t>
            </a:r>
            <a:r>
              <a:rPr lang="it-IT" dirty="0" smtClean="0"/>
              <a:t> de tan </a:t>
            </a:r>
            <a:r>
              <a:rPr lang="it-IT" dirty="0" err="1" smtClean="0"/>
              <a:t>sensible</a:t>
            </a:r>
            <a:r>
              <a:rPr lang="it-IT" dirty="0" smtClean="0"/>
              <a:t> </a:t>
            </a:r>
            <a:r>
              <a:rPr lang="it-IT" dirty="0" err="1" smtClean="0"/>
              <a:t>pérdida</a:t>
            </a:r>
            <a:r>
              <a:rPr lang="it-IT" dirty="0" smtClean="0"/>
              <a:t> de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letras</a:t>
            </a:r>
            <a:r>
              <a:rPr lang="it-IT" dirty="0" smtClean="0"/>
              <a:t> </a:t>
            </a:r>
            <a:r>
              <a:rPr lang="it-IT" dirty="0" err="1" smtClean="0"/>
              <a:t>nacionales</a:t>
            </a:r>
            <a:r>
              <a:rPr lang="it-IT" dirty="0" smtClean="0"/>
              <a:t>, pero en </a:t>
            </a:r>
            <a:r>
              <a:rPr lang="it-IT" dirty="0" err="1" smtClean="0"/>
              <a:t>el</a:t>
            </a:r>
            <a:r>
              <a:rPr lang="it-IT" dirty="0" smtClean="0"/>
              <a:t> fondo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dolientes</a:t>
            </a:r>
            <a:r>
              <a:rPr lang="it-IT" dirty="0" smtClean="0"/>
              <a:t> </a:t>
            </a:r>
            <a:r>
              <a:rPr lang="it-IT" dirty="0" err="1" smtClean="0"/>
              <a:t>suspiran</a:t>
            </a:r>
            <a:r>
              <a:rPr lang="it-IT" dirty="0" smtClean="0"/>
              <a:t> con </a:t>
            </a:r>
            <a:r>
              <a:rPr lang="it-IT" dirty="0" err="1" smtClean="0"/>
              <a:t>alivio</a:t>
            </a:r>
            <a:r>
              <a:rPr lang="it-IT" dirty="0" smtClean="0"/>
              <a:t>:</a:t>
            </a:r>
          </a:p>
          <a:p>
            <a:r>
              <a:rPr lang="it-IT" dirty="0" smtClean="0"/>
              <a:t>La </a:t>
            </a:r>
            <a:r>
              <a:rPr lang="it-IT" dirty="0" err="1" smtClean="0"/>
              <a:t>muerta</a:t>
            </a:r>
            <a:r>
              <a:rPr lang="it-IT" dirty="0" smtClean="0"/>
              <a:t>, </a:t>
            </a:r>
            <a:r>
              <a:rPr lang="it-IT" dirty="0" err="1" smtClean="0"/>
              <a:t>muerta</a:t>
            </a:r>
            <a:r>
              <a:rPr lang="it-IT" dirty="0" smtClean="0"/>
              <a:t> </a:t>
            </a:r>
            <a:r>
              <a:rPr lang="it-IT" dirty="0" err="1" smtClean="0"/>
              <a:t>está</a:t>
            </a:r>
            <a:r>
              <a:rPr lang="it-IT" dirty="0" smtClean="0"/>
              <a:t>, y </a:t>
            </a:r>
            <a:r>
              <a:rPr lang="it-IT" dirty="0" err="1" smtClean="0"/>
              <a:t>más</a:t>
            </a:r>
            <a:r>
              <a:rPr lang="it-IT" dirty="0" smtClean="0"/>
              <a:t> vale </a:t>
            </a:r>
            <a:r>
              <a:rPr lang="it-IT" dirty="0" err="1" smtClean="0"/>
              <a:t>así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913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7813"/>
          </a:xfrm>
        </p:spPr>
        <p:txBody>
          <a:bodyPr/>
          <a:lstStyle/>
          <a:p>
            <a:r>
              <a:rPr lang="it-IT" dirty="0" smtClean="0"/>
              <a:t>Pero, </a:t>
            </a:r>
            <a:r>
              <a:rPr lang="it-IT" dirty="0" err="1" smtClean="0"/>
              <a:t>muerta</a:t>
            </a:r>
            <a:r>
              <a:rPr lang="it-IT" dirty="0" smtClean="0"/>
              <a:t> </a:t>
            </a:r>
            <a:r>
              <a:rPr lang="it-IT" dirty="0" err="1" smtClean="0"/>
              <a:t>está</a:t>
            </a:r>
            <a:r>
              <a:rPr lang="it-IT" dirty="0" smtClean="0"/>
              <a:t>? No </a:t>
            </a:r>
            <a:r>
              <a:rPr lang="it-IT" dirty="0" err="1" smtClean="0"/>
              <a:t>serán</a:t>
            </a:r>
            <a:r>
              <a:rPr lang="it-IT" dirty="0" smtClean="0"/>
              <a:t> </a:t>
            </a:r>
            <a:r>
              <a:rPr lang="it-IT" dirty="0" err="1" smtClean="0"/>
              <a:t>sombra</a:t>
            </a:r>
            <a:r>
              <a:rPr lang="it-IT" dirty="0" smtClean="0"/>
              <a:t> de su </a:t>
            </a:r>
            <a:r>
              <a:rPr lang="it-IT" dirty="0" err="1" smtClean="0"/>
              <a:t>voz</a:t>
            </a:r>
            <a:r>
              <a:rPr lang="it-IT" dirty="0" smtClean="0"/>
              <a:t> y eco de su </a:t>
            </a:r>
            <a:r>
              <a:rPr lang="it-IT" dirty="0" err="1" smtClean="0"/>
              <a:t>cuerpo</a:t>
            </a:r>
            <a:r>
              <a:rPr lang="it-IT" dirty="0" smtClean="0"/>
              <a:t> </a:t>
            </a:r>
            <a:r>
              <a:rPr lang="it-IT" dirty="0" err="1" smtClean="0"/>
              <a:t>todos</a:t>
            </a:r>
            <a:r>
              <a:rPr lang="it-IT" dirty="0" smtClean="0"/>
              <a:t>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amantes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en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noches</a:t>
            </a:r>
            <a:r>
              <a:rPr lang="it-IT" dirty="0" smtClean="0"/>
              <a:t> del </a:t>
            </a:r>
            <a:r>
              <a:rPr lang="it-IT" dirty="0" err="1" smtClean="0"/>
              <a:t>mundo</a:t>
            </a:r>
            <a:r>
              <a:rPr lang="it-IT" dirty="0" smtClean="0"/>
              <a:t> </a:t>
            </a:r>
            <a:r>
              <a:rPr lang="it-IT" dirty="0" err="1" smtClean="0"/>
              <a:t>ardan</a:t>
            </a:r>
            <a:r>
              <a:rPr lang="it-IT" dirty="0" smtClean="0"/>
              <a:t>? No le </a:t>
            </a:r>
            <a:r>
              <a:rPr lang="it-IT" dirty="0" err="1" smtClean="0"/>
              <a:t>harán</a:t>
            </a:r>
            <a:r>
              <a:rPr lang="it-IT" dirty="0" smtClean="0"/>
              <a:t> un </a:t>
            </a:r>
            <a:r>
              <a:rPr lang="it-IT" dirty="0" err="1" smtClean="0"/>
              <a:t>lugarcito</a:t>
            </a:r>
            <a:r>
              <a:rPr lang="it-IT" dirty="0" smtClean="0"/>
              <a:t> en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noches</a:t>
            </a:r>
            <a:r>
              <a:rPr lang="it-IT" dirty="0" smtClean="0"/>
              <a:t> del </a:t>
            </a:r>
            <a:r>
              <a:rPr lang="it-IT" dirty="0" err="1" smtClean="0"/>
              <a:t>mundo</a:t>
            </a:r>
            <a:r>
              <a:rPr lang="it-IT" dirty="0" smtClean="0"/>
              <a:t> para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cante</a:t>
            </a:r>
            <a:r>
              <a:rPr lang="it-IT" dirty="0" smtClean="0"/>
              <a:t> su </a:t>
            </a:r>
            <a:r>
              <a:rPr lang="it-IT" dirty="0" err="1" smtClean="0"/>
              <a:t>boca</a:t>
            </a:r>
            <a:r>
              <a:rPr lang="it-IT" dirty="0" smtClean="0"/>
              <a:t> </a:t>
            </a:r>
            <a:r>
              <a:rPr lang="it-IT" dirty="0" err="1" smtClean="0"/>
              <a:t>desatada</a:t>
            </a:r>
            <a:r>
              <a:rPr lang="it-IT" dirty="0" smtClean="0"/>
              <a:t> y </a:t>
            </a:r>
            <a:r>
              <a:rPr lang="it-IT" dirty="0" err="1" smtClean="0"/>
              <a:t>dancen</a:t>
            </a:r>
            <a:r>
              <a:rPr lang="it-IT" dirty="0" smtClean="0"/>
              <a:t> </a:t>
            </a:r>
            <a:r>
              <a:rPr lang="it-IT" dirty="0" err="1" smtClean="0"/>
              <a:t>sus</a:t>
            </a:r>
            <a:r>
              <a:rPr lang="it-IT" dirty="0" smtClean="0"/>
              <a:t> </a:t>
            </a:r>
            <a:r>
              <a:rPr lang="it-IT" dirty="0" err="1" smtClean="0"/>
              <a:t>pies</a:t>
            </a:r>
            <a:r>
              <a:rPr lang="it-IT" dirty="0" smtClean="0"/>
              <a:t> </a:t>
            </a:r>
            <a:r>
              <a:rPr lang="it-IT" dirty="0" err="1" smtClean="0"/>
              <a:t>resplandecientes</a:t>
            </a:r>
            <a:r>
              <a:rPr lang="it-IT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6737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232</TotalTime>
  <Words>258</Words>
  <Application>Microsoft Macintosh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Rockwell</vt:lpstr>
      <vt:lpstr>Wingdings 2</vt:lpstr>
      <vt:lpstr>Galassia</vt:lpstr>
      <vt:lpstr>1914, Montevideo DELMIRA</vt:lpstr>
      <vt:lpstr>Presentazione di PowerPoint</vt:lpstr>
      <vt:lpstr>Presentazione di PowerPoint</vt:lpstr>
      <vt:lpstr>Presentazione di PowerPoint</vt:lpstr>
    </vt:vector>
  </TitlesOfParts>
  <Company>Hewlett-Packard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futuro</dc:title>
  <dc:creator>betina</dc:creator>
  <cp:lastModifiedBy>betina prenz</cp:lastModifiedBy>
  <cp:revision>23</cp:revision>
  <dcterms:created xsi:type="dcterms:W3CDTF">2011-08-29T10:03:15Z</dcterms:created>
  <dcterms:modified xsi:type="dcterms:W3CDTF">2024-05-11T13:36:02Z</dcterms:modified>
</cp:coreProperties>
</file>