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79" r:id="rId2"/>
    <p:sldId id="280" r:id="rId3"/>
    <p:sldId id="281" r:id="rId4"/>
    <p:sldId id="282" r:id="rId5"/>
    <p:sldId id="283" r:id="rId6"/>
    <p:sldId id="284" r:id="rId7"/>
    <p:sldId id="285" r:id="rId8"/>
    <p:sldId id="286" r:id="rId9"/>
    <p:sldId id="287" r:id="rId10"/>
    <p:sldId id="288" r:id="rId11"/>
    <p:sldId id="289" r:id="rId12"/>
    <p:sldId id="290" r:id="rId13"/>
    <p:sldId id="291" r:id="rId14"/>
  </p:sldIdLst>
  <p:sldSz cx="12192000" cy="6858000"/>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106" d="100"/>
          <a:sy n="106" d="100"/>
        </p:scale>
        <p:origin x="792"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6FC1C8D-257B-C926-4D31-E772EF3B5094}"/>
              </a:ext>
            </a:extLst>
          </p:cNvPr>
          <p:cNvSpPr>
            <a:spLocks noGrp="1"/>
          </p:cNvSpPr>
          <p:nvPr>
            <p:ph type="ctrTitle"/>
          </p:nvPr>
        </p:nvSpPr>
        <p:spPr>
          <a:xfrm>
            <a:off x="1524000" y="1122363"/>
            <a:ext cx="9144000" cy="2387600"/>
          </a:xfrm>
        </p:spPr>
        <p:txBody>
          <a:bodyPr anchor="b"/>
          <a:lstStyle>
            <a:lvl1pPr algn="ctr">
              <a:defRPr sz="6000"/>
            </a:lvl1pPr>
          </a:lstStyle>
          <a:p>
            <a:r>
              <a:rPr lang="it-IT"/>
              <a:t>Fare clic per modificare lo stile del titolo dello schema</a:t>
            </a:r>
          </a:p>
        </p:txBody>
      </p:sp>
      <p:sp>
        <p:nvSpPr>
          <p:cNvPr id="3" name="Sottotitolo 2">
            <a:extLst>
              <a:ext uri="{FF2B5EF4-FFF2-40B4-BE49-F238E27FC236}">
                <a16:creationId xmlns:a16="http://schemas.microsoft.com/office/drawing/2014/main" id="{F4E25DC0-7DC9-C263-36A2-EC55048E8EA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a:t>Fare clic per modificare lo stile del sottotitolo dello schema</a:t>
            </a:r>
          </a:p>
        </p:txBody>
      </p:sp>
      <p:sp>
        <p:nvSpPr>
          <p:cNvPr id="4" name="Segnaposto data 3">
            <a:extLst>
              <a:ext uri="{FF2B5EF4-FFF2-40B4-BE49-F238E27FC236}">
                <a16:creationId xmlns:a16="http://schemas.microsoft.com/office/drawing/2014/main" id="{CF40AD21-B442-58F5-FEB1-45CA16359FA8}"/>
              </a:ext>
            </a:extLst>
          </p:cNvPr>
          <p:cNvSpPr>
            <a:spLocks noGrp="1"/>
          </p:cNvSpPr>
          <p:nvPr>
            <p:ph type="dt" sz="half" idx="10"/>
          </p:nvPr>
        </p:nvSpPr>
        <p:spPr/>
        <p:txBody>
          <a:bodyPr/>
          <a:lstStyle/>
          <a:p>
            <a:fld id="{BE8ADBE8-EE20-4BD6-B785-91B9D8CF0220}" type="datetimeFigureOut">
              <a:rPr lang="it-IT" smtClean="0"/>
              <a:t>19/03/2025</a:t>
            </a:fld>
            <a:endParaRPr lang="it-IT"/>
          </a:p>
        </p:txBody>
      </p:sp>
      <p:sp>
        <p:nvSpPr>
          <p:cNvPr id="5" name="Segnaposto piè di pagina 4">
            <a:extLst>
              <a:ext uri="{FF2B5EF4-FFF2-40B4-BE49-F238E27FC236}">
                <a16:creationId xmlns:a16="http://schemas.microsoft.com/office/drawing/2014/main" id="{97CC088E-CEF8-9F5D-74EF-5B5C5710D3CB}"/>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737CCEDD-5DE4-BAD8-C270-EF6286601C30}"/>
              </a:ext>
            </a:extLst>
          </p:cNvPr>
          <p:cNvSpPr>
            <a:spLocks noGrp="1"/>
          </p:cNvSpPr>
          <p:nvPr>
            <p:ph type="sldNum" sz="quarter" idx="12"/>
          </p:nvPr>
        </p:nvSpPr>
        <p:spPr/>
        <p:txBody>
          <a:bodyPr/>
          <a:lstStyle/>
          <a:p>
            <a:fld id="{87323853-683D-417F-A65F-7E91AA7AD877}" type="slidenum">
              <a:rPr lang="it-IT" smtClean="0"/>
              <a:t>‹N›</a:t>
            </a:fld>
            <a:endParaRPr lang="it-IT"/>
          </a:p>
        </p:txBody>
      </p:sp>
    </p:spTree>
    <p:extLst>
      <p:ext uri="{BB962C8B-B14F-4D97-AF65-F5344CB8AC3E}">
        <p14:creationId xmlns:p14="http://schemas.microsoft.com/office/powerpoint/2010/main" val="22214274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618851D-5AA3-6879-FC77-75D5BF362A8C}"/>
              </a:ext>
            </a:extLst>
          </p:cNvPr>
          <p:cNvSpPr>
            <a:spLocks noGrp="1"/>
          </p:cNvSpPr>
          <p:nvPr>
            <p:ph type="title"/>
          </p:nvPr>
        </p:nvSpPr>
        <p:spPr/>
        <p:txBody>
          <a:bodyPr/>
          <a:lstStyle/>
          <a:p>
            <a:r>
              <a:rPr lang="it-IT"/>
              <a:t>Fare clic per modificare lo stile del titolo dello schema</a:t>
            </a:r>
          </a:p>
        </p:txBody>
      </p:sp>
      <p:sp>
        <p:nvSpPr>
          <p:cNvPr id="3" name="Segnaposto testo verticale 2">
            <a:extLst>
              <a:ext uri="{FF2B5EF4-FFF2-40B4-BE49-F238E27FC236}">
                <a16:creationId xmlns:a16="http://schemas.microsoft.com/office/drawing/2014/main" id="{9AFFF678-13DB-5B7E-6887-F4FA22C60519}"/>
              </a:ext>
            </a:extLst>
          </p:cNvPr>
          <p:cNvSpPr>
            <a:spLocks noGrp="1"/>
          </p:cNvSpPr>
          <p:nvPr>
            <p:ph type="body" orient="vert" idx="1"/>
          </p:nvPr>
        </p:nvSpPr>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721A9EE2-ECC3-ED0D-344E-1ED105B0C0D3}"/>
              </a:ext>
            </a:extLst>
          </p:cNvPr>
          <p:cNvSpPr>
            <a:spLocks noGrp="1"/>
          </p:cNvSpPr>
          <p:nvPr>
            <p:ph type="dt" sz="half" idx="10"/>
          </p:nvPr>
        </p:nvSpPr>
        <p:spPr/>
        <p:txBody>
          <a:bodyPr/>
          <a:lstStyle/>
          <a:p>
            <a:fld id="{BE8ADBE8-EE20-4BD6-B785-91B9D8CF0220}" type="datetimeFigureOut">
              <a:rPr lang="it-IT" smtClean="0"/>
              <a:t>19/03/2025</a:t>
            </a:fld>
            <a:endParaRPr lang="it-IT"/>
          </a:p>
        </p:txBody>
      </p:sp>
      <p:sp>
        <p:nvSpPr>
          <p:cNvPr id="5" name="Segnaposto piè di pagina 4">
            <a:extLst>
              <a:ext uri="{FF2B5EF4-FFF2-40B4-BE49-F238E27FC236}">
                <a16:creationId xmlns:a16="http://schemas.microsoft.com/office/drawing/2014/main" id="{D2581E53-C147-5058-9D94-66C2C2EF55F8}"/>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64F2ED39-F4AB-EEB0-91FC-18E213980D9A}"/>
              </a:ext>
            </a:extLst>
          </p:cNvPr>
          <p:cNvSpPr>
            <a:spLocks noGrp="1"/>
          </p:cNvSpPr>
          <p:nvPr>
            <p:ph type="sldNum" sz="quarter" idx="12"/>
          </p:nvPr>
        </p:nvSpPr>
        <p:spPr/>
        <p:txBody>
          <a:bodyPr/>
          <a:lstStyle/>
          <a:p>
            <a:fld id="{87323853-683D-417F-A65F-7E91AA7AD877}" type="slidenum">
              <a:rPr lang="it-IT" smtClean="0"/>
              <a:t>‹N›</a:t>
            </a:fld>
            <a:endParaRPr lang="it-IT"/>
          </a:p>
        </p:txBody>
      </p:sp>
    </p:spTree>
    <p:extLst>
      <p:ext uri="{BB962C8B-B14F-4D97-AF65-F5344CB8AC3E}">
        <p14:creationId xmlns:p14="http://schemas.microsoft.com/office/powerpoint/2010/main" val="1266638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a:extLst>
              <a:ext uri="{FF2B5EF4-FFF2-40B4-BE49-F238E27FC236}">
                <a16:creationId xmlns:a16="http://schemas.microsoft.com/office/drawing/2014/main" id="{748C6A14-9783-AB0C-35EF-3683EFF086A2}"/>
              </a:ext>
            </a:extLst>
          </p:cNvPr>
          <p:cNvSpPr>
            <a:spLocks noGrp="1"/>
          </p:cNvSpPr>
          <p:nvPr>
            <p:ph type="title" orient="vert"/>
          </p:nvPr>
        </p:nvSpPr>
        <p:spPr>
          <a:xfrm>
            <a:off x="8724900" y="365125"/>
            <a:ext cx="2628900" cy="5811838"/>
          </a:xfrm>
        </p:spPr>
        <p:txBody>
          <a:bodyPr vert="eaVert"/>
          <a:lstStyle/>
          <a:p>
            <a:r>
              <a:rPr lang="it-IT"/>
              <a:t>Fare clic per modificare lo stile del titolo dello schema</a:t>
            </a:r>
          </a:p>
        </p:txBody>
      </p:sp>
      <p:sp>
        <p:nvSpPr>
          <p:cNvPr id="3" name="Segnaposto testo verticale 2">
            <a:extLst>
              <a:ext uri="{FF2B5EF4-FFF2-40B4-BE49-F238E27FC236}">
                <a16:creationId xmlns:a16="http://schemas.microsoft.com/office/drawing/2014/main" id="{E8363211-5B94-BCE7-50B7-FC6F72ECEEC5}"/>
              </a:ext>
            </a:extLst>
          </p:cNvPr>
          <p:cNvSpPr>
            <a:spLocks noGrp="1"/>
          </p:cNvSpPr>
          <p:nvPr>
            <p:ph type="body" orient="vert" idx="1"/>
          </p:nvPr>
        </p:nvSpPr>
        <p:spPr>
          <a:xfrm>
            <a:off x="838200" y="365125"/>
            <a:ext cx="7734300" cy="5811838"/>
          </a:xfrm>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9BB73289-E161-8B14-E973-D61A1151006D}"/>
              </a:ext>
            </a:extLst>
          </p:cNvPr>
          <p:cNvSpPr>
            <a:spLocks noGrp="1"/>
          </p:cNvSpPr>
          <p:nvPr>
            <p:ph type="dt" sz="half" idx="10"/>
          </p:nvPr>
        </p:nvSpPr>
        <p:spPr/>
        <p:txBody>
          <a:bodyPr/>
          <a:lstStyle/>
          <a:p>
            <a:fld id="{BE8ADBE8-EE20-4BD6-B785-91B9D8CF0220}" type="datetimeFigureOut">
              <a:rPr lang="it-IT" smtClean="0"/>
              <a:t>19/03/2025</a:t>
            </a:fld>
            <a:endParaRPr lang="it-IT"/>
          </a:p>
        </p:txBody>
      </p:sp>
      <p:sp>
        <p:nvSpPr>
          <p:cNvPr id="5" name="Segnaposto piè di pagina 4">
            <a:extLst>
              <a:ext uri="{FF2B5EF4-FFF2-40B4-BE49-F238E27FC236}">
                <a16:creationId xmlns:a16="http://schemas.microsoft.com/office/drawing/2014/main" id="{19E17C4B-FD89-3777-30D9-01087C3D65EE}"/>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C76319D0-A05F-EF33-CED7-AB38BBFF4D78}"/>
              </a:ext>
            </a:extLst>
          </p:cNvPr>
          <p:cNvSpPr>
            <a:spLocks noGrp="1"/>
          </p:cNvSpPr>
          <p:nvPr>
            <p:ph type="sldNum" sz="quarter" idx="12"/>
          </p:nvPr>
        </p:nvSpPr>
        <p:spPr/>
        <p:txBody>
          <a:bodyPr/>
          <a:lstStyle/>
          <a:p>
            <a:fld id="{87323853-683D-417F-A65F-7E91AA7AD877}" type="slidenum">
              <a:rPr lang="it-IT" smtClean="0"/>
              <a:t>‹N›</a:t>
            </a:fld>
            <a:endParaRPr lang="it-IT"/>
          </a:p>
        </p:txBody>
      </p:sp>
    </p:spTree>
    <p:extLst>
      <p:ext uri="{BB962C8B-B14F-4D97-AF65-F5344CB8AC3E}">
        <p14:creationId xmlns:p14="http://schemas.microsoft.com/office/powerpoint/2010/main" val="38195322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17F488A-EDD3-AAE9-0753-0BA2EDB034E4}"/>
              </a:ext>
            </a:extLst>
          </p:cNvPr>
          <p:cNvSpPr>
            <a:spLocks noGrp="1"/>
          </p:cNvSpPr>
          <p:nvPr>
            <p:ph type="title"/>
          </p:nvPr>
        </p:nvSpPr>
        <p:spPr/>
        <p:txBody>
          <a:body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2BB21852-C789-59A4-DB1B-679B28DDC1A4}"/>
              </a:ext>
            </a:extLst>
          </p:cNvPr>
          <p:cNvSpPr>
            <a:spLocks noGrp="1"/>
          </p:cNvSpPr>
          <p:nvPr>
            <p:ph idx="1"/>
          </p:nvPr>
        </p:nvSpPr>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634EF466-F7B8-D6C0-12F5-2263AEDD62BF}"/>
              </a:ext>
            </a:extLst>
          </p:cNvPr>
          <p:cNvSpPr>
            <a:spLocks noGrp="1"/>
          </p:cNvSpPr>
          <p:nvPr>
            <p:ph type="dt" sz="half" idx="10"/>
          </p:nvPr>
        </p:nvSpPr>
        <p:spPr/>
        <p:txBody>
          <a:bodyPr/>
          <a:lstStyle/>
          <a:p>
            <a:fld id="{BE8ADBE8-EE20-4BD6-B785-91B9D8CF0220}" type="datetimeFigureOut">
              <a:rPr lang="it-IT" smtClean="0"/>
              <a:t>19/03/2025</a:t>
            </a:fld>
            <a:endParaRPr lang="it-IT"/>
          </a:p>
        </p:txBody>
      </p:sp>
      <p:sp>
        <p:nvSpPr>
          <p:cNvPr id="5" name="Segnaposto piè di pagina 4">
            <a:extLst>
              <a:ext uri="{FF2B5EF4-FFF2-40B4-BE49-F238E27FC236}">
                <a16:creationId xmlns:a16="http://schemas.microsoft.com/office/drawing/2014/main" id="{67980B75-2542-FA4F-F85F-2A6C3087031C}"/>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B861E644-98DB-F1CA-DB2F-304318A8EBC5}"/>
              </a:ext>
            </a:extLst>
          </p:cNvPr>
          <p:cNvSpPr>
            <a:spLocks noGrp="1"/>
          </p:cNvSpPr>
          <p:nvPr>
            <p:ph type="sldNum" sz="quarter" idx="12"/>
          </p:nvPr>
        </p:nvSpPr>
        <p:spPr/>
        <p:txBody>
          <a:bodyPr/>
          <a:lstStyle/>
          <a:p>
            <a:fld id="{87323853-683D-417F-A65F-7E91AA7AD877}" type="slidenum">
              <a:rPr lang="it-IT" smtClean="0"/>
              <a:t>‹N›</a:t>
            </a:fld>
            <a:endParaRPr lang="it-IT"/>
          </a:p>
        </p:txBody>
      </p:sp>
    </p:spTree>
    <p:extLst>
      <p:ext uri="{BB962C8B-B14F-4D97-AF65-F5344CB8AC3E}">
        <p14:creationId xmlns:p14="http://schemas.microsoft.com/office/powerpoint/2010/main" val="334707821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8A95BC6-6A9E-98F5-B8D4-CA04AF2332DE}"/>
              </a:ext>
            </a:extLst>
          </p:cNvPr>
          <p:cNvSpPr>
            <a:spLocks noGrp="1"/>
          </p:cNvSpPr>
          <p:nvPr>
            <p:ph type="title"/>
          </p:nvPr>
        </p:nvSpPr>
        <p:spPr>
          <a:xfrm>
            <a:off x="831850" y="1709738"/>
            <a:ext cx="10515600" cy="2852737"/>
          </a:xfrm>
        </p:spPr>
        <p:txBody>
          <a:bodyPr anchor="b"/>
          <a:lstStyle>
            <a:lvl1pPr>
              <a:defRPr sz="6000"/>
            </a:lvl1pPr>
          </a:lstStyle>
          <a:p>
            <a:r>
              <a:rPr lang="it-IT"/>
              <a:t>Fare clic per modificare lo stile del titolo dello schema</a:t>
            </a:r>
          </a:p>
        </p:txBody>
      </p:sp>
      <p:sp>
        <p:nvSpPr>
          <p:cNvPr id="3" name="Segnaposto testo 2">
            <a:extLst>
              <a:ext uri="{FF2B5EF4-FFF2-40B4-BE49-F238E27FC236}">
                <a16:creationId xmlns:a16="http://schemas.microsoft.com/office/drawing/2014/main" id="{9E4F24A3-680A-DBA5-7842-FB4681140081}"/>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it-IT"/>
              <a:t>Fare clic per modificare gli stili del testo dello schema</a:t>
            </a:r>
          </a:p>
        </p:txBody>
      </p:sp>
      <p:sp>
        <p:nvSpPr>
          <p:cNvPr id="4" name="Segnaposto data 3">
            <a:extLst>
              <a:ext uri="{FF2B5EF4-FFF2-40B4-BE49-F238E27FC236}">
                <a16:creationId xmlns:a16="http://schemas.microsoft.com/office/drawing/2014/main" id="{4CE35A01-4D55-6950-8282-24DBDCDD5548}"/>
              </a:ext>
            </a:extLst>
          </p:cNvPr>
          <p:cNvSpPr>
            <a:spLocks noGrp="1"/>
          </p:cNvSpPr>
          <p:nvPr>
            <p:ph type="dt" sz="half" idx="10"/>
          </p:nvPr>
        </p:nvSpPr>
        <p:spPr/>
        <p:txBody>
          <a:bodyPr/>
          <a:lstStyle/>
          <a:p>
            <a:fld id="{BE8ADBE8-EE20-4BD6-B785-91B9D8CF0220}" type="datetimeFigureOut">
              <a:rPr lang="it-IT" smtClean="0"/>
              <a:t>19/03/2025</a:t>
            </a:fld>
            <a:endParaRPr lang="it-IT"/>
          </a:p>
        </p:txBody>
      </p:sp>
      <p:sp>
        <p:nvSpPr>
          <p:cNvPr id="5" name="Segnaposto piè di pagina 4">
            <a:extLst>
              <a:ext uri="{FF2B5EF4-FFF2-40B4-BE49-F238E27FC236}">
                <a16:creationId xmlns:a16="http://schemas.microsoft.com/office/drawing/2014/main" id="{ABAE9E5A-365F-4B72-6C76-4D3EF548AB9F}"/>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B062E67E-27AC-B291-B94F-9D04F4BFF12F}"/>
              </a:ext>
            </a:extLst>
          </p:cNvPr>
          <p:cNvSpPr>
            <a:spLocks noGrp="1"/>
          </p:cNvSpPr>
          <p:nvPr>
            <p:ph type="sldNum" sz="quarter" idx="12"/>
          </p:nvPr>
        </p:nvSpPr>
        <p:spPr/>
        <p:txBody>
          <a:bodyPr/>
          <a:lstStyle/>
          <a:p>
            <a:fld id="{87323853-683D-417F-A65F-7E91AA7AD877}" type="slidenum">
              <a:rPr lang="it-IT" smtClean="0"/>
              <a:t>‹N›</a:t>
            </a:fld>
            <a:endParaRPr lang="it-IT"/>
          </a:p>
        </p:txBody>
      </p:sp>
    </p:spTree>
    <p:extLst>
      <p:ext uri="{BB962C8B-B14F-4D97-AF65-F5344CB8AC3E}">
        <p14:creationId xmlns:p14="http://schemas.microsoft.com/office/powerpoint/2010/main" val="19072076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941C5DD-AAFB-C8DB-19E5-B18CDF63240B}"/>
              </a:ext>
            </a:extLst>
          </p:cNvPr>
          <p:cNvSpPr>
            <a:spLocks noGrp="1"/>
          </p:cNvSpPr>
          <p:nvPr>
            <p:ph type="title"/>
          </p:nvPr>
        </p:nvSpPr>
        <p:spPr/>
        <p:txBody>
          <a:body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C3B8D92B-2A18-E2CB-3458-9E3A355062E1}"/>
              </a:ext>
            </a:extLst>
          </p:cNvPr>
          <p:cNvSpPr>
            <a:spLocks noGrp="1"/>
          </p:cNvSpPr>
          <p:nvPr>
            <p:ph sz="half" idx="1"/>
          </p:nvPr>
        </p:nvSpPr>
        <p:spPr>
          <a:xfrm>
            <a:off x="838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a:extLst>
              <a:ext uri="{FF2B5EF4-FFF2-40B4-BE49-F238E27FC236}">
                <a16:creationId xmlns:a16="http://schemas.microsoft.com/office/drawing/2014/main" id="{6AF0CF20-3109-40DF-A755-1ABDAA0B1E0C}"/>
              </a:ext>
            </a:extLst>
          </p:cNvPr>
          <p:cNvSpPr>
            <a:spLocks noGrp="1"/>
          </p:cNvSpPr>
          <p:nvPr>
            <p:ph sz="half" idx="2"/>
          </p:nvPr>
        </p:nvSpPr>
        <p:spPr>
          <a:xfrm>
            <a:off x="6172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data 4">
            <a:extLst>
              <a:ext uri="{FF2B5EF4-FFF2-40B4-BE49-F238E27FC236}">
                <a16:creationId xmlns:a16="http://schemas.microsoft.com/office/drawing/2014/main" id="{93511A76-E62A-B9A4-4FD2-36953F685605}"/>
              </a:ext>
            </a:extLst>
          </p:cNvPr>
          <p:cNvSpPr>
            <a:spLocks noGrp="1"/>
          </p:cNvSpPr>
          <p:nvPr>
            <p:ph type="dt" sz="half" idx="10"/>
          </p:nvPr>
        </p:nvSpPr>
        <p:spPr/>
        <p:txBody>
          <a:bodyPr/>
          <a:lstStyle/>
          <a:p>
            <a:fld id="{BE8ADBE8-EE20-4BD6-B785-91B9D8CF0220}" type="datetimeFigureOut">
              <a:rPr lang="it-IT" smtClean="0"/>
              <a:t>19/03/2025</a:t>
            </a:fld>
            <a:endParaRPr lang="it-IT"/>
          </a:p>
        </p:txBody>
      </p:sp>
      <p:sp>
        <p:nvSpPr>
          <p:cNvPr id="6" name="Segnaposto piè di pagina 5">
            <a:extLst>
              <a:ext uri="{FF2B5EF4-FFF2-40B4-BE49-F238E27FC236}">
                <a16:creationId xmlns:a16="http://schemas.microsoft.com/office/drawing/2014/main" id="{FA83308B-E198-8975-CB83-7335382D76DB}"/>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326A728C-B037-A069-3A0E-97C92224BD54}"/>
              </a:ext>
            </a:extLst>
          </p:cNvPr>
          <p:cNvSpPr>
            <a:spLocks noGrp="1"/>
          </p:cNvSpPr>
          <p:nvPr>
            <p:ph type="sldNum" sz="quarter" idx="12"/>
          </p:nvPr>
        </p:nvSpPr>
        <p:spPr/>
        <p:txBody>
          <a:bodyPr/>
          <a:lstStyle/>
          <a:p>
            <a:fld id="{87323853-683D-417F-A65F-7E91AA7AD877}" type="slidenum">
              <a:rPr lang="it-IT" smtClean="0"/>
              <a:t>‹N›</a:t>
            </a:fld>
            <a:endParaRPr lang="it-IT"/>
          </a:p>
        </p:txBody>
      </p:sp>
    </p:spTree>
    <p:extLst>
      <p:ext uri="{BB962C8B-B14F-4D97-AF65-F5344CB8AC3E}">
        <p14:creationId xmlns:p14="http://schemas.microsoft.com/office/powerpoint/2010/main" val="22903072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410D87C2-0E1F-BD53-CCB9-BD138FD624D6}"/>
              </a:ext>
            </a:extLst>
          </p:cNvPr>
          <p:cNvSpPr>
            <a:spLocks noGrp="1"/>
          </p:cNvSpPr>
          <p:nvPr>
            <p:ph type="title"/>
          </p:nvPr>
        </p:nvSpPr>
        <p:spPr>
          <a:xfrm>
            <a:off x="839788" y="365125"/>
            <a:ext cx="10515600" cy="1325563"/>
          </a:xfrm>
        </p:spPr>
        <p:txBody>
          <a:bodyPr/>
          <a:lstStyle/>
          <a:p>
            <a:r>
              <a:rPr lang="it-IT"/>
              <a:t>Fare clic per modificare lo stile del titolo dello schema</a:t>
            </a:r>
          </a:p>
        </p:txBody>
      </p:sp>
      <p:sp>
        <p:nvSpPr>
          <p:cNvPr id="3" name="Segnaposto testo 2">
            <a:extLst>
              <a:ext uri="{FF2B5EF4-FFF2-40B4-BE49-F238E27FC236}">
                <a16:creationId xmlns:a16="http://schemas.microsoft.com/office/drawing/2014/main" id="{214D2FC9-DFB0-7E62-F037-1E946D57B6A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4" name="Segnaposto contenuto 3">
            <a:extLst>
              <a:ext uri="{FF2B5EF4-FFF2-40B4-BE49-F238E27FC236}">
                <a16:creationId xmlns:a16="http://schemas.microsoft.com/office/drawing/2014/main" id="{1DDAEA0F-4F3A-1628-3412-41F4AD983E96}"/>
              </a:ext>
            </a:extLst>
          </p:cNvPr>
          <p:cNvSpPr>
            <a:spLocks noGrp="1"/>
          </p:cNvSpPr>
          <p:nvPr>
            <p:ph sz="half" idx="2"/>
          </p:nvPr>
        </p:nvSpPr>
        <p:spPr>
          <a:xfrm>
            <a:off x="839788" y="2505075"/>
            <a:ext cx="5157787"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testo 4">
            <a:extLst>
              <a:ext uri="{FF2B5EF4-FFF2-40B4-BE49-F238E27FC236}">
                <a16:creationId xmlns:a16="http://schemas.microsoft.com/office/drawing/2014/main" id="{C710BD20-DFA1-410A-9EA2-9523A18E4BB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6" name="Segnaposto contenuto 5">
            <a:extLst>
              <a:ext uri="{FF2B5EF4-FFF2-40B4-BE49-F238E27FC236}">
                <a16:creationId xmlns:a16="http://schemas.microsoft.com/office/drawing/2014/main" id="{571B4435-7C62-260B-E41B-945A86754391}"/>
              </a:ext>
            </a:extLst>
          </p:cNvPr>
          <p:cNvSpPr>
            <a:spLocks noGrp="1"/>
          </p:cNvSpPr>
          <p:nvPr>
            <p:ph sz="quarter" idx="4"/>
          </p:nvPr>
        </p:nvSpPr>
        <p:spPr>
          <a:xfrm>
            <a:off x="6172200" y="2505075"/>
            <a:ext cx="5183188"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7" name="Segnaposto data 6">
            <a:extLst>
              <a:ext uri="{FF2B5EF4-FFF2-40B4-BE49-F238E27FC236}">
                <a16:creationId xmlns:a16="http://schemas.microsoft.com/office/drawing/2014/main" id="{F18794A6-38A7-4295-EE0D-CB1660E0CE7A}"/>
              </a:ext>
            </a:extLst>
          </p:cNvPr>
          <p:cNvSpPr>
            <a:spLocks noGrp="1"/>
          </p:cNvSpPr>
          <p:nvPr>
            <p:ph type="dt" sz="half" idx="10"/>
          </p:nvPr>
        </p:nvSpPr>
        <p:spPr/>
        <p:txBody>
          <a:bodyPr/>
          <a:lstStyle/>
          <a:p>
            <a:fld id="{BE8ADBE8-EE20-4BD6-B785-91B9D8CF0220}" type="datetimeFigureOut">
              <a:rPr lang="it-IT" smtClean="0"/>
              <a:t>19/03/2025</a:t>
            </a:fld>
            <a:endParaRPr lang="it-IT"/>
          </a:p>
        </p:txBody>
      </p:sp>
      <p:sp>
        <p:nvSpPr>
          <p:cNvPr id="8" name="Segnaposto piè di pagina 7">
            <a:extLst>
              <a:ext uri="{FF2B5EF4-FFF2-40B4-BE49-F238E27FC236}">
                <a16:creationId xmlns:a16="http://schemas.microsoft.com/office/drawing/2014/main" id="{A79E216C-A78D-7879-0BFC-EC45E040059C}"/>
              </a:ext>
            </a:extLst>
          </p:cNvPr>
          <p:cNvSpPr>
            <a:spLocks noGrp="1"/>
          </p:cNvSpPr>
          <p:nvPr>
            <p:ph type="ftr" sz="quarter" idx="11"/>
          </p:nvPr>
        </p:nvSpPr>
        <p:spPr/>
        <p:txBody>
          <a:bodyPr/>
          <a:lstStyle/>
          <a:p>
            <a:endParaRPr lang="it-IT"/>
          </a:p>
        </p:txBody>
      </p:sp>
      <p:sp>
        <p:nvSpPr>
          <p:cNvPr id="9" name="Segnaposto numero diapositiva 8">
            <a:extLst>
              <a:ext uri="{FF2B5EF4-FFF2-40B4-BE49-F238E27FC236}">
                <a16:creationId xmlns:a16="http://schemas.microsoft.com/office/drawing/2014/main" id="{58167E0C-9999-C2F9-2A49-450767744CEA}"/>
              </a:ext>
            </a:extLst>
          </p:cNvPr>
          <p:cNvSpPr>
            <a:spLocks noGrp="1"/>
          </p:cNvSpPr>
          <p:nvPr>
            <p:ph type="sldNum" sz="quarter" idx="12"/>
          </p:nvPr>
        </p:nvSpPr>
        <p:spPr/>
        <p:txBody>
          <a:bodyPr/>
          <a:lstStyle/>
          <a:p>
            <a:fld id="{87323853-683D-417F-A65F-7E91AA7AD877}" type="slidenum">
              <a:rPr lang="it-IT" smtClean="0"/>
              <a:t>‹N›</a:t>
            </a:fld>
            <a:endParaRPr lang="it-IT"/>
          </a:p>
        </p:txBody>
      </p:sp>
    </p:spTree>
    <p:extLst>
      <p:ext uri="{BB962C8B-B14F-4D97-AF65-F5344CB8AC3E}">
        <p14:creationId xmlns:p14="http://schemas.microsoft.com/office/powerpoint/2010/main" val="35157493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66A7D7C-2DBD-846D-B0E1-E12428D6E233}"/>
              </a:ext>
            </a:extLst>
          </p:cNvPr>
          <p:cNvSpPr>
            <a:spLocks noGrp="1"/>
          </p:cNvSpPr>
          <p:nvPr>
            <p:ph type="title"/>
          </p:nvPr>
        </p:nvSpPr>
        <p:spPr/>
        <p:txBody>
          <a:bodyPr/>
          <a:lstStyle/>
          <a:p>
            <a:r>
              <a:rPr lang="it-IT"/>
              <a:t>Fare clic per modificare lo stile del titolo dello schema</a:t>
            </a:r>
          </a:p>
        </p:txBody>
      </p:sp>
      <p:sp>
        <p:nvSpPr>
          <p:cNvPr id="3" name="Segnaposto data 2">
            <a:extLst>
              <a:ext uri="{FF2B5EF4-FFF2-40B4-BE49-F238E27FC236}">
                <a16:creationId xmlns:a16="http://schemas.microsoft.com/office/drawing/2014/main" id="{06EE4A3A-3B68-D15C-A450-E936D6E15982}"/>
              </a:ext>
            </a:extLst>
          </p:cNvPr>
          <p:cNvSpPr>
            <a:spLocks noGrp="1"/>
          </p:cNvSpPr>
          <p:nvPr>
            <p:ph type="dt" sz="half" idx="10"/>
          </p:nvPr>
        </p:nvSpPr>
        <p:spPr/>
        <p:txBody>
          <a:bodyPr/>
          <a:lstStyle/>
          <a:p>
            <a:fld id="{BE8ADBE8-EE20-4BD6-B785-91B9D8CF0220}" type="datetimeFigureOut">
              <a:rPr lang="it-IT" smtClean="0"/>
              <a:t>19/03/2025</a:t>
            </a:fld>
            <a:endParaRPr lang="it-IT"/>
          </a:p>
        </p:txBody>
      </p:sp>
      <p:sp>
        <p:nvSpPr>
          <p:cNvPr id="4" name="Segnaposto piè di pagina 3">
            <a:extLst>
              <a:ext uri="{FF2B5EF4-FFF2-40B4-BE49-F238E27FC236}">
                <a16:creationId xmlns:a16="http://schemas.microsoft.com/office/drawing/2014/main" id="{60F52437-A655-2B40-EDC5-C25321486AF1}"/>
              </a:ext>
            </a:extLst>
          </p:cNvPr>
          <p:cNvSpPr>
            <a:spLocks noGrp="1"/>
          </p:cNvSpPr>
          <p:nvPr>
            <p:ph type="ftr" sz="quarter" idx="11"/>
          </p:nvPr>
        </p:nvSpPr>
        <p:spPr/>
        <p:txBody>
          <a:bodyPr/>
          <a:lstStyle/>
          <a:p>
            <a:endParaRPr lang="it-IT"/>
          </a:p>
        </p:txBody>
      </p:sp>
      <p:sp>
        <p:nvSpPr>
          <p:cNvPr id="5" name="Segnaposto numero diapositiva 4">
            <a:extLst>
              <a:ext uri="{FF2B5EF4-FFF2-40B4-BE49-F238E27FC236}">
                <a16:creationId xmlns:a16="http://schemas.microsoft.com/office/drawing/2014/main" id="{8D279C3C-4FB1-B7A1-6562-FAB0860A6157}"/>
              </a:ext>
            </a:extLst>
          </p:cNvPr>
          <p:cNvSpPr>
            <a:spLocks noGrp="1"/>
          </p:cNvSpPr>
          <p:nvPr>
            <p:ph type="sldNum" sz="quarter" idx="12"/>
          </p:nvPr>
        </p:nvSpPr>
        <p:spPr/>
        <p:txBody>
          <a:bodyPr/>
          <a:lstStyle/>
          <a:p>
            <a:fld id="{87323853-683D-417F-A65F-7E91AA7AD877}" type="slidenum">
              <a:rPr lang="it-IT" smtClean="0"/>
              <a:t>‹N›</a:t>
            </a:fld>
            <a:endParaRPr lang="it-IT"/>
          </a:p>
        </p:txBody>
      </p:sp>
    </p:spTree>
    <p:extLst>
      <p:ext uri="{BB962C8B-B14F-4D97-AF65-F5344CB8AC3E}">
        <p14:creationId xmlns:p14="http://schemas.microsoft.com/office/powerpoint/2010/main" val="41044568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a:extLst>
              <a:ext uri="{FF2B5EF4-FFF2-40B4-BE49-F238E27FC236}">
                <a16:creationId xmlns:a16="http://schemas.microsoft.com/office/drawing/2014/main" id="{DDDB6365-22D4-D2F3-66C0-3DEE88BA1C1C}"/>
              </a:ext>
            </a:extLst>
          </p:cNvPr>
          <p:cNvSpPr>
            <a:spLocks noGrp="1"/>
          </p:cNvSpPr>
          <p:nvPr>
            <p:ph type="dt" sz="half" idx="10"/>
          </p:nvPr>
        </p:nvSpPr>
        <p:spPr/>
        <p:txBody>
          <a:bodyPr/>
          <a:lstStyle/>
          <a:p>
            <a:fld id="{BE8ADBE8-EE20-4BD6-B785-91B9D8CF0220}" type="datetimeFigureOut">
              <a:rPr lang="it-IT" smtClean="0"/>
              <a:t>19/03/2025</a:t>
            </a:fld>
            <a:endParaRPr lang="it-IT"/>
          </a:p>
        </p:txBody>
      </p:sp>
      <p:sp>
        <p:nvSpPr>
          <p:cNvPr id="3" name="Segnaposto piè di pagina 2">
            <a:extLst>
              <a:ext uri="{FF2B5EF4-FFF2-40B4-BE49-F238E27FC236}">
                <a16:creationId xmlns:a16="http://schemas.microsoft.com/office/drawing/2014/main" id="{CFFE36D6-F1A3-F668-902D-A20B102D0847}"/>
              </a:ext>
            </a:extLst>
          </p:cNvPr>
          <p:cNvSpPr>
            <a:spLocks noGrp="1"/>
          </p:cNvSpPr>
          <p:nvPr>
            <p:ph type="ftr" sz="quarter" idx="11"/>
          </p:nvPr>
        </p:nvSpPr>
        <p:spPr/>
        <p:txBody>
          <a:bodyPr/>
          <a:lstStyle/>
          <a:p>
            <a:endParaRPr lang="it-IT"/>
          </a:p>
        </p:txBody>
      </p:sp>
      <p:sp>
        <p:nvSpPr>
          <p:cNvPr id="4" name="Segnaposto numero diapositiva 3">
            <a:extLst>
              <a:ext uri="{FF2B5EF4-FFF2-40B4-BE49-F238E27FC236}">
                <a16:creationId xmlns:a16="http://schemas.microsoft.com/office/drawing/2014/main" id="{5452A596-8329-A366-FCE2-D544400F5461}"/>
              </a:ext>
            </a:extLst>
          </p:cNvPr>
          <p:cNvSpPr>
            <a:spLocks noGrp="1"/>
          </p:cNvSpPr>
          <p:nvPr>
            <p:ph type="sldNum" sz="quarter" idx="12"/>
          </p:nvPr>
        </p:nvSpPr>
        <p:spPr/>
        <p:txBody>
          <a:bodyPr/>
          <a:lstStyle/>
          <a:p>
            <a:fld id="{87323853-683D-417F-A65F-7E91AA7AD877}" type="slidenum">
              <a:rPr lang="it-IT" smtClean="0"/>
              <a:t>‹N›</a:t>
            </a:fld>
            <a:endParaRPr lang="it-IT"/>
          </a:p>
        </p:txBody>
      </p:sp>
    </p:spTree>
    <p:extLst>
      <p:ext uri="{BB962C8B-B14F-4D97-AF65-F5344CB8AC3E}">
        <p14:creationId xmlns:p14="http://schemas.microsoft.com/office/powerpoint/2010/main" val="12223423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3CF8F64-E96E-371F-DB90-A444005F5FD6}"/>
              </a:ext>
            </a:extLst>
          </p:cNvPr>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228F46DF-E4C9-7903-FE37-23716CD3E5B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testo 3">
            <a:extLst>
              <a:ext uri="{FF2B5EF4-FFF2-40B4-BE49-F238E27FC236}">
                <a16:creationId xmlns:a16="http://schemas.microsoft.com/office/drawing/2014/main" id="{CAA16B0E-F6E3-D0CD-7F5F-A96B99C9D07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Segnaposto data 4">
            <a:extLst>
              <a:ext uri="{FF2B5EF4-FFF2-40B4-BE49-F238E27FC236}">
                <a16:creationId xmlns:a16="http://schemas.microsoft.com/office/drawing/2014/main" id="{DAF5DC4C-AAAE-60C4-3AFF-80188AEFC8D3}"/>
              </a:ext>
            </a:extLst>
          </p:cNvPr>
          <p:cNvSpPr>
            <a:spLocks noGrp="1"/>
          </p:cNvSpPr>
          <p:nvPr>
            <p:ph type="dt" sz="half" idx="10"/>
          </p:nvPr>
        </p:nvSpPr>
        <p:spPr/>
        <p:txBody>
          <a:bodyPr/>
          <a:lstStyle/>
          <a:p>
            <a:fld id="{BE8ADBE8-EE20-4BD6-B785-91B9D8CF0220}" type="datetimeFigureOut">
              <a:rPr lang="it-IT" smtClean="0"/>
              <a:t>19/03/2025</a:t>
            </a:fld>
            <a:endParaRPr lang="it-IT"/>
          </a:p>
        </p:txBody>
      </p:sp>
      <p:sp>
        <p:nvSpPr>
          <p:cNvPr id="6" name="Segnaposto piè di pagina 5">
            <a:extLst>
              <a:ext uri="{FF2B5EF4-FFF2-40B4-BE49-F238E27FC236}">
                <a16:creationId xmlns:a16="http://schemas.microsoft.com/office/drawing/2014/main" id="{A75C52CA-4296-3AE4-051D-87F5AF86BDA5}"/>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7CE521A7-49EB-2C4A-8843-BB17F4BFAFFF}"/>
              </a:ext>
            </a:extLst>
          </p:cNvPr>
          <p:cNvSpPr>
            <a:spLocks noGrp="1"/>
          </p:cNvSpPr>
          <p:nvPr>
            <p:ph type="sldNum" sz="quarter" idx="12"/>
          </p:nvPr>
        </p:nvSpPr>
        <p:spPr/>
        <p:txBody>
          <a:bodyPr/>
          <a:lstStyle/>
          <a:p>
            <a:fld id="{87323853-683D-417F-A65F-7E91AA7AD877}" type="slidenum">
              <a:rPr lang="it-IT" smtClean="0"/>
              <a:t>‹N›</a:t>
            </a:fld>
            <a:endParaRPr lang="it-IT"/>
          </a:p>
        </p:txBody>
      </p:sp>
    </p:spTree>
    <p:extLst>
      <p:ext uri="{BB962C8B-B14F-4D97-AF65-F5344CB8AC3E}">
        <p14:creationId xmlns:p14="http://schemas.microsoft.com/office/powerpoint/2010/main" val="9853667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7C99608-F97F-14D8-19A0-4DE4D75F8D27}"/>
              </a:ext>
            </a:extLst>
          </p:cNvPr>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p>
        </p:txBody>
      </p:sp>
      <p:sp>
        <p:nvSpPr>
          <p:cNvPr id="3" name="Segnaposto immagine 2">
            <a:extLst>
              <a:ext uri="{FF2B5EF4-FFF2-40B4-BE49-F238E27FC236}">
                <a16:creationId xmlns:a16="http://schemas.microsoft.com/office/drawing/2014/main" id="{C7DCA0F4-EC79-0B9F-9977-FD806142E71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a:extLst>
              <a:ext uri="{FF2B5EF4-FFF2-40B4-BE49-F238E27FC236}">
                <a16:creationId xmlns:a16="http://schemas.microsoft.com/office/drawing/2014/main" id="{4C6E3B0A-F0E1-67E1-34CC-47D9F9CCCF5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Segnaposto data 4">
            <a:extLst>
              <a:ext uri="{FF2B5EF4-FFF2-40B4-BE49-F238E27FC236}">
                <a16:creationId xmlns:a16="http://schemas.microsoft.com/office/drawing/2014/main" id="{DE1D1291-97BC-6663-ECC4-2008C912DF64}"/>
              </a:ext>
            </a:extLst>
          </p:cNvPr>
          <p:cNvSpPr>
            <a:spLocks noGrp="1"/>
          </p:cNvSpPr>
          <p:nvPr>
            <p:ph type="dt" sz="half" idx="10"/>
          </p:nvPr>
        </p:nvSpPr>
        <p:spPr/>
        <p:txBody>
          <a:bodyPr/>
          <a:lstStyle/>
          <a:p>
            <a:fld id="{BE8ADBE8-EE20-4BD6-B785-91B9D8CF0220}" type="datetimeFigureOut">
              <a:rPr lang="it-IT" smtClean="0"/>
              <a:t>19/03/2025</a:t>
            </a:fld>
            <a:endParaRPr lang="it-IT"/>
          </a:p>
        </p:txBody>
      </p:sp>
      <p:sp>
        <p:nvSpPr>
          <p:cNvPr id="6" name="Segnaposto piè di pagina 5">
            <a:extLst>
              <a:ext uri="{FF2B5EF4-FFF2-40B4-BE49-F238E27FC236}">
                <a16:creationId xmlns:a16="http://schemas.microsoft.com/office/drawing/2014/main" id="{0F970FF3-684A-9F05-C719-3445C4269FC3}"/>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1517B07A-18CE-DCE2-B807-7E39C5D6209F}"/>
              </a:ext>
            </a:extLst>
          </p:cNvPr>
          <p:cNvSpPr>
            <a:spLocks noGrp="1"/>
          </p:cNvSpPr>
          <p:nvPr>
            <p:ph type="sldNum" sz="quarter" idx="12"/>
          </p:nvPr>
        </p:nvSpPr>
        <p:spPr/>
        <p:txBody>
          <a:bodyPr/>
          <a:lstStyle/>
          <a:p>
            <a:fld id="{87323853-683D-417F-A65F-7E91AA7AD877}" type="slidenum">
              <a:rPr lang="it-IT" smtClean="0"/>
              <a:t>‹N›</a:t>
            </a:fld>
            <a:endParaRPr lang="it-IT"/>
          </a:p>
        </p:txBody>
      </p:sp>
    </p:spTree>
    <p:extLst>
      <p:ext uri="{BB962C8B-B14F-4D97-AF65-F5344CB8AC3E}">
        <p14:creationId xmlns:p14="http://schemas.microsoft.com/office/powerpoint/2010/main" val="36694220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a:extLst>
              <a:ext uri="{FF2B5EF4-FFF2-40B4-BE49-F238E27FC236}">
                <a16:creationId xmlns:a16="http://schemas.microsoft.com/office/drawing/2014/main" id="{57C674AF-A3E5-14FE-EB6A-E0CFB9A4961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it-IT"/>
              <a:t>Fare clic per modificare lo stile del titolo dello schema</a:t>
            </a:r>
          </a:p>
        </p:txBody>
      </p:sp>
      <p:sp>
        <p:nvSpPr>
          <p:cNvPr id="3" name="Segnaposto testo 2">
            <a:extLst>
              <a:ext uri="{FF2B5EF4-FFF2-40B4-BE49-F238E27FC236}">
                <a16:creationId xmlns:a16="http://schemas.microsoft.com/office/drawing/2014/main" id="{608127B1-E6C6-4FF9-6A4D-DCB94E85F74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FE0CA332-7B57-F284-849E-D181E975D51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BE8ADBE8-EE20-4BD6-B785-91B9D8CF0220}" type="datetimeFigureOut">
              <a:rPr lang="it-IT" smtClean="0"/>
              <a:t>19/03/2025</a:t>
            </a:fld>
            <a:endParaRPr lang="it-IT"/>
          </a:p>
        </p:txBody>
      </p:sp>
      <p:sp>
        <p:nvSpPr>
          <p:cNvPr id="5" name="Segnaposto piè di pagina 4">
            <a:extLst>
              <a:ext uri="{FF2B5EF4-FFF2-40B4-BE49-F238E27FC236}">
                <a16:creationId xmlns:a16="http://schemas.microsoft.com/office/drawing/2014/main" id="{E281C741-A174-DDF9-462F-377E592471B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it-IT"/>
          </a:p>
        </p:txBody>
      </p:sp>
      <p:sp>
        <p:nvSpPr>
          <p:cNvPr id="6" name="Segnaposto numero diapositiva 5">
            <a:extLst>
              <a:ext uri="{FF2B5EF4-FFF2-40B4-BE49-F238E27FC236}">
                <a16:creationId xmlns:a16="http://schemas.microsoft.com/office/drawing/2014/main" id="{C17BCF61-E086-A50E-0AD7-B03BF92EBF2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87323853-683D-417F-A65F-7E91AA7AD877}" type="slidenum">
              <a:rPr lang="it-IT" smtClean="0"/>
              <a:t>‹N›</a:t>
            </a:fld>
            <a:endParaRPr lang="it-IT"/>
          </a:p>
        </p:txBody>
      </p:sp>
    </p:spTree>
    <p:extLst>
      <p:ext uri="{BB962C8B-B14F-4D97-AF65-F5344CB8AC3E}">
        <p14:creationId xmlns:p14="http://schemas.microsoft.com/office/powerpoint/2010/main" val="195098997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797A1792-6DCA-0CEC-2E8F-23F6B02AB591}"/>
              </a:ext>
            </a:extLst>
          </p:cNvPr>
          <p:cNvSpPr>
            <a:spLocks noGrp="1"/>
          </p:cNvSpPr>
          <p:nvPr>
            <p:ph idx="1"/>
          </p:nvPr>
        </p:nvSpPr>
        <p:spPr>
          <a:xfrm>
            <a:off x="838200" y="769545"/>
            <a:ext cx="10515600" cy="5407418"/>
          </a:xfrm>
        </p:spPr>
        <p:txBody>
          <a:bodyPr/>
          <a:lstStyle/>
          <a:p>
            <a:pPr algn="just"/>
            <a:r>
              <a:rPr lang="it-IT" dirty="0"/>
              <a:t>Anche il secondo ciclo rivoluzionario (1830-31) parte da ovest e si espande verso est</a:t>
            </a:r>
          </a:p>
          <a:p>
            <a:pPr algn="just"/>
            <a:r>
              <a:rPr lang="it-IT" dirty="0"/>
              <a:t>Anche in tal caso l’ideologia rivoluzionaria è di matrice liberale e nazionale</a:t>
            </a:r>
          </a:p>
          <a:p>
            <a:pPr algn="just"/>
            <a:r>
              <a:rPr lang="it-IT" dirty="0"/>
              <a:t>Nel luglio 1830 in Francia la popolazione parigina scende in piazza per protestare contro il governo autoritario di re Carlo X di Borbone</a:t>
            </a:r>
          </a:p>
          <a:p>
            <a:pPr algn="just"/>
            <a:r>
              <a:rPr lang="it-IT" dirty="0"/>
              <a:t>I liberali proclamano nuovo re Luigi Filippo d’Orleans , che avvierà una monarchia costituzionale in Francia</a:t>
            </a:r>
          </a:p>
          <a:p>
            <a:pPr algn="just"/>
            <a:r>
              <a:rPr lang="it-IT" dirty="0"/>
              <a:t>Il parlamento avrà un ruolo importante ma sarà eletto con un criterio censitario</a:t>
            </a:r>
          </a:p>
        </p:txBody>
      </p:sp>
    </p:spTree>
    <p:extLst>
      <p:ext uri="{BB962C8B-B14F-4D97-AF65-F5344CB8AC3E}">
        <p14:creationId xmlns:p14="http://schemas.microsoft.com/office/powerpoint/2010/main" val="265400091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E4E4534B-245E-51D0-BAA8-AF550739C0D4}"/>
              </a:ext>
            </a:extLst>
          </p:cNvPr>
          <p:cNvSpPr>
            <a:spLocks noGrp="1"/>
          </p:cNvSpPr>
          <p:nvPr>
            <p:ph idx="1"/>
          </p:nvPr>
        </p:nvSpPr>
        <p:spPr>
          <a:xfrm>
            <a:off x="838200" y="679010"/>
            <a:ext cx="10515600" cy="5497953"/>
          </a:xfrm>
        </p:spPr>
        <p:txBody>
          <a:bodyPr/>
          <a:lstStyle/>
          <a:p>
            <a:pPr algn="just"/>
            <a:r>
              <a:rPr lang="it-IT" dirty="0"/>
              <a:t>Nel marzo 1848 scoppia una rivoluzione a Vienna</a:t>
            </a:r>
          </a:p>
          <a:p>
            <a:pPr algn="just"/>
            <a:r>
              <a:rPr lang="it-IT" dirty="0"/>
              <a:t>L’imperatore Ferdinando I licenzia il primo ministro Metternich e promette una costituzione</a:t>
            </a:r>
          </a:p>
          <a:p>
            <a:pPr algn="just"/>
            <a:r>
              <a:rPr lang="it-IT" dirty="0"/>
              <a:t>Nel marzo 1848 la rivoluzione arriva a Budapest dove si forma un governo autonomo ungherese</a:t>
            </a:r>
          </a:p>
          <a:p>
            <a:pPr algn="just"/>
            <a:r>
              <a:rPr lang="it-IT" dirty="0"/>
              <a:t>Nel marzo 1848 Milano, dopo cinque giornate, si libera dagli austriaci e lo stesso accade a Venezia, dove viene proclamata una repubblica guidata da Daniele Manin</a:t>
            </a:r>
          </a:p>
          <a:p>
            <a:pPr algn="just"/>
            <a:r>
              <a:rPr lang="it-IT" dirty="0"/>
              <a:t>Il 23 marzo il Regno di Sardegna dichiara guerra all’Austria (prima guerra d’indipendenza)</a:t>
            </a:r>
          </a:p>
          <a:p>
            <a:pPr algn="just"/>
            <a:r>
              <a:rPr lang="it-IT" dirty="0"/>
              <a:t>Nell’aprile 1848 l’Austria riconosce all’Ungheria una larga autonomia</a:t>
            </a:r>
          </a:p>
          <a:p>
            <a:endParaRPr lang="it-IT" dirty="0"/>
          </a:p>
          <a:p>
            <a:endParaRPr lang="it-IT" dirty="0"/>
          </a:p>
        </p:txBody>
      </p:sp>
    </p:spTree>
    <p:extLst>
      <p:ext uri="{BB962C8B-B14F-4D97-AF65-F5344CB8AC3E}">
        <p14:creationId xmlns:p14="http://schemas.microsoft.com/office/powerpoint/2010/main" val="384394928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14268044-D722-6426-2CFC-CA94C525AB63}"/>
              </a:ext>
            </a:extLst>
          </p:cNvPr>
          <p:cNvSpPr>
            <a:spLocks noGrp="1"/>
          </p:cNvSpPr>
          <p:nvPr>
            <p:ph idx="1"/>
          </p:nvPr>
        </p:nvSpPr>
        <p:spPr>
          <a:xfrm>
            <a:off x="838200" y="697117"/>
            <a:ext cx="10515600" cy="5479846"/>
          </a:xfrm>
        </p:spPr>
        <p:txBody>
          <a:bodyPr>
            <a:normAutofit lnSpcReduction="10000"/>
          </a:bodyPr>
          <a:lstStyle/>
          <a:p>
            <a:pPr algn="just"/>
            <a:r>
              <a:rPr lang="it-IT" dirty="0"/>
              <a:t>In Austria viene eletta un’assemblea costituente a suffragio universale maschile</a:t>
            </a:r>
          </a:p>
          <a:p>
            <a:pPr algn="just"/>
            <a:r>
              <a:rPr lang="it-IT" dirty="0"/>
              <a:t>L’Assemblea costituente imperiale decreta l’abolizione della servitù feudale</a:t>
            </a:r>
          </a:p>
          <a:p>
            <a:pPr algn="just"/>
            <a:r>
              <a:rPr lang="it-IT" dirty="0"/>
              <a:t>Nel giugno 1848 si è aperto a Praga un congresso dei popoli slavi dell’Impero per trasformare l’Impero in una federazione di stati nazionali dotati di larghe autonomie</a:t>
            </a:r>
          </a:p>
          <a:p>
            <a:pPr algn="just"/>
            <a:r>
              <a:rPr lang="it-IT" dirty="0"/>
              <a:t>In seguito ad una rivolta scoppiata a Berlino nel marzo del 1848, il re di Prussia Federico Guglielmo IV convoca un’assemblea costituente prussiana eletta a suffragio universale maschile</a:t>
            </a:r>
          </a:p>
          <a:p>
            <a:pPr algn="just"/>
            <a:r>
              <a:rPr lang="it-IT" dirty="0"/>
              <a:t>Tra marzo e aprile 1848 la gran parte degli stati della Confederazione germanica autorizza l’elezione a suffragio censitario di delegati da inviare a un’Assemblea nazionale tedesca con sede a Francoforte</a:t>
            </a:r>
          </a:p>
        </p:txBody>
      </p:sp>
    </p:spTree>
    <p:extLst>
      <p:ext uri="{BB962C8B-B14F-4D97-AF65-F5344CB8AC3E}">
        <p14:creationId xmlns:p14="http://schemas.microsoft.com/office/powerpoint/2010/main" val="315769467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F026BBD8-BCF6-CDFA-5559-4B07E86DB386}"/>
              </a:ext>
            </a:extLst>
          </p:cNvPr>
          <p:cNvSpPr>
            <a:spLocks noGrp="1"/>
          </p:cNvSpPr>
          <p:nvPr>
            <p:ph idx="1"/>
          </p:nvPr>
        </p:nvSpPr>
        <p:spPr>
          <a:xfrm>
            <a:off x="838200" y="688063"/>
            <a:ext cx="10515600" cy="5488900"/>
          </a:xfrm>
        </p:spPr>
        <p:txBody>
          <a:bodyPr/>
          <a:lstStyle/>
          <a:p>
            <a:pPr algn="just"/>
            <a:r>
              <a:rPr lang="it-IT" dirty="0"/>
              <a:t>Nell’aprile 1848 anche nei Principati danubiani di Moldavia e Valacchia una rivoluzione </a:t>
            </a:r>
            <a:r>
              <a:rPr lang="it-IT" dirty="0" err="1"/>
              <a:t>antiottomana</a:t>
            </a:r>
            <a:r>
              <a:rPr lang="it-IT" dirty="0"/>
              <a:t> e antirussa porta alla formazione di governi indipendentisti, esperienza che finisce nell’ottobre 1848 in seguito ad un’invasione congiunta russo-turca</a:t>
            </a:r>
          </a:p>
          <a:p>
            <a:pPr algn="just"/>
            <a:r>
              <a:rPr lang="it-IT" dirty="0"/>
              <a:t>In Francia, nel giugno 1848 il governo repubblicano moderato decreta la chiusura degli Ateliers </a:t>
            </a:r>
            <a:r>
              <a:rPr lang="it-IT" dirty="0" err="1"/>
              <a:t>Nationaux</a:t>
            </a:r>
            <a:r>
              <a:rPr lang="it-IT" dirty="0"/>
              <a:t>, potendo così alleggerire la pressione fiscale sulle campagne imposta proprio per il mantenimento degli Ateliers </a:t>
            </a:r>
            <a:r>
              <a:rPr lang="it-IT" dirty="0" err="1"/>
              <a:t>Nationaux</a:t>
            </a:r>
            <a:r>
              <a:rPr lang="it-IT" dirty="0"/>
              <a:t>, ma questo provoca un’insurrezione radicale a Parigi, repressa duramente dall’esercito</a:t>
            </a:r>
          </a:p>
          <a:p>
            <a:pPr algn="just"/>
            <a:r>
              <a:rPr lang="it-IT" dirty="0"/>
              <a:t>Nel novembre 1848 viene varata la nuova costituzione francese che prevede un sistema presidenziale con un parlamento eletto a  suffragio universale maschile</a:t>
            </a:r>
          </a:p>
        </p:txBody>
      </p:sp>
    </p:spTree>
    <p:extLst>
      <p:ext uri="{BB962C8B-B14F-4D97-AF65-F5344CB8AC3E}">
        <p14:creationId xmlns:p14="http://schemas.microsoft.com/office/powerpoint/2010/main" val="139407831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07F317AA-B40C-6941-9F08-C717F5ADBC22}"/>
              </a:ext>
            </a:extLst>
          </p:cNvPr>
          <p:cNvSpPr>
            <a:spLocks noGrp="1"/>
          </p:cNvSpPr>
          <p:nvPr>
            <p:ph idx="1"/>
          </p:nvPr>
        </p:nvSpPr>
        <p:spPr>
          <a:xfrm>
            <a:off x="838200" y="697117"/>
            <a:ext cx="10515600" cy="5479846"/>
          </a:xfrm>
        </p:spPr>
        <p:txBody>
          <a:bodyPr>
            <a:normAutofit lnSpcReduction="10000"/>
          </a:bodyPr>
          <a:lstStyle/>
          <a:p>
            <a:pPr algn="just"/>
            <a:r>
              <a:rPr lang="it-IT" dirty="0"/>
              <a:t>Alle elezioni presidenziali del dicembre 1848 vince Luigi Napoleone Bonaparte, nipote dell’ex imperatore Napoleone</a:t>
            </a:r>
          </a:p>
          <a:p>
            <a:pPr algn="just"/>
            <a:r>
              <a:rPr lang="it-IT" dirty="0"/>
              <a:t>Il congresso dei popoli slavi di Praga viene sciolto con la forza dall’esercito austriaco nel giugno del 1848</a:t>
            </a:r>
          </a:p>
          <a:p>
            <a:pPr algn="just"/>
            <a:r>
              <a:rPr lang="it-IT" dirty="0"/>
              <a:t>Il parlamento ungherese, riunitosi dal luglio 1848, mette in atto una politica accentratrice che reprime i diritti nazionali delle minoranze croata, serba, slovacca e romena</a:t>
            </a:r>
          </a:p>
          <a:p>
            <a:pPr algn="just"/>
            <a:r>
              <a:rPr lang="it-IT" dirty="0"/>
              <a:t>Nel settembre 1848, ad un tentativo delle truppe austriache di mettere fine al tentativo autonomista ungherese, il parlamento ungherese nomina un comitato ungherese di difesa nazionale, con a capo Lajos Kossuth, che attacca Vienna</a:t>
            </a:r>
          </a:p>
          <a:p>
            <a:pPr algn="just"/>
            <a:r>
              <a:rPr lang="it-IT" dirty="0"/>
              <a:t>Nell’ottobre 1848 un’insurrezione scoppia a Vienna con l’obiettivo di solidarizzare con gli ungheresi</a:t>
            </a:r>
          </a:p>
          <a:p>
            <a:endParaRPr lang="it-IT" dirty="0"/>
          </a:p>
        </p:txBody>
      </p:sp>
    </p:spTree>
    <p:extLst>
      <p:ext uri="{BB962C8B-B14F-4D97-AF65-F5344CB8AC3E}">
        <p14:creationId xmlns:p14="http://schemas.microsoft.com/office/powerpoint/2010/main" val="368903682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B8784BAF-9C24-1CEC-9FF5-69B3E764DB21}"/>
              </a:ext>
            </a:extLst>
          </p:cNvPr>
          <p:cNvSpPr>
            <a:spLocks noGrp="1"/>
          </p:cNvSpPr>
          <p:nvPr>
            <p:ph idx="1"/>
          </p:nvPr>
        </p:nvSpPr>
        <p:spPr>
          <a:xfrm>
            <a:off x="838200" y="778598"/>
            <a:ext cx="10515600" cy="5398365"/>
          </a:xfrm>
        </p:spPr>
        <p:txBody>
          <a:bodyPr>
            <a:normAutofit fontScale="92500" lnSpcReduction="10000"/>
          </a:bodyPr>
          <a:lstStyle/>
          <a:p>
            <a:pPr algn="just"/>
            <a:r>
              <a:rPr lang="it-IT" dirty="0"/>
              <a:t>Il ciclo rivoluzionario prosegue nel Regno dei Paesi Bassi, da cui il Belgio proclama nell’agosto 1830 la propria indipendenza</a:t>
            </a:r>
          </a:p>
          <a:p>
            <a:pPr algn="just"/>
            <a:r>
              <a:rPr lang="it-IT" dirty="0"/>
              <a:t>Anche il Belgio sarà una monarchia costituzionale, affidata a Leopoldo di Sassonia-Coburgo-Gotha</a:t>
            </a:r>
          </a:p>
          <a:p>
            <a:pPr algn="just"/>
            <a:r>
              <a:rPr lang="it-IT" dirty="0"/>
              <a:t>Il Regno di Polonia è parte dell’Impero russo ma aveva una sua limitata autonomia e una costituzione, che vengono però sempre più limitate dall’imperatore Nicola I</a:t>
            </a:r>
          </a:p>
          <a:p>
            <a:pPr algn="just"/>
            <a:r>
              <a:rPr lang="it-IT" dirty="0"/>
              <a:t>Fra la fine del 1830 e l’inizio del 1831 una rivolta porta a proclamare nel gennaio 1831 Nicola I decaduto dal trono di Polonia</a:t>
            </a:r>
          </a:p>
          <a:p>
            <a:pPr algn="just"/>
            <a:r>
              <a:rPr lang="it-IT" dirty="0"/>
              <a:t>Nel settembre 1831 la Russia riprende il controllo della Polonia e abolisce la costituzione</a:t>
            </a:r>
          </a:p>
          <a:p>
            <a:pPr algn="just"/>
            <a:r>
              <a:rPr lang="it-IT" dirty="0"/>
              <a:t>Nel 1831 un ultimo tentativo rivoluzionario antiaustriaco viene messo in atto nel ducato di Modena  e nello Stato della Chiesa, ma viene represso</a:t>
            </a:r>
          </a:p>
        </p:txBody>
      </p:sp>
    </p:spTree>
    <p:extLst>
      <p:ext uri="{BB962C8B-B14F-4D97-AF65-F5344CB8AC3E}">
        <p14:creationId xmlns:p14="http://schemas.microsoft.com/office/powerpoint/2010/main" val="42950764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F4D2078-C16B-4573-BE0B-052FB8AC1978}"/>
              </a:ext>
            </a:extLst>
          </p:cNvPr>
          <p:cNvSpPr>
            <a:spLocks noGrp="1"/>
          </p:cNvSpPr>
          <p:nvPr>
            <p:ph type="title"/>
          </p:nvPr>
        </p:nvSpPr>
        <p:spPr/>
        <p:txBody>
          <a:bodyPr/>
          <a:lstStyle/>
          <a:p>
            <a:r>
              <a:rPr lang="it-IT" dirty="0"/>
              <a:t>Il Risorgimento italiano</a:t>
            </a:r>
          </a:p>
        </p:txBody>
      </p:sp>
      <p:sp>
        <p:nvSpPr>
          <p:cNvPr id="3" name="Segnaposto contenuto 2">
            <a:extLst>
              <a:ext uri="{FF2B5EF4-FFF2-40B4-BE49-F238E27FC236}">
                <a16:creationId xmlns:a16="http://schemas.microsoft.com/office/drawing/2014/main" id="{D98F2095-FC78-D52D-1FE7-D13610E8DB81}"/>
              </a:ext>
            </a:extLst>
          </p:cNvPr>
          <p:cNvSpPr>
            <a:spLocks noGrp="1"/>
          </p:cNvSpPr>
          <p:nvPr>
            <p:ph idx="1"/>
          </p:nvPr>
        </p:nvSpPr>
        <p:spPr/>
        <p:txBody>
          <a:bodyPr>
            <a:normAutofit lnSpcReduction="10000"/>
          </a:bodyPr>
          <a:lstStyle/>
          <a:p>
            <a:pPr algn="just"/>
            <a:r>
              <a:rPr lang="it-IT" dirty="0"/>
              <a:t>Fra il 1815 e il 1847 gli intellettuali italiani, similmente a quelli europei, producono molta letteratura ispirata al modello di tipo nazional-patriottico</a:t>
            </a:r>
          </a:p>
          <a:p>
            <a:pPr algn="just"/>
            <a:r>
              <a:rPr lang="it-IT" dirty="0"/>
              <a:t>Idea per cui esiste una nazione, che è una comunità caratterizzata da una comunanza di sangue e cultura, da una comune confessione religiosa, da una lingua comune e da un comune passato</a:t>
            </a:r>
          </a:p>
          <a:p>
            <a:pPr algn="just"/>
            <a:r>
              <a:rPr lang="it-IT" dirty="0"/>
              <a:t>Messaggio per cui questa nazione deve riscattarsi da una secolare oppressione straniera</a:t>
            </a:r>
          </a:p>
          <a:p>
            <a:pPr algn="just"/>
            <a:r>
              <a:rPr lang="it-IT" dirty="0"/>
              <a:t>Il discorso risorgimentale chiede quindi agli uomini di sacrificarsi per le rispettive nazioni</a:t>
            </a:r>
          </a:p>
        </p:txBody>
      </p:sp>
    </p:spTree>
    <p:extLst>
      <p:ext uri="{BB962C8B-B14F-4D97-AF65-F5344CB8AC3E}">
        <p14:creationId xmlns:p14="http://schemas.microsoft.com/office/powerpoint/2010/main" val="420928424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0CFF29FC-997C-A8F5-BE11-9835ECC287FC}"/>
              </a:ext>
            </a:extLst>
          </p:cNvPr>
          <p:cNvSpPr>
            <a:spLocks noGrp="1"/>
          </p:cNvSpPr>
          <p:nvPr>
            <p:ph idx="1"/>
          </p:nvPr>
        </p:nvSpPr>
        <p:spPr>
          <a:xfrm>
            <a:off x="838200" y="823865"/>
            <a:ext cx="10515600" cy="5353098"/>
          </a:xfrm>
        </p:spPr>
        <p:txBody>
          <a:bodyPr/>
          <a:lstStyle/>
          <a:p>
            <a:pPr algn="just"/>
            <a:r>
              <a:rPr lang="it-IT" dirty="0"/>
              <a:t>Fra il 1831 e il 1847 il movimento risorgimentale in Italia, come in Europa, si divide fra democratici e liberal-moderati</a:t>
            </a:r>
          </a:p>
          <a:p>
            <a:pPr algn="just"/>
            <a:r>
              <a:rPr lang="it-IT" dirty="0"/>
              <a:t>Punto di riferimento del campo democratico è Giuseppe Mazzini</a:t>
            </a:r>
          </a:p>
          <a:p>
            <a:pPr algn="just"/>
            <a:r>
              <a:rPr lang="it-IT" dirty="0"/>
              <a:t>Nel 1831 fonda la Giovine Italia, un’associazione politica patriottica che a differenza del modello carbonaro vuole coinvolgere la popolazione attraverso una propaganda diretta</a:t>
            </a:r>
          </a:p>
          <a:p>
            <a:pPr algn="just"/>
            <a:r>
              <a:rPr lang="it-IT" dirty="0"/>
              <a:t>Obiettivo della Giovine Italia è creare una nazione italiana repubblicana, democratica, unitaria, indipendente e sovrana</a:t>
            </a:r>
          </a:p>
          <a:p>
            <a:pPr algn="just"/>
            <a:r>
              <a:rPr lang="it-IT" dirty="0"/>
              <a:t>Per realizzare questo scopo Mazzini indica la strada di un’insurrezione armata contro il sistema degli stati filoasburgici esistenti in Italia</a:t>
            </a:r>
          </a:p>
          <a:p>
            <a:endParaRPr lang="it-IT" dirty="0"/>
          </a:p>
        </p:txBody>
      </p:sp>
    </p:spTree>
    <p:extLst>
      <p:ext uri="{BB962C8B-B14F-4D97-AF65-F5344CB8AC3E}">
        <p14:creationId xmlns:p14="http://schemas.microsoft.com/office/powerpoint/2010/main" val="181228736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14550884-D62C-8B61-1D62-C073367ED25F}"/>
              </a:ext>
            </a:extLst>
          </p:cNvPr>
          <p:cNvSpPr>
            <a:spLocks noGrp="1"/>
          </p:cNvSpPr>
          <p:nvPr>
            <p:ph idx="1"/>
          </p:nvPr>
        </p:nvSpPr>
        <p:spPr>
          <a:xfrm>
            <a:off x="838200" y="733331"/>
            <a:ext cx="10515600" cy="5443632"/>
          </a:xfrm>
        </p:spPr>
        <p:txBody>
          <a:bodyPr/>
          <a:lstStyle/>
          <a:p>
            <a:pPr algn="just"/>
            <a:r>
              <a:rPr lang="it-IT" dirty="0"/>
              <a:t>La Giovine Italia riesce a fare proseliti specialmente all’interno della borghesia cittadina, ma non nelle campagne, dove è ostacolata dall’analfabetismo e dalla diffidenza dei contadini verso i propositi rivoluzionari</a:t>
            </a:r>
          </a:p>
          <a:p>
            <a:pPr algn="just"/>
            <a:r>
              <a:rPr lang="it-IT" dirty="0"/>
              <a:t>In seguito ad alcuni tentativi insurrezionali fallimentari, Mazzini fonda in Svizzera nel 1834 la Giovine Europa, che si proponeva di battersi per l’autodeterminazione delle nazioni europee</a:t>
            </a:r>
          </a:p>
          <a:p>
            <a:pPr algn="just"/>
            <a:r>
              <a:rPr lang="it-IT" dirty="0"/>
              <a:t>Negli anni Quaranta in Italia cominciano a farsi strada ipotesi più moderate di quelle di Mazzini</a:t>
            </a:r>
          </a:p>
          <a:p>
            <a:pPr algn="just"/>
            <a:r>
              <a:rPr lang="it-IT" dirty="0"/>
              <a:t>Il sacerdote piemontese Vincenzo Gioberti, autore del volume </a:t>
            </a:r>
            <a:r>
              <a:rPr lang="it-IT" i="1" dirty="0"/>
              <a:t>Del primato morale e civile degli italiani</a:t>
            </a:r>
            <a:r>
              <a:rPr lang="it-IT" dirty="0"/>
              <a:t>, pone la religione cristiana come criterio guida per arrivare ad un’indipendenza nazionale</a:t>
            </a:r>
          </a:p>
        </p:txBody>
      </p:sp>
    </p:spTree>
    <p:extLst>
      <p:ext uri="{BB962C8B-B14F-4D97-AF65-F5344CB8AC3E}">
        <p14:creationId xmlns:p14="http://schemas.microsoft.com/office/powerpoint/2010/main" val="82025394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D4D14C8D-1DD9-D9AC-0BFF-35308E81CF08}"/>
              </a:ext>
            </a:extLst>
          </p:cNvPr>
          <p:cNvSpPr>
            <a:spLocks noGrp="1"/>
          </p:cNvSpPr>
          <p:nvPr>
            <p:ph idx="1"/>
          </p:nvPr>
        </p:nvSpPr>
        <p:spPr>
          <a:xfrm>
            <a:off x="838200" y="715224"/>
            <a:ext cx="10515600" cy="5461739"/>
          </a:xfrm>
        </p:spPr>
        <p:txBody>
          <a:bodyPr/>
          <a:lstStyle/>
          <a:p>
            <a:pPr algn="just"/>
            <a:r>
              <a:rPr lang="it-IT" dirty="0"/>
              <a:t>Alla testa dell’iniziativa politica secondo Gioberti non ci può essere il popolo ma devono essere i sovrani, sotto il coordinamento del papa</a:t>
            </a:r>
          </a:p>
          <a:p>
            <a:pPr algn="just"/>
            <a:r>
              <a:rPr lang="it-IT" dirty="0"/>
              <a:t>La rinascita italiana deve quindi svilupparsi con un’unione di tipo confederale degli Stati allora esistenti, la cui presidenza doveva essere affidata al papa, a cui era conferita una superiorità etica: neoguelfismo</a:t>
            </a:r>
          </a:p>
          <a:p>
            <a:pPr algn="just"/>
            <a:r>
              <a:rPr lang="it-IT" dirty="0"/>
              <a:t>Il nobile piemontese Cesare Balbo, nel volume </a:t>
            </a:r>
            <a:r>
              <a:rPr lang="it-IT" i="1" dirty="0"/>
              <a:t>Delle speranze d’Italia</a:t>
            </a:r>
            <a:r>
              <a:rPr lang="it-IT" dirty="0"/>
              <a:t> (1844) appoggia l’idea di Gioberti di una soluzione confederale</a:t>
            </a:r>
          </a:p>
          <a:p>
            <a:pPr algn="just"/>
            <a:r>
              <a:rPr lang="it-IT" dirty="0"/>
              <a:t>Balbo critica però l’idea di mettere il papa al centro di questa confederazione, visto il suo orientamento politico reazionario</a:t>
            </a:r>
          </a:p>
        </p:txBody>
      </p:sp>
    </p:spTree>
    <p:extLst>
      <p:ext uri="{BB962C8B-B14F-4D97-AF65-F5344CB8AC3E}">
        <p14:creationId xmlns:p14="http://schemas.microsoft.com/office/powerpoint/2010/main" val="259438914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49A93B13-FF04-DCBC-764E-5A8B89253AF2}"/>
              </a:ext>
            </a:extLst>
          </p:cNvPr>
          <p:cNvSpPr>
            <a:spLocks noGrp="1"/>
          </p:cNvSpPr>
          <p:nvPr>
            <p:ph idx="1"/>
          </p:nvPr>
        </p:nvSpPr>
        <p:spPr>
          <a:xfrm>
            <a:off x="838200" y="706170"/>
            <a:ext cx="10515600" cy="5470793"/>
          </a:xfrm>
        </p:spPr>
        <p:txBody>
          <a:bodyPr/>
          <a:lstStyle/>
          <a:p>
            <a:pPr algn="just"/>
            <a:r>
              <a:rPr lang="it-IT" dirty="0"/>
              <a:t>Spiega che era prima di tutto necessario allontanare in qualche modo l’Austria dalle questioni italiane, tramite un suo «</a:t>
            </a:r>
            <a:r>
              <a:rPr lang="it-IT" dirty="0" err="1"/>
              <a:t>inorientamento</a:t>
            </a:r>
            <a:r>
              <a:rPr lang="it-IT" dirty="0"/>
              <a:t>» in direzione dei Balcani, dove il dominio ottomano si stava progressivamente sfaldando</a:t>
            </a:r>
          </a:p>
          <a:p>
            <a:pPr algn="just"/>
            <a:r>
              <a:rPr lang="it-IT" dirty="0"/>
              <a:t>Balbo affida al Piemonte il compito di guidare questo processo confederale</a:t>
            </a:r>
          </a:p>
          <a:p>
            <a:pPr algn="just"/>
            <a:r>
              <a:rPr lang="it-IT" dirty="0"/>
              <a:t>Fra il 1843 e il 1845 falliscono altri tentativi insurrezionali mazziniani e nel 1846 alla morte di papa Gregorio XVI viene eletto nuovo papa Pio IX, che prende subito dei provvedimenti di tipo liberale (amnistia, attenuazione della censura, creazione di una Consulta di Stato)</a:t>
            </a:r>
          </a:p>
          <a:p>
            <a:endParaRPr lang="it-IT" dirty="0"/>
          </a:p>
        </p:txBody>
      </p:sp>
    </p:spTree>
    <p:extLst>
      <p:ext uri="{BB962C8B-B14F-4D97-AF65-F5344CB8AC3E}">
        <p14:creationId xmlns:p14="http://schemas.microsoft.com/office/powerpoint/2010/main" val="63171697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AFCD7463-9E26-206C-2453-39A13CC83941}"/>
              </a:ext>
            </a:extLst>
          </p:cNvPr>
          <p:cNvSpPr>
            <a:spLocks noGrp="1"/>
          </p:cNvSpPr>
          <p:nvPr>
            <p:ph type="title"/>
          </p:nvPr>
        </p:nvSpPr>
        <p:spPr/>
        <p:txBody>
          <a:bodyPr/>
          <a:lstStyle/>
          <a:p>
            <a:r>
              <a:rPr lang="it-IT" dirty="0"/>
              <a:t>Le rivoluzioni del 1848-49</a:t>
            </a:r>
          </a:p>
        </p:txBody>
      </p:sp>
      <p:sp>
        <p:nvSpPr>
          <p:cNvPr id="3" name="Segnaposto contenuto 2">
            <a:extLst>
              <a:ext uri="{FF2B5EF4-FFF2-40B4-BE49-F238E27FC236}">
                <a16:creationId xmlns:a16="http://schemas.microsoft.com/office/drawing/2014/main" id="{D4065D40-55C6-6D55-C22E-549EA19B7A1D}"/>
              </a:ext>
            </a:extLst>
          </p:cNvPr>
          <p:cNvSpPr>
            <a:spLocks noGrp="1"/>
          </p:cNvSpPr>
          <p:nvPr>
            <p:ph idx="1"/>
          </p:nvPr>
        </p:nvSpPr>
        <p:spPr/>
        <p:txBody>
          <a:bodyPr/>
          <a:lstStyle/>
          <a:p>
            <a:pPr algn="just"/>
            <a:r>
              <a:rPr lang="it-IT" dirty="0"/>
              <a:t>All’origine di questo nuovo ciclo rivoluzionario c’è una crisi economico-sociale che colpisce tutta Europa: cattive annate agricole hanno generato un aumento dei prezzi e una caduta della domanda, con una crisi artigianale e industriale</a:t>
            </a:r>
          </a:p>
          <a:p>
            <a:pPr algn="just"/>
            <a:r>
              <a:rPr lang="it-IT" dirty="0"/>
              <a:t>Nel gennaio 1848 una prima rivoluzione scoppia a Palermo nel Regno delle Due Sicilie, per cui re Ferdinando II concede una costituzione</a:t>
            </a:r>
          </a:p>
          <a:p>
            <a:pPr algn="just"/>
            <a:r>
              <a:rPr lang="it-IT" dirty="0"/>
              <a:t>Nel marzo 1848 una costituzione viene concessa anche dal re di Sardegna, Carlo Alberto di Savoia (lo Statuto Albertino)</a:t>
            </a:r>
          </a:p>
        </p:txBody>
      </p:sp>
    </p:spTree>
    <p:extLst>
      <p:ext uri="{BB962C8B-B14F-4D97-AF65-F5344CB8AC3E}">
        <p14:creationId xmlns:p14="http://schemas.microsoft.com/office/powerpoint/2010/main" val="359401980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85497D10-2930-036B-05A7-682AE8D46CCA}"/>
              </a:ext>
            </a:extLst>
          </p:cNvPr>
          <p:cNvSpPr>
            <a:spLocks noGrp="1"/>
          </p:cNvSpPr>
          <p:nvPr>
            <p:ph idx="1"/>
          </p:nvPr>
        </p:nvSpPr>
        <p:spPr>
          <a:xfrm>
            <a:off x="838200" y="760491"/>
            <a:ext cx="10515600" cy="5416472"/>
          </a:xfrm>
        </p:spPr>
        <p:txBody>
          <a:bodyPr>
            <a:normAutofit fontScale="92500"/>
          </a:bodyPr>
          <a:lstStyle/>
          <a:p>
            <a:pPr algn="just"/>
            <a:r>
              <a:rPr lang="it-IT" dirty="0"/>
              <a:t>Nel febbraio 1848 il granduca di Toscana Leopoldo II emana una costituzione</a:t>
            </a:r>
          </a:p>
          <a:p>
            <a:pPr algn="just"/>
            <a:r>
              <a:rPr lang="it-IT" dirty="0"/>
              <a:t>Anche papa Pio IX nel febbraio 1848 emana uno statuto</a:t>
            </a:r>
          </a:p>
          <a:p>
            <a:pPr algn="just"/>
            <a:r>
              <a:rPr lang="it-IT" dirty="0"/>
              <a:t>In Francia vi era una crescente mobilitazione di liberali progressisti, radicali e repubblicani contro l’involuzione autoritaria della monarchia di Luigi Filippo</a:t>
            </a:r>
          </a:p>
          <a:p>
            <a:pPr algn="just"/>
            <a:r>
              <a:rPr lang="it-IT" dirty="0"/>
              <a:t>Nel febbraio 1848 in seguito a scontri con la popolazione di Parigi, Luigi Filippo abdica e viene nominato un governo repubblicano provvisorio, di cui fanno parte anche due socialisti: Louis Blanc e Albert, un operaio</a:t>
            </a:r>
          </a:p>
          <a:p>
            <a:pPr algn="just"/>
            <a:r>
              <a:rPr lang="it-IT" dirty="0"/>
              <a:t>Il governo repubblicano mette in atto una serie di riforme: abolizione della pena di morte per reati politici, abolizione della schiavitù nelle colonie, libertà di stampa e associazione, suffragio universale maschile, creazione degli Ateliers </a:t>
            </a:r>
            <a:r>
              <a:rPr lang="it-IT" dirty="0" err="1"/>
              <a:t>Nationaux</a:t>
            </a:r>
            <a:r>
              <a:rPr lang="it-IT" dirty="0"/>
              <a:t> (fabbriche statali)</a:t>
            </a:r>
          </a:p>
        </p:txBody>
      </p:sp>
    </p:spTree>
    <p:extLst>
      <p:ext uri="{BB962C8B-B14F-4D97-AF65-F5344CB8AC3E}">
        <p14:creationId xmlns:p14="http://schemas.microsoft.com/office/powerpoint/2010/main" val="1900825427"/>
      </p:ext>
    </p:extLst>
  </p:cSld>
  <p:clrMapOvr>
    <a:masterClrMapping/>
  </p:clrMapOvr>
</p:sld>
</file>

<file path=ppt/theme/theme1.xml><?xml version="1.0" encoding="utf-8"?>
<a:theme xmlns:a="http://schemas.openxmlformats.org/drawingml/2006/main" name="1_Tema di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0</TotalTime>
  <Words>1296</Words>
  <Application>Microsoft Office PowerPoint</Application>
  <PresentationFormat>Widescreen</PresentationFormat>
  <Paragraphs>60</Paragraphs>
  <Slides>13</Slides>
  <Notes>0</Notes>
  <HiddenSlides>0</HiddenSlides>
  <MMClips>0</MMClips>
  <ScaleCrop>false</ScaleCrop>
  <HeadingPairs>
    <vt:vector size="6" baseType="variant">
      <vt:variant>
        <vt:lpstr>Caratteri utilizzati</vt:lpstr>
      </vt:variant>
      <vt:variant>
        <vt:i4>3</vt:i4>
      </vt:variant>
      <vt:variant>
        <vt:lpstr>Tema</vt:lpstr>
      </vt:variant>
      <vt:variant>
        <vt:i4>1</vt:i4>
      </vt:variant>
      <vt:variant>
        <vt:lpstr>Titoli diapositive</vt:lpstr>
      </vt:variant>
      <vt:variant>
        <vt:i4>13</vt:i4>
      </vt:variant>
    </vt:vector>
  </HeadingPairs>
  <TitlesOfParts>
    <vt:vector size="17" baseType="lpstr">
      <vt:lpstr>Aptos</vt:lpstr>
      <vt:lpstr>Aptos Display</vt:lpstr>
      <vt:lpstr>Arial</vt:lpstr>
      <vt:lpstr>1_Tema di Office</vt:lpstr>
      <vt:lpstr>Presentazione standard di PowerPoint</vt:lpstr>
      <vt:lpstr>Presentazione standard di PowerPoint</vt:lpstr>
      <vt:lpstr>Il Risorgimento italiano</vt:lpstr>
      <vt:lpstr>Presentazione standard di PowerPoint</vt:lpstr>
      <vt:lpstr>Presentazione standard di PowerPoint</vt:lpstr>
      <vt:lpstr>Presentazione standard di PowerPoint</vt:lpstr>
      <vt:lpstr>Presentazione standard di PowerPoint</vt:lpstr>
      <vt:lpstr>Le rivoluzioni del 1848-49</vt:lpstr>
      <vt:lpstr>Presentazione standard di PowerPoint</vt:lpstr>
      <vt:lpstr>Presentazione standard di PowerPoint</vt:lpstr>
      <vt:lpstr>Presentazione standard di PowerPoint</vt:lpstr>
      <vt:lpstr>Presentazione standard di PowerPoint</vt:lpstr>
      <vt:lpstr>Presentazione standard di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SANTORO STEFANO</dc:creator>
  <cp:lastModifiedBy>SANTORO STEFANO</cp:lastModifiedBy>
  <cp:revision>2</cp:revision>
  <dcterms:created xsi:type="dcterms:W3CDTF">2025-03-19T09:01:07Z</dcterms:created>
  <dcterms:modified xsi:type="dcterms:W3CDTF">2025-03-19T09:02:52Z</dcterms:modified>
</cp:coreProperties>
</file>