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3F0263-1849-4501-91F1-2E0DA538F3DC}" v="41" dt="2025-03-20T00:37:42.437"/>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1" autoAdjust="0"/>
    <p:restoredTop sz="94679" autoAdjust="0"/>
  </p:normalViewPr>
  <p:slideViewPr>
    <p:cSldViewPr snapToGrid="0">
      <p:cViewPr varScale="1">
        <p:scale>
          <a:sx n="111" d="100"/>
          <a:sy n="111" d="100"/>
        </p:scale>
        <p:origin x="175" y="75"/>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NTINI TIZIANO" userId="8a953226-e843-44c4-90e9-85dbe80cb75b" providerId="ADAL" clId="{BC3F0263-1849-4501-91F1-2E0DA538F3DC}"/>
    <pc:docChg chg="undo custSel addSld delSld modSld sldOrd">
      <pc:chgData name="MONTINI TIZIANO" userId="8a953226-e843-44c4-90e9-85dbe80cb75b" providerId="ADAL" clId="{BC3F0263-1849-4501-91F1-2E0DA538F3DC}" dt="2025-03-20T00:38:18.724" v="3899" actId="20577"/>
      <pc:docMkLst>
        <pc:docMk/>
      </pc:docMkLst>
      <pc:sldChg chg="del">
        <pc:chgData name="MONTINI TIZIANO" userId="8a953226-e843-44c4-90e9-85dbe80cb75b" providerId="ADAL" clId="{BC3F0263-1849-4501-91F1-2E0DA538F3DC}" dt="2025-03-19T10:38:38.250" v="0" actId="47"/>
        <pc:sldMkLst>
          <pc:docMk/>
          <pc:sldMk cId="3178193906" sldId="256"/>
        </pc:sldMkLst>
      </pc:sldChg>
      <pc:sldChg chg="addSp delSp modSp mod">
        <pc:chgData name="MONTINI TIZIANO" userId="8a953226-e843-44c4-90e9-85dbe80cb75b" providerId="ADAL" clId="{BC3F0263-1849-4501-91F1-2E0DA538F3DC}" dt="2025-03-19T15:12:03.658" v="1371" actId="58"/>
        <pc:sldMkLst>
          <pc:docMk/>
          <pc:sldMk cId="2472400550" sldId="257"/>
        </pc:sldMkLst>
        <pc:spChg chg="add mod">
          <ac:chgData name="MONTINI TIZIANO" userId="8a953226-e843-44c4-90e9-85dbe80cb75b" providerId="ADAL" clId="{BC3F0263-1849-4501-91F1-2E0DA538F3DC}" dt="2025-03-19T15:12:03.658" v="1371" actId="58"/>
          <ac:spMkLst>
            <pc:docMk/>
            <pc:sldMk cId="2472400550" sldId="257"/>
            <ac:spMk id="2" creationId="{0B947278-62DB-73E0-DEC7-6D48FADD6781}"/>
          </ac:spMkLst>
        </pc:spChg>
        <pc:spChg chg="add del">
          <ac:chgData name="MONTINI TIZIANO" userId="8a953226-e843-44c4-90e9-85dbe80cb75b" providerId="ADAL" clId="{BC3F0263-1849-4501-91F1-2E0DA538F3DC}" dt="2025-03-19T10:41:07.927" v="168" actId="22"/>
          <ac:spMkLst>
            <pc:docMk/>
            <pc:sldMk cId="2472400550" sldId="257"/>
            <ac:spMk id="4" creationId="{370D3F30-54B8-1786-E4CB-EE9F5CDA9F92}"/>
          </ac:spMkLst>
        </pc:spChg>
      </pc:sldChg>
      <pc:sldChg chg="addSp delSp modSp new mod">
        <pc:chgData name="MONTINI TIZIANO" userId="8a953226-e843-44c4-90e9-85dbe80cb75b" providerId="ADAL" clId="{BC3F0263-1849-4501-91F1-2E0DA538F3DC}" dt="2025-03-19T20:39:03.008" v="2623" actId="1076"/>
        <pc:sldMkLst>
          <pc:docMk/>
          <pc:sldMk cId="1612964805" sldId="258"/>
        </pc:sldMkLst>
        <pc:spChg chg="add mod">
          <ac:chgData name="MONTINI TIZIANO" userId="8a953226-e843-44c4-90e9-85dbe80cb75b" providerId="ADAL" clId="{BC3F0263-1849-4501-91F1-2E0DA538F3DC}" dt="2025-03-19T20:39:03.008" v="2623" actId="1076"/>
          <ac:spMkLst>
            <pc:docMk/>
            <pc:sldMk cId="1612964805" sldId="258"/>
            <ac:spMk id="2" creationId="{B54B8290-B933-5495-A51B-20F868CEA90B}"/>
          </ac:spMkLst>
        </pc:spChg>
        <pc:spChg chg="add del mod">
          <ac:chgData name="MONTINI TIZIANO" userId="8a953226-e843-44c4-90e9-85dbe80cb75b" providerId="ADAL" clId="{BC3F0263-1849-4501-91F1-2E0DA538F3DC}" dt="2025-03-19T10:41:07.548" v="167" actId="22"/>
          <ac:spMkLst>
            <pc:docMk/>
            <pc:sldMk cId="1612964805" sldId="258"/>
            <ac:spMk id="3" creationId="{9AB9E2DF-314D-67B1-820C-99E367D7AD02}"/>
          </ac:spMkLst>
        </pc:spChg>
        <pc:spChg chg="add mod">
          <ac:chgData name="MONTINI TIZIANO" userId="8a953226-e843-44c4-90e9-85dbe80cb75b" providerId="ADAL" clId="{BC3F0263-1849-4501-91F1-2E0DA538F3DC}" dt="2025-03-19T11:33:29.547" v="180" actId="113"/>
          <ac:spMkLst>
            <pc:docMk/>
            <pc:sldMk cId="1612964805" sldId="258"/>
            <ac:spMk id="6" creationId="{8FF86461-412D-9897-C9D6-5AEF3FFF9D48}"/>
          </ac:spMkLst>
        </pc:spChg>
        <pc:spChg chg="add mod">
          <ac:chgData name="MONTINI TIZIANO" userId="8a953226-e843-44c4-90e9-85dbe80cb75b" providerId="ADAL" clId="{BC3F0263-1849-4501-91F1-2E0DA538F3DC}" dt="2025-03-19T14:53:11.540" v="1203" actId="114"/>
          <ac:spMkLst>
            <pc:docMk/>
            <pc:sldMk cId="1612964805" sldId="258"/>
            <ac:spMk id="8" creationId="{4486C49E-0823-DBB9-4275-ECB045164903}"/>
          </ac:spMkLst>
        </pc:spChg>
        <pc:picChg chg="add mod">
          <ac:chgData name="MONTINI TIZIANO" userId="8a953226-e843-44c4-90e9-85dbe80cb75b" providerId="ADAL" clId="{BC3F0263-1849-4501-91F1-2E0DA538F3DC}" dt="2025-03-19T11:35:01.461" v="194" actId="1076"/>
          <ac:picMkLst>
            <pc:docMk/>
            <pc:sldMk cId="1612964805" sldId="258"/>
            <ac:picMk id="4" creationId="{2EC53EFD-1048-354B-1AAF-65D249AB5E86}"/>
          </ac:picMkLst>
        </pc:picChg>
      </pc:sldChg>
      <pc:sldChg chg="addSp modSp new mod">
        <pc:chgData name="MONTINI TIZIANO" userId="8a953226-e843-44c4-90e9-85dbe80cb75b" providerId="ADAL" clId="{BC3F0263-1849-4501-91F1-2E0DA538F3DC}" dt="2025-03-20T00:38:18.724" v="3899" actId="20577"/>
        <pc:sldMkLst>
          <pc:docMk/>
          <pc:sldMk cId="1151363859" sldId="259"/>
        </pc:sldMkLst>
        <pc:spChg chg="add mod">
          <ac:chgData name="MONTINI TIZIANO" userId="8a953226-e843-44c4-90e9-85dbe80cb75b" providerId="ADAL" clId="{BC3F0263-1849-4501-91F1-2E0DA538F3DC}" dt="2025-03-19T11:35:40.135" v="200"/>
          <ac:spMkLst>
            <pc:docMk/>
            <pc:sldMk cId="1151363859" sldId="259"/>
            <ac:spMk id="2" creationId="{6D3FF37E-5B28-FF59-713D-91FC7F279A02}"/>
          </ac:spMkLst>
        </pc:spChg>
        <pc:spChg chg="add mod">
          <ac:chgData name="MONTINI TIZIANO" userId="8a953226-e843-44c4-90e9-85dbe80cb75b" providerId="ADAL" clId="{BC3F0263-1849-4501-91F1-2E0DA538F3DC}" dt="2025-03-19T20:18:00.819" v="2394" actId="1076"/>
          <ac:spMkLst>
            <pc:docMk/>
            <pc:sldMk cId="1151363859" sldId="259"/>
            <ac:spMk id="5" creationId="{2A246CBE-CF2B-E484-D9D3-CB8998349837}"/>
          </ac:spMkLst>
        </pc:spChg>
        <pc:spChg chg="add mod">
          <ac:chgData name="MONTINI TIZIANO" userId="8a953226-e843-44c4-90e9-85dbe80cb75b" providerId="ADAL" clId="{BC3F0263-1849-4501-91F1-2E0DA538F3DC}" dt="2025-03-20T00:38:18.724" v="3899" actId="20577"/>
          <ac:spMkLst>
            <pc:docMk/>
            <pc:sldMk cId="1151363859" sldId="259"/>
            <ac:spMk id="6" creationId="{43F48C0E-1B38-B9F2-10FF-DCC6D074B7E8}"/>
          </ac:spMkLst>
        </pc:spChg>
        <pc:graphicFrameChg chg="add mod modGraphic">
          <ac:chgData name="MONTINI TIZIANO" userId="8a953226-e843-44c4-90e9-85dbe80cb75b" providerId="ADAL" clId="{BC3F0263-1849-4501-91F1-2E0DA538F3DC}" dt="2025-03-19T14:08:49.687" v="286" actId="12"/>
          <ac:graphicFrameMkLst>
            <pc:docMk/>
            <pc:sldMk cId="1151363859" sldId="259"/>
            <ac:graphicFrameMk id="3" creationId="{D4E1C0AA-D448-7200-DA2D-A04FBE04B125}"/>
          </ac:graphicFrameMkLst>
        </pc:graphicFrameChg>
      </pc:sldChg>
      <pc:sldChg chg="addSp delSp modSp new mod">
        <pc:chgData name="MONTINI TIZIANO" userId="8a953226-e843-44c4-90e9-85dbe80cb75b" providerId="ADAL" clId="{BC3F0263-1849-4501-91F1-2E0DA538F3DC}" dt="2025-03-19T15:06:40.736" v="1366" actId="947"/>
        <pc:sldMkLst>
          <pc:docMk/>
          <pc:sldMk cId="3356163851" sldId="260"/>
        </pc:sldMkLst>
        <pc:spChg chg="add mod">
          <ac:chgData name="MONTINI TIZIANO" userId="8a953226-e843-44c4-90e9-85dbe80cb75b" providerId="ADAL" clId="{BC3F0263-1849-4501-91F1-2E0DA538F3DC}" dt="2025-03-19T14:33:30.174" v="993"/>
          <ac:spMkLst>
            <pc:docMk/>
            <pc:sldMk cId="3356163851" sldId="260"/>
            <ac:spMk id="2" creationId="{40546CAC-BA20-E2DC-5BBF-9EB9EDB21DD7}"/>
          </ac:spMkLst>
        </pc:spChg>
        <pc:spChg chg="add del mod">
          <ac:chgData name="MONTINI TIZIANO" userId="8a953226-e843-44c4-90e9-85dbe80cb75b" providerId="ADAL" clId="{BC3F0263-1849-4501-91F1-2E0DA538F3DC}" dt="2025-03-19T14:36:58.440" v="996" actId="478"/>
          <ac:spMkLst>
            <pc:docMk/>
            <pc:sldMk cId="3356163851" sldId="260"/>
            <ac:spMk id="4" creationId="{AE3DF79F-AC5C-F084-5765-834DAF83B3F3}"/>
          </ac:spMkLst>
        </pc:spChg>
        <pc:spChg chg="add mod">
          <ac:chgData name="MONTINI TIZIANO" userId="8a953226-e843-44c4-90e9-85dbe80cb75b" providerId="ADAL" clId="{BC3F0263-1849-4501-91F1-2E0DA538F3DC}" dt="2025-03-19T15:02:42.811" v="1331" actId="20577"/>
          <ac:spMkLst>
            <pc:docMk/>
            <pc:sldMk cId="3356163851" sldId="260"/>
            <ac:spMk id="6" creationId="{378CA783-57F9-EBAB-0B2E-0F262D041B0F}"/>
          </ac:spMkLst>
        </pc:spChg>
        <pc:spChg chg="add mod">
          <ac:chgData name="MONTINI TIZIANO" userId="8a953226-e843-44c4-90e9-85dbe80cb75b" providerId="ADAL" clId="{BC3F0263-1849-4501-91F1-2E0DA538F3DC}" dt="2025-03-19T14:38:43.711" v="1100" actId="115"/>
          <ac:spMkLst>
            <pc:docMk/>
            <pc:sldMk cId="3356163851" sldId="260"/>
            <ac:spMk id="7" creationId="{A35DEC18-E4A2-C67F-63D8-DE77111E7B74}"/>
          </ac:spMkLst>
        </pc:spChg>
        <pc:spChg chg="add del">
          <ac:chgData name="MONTINI TIZIANO" userId="8a953226-e843-44c4-90e9-85dbe80cb75b" providerId="ADAL" clId="{BC3F0263-1849-4501-91F1-2E0DA538F3DC}" dt="2025-03-19T14:39:24.370" v="1102" actId="22"/>
          <ac:spMkLst>
            <pc:docMk/>
            <pc:sldMk cId="3356163851" sldId="260"/>
            <ac:spMk id="9" creationId="{4BC6D2EB-74F1-50B8-6DE1-D96EA3C8C32B}"/>
          </ac:spMkLst>
        </pc:spChg>
        <pc:spChg chg="add mod">
          <ac:chgData name="MONTINI TIZIANO" userId="8a953226-e843-44c4-90e9-85dbe80cb75b" providerId="ADAL" clId="{BC3F0263-1849-4501-91F1-2E0DA538F3DC}" dt="2025-03-19T15:06:40.736" v="1366" actId="947"/>
          <ac:spMkLst>
            <pc:docMk/>
            <pc:sldMk cId="3356163851" sldId="260"/>
            <ac:spMk id="11" creationId="{7C64B182-4568-C6C5-A5AA-1F0FF9BC8232}"/>
          </ac:spMkLst>
        </pc:spChg>
        <pc:graphicFrameChg chg="add mod modGraphic">
          <ac:chgData name="MONTINI TIZIANO" userId="8a953226-e843-44c4-90e9-85dbe80cb75b" providerId="ADAL" clId="{BC3F0263-1849-4501-91F1-2E0DA538F3DC}" dt="2025-03-19T14:55:25.054" v="1303" actId="20577"/>
          <ac:graphicFrameMkLst>
            <pc:docMk/>
            <pc:sldMk cId="3356163851" sldId="260"/>
            <ac:graphicFrameMk id="10" creationId="{CDF92F00-5AF7-C9A6-0DE6-94538077DC34}"/>
          </ac:graphicFrameMkLst>
        </pc:graphicFrameChg>
      </pc:sldChg>
      <pc:sldChg chg="addSp delSp modSp new mod ord setBg">
        <pc:chgData name="MONTINI TIZIANO" userId="8a953226-e843-44c4-90e9-85dbe80cb75b" providerId="ADAL" clId="{BC3F0263-1849-4501-91F1-2E0DA538F3DC}" dt="2025-03-19T20:35:28.502" v="2600" actId="26606"/>
        <pc:sldMkLst>
          <pc:docMk/>
          <pc:sldMk cId="207343705" sldId="261"/>
        </pc:sldMkLst>
        <pc:spChg chg="add mod">
          <ac:chgData name="MONTINI TIZIANO" userId="8a953226-e843-44c4-90e9-85dbe80cb75b" providerId="ADAL" clId="{BC3F0263-1849-4501-91F1-2E0DA538F3DC}" dt="2025-03-19T20:35:28.502" v="2600" actId="26606"/>
          <ac:spMkLst>
            <pc:docMk/>
            <pc:sldMk cId="207343705" sldId="261"/>
            <ac:spMk id="2" creationId="{99237735-9C7F-70AC-1DBB-0A5A5AECB02E}"/>
          </ac:spMkLst>
        </pc:spChg>
        <pc:spChg chg="add del mod">
          <ac:chgData name="MONTINI TIZIANO" userId="8a953226-e843-44c4-90e9-85dbe80cb75b" providerId="ADAL" clId="{BC3F0263-1849-4501-91F1-2E0DA538F3DC}" dt="2025-03-19T20:17:00.655" v="2385" actId="478"/>
          <ac:spMkLst>
            <pc:docMk/>
            <pc:sldMk cId="207343705" sldId="261"/>
            <ac:spMk id="3" creationId="{2A97350E-D088-211B-C6B3-A0D767E57EBF}"/>
          </ac:spMkLst>
        </pc:spChg>
        <pc:spChg chg="add mod">
          <ac:chgData name="MONTINI TIZIANO" userId="8a953226-e843-44c4-90e9-85dbe80cb75b" providerId="ADAL" clId="{BC3F0263-1849-4501-91F1-2E0DA538F3DC}" dt="2025-03-19T20:35:28.502" v="2600" actId="26606"/>
          <ac:spMkLst>
            <pc:docMk/>
            <pc:sldMk cId="207343705" sldId="261"/>
            <ac:spMk id="4" creationId="{0427B2B4-A5E6-0F2E-E3CE-D494A90EABF2}"/>
          </ac:spMkLst>
        </pc:spChg>
        <pc:spChg chg="add del">
          <ac:chgData name="MONTINI TIZIANO" userId="8a953226-e843-44c4-90e9-85dbe80cb75b" providerId="ADAL" clId="{BC3F0263-1849-4501-91F1-2E0DA538F3DC}" dt="2025-03-19T20:35:24.741" v="2598" actId="26606"/>
          <ac:spMkLst>
            <pc:docMk/>
            <pc:sldMk cId="207343705" sldId="261"/>
            <ac:spMk id="10" creationId="{2B97F24A-32CE-4C1C-A50D-3016B394DCFB}"/>
          </ac:spMkLst>
        </pc:spChg>
        <pc:spChg chg="add del">
          <ac:chgData name="MONTINI TIZIANO" userId="8a953226-e843-44c4-90e9-85dbe80cb75b" providerId="ADAL" clId="{BC3F0263-1849-4501-91F1-2E0DA538F3DC}" dt="2025-03-19T20:35:24.741" v="2598" actId="26606"/>
          <ac:spMkLst>
            <pc:docMk/>
            <pc:sldMk cId="207343705" sldId="261"/>
            <ac:spMk id="11" creationId="{CD8B4F24-440B-49E9-B85D-733523DC064B}"/>
          </ac:spMkLst>
        </pc:spChg>
        <pc:spChg chg="add del">
          <ac:chgData name="MONTINI TIZIANO" userId="8a953226-e843-44c4-90e9-85dbe80cb75b" providerId="ADAL" clId="{BC3F0263-1849-4501-91F1-2E0DA538F3DC}" dt="2025-03-19T20:35:28.502" v="2600" actId="26606"/>
          <ac:spMkLst>
            <pc:docMk/>
            <pc:sldMk cId="207343705" sldId="261"/>
            <ac:spMk id="12" creationId="{04812C46-200A-4DEB-A05E-3ED6C68C2387}"/>
          </ac:spMkLst>
        </pc:spChg>
        <pc:spChg chg="add del">
          <ac:chgData name="MONTINI TIZIANO" userId="8a953226-e843-44c4-90e9-85dbe80cb75b" providerId="ADAL" clId="{BC3F0263-1849-4501-91F1-2E0DA538F3DC}" dt="2025-03-19T20:35:22.405" v="2596" actId="26606"/>
          <ac:spMkLst>
            <pc:docMk/>
            <pc:sldMk cId="207343705" sldId="261"/>
            <ac:spMk id="13" creationId="{DBC6133C-0615-4CE4-9132-37E609A9BDFA}"/>
          </ac:spMkLst>
        </pc:spChg>
        <pc:spChg chg="add del">
          <ac:chgData name="MONTINI TIZIANO" userId="8a953226-e843-44c4-90e9-85dbe80cb75b" providerId="ADAL" clId="{BC3F0263-1849-4501-91F1-2E0DA538F3DC}" dt="2025-03-19T20:35:28.502" v="2600" actId="26606"/>
          <ac:spMkLst>
            <pc:docMk/>
            <pc:sldMk cId="207343705" sldId="261"/>
            <ac:spMk id="14" creationId="{D1EA859B-E555-4109-94F3-6700E046E008}"/>
          </ac:spMkLst>
        </pc:spChg>
        <pc:spChg chg="add del">
          <ac:chgData name="MONTINI TIZIANO" userId="8a953226-e843-44c4-90e9-85dbe80cb75b" providerId="ADAL" clId="{BC3F0263-1849-4501-91F1-2E0DA538F3DC}" dt="2025-03-19T20:35:22.405" v="2596" actId="26606"/>
          <ac:spMkLst>
            <pc:docMk/>
            <pc:sldMk cId="207343705" sldId="261"/>
            <ac:spMk id="15" creationId="{169CC832-2974-4E8D-90ED-3E2941BA7336}"/>
          </ac:spMkLst>
        </pc:spChg>
        <pc:spChg chg="add del">
          <ac:chgData name="MONTINI TIZIANO" userId="8a953226-e843-44c4-90e9-85dbe80cb75b" providerId="ADAL" clId="{BC3F0263-1849-4501-91F1-2E0DA538F3DC}" dt="2025-03-19T20:35:22.405" v="2596" actId="26606"/>
          <ac:spMkLst>
            <pc:docMk/>
            <pc:sldMk cId="207343705" sldId="261"/>
            <ac:spMk id="17" creationId="{55222F96-971A-4F90-B841-6BAB416C7AC1}"/>
          </ac:spMkLst>
        </pc:spChg>
        <pc:spChg chg="add del">
          <ac:chgData name="MONTINI TIZIANO" userId="8a953226-e843-44c4-90e9-85dbe80cb75b" providerId="ADAL" clId="{BC3F0263-1849-4501-91F1-2E0DA538F3DC}" dt="2025-03-19T20:35:22.405" v="2596" actId="26606"/>
          <ac:spMkLst>
            <pc:docMk/>
            <pc:sldMk cId="207343705" sldId="261"/>
            <ac:spMk id="19" creationId="{08980754-6F4B-43C9-B9BE-127B6BED6586}"/>
          </ac:spMkLst>
        </pc:spChg>
        <pc:spChg chg="add del">
          <ac:chgData name="MONTINI TIZIANO" userId="8a953226-e843-44c4-90e9-85dbe80cb75b" providerId="ADAL" clId="{BC3F0263-1849-4501-91F1-2E0DA538F3DC}" dt="2025-03-19T20:35:22.405" v="2596" actId="26606"/>
          <ac:spMkLst>
            <pc:docMk/>
            <pc:sldMk cId="207343705" sldId="261"/>
            <ac:spMk id="21" creationId="{2C1BBA94-3F40-40AA-8BB9-E69E25E537C1}"/>
          </ac:spMkLst>
        </pc:spChg>
        <pc:graphicFrameChg chg="add">
          <ac:chgData name="MONTINI TIZIANO" userId="8a953226-e843-44c4-90e9-85dbe80cb75b" providerId="ADAL" clId="{BC3F0263-1849-4501-91F1-2E0DA538F3DC}" dt="2025-03-19T15:23:11.944" v="1387"/>
          <ac:graphicFrameMkLst>
            <pc:docMk/>
            <pc:sldMk cId="207343705" sldId="261"/>
            <ac:graphicFrameMk id="5" creationId="{986F741C-E8DA-1784-9AE7-4B3804DD09C5}"/>
          </ac:graphicFrameMkLst>
        </pc:graphicFrameChg>
        <pc:graphicFrameChg chg="add del mod modGraphic">
          <ac:chgData name="MONTINI TIZIANO" userId="8a953226-e843-44c4-90e9-85dbe80cb75b" providerId="ADAL" clId="{BC3F0263-1849-4501-91F1-2E0DA538F3DC}" dt="2025-03-19T20:17:00.655" v="2385" actId="478"/>
          <ac:graphicFrameMkLst>
            <pc:docMk/>
            <pc:sldMk cId="207343705" sldId="261"/>
            <ac:graphicFrameMk id="6" creationId="{DF14FA5F-DD29-4535-32CC-FEB77B41E672}"/>
          </ac:graphicFrameMkLst>
        </pc:graphicFrameChg>
        <pc:picChg chg="add mod">
          <ac:chgData name="MONTINI TIZIANO" userId="8a953226-e843-44c4-90e9-85dbe80cb75b" providerId="ADAL" clId="{BC3F0263-1849-4501-91F1-2E0DA538F3DC}" dt="2025-03-19T20:34:21.360" v="2587" actId="1076"/>
          <ac:picMkLst>
            <pc:docMk/>
            <pc:sldMk cId="207343705" sldId="261"/>
            <ac:picMk id="5" creationId="{B7677FAA-2E66-E730-2DB9-DDAE43113324}"/>
          </ac:picMkLst>
        </pc:picChg>
        <pc:picChg chg="add del mod">
          <ac:chgData name="MONTINI TIZIANO" userId="8a953226-e843-44c4-90e9-85dbe80cb75b" providerId="ADAL" clId="{BC3F0263-1849-4501-91F1-2E0DA538F3DC}" dt="2025-03-19T20:34:42.485" v="2591" actId="478"/>
          <ac:picMkLst>
            <pc:docMk/>
            <pc:sldMk cId="207343705" sldId="261"/>
            <ac:picMk id="7" creationId="{4F475FCA-C317-0575-72A5-A118701541D5}"/>
          </ac:picMkLst>
        </pc:picChg>
        <pc:picChg chg="add mod ord modCrop">
          <ac:chgData name="MONTINI TIZIANO" userId="8a953226-e843-44c4-90e9-85dbe80cb75b" providerId="ADAL" clId="{BC3F0263-1849-4501-91F1-2E0DA538F3DC}" dt="2025-03-19T20:35:28.502" v="2600" actId="26606"/>
          <ac:picMkLst>
            <pc:docMk/>
            <pc:sldMk cId="207343705" sldId="261"/>
            <ac:picMk id="8" creationId="{1F247B09-0CED-BC9B-753E-42189A0BA62E}"/>
          </ac:picMkLst>
        </pc:picChg>
      </pc:sldChg>
      <pc:sldChg chg="addSp delSp modSp add mod">
        <pc:chgData name="MONTINI TIZIANO" userId="8a953226-e843-44c4-90e9-85dbe80cb75b" providerId="ADAL" clId="{BC3F0263-1849-4501-91F1-2E0DA538F3DC}" dt="2025-03-20T00:38:10.066" v="3890" actId="20577"/>
        <pc:sldMkLst>
          <pc:docMk/>
          <pc:sldMk cId="3078435833" sldId="262"/>
        </pc:sldMkLst>
        <pc:spChg chg="mod">
          <ac:chgData name="MONTINI TIZIANO" userId="8a953226-e843-44c4-90e9-85dbe80cb75b" providerId="ADAL" clId="{BC3F0263-1849-4501-91F1-2E0DA538F3DC}" dt="2025-03-19T20:25:15.954" v="2442" actId="14100"/>
          <ac:spMkLst>
            <pc:docMk/>
            <pc:sldMk cId="3078435833" sldId="262"/>
            <ac:spMk id="3" creationId="{A8C4211A-04DF-DD33-C841-B76F5D68A8AD}"/>
          </ac:spMkLst>
        </pc:spChg>
        <pc:spChg chg="del">
          <ac:chgData name="MONTINI TIZIANO" userId="8a953226-e843-44c4-90e9-85dbe80cb75b" providerId="ADAL" clId="{BC3F0263-1849-4501-91F1-2E0DA538F3DC}" dt="2025-03-19T20:17:04.453" v="2386" actId="478"/>
          <ac:spMkLst>
            <pc:docMk/>
            <pc:sldMk cId="3078435833" sldId="262"/>
            <ac:spMk id="4" creationId="{20122C41-2A78-1771-F724-0AB21DEC874D}"/>
          </ac:spMkLst>
        </pc:spChg>
        <pc:spChg chg="add mod">
          <ac:chgData name="MONTINI TIZIANO" userId="8a953226-e843-44c4-90e9-85dbe80cb75b" providerId="ADAL" clId="{BC3F0263-1849-4501-91F1-2E0DA538F3DC}" dt="2025-03-20T00:38:10.066" v="3890" actId="20577"/>
          <ac:spMkLst>
            <pc:docMk/>
            <pc:sldMk cId="3078435833" sldId="262"/>
            <ac:spMk id="5" creationId="{C8BE08F1-F642-BD89-0361-8C261B255DFB}"/>
          </ac:spMkLst>
        </pc:spChg>
        <pc:graphicFrameChg chg="mod modGraphic">
          <ac:chgData name="MONTINI TIZIANO" userId="8a953226-e843-44c4-90e9-85dbe80cb75b" providerId="ADAL" clId="{BC3F0263-1849-4501-91F1-2E0DA538F3DC}" dt="2025-03-19T20:26:15.677" v="2475" actId="1076"/>
          <ac:graphicFrameMkLst>
            <pc:docMk/>
            <pc:sldMk cId="3078435833" sldId="262"/>
            <ac:graphicFrameMk id="6" creationId="{501BEBE6-0064-8284-F5F9-72902C640F97}"/>
          </ac:graphicFrameMkLst>
        </pc:graphicFrameChg>
      </pc:sldChg>
      <pc:sldChg chg="addSp delSp modSp add mod">
        <pc:chgData name="MONTINI TIZIANO" userId="8a953226-e843-44c4-90e9-85dbe80cb75b" providerId="ADAL" clId="{BC3F0263-1849-4501-91F1-2E0DA538F3DC}" dt="2025-03-19T20:32:55.744" v="2584" actId="1076"/>
        <pc:sldMkLst>
          <pc:docMk/>
          <pc:sldMk cId="251527629" sldId="263"/>
        </pc:sldMkLst>
        <pc:spChg chg="mod">
          <ac:chgData name="MONTINI TIZIANO" userId="8a953226-e843-44c4-90e9-85dbe80cb75b" providerId="ADAL" clId="{BC3F0263-1849-4501-91F1-2E0DA538F3DC}" dt="2025-03-19T20:25:58.145" v="2471" actId="11"/>
          <ac:spMkLst>
            <pc:docMk/>
            <pc:sldMk cId="251527629" sldId="263"/>
            <ac:spMk id="2" creationId="{8FD99BF0-954A-FDCB-410F-A0CFF252A6E5}"/>
          </ac:spMkLst>
        </pc:spChg>
        <pc:spChg chg="del">
          <ac:chgData name="MONTINI TIZIANO" userId="8a953226-e843-44c4-90e9-85dbe80cb75b" providerId="ADAL" clId="{BC3F0263-1849-4501-91F1-2E0DA538F3DC}" dt="2025-03-19T20:26:01.919" v="2473" actId="478"/>
          <ac:spMkLst>
            <pc:docMk/>
            <pc:sldMk cId="251527629" sldId="263"/>
            <ac:spMk id="3" creationId="{2A626730-700A-1113-9184-BF7004DDFE7B}"/>
          </ac:spMkLst>
        </pc:spChg>
        <pc:spChg chg="del">
          <ac:chgData name="MONTINI TIZIANO" userId="8a953226-e843-44c4-90e9-85dbe80cb75b" providerId="ADAL" clId="{BC3F0263-1849-4501-91F1-2E0DA538F3DC}" dt="2025-03-19T20:26:03.546" v="2474" actId="478"/>
          <ac:spMkLst>
            <pc:docMk/>
            <pc:sldMk cId="251527629" sldId="263"/>
            <ac:spMk id="5" creationId="{37895AE5-6237-8985-9885-FEA8FAFBD234}"/>
          </ac:spMkLst>
        </pc:spChg>
        <pc:spChg chg="add mod">
          <ac:chgData name="MONTINI TIZIANO" userId="8a953226-e843-44c4-90e9-85dbe80cb75b" providerId="ADAL" clId="{BC3F0263-1849-4501-91F1-2E0DA538F3DC}" dt="2025-03-19T20:32:48.665" v="2582" actId="1076"/>
          <ac:spMkLst>
            <pc:docMk/>
            <pc:sldMk cId="251527629" sldId="263"/>
            <ac:spMk id="7" creationId="{C669E427-BA5C-2062-BF6A-D7C91C421D31}"/>
          </ac:spMkLst>
        </pc:spChg>
        <pc:graphicFrameChg chg="del">
          <ac:chgData name="MONTINI TIZIANO" userId="8a953226-e843-44c4-90e9-85dbe80cb75b" providerId="ADAL" clId="{BC3F0263-1849-4501-91F1-2E0DA538F3DC}" dt="2025-03-19T20:26:00.235" v="2472" actId="478"/>
          <ac:graphicFrameMkLst>
            <pc:docMk/>
            <pc:sldMk cId="251527629" sldId="263"/>
            <ac:graphicFrameMk id="6" creationId="{F1FA2652-A7A8-40C2-10A6-0AF551E22697}"/>
          </ac:graphicFrameMkLst>
        </pc:graphicFrameChg>
        <pc:picChg chg="add mod">
          <ac:chgData name="MONTINI TIZIANO" userId="8a953226-e843-44c4-90e9-85dbe80cb75b" providerId="ADAL" clId="{BC3F0263-1849-4501-91F1-2E0DA538F3DC}" dt="2025-03-19T20:32:55.744" v="2584" actId="1076"/>
          <ac:picMkLst>
            <pc:docMk/>
            <pc:sldMk cId="251527629" sldId="263"/>
            <ac:picMk id="9" creationId="{3400FA38-079E-9980-9DD6-EAB8449E072D}"/>
          </ac:picMkLst>
        </pc:picChg>
      </pc:sldChg>
      <pc:sldChg chg="addSp delSp modSp add mod">
        <pc:chgData name="MONTINI TIZIANO" userId="8a953226-e843-44c4-90e9-85dbe80cb75b" providerId="ADAL" clId="{BC3F0263-1849-4501-91F1-2E0DA538F3DC}" dt="2025-03-20T00:37:51.964" v="3868" actId="20577"/>
        <pc:sldMkLst>
          <pc:docMk/>
          <pc:sldMk cId="587529255" sldId="264"/>
        </pc:sldMkLst>
        <pc:spChg chg="add mod">
          <ac:chgData name="MONTINI TIZIANO" userId="8a953226-e843-44c4-90e9-85dbe80cb75b" providerId="ADAL" clId="{BC3F0263-1849-4501-91F1-2E0DA538F3DC}" dt="2025-03-20T00:37:27.830" v="3850" actId="20577"/>
          <ac:spMkLst>
            <pc:docMk/>
            <pc:sldMk cId="587529255" sldId="264"/>
            <ac:spMk id="4" creationId="{F28B7B6A-7FCF-3DD8-B691-F844D9EFB96B}"/>
          </ac:spMkLst>
        </pc:spChg>
        <pc:spChg chg="add mod">
          <ac:chgData name="MONTINI TIZIANO" userId="8a953226-e843-44c4-90e9-85dbe80cb75b" providerId="ADAL" clId="{BC3F0263-1849-4501-91F1-2E0DA538F3DC}" dt="2025-03-20T00:37:51.964" v="3868" actId="20577"/>
          <ac:spMkLst>
            <pc:docMk/>
            <pc:sldMk cId="587529255" sldId="264"/>
            <ac:spMk id="5" creationId="{8A96DFA4-D4A9-E8FD-BD82-9D4E63447B8A}"/>
          </ac:spMkLst>
        </pc:spChg>
        <pc:spChg chg="del">
          <ac:chgData name="MONTINI TIZIANO" userId="8a953226-e843-44c4-90e9-85dbe80cb75b" providerId="ADAL" clId="{BC3F0263-1849-4501-91F1-2E0DA538F3DC}" dt="2025-03-19T20:47:48.787" v="2626" actId="478"/>
          <ac:spMkLst>
            <pc:docMk/>
            <pc:sldMk cId="587529255" sldId="264"/>
            <ac:spMk id="7" creationId="{D540773D-1812-EF2B-A6F0-66D80683DBFE}"/>
          </ac:spMkLst>
        </pc:spChg>
        <pc:graphicFrameChg chg="add mod modGraphic">
          <ac:chgData name="MONTINI TIZIANO" userId="8a953226-e843-44c4-90e9-85dbe80cb75b" providerId="ADAL" clId="{BC3F0263-1849-4501-91F1-2E0DA538F3DC}" dt="2025-03-19T23:00:11.879" v="2821"/>
          <ac:graphicFrameMkLst>
            <pc:docMk/>
            <pc:sldMk cId="587529255" sldId="264"/>
            <ac:graphicFrameMk id="3" creationId="{090C0C28-5F87-C215-DE41-AC576E738E75}"/>
          </ac:graphicFrameMkLst>
        </pc:graphicFrameChg>
        <pc:picChg chg="del">
          <ac:chgData name="MONTINI TIZIANO" userId="8a953226-e843-44c4-90e9-85dbe80cb75b" providerId="ADAL" clId="{BC3F0263-1849-4501-91F1-2E0DA538F3DC}" dt="2025-03-19T20:47:47.374" v="2625" actId="478"/>
          <ac:picMkLst>
            <pc:docMk/>
            <pc:sldMk cId="587529255" sldId="264"/>
            <ac:picMk id="9" creationId="{72A24D5A-F654-DB9D-F227-B966F68C446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457744-27CB-4A95-BA6C-E71B2A2AF6BA}" type="datetimeFigureOut">
              <a:rPr lang="it-IT" smtClean="0"/>
              <a:t>19/03/2025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C30E03-1632-44A4-B0B3-E0A2CC1B3292}" type="slidenum">
              <a:rPr lang="it-IT" smtClean="0"/>
              <a:t>‹N›</a:t>
            </a:fld>
            <a:endParaRPr lang="it-IT"/>
          </a:p>
        </p:txBody>
      </p:sp>
    </p:spTree>
    <p:extLst>
      <p:ext uri="{BB962C8B-B14F-4D97-AF65-F5344CB8AC3E}">
        <p14:creationId xmlns:p14="http://schemas.microsoft.com/office/powerpoint/2010/main" val="2688478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94C30E03-1632-44A4-B0B3-E0A2CC1B3292}" type="slidenum">
              <a:rPr lang="it-IT" smtClean="0"/>
              <a:t>2</a:t>
            </a:fld>
            <a:endParaRPr lang="it-IT"/>
          </a:p>
        </p:txBody>
      </p:sp>
    </p:spTree>
    <p:extLst>
      <p:ext uri="{BB962C8B-B14F-4D97-AF65-F5344CB8AC3E}">
        <p14:creationId xmlns:p14="http://schemas.microsoft.com/office/powerpoint/2010/main" val="635131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A0BD62-0B05-523B-B9AB-8D982615BFAA}"/>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067E5F1D-E53E-38CF-C399-FAE82CD58D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55204969-13FB-CAA3-D6E9-AE4ACD6A8EF1}"/>
              </a:ext>
            </a:extLst>
          </p:cNvPr>
          <p:cNvSpPr>
            <a:spLocks noGrp="1"/>
          </p:cNvSpPr>
          <p:nvPr>
            <p:ph type="dt" sz="half" idx="10"/>
          </p:nvPr>
        </p:nvSpPr>
        <p:spPr/>
        <p:txBody>
          <a:bodyPr/>
          <a:lstStyle/>
          <a:p>
            <a:fld id="{DEA5A005-0BC6-4BD0-911A-2A7C9287BA62}" type="datetimeFigureOut">
              <a:rPr lang="it-IT" smtClean="0"/>
              <a:t>19/03/2025</a:t>
            </a:fld>
            <a:endParaRPr lang="it-IT"/>
          </a:p>
        </p:txBody>
      </p:sp>
      <p:sp>
        <p:nvSpPr>
          <p:cNvPr id="5" name="Segnaposto piè di pagina 4">
            <a:extLst>
              <a:ext uri="{FF2B5EF4-FFF2-40B4-BE49-F238E27FC236}">
                <a16:creationId xmlns:a16="http://schemas.microsoft.com/office/drawing/2014/main" id="{00C3D14E-9774-E51E-38FD-0DD79AAFD8A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1B2FB71-315B-5D07-FBD9-DECA97B24489}"/>
              </a:ext>
            </a:extLst>
          </p:cNvPr>
          <p:cNvSpPr>
            <a:spLocks noGrp="1"/>
          </p:cNvSpPr>
          <p:nvPr>
            <p:ph type="sldNum" sz="quarter" idx="12"/>
          </p:nvPr>
        </p:nvSpPr>
        <p:spPr/>
        <p:txBody>
          <a:bodyPr/>
          <a:lstStyle/>
          <a:p>
            <a:fld id="{78A36630-6E05-4C29-8A10-7D99FEBB2BA9}" type="slidenum">
              <a:rPr lang="it-IT" smtClean="0"/>
              <a:t>‹N›</a:t>
            </a:fld>
            <a:endParaRPr lang="it-IT"/>
          </a:p>
        </p:txBody>
      </p:sp>
    </p:spTree>
    <p:extLst>
      <p:ext uri="{BB962C8B-B14F-4D97-AF65-F5344CB8AC3E}">
        <p14:creationId xmlns:p14="http://schemas.microsoft.com/office/powerpoint/2010/main" val="387932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B2C9A0-06F9-AFC4-1FB6-66A5920DFD4E}"/>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8B2B9B9-2416-A457-5123-D831F14D0304}"/>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AA5AFE4-E323-3CC9-364A-F9107ADDE34C}"/>
              </a:ext>
            </a:extLst>
          </p:cNvPr>
          <p:cNvSpPr>
            <a:spLocks noGrp="1"/>
          </p:cNvSpPr>
          <p:nvPr>
            <p:ph type="dt" sz="half" idx="10"/>
          </p:nvPr>
        </p:nvSpPr>
        <p:spPr/>
        <p:txBody>
          <a:bodyPr/>
          <a:lstStyle/>
          <a:p>
            <a:fld id="{DEA5A005-0BC6-4BD0-911A-2A7C9287BA62}" type="datetimeFigureOut">
              <a:rPr lang="it-IT" smtClean="0"/>
              <a:t>19/03/2025</a:t>
            </a:fld>
            <a:endParaRPr lang="it-IT"/>
          </a:p>
        </p:txBody>
      </p:sp>
      <p:sp>
        <p:nvSpPr>
          <p:cNvPr id="5" name="Segnaposto piè di pagina 4">
            <a:extLst>
              <a:ext uri="{FF2B5EF4-FFF2-40B4-BE49-F238E27FC236}">
                <a16:creationId xmlns:a16="http://schemas.microsoft.com/office/drawing/2014/main" id="{C38A6CA9-BEC7-AC19-51AF-E78C691A314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16F71B2-2A8F-F7B2-3376-51A05CAD82FA}"/>
              </a:ext>
            </a:extLst>
          </p:cNvPr>
          <p:cNvSpPr>
            <a:spLocks noGrp="1"/>
          </p:cNvSpPr>
          <p:nvPr>
            <p:ph type="sldNum" sz="quarter" idx="12"/>
          </p:nvPr>
        </p:nvSpPr>
        <p:spPr/>
        <p:txBody>
          <a:bodyPr/>
          <a:lstStyle/>
          <a:p>
            <a:fld id="{78A36630-6E05-4C29-8A10-7D99FEBB2BA9}" type="slidenum">
              <a:rPr lang="it-IT" smtClean="0"/>
              <a:t>‹N›</a:t>
            </a:fld>
            <a:endParaRPr lang="it-IT"/>
          </a:p>
        </p:txBody>
      </p:sp>
    </p:spTree>
    <p:extLst>
      <p:ext uri="{BB962C8B-B14F-4D97-AF65-F5344CB8AC3E}">
        <p14:creationId xmlns:p14="http://schemas.microsoft.com/office/powerpoint/2010/main" val="894483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5303A0CB-5A52-2F32-4188-B1F07A160B48}"/>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8F764F6-E84B-5D74-5F33-E59C826B39DC}"/>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6D52B08-C685-FD59-B85E-6929BCB8E946}"/>
              </a:ext>
            </a:extLst>
          </p:cNvPr>
          <p:cNvSpPr>
            <a:spLocks noGrp="1"/>
          </p:cNvSpPr>
          <p:nvPr>
            <p:ph type="dt" sz="half" idx="10"/>
          </p:nvPr>
        </p:nvSpPr>
        <p:spPr/>
        <p:txBody>
          <a:bodyPr/>
          <a:lstStyle/>
          <a:p>
            <a:fld id="{DEA5A005-0BC6-4BD0-911A-2A7C9287BA62}" type="datetimeFigureOut">
              <a:rPr lang="it-IT" smtClean="0"/>
              <a:t>19/03/2025</a:t>
            </a:fld>
            <a:endParaRPr lang="it-IT"/>
          </a:p>
        </p:txBody>
      </p:sp>
      <p:sp>
        <p:nvSpPr>
          <p:cNvPr id="5" name="Segnaposto piè di pagina 4">
            <a:extLst>
              <a:ext uri="{FF2B5EF4-FFF2-40B4-BE49-F238E27FC236}">
                <a16:creationId xmlns:a16="http://schemas.microsoft.com/office/drawing/2014/main" id="{5B04D47E-B470-CE99-309A-19A60B9C125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B0F9C7C-1D0D-45A7-DCD1-6F13B5E723FE}"/>
              </a:ext>
            </a:extLst>
          </p:cNvPr>
          <p:cNvSpPr>
            <a:spLocks noGrp="1"/>
          </p:cNvSpPr>
          <p:nvPr>
            <p:ph type="sldNum" sz="quarter" idx="12"/>
          </p:nvPr>
        </p:nvSpPr>
        <p:spPr/>
        <p:txBody>
          <a:bodyPr/>
          <a:lstStyle/>
          <a:p>
            <a:fld id="{78A36630-6E05-4C29-8A10-7D99FEBB2BA9}" type="slidenum">
              <a:rPr lang="it-IT" smtClean="0"/>
              <a:t>‹N›</a:t>
            </a:fld>
            <a:endParaRPr lang="it-IT"/>
          </a:p>
        </p:txBody>
      </p:sp>
    </p:spTree>
    <p:extLst>
      <p:ext uri="{BB962C8B-B14F-4D97-AF65-F5344CB8AC3E}">
        <p14:creationId xmlns:p14="http://schemas.microsoft.com/office/powerpoint/2010/main" val="1165279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5E4E91-0696-431E-7E1E-DDCF19676BB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4BD3380-5E27-6F42-C8F1-997ABC4068E7}"/>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FDA98B8-8687-644D-BEA8-88099F9F9514}"/>
              </a:ext>
            </a:extLst>
          </p:cNvPr>
          <p:cNvSpPr>
            <a:spLocks noGrp="1"/>
          </p:cNvSpPr>
          <p:nvPr>
            <p:ph type="dt" sz="half" idx="10"/>
          </p:nvPr>
        </p:nvSpPr>
        <p:spPr/>
        <p:txBody>
          <a:bodyPr/>
          <a:lstStyle/>
          <a:p>
            <a:fld id="{DEA5A005-0BC6-4BD0-911A-2A7C9287BA62}" type="datetimeFigureOut">
              <a:rPr lang="it-IT" smtClean="0"/>
              <a:t>19/03/2025</a:t>
            </a:fld>
            <a:endParaRPr lang="it-IT"/>
          </a:p>
        </p:txBody>
      </p:sp>
      <p:sp>
        <p:nvSpPr>
          <p:cNvPr id="5" name="Segnaposto piè di pagina 4">
            <a:extLst>
              <a:ext uri="{FF2B5EF4-FFF2-40B4-BE49-F238E27FC236}">
                <a16:creationId xmlns:a16="http://schemas.microsoft.com/office/drawing/2014/main" id="{16E0632A-3A26-3CDE-EA64-3C3576D160C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613AD7B-DDFA-7F70-1E14-27B6716D0BDB}"/>
              </a:ext>
            </a:extLst>
          </p:cNvPr>
          <p:cNvSpPr>
            <a:spLocks noGrp="1"/>
          </p:cNvSpPr>
          <p:nvPr>
            <p:ph type="sldNum" sz="quarter" idx="12"/>
          </p:nvPr>
        </p:nvSpPr>
        <p:spPr/>
        <p:txBody>
          <a:bodyPr/>
          <a:lstStyle/>
          <a:p>
            <a:fld id="{78A36630-6E05-4C29-8A10-7D99FEBB2BA9}" type="slidenum">
              <a:rPr lang="it-IT" smtClean="0"/>
              <a:t>‹N›</a:t>
            </a:fld>
            <a:endParaRPr lang="it-IT"/>
          </a:p>
        </p:txBody>
      </p:sp>
    </p:spTree>
    <p:extLst>
      <p:ext uri="{BB962C8B-B14F-4D97-AF65-F5344CB8AC3E}">
        <p14:creationId xmlns:p14="http://schemas.microsoft.com/office/powerpoint/2010/main" val="3701543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B1C960-73A6-7450-8C39-8F5235DB4AB5}"/>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CD108793-CEC9-38C0-C861-791E63B543F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0E0E4D88-DB79-280E-9F77-2E2162DCAC25}"/>
              </a:ext>
            </a:extLst>
          </p:cNvPr>
          <p:cNvSpPr>
            <a:spLocks noGrp="1"/>
          </p:cNvSpPr>
          <p:nvPr>
            <p:ph type="dt" sz="half" idx="10"/>
          </p:nvPr>
        </p:nvSpPr>
        <p:spPr/>
        <p:txBody>
          <a:bodyPr/>
          <a:lstStyle/>
          <a:p>
            <a:fld id="{DEA5A005-0BC6-4BD0-911A-2A7C9287BA62}" type="datetimeFigureOut">
              <a:rPr lang="it-IT" smtClean="0"/>
              <a:t>19/03/2025</a:t>
            </a:fld>
            <a:endParaRPr lang="it-IT"/>
          </a:p>
        </p:txBody>
      </p:sp>
      <p:sp>
        <p:nvSpPr>
          <p:cNvPr id="5" name="Segnaposto piè di pagina 4">
            <a:extLst>
              <a:ext uri="{FF2B5EF4-FFF2-40B4-BE49-F238E27FC236}">
                <a16:creationId xmlns:a16="http://schemas.microsoft.com/office/drawing/2014/main" id="{072DF96E-6A81-12FB-1C46-6707E330466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CA459FA-5815-0222-22C4-3026291CCC62}"/>
              </a:ext>
            </a:extLst>
          </p:cNvPr>
          <p:cNvSpPr>
            <a:spLocks noGrp="1"/>
          </p:cNvSpPr>
          <p:nvPr>
            <p:ph type="sldNum" sz="quarter" idx="12"/>
          </p:nvPr>
        </p:nvSpPr>
        <p:spPr/>
        <p:txBody>
          <a:bodyPr/>
          <a:lstStyle/>
          <a:p>
            <a:fld id="{78A36630-6E05-4C29-8A10-7D99FEBB2BA9}" type="slidenum">
              <a:rPr lang="it-IT" smtClean="0"/>
              <a:t>‹N›</a:t>
            </a:fld>
            <a:endParaRPr lang="it-IT"/>
          </a:p>
        </p:txBody>
      </p:sp>
    </p:spTree>
    <p:extLst>
      <p:ext uri="{BB962C8B-B14F-4D97-AF65-F5344CB8AC3E}">
        <p14:creationId xmlns:p14="http://schemas.microsoft.com/office/powerpoint/2010/main" val="153252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EEA701-0C8F-837E-DDA7-3715B710BB3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4910275-ED49-21DA-64FC-72652B3F4E4F}"/>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179D62CE-CBA2-9B93-3440-2BD97E27ADB5}"/>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BD3BEF76-0256-817C-CDA9-36E05280469B}"/>
              </a:ext>
            </a:extLst>
          </p:cNvPr>
          <p:cNvSpPr>
            <a:spLocks noGrp="1"/>
          </p:cNvSpPr>
          <p:nvPr>
            <p:ph type="dt" sz="half" idx="10"/>
          </p:nvPr>
        </p:nvSpPr>
        <p:spPr/>
        <p:txBody>
          <a:bodyPr/>
          <a:lstStyle/>
          <a:p>
            <a:fld id="{DEA5A005-0BC6-4BD0-911A-2A7C9287BA62}" type="datetimeFigureOut">
              <a:rPr lang="it-IT" smtClean="0"/>
              <a:t>19/03/2025</a:t>
            </a:fld>
            <a:endParaRPr lang="it-IT"/>
          </a:p>
        </p:txBody>
      </p:sp>
      <p:sp>
        <p:nvSpPr>
          <p:cNvPr id="6" name="Segnaposto piè di pagina 5">
            <a:extLst>
              <a:ext uri="{FF2B5EF4-FFF2-40B4-BE49-F238E27FC236}">
                <a16:creationId xmlns:a16="http://schemas.microsoft.com/office/drawing/2014/main" id="{4CB5C1A6-7DB6-DB76-6553-43BB3CA7EC6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7362FC5-CEBD-4298-5221-C308443088A6}"/>
              </a:ext>
            </a:extLst>
          </p:cNvPr>
          <p:cNvSpPr>
            <a:spLocks noGrp="1"/>
          </p:cNvSpPr>
          <p:nvPr>
            <p:ph type="sldNum" sz="quarter" idx="12"/>
          </p:nvPr>
        </p:nvSpPr>
        <p:spPr/>
        <p:txBody>
          <a:bodyPr/>
          <a:lstStyle/>
          <a:p>
            <a:fld id="{78A36630-6E05-4C29-8A10-7D99FEBB2BA9}" type="slidenum">
              <a:rPr lang="it-IT" smtClean="0"/>
              <a:t>‹N›</a:t>
            </a:fld>
            <a:endParaRPr lang="it-IT"/>
          </a:p>
        </p:txBody>
      </p:sp>
    </p:spTree>
    <p:extLst>
      <p:ext uri="{BB962C8B-B14F-4D97-AF65-F5344CB8AC3E}">
        <p14:creationId xmlns:p14="http://schemas.microsoft.com/office/powerpoint/2010/main" val="1621798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39B145-14CD-F2BF-7365-618039A7B74A}"/>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A2E5EDA-1E0C-6AD7-908D-8E24FD34B9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E95F1FD3-0DB8-7477-3207-1345FAE67338}"/>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35F64D7D-E2B6-B932-FCF4-DAADB0D57C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F56BB1B8-D5A6-4768-0F30-D7833A5446D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106DC39B-C7AE-E1CB-5893-96EC1299A755}"/>
              </a:ext>
            </a:extLst>
          </p:cNvPr>
          <p:cNvSpPr>
            <a:spLocks noGrp="1"/>
          </p:cNvSpPr>
          <p:nvPr>
            <p:ph type="dt" sz="half" idx="10"/>
          </p:nvPr>
        </p:nvSpPr>
        <p:spPr/>
        <p:txBody>
          <a:bodyPr/>
          <a:lstStyle/>
          <a:p>
            <a:fld id="{DEA5A005-0BC6-4BD0-911A-2A7C9287BA62}" type="datetimeFigureOut">
              <a:rPr lang="it-IT" smtClean="0"/>
              <a:t>19/03/2025</a:t>
            </a:fld>
            <a:endParaRPr lang="it-IT"/>
          </a:p>
        </p:txBody>
      </p:sp>
      <p:sp>
        <p:nvSpPr>
          <p:cNvPr id="8" name="Segnaposto piè di pagina 7">
            <a:extLst>
              <a:ext uri="{FF2B5EF4-FFF2-40B4-BE49-F238E27FC236}">
                <a16:creationId xmlns:a16="http://schemas.microsoft.com/office/drawing/2014/main" id="{6257B5B2-4442-8E2D-8A24-BFAC7E908B7F}"/>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8D46C234-9059-C280-BD4C-CE06474C876B}"/>
              </a:ext>
            </a:extLst>
          </p:cNvPr>
          <p:cNvSpPr>
            <a:spLocks noGrp="1"/>
          </p:cNvSpPr>
          <p:nvPr>
            <p:ph type="sldNum" sz="quarter" idx="12"/>
          </p:nvPr>
        </p:nvSpPr>
        <p:spPr/>
        <p:txBody>
          <a:bodyPr/>
          <a:lstStyle/>
          <a:p>
            <a:fld id="{78A36630-6E05-4C29-8A10-7D99FEBB2BA9}" type="slidenum">
              <a:rPr lang="it-IT" smtClean="0"/>
              <a:t>‹N›</a:t>
            </a:fld>
            <a:endParaRPr lang="it-IT"/>
          </a:p>
        </p:txBody>
      </p:sp>
    </p:spTree>
    <p:extLst>
      <p:ext uri="{BB962C8B-B14F-4D97-AF65-F5344CB8AC3E}">
        <p14:creationId xmlns:p14="http://schemas.microsoft.com/office/powerpoint/2010/main" val="3181609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F13F83-F816-DE36-EE14-A1C1AC30A597}"/>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F431015-D97E-C601-CD13-B9587F5B5452}"/>
              </a:ext>
            </a:extLst>
          </p:cNvPr>
          <p:cNvSpPr>
            <a:spLocks noGrp="1"/>
          </p:cNvSpPr>
          <p:nvPr>
            <p:ph type="dt" sz="half" idx="10"/>
          </p:nvPr>
        </p:nvSpPr>
        <p:spPr/>
        <p:txBody>
          <a:bodyPr/>
          <a:lstStyle/>
          <a:p>
            <a:fld id="{DEA5A005-0BC6-4BD0-911A-2A7C9287BA62}" type="datetimeFigureOut">
              <a:rPr lang="it-IT" smtClean="0"/>
              <a:t>19/03/2025</a:t>
            </a:fld>
            <a:endParaRPr lang="it-IT"/>
          </a:p>
        </p:txBody>
      </p:sp>
      <p:sp>
        <p:nvSpPr>
          <p:cNvPr id="4" name="Segnaposto piè di pagina 3">
            <a:extLst>
              <a:ext uri="{FF2B5EF4-FFF2-40B4-BE49-F238E27FC236}">
                <a16:creationId xmlns:a16="http://schemas.microsoft.com/office/drawing/2014/main" id="{EB956DB2-0FBC-C8A3-50D1-173247A1D677}"/>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C4CFE1AC-9B4D-70FB-C11D-C61110D19DEB}"/>
              </a:ext>
            </a:extLst>
          </p:cNvPr>
          <p:cNvSpPr>
            <a:spLocks noGrp="1"/>
          </p:cNvSpPr>
          <p:nvPr>
            <p:ph type="sldNum" sz="quarter" idx="12"/>
          </p:nvPr>
        </p:nvSpPr>
        <p:spPr/>
        <p:txBody>
          <a:bodyPr/>
          <a:lstStyle/>
          <a:p>
            <a:fld id="{78A36630-6E05-4C29-8A10-7D99FEBB2BA9}" type="slidenum">
              <a:rPr lang="it-IT" smtClean="0"/>
              <a:t>‹N›</a:t>
            </a:fld>
            <a:endParaRPr lang="it-IT"/>
          </a:p>
        </p:txBody>
      </p:sp>
    </p:spTree>
    <p:extLst>
      <p:ext uri="{BB962C8B-B14F-4D97-AF65-F5344CB8AC3E}">
        <p14:creationId xmlns:p14="http://schemas.microsoft.com/office/powerpoint/2010/main" val="3006741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72DF52DB-A5CA-6D2C-F65F-A625607352D2}"/>
              </a:ext>
            </a:extLst>
          </p:cNvPr>
          <p:cNvSpPr>
            <a:spLocks noGrp="1"/>
          </p:cNvSpPr>
          <p:nvPr>
            <p:ph type="dt" sz="half" idx="10"/>
          </p:nvPr>
        </p:nvSpPr>
        <p:spPr/>
        <p:txBody>
          <a:bodyPr/>
          <a:lstStyle/>
          <a:p>
            <a:fld id="{DEA5A005-0BC6-4BD0-911A-2A7C9287BA62}" type="datetimeFigureOut">
              <a:rPr lang="it-IT" smtClean="0"/>
              <a:t>19/03/2025</a:t>
            </a:fld>
            <a:endParaRPr lang="it-IT"/>
          </a:p>
        </p:txBody>
      </p:sp>
      <p:sp>
        <p:nvSpPr>
          <p:cNvPr id="3" name="Segnaposto piè di pagina 2">
            <a:extLst>
              <a:ext uri="{FF2B5EF4-FFF2-40B4-BE49-F238E27FC236}">
                <a16:creationId xmlns:a16="http://schemas.microsoft.com/office/drawing/2014/main" id="{3A6C1D4E-4E44-BFCB-ED0E-60B938E01EDD}"/>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B94E4AF7-1146-FDC5-7090-EC942207BB3D}"/>
              </a:ext>
            </a:extLst>
          </p:cNvPr>
          <p:cNvSpPr>
            <a:spLocks noGrp="1"/>
          </p:cNvSpPr>
          <p:nvPr>
            <p:ph type="sldNum" sz="quarter" idx="12"/>
          </p:nvPr>
        </p:nvSpPr>
        <p:spPr/>
        <p:txBody>
          <a:bodyPr/>
          <a:lstStyle/>
          <a:p>
            <a:fld id="{78A36630-6E05-4C29-8A10-7D99FEBB2BA9}" type="slidenum">
              <a:rPr lang="it-IT" smtClean="0"/>
              <a:t>‹N›</a:t>
            </a:fld>
            <a:endParaRPr lang="it-IT"/>
          </a:p>
        </p:txBody>
      </p:sp>
    </p:spTree>
    <p:extLst>
      <p:ext uri="{BB962C8B-B14F-4D97-AF65-F5344CB8AC3E}">
        <p14:creationId xmlns:p14="http://schemas.microsoft.com/office/powerpoint/2010/main" val="2086563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82A143-3598-6971-C4CE-9492087BD7D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054100D-1AF7-EDCA-2594-6A72DDFC42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3DF133C-3C5B-71E8-1976-D580CBD4CF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0D5BC24-4936-9F98-BCB7-25DA9E104C9E}"/>
              </a:ext>
            </a:extLst>
          </p:cNvPr>
          <p:cNvSpPr>
            <a:spLocks noGrp="1"/>
          </p:cNvSpPr>
          <p:nvPr>
            <p:ph type="dt" sz="half" idx="10"/>
          </p:nvPr>
        </p:nvSpPr>
        <p:spPr/>
        <p:txBody>
          <a:bodyPr/>
          <a:lstStyle/>
          <a:p>
            <a:fld id="{DEA5A005-0BC6-4BD0-911A-2A7C9287BA62}" type="datetimeFigureOut">
              <a:rPr lang="it-IT" smtClean="0"/>
              <a:t>19/03/2025</a:t>
            </a:fld>
            <a:endParaRPr lang="it-IT"/>
          </a:p>
        </p:txBody>
      </p:sp>
      <p:sp>
        <p:nvSpPr>
          <p:cNvPr id="6" name="Segnaposto piè di pagina 5">
            <a:extLst>
              <a:ext uri="{FF2B5EF4-FFF2-40B4-BE49-F238E27FC236}">
                <a16:creationId xmlns:a16="http://schemas.microsoft.com/office/drawing/2014/main" id="{1B21AD4D-1EF9-5E45-D661-1ABCE93B41B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78AF278-BE1B-773D-9529-191EF16414F6}"/>
              </a:ext>
            </a:extLst>
          </p:cNvPr>
          <p:cNvSpPr>
            <a:spLocks noGrp="1"/>
          </p:cNvSpPr>
          <p:nvPr>
            <p:ph type="sldNum" sz="quarter" idx="12"/>
          </p:nvPr>
        </p:nvSpPr>
        <p:spPr/>
        <p:txBody>
          <a:bodyPr/>
          <a:lstStyle/>
          <a:p>
            <a:fld id="{78A36630-6E05-4C29-8A10-7D99FEBB2BA9}" type="slidenum">
              <a:rPr lang="it-IT" smtClean="0"/>
              <a:t>‹N›</a:t>
            </a:fld>
            <a:endParaRPr lang="it-IT"/>
          </a:p>
        </p:txBody>
      </p:sp>
    </p:spTree>
    <p:extLst>
      <p:ext uri="{BB962C8B-B14F-4D97-AF65-F5344CB8AC3E}">
        <p14:creationId xmlns:p14="http://schemas.microsoft.com/office/powerpoint/2010/main" val="3712397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F2F2AB-0D96-B656-624C-58E9AACBEC0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BE8E7E75-449E-E8CF-CEDB-080D17B438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3269075A-15F0-0441-CC80-C085259897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FEA05F78-CBA6-DE5E-BCA6-0CEB3C09BFA3}"/>
              </a:ext>
            </a:extLst>
          </p:cNvPr>
          <p:cNvSpPr>
            <a:spLocks noGrp="1"/>
          </p:cNvSpPr>
          <p:nvPr>
            <p:ph type="dt" sz="half" idx="10"/>
          </p:nvPr>
        </p:nvSpPr>
        <p:spPr/>
        <p:txBody>
          <a:bodyPr/>
          <a:lstStyle/>
          <a:p>
            <a:fld id="{DEA5A005-0BC6-4BD0-911A-2A7C9287BA62}" type="datetimeFigureOut">
              <a:rPr lang="it-IT" smtClean="0"/>
              <a:t>19/03/2025</a:t>
            </a:fld>
            <a:endParaRPr lang="it-IT"/>
          </a:p>
        </p:txBody>
      </p:sp>
      <p:sp>
        <p:nvSpPr>
          <p:cNvPr id="6" name="Segnaposto piè di pagina 5">
            <a:extLst>
              <a:ext uri="{FF2B5EF4-FFF2-40B4-BE49-F238E27FC236}">
                <a16:creationId xmlns:a16="http://schemas.microsoft.com/office/drawing/2014/main" id="{F83337C6-35B8-05FB-B766-CA2AD7E30D5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684EE13-D8C5-A75A-55E4-1AB53C038AA5}"/>
              </a:ext>
            </a:extLst>
          </p:cNvPr>
          <p:cNvSpPr>
            <a:spLocks noGrp="1"/>
          </p:cNvSpPr>
          <p:nvPr>
            <p:ph type="sldNum" sz="quarter" idx="12"/>
          </p:nvPr>
        </p:nvSpPr>
        <p:spPr/>
        <p:txBody>
          <a:bodyPr/>
          <a:lstStyle/>
          <a:p>
            <a:fld id="{78A36630-6E05-4C29-8A10-7D99FEBB2BA9}" type="slidenum">
              <a:rPr lang="it-IT" smtClean="0"/>
              <a:t>‹N›</a:t>
            </a:fld>
            <a:endParaRPr lang="it-IT"/>
          </a:p>
        </p:txBody>
      </p:sp>
    </p:spTree>
    <p:extLst>
      <p:ext uri="{BB962C8B-B14F-4D97-AF65-F5344CB8AC3E}">
        <p14:creationId xmlns:p14="http://schemas.microsoft.com/office/powerpoint/2010/main" val="736957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53F46503-AB4C-E0A8-ECE6-BAE006B953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AFA5C74-BDD9-0D1C-1900-E86727389F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6BEB1CE-3EA3-8C71-2A7D-E65B06E182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EA5A005-0BC6-4BD0-911A-2A7C9287BA62}" type="datetimeFigureOut">
              <a:rPr lang="it-IT" smtClean="0"/>
              <a:t>19/03/2025</a:t>
            </a:fld>
            <a:endParaRPr lang="it-IT"/>
          </a:p>
        </p:txBody>
      </p:sp>
      <p:sp>
        <p:nvSpPr>
          <p:cNvPr id="5" name="Segnaposto piè di pagina 4">
            <a:extLst>
              <a:ext uri="{FF2B5EF4-FFF2-40B4-BE49-F238E27FC236}">
                <a16:creationId xmlns:a16="http://schemas.microsoft.com/office/drawing/2014/main" id="{3CB5AB68-A2F9-345A-0AB0-A695CE1BC4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86D03DA7-A17E-A773-C869-C7AC512EFE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8A36630-6E05-4C29-8A10-7D99FEBB2BA9}" type="slidenum">
              <a:rPr lang="it-IT" smtClean="0"/>
              <a:t>‹N›</a:t>
            </a:fld>
            <a:endParaRPr lang="it-IT"/>
          </a:p>
        </p:txBody>
      </p:sp>
    </p:spTree>
    <p:extLst>
      <p:ext uri="{BB962C8B-B14F-4D97-AF65-F5344CB8AC3E}">
        <p14:creationId xmlns:p14="http://schemas.microsoft.com/office/powerpoint/2010/main" val="598390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0B947278-62DB-73E0-DEC7-6D48FADD6781}"/>
              </a:ext>
            </a:extLst>
          </p:cNvPr>
          <p:cNvSpPr txBox="1"/>
          <p:nvPr/>
        </p:nvSpPr>
        <p:spPr>
          <a:xfrm>
            <a:off x="496529" y="481781"/>
            <a:ext cx="7312066" cy="3416320"/>
          </a:xfrm>
          <a:prstGeom prst="rect">
            <a:avLst/>
          </a:prstGeom>
          <a:noFill/>
        </p:spPr>
        <p:txBody>
          <a:bodyPr wrap="none" rtlCol="0">
            <a:spAutoFit/>
          </a:bodyPr>
          <a:lstStyle/>
          <a:p>
            <a:r>
              <a:rPr lang="it-IT" sz="2400" b="1" dirty="0" err="1">
                <a:solidFill>
                  <a:srgbClr val="FF0000"/>
                </a:solidFill>
              </a:rPr>
              <a:t>Synthesis</a:t>
            </a:r>
            <a:endParaRPr lang="it-IT" sz="2400" b="1" dirty="0">
              <a:solidFill>
                <a:srgbClr val="FF0000"/>
              </a:solidFill>
            </a:endParaRPr>
          </a:p>
          <a:p>
            <a:endParaRPr lang="it-IT" sz="2400" dirty="0"/>
          </a:p>
          <a:p>
            <a:pPr marL="457200" indent="-457200">
              <a:buFont typeface="+mj-lt"/>
              <a:buAutoNum type="arabicPeriod"/>
            </a:pPr>
            <a:r>
              <a:rPr lang="it-IT" sz="2400" dirty="0" err="1"/>
              <a:t>Nanosized</a:t>
            </a:r>
            <a:r>
              <a:rPr lang="it-IT" sz="2400" dirty="0"/>
              <a:t> </a:t>
            </a:r>
            <a:r>
              <a:rPr lang="it-IT" sz="2400" dirty="0" err="1"/>
              <a:t>material</a:t>
            </a:r>
            <a:r>
              <a:rPr lang="it-IT" sz="2400" dirty="0"/>
              <a:t>: </a:t>
            </a:r>
            <a:r>
              <a:rPr lang="it-IT" sz="2400" dirty="0" err="1"/>
              <a:t>ZnS</a:t>
            </a:r>
            <a:r>
              <a:rPr lang="it-IT" sz="2400" dirty="0"/>
              <a:t> quantum dots for sensing</a:t>
            </a:r>
          </a:p>
          <a:p>
            <a:pPr marL="457200" indent="-457200">
              <a:buFont typeface="+mj-lt"/>
              <a:buAutoNum type="arabicPeriod"/>
            </a:pPr>
            <a:endParaRPr lang="it-IT" sz="2400" dirty="0"/>
          </a:p>
          <a:p>
            <a:pPr marL="457200" indent="-457200">
              <a:buFont typeface="+mj-lt"/>
              <a:buAutoNum type="arabicPeriod"/>
            </a:pPr>
            <a:r>
              <a:rPr lang="it-IT" sz="2400" dirty="0" err="1"/>
              <a:t>Nanocomposite</a:t>
            </a:r>
            <a:r>
              <a:rPr lang="it-IT" sz="2400" dirty="0"/>
              <a:t> </a:t>
            </a:r>
            <a:r>
              <a:rPr lang="it-IT" sz="2400" dirty="0" err="1"/>
              <a:t>materials</a:t>
            </a:r>
            <a:r>
              <a:rPr lang="it-IT" sz="2400" dirty="0"/>
              <a:t>: TiO</a:t>
            </a:r>
            <a:r>
              <a:rPr lang="it-IT" sz="2400" baseline="-25000" dirty="0"/>
              <a:t>2</a:t>
            </a:r>
            <a:r>
              <a:rPr lang="it-IT" sz="2400" dirty="0"/>
              <a:t> by sol-gel</a:t>
            </a:r>
          </a:p>
          <a:p>
            <a:pPr marL="457200" indent="-457200">
              <a:buFont typeface="+mj-lt"/>
              <a:buAutoNum type="arabicPeriod"/>
            </a:pPr>
            <a:endParaRPr lang="it-IT" sz="2400" dirty="0"/>
          </a:p>
          <a:p>
            <a:pPr marL="457200" indent="-457200">
              <a:buFont typeface="+mj-lt"/>
              <a:buAutoNum type="arabicPeriod"/>
            </a:pPr>
            <a:r>
              <a:rPr lang="it-IT" sz="2400" dirty="0" err="1"/>
              <a:t>Nanostructured</a:t>
            </a:r>
            <a:r>
              <a:rPr lang="it-IT" sz="2400" dirty="0"/>
              <a:t> </a:t>
            </a:r>
            <a:r>
              <a:rPr lang="it-IT" sz="2400" dirty="0" err="1"/>
              <a:t>materials</a:t>
            </a:r>
            <a:r>
              <a:rPr lang="it-IT" sz="2400" dirty="0"/>
              <a:t>: Ti-MCM-41</a:t>
            </a:r>
          </a:p>
          <a:p>
            <a:pPr marL="457200" indent="-457200">
              <a:buFont typeface="+mj-lt"/>
              <a:buAutoNum type="arabicPeriod"/>
            </a:pPr>
            <a:endParaRPr lang="it-IT" sz="2400" dirty="0"/>
          </a:p>
          <a:p>
            <a:pPr marL="457200" indent="-457200">
              <a:buFont typeface="+mj-lt"/>
              <a:buAutoNum type="arabicPeriod"/>
            </a:pPr>
            <a:endParaRPr lang="it-IT" sz="2400" dirty="0"/>
          </a:p>
        </p:txBody>
      </p:sp>
    </p:spTree>
    <p:extLst>
      <p:ext uri="{BB962C8B-B14F-4D97-AF65-F5344CB8AC3E}">
        <p14:creationId xmlns:p14="http://schemas.microsoft.com/office/powerpoint/2010/main" val="2472400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2EC53EFD-1048-354B-1AAF-65D249AB5E86}"/>
              </a:ext>
            </a:extLst>
          </p:cNvPr>
          <p:cNvPicPr>
            <a:picLocks noChangeAspect="1"/>
          </p:cNvPicPr>
          <p:nvPr/>
        </p:nvPicPr>
        <p:blipFill>
          <a:blip r:embed="rId3"/>
          <a:stretch>
            <a:fillRect/>
          </a:stretch>
        </p:blipFill>
        <p:spPr>
          <a:xfrm>
            <a:off x="2142408" y="1013951"/>
            <a:ext cx="8258175" cy="2857500"/>
          </a:xfrm>
          <a:prstGeom prst="rect">
            <a:avLst/>
          </a:prstGeom>
        </p:spPr>
      </p:pic>
      <p:sp>
        <p:nvSpPr>
          <p:cNvPr id="6" name="CasellaDiTesto 5">
            <a:extLst>
              <a:ext uri="{FF2B5EF4-FFF2-40B4-BE49-F238E27FC236}">
                <a16:creationId xmlns:a16="http://schemas.microsoft.com/office/drawing/2014/main" id="{8FF86461-412D-9897-C9D6-5AEF3FFF9D48}"/>
              </a:ext>
            </a:extLst>
          </p:cNvPr>
          <p:cNvSpPr txBox="1"/>
          <p:nvPr/>
        </p:nvSpPr>
        <p:spPr>
          <a:xfrm>
            <a:off x="176486" y="333986"/>
            <a:ext cx="6095010" cy="369332"/>
          </a:xfrm>
          <a:prstGeom prst="rect">
            <a:avLst/>
          </a:prstGeom>
          <a:noFill/>
        </p:spPr>
        <p:txBody>
          <a:bodyPr wrap="square">
            <a:spAutoFit/>
          </a:bodyPr>
          <a:lstStyle/>
          <a:p>
            <a:pPr marL="457200" indent="-457200">
              <a:buFont typeface="+mj-lt"/>
              <a:buAutoNum type="arabicPeriod"/>
            </a:pPr>
            <a:r>
              <a:rPr lang="it-IT" sz="1800" b="1" dirty="0" err="1">
                <a:solidFill>
                  <a:srgbClr val="0070C0"/>
                </a:solidFill>
              </a:rPr>
              <a:t>Nanosized</a:t>
            </a:r>
            <a:r>
              <a:rPr lang="it-IT" sz="1800" b="1" dirty="0">
                <a:solidFill>
                  <a:srgbClr val="0070C0"/>
                </a:solidFill>
              </a:rPr>
              <a:t> </a:t>
            </a:r>
            <a:r>
              <a:rPr lang="it-IT" sz="1800" b="1" dirty="0" err="1">
                <a:solidFill>
                  <a:srgbClr val="0070C0"/>
                </a:solidFill>
              </a:rPr>
              <a:t>material</a:t>
            </a:r>
            <a:r>
              <a:rPr lang="it-IT" sz="1800" b="1" dirty="0">
                <a:solidFill>
                  <a:srgbClr val="0070C0"/>
                </a:solidFill>
              </a:rPr>
              <a:t>: </a:t>
            </a:r>
            <a:r>
              <a:rPr lang="it-IT" sz="1800" b="1" dirty="0" err="1">
                <a:solidFill>
                  <a:srgbClr val="0070C0"/>
                </a:solidFill>
              </a:rPr>
              <a:t>ZnS</a:t>
            </a:r>
            <a:r>
              <a:rPr lang="it-IT" sz="1800" b="1" dirty="0">
                <a:solidFill>
                  <a:srgbClr val="0070C0"/>
                </a:solidFill>
              </a:rPr>
              <a:t> quantum dots for sensing</a:t>
            </a:r>
          </a:p>
        </p:txBody>
      </p:sp>
      <p:sp>
        <p:nvSpPr>
          <p:cNvPr id="8" name="CasellaDiTesto 7">
            <a:extLst>
              <a:ext uri="{FF2B5EF4-FFF2-40B4-BE49-F238E27FC236}">
                <a16:creationId xmlns:a16="http://schemas.microsoft.com/office/drawing/2014/main" id="{4486C49E-0823-DBB9-4275-ECB045164903}"/>
              </a:ext>
            </a:extLst>
          </p:cNvPr>
          <p:cNvSpPr txBox="1"/>
          <p:nvPr/>
        </p:nvSpPr>
        <p:spPr>
          <a:xfrm>
            <a:off x="432619" y="4255175"/>
            <a:ext cx="11326762" cy="2031325"/>
          </a:xfrm>
          <a:prstGeom prst="rect">
            <a:avLst/>
          </a:prstGeom>
          <a:noFill/>
        </p:spPr>
        <p:txBody>
          <a:bodyPr wrap="square">
            <a:spAutoFit/>
          </a:bodyPr>
          <a:lstStyle/>
          <a:p>
            <a:pPr algn="just"/>
            <a:r>
              <a:rPr lang="en-US" i="1" dirty="0"/>
              <a:t>Mn-doped ZnS QDs were synthesized according to a reported method with some modification (Scheme 1). </a:t>
            </a:r>
          </a:p>
          <a:p>
            <a:pPr algn="just"/>
            <a:r>
              <a:rPr lang="en-US" i="1" dirty="0"/>
              <a:t>Fifty milliliters of 0.03 M NAC, 5 mL of 0.10 M ZnSO</a:t>
            </a:r>
            <a:r>
              <a:rPr lang="en-US" i="1" baseline="-25000" dirty="0"/>
              <a:t>4</a:t>
            </a:r>
            <a:r>
              <a:rPr lang="en-US" i="1" dirty="0"/>
              <a:t> and 1.5 mL of 0.01 M MnCl</a:t>
            </a:r>
            <a:r>
              <a:rPr lang="en-US" i="1" baseline="-25000" dirty="0"/>
              <a:t>2</a:t>
            </a:r>
            <a:r>
              <a:rPr lang="en-US" i="1" dirty="0"/>
              <a:t> were added to a three-necked flask. The mixed solution was adjusted to pH ≈ 11 with 2 M NaOH and stirred under nitrogen at room temperature for 40 min. Five milliliters of 0.10 M Na</a:t>
            </a:r>
            <a:r>
              <a:rPr lang="en-US" i="1" baseline="-25000" dirty="0"/>
              <a:t>2</a:t>
            </a:r>
            <a:r>
              <a:rPr lang="en-US" i="1" dirty="0"/>
              <a:t>S were then quickly injected into the solution. The mixture was stirred for 40 min, and then the solution was aged at 50 °C under air for 2.5 h to form NAC-capped Mn-doped ZnS QDs. The QDs were precipitated with ethanol, separated by centrifuging, washed with ethanol and dried in a vacuum. The prepared QDs powder is highly soluble in water.</a:t>
            </a:r>
            <a:endParaRPr lang="it-IT" i="1" dirty="0"/>
          </a:p>
        </p:txBody>
      </p:sp>
      <p:sp>
        <p:nvSpPr>
          <p:cNvPr id="2" name="CasellaDiTesto 1">
            <a:extLst>
              <a:ext uri="{FF2B5EF4-FFF2-40B4-BE49-F238E27FC236}">
                <a16:creationId xmlns:a16="http://schemas.microsoft.com/office/drawing/2014/main" id="{B54B8290-B933-5495-A51B-20F868CEA90B}"/>
              </a:ext>
            </a:extLst>
          </p:cNvPr>
          <p:cNvSpPr txBox="1"/>
          <p:nvPr/>
        </p:nvSpPr>
        <p:spPr>
          <a:xfrm>
            <a:off x="475345" y="1493342"/>
            <a:ext cx="2195666" cy="369332"/>
          </a:xfrm>
          <a:prstGeom prst="rect">
            <a:avLst/>
          </a:prstGeom>
          <a:noFill/>
        </p:spPr>
        <p:txBody>
          <a:bodyPr wrap="none" rtlCol="0">
            <a:spAutoFit/>
          </a:bodyPr>
          <a:lstStyle/>
          <a:p>
            <a:r>
              <a:rPr lang="it-IT" b="1" dirty="0" err="1">
                <a:solidFill>
                  <a:srgbClr val="FF0000"/>
                </a:solidFill>
              </a:rPr>
              <a:t>Colloidal</a:t>
            </a:r>
            <a:r>
              <a:rPr lang="it-IT" b="1" dirty="0">
                <a:solidFill>
                  <a:srgbClr val="FF0000"/>
                </a:solidFill>
              </a:rPr>
              <a:t> </a:t>
            </a:r>
            <a:r>
              <a:rPr lang="it-IT" b="1" dirty="0" err="1">
                <a:solidFill>
                  <a:srgbClr val="FF0000"/>
                </a:solidFill>
              </a:rPr>
              <a:t>synthesis</a:t>
            </a:r>
            <a:endParaRPr lang="it-IT" b="1" dirty="0">
              <a:solidFill>
                <a:srgbClr val="FF0000"/>
              </a:solidFill>
            </a:endParaRPr>
          </a:p>
        </p:txBody>
      </p:sp>
    </p:spTree>
    <p:extLst>
      <p:ext uri="{BB962C8B-B14F-4D97-AF65-F5344CB8AC3E}">
        <p14:creationId xmlns:p14="http://schemas.microsoft.com/office/powerpoint/2010/main" val="1612964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6D3FF37E-5B28-FF59-713D-91FC7F279A02}"/>
              </a:ext>
            </a:extLst>
          </p:cNvPr>
          <p:cNvSpPr txBox="1"/>
          <p:nvPr/>
        </p:nvSpPr>
        <p:spPr>
          <a:xfrm>
            <a:off x="176486" y="333986"/>
            <a:ext cx="6095010" cy="369332"/>
          </a:xfrm>
          <a:prstGeom prst="rect">
            <a:avLst/>
          </a:prstGeom>
          <a:noFill/>
        </p:spPr>
        <p:txBody>
          <a:bodyPr wrap="square">
            <a:spAutoFit/>
          </a:bodyPr>
          <a:lstStyle/>
          <a:p>
            <a:pPr marL="457200" indent="-457200">
              <a:buFont typeface="+mj-lt"/>
              <a:buAutoNum type="arabicPeriod"/>
            </a:pPr>
            <a:r>
              <a:rPr lang="it-IT" sz="1800" b="1" dirty="0" err="1">
                <a:solidFill>
                  <a:srgbClr val="0070C0"/>
                </a:solidFill>
              </a:rPr>
              <a:t>Nanosized</a:t>
            </a:r>
            <a:r>
              <a:rPr lang="it-IT" sz="1800" b="1" dirty="0">
                <a:solidFill>
                  <a:srgbClr val="0070C0"/>
                </a:solidFill>
              </a:rPr>
              <a:t> </a:t>
            </a:r>
            <a:r>
              <a:rPr lang="it-IT" sz="1800" b="1" dirty="0" err="1">
                <a:solidFill>
                  <a:srgbClr val="0070C0"/>
                </a:solidFill>
              </a:rPr>
              <a:t>material</a:t>
            </a:r>
            <a:r>
              <a:rPr lang="it-IT" sz="1800" b="1" dirty="0">
                <a:solidFill>
                  <a:srgbClr val="0070C0"/>
                </a:solidFill>
              </a:rPr>
              <a:t>: </a:t>
            </a:r>
            <a:r>
              <a:rPr lang="it-IT" sz="1800" b="1" dirty="0" err="1">
                <a:solidFill>
                  <a:srgbClr val="0070C0"/>
                </a:solidFill>
              </a:rPr>
              <a:t>ZnS</a:t>
            </a:r>
            <a:r>
              <a:rPr lang="it-IT" sz="1800" b="1" dirty="0">
                <a:solidFill>
                  <a:srgbClr val="0070C0"/>
                </a:solidFill>
              </a:rPr>
              <a:t> quantum dots for sensing</a:t>
            </a:r>
          </a:p>
        </p:txBody>
      </p:sp>
      <p:graphicFrame>
        <p:nvGraphicFramePr>
          <p:cNvPr id="3" name="Tabella 2">
            <a:extLst>
              <a:ext uri="{FF2B5EF4-FFF2-40B4-BE49-F238E27FC236}">
                <a16:creationId xmlns:a16="http://schemas.microsoft.com/office/drawing/2014/main" id="{D4E1C0AA-D448-7200-DA2D-A04FBE04B125}"/>
              </a:ext>
            </a:extLst>
          </p:cNvPr>
          <p:cNvGraphicFramePr>
            <a:graphicFrameLocks noGrp="1"/>
          </p:cNvGraphicFramePr>
          <p:nvPr>
            <p:extLst>
              <p:ext uri="{D42A27DB-BD31-4B8C-83A1-F6EECF244321}">
                <p14:modId xmlns:p14="http://schemas.microsoft.com/office/powerpoint/2010/main" val="3584777410"/>
              </p:ext>
            </p:extLst>
          </p:nvPr>
        </p:nvGraphicFramePr>
        <p:xfrm>
          <a:off x="2884828" y="950725"/>
          <a:ext cx="6773335" cy="1483360"/>
        </p:xfrm>
        <a:graphic>
          <a:graphicData uri="http://schemas.openxmlformats.org/drawingml/2006/table">
            <a:tbl>
              <a:tblPr firstRow="1" bandRow="1">
                <a:tableStyleId>{5C22544A-7EE6-4342-B048-85BDC9FD1C3A}</a:tableStyleId>
              </a:tblPr>
              <a:tblGrid>
                <a:gridCol w="1354667">
                  <a:extLst>
                    <a:ext uri="{9D8B030D-6E8A-4147-A177-3AD203B41FA5}">
                      <a16:colId xmlns:a16="http://schemas.microsoft.com/office/drawing/2014/main" val="3950616786"/>
                    </a:ext>
                  </a:extLst>
                </a:gridCol>
                <a:gridCol w="1354667">
                  <a:extLst>
                    <a:ext uri="{9D8B030D-6E8A-4147-A177-3AD203B41FA5}">
                      <a16:colId xmlns:a16="http://schemas.microsoft.com/office/drawing/2014/main" val="1311619970"/>
                    </a:ext>
                  </a:extLst>
                </a:gridCol>
                <a:gridCol w="1354667">
                  <a:extLst>
                    <a:ext uri="{9D8B030D-6E8A-4147-A177-3AD203B41FA5}">
                      <a16:colId xmlns:a16="http://schemas.microsoft.com/office/drawing/2014/main" val="2681227218"/>
                    </a:ext>
                  </a:extLst>
                </a:gridCol>
                <a:gridCol w="1354667">
                  <a:extLst>
                    <a:ext uri="{9D8B030D-6E8A-4147-A177-3AD203B41FA5}">
                      <a16:colId xmlns:a16="http://schemas.microsoft.com/office/drawing/2014/main" val="905703305"/>
                    </a:ext>
                  </a:extLst>
                </a:gridCol>
                <a:gridCol w="1354667">
                  <a:extLst>
                    <a:ext uri="{9D8B030D-6E8A-4147-A177-3AD203B41FA5}">
                      <a16:colId xmlns:a16="http://schemas.microsoft.com/office/drawing/2014/main" val="4081101398"/>
                    </a:ext>
                  </a:extLst>
                </a:gridCol>
              </a:tblGrid>
              <a:tr h="370840">
                <a:tc>
                  <a:txBody>
                    <a:bodyPr/>
                    <a:lstStyle/>
                    <a:p>
                      <a:pPr algn="ctr"/>
                      <a:r>
                        <a:rPr lang="it-IT" dirty="0" err="1"/>
                        <a:t>Student</a:t>
                      </a:r>
                      <a:endParaRPr lang="it-IT" dirty="0"/>
                    </a:p>
                  </a:txBody>
                  <a:tcPr/>
                </a:tc>
                <a:tc>
                  <a:txBody>
                    <a:bodyPr/>
                    <a:lstStyle/>
                    <a:p>
                      <a:pPr algn="ctr"/>
                      <a:r>
                        <a:rPr lang="it-IT" dirty="0"/>
                        <a:t>V NAC</a:t>
                      </a:r>
                    </a:p>
                  </a:txBody>
                  <a:tcPr/>
                </a:tc>
                <a:tc>
                  <a:txBody>
                    <a:bodyPr/>
                    <a:lstStyle/>
                    <a:p>
                      <a:pPr algn="ctr"/>
                      <a:r>
                        <a:rPr lang="it-IT" dirty="0"/>
                        <a:t>V Zn</a:t>
                      </a:r>
                      <a:r>
                        <a:rPr lang="it-IT" baseline="30000" dirty="0"/>
                        <a:t>2+</a:t>
                      </a:r>
                    </a:p>
                  </a:txBody>
                  <a:tcPr/>
                </a:tc>
                <a:tc>
                  <a:txBody>
                    <a:bodyPr/>
                    <a:lstStyle/>
                    <a:p>
                      <a:pPr algn="ctr"/>
                      <a:r>
                        <a:rPr lang="it-IT" dirty="0"/>
                        <a:t>V Mn</a:t>
                      </a:r>
                      <a:r>
                        <a:rPr lang="it-IT" baseline="30000" dirty="0"/>
                        <a:t>2+</a:t>
                      </a:r>
                    </a:p>
                  </a:txBody>
                  <a:tcPr/>
                </a:tc>
                <a:tc>
                  <a:txBody>
                    <a:bodyPr/>
                    <a:lstStyle/>
                    <a:p>
                      <a:pPr algn="ctr"/>
                      <a:r>
                        <a:rPr lang="it-IT" dirty="0"/>
                        <a:t>V S</a:t>
                      </a:r>
                      <a:r>
                        <a:rPr lang="it-IT" baseline="30000" dirty="0"/>
                        <a:t>2-</a:t>
                      </a:r>
                    </a:p>
                  </a:txBody>
                  <a:tcPr/>
                </a:tc>
                <a:extLst>
                  <a:ext uri="{0D108BD9-81ED-4DB2-BD59-A6C34878D82A}">
                    <a16:rowId xmlns:a16="http://schemas.microsoft.com/office/drawing/2014/main" val="2091150331"/>
                  </a:ext>
                </a:extLst>
              </a:tr>
              <a:tr h="370840">
                <a:tc>
                  <a:txBody>
                    <a:bodyPr/>
                    <a:lstStyle/>
                    <a:p>
                      <a:pPr algn="ctr"/>
                      <a:r>
                        <a:rPr lang="it-IT" dirty="0"/>
                        <a:t>1</a:t>
                      </a:r>
                    </a:p>
                  </a:txBody>
                  <a:tcPr/>
                </a:tc>
                <a:tc>
                  <a:txBody>
                    <a:bodyPr/>
                    <a:lstStyle/>
                    <a:p>
                      <a:pPr algn="ctr"/>
                      <a:r>
                        <a:rPr lang="it-IT" dirty="0"/>
                        <a:t>100</a:t>
                      </a:r>
                    </a:p>
                  </a:txBody>
                  <a:tcPr/>
                </a:tc>
                <a:tc>
                  <a:txBody>
                    <a:bodyPr/>
                    <a:lstStyle/>
                    <a:p>
                      <a:pPr algn="ctr"/>
                      <a:r>
                        <a:rPr lang="it-IT" dirty="0"/>
                        <a:t>5.00</a:t>
                      </a:r>
                    </a:p>
                  </a:txBody>
                  <a:tcPr/>
                </a:tc>
                <a:tc>
                  <a:txBody>
                    <a:bodyPr/>
                    <a:lstStyle/>
                    <a:p>
                      <a:pPr algn="ctr"/>
                      <a:r>
                        <a:rPr lang="it-IT" dirty="0"/>
                        <a:t>0</a:t>
                      </a:r>
                    </a:p>
                  </a:txBody>
                  <a:tcPr/>
                </a:tc>
                <a:tc>
                  <a:txBody>
                    <a:bodyPr/>
                    <a:lstStyle/>
                    <a:p>
                      <a:pPr algn="ctr"/>
                      <a:r>
                        <a:rPr lang="it-IT" dirty="0"/>
                        <a:t>5.00</a:t>
                      </a:r>
                    </a:p>
                  </a:txBody>
                  <a:tcPr/>
                </a:tc>
                <a:extLst>
                  <a:ext uri="{0D108BD9-81ED-4DB2-BD59-A6C34878D82A}">
                    <a16:rowId xmlns:a16="http://schemas.microsoft.com/office/drawing/2014/main" val="2246805479"/>
                  </a:ext>
                </a:extLst>
              </a:tr>
              <a:tr h="370840">
                <a:tc>
                  <a:txBody>
                    <a:bodyPr/>
                    <a:lstStyle/>
                    <a:p>
                      <a:pPr algn="ctr"/>
                      <a:r>
                        <a:rPr lang="it-IT" dirty="0"/>
                        <a:t>2</a:t>
                      </a:r>
                    </a:p>
                  </a:txBody>
                  <a:tcPr/>
                </a:tc>
                <a:tc>
                  <a:txBody>
                    <a:bodyPr/>
                    <a:lstStyle/>
                    <a:p>
                      <a:pPr algn="ctr"/>
                      <a:r>
                        <a:rPr lang="it-IT" dirty="0"/>
                        <a:t>100</a:t>
                      </a:r>
                    </a:p>
                  </a:txBody>
                  <a:tcPr/>
                </a:tc>
                <a:tc>
                  <a:txBody>
                    <a:bodyPr/>
                    <a:lstStyle/>
                    <a:p>
                      <a:pPr algn="ctr"/>
                      <a:r>
                        <a:rPr lang="it-IT" dirty="0"/>
                        <a:t>5.00</a:t>
                      </a:r>
                    </a:p>
                  </a:txBody>
                  <a:tcPr/>
                </a:tc>
                <a:tc>
                  <a:txBody>
                    <a:bodyPr/>
                    <a:lstStyle/>
                    <a:p>
                      <a:pPr algn="ctr"/>
                      <a:r>
                        <a:rPr lang="it-IT" dirty="0"/>
                        <a:t>1.50</a:t>
                      </a:r>
                    </a:p>
                  </a:txBody>
                  <a:tcPr/>
                </a:tc>
                <a:tc>
                  <a:txBody>
                    <a:bodyPr/>
                    <a:lstStyle/>
                    <a:p>
                      <a:pPr algn="ctr"/>
                      <a:r>
                        <a:rPr lang="it-IT" dirty="0"/>
                        <a:t>5.00</a:t>
                      </a:r>
                    </a:p>
                  </a:txBody>
                  <a:tcPr/>
                </a:tc>
                <a:extLst>
                  <a:ext uri="{0D108BD9-81ED-4DB2-BD59-A6C34878D82A}">
                    <a16:rowId xmlns:a16="http://schemas.microsoft.com/office/drawing/2014/main" val="230878168"/>
                  </a:ext>
                </a:extLst>
              </a:tr>
              <a:tr h="370840">
                <a:tc>
                  <a:txBody>
                    <a:bodyPr/>
                    <a:lstStyle/>
                    <a:p>
                      <a:pPr algn="ctr"/>
                      <a:r>
                        <a:rPr lang="it-IT" dirty="0"/>
                        <a:t>3</a:t>
                      </a:r>
                    </a:p>
                  </a:txBody>
                  <a:tcPr/>
                </a:tc>
                <a:tc>
                  <a:txBody>
                    <a:bodyPr/>
                    <a:lstStyle/>
                    <a:p>
                      <a:pPr algn="ctr"/>
                      <a:r>
                        <a:rPr lang="it-IT" dirty="0"/>
                        <a:t>100</a:t>
                      </a:r>
                    </a:p>
                  </a:txBody>
                  <a:tcPr/>
                </a:tc>
                <a:tc>
                  <a:txBody>
                    <a:bodyPr/>
                    <a:lstStyle/>
                    <a:p>
                      <a:pPr algn="ctr"/>
                      <a:r>
                        <a:rPr lang="it-IT" dirty="0"/>
                        <a:t>5.00</a:t>
                      </a:r>
                    </a:p>
                  </a:txBody>
                  <a:tcPr/>
                </a:tc>
                <a:tc>
                  <a:txBody>
                    <a:bodyPr/>
                    <a:lstStyle/>
                    <a:p>
                      <a:pPr algn="ctr"/>
                      <a:r>
                        <a:rPr lang="it-IT" dirty="0"/>
                        <a:t>3.00</a:t>
                      </a:r>
                    </a:p>
                  </a:txBody>
                  <a:tcPr/>
                </a:tc>
                <a:tc>
                  <a:txBody>
                    <a:bodyPr/>
                    <a:lstStyle/>
                    <a:p>
                      <a:pPr algn="ctr"/>
                      <a:r>
                        <a:rPr lang="it-IT" dirty="0"/>
                        <a:t>5.00</a:t>
                      </a:r>
                    </a:p>
                  </a:txBody>
                  <a:tcPr/>
                </a:tc>
                <a:extLst>
                  <a:ext uri="{0D108BD9-81ED-4DB2-BD59-A6C34878D82A}">
                    <a16:rowId xmlns:a16="http://schemas.microsoft.com/office/drawing/2014/main" val="3046849495"/>
                  </a:ext>
                </a:extLst>
              </a:tr>
            </a:tbl>
          </a:graphicData>
        </a:graphic>
      </p:graphicFrame>
      <p:sp>
        <p:nvSpPr>
          <p:cNvPr id="5" name="CasellaDiTesto 4">
            <a:extLst>
              <a:ext uri="{FF2B5EF4-FFF2-40B4-BE49-F238E27FC236}">
                <a16:creationId xmlns:a16="http://schemas.microsoft.com/office/drawing/2014/main" id="{2A246CBE-CF2B-E484-D9D3-CB8998349837}"/>
              </a:ext>
            </a:extLst>
          </p:cNvPr>
          <p:cNvSpPr txBox="1"/>
          <p:nvPr/>
        </p:nvSpPr>
        <p:spPr>
          <a:xfrm>
            <a:off x="176486" y="2715756"/>
            <a:ext cx="7966587" cy="3416320"/>
          </a:xfrm>
          <a:prstGeom prst="rect">
            <a:avLst/>
          </a:prstGeom>
          <a:noFill/>
        </p:spPr>
        <p:txBody>
          <a:bodyPr wrap="square">
            <a:spAutoFit/>
          </a:bodyPr>
          <a:lstStyle/>
          <a:p>
            <a:pPr marL="457200" indent="-457200">
              <a:buFont typeface="Arial" panose="020B0604020202020204" pitchFamily="34" charset="0"/>
              <a:buChar char="•"/>
            </a:pPr>
            <a:r>
              <a:rPr lang="it-IT" sz="1800" dirty="0" err="1"/>
              <a:t>Prepare</a:t>
            </a:r>
            <a:r>
              <a:rPr lang="it-IT" sz="1800" dirty="0"/>
              <a:t> the NAC </a:t>
            </a:r>
            <a:r>
              <a:rPr lang="it-IT" sz="1800" dirty="0" err="1"/>
              <a:t>solution</a:t>
            </a:r>
            <a:endParaRPr lang="it-IT" sz="1800" dirty="0"/>
          </a:p>
          <a:p>
            <a:pPr marL="457200" indent="-457200">
              <a:buFont typeface="Arial" panose="020B0604020202020204" pitchFamily="34" charset="0"/>
              <a:buChar char="•"/>
            </a:pPr>
            <a:r>
              <a:rPr lang="it-IT" dirty="0" err="1"/>
              <a:t>Add</a:t>
            </a:r>
            <a:r>
              <a:rPr lang="it-IT" dirty="0"/>
              <a:t> </a:t>
            </a:r>
            <a:r>
              <a:rPr lang="it-IT" dirty="0" err="1"/>
              <a:t>solutions</a:t>
            </a:r>
            <a:r>
              <a:rPr lang="it-IT" dirty="0"/>
              <a:t> with Zn</a:t>
            </a:r>
            <a:r>
              <a:rPr lang="it-IT" baseline="30000" dirty="0"/>
              <a:t>2+</a:t>
            </a:r>
            <a:r>
              <a:rPr lang="it-IT" dirty="0"/>
              <a:t> and Mn</a:t>
            </a:r>
            <a:r>
              <a:rPr lang="it-IT" baseline="30000" dirty="0"/>
              <a:t>2+</a:t>
            </a:r>
          </a:p>
          <a:p>
            <a:pPr marL="457200" indent="-457200">
              <a:buFont typeface="Arial" panose="020B0604020202020204" pitchFamily="34" charset="0"/>
              <a:buChar char="•"/>
            </a:pPr>
            <a:r>
              <a:rPr lang="it-IT" dirty="0" err="1"/>
              <a:t>Correct</a:t>
            </a:r>
            <a:r>
              <a:rPr lang="it-IT" dirty="0"/>
              <a:t> pH to 11 </a:t>
            </a:r>
            <a:r>
              <a:rPr lang="it-IT" dirty="0" err="1"/>
              <a:t>using</a:t>
            </a:r>
            <a:r>
              <a:rPr lang="it-IT" dirty="0"/>
              <a:t> </a:t>
            </a:r>
            <a:r>
              <a:rPr lang="it-IT" dirty="0" err="1"/>
              <a:t>NaOH</a:t>
            </a:r>
            <a:r>
              <a:rPr lang="it-IT" dirty="0"/>
              <a:t> 2M (use </a:t>
            </a:r>
            <a:r>
              <a:rPr lang="it-IT" dirty="0" err="1"/>
              <a:t>indicator</a:t>
            </a:r>
            <a:r>
              <a:rPr lang="it-IT" dirty="0"/>
              <a:t> paper)</a:t>
            </a:r>
          </a:p>
          <a:p>
            <a:pPr marL="457200" indent="-457200">
              <a:buFont typeface="Arial" panose="020B0604020202020204" pitchFamily="34" charset="0"/>
              <a:buChar char="•"/>
            </a:pPr>
            <a:r>
              <a:rPr lang="it-IT" sz="1800" dirty="0"/>
              <a:t>Stir for 20 min</a:t>
            </a:r>
          </a:p>
          <a:p>
            <a:pPr marL="457200" indent="-457200">
              <a:buFont typeface="Arial" panose="020B0604020202020204" pitchFamily="34" charset="0"/>
              <a:buChar char="•"/>
            </a:pPr>
            <a:r>
              <a:rPr lang="it-IT" dirty="0" err="1"/>
              <a:t>Add</a:t>
            </a:r>
            <a:r>
              <a:rPr lang="it-IT" dirty="0"/>
              <a:t> </a:t>
            </a:r>
            <a:r>
              <a:rPr lang="it-IT" dirty="0" err="1"/>
              <a:t>solution</a:t>
            </a:r>
            <a:r>
              <a:rPr lang="it-IT" dirty="0"/>
              <a:t> with S</a:t>
            </a:r>
            <a:r>
              <a:rPr lang="it-IT" baseline="30000" dirty="0"/>
              <a:t>2-</a:t>
            </a:r>
            <a:r>
              <a:rPr lang="it-IT" dirty="0"/>
              <a:t> and </a:t>
            </a:r>
            <a:r>
              <a:rPr lang="it-IT" dirty="0" err="1"/>
              <a:t>stir</a:t>
            </a:r>
            <a:r>
              <a:rPr lang="it-IT" dirty="0"/>
              <a:t> 20 min</a:t>
            </a:r>
          </a:p>
          <a:p>
            <a:pPr marL="457200" indent="-457200">
              <a:buFont typeface="Arial" panose="020B0604020202020204" pitchFamily="34" charset="0"/>
              <a:buChar char="•"/>
            </a:pPr>
            <a:r>
              <a:rPr lang="it-IT" sz="1800" dirty="0" err="1"/>
              <a:t>Increase</a:t>
            </a:r>
            <a:r>
              <a:rPr lang="it-IT" sz="1800" dirty="0"/>
              <a:t> temperature to 50°C </a:t>
            </a:r>
            <a:r>
              <a:rPr lang="it-IT" dirty="0"/>
              <a:t>and </a:t>
            </a:r>
            <a:r>
              <a:rPr lang="it-IT" dirty="0" err="1"/>
              <a:t>stir</a:t>
            </a:r>
            <a:r>
              <a:rPr lang="it-IT" dirty="0"/>
              <a:t> for 2 h</a:t>
            </a:r>
          </a:p>
          <a:p>
            <a:pPr marL="457200" indent="-457200">
              <a:buFont typeface="Arial" panose="020B0604020202020204" pitchFamily="34" charset="0"/>
              <a:buChar char="•"/>
            </a:pPr>
            <a:r>
              <a:rPr lang="it-IT" dirty="0"/>
              <a:t>Separate the </a:t>
            </a:r>
            <a:r>
              <a:rPr lang="it-IT" dirty="0" err="1"/>
              <a:t>suspension</a:t>
            </a:r>
            <a:r>
              <a:rPr lang="it-IT" dirty="0"/>
              <a:t> in 4 </a:t>
            </a:r>
            <a:r>
              <a:rPr lang="it-IT" dirty="0" err="1"/>
              <a:t>vials</a:t>
            </a:r>
            <a:endParaRPr lang="it-IT" dirty="0"/>
          </a:p>
          <a:p>
            <a:pPr marL="457200" indent="-457200">
              <a:buFont typeface="Arial" panose="020B0604020202020204" pitchFamily="34" charset="0"/>
              <a:buChar char="•"/>
            </a:pPr>
            <a:r>
              <a:rPr lang="it-IT" sz="1800" dirty="0"/>
              <a:t>Precipitate </a:t>
            </a:r>
            <a:r>
              <a:rPr lang="it-IT" dirty="0" err="1"/>
              <a:t>Mn:ZnS-NAC</a:t>
            </a:r>
            <a:r>
              <a:rPr lang="it-IT" dirty="0"/>
              <a:t> </a:t>
            </a:r>
            <a:r>
              <a:rPr lang="it-IT" dirty="0" err="1"/>
              <a:t>QDs</a:t>
            </a:r>
            <a:r>
              <a:rPr lang="it-IT" dirty="0"/>
              <a:t> </a:t>
            </a:r>
            <a:r>
              <a:rPr lang="it-IT" dirty="0" err="1"/>
              <a:t>adding</a:t>
            </a:r>
            <a:r>
              <a:rPr lang="it-IT" dirty="0"/>
              <a:t> 25 </a:t>
            </a:r>
            <a:r>
              <a:rPr lang="it-IT" dirty="0" err="1"/>
              <a:t>mL</a:t>
            </a:r>
            <a:r>
              <a:rPr lang="it-IT" dirty="0"/>
              <a:t> of 2-PrOH in </a:t>
            </a:r>
            <a:r>
              <a:rPr lang="it-IT" dirty="0" err="1"/>
              <a:t>each</a:t>
            </a:r>
            <a:r>
              <a:rPr lang="it-IT" dirty="0"/>
              <a:t> </a:t>
            </a:r>
            <a:r>
              <a:rPr lang="it-IT" dirty="0" err="1"/>
              <a:t>vial</a:t>
            </a:r>
            <a:endParaRPr lang="it-IT" dirty="0"/>
          </a:p>
          <a:p>
            <a:pPr marL="457200" indent="-457200">
              <a:buFont typeface="Arial" panose="020B0604020202020204" pitchFamily="34" charset="0"/>
              <a:buChar char="•"/>
            </a:pPr>
            <a:r>
              <a:rPr lang="it-IT" dirty="0" err="1"/>
              <a:t>Centrifuge</a:t>
            </a:r>
            <a:r>
              <a:rPr lang="it-IT" dirty="0"/>
              <a:t> 5000 rpm, 10 min</a:t>
            </a:r>
          </a:p>
          <a:p>
            <a:pPr marL="457200" indent="-457200">
              <a:buFont typeface="Arial" panose="020B0604020202020204" pitchFamily="34" charset="0"/>
              <a:buChar char="•"/>
            </a:pPr>
            <a:r>
              <a:rPr lang="it-IT" sz="1800" dirty="0"/>
              <a:t>Disperse the product in 10 </a:t>
            </a:r>
            <a:r>
              <a:rPr lang="it-IT" sz="1800" dirty="0" err="1"/>
              <a:t>mL</a:t>
            </a:r>
            <a:r>
              <a:rPr lang="it-IT" sz="1800" dirty="0"/>
              <a:t> of H</a:t>
            </a:r>
            <a:r>
              <a:rPr lang="it-IT" sz="1800" baseline="-25000" dirty="0"/>
              <a:t>2</a:t>
            </a:r>
            <a:r>
              <a:rPr lang="it-IT" sz="1800" dirty="0"/>
              <a:t>O and precipitate with 25 </a:t>
            </a:r>
            <a:r>
              <a:rPr lang="it-IT" sz="1800" dirty="0" err="1"/>
              <a:t>mL</a:t>
            </a:r>
            <a:r>
              <a:rPr lang="it-IT" sz="1800" dirty="0"/>
              <a:t> of 2-PrOH </a:t>
            </a:r>
          </a:p>
          <a:p>
            <a:pPr marL="457200" indent="-457200">
              <a:buFont typeface="Arial" panose="020B0604020202020204" pitchFamily="34" charset="0"/>
              <a:buChar char="•"/>
            </a:pPr>
            <a:r>
              <a:rPr lang="it-IT" dirty="0"/>
              <a:t>Disperse the product in 10 </a:t>
            </a:r>
            <a:r>
              <a:rPr lang="it-IT" dirty="0" err="1"/>
              <a:t>mL</a:t>
            </a:r>
            <a:r>
              <a:rPr lang="it-IT" dirty="0"/>
              <a:t> of 2-PrOH</a:t>
            </a:r>
            <a:r>
              <a:rPr lang="it-IT" sz="1800" dirty="0"/>
              <a:t> and transfer </a:t>
            </a:r>
            <a:r>
              <a:rPr lang="it-IT" sz="1800" dirty="0" err="1"/>
              <a:t>into</a:t>
            </a:r>
            <a:r>
              <a:rPr lang="it-IT" sz="1800" dirty="0"/>
              <a:t> a single </a:t>
            </a:r>
            <a:r>
              <a:rPr lang="it-IT" sz="1800" dirty="0" err="1"/>
              <a:t>vial</a:t>
            </a:r>
            <a:r>
              <a:rPr lang="it-IT" sz="1800" dirty="0"/>
              <a:t>.</a:t>
            </a:r>
          </a:p>
          <a:p>
            <a:pPr marL="457200" indent="-457200">
              <a:buFont typeface="Arial" panose="020B0604020202020204" pitchFamily="34" charset="0"/>
              <a:buChar char="•"/>
            </a:pPr>
            <a:r>
              <a:rPr lang="it-IT" dirty="0" err="1"/>
              <a:t>Centrifuge</a:t>
            </a:r>
            <a:r>
              <a:rPr lang="it-IT" dirty="0"/>
              <a:t> and dry the product in air overnight</a:t>
            </a:r>
            <a:endParaRPr lang="it-IT" sz="1800" dirty="0"/>
          </a:p>
        </p:txBody>
      </p:sp>
      <p:sp>
        <p:nvSpPr>
          <p:cNvPr id="6" name="CasellaDiTesto 5">
            <a:extLst>
              <a:ext uri="{FF2B5EF4-FFF2-40B4-BE49-F238E27FC236}">
                <a16:creationId xmlns:a16="http://schemas.microsoft.com/office/drawing/2014/main" id="{43F48C0E-1B38-B9F2-10FF-DCC6D074B7E8}"/>
              </a:ext>
            </a:extLst>
          </p:cNvPr>
          <p:cNvSpPr txBox="1"/>
          <p:nvPr/>
        </p:nvSpPr>
        <p:spPr>
          <a:xfrm>
            <a:off x="8143073" y="3223587"/>
            <a:ext cx="3288396" cy="1754326"/>
          </a:xfrm>
          <a:prstGeom prst="rect">
            <a:avLst/>
          </a:prstGeom>
          <a:noFill/>
        </p:spPr>
        <p:txBody>
          <a:bodyPr wrap="square">
            <a:spAutoFit/>
          </a:bodyPr>
          <a:lstStyle/>
          <a:p>
            <a:r>
              <a:rPr lang="it-IT" sz="1800" u="sng" dirty="0" err="1">
                <a:solidFill>
                  <a:srgbClr val="FF0000"/>
                </a:solidFill>
              </a:rPr>
              <a:t>Characterization</a:t>
            </a:r>
            <a:endParaRPr lang="it-IT" sz="1800" u="sng" dirty="0">
              <a:solidFill>
                <a:srgbClr val="FF0000"/>
              </a:solidFill>
            </a:endParaRPr>
          </a:p>
          <a:p>
            <a:pPr marL="457200" indent="-457200">
              <a:buFont typeface="Arial" panose="020B0604020202020204" pitchFamily="34" charset="0"/>
              <a:buChar char="•"/>
            </a:pPr>
            <a:r>
              <a:rPr lang="it-IT" dirty="0"/>
              <a:t>XRD</a:t>
            </a:r>
          </a:p>
          <a:p>
            <a:pPr marL="457200" indent="-457200">
              <a:buFont typeface="Arial" panose="020B0604020202020204" pitchFamily="34" charset="0"/>
              <a:buChar char="•"/>
            </a:pPr>
            <a:r>
              <a:rPr lang="it-IT" sz="1800" dirty="0" err="1"/>
              <a:t>Fluorescence</a:t>
            </a:r>
            <a:endParaRPr lang="it-IT" sz="1800" dirty="0"/>
          </a:p>
          <a:p>
            <a:pPr marL="457200" indent="-457200">
              <a:buFont typeface="Arial" panose="020B0604020202020204" pitchFamily="34" charset="0"/>
              <a:buChar char="•"/>
            </a:pPr>
            <a:r>
              <a:rPr lang="it-IT" dirty="0"/>
              <a:t>DLS</a:t>
            </a:r>
          </a:p>
          <a:p>
            <a:pPr marL="457200" indent="-457200">
              <a:buFont typeface="Arial" panose="020B0604020202020204" pitchFamily="34" charset="0"/>
              <a:buChar char="•"/>
            </a:pPr>
            <a:r>
              <a:rPr lang="it-IT" sz="1800" dirty="0"/>
              <a:t>SAXS</a:t>
            </a:r>
          </a:p>
          <a:p>
            <a:pPr marL="457200" indent="-457200">
              <a:buFont typeface="Arial" panose="020B0604020202020204" pitchFamily="34" charset="0"/>
              <a:buChar char="•"/>
            </a:pPr>
            <a:r>
              <a:rPr lang="it-IT"/>
              <a:t>TEM</a:t>
            </a:r>
            <a:endParaRPr lang="it-IT" sz="1800" dirty="0"/>
          </a:p>
        </p:txBody>
      </p:sp>
    </p:spTree>
    <p:extLst>
      <p:ext uri="{BB962C8B-B14F-4D97-AF65-F5344CB8AC3E}">
        <p14:creationId xmlns:p14="http://schemas.microsoft.com/office/powerpoint/2010/main" val="1151363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40546CAC-BA20-E2DC-5BBF-9EB9EDB21DD7}"/>
              </a:ext>
            </a:extLst>
          </p:cNvPr>
          <p:cNvSpPr txBox="1"/>
          <p:nvPr/>
        </p:nvSpPr>
        <p:spPr>
          <a:xfrm>
            <a:off x="176486" y="333986"/>
            <a:ext cx="6095010" cy="369332"/>
          </a:xfrm>
          <a:prstGeom prst="rect">
            <a:avLst/>
          </a:prstGeom>
          <a:noFill/>
        </p:spPr>
        <p:txBody>
          <a:bodyPr wrap="square">
            <a:spAutoFit/>
          </a:bodyPr>
          <a:lstStyle/>
          <a:p>
            <a:pPr marL="457200" indent="-457200">
              <a:buFont typeface="+mj-lt"/>
              <a:buAutoNum type="arabicPeriod"/>
            </a:pPr>
            <a:r>
              <a:rPr lang="it-IT" sz="1800" b="1" dirty="0" err="1">
                <a:solidFill>
                  <a:srgbClr val="0070C0"/>
                </a:solidFill>
              </a:rPr>
              <a:t>Nanosized</a:t>
            </a:r>
            <a:r>
              <a:rPr lang="it-IT" sz="1800" b="1" dirty="0">
                <a:solidFill>
                  <a:srgbClr val="0070C0"/>
                </a:solidFill>
              </a:rPr>
              <a:t> </a:t>
            </a:r>
            <a:r>
              <a:rPr lang="it-IT" sz="1800" b="1" dirty="0" err="1">
                <a:solidFill>
                  <a:srgbClr val="0070C0"/>
                </a:solidFill>
              </a:rPr>
              <a:t>material</a:t>
            </a:r>
            <a:r>
              <a:rPr lang="it-IT" sz="1800" b="1" dirty="0">
                <a:solidFill>
                  <a:srgbClr val="0070C0"/>
                </a:solidFill>
              </a:rPr>
              <a:t>: </a:t>
            </a:r>
            <a:r>
              <a:rPr lang="it-IT" sz="1800" b="1" dirty="0" err="1">
                <a:solidFill>
                  <a:srgbClr val="0070C0"/>
                </a:solidFill>
              </a:rPr>
              <a:t>ZnS</a:t>
            </a:r>
            <a:r>
              <a:rPr lang="it-IT" sz="1800" b="1" dirty="0">
                <a:solidFill>
                  <a:srgbClr val="0070C0"/>
                </a:solidFill>
              </a:rPr>
              <a:t> quantum dots for sensing</a:t>
            </a:r>
          </a:p>
        </p:txBody>
      </p:sp>
      <p:sp>
        <p:nvSpPr>
          <p:cNvPr id="6" name="CasellaDiTesto 5">
            <a:extLst>
              <a:ext uri="{FF2B5EF4-FFF2-40B4-BE49-F238E27FC236}">
                <a16:creationId xmlns:a16="http://schemas.microsoft.com/office/drawing/2014/main" id="{378CA783-57F9-EBAB-0B2E-0F262D041B0F}"/>
              </a:ext>
            </a:extLst>
          </p:cNvPr>
          <p:cNvSpPr txBox="1"/>
          <p:nvPr/>
        </p:nvSpPr>
        <p:spPr>
          <a:xfrm>
            <a:off x="530942" y="1624158"/>
            <a:ext cx="8195187" cy="369332"/>
          </a:xfrm>
          <a:prstGeom prst="rect">
            <a:avLst/>
          </a:prstGeom>
          <a:noFill/>
        </p:spPr>
        <p:txBody>
          <a:bodyPr wrap="square">
            <a:spAutoFit/>
          </a:bodyPr>
          <a:lstStyle/>
          <a:p>
            <a:pPr marL="457200" indent="-457200">
              <a:buFont typeface="Arial" panose="020B0604020202020204" pitchFamily="34" charset="0"/>
              <a:buChar char="•"/>
            </a:pPr>
            <a:r>
              <a:rPr lang="it-IT" sz="1800" dirty="0" err="1"/>
              <a:t>Prepare</a:t>
            </a:r>
            <a:r>
              <a:rPr lang="it-IT" sz="1800" dirty="0"/>
              <a:t> a </a:t>
            </a:r>
            <a:r>
              <a:rPr lang="it-IT" sz="1800" dirty="0" err="1"/>
              <a:t>solution</a:t>
            </a:r>
            <a:r>
              <a:rPr lang="it-IT" sz="1800" dirty="0"/>
              <a:t> of </a:t>
            </a:r>
            <a:r>
              <a:rPr lang="it-IT" sz="1800" dirty="0" err="1"/>
              <a:t>Mn:ZnS-NAC</a:t>
            </a:r>
            <a:r>
              <a:rPr lang="it-IT" sz="1800" dirty="0"/>
              <a:t> in water with 50 mg/L</a:t>
            </a:r>
          </a:p>
        </p:txBody>
      </p:sp>
      <p:sp>
        <p:nvSpPr>
          <p:cNvPr id="7" name="CasellaDiTesto 6">
            <a:extLst>
              <a:ext uri="{FF2B5EF4-FFF2-40B4-BE49-F238E27FC236}">
                <a16:creationId xmlns:a16="http://schemas.microsoft.com/office/drawing/2014/main" id="{A35DEC18-E4A2-C67F-63D8-DE77111E7B74}"/>
              </a:ext>
            </a:extLst>
          </p:cNvPr>
          <p:cNvSpPr txBox="1"/>
          <p:nvPr/>
        </p:nvSpPr>
        <p:spPr>
          <a:xfrm>
            <a:off x="530942" y="1071405"/>
            <a:ext cx="6096000" cy="369332"/>
          </a:xfrm>
          <a:prstGeom prst="rect">
            <a:avLst/>
          </a:prstGeom>
          <a:noFill/>
        </p:spPr>
        <p:txBody>
          <a:bodyPr wrap="square">
            <a:spAutoFit/>
          </a:bodyPr>
          <a:lstStyle/>
          <a:p>
            <a:r>
              <a:rPr lang="it-IT" u="sng" dirty="0" err="1"/>
              <a:t>Fluorimetric</a:t>
            </a:r>
            <a:r>
              <a:rPr lang="it-IT" u="sng" dirty="0"/>
              <a:t> </a:t>
            </a:r>
            <a:r>
              <a:rPr lang="it-IT" u="sng" dirty="0" err="1"/>
              <a:t>detection</a:t>
            </a:r>
            <a:r>
              <a:rPr lang="it-IT" u="sng" dirty="0"/>
              <a:t> of Co</a:t>
            </a:r>
            <a:r>
              <a:rPr lang="it-IT" u="sng" baseline="30000" dirty="0"/>
              <a:t>2+</a:t>
            </a:r>
            <a:endParaRPr lang="it-IT" sz="1800" u="sng" baseline="30000" dirty="0"/>
          </a:p>
        </p:txBody>
      </p:sp>
      <p:graphicFrame>
        <p:nvGraphicFramePr>
          <p:cNvPr id="10" name="Tabella 9">
            <a:extLst>
              <a:ext uri="{FF2B5EF4-FFF2-40B4-BE49-F238E27FC236}">
                <a16:creationId xmlns:a16="http://schemas.microsoft.com/office/drawing/2014/main" id="{CDF92F00-5AF7-C9A6-0DE6-94538077DC34}"/>
              </a:ext>
            </a:extLst>
          </p:cNvPr>
          <p:cNvGraphicFramePr>
            <a:graphicFrameLocks noGrp="1"/>
          </p:cNvGraphicFramePr>
          <p:nvPr>
            <p:extLst>
              <p:ext uri="{D42A27DB-BD31-4B8C-83A1-F6EECF244321}">
                <p14:modId xmlns:p14="http://schemas.microsoft.com/office/powerpoint/2010/main" val="1193107377"/>
              </p:ext>
            </p:extLst>
          </p:nvPr>
        </p:nvGraphicFramePr>
        <p:xfrm>
          <a:off x="1592826" y="2130596"/>
          <a:ext cx="8981770" cy="1854200"/>
        </p:xfrm>
        <a:graphic>
          <a:graphicData uri="http://schemas.openxmlformats.org/drawingml/2006/table">
            <a:tbl>
              <a:tblPr firstRow="1" bandRow="1">
                <a:tableStyleId>{5C22544A-7EE6-4342-B048-85BDC9FD1C3A}</a:tableStyleId>
              </a:tblPr>
              <a:tblGrid>
                <a:gridCol w="1796354">
                  <a:extLst>
                    <a:ext uri="{9D8B030D-6E8A-4147-A177-3AD203B41FA5}">
                      <a16:colId xmlns:a16="http://schemas.microsoft.com/office/drawing/2014/main" val="3950616786"/>
                    </a:ext>
                  </a:extLst>
                </a:gridCol>
                <a:gridCol w="1796354">
                  <a:extLst>
                    <a:ext uri="{9D8B030D-6E8A-4147-A177-3AD203B41FA5}">
                      <a16:colId xmlns:a16="http://schemas.microsoft.com/office/drawing/2014/main" val="1311619970"/>
                    </a:ext>
                  </a:extLst>
                </a:gridCol>
                <a:gridCol w="1796354">
                  <a:extLst>
                    <a:ext uri="{9D8B030D-6E8A-4147-A177-3AD203B41FA5}">
                      <a16:colId xmlns:a16="http://schemas.microsoft.com/office/drawing/2014/main" val="2681227218"/>
                    </a:ext>
                  </a:extLst>
                </a:gridCol>
                <a:gridCol w="1796354">
                  <a:extLst>
                    <a:ext uri="{9D8B030D-6E8A-4147-A177-3AD203B41FA5}">
                      <a16:colId xmlns:a16="http://schemas.microsoft.com/office/drawing/2014/main" val="905703305"/>
                    </a:ext>
                  </a:extLst>
                </a:gridCol>
                <a:gridCol w="1796354">
                  <a:extLst>
                    <a:ext uri="{9D8B030D-6E8A-4147-A177-3AD203B41FA5}">
                      <a16:colId xmlns:a16="http://schemas.microsoft.com/office/drawing/2014/main" val="4081101398"/>
                    </a:ext>
                  </a:extLst>
                </a:gridCol>
              </a:tblGrid>
              <a:tr h="370840">
                <a:tc>
                  <a:txBody>
                    <a:bodyPr/>
                    <a:lstStyle/>
                    <a:p>
                      <a:pPr algn="ctr"/>
                      <a:r>
                        <a:rPr lang="it-IT" dirty="0"/>
                        <a:t>Test</a:t>
                      </a:r>
                    </a:p>
                  </a:txBody>
                  <a:tcPr/>
                </a:tc>
                <a:tc>
                  <a:txBody>
                    <a:bodyPr/>
                    <a:lstStyle/>
                    <a:p>
                      <a:pPr algn="ctr"/>
                      <a:r>
                        <a:rPr lang="it-IT" dirty="0"/>
                        <a:t>V </a:t>
                      </a:r>
                      <a:r>
                        <a:rPr lang="it-IT" dirty="0" err="1"/>
                        <a:t>Mn:ZnS-NAC</a:t>
                      </a:r>
                      <a:endParaRPr lang="it-IT" dirty="0"/>
                    </a:p>
                  </a:txBody>
                  <a:tcPr/>
                </a:tc>
                <a:tc>
                  <a:txBody>
                    <a:bodyPr/>
                    <a:lstStyle/>
                    <a:p>
                      <a:pPr algn="ctr"/>
                      <a:r>
                        <a:rPr lang="it-IT" dirty="0"/>
                        <a:t>V PBS</a:t>
                      </a:r>
                      <a:endParaRPr lang="it-IT" baseline="30000" dirty="0"/>
                    </a:p>
                  </a:txBody>
                  <a:tcPr/>
                </a:tc>
                <a:tc>
                  <a:txBody>
                    <a:bodyPr/>
                    <a:lstStyle/>
                    <a:p>
                      <a:pPr algn="ctr"/>
                      <a:r>
                        <a:rPr lang="it-IT" dirty="0"/>
                        <a:t>V Co</a:t>
                      </a:r>
                      <a:r>
                        <a:rPr lang="it-IT" baseline="30000" dirty="0"/>
                        <a:t>2+</a:t>
                      </a:r>
                    </a:p>
                  </a:txBody>
                  <a:tcPr/>
                </a:tc>
                <a:tc>
                  <a:txBody>
                    <a:bodyPr/>
                    <a:lstStyle/>
                    <a:p>
                      <a:pPr algn="ctr"/>
                      <a:r>
                        <a:rPr lang="it-IT" dirty="0"/>
                        <a:t>V H</a:t>
                      </a:r>
                      <a:r>
                        <a:rPr lang="it-IT" baseline="-25000" dirty="0"/>
                        <a:t>2</a:t>
                      </a:r>
                      <a:r>
                        <a:rPr lang="it-IT" dirty="0"/>
                        <a:t>O</a:t>
                      </a:r>
                      <a:endParaRPr lang="it-IT" baseline="30000" dirty="0"/>
                    </a:p>
                  </a:txBody>
                  <a:tcPr/>
                </a:tc>
                <a:extLst>
                  <a:ext uri="{0D108BD9-81ED-4DB2-BD59-A6C34878D82A}">
                    <a16:rowId xmlns:a16="http://schemas.microsoft.com/office/drawing/2014/main" val="2091150331"/>
                  </a:ext>
                </a:extLst>
              </a:tr>
              <a:tr h="370840">
                <a:tc>
                  <a:txBody>
                    <a:bodyPr/>
                    <a:lstStyle/>
                    <a:p>
                      <a:pPr algn="ctr"/>
                      <a:r>
                        <a:rPr lang="it-IT" dirty="0"/>
                        <a:t>1</a:t>
                      </a:r>
                    </a:p>
                  </a:txBody>
                  <a:tcPr/>
                </a:tc>
                <a:tc>
                  <a:txBody>
                    <a:bodyPr/>
                    <a:lstStyle/>
                    <a:p>
                      <a:pPr algn="ctr"/>
                      <a:r>
                        <a:rPr lang="it-IT" dirty="0"/>
                        <a:t>4.0</a:t>
                      </a:r>
                    </a:p>
                  </a:txBody>
                  <a:tcPr/>
                </a:tc>
                <a:tc>
                  <a:txBody>
                    <a:bodyPr/>
                    <a:lstStyle/>
                    <a:p>
                      <a:pPr algn="ctr"/>
                      <a:r>
                        <a:rPr lang="it-IT" dirty="0"/>
                        <a:t>5.0</a:t>
                      </a:r>
                    </a:p>
                  </a:txBody>
                  <a:tcPr/>
                </a:tc>
                <a:tc>
                  <a:txBody>
                    <a:bodyPr/>
                    <a:lstStyle/>
                    <a:p>
                      <a:pPr algn="ctr"/>
                      <a:r>
                        <a:rPr lang="it-IT" dirty="0"/>
                        <a:t>0</a:t>
                      </a:r>
                    </a:p>
                  </a:txBody>
                  <a:tcPr/>
                </a:tc>
                <a:tc>
                  <a:txBody>
                    <a:bodyPr/>
                    <a:lstStyle/>
                    <a:p>
                      <a:pPr algn="ctr"/>
                      <a:r>
                        <a:rPr lang="it-IT" dirty="0"/>
                        <a:t>1.0</a:t>
                      </a:r>
                    </a:p>
                  </a:txBody>
                  <a:tcPr/>
                </a:tc>
                <a:extLst>
                  <a:ext uri="{0D108BD9-81ED-4DB2-BD59-A6C34878D82A}">
                    <a16:rowId xmlns:a16="http://schemas.microsoft.com/office/drawing/2014/main" val="2246805479"/>
                  </a:ext>
                </a:extLst>
              </a:tr>
              <a:tr h="370840">
                <a:tc>
                  <a:txBody>
                    <a:bodyPr/>
                    <a:lstStyle/>
                    <a:p>
                      <a:pPr algn="ctr"/>
                      <a:r>
                        <a:rPr lang="it-IT" dirty="0"/>
                        <a:t>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Aptos" panose="02110004020202020204"/>
                          <a:ea typeface="+mn-ea"/>
                          <a:cs typeface="+mn-cs"/>
                        </a:rPr>
                        <a:t>4.0</a:t>
                      </a:r>
                      <a:endParaRPr kumimoji="0" lang="it-IT"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tc>
                <a:tc>
                  <a:txBody>
                    <a:bodyPr/>
                    <a:lstStyle/>
                    <a:p>
                      <a:pPr algn="ctr"/>
                      <a:r>
                        <a:rPr lang="it-IT" dirty="0"/>
                        <a:t>5.0</a:t>
                      </a:r>
                    </a:p>
                  </a:txBody>
                  <a:tcPr/>
                </a:tc>
                <a:tc>
                  <a:txBody>
                    <a:bodyPr/>
                    <a:lstStyle/>
                    <a:p>
                      <a:pPr algn="ctr"/>
                      <a:r>
                        <a:rPr lang="it-IT" dirty="0"/>
                        <a:t>0.9</a:t>
                      </a:r>
                    </a:p>
                  </a:txBody>
                  <a:tcPr/>
                </a:tc>
                <a:tc>
                  <a:txBody>
                    <a:bodyPr/>
                    <a:lstStyle/>
                    <a:p>
                      <a:pPr algn="ctr"/>
                      <a:r>
                        <a:rPr lang="it-IT" dirty="0"/>
                        <a:t>0.1</a:t>
                      </a:r>
                    </a:p>
                  </a:txBody>
                  <a:tcPr/>
                </a:tc>
                <a:extLst>
                  <a:ext uri="{0D108BD9-81ED-4DB2-BD59-A6C34878D82A}">
                    <a16:rowId xmlns:a16="http://schemas.microsoft.com/office/drawing/2014/main" val="230878168"/>
                  </a:ext>
                </a:extLst>
              </a:tr>
              <a:tr h="370840">
                <a:tc>
                  <a:txBody>
                    <a:bodyPr/>
                    <a:lstStyle/>
                    <a:p>
                      <a:pPr algn="ctr"/>
                      <a:r>
                        <a:rPr lang="it-IT" dirty="0"/>
                        <a:t>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Aptos" panose="02110004020202020204"/>
                          <a:ea typeface="+mn-ea"/>
                          <a:cs typeface="+mn-cs"/>
                        </a:rPr>
                        <a:t>4.0</a:t>
                      </a:r>
                      <a:endParaRPr kumimoji="0" lang="it-IT"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tc>
                <a:tc>
                  <a:txBody>
                    <a:bodyPr/>
                    <a:lstStyle/>
                    <a:p>
                      <a:pPr algn="ctr"/>
                      <a:r>
                        <a:rPr lang="it-IT" dirty="0"/>
                        <a:t>5.0</a:t>
                      </a:r>
                    </a:p>
                  </a:txBody>
                  <a:tcPr/>
                </a:tc>
                <a:tc>
                  <a:txBody>
                    <a:bodyPr/>
                    <a:lstStyle/>
                    <a:p>
                      <a:pPr algn="ctr"/>
                      <a:r>
                        <a:rPr lang="it-IT" dirty="0"/>
                        <a:t>0.8</a:t>
                      </a:r>
                    </a:p>
                  </a:txBody>
                  <a:tcPr/>
                </a:tc>
                <a:tc>
                  <a:txBody>
                    <a:bodyPr/>
                    <a:lstStyle/>
                    <a:p>
                      <a:pPr algn="ctr"/>
                      <a:r>
                        <a:rPr lang="it-IT" dirty="0"/>
                        <a:t>0.2</a:t>
                      </a:r>
                    </a:p>
                  </a:txBody>
                  <a:tcPr/>
                </a:tc>
                <a:extLst>
                  <a:ext uri="{0D108BD9-81ED-4DB2-BD59-A6C34878D82A}">
                    <a16:rowId xmlns:a16="http://schemas.microsoft.com/office/drawing/2014/main" val="3046849495"/>
                  </a:ext>
                </a:extLst>
              </a:tr>
              <a:tr h="370840">
                <a:tc>
                  <a:txBody>
                    <a:bodyPr/>
                    <a:lstStyle/>
                    <a:p>
                      <a:pPr algn="ctr"/>
                      <a:r>
                        <a:rPr lang="it-IT" dirty="0"/>
                        <a:t>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Aptos" panose="02110004020202020204"/>
                          <a:ea typeface="+mn-ea"/>
                          <a:cs typeface="+mn-cs"/>
                        </a:rPr>
                        <a:t>4.0</a:t>
                      </a:r>
                    </a:p>
                  </a:txBody>
                  <a:tcPr/>
                </a:tc>
                <a:tc>
                  <a:txBody>
                    <a:bodyPr/>
                    <a:lstStyle/>
                    <a:p>
                      <a:pPr algn="ctr"/>
                      <a:r>
                        <a:rPr lang="it-IT" dirty="0"/>
                        <a:t>5.0</a:t>
                      </a:r>
                    </a:p>
                  </a:txBody>
                  <a:tcPr/>
                </a:tc>
                <a:tc>
                  <a:txBody>
                    <a:bodyPr/>
                    <a:lstStyle/>
                    <a:p>
                      <a:pPr algn="ctr"/>
                      <a:r>
                        <a:rPr lang="it-IT" dirty="0"/>
                        <a:t>0.6</a:t>
                      </a:r>
                    </a:p>
                  </a:txBody>
                  <a:tcPr/>
                </a:tc>
                <a:tc>
                  <a:txBody>
                    <a:bodyPr/>
                    <a:lstStyle/>
                    <a:p>
                      <a:pPr algn="ctr"/>
                      <a:r>
                        <a:rPr lang="it-IT" dirty="0"/>
                        <a:t>0.4</a:t>
                      </a:r>
                    </a:p>
                  </a:txBody>
                  <a:tcPr/>
                </a:tc>
                <a:extLst>
                  <a:ext uri="{0D108BD9-81ED-4DB2-BD59-A6C34878D82A}">
                    <a16:rowId xmlns:a16="http://schemas.microsoft.com/office/drawing/2014/main" val="3904550382"/>
                  </a:ext>
                </a:extLst>
              </a:tr>
            </a:tbl>
          </a:graphicData>
        </a:graphic>
      </p:graphicFrame>
      <p:sp>
        <p:nvSpPr>
          <p:cNvPr id="11" name="CasellaDiTesto 10">
            <a:extLst>
              <a:ext uri="{FF2B5EF4-FFF2-40B4-BE49-F238E27FC236}">
                <a16:creationId xmlns:a16="http://schemas.microsoft.com/office/drawing/2014/main" id="{7C64B182-4568-C6C5-A5AA-1F0FF9BC8232}"/>
              </a:ext>
            </a:extLst>
          </p:cNvPr>
          <p:cNvSpPr txBox="1"/>
          <p:nvPr/>
        </p:nvSpPr>
        <p:spPr>
          <a:xfrm>
            <a:off x="530942" y="4195294"/>
            <a:ext cx="8195187" cy="923330"/>
          </a:xfrm>
          <a:prstGeom prst="rect">
            <a:avLst/>
          </a:prstGeom>
          <a:noFill/>
        </p:spPr>
        <p:txBody>
          <a:bodyPr wrap="square">
            <a:spAutoFit/>
          </a:bodyPr>
          <a:lstStyle/>
          <a:p>
            <a:pPr marL="457200" indent="-457200">
              <a:buFont typeface="Arial" panose="020B0604020202020204" pitchFamily="34" charset="0"/>
              <a:buChar char="•"/>
            </a:pPr>
            <a:r>
              <a:rPr lang="it-IT" sz="1800" dirty="0" err="1"/>
              <a:t>Prepare</a:t>
            </a:r>
            <a:r>
              <a:rPr lang="it-IT" sz="1800" dirty="0"/>
              <a:t> the </a:t>
            </a:r>
            <a:r>
              <a:rPr lang="it-IT" sz="1800" dirty="0" err="1"/>
              <a:t>mixtures</a:t>
            </a:r>
            <a:r>
              <a:rPr lang="it-IT" sz="1800" dirty="0"/>
              <a:t> </a:t>
            </a:r>
            <a:r>
              <a:rPr lang="it-IT" sz="1800" dirty="0" err="1"/>
              <a:t>into</a:t>
            </a:r>
            <a:r>
              <a:rPr lang="it-IT" sz="1800" dirty="0"/>
              <a:t> a 15 </a:t>
            </a:r>
            <a:r>
              <a:rPr lang="it-IT" sz="1800" dirty="0" err="1"/>
              <a:t>mL</a:t>
            </a:r>
            <a:r>
              <a:rPr lang="it-IT" sz="1800" dirty="0"/>
              <a:t> </a:t>
            </a:r>
            <a:r>
              <a:rPr lang="it-IT" sz="1800" dirty="0" err="1"/>
              <a:t>vial</a:t>
            </a:r>
            <a:endParaRPr lang="it-IT" sz="1800" dirty="0"/>
          </a:p>
          <a:p>
            <a:pPr marL="457200" indent="-457200">
              <a:buFont typeface="Arial" panose="020B0604020202020204" pitchFamily="34" charset="0"/>
              <a:buChar char="•"/>
            </a:pPr>
            <a:r>
              <a:rPr lang="it-IT" dirty="0" err="1"/>
              <a:t>Measure</a:t>
            </a:r>
            <a:r>
              <a:rPr lang="it-IT" dirty="0"/>
              <a:t> the </a:t>
            </a:r>
            <a:r>
              <a:rPr lang="it-IT" dirty="0" err="1"/>
              <a:t>fluorescence</a:t>
            </a:r>
            <a:r>
              <a:rPr lang="it-IT" dirty="0"/>
              <a:t> </a:t>
            </a:r>
            <a:r>
              <a:rPr lang="it-IT" dirty="0" err="1"/>
              <a:t>spectrum</a:t>
            </a:r>
            <a:r>
              <a:rPr lang="it-IT" dirty="0"/>
              <a:t> of the </a:t>
            </a:r>
            <a:r>
              <a:rPr lang="it-IT" dirty="0" err="1"/>
              <a:t>QDs</a:t>
            </a:r>
            <a:r>
              <a:rPr lang="it-IT" dirty="0"/>
              <a:t> </a:t>
            </a:r>
            <a:r>
              <a:rPr lang="it-IT" dirty="0" err="1"/>
              <a:t>using</a:t>
            </a:r>
            <a:r>
              <a:rPr lang="it-IT" dirty="0"/>
              <a:t> </a:t>
            </a:r>
            <a:r>
              <a:rPr lang="it-IT" dirty="0" err="1">
                <a:latin typeface="Symbol" panose="05050102010706020507" pitchFamily="18" charset="2"/>
              </a:rPr>
              <a:t>l</a:t>
            </a:r>
            <a:r>
              <a:rPr lang="it-IT" baseline="-25000" dirty="0" err="1"/>
              <a:t>exc</a:t>
            </a:r>
            <a:r>
              <a:rPr lang="it-IT" dirty="0"/>
              <a:t> = 315 nm</a:t>
            </a:r>
          </a:p>
          <a:p>
            <a:pPr marL="457200" indent="-457200">
              <a:buFont typeface="Arial" panose="020B0604020202020204" pitchFamily="34" charset="0"/>
              <a:buChar char="•"/>
            </a:pPr>
            <a:r>
              <a:rPr lang="it-IT" dirty="0"/>
              <a:t>Plot F</a:t>
            </a:r>
            <a:r>
              <a:rPr lang="it-IT" baseline="-25000" dirty="0"/>
              <a:t>0</a:t>
            </a:r>
            <a:r>
              <a:rPr lang="it-IT" dirty="0"/>
              <a:t>/F vs [Co</a:t>
            </a:r>
            <a:r>
              <a:rPr lang="it-IT" baseline="30000" dirty="0"/>
              <a:t>2+</a:t>
            </a:r>
            <a:r>
              <a:rPr lang="it-IT" dirty="0"/>
              <a:t>]</a:t>
            </a:r>
          </a:p>
        </p:txBody>
      </p:sp>
    </p:spTree>
    <p:extLst>
      <p:ext uri="{BB962C8B-B14F-4D97-AF65-F5344CB8AC3E}">
        <p14:creationId xmlns:p14="http://schemas.microsoft.com/office/powerpoint/2010/main" val="3356163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99237735-9C7F-70AC-1DBB-0A5A5AECB02E}"/>
              </a:ext>
            </a:extLst>
          </p:cNvPr>
          <p:cNvSpPr txBox="1"/>
          <p:nvPr/>
        </p:nvSpPr>
        <p:spPr>
          <a:xfrm>
            <a:off x="176486" y="333986"/>
            <a:ext cx="6095010" cy="369332"/>
          </a:xfrm>
          <a:prstGeom prst="rect">
            <a:avLst/>
          </a:prstGeom>
          <a:noFill/>
        </p:spPr>
        <p:txBody>
          <a:bodyPr wrap="square">
            <a:spAutoFit/>
          </a:bodyPr>
          <a:lstStyle/>
          <a:p>
            <a:pPr marL="457200" indent="-457200">
              <a:buFont typeface="+mj-lt"/>
              <a:buAutoNum type="arabicPeriod" startAt="2"/>
            </a:pPr>
            <a:r>
              <a:rPr lang="it-IT" sz="1800" b="1">
                <a:solidFill>
                  <a:srgbClr val="0070C0"/>
                </a:solidFill>
              </a:rPr>
              <a:t>Nanocomposite materials: TiO</a:t>
            </a:r>
            <a:r>
              <a:rPr lang="it-IT" sz="1800" b="1" baseline="-25000">
                <a:solidFill>
                  <a:srgbClr val="0070C0"/>
                </a:solidFill>
              </a:rPr>
              <a:t>2</a:t>
            </a:r>
            <a:r>
              <a:rPr lang="it-IT" sz="1800" b="1">
                <a:solidFill>
                  <a:srgbClr val="0070C0"/>
                </a:solidFill>
              </a:rPr>
              <a:t> by sol-gel</a:t>
            </a:r>
            <a:endParaRPr lang="it-IT" sz="1800" b="1" dirty="0">
              <a:solidFill>
                <a:srgbClr val="0070C0"/>
              </a:solidFill>
            </a:endParaRPr>
          </a:p>
        </p:txBody>
      </p:sp>
      <p:sp>
        <p:nvSpPr>
          <p:cNvPr id="4" name="CasellaDiTesto 3">
            <a:extLst>
              <a:ext uri="{FF2B5EF4-FFF2-40B4-BE49-F238E27FC236}">
                <a16:creationId xmlns:a16="http://schemas.microsoft.com/office/drawing/2014/main" id="{0427B2B4-A5E6-0F2E-E3CE-D494A90EABF2}"/>
              </a:ext>
            </a:extLst>
          </p:cNvPr>
          <p:cNvSpPr txBox="1"/>
          <p:nvPr/>
        </p:nvSpPr>
        <p:spPr>
          <a:xfrm>
            <a:off x="435077" y="767111"/>
            <a:ext cx="11321845" cy="1754326"/>
          </a:xfrm>
          <a:prstGeom prst="rect">
            <a:avLst/>
          </a:prstGeom>
          <a:noFill/>
        </p:spPr>
        <p:txBody>
          <a:bodyPr wrap="square">
            <a:spAutoFit/>
          </a:bodyPr>
          <a:lstStyle/>
          <a:p>
            <a:pPr algn="just"/>
            <a:r>
              <a:rPr lang="en-US" i="1"/>
              <a:t>TiO</a:t>
            </a:r>
            <a:r>
              <a:rPr lang="en-US" i="1" baseline="-25000"/>
              <a:t>2</a:t>
            </a:r>
            <a:r>
              <a:rPr lang="en-US" i="1"/>
              <a:t> samples were prepared by a sol–gel method as follows. Typically, 17.0 g of Ti(OBu)</a:t>
            </a:r>
            <a:r>
              <a:rPr lang="en-US" i="1" baseline="-25000"/>
              <a:t>4</a:t>
            </a:r>
            <a:r>
              <a:rPr lang="en-US" i="1"/>
              <a:t> were dissolved at 25 °C in 40.0 mL of anhydrous ethanol to form the solution 1. Meanwhile, 3.0 mL of concentrated HNO</a:t>
            </a:r>
            <a:r>
              <a:rPr lang="en-US" i="1" baseline="-25000"/>
              <a:t>3</a:t>
            </a:r>
            <a:r>
              <a:rPr lang="en-US" i="1"/>
              <a:t> were mixed with 35.0 mL of anhydrous ethanol and 15.0 mL of water to prepare the solution 2. Then the solution 1 was added drop-wise into the solution 2 within 20 min under vigorous stirring. The solution was continuously stirred for 30–60 min until the formation of TiO</a:t>
            </a:r>
            <a:r>
              <a:rPr lang="en-US" i="1" baseline="-25000"/>
              <a:t>2</a:t>
            </a:r>
            <a:r>
              <a:rPr lang="en-US" i="1"/>
              <a:t> gel. After aging for at least 24 h at room temperature, the as-prepared TiO</a:t>
            </a:r>
            <a:r>
              <a:rPr lang="en-US" i="1" baseline="-25000"/>
              <a:t>2</a:t>
            </a:r>
            <a:r>
              <a:rPr lang="en-US" i="1"/>
              <a:t> gel was dried at 120 °C for 12 h. The obtained solid was ground and annealed at 450 °C for 6 h with a heating rate of 3 °C/min.</a:t>
            </a:r>
            <a:endParaRPr lang="it-IT" i="1" dirty="0"/>
          </a:p>
        </p:txBody>
      </p:sp>
      <p:pic>
        <p:nvPicPr>
          <p:cNvPr id="8" name="Immagine 7">
            <a:extLst>
              <a:ext uri="{FF2B5EF4-FFF2-40B4-BE49-F238E27FC236}">
                <a16:creationId xmlns:a16="http://schemas.microsoft.com/office/drawing/2014/main" id="{1F247B09-0CED-BC9B-753E-42189A0BA62E}"/>
              </a:ext>
            </a:extLst>
          </p:cNvPr>
          <p:cNvPicPr>
            <a:picLocks noChangeAspect="1"/>
          </p:cNvPicPr>
          <p:nvPr/>
        </p:nvPicPr>
        <p:blipFill>
          <a:blip r:embed="rId2"/>
          <a:srcRect b="37488"/>
          <a:stretch/>
        </p:blipFill>
        <p:spPr>
          <a:xfrm>
            <a:off x="1994781" y="2682436"/>
            <a:ext cx="8553429" cy="3841578"/>
          </a:xfrm>
          <a:prstGeom prst="rect">
            <a:avLst/>
          </a:prstGeom>
        </p:spPr>
      </p:pic>
    </p:spTree>
    <p:extLst>
      <p:ext uri="{BB962C8B-B14F-4D97-AF65-F5344CB8AC3E}">
        <p14:creationId xmlns:p14="http://schemas.microsoft.com/office/powerpoint/2010/main" val="207343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A02B68-3BFA-B64C-0BD2-1114C7574107}"/>
            </a:ext>
          </a:extLst>
        </p:cNvPr>
        <p:cNvGrpSpPr/>
        <p:nvPr/>
      </p:nvGrpSpPr>
      <p:grpSpPr>
        <a:xfrm>
          <a:off x="0" y="0"/>
          <a:ext cx="0" cy="0"/>
          <a:chOff x="0" y="0"/>
          <a:chExt cx="0" cy="0"/>
        </a:xfrm>
      </p:grpSpPr>
      <p:sp>
        <p:nvSpPr>
          <p:cNvPr id="2" name="CasellaDiTesto 1">
            <a:extLst>
              <a:ext uri="{FF2B5EF4-FFF2-40B4-BE49-F238E27FC236}">
                <a16:creationId xmlns:a16="http://schemas.microsoft.com/office/drawing/2014/main" id="{875E6DBF-0812-1E3C-D557-E19D1AA0A390}"/>
              </a:ext>
            </a:extLst>
          </p:cNvPr>
          <p:cNvSpPr txBox="1"/>
          <p:nvPr/>
        </p:nvSpPr>
        <p:spPr>
          <a:xfrm>
            <a:off x="176486" y="333986"/>
            <a:ext cx="6095010" cy="369332"/>
          </a:xfrm>
          <a:prstGeom prst="rect">
            <a:avLst/>
          </a:prstGeom>
          <a:noFill/>
        </p:spPr>
        <p:txBody>
          <a:bodyPr wrap="square">
            <a:spAutoFit/>
          </a:bodyPr>
          <a:lstStyle/>
          <a:p>
            <a:pPr marL="457200" indent="-457200">
              <a:buFont typeface="+mj-lt"/>
              <a:buAutoNum type="arabicPeriod" startAt="2"/>
            </a:pPr>
            <a:r>
              <a:rPr lang="it-IT" sz="1800" b="1" dirty="0" err="1">
                <a:solidFill>
                  <a:srgbClr val="0070C0"/>
                </a:solidFill>
              </a:rPr>
              <a:t>Nanocomposite</a:t>
            </a:r>
            <a:r>
              <a:rPr lang="it-IT" sz="1800" b="1" dirty="0">
                <a:solidFill>
                  <a:srgbClr val="0070C0"/>
                </a:solidFill>
              </a:rPr>
              <a:t> </a:t>
            </a:r>
            <a:r>
              <a:rPr lang="it-IT" sz="1800" b="1" dirty="0" err="1">
                <a:solidFill>
                  <a:srgbClr val="0070C0"/>
                </a:solidFill>
              </a:rPr>
              <a:t>materials</a:t>
            </a:r>
            <a:r>
              <a:rPr lang="it-IT" sz="1800" b="1" dirty="0">
                <a:solidFill>
                  <a:srgbClr val="0070C0"/>
                </a:solidFill>
              </a:rPr>
              <a:t>: TiO</a:t>
            </a:r>
            <a:r>
              <a:rPr lang="it-IT" sz="1800" b="1" baseline="-25000" dirty="0">
                <a:solidFill>
                  <a:srgbClr val="0070C0"/>
                </a:solidFill>
              </a:rPr>
              <a:t>2</a:t>
            </a:r>
            <a:r>
              <a:rPr lang="it-IT" sz="1800" b="1" dirty="0">
                <a:solidFill>
                  <a:srgbClr val="0070C0"/>
                </a:solidFill>
              </a:rPr>
              <a:t> by sol-gel</a:t>
            </a:r>
          </a:p>
        </p:txBody>
      </p:sp>
      <p:graphicFrame>
        <p:nvGraphicFramePr>
          <p:cNvPr id="6" name="Tabella 5">
            <a:extLst>
              <a:ext uri="{FF2B5EF4-FFF2-40B4-BE49-F238E27FC236}">
                <a16:creationId xmlns:a16="http://schemas.microsoft.com/office/drawing/2014/main" id="{501BEBE6-0064-8284-F5F9-72902C640F97}"/>
              </a:ext>
            </a:extLst>
          </p:cNvPr>
          <p:cNvGraphicFramePr>
            <a:graphicFrameLocks noGrp="1"/>
          </p:cNvGraphicFramePr>
          <p:nvPr>
            <p:extLst>
              <p:ext uri="{D42A27DB-BD31-4B8C-83A1-F6EECF244321}">
                <p14:modId xmlns:p14="http://schemas.microsoft.com/office/powerpoint/2010/main" val="1501343685"/>
              </p:ext>
            </p:extLst>
          </p:nvPr>
        </p:nvGraphicFramePr>
        <p:xfrm>
          <a:off x="2341322" y="928999"/>
          <a:ext cx="7860348" cy="1854200"/>
        </p:xfrm>
        <a:graphic>
          <a:graphicData uri="http://schemas.openxmlformats.org/drawingml/2006/table">
            <a:tbl>
              <a:tblPr firstRow="1" bandRow="1">
                <a:tableStyleId>{5C22544A-7EE6-4342-B048-85BDC9FD1C3A}</a:tableStyleId>
              </a:tblPr>
              <a:tblGrid>
                <a:gridCol w="1310058">
                  <a:extLst>
                    <a:ext uri="{9D8B030D-6E8A-4147-A177-3AD203B41FA5}">
                      <a16:colId xmlns:a16="http://schemas.microsoft.com/office/drawing/2014/main" val="3950616786"/>
                    </a:ext>
                  </a:extLst>
                </a:gridCol>
                <a:gridCol w="1310058">
                  <a:extLst>
                    <a:ext uri="{9D8B030D-6E8A-4147-A177-3AD203B41FA5}">
                      <a16:colId xmlns:a16="http://schemas.microsoft.com/office/drawing/2014/main" val="1311619970"/>
                    </a:ext>
                  </a:extLst>
                </a:gridCol>
                <a:gridCol w="1310058">
                  <a:extLst>
                    <a:ext uri="{9D8B030D-6E8A-4147-A177-3AD203B41FA5}">
                      <a16:colId xmlns:a16="http://schemas.microsoft.com/office/drawing/2014/main" val="2681227218"/>
                    </a:ext>
                  </a:extLst>
                </a:gridCol>
                <a:gridCol w="1310058">
                  <a:extLst>
                    <a:ext uri="{9D8B030D-6E8A-4147-A177-3AD203B41FA5}">
                      <a16:colId xmlns:a16="http://schemas.microsoft.com/office/drawing/2014/main" val="905703305"/>
                    </a:ext>
                  </a:extLst>
                </a:gridCol>
                <a:gridCol w="1310058">
                  <a:extLst>
                    <a:ext uri="{9D8B030D-6E8A-4147-A177-3AD203B41FA5}">
                      <a16:colId xmlns:a16="http://schemas.microsoft.com/office/drawing/2014/main" val="223067254"/>
                    </a:ext>
                  </a:extLst>
                </a:gridCol>
                <a:gridCol w="1310058">
                  <a:extLst>
                    <a:ext uri="{9D8B030D-6E8A-4147-A177-3AD203B41FA5}">
                      <a16:colId xmlns:a16="http://schemas.microsoft.com/office/drawing/2014/main" val="4081101398"/>
                    </a:ext>
                  </a:extLst>
                </a:gridCol>
              </a:tblGrid>
              <a:tr h="370840">
                <a:tc rowSpan="2">
                  <a:txBody>
                    <a:bodyPr/>
                    <a:lstStyle/>
                    <a:p>
                      <a:pPr algn="ctr"/>
                      <a:r>
                        <a:rPr lang="it-IT" dirty="0" err="1"/>
                        <a:t>Student</a:t>
                      </a:r>
                      <a:endParaRPr lang="it-IT" dirty="0"/>
                    </a:p>
                  </a:txBody>
                  <a:tcPr anchor="ctr"/>
                </a:tc>
                <a:tc gridSpan="2">
                  <a:txBody>
                    <a:bodyPr/>
                    <a:lstStyle/>
                    <a:p>
                      <a:pPr algn="ctr"/>
                      <a:r>
                        <a:rPr lang="it-IT" sz="1800" b="1" kern="1200" dirty="0">
                          <a:solidFill>
                            <a:schemeClr val="lt1"/>
                          </a:solidFill>
                          <a:latin typeface="+mn-lt"/>
                          <a:ea typeface="+mn-ea"/>
                          <a:cs typeface="+mn-cs"/>
                        </a:rPr>
                        <a:t>Solution</a:t>
                      </a:r>
                      <a:r>
                        <a:rPr lang="it-IT" baseline="0" dirty="0"/>
                        <a:t> 1</a:t>
                      </a:r>
                    </a:p>
                  </a:txBody>
                  <a:tcPr/>
                </a:tc>
                <a:tc hMerge="1">
                  <a:txBody>
                    <a:bodyPr/>
                    <a:lstStyle/>
                    <a:p>
                      <a:pPr algn="ctr"/>
                      <a:endParaRPr lang="it-IT" baseline="30000" dirty="0"/>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800" b="1" kern="1200" dirty="0">
                          <a:solidFill>
                            <a:schemeClr val="lt1"/>
                          </a:solidFill>
                          <a:latin typeface="+mn-lt"/>
                          <a:ea typeface="+mn-ea"/>
                          <a:cs typeface="+mn-cs"/>
                        </a:rPr>
                        <a:t>Solution</a:t>
                      </a:r>
                      <a:r>
                        <a:rPr lang="it-IT" baseline="0" dirty="0"/>
                        <a:t> 2</a:t>
                      </a:r>
                    </a:p>
                  </a:txBody>
                  <a:tcPr/>
                </a:tc>
                <a:tc hMerge="1">
                  <a:txBody>
                    <a:bodyPr/>
                    <a:lstStyle/>
                    <a:p>
                      <a:pPr algn="ctr"/>
                      <a:endParaRPr lang="it-IT" baseline="0" dirty="0"/>
                    </a:p>
                  </a:txBody>
                  <a:tcPr/>
                </a:tc>
                <a:tc hMerge="1">
                  <a:txBody>
                    <a:bodyPr/>
                    <a:lstStyle/>
                    <a:p>
                      <a:pPr algn="ctr"/>
                      <a:endParaRPr lang="it-IT" baseline="0" dirty="0"/>
                    </a:p>
                  </a:txBody>
                  <a:tcPr/>
                </a:tc>
                <a:extLst>
                  <a:ext uri="{0D108BD9-81ED-4DB2-BD59-A6C34878D82A}">
                    <a16:rowId xmlns:a16="http://schemas.microsoft.com/office/drawing/2014/main" val="3276912789"/>
                  </a:ext>
                </a:extLst>
              </a:tr>
              <a:tr h="370840">
                <a:tc vMerge="1">
                  <a:txBody>
                    <a:bodyPr/>
                    <a:lstStyle/>
                    <a:p>
                      <a:endParaRPr dirty="0"/>
                    </a:p>
                  </a:txBody>
                  <a:tcPr/>
                </a:tc>
                <a:tc>
                  <a:txBody>
                    <a:bodyPr/>
                    <a:lstStyle/>
                    <a:p>
                      <a:pPr algn="ctr"/>
                      <a:r>
                        <a:rPr lang="it-IT" dirty="0"/>
                        <a:t>m Ti(</a:t>
                      </a:r>
                      <a:r>
                        <a:rPr lang="it-IT" dirty="0" err="1"/>
                        <a:t>OBu</a:t>
                      </a:r>
                      <a:r>
                        <a:rPr lang="it-IT" dirty="0"/>
                        <a:t>)</a:t>
                      </a:r>
                      <a:r>
                        <a:rPr lang="it-IT" baseline="-25000" dirty="0"/>
                        <a:t>4</a:t>
                      </a:r>
                    </a:p>
                  </a:txBody>
                  <a:tcPr/>
                </a:tc>
                <a:tc>
                  <a:txBody>
                    <a:bodyPr/>
                    <a:lstStyle/>
                    <a:p>
                      <a:pPr algn="ctr"/>
                      <a:r>
                        <a:rPr lang="it-IT" dirty="0"/>
                        <a:t>V </a:t>
                      </a:r>
                      <a:r>
                        <a:rPr lang="it-IT" dirty="0" err="1"/>
                        <a:t>EtOH</a:t>
                      </a:r>
                      <a:endParaRPr lang="it-IT" baseline="30000" dirty="0"/>
                    </a:p>
                  </a:txBody>
                  <a:tcPr/>
                </a:tc>
                <a:tc>
                  <a:txBody>
                    <a:bodyPr/>
                    <a:lstStyle/>
                    <a:p>
                      <a:pPr algn="ctr"/>
                      <a:r>
                        <a:rPr lang="it-IT" baseline="0" dirty="0"/>
                        <a:t>V H</a:t>
                      </a:r>
                      <a:r>
                        <a:rPr lang="it-IT" baseline="-25000" dirty="0"/>
                        <a:t>2</a:t>
                      </a:r>
                      <a:r>
                        <a:rPr lang="it-IT" baseline="0" dirty="0"/>
                        <a:t>O</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dirty="0"/>
                        <a:t>V </a:t>
                      </a:r>
                      <a:r>
                        <a:rPr lang="it-IT" dirty="0" err="1"/>
                        <a:t>EtOH</a:t>
                      </a:r>
                      <a:endParaRPr lang="it-IT" baseline="30000" dirty="0"/>
                    </a:p>
                  </a:txBody>
                  <a:tcPr/>
                </a:tc>
                <a:tc>
                  <a:txBody>
                    <a:bodyPr/>
                    <a:lstStyle/>
                    <a:p>
                      <a:pPr algn="ctr"/>
                      <a:r>
                        <a:rPr lang="it-IT" baseline="0" dirty="0"/>
                        <a:t>V HNO</a:t>
                      </a:r>
                      <a:r>
                        <a:rPr lang="it-IT" baseline="-25000" dirty="0"/>
                        <a:t>3</a:t>
                      </a:r>
                    </a:p>
                  </a:txBody>
                  <a:tcPr/>
                </a:tc>
                <a:extLst>
                  <a:ext uri="{0D108BD9-81ED-4DB2-BD59-A6C34878D82A}">
                    <a16:rowId xmlns:a16="http://schemas.microsoft.com/office/drawing/2014/main" val="2091150331"/>
                  </a:ext>
                </a:extLst>
              </a:tr>
              <a:tr h="370840">
                <a:tc>
                  <a:txBody>
                    <a:bodyPr/>
                    <a:lstStyle/>
                    <a:p>
                      <a:pPr algn="ctr"/>
                      <a:r>
                        <a:rPr lang="it-IT" dirty="0"/>
                        <a:t>1</a:t>
                      </a:r>
                    </a:p>
                  </a:txBody>
                  <a:tcPr/>
                </a:tc>
                <a:tc>
                  <a:txBody>
                    <a:bodyPr/>
                    <a:lstStyle/>
                    <a:p>
                      <a:pPr algn="ctr"/>
                      <a:r>
                        <a:rPr lang="it-IT" dirty="0"/>
                        <a:t>8.5 g</a:t>
                      </a:r>
                    </a:p>
                  </a:txBody>
                  <a:tcPr/>
                </a:tc>
                <a:tc>
                  <a:txBody>
                    <a:bodyPr/>
                    <a:lstStyle/>
                    <a:p>
                      <a:pPr algn="ctr"/>
                      <a:r>
                        <a:rPr lang="it-IT" dirty="0"/>
                        <a:t>15 + 5 </a:t>
                      </a:r>
                      <a:r>
                        <a:rPr lang="it-IT" dirty="0" err="1"/>
                        <a:t>mL</a:t>
                      </a:r>
                      <a:endParaRPr lang="it-IT" dirty="0"/>
                    </a:p>
                  </a:txBody>
                  <a:tcPr/>
                </a:tc>
                <a:tc>
                  <a:txBody>
                    <a:bodyPr/>
                    <a:lstStyle/>
                    <a:p>
                      <a:pPr algn="ctr"/>
                      <a:r>
                        <a:rPr lang="it-IT" baseline="0" dirty="0"/>
                        <a:t>7.5 </a:t>
                      </a:r>
                      <a:r>
                        <a:rPr lang="it-IT" baseline="0" dirty="0" err="1"/>
                        <a:t>mL</a:t>
                      </a:r>
                      <a:endParaRPr lang="it-IT" baseline="0" dirty="0"/>
                    </a:p>
                  </a:txBody>
                  <a:tcPr/>
                </a:tc>
                <a:tc>
                  <a:txBody>
                    <a:bodyPr/>
                    <a:lstStyle/>
                    <a:p>
                      <a:pPr algn="ctr"/>
                      <a:r>
                        <a:rPr lang="it-IT" baseline="0" dirty="0"/>
                        <a:t>17.5 </a:t>
                      </a:r>
                      <a:r>
                        <a:rPr lang="it-IT" baseline="0" dirty="0" err="1"/>
                        <a:t>mL</a:t>
                      </a:r>
                      <a:endParaRPr lang="it-IT" baseline="0" dirty="0"/>
                    </a:p>
                  </a:txBody>
                  <a:tcPr/>
                </a:tc>
                <a:tc>
                  <a:txBody>
                    <a:bodyPr/>
                    <a:lstStyle/>
                    <a:p>
                      <a:pPr algn="ctr"/>
                      <a:r>
                        <a:rPr lang="it-IT" baseline="0" dirty="0"/>
                        <a:t>1.0 </a:t>
                      </a:r>
                      <a:r>
                        <a:rPr lang="it-IT" baseline="0" dirty="0" err="1"/>
                        <a:t>mL</a:t>
                      </a:r>
                      <a:endParaRPr lang="it-IT" baseline="0" dirty="0"/>
                    </a:p>
                  </a:txBody>
                  <a:tcPr/>
                </a:tc>
                <a:extLst>
                  <a:ext uri="{0D108BD9-81ED-4DB2-BD59-A6C34878D82A}">
                    <a16:rowId xmlns:a16="http://schemas.microsoft.com/office/drawing/2014/main" val="2246805479"/>
                  </a:ext>
                </a:extLst>
              </a:tr>
              <a:tr h="370840">
                <a:tc>
                  <a:txBody>
                    <a:bodyPr/>
                    <a:lstStyle/>
                    <a:p>
                      <a:pPr algn="ctr"/>
                      <a:r>
                        <a:rPr lang="it-IT" dirty="0"/>
                        <a:t>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Aptos" panose="02110004020202020204"/>
                          <a:ea typeface="+mn-ea"/>
                          <a:cs typeface="+mn-cs"/>
                        </a:rPr>
                        <a:t>8.5 g</a:t>
                      </a:r>
                      <a:endParaRPr kumimoji="0" lang="it-IT"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dirty="0"/>
                        <a:t>15 + 5</a:t>
                      </a:r>
                      <a:r>
                        <a:rPr kumimoji="0" lang="it-IT" sz="1800" b="0" i="0" u="none" strike="noStrike" kern="1200" cap="none" spc="0" normalizeH="0" baseline="0" noProof="0" dirty="0">
                          <a:ln>
                            <a:noFill/>
                          </a:ln>
                          <a:solidFill>
                            <a:prstClr val="black"/>
                          </a:solidFill>
                          <a:effectLst/>
                          <a:uLnTx/>
                          <a:uFillTx/>
                          <a:latin typeface="Aptos" panose="02110004020202020204"/>
                          <a:ea typeface="+mn-ea"/>
                          <a:cs typeface="+mn-cs"/>
                        </a:rPr>
                        <a:t> </a:t>
                      </a:r>
                      <a:r>
                        <a:rPr kumimoji="0" lang="it-IT" sz="1800" b="0" i="0" u="none" strike="noStrike" kern="1200" cap="none" spc="0" normalizeH="0" baseline="0" noProof="0" dirty="0" err="1">
                          <a:ln>
                            <a:noFill/>
                          </a:ln>
                          <a:solidFill>
                            <a:prstClr val="black"/>
                          </a:solidFill>
                          <a:effectLst/>
                          <a:uLnTx/>
                          <a:uFillTx/>
                          <a:latin typeface="Aptos" panose="02110004020202020204"/>
                          <a:ea typeface="+mn-ea"/>
                          <a:cs typeface="+mn-cs"/>
                        </a:rPr>
                        <a:t>mL</a:t>
                      </a:r>
                      <a:endParaRPr kumimoji="0" lang="it-IT"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tc>
                <a:tc>
                  <a:txBody>
                    <a:bodyPr/>
                    <a:lstStyle/>
                    <a:p>
                      <a:pPr algn="ctr"/>
                      <a:r>
                        <a:rPr lang="it-IT" baseline="0" dirty="0"/>
                        <a:t>7.5 </a:t>
                      </a:r>
                      <a:r>
                        <a:rPr lang="it-IT" baseline="0" dirty="0" err="1"/>
                        <a:t>mL</a:t>
                      </a:r>
                      <a:endParaRPr lang="it-IT" baseline="0" dirty="0"/>
                    </a:p>
                  </a:txBody>
                  <a:tcPr/>
                </a:tc>
                <a:tc>
                  <a:txBody>
                    <a:bodyPr/>
                    <a:lstStyle/>
                    <a:p>
                      <a:pPr algn="ctr"/>
                      <a:r>
                        <a:rPr lang="it-IT" baseline="0" dirty="0"/>
                        <a:t>17.5 </a:t>
                      </a:r>
                      <a:r>
                        <a:rPr lang="it-IT" baseline="0" dirty="0" err="1"/>
                        <a:t>mL</a:t>
                      </a:r>
                      <a:endParaRPr lang="it-IT" baseline="0" dirty="0"/>
                    </a:p>
                  </a:txBody>
                  <a:tcPr/>
                </a:tc>
                <a:tc>
                  <a:txBody>
                    <a:bodyPr/>
                    <a:lstStyle/>
                    <a:p>
                      <a:pPr algn="ctr"/>
                      <a:r>
                        <a:rPr lang="it-IT" baseline="0" dirty="0"/>
                        <a:t>2.0 </a:t>
                      </a:r>
                      <a:r>
                        <a:rPr lang="it-IT" baseline="0" dirty="0" err="1"/>
                        <a:t>mL</a:t>
                      </a:r>
                      <a:endParaRPr lang="it-IT" baseline="0" dirty="0"/>
                    </a:p>
                  </a:txBody>
                  <a:tcPr/>
                </a:tc>
                <a:extLst>
                  <a:ext uri="{0D108BD9-81ED-4DB2-BD59-A6C34878D82A}">
                    <a16:rowId xmlns:a16="http://schemas.microsoft.com/office/drawing/2014/main" val="230878168"/>
                  </a:ext>
                </a:extLst>
              </a:tr>
              <a:tr h="370840">
                <a:tc>
                  <a:txBody>
                    <a:bodyPr/>
                    <a:lstStyle/>
                    <a:p>
                      <a:pPr algn="ctr"/>
                      <a:r>
                        <a:rPr lang="it-IT" dirty="0"/>
                        <a:t>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Aptos" panose="02110004020202020204"/>
                          <a:ea typeface="+mn-ea"/>
                          <a:cs typeface="+mn-cs"/>
                        </a:rPr>
                        <a:t>8.5 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dirty="0"/>
                        <a:t>15 + 5</a:t>
                      </a:r>
                      <a:r>
                        <a:rPr kumimoji="0" lang="it-IT" sz="1800" b="0" i="0" u="none" strike="noStrike" kern="1200" cap="none" spc="0" normalizeH="0" baseline="0" noProof="0" dirty="0">
                          <a:ln>
                            <a:noFill/>
                          </a:ln>
                          <a:solidFill>
                            <a:prstClr val="black"/>
                          </a:solidFill>
                          <a:effectLst/>
                          <a:uLnTx/>
                          <a:uFillTx/>
                          <a:latin typeface="Aptos" panose="02110004020202020204"/>
                          <a:ea typeface="+mn-ea"/>
                          <a:cs typeface="+mn-cs"/>
                        </a:rPr>
                        <a:t> </a:t>
                      </a:r>
                      <a:r>
                        <a:rPr kumimoji="0" lang="it-IT" sz="1800" b="0" i="0" u="none" strike="noStrike" kern="1200" cap="none" spc="0" normalizeH="0" baseline="0" noProof="0" dirty="0" err="1">
                          <a:ln>
                            <a:noFill/>
                          </a:ln>
                          <a:solidFill>
                            <a:prstClr val="black"/>
                          </a:solidFill>
                          <a:effectLst/>
                          <a:uLnTx/>
                          <a:uFillTx/>
                          <a:latin typeface="Aptos" panose="02110004020202020204"/>
                          <a:ea typeface="+mn-ea"/>
                          <a:cs typeface="+mn-cs"/>
                        </a:rPr>
                        <a:t>mL</a:t>
                      </a:r>
                      <a:endParaRPr kumimoji="0" lang="it-IT"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tc>
                <a:tc>
                  <a:txBody>
                    <a:bodyPr/>
                    <a:lstStyle/>
                    <a:p>
                      <a:pPr algn="ctr"/>
                      <a:r>
                        <a:rPr lang="it-IT" baseline="0" dirty="0"/>
                        <a:t>7.5 </a:t>
                      </a:r>
                      <a:r>
                        <a:rPr lang="it-IT" baseline="0" dirty="0" err="1"/>
                        <a:t>mL</a:t>
                      </a:r>
                      <a:endParaRPr lang="it-IT" baseline="0" dirty="0"/>
                    </a:p>
                  </a:txBody>
                  <a:tcPr/>
                </a:tc>
                <a:tc>
                  <a:txBody>
                    <a:bodyPr/>
                    <a:lstStyle/>
                    <a:p>
                      <a:pPr algn="ctr"/>
                      <a:r>
                        <a:rPr lang="it-IT" baseline="0" dirty="0"/>
                        <a:t>17.5 </a:t>
                      </a:r>
                      <a:r>
                        <a:rPr lang="it-IT" baseline="0" dirty="0" err="1"/>
                        <a:t>mL</a:t>
                      </a:r>
                      <a:endParaRPr lang="it-IT" baseline="0" dirty="0"/>
                    </a:p>
                  </a:txBody>
                  <a:tcPr/>
                </a:tc>
                <a:tc>
                  <a:txBody>
                    <a:bodyPr/>
                    <a:lstStyle/>
                    <a:p>
                      <a:pPr algn="ctr"/>
                      <a:r>
                        <a:rPr lang="it-IT" baseline="0" dirty="0"/>
                        <a:t>3.0 </a:t>
                      </a:r>
                      <a:r>
                        <a:rPr lang="it-IT" baseline="0" dirty="0" err="1"/>
                        <a:t>mL</a:t>
                      </a:r>
                      <a:endParaRPr lang="it-IT" baseline="0" dirty="0"/>
                    </a:p>
                  </a:txBody>
                  <a:tcPr/>
                </a:tc>
                <a:extLst>
                  <a:ext uri="{0D108BD9-81ED-4DB2-BD59-A6C34878D82A}">
                    <a16:rowId xmlns:a16="http://schemas.microsoft.com/office/drawing/2014/main" val="3046849495"/>
                  </a:ext>
                </a:extLst>
              </a:tr>
            </a:tbl>
          </a:graphicData>
        </a:graphic>
      </p:graphicFrame>
      <p:sp>
        <p:nvSpPr>
          <p:cNvPr id="3" name="CasellaDiTesto 2">
            <a:extLst>
              <a:ext uri="{FF2B5EF4-FFF2-40B4-BE49-F238E27FC236}">
                <a16:creationId xmlns:a16="http://schemas.microsoft.com/office/drawing/2014/main" id="{A8C4211A-04DF-DD33-C841-B76F5D68A8AD}"/>
              </a:ext>
            </a:extLst>
          </p:cNvPr>
          <p:cNvSpPr txBox="1"/>
          <p:nvPr/>
        </p:nvSpPr>
        <p:spPr>
          <a:xfrm>
            <a:off x="279963" y="3113122"/>
            <a:ext cx="8239690" cy="3693319"/>
          </a:xfrm>
          <a:prstGeom prst="rect">
            <a:avLst/>
          </a:prstGeom>
          <a:noFill/>
        </p:spPr>
        <p:txBody>
          <a:bodyPr wrap="square">
            <a:spAutoFit/>
          </a:bodyPr>
          <a:lstStyle/>
          <a:p>
            <a:pPr marL="457200" indent="-457200">
              <a:buFont typeface="Arial" panose="020B0604020202020204" pitchFamily="34" charset="0"/>
              <a:buChar char="•"/>
            </a:pPr>
            <a:r>
              <a:rPr lang="it-IT" sz="1800" dirty="0" err="1"/>
              <a:t>Prepare</a:t>
            </a:r>
            <a:r>
              <a:rPr lang="it-IT" sz="1800" dirty="0"/>
              <a:t> </a:t>
            </a:r>
            <a:r>
              <a:rPr lang="it-IT" dirty="0"/>
              <a:t>S</a:t>
            </a:r>
            <a:r>
              <a:rPr lang="it-IT" sz="1800" dirty="0"/>
              <a:t>olution 1 in a </a:t>
            </a:r>
            <a:r>
              <a:rPr lang="it-IT" sz="1800" dirty="0" err="1"/>
              <a:t>plastic</a:t>
            </a:r>
            <a:r>
              <a:rPr lang="it-IT" sz="1800" dirty="0"/>
              <a:t> </a:t>
            </a:r>
            <a:r>
              <a:rPr lang="it-IT" sz="1800" dirty="0" err="1"/>
              <a:t>vial</a:t>
            </a:r>
            <a:r>
              <a:rPr lang="it-IT" dirty="0"/>
              <a:t>. Close </a:t>
            </a:r>
            <a:r>
              <a:rPr lang="it-IT" dirty="0" err="1"/>
              <a:t>carefully</a:t>
            </a:r>
            <a:r>
              <a:rPr lang="it-IT" dirty="0"/>
              <a:t> the </a:t>
            </a:r>
            <a:r>
              <a:rPr lang="it-IT" dirty="0" err="1"/>
              <a:t>vial</a:t>
            </a:r>
            <a:r>
              <a:rPr lang="it-IT" dirty="0"/>
              <a:t> to </a:t>
            </a:r>
            <a:r>
              <a:rPr lang="it-IT" dirty="0" err="1"/>
              <a:t>avoid</a:t>
            </a:r>
            <a:r>
              <a:rPr lang="it-IT" dirty="0"/>
              <a:t> </a:t>
            </a:r>
            <a:r>
              <a:rPr lang="it-IT" dirty="0" err="1"/>
              <a:t>hydrolysis</a:t>
            </a:r>
            <a:endParaRPr lang="it-IT" dirty="0"/>
          </a:p>
          <a:p>
            <a:pPr marL="457200" indent="-457200">
              <a:buFont typeface="Arial" panose="020B0604020202020204" pitchFamily="34" charset="0"/>
              <a:buChar char="•"/>
            </a:pPr>
            <a:r>
              <a:rPr lang="it-IT" dirty="0" err="1"/>
              <a:t>Prepare</a:t>
            </a:r>
            <a:r>
              <a:rPr lang="it-IT" dirty="0"/>
              <a:t> Solution 2 </a:t>
            </a:r>
            <a:r>
              <a:rPr lang="it-IT" dirty="0" err="1"/>
              <a:t>into</a:t>
            </a:r>
            <a:r>
              <a:rPr lang="it-IT" dirty="0"/>
              <a:t> a 100 </a:t>
            </a:r>
            <a:r>
              <a:rPr lang="it-IT" dirty="0" err="1"/>
              <a:t>mL</a:t>
            </a:r>
            <a:r>
              <a:rPr lang="it-IT" dirty="0"/>
              <a:t> </a:t>
            </a:r>
            <a:r>
              <a:rPr lang="it-IT" dirty="0" err="1"/>
              <a:t>flask</a:t>
            </a:r>
            <a:r>
              <a:rPr lang="it-IT" dirty="0"/>
              <a:t> with </a:t>
            </a:r>
            <a:r>
              <a:rPr lang="it-IT" dirty="0" err="1"/>
              <a:t>magnetic</a:t>
            </a:r>
            <a:r>
              <a:rPr lang="it-IT" dirty="0"/>
              <a:t> </a:t>
            </a:r>
            <a:r>
              <a:rPr lang="it-IT" dirty="0" err="1"/>
              <a:t>stirrer</a:t>
            </a:r>
            <a:endParaRPr lang="it-IT" dirty="0"/>
          </a:p>
          <a:p>
            <a:pPr marL="457200" indent="-457200">
              <a:buFont typeface="Arial" panose="020B0604020202020204" pitchFamily="34" charset="0"/>
              <a:buChar char="•"/>
            </a:pPr>
            <a:r>
              <a:rPr lang="it-IT" dirty="0" err="1"/>
              <a:t>Withdraw</a:t>
            </a:r>
            <a:r>
              <a:rPr lang="it-IT" dirty="0"/>
              <a:t> Solution 1 with a 20 </a:t>
            </a:r>
            <a:r>
              <a:rPr lang="it-IT" dirty="0" err="1"/>
              <a:t>mL</a:t>
            </a:r>
            <a:r>
              <a:rPr lang="it-IT" dirty="0"/>
              <a:t> </a:t>
            </a:r>
            <a:r>
              <a:rPr lang="it-IT" dirty="0" err="1"/>
              <a:t>plastic</a:t>
            </a:r>
            <a:r>
              <a:rPr lang="it-IT" dirty="0"/>
              <a:t> </a:t>
            </a:r>
            <a:r>
              <a:rPr lang="it-IT" dirty="0" err="1"/>
              <a:t>syringe</a:t>
            </a:r>
            <a:r>
              <a:rPr lang="it-IT" dirty="0"/>
              <a:t> and drop </a:t>
            </a:r>
            <a:r>
              <a:rPr lang="it-IT" dirty="0" err="1"/>
              <a:t>it</a:t>
            </a:r>
            <a:r>
              <a:rPr lang="it-IT" dirty="0"/>
              <a:t> </a:t>
            </a:r>
            <a:r>
              <a:rPr lang="it-IT" dirty="0" err="1"/>
              <a:t>slowly</a:t>
            </a:r>
            <a:r>
              <a:rPr lang="it-IT" dirty="0"/>
              <a:t> </a:t>
            </a:r>
            <a:r>
              <a:rPr lang="it-IT" dirty="0" err="1"/>
              <a:t>into</a:t>
            </a:r>
            <a:r>
              <a:rPr lang="it-IT" dirty="0"/>
              <a:t> Solution 2 under </a:t>
            </a:r>
            <a:r>
              <a:rPr lang="it-IT" dirty="0" err="1"/>
              <a:t>stirring</a:t>
            </a:r>
            <a:r>
              <a:rPr lang="it-IT" dirty="0"/>
              <a:t>.</a:t>
            </a:r>
          </a:p>
          <a:p>
            <a:pPr marL="457200" indent="-457200">
              <a:buFont typeface="Arial" panose="020B0604020202020204" pitchFamily="34" charset="0"/>
              <a:buChar char="•"/>
            </a:pPr>
            <a:r>
              <a:rPr lang="it-IT" dirty="0" err="1"/>
              <a:t>Rinse</a:t>
            </a:r>
            <a:r>
              <a:rPr lang="it-IT" dirty="0"/>
              <a:t> the </a:t>
            </a:r>
            <a:r>
              <a:rPr lang="it-IT" dirty="0" err="1"/>
              <a:t>vial</a:t>
            </a:r>
            <a:r>
              <a:rPr lang="it-IT" dirty="0"/>
              <a:t> with 5 </a:t>
            </a:r>
            <a:r>
              <a:rPr lang="it-IT" dirty="0" err="1"/>
              <a:t>mL</a:t>
            </a:r>
            <a:r>
              <a:rPr lang="it-IT" dirty="0"/>
              <a:t> of </a:t>
            </a:r>
            <a:r>
              <a:rPr lang="it-IT" dirty="0" err="1"/>
              <a:t>EtOH</a:t>
            </a:r>
            <a:r>
              <a:rPr lang="it-IT" dirty="0"/>
              <a:t> and </a:t>
            </a:r>
            <a:r>
              <a:rPr lang="it-IT" dirty="0" err="1"/>
              <a:t>add</a:t>
            </a:r>
            <a:r>
              <a:rPr lang="it-IT" dirty="0"/>
              <a:t> </a:t>
            </a:r>
            <a:r>
              <a:rPr lang="it-IT" dirty="0" err="1"/>
              <a:t>it</a:t>
            </a:r>
            <a:r>
              <a:rPr lang="it-IT" dirty="0"/>
              <a:t> </a:t>
            </a:r>
            <a:r>
              <a:rPr lang="it-IT" dirty="0" err="1"/>
              <a:t>into</a:t>
            </a:r>
            <a:r>
              <a:rPr lang="it-IT" dirty="0"/>
              <a:t> the </a:t>
            </a:r>
            <a:r>
              <a:rPr lang="it-IT" dirty="0" err="1"/>
              <a:t>flask</a:t>
            </a:r>
            <a:endParaRPr lang="it-IT" dirty="0"/>
          </a:p>
          <a:p>
            <a:pPr marL="457200" indent="-457200">
              <a:buFont typeface="Arial" panose="020B0604020202020204" pitchFamily="34" charset="0"/>
              <a:buChar char="•"/>
            </a:pPr>
            <a:r>
              <a:rPr lang="it-IT" dirty="0"/>
              <a:t>Start a timer on </a:t>
            </a:r>
            <a:r>
              <a:rPr lang="it-IT" dirty="0" err="1"/>
              <a:t>your</a:t>
            </a:r>
            <a:r>
              <a:rPr lang="it-IT" dirty="0"/>
              <a:t> smartphone</a:t>
            </a:r>
          </a:p>
          <a:p>
            <a:pPr marL="457200" indent="-457200">
              <a:buFont typeface="Arial" panose="020B0604020202020204" pitchFamily="34" charset="0"/>
              <a:buChar char="•"/>
            </a:pPr>
            <a:r>
              <a:rPr lang="it-IT" dirty="0"/>
              <a:t>Continue </a:t>
            </a:r>
            <a:r>
              <a:rPr lang="it-IT" dirty="0" err="1"/>
              <a:t>stirring</a:t>
            </a:r>
            <a:r>
              <a:rPr lang="it-IT" dirty="0"/>
              <a:t> </a:t>
            </a:r>
            <a:r>
              <a:rPr lang="it-IT" dirty="0" err="1"/>
              <a:t>gently</a:t>
            </a:r>
            <a:r>
              <a:rPr lang="it-IT" dirty="0"/>
              <a:t>: </a:t>
            </a:r>
            <a:r>
              <a:rPr lang="it-IT" dirty="0" err="1"/>
              <a:t>when</a:t>
            </a:r>
            <a:r>
              <a:rPr lang="it-IT" dirty="0"/>
              <a:t> the gel </a:t>
            </a:r>
            <a:r>
              <a:rPr lang="it-IT" dirty="0" err="1"/>
              <a:t>will</a:t>
            </a:r>
            <a:r>
              <a:rPr lang="it-IT" dirty="0"/>
              <a:t> be </a:t>
            </a:r>
            <a:r>
              <a:rPr lang="it-IT" dirty="0" err="1"/>
              <a:t>formed</a:t>
            </a:r>
            <a:r>
              <a:rPr lang="it-IT" dirty="0"/>
              <a:t>, the </a:t>
            </a:r>
            <a:r>
              <a:rPr lang="it-IT" dirty="0" err="1"/>
              <a:t>magnetic</a:t>
            </a:r>
            <a:r>
              <a:rPr lang="it-IT" dirty="0"/>
              <a:t> bar </a:t>
            </a:r>
            <a:r>
              <a:rPr lang="it-IT" dirty="0" err="1"/>
              <a:t>will</a:t>
            </a:r>
            <a:r>
              <a:rPr lang="it-IT" dirty="0"/>
              <a:t> stop!</a:t>
            </a:r>
          </a:p>
          <a:p>
            <a:pPr marL="457200" indent="-457200">
              <a:buFont typeface="Arial" panose="020B0604020202020204" pitchFamily="34" charset="0"/>
              <a:buChar char="•"/>
            </a:pPr>
            <a:r>
              <a:rPr lang="it-IT" dirty="0"/>
              <a:t>Stop the timer and record the time </a:t>
            </a:r>
            <a:r>
              <a:rPr lang="it-IT" dirty="0" err="1"/>
              <a:t>required</a:t>
            </a:r>
            <a:r>
              <a:rPr lang="it-IT" dirty="0"/>
              <a:t> to </a:t>
            </a:r>
            <a:r>
              <a:rPr lang="it-IT" dirty="0" err="1"/>
              <a:t>form</a:t>
            </a:r>
            <a:r>
              <a:rPr lang="it-IT" dirty="0"/>
              <a:t> the gel</a:t>
            </a:r>
          </a:p>
          <a:p>
            <a:pPr marL="457200" indent="-457200">
              <a:buFont typeface="Arial" panose="020B0604020202020204" pitchFamily="34" charset="0"/>
              <a:buChar char="•"/>
            </a:pPr>
            <a:r>
              <a:rPr lang="it-IT" dirty="0" err="1"/>
              <a:t>Leave</a:t>
            </a:r>
            <a:r>
              <a:rPr lang="it-IT" dirty="0"/>
              <a:t> the gel standing for </a:t>
            </a:r>
            <a:r>
              <a:rPr lang="it-IT" dirty="0" err="1"/>
              <a:t>at</a:t>
            </a:r>
            <a:r>
              <a:rPr lang="it-IT" dirty="0"/>
              <a:t> </a:t>
            </a:r>
            <a:r>
              <a:rPr lang="it-IT" dirty="0" err="1"/>
              <a:t>least</a:t>
            </a:r>
            <a:r>
              <a:rPr lang="it-IT" dirty="0"/>
              <a:t> 24 h</a:t>
            </a:r>
          </a:p>
          <a:p>
            <a:pPr marL="457200" indent="-457200">
              <a:buFont typeface="Arial" panose="020B0604020202020204" pitchFamily="34" charset="0"/>
              <a:buChar char="•"/>
            </a:pPr>
            <a:r>
              <a:rPr lang="it-IT" dirty="0"/>
              <a:t>Dry the </a:t>
            </a:r>
            <a:r>
              <a:rPr lang="it-IT" dirty="0" err="1"/>
              <a:t>material</a:t>
            </a:r>
            <a:r>
              <a:rPr lang="it-IT" dirty="0"/>
              <a:t> </a:t>
            </a:r>
            <a:r>
              <a:rPr lang="it-IT" dirty="0" err="1"/>
              <a:t>at</a:t>
            </a:r>
            <a:r>
              <a:rPr lang="it-IT" dirty="0"/>
              <a:t> 120 °C overnight</a:t>
            </a:r>
          </a:p>
          <a:p>
            <a:pPr marL="457200" indent="-457200">
              <a:buFont typeface="Arial" panose="020B0604020202020204" pitchFamily="34" charset="0"/>
              <a:buChar char="•"/>
            </a:pPr>
            <a:r>
              <a:rPr lang="it-IT" dirty="0" err="1"/>
              <a:t>Grind</a:t>
            </a:r>
            <a:r>
              <a:rPr lang="it-IT" dirty="0"/>
              <a:t> the </a:t>
            </a:r>
            <a:r>
              <a:rPr lang="it-IT" dirty="0" err="1"/>
              <a:t>solid</a:t>
            </a:r>
            <a:r>
              <a:rPr lang="it-IT" dirty="0"/>
              <a:t> product </a:t>
            </a:r>
            <a:r>
              <a:rPr lang="it-IT" dirty="0" err="1"/>
              <a:t>into</a:t>
            </a:r>
            <a:r>
              <a:rPr lang="it-IT" dirty="0"/>
              <a:t> a </a:t>
            </a:r>
            <a:r>
              <a:rPr lang="it-IT" dirty="0" err="1"/>
              <a:t>mortar</a:t>
            </a:r>
            <a:r>
              <a:rPr lang="it-IT" dirty="0"/>
              <a:t> and calcine </a:t>
            </a:r>
            <a:r>
              <a:rPr lang="it-IT" dirty="0" err="1"/>
              <a:t>at</a:t>
            </a:r>
            <a:r>
              <a:rPr lang="it-IT" dirty="0"/>
              <a:t> 450 °C for 6 hours (</a:t>
            </a:r>
            <a:r>
              <a:rPr lang="en-US" dirty="0"/>
              <a:t>heating rate of 3 °C/min)</a:t>
            </a:r>
            <a:endParaRPr lang="it-IT" dirty="0"/>
          </a:p>
        </p:txBody>
      </p:sp>
      <p:sp>
        <p:nvSpPr>
          <p:cNvPr id="5" name="CasellaDiTesto 4">
            <a:extLst>
              <a:ext uri="{FF2B5EF4-FFF2-40B4-BE49-F238E27FC236}">
                <a16:creationId xmlns:a16="http://schemas.microsoft.com/office/drawing/2014/main" id="{C8BE08F1-F642-BD89-0361-8C261B255DFB}"/>
              </a:ext>
            </a:extLst>
          </p:cNvPr>
          <p:cNvSpPr txBox="1"/>
          <p:nvPr/>
        </p:nvSpPr>
        <p:spPr>
          <a:xfrm>
            <a:off x="8519653" y="3577548"/>
            <a:ext cx="3288396" cy="1200329"/>
          </a:xfrm>
          <a:prstGeom prst="rect">
            <a:avLst/>
          </a:prstGeom>
          <a:noFill/>
        </p:spPr>
        <p:txBody>
          <a:bodyPr wrap="square">
            <a:spAutoFit/>
          </a:bodyPr>
          <a:lstStyle/>
          <a:p>
            <a:r>
              <a:rPr lang="it-IT" sz="1800" u="sng" dirty="0" err="1">
                <a:solidFill>
                  <a:srgbClr val="FF0000"/>
                </a:solidFill>
              </a:rPr>
              <a:t>Characterization</a:t>
            </a:r>
            <a:endParaRPr lang="it-IT" sz="1800" u="sng" dirty="0">
              <a:solidFill>
                <a:srgbClr val="FF0000"/>
              </a:solidFill>
            </a:endParaRPr>
          </a:p>
          <a:p>
            <a:pPr marL="457200" indent="-457200">
              <a:buFont typeface="Arial" panose="020B0604020202020204" pitchFamily="34" charset="0"/>
              <a:buChar char="•"/>
            </a:pPr>
            <a:r>
              <a:rPr lang="it-IT" dirty="0"/>
              <a:t>XRD</a:t>
            </a:r>
          </a:p>
          <a:p>
            <a:pPr marL="457200" indent="-457200">
              <a:buFont typeface="Arial" panose="020B0604020202020204" pitchFamily="34" charset="0"/>
              <a:buChar char="•"/>
            </a:pPr>
            <a:r>
              <a:rPr lang="it-IT" dirty="0"/>
              <a:t>In-situ XRD</a:t>
            </a:r>
          </a:p>
          <a:p>
            <a:pPr marL="457200" indent="-457200">
              <a:buFont typeface="Arial" panose="020B0604020202020204" pitchFamily="34" charset="0"/>
              <a:buChar char="•"/>
            </a:pPr>
            <a:r>
              <a:rPr lang="it-IT" sz="1800" dirty="0" err="1"/>
              <a:t>Physisorption</a:t>
            </a:r>
            <a:endParaRPr lang="it-IT" sz="1800" dirty="0"/>
          </a:p>
        </p:txBody>
      </p:sp>
    </p:spTree>
    <p:extLst>
      <p:ext uri="{BB962C8B-B14F-4D97-AF65-F5344CB8AC3E}">
        <p14:creationId xmlns:p14="http://schemas.microsoft.com/office/powerpoint/2010/main" val="3078435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5D279E-10F0-CE42-99E0-C75003D0214B}"/>
            </a:ext>
          </a:extLst>
        </p:cNvPr>
        <p:cNvGrpSpPr/>
        <p:nvPr/>
      </p:nvGrpSpPr>
      <p:grpSpPr>
        <a:xfrm>
          <a:off x="0" y="0"/>
          <a:ext cx="0" cy="0"/>
          <a:chOff x="0" y="0"/>
          <a:chExt cx="0" cy="0"/>
        </a:xfrm>
      </p:grpSpPr>
      <p:sp>
        <p:nvSpPr>
          <p:cNvPr id="2" name="CasellaDiTesto 1">
            <a:extLst>
              <a:ext uri="{FF2B5EF4-FFF2-40B4-BE49-F238E27FC236}">
                <a16:creationId xmlns:a16="http://schemas.microsoft.com/office/drawing/2014/main" id="{8FD99BF0-954A-FDCB-410F-A0CFF252A6E5}"/>
              </a:ext>
            </a:extLst>
          </p:cNvPr>
          <p:cNvSpPr txBox="1"/>
          <p:nvPr/>
        </p:nvSpPr>
        <p:spPr>
          <a:xfrm>
            <a:off x="176486" y="333986"/>
            <a:ext cx="6095010" cy="369332"/>
          </a:xfrm>
          <a:prstGeom prst="rect">
            <a:avLst/>
          </a:prstGeom>
          <a:noFill/>
        </p:spPr>
        <p:txBody>
          <a:bodyPr wrap="square">
            <a:spAutoFit/>
          </a:bodyPr>
          <a:lstStyle/>
          <a:p>
            <a:pPr marL="457200" indent="-457200">
              <a:buFont typeface="+mj-lt"/>
              <a:buAutoNum type="arabicPeriod" startAt="3"/>
            </a:pPr>
            <a:r>
              <a:rPr lang="it-IT" sz="1800" b="1" dirty="0" err="1">
                <a:solidFill>
                  <a:srgbClr val="0070C0"/>
                </a:solidFill>
              </a:rPr>
              <a:t>Nanostructured</a:t>
            </a:r>
            <a:r>
              <a:rPr lang="it-IT" sz="1800" b="1" dirty="0">
                <a:solidFill>
                  <a:srgbClr val="0070C0"/>
                </a:solidFill>
              </a:rPr>
              <a:t> </a:t>
            </a:r>
            <a:r>
              <a:rPr lang="it-IT" sz="1800" b="1" dirty="0" err="1">
                <a:solidFill>
                  <a:srgbClr val="0070C0"/>
                </a:solidFill>
              </a:rPr>
              <a:t>materials</a:t>
            </a:r>
            <a:r>
              <a:rPr lang="it-IT" sz="1800" b="1" dirty="0">
                <a:solidFill>
                  <a:srgbClr val="0070C0"/>
                </a:solidFill>
              </a:rPr>
              <a:t>: Ti-MCM-41</a:t>
            </a:r>
          </a:p>
        </p:txBody>
      </p:sp>
      <p:sp>
        <p:nvSpPr>
          <p:cNvPr id="7" name="CasellaDiTesto 6">
            <a:extLst>
              <a:ext uri="{FF2B5EF4-FFF2-40B4-BE49-F238E27FC236}">
                <a16:creationId xmlns:a16="http://schemas.microsoft.com/office/drawing/2014/main" id="{C669E427-BA5C-2062-BF6A-D7C91C421D31}"/>
              </a:ext>
            </a:extLst>
          </p:cNvPr>
          <p:cNvSpPr txBox="1"/>
          <p:nvPr/>
        </p:nvSpPr>
        <p:spPr>
          <a:xfrm>
            <a:off x="218871" y="3429000"/>
            <a:ext cx="11754257" cy="3293209"/>
          </a:xfrm>
          <a:prstGeom prst="rect">
            <a:avLst/>
          </a:prstGeom>
          <a:noFill/>
        </p:spPr>
        <p:txBody>
          <a:bodyPr wrap="square">
            <a:spAutoFit/>
          </a:bodyPr>
          <a:lstStyle/>
          <a:p>
            <a:pPr algn="just"/>
            <a:r>
              <a:rPr lang="en-US" sz="1600" i="1" dirty="0"/>
              <a:t>Pore-expanded titanium-containing mesoporous catalysts were directly synthesized under a microwave irradiation condition, using organic water-insoluble agent as a pore expander. Detailed synthetic procedure was carried out as follows: </a:t>
            </a:r>
          </a:p>
          <a:p>
            <a:pPr algn="just"/>
            <a:r>
              <a:rPr lang="en-US" sz="1600" i="1" dirty="0"/>
              <a:t>CTAB (3.64 g) and a certain amount of SA were dissolved in 90 mL of deionized water under vigorous stirring at 313 K, and then TEOS (15.32 g) was added dropwise to the surfactant solution followed by an adjustment of pH value to 11.0 through gradual addition of a NaOH solution. After 10 min, TBOT (0.50 g) dissolved in </a:t>
            </a:r>
            <a:r>
              <a:rPr lang="en-US" sz="1600" i="1" dirty="0" err="1"/>
              <a:t>i-PrOH</a:t>
            </a:r>
            <a:r>
              <a:rPr lang="en-US" sz="1600" i="1" dirty="0"/>
              <a:t> was dropped into the mixture. The stirring was maintained for 40 min for the sufficient hydrolysis of TEOS and TBOT. Molar composition of final gel was 1:7.35:0.147:1.5:500:7.35 CTAB:TEOS:TBOT:NaOH:H</a:t>
            </a:r>
            <a:r>
              <a:rPr lang="en-US" sz="1600" i="1" baseline="-25000" dirty="0"/>
              <a:t>2</a:t>
            </a:r>
            <a:r>
              <a:rPr lang="en-US" sz="1600" i="1" dirty="0"/>
              <a:t>O:i-PrOH. The SA/CTAB molar ratio was 1. The resultant suspension was transferred into Teflon vessels and heated via </a:t>
            </a:r>
            <a:r>
              <a:rPr lang="en-US" sz="1600" i="1" dirty="0" err="1"/>
              <a:t>nonpulsed</a:t>
            </a:r>
            <a:r>
              <a:rPr lang="en-US" sz="1600" i="1" dirty="0"/>
              <a:t> microwave irradiation in a </a:t>
            </a:r>
            <a:r>
              <a:rPr lang="en-US" sz="1600" i="1" dirty="0" err="1"/>
              <a:t>Multiwave</a:t>
            </a:r>
            <a:r>
              <a:rPr lang="en-US" sz="1600" i="1" dirty="0"/>
              <a:t> 3000 microwave reaction system (Anton Paar) that is equipped with an 8-rotor tray. Combined with a temperature sensor, a pressure sensor, and an adjustable power output (maximum 1200 W), the microwave system provides an efficient way for rapid and uniform heating. Crystallization was performed in the temperature controlled mode where the temperature was ramped for 5 min and hold 393 K for 40 min. After cooling to room temperature, the solid products were isolated by filtering, washed with deionized water, and dried in air at 373 K for 12 h. Subsequently, the dried samples were calcined at 823 K for 6 h in air with a heating rate of 2 K/min.</a:t>
            </a:r>
            <a:endParaRPr lang="it-IT" sz="1600" i="1" dirty="0"/>
          </a:p>
        </p:txBody>
      </p:sp>
      <p:pic>
        <p:nvPicPr>
          <p:cNvPr id="9" name="Immagine 8">
            <a:extLst>
              <a:ext uri="{FF2B5EF4-FFF2-40B4-BE49-F238E27FC236}">
                <a16:creationId xmlns:a16="http://schemas.microsoft.com/office/drawing/2014/main" id="{3400FA38-079E-9980-9DD6-EAB8449E072D}"/>
              </a:ext>
            </a:extLst>
          </p:cNvPr>
          <p:cNvPicPr>
            <a:picLocks noChangeAspect="1"/>
          </p:cNvPicPr>
          <p:nvPr/>
        </p:nvPicPr>
        <p:blipFill>
          <a:blip r:embed="rId2"/>
          <a:stretch>
            <a:fillRect/>
          </a:stretch>
        </p:blipFill>
        <p:spPr>
          <a:xfrm>
            <a:off x="5667165" y="135791"/>
            <a:ext cx="3968131" cy="3208713"/>
          </a:xfrm>
          <a:prstGeom prst="rect">
            <a:avLst/>
          </a:prstGeom>
        </p:spPr>
      </p:pic>
    </p:spTree>
    <p:extLst>
      <p:ext uri="{BB962C8B-B14F-4D97-AF65-F5344CB8AC3E}">
        <p14:creationId xmlns:p14="http://schemas.microsoft.com/office/powerpoint/2010/main" val="251527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F7EE93-9742-88F2-42A7-D5E83E57F21D}"/>
            </a:ext>
          </a:extLst>
        </p:cNvPr>
        <p:cNvGrpSpPr/>
        <p:nvPr/>
      </p:nvGrpSpPr>
      <p:grpSpPr>
        <a:xfrm>
          <a:off x="0" y="0"/>
          <a:ext cx="0" cy="0"/>
          <a:chOff x="0" y="0"/>
          <a:chExt cx="0" cy="0"/>
        </a:xfrm>
      </p:grpSpPr>
      <p:sp>
        <p:nvSpPr>
          <p:cNvPr id="2" name="CasellaDiTesto 1">
            <a:extLst>
              <a:ext uri="{FF2B5EF4-FFF2-40B4-BE49-F238E27FC236}">
                <a16:creationId xmlns:a16="http://schemas.microsoft.com/office/drawing/2014/main" id="{D9A9469E-3D5B-73BF-B992-FF23D6875300}"/>
              </a:ext>
            </a:extLst>
          </p:cNvPr>
          <p:cNvSpPr txBox="1"/>
          <p:nvPr/>
        </p:nvSpPr>
        <p:spPr>
          <a:xfrm>
            <a:off x="176486" y="333986"/>
            <a:ext cx="6095010" cy="369332"/>
          </a:xfrm>
          <a:prstGeom prst="rect">
            <a:avLst/>
          </a:prstGeom>
          <a:noFill/>
        </p:spPr>
        <p:txBody>
          <a:bodyPr wrap="square">
            <a:spAutoFit/>
          </a:bodyPr>
          <a:lstStyle/>
          <a:p>
            <a:pPr marL="457200" indent="-457200">
              <a:buFont typeface="+mj-lt"/>
              <a:buAutoNum type="arabicPeriod" startAt="3"/>
            </a:pPr>
            <a:r>
              <a:rPr lang="it-IT" sz="1800" b="1" dirty="0" err="1">
                <a:solidFill>
                  <a:srgbClr val="0070C0"/>
                </a:solidFill>
              </a:rPr>
              <a:t>Nanostructured</a:t>
            </a:r>
            <a:r>
              <a:rPr lang="it-IT" sz="1800" b="1" dirty="0">
                <a:solidFill>
                  <a:srgbClr val="0070C0"/>
                </a:solidFill>
              </a:rPr>
              <a:t> </a:t>
            </a:r>
            <a:r>
              <a:rPr lang="it-IT" sz="1800" b="1" dirty="0" err="1">
                <a:solidFill>
                  <a:srgbClr val="0070C0"/>
                </a:solidFill>
              </a:rPr>
              <a:t>materials</a:t>
            </a:r>
            <a:r>
              <a:rPr lang="it-IT" sz="1800" b="1" dirty="0">
                <a:solidFill>
                  <a:srgbClr val="0070C0"/>
                </a:solidFill>
              </a:rPr>
              <a:t>: Ti-MCM-41</a:t>
            </a:r>
          </a:p>
        </p:txBody>
      </p:sp>
      <p:graphicFrame>
        <p:nvGraphicFramePr>
          <p:cNvPr id="3" name="Tabella 2">
            <a:extLst>
              <a:ext uri="{FF2B5EF4-FFF2-40B4-BE49-F238E27FC236}">
                <a16:creationId xmlns:a16="http://schemas.microsoft.com/office/drawing/2014/main" id="{090C0C28-5F87-C215-DE41-AC576E738E75}"/>
              </a:ext>
            </a:extLst>
          </p:cNvPr>
          <p:cNvGraphicFramePr>
            <a:graphicFrameLocks noGrp="1"/>
          </p:cNvGraphicFramePr>
          <p:nvPr>
            <p:extLst>
              <p:ext uri="{D42A27DB-BD31-4B8C-83A1-F6EECF244321}">
                <p14:modId xmlns:p14="http://schemas.microsoft.com/office/powerpoint/2010/main" val="4173361960"/>
              </p:ext>
            </p:extLst>
          </p:nvPr>
        </p:nvGraphicFramePr>
        <p:xfrm>
          <a:off x="176486" y="817990"/>
          <a:ext cx="11915707" cy="2021840"/>
        </p:xfrm>
        <a:graphic>
          <a:graphicData uri="http://schemas.openxmlformats.org/drawingml/2006/table">
            <a:tbl>
              <a:tblPr firstRow="1" bandRow="1">
                <a:tableStyleId>{5C22544A-7EE6-4342-B048-85BDC9FD1C3A}</a:tableStyleId>
              </a:tblPr>
              <a:tblGrid>
                <a:gridCol w="1439935">
                  <a:extLst>
                    <a:ext uri="{9D8B030D-6E8A-4147-A177-3AD203B41FA5}">
                      <a16:colId xmlns:a16="http://schemas.microsoft.com/office/drawing/2014/main" val="3950616786"/>
                    </a:ext>
                  </a:extLst>
                </a:gridCol>
                <a:gridCol w="1439935">
                  <a:extLst>
                    <a:ext uri="{9D8B030D-6E8A-4147-A177-3AD203B41FA5}">
                      <a16:colId xmlns:a16="http://schemas.microsoft.com/office/drawing/2014/main" val="2674287462"/>
                    </a:ext>
                  </a:extLst>
                </a:gridCol>
                <a:gridCol w="1439935">
                  <a:extLst>
                    <a:ext uri="{9D8B030D-6E8A-4147-A177-3AD203B41FA5}">
                      <a16:colId xmlns:a16="http://schemas.microsoft.com/office/drawing/2014/main" val="3214509365"/>
                    </a:ext>
                  </a:extLst>
                </a:gridCol>
                <a:gridCol w="1439935">
                  <a:extLst>
                    <a:ext uri="{9D8B030D-6E8A-4147-A177-3AD203B41FA5}">
                      <a16:colId xmlns:a16="http://schemas.microsoft.com/office/drawing/2014/main" val="1613638952"/>
                    </a:ext>
                  </a:extLst>
                </a:gridCol>
                <a:gridCol w="1439935">
                  <a:extLst>
                    <a:ext uri="{9D8B030D-6E8A-4147-A177-3AD203B41FA5}">
                      <a16:colId xmlns:a16="http://schemas.microsoft.com/office/drawing/2014/main" val="1311619970"/>
                    </a:ext>
                  </a:extLst>
                </a:gridCol>
                <a:gridCol w="1439935">
                  <a:extLst>
                    <a:ext uri="{9D8B030D-6E8A-4147-A177-3AD203B41FA5}">
                      <a16:colId xmlns:a16="http://schemas.microsoft.com/office/drawing/2014/main" val="2681227218"/>
                    </a:ext>
                  </a:extLst>
                </a:gridCol>
                <a:gridCol w="1439935">
                  <a:extLst>
                    <a:ext uri="{9D8B030D-6E8A-4147-A177-3AD203B41FA5}">
                      <a16:colId xmlns:a16="http://schemas.microsoft.com/office/drawing/2014/main" val="905703305"/>
                    </a:ext>
                  </a:extLst>
                </a:gridCol>
                <a:gridCol w="1836162">
                  <a:extLst>
                    <a:ext uri="{9D8B030D-6E8A-4147-A177-3AD203B41FA5}">
                      <a16:colId xmlns:a16="http://schemas.microsoft.com/office/drawing/2014/main" val="4081101398"/>
                    </a:ext>
                  </a:extLst>
                </a:gridCol>
              </a:tblGrid>
              <a:tr h="370840">
                <a:tc>
                  <a:txBody>
                    <a:bodyPr/>
                    <a:lstStyle/>
                    <a:p>
                      <a:pPr algn="ctr"/>
                      <a:r>
                        <a:rPr lang="it-IT" dirty="0" err="1"/>
                        <a:t>Student</a:t>
                      </a:r>
                      <a:endParaRPr lang="it-IT" dirty="0"/>
                    </a:p>
                  </a:txBody>
                  <a:tcPr/>
                </a:tc>
                <a:tc>
                  <a:txBody>
                    <a:bodyPr/>
                    <a:lstStyle/>
                    <a:p>
                      <a:pPr algn="ctr"/>
                      <a:r>
                        <a:rPr lang="it-IT" dirty="0"/>
                        <a:t>CTAB</a:t>
                      </a:r>
                    </a:p>
                  </a:txBody>
                  <a:tcPr/>
                </a:tc>
                <a:tc>
                  <a:txBody>
                    <a:bodyPr/>
                    <a:lstStyle/>
                    <a:p>
                      <a:pPr algn="ctr"/>
                      <a:r>
                        <a:rPr lang="it-IT" dirty="0"/>
                        <a:t>H</a:t>
                      </a:r>
                      <a:r>
                        <a:rPr lang="it-IT" baseline="-25000" dirty="0"/>
                        <a:t>2</a:t>
                      </a:r>
                      <a:r>
                        <a:rPr lang="it-IT" dirty="0"/>
                        <a:t>O</a:t>
                      </a:r>
                    </a:p>
                  </a:txBody>
                  <a:tcPr/>
                </a:tc>
                <a:tc>
                  <a:txBody>
                    <a:bodyPr/>
                    <a:lstStyle/>
                    <a:p>
                      <a:pPr algn="ctr"/>
                      <a:r>
                        <a:rPr lang="it-IT" dirty="0"/>
                        <a:t>TEOS</a:t>
                      </a:r>
                    </a:p>
                  </a:txBody>
                  <a:tcPr/>
                </a:tc>
                <a:tc>
                  <a:txBody>
                    <a:bodyPr/>
                    <a:lstStyle/>
                    <a:p>
                      <a:pPr algn="ctr"/>
                      <a:r>
                        <a:rPr lang="it-IT" dirty="0"/>
                        <a:t>TBOT</a:t>
                      </a:r>
                    </a:p>
                  </a:txBody>
                  <a:tcPr/>
                </a:tc>
                <a:tc>
                  <a:txBody>
                    <a:bodyPr/>
                    <a:lstStyle/>
                    <a:p>
                      <a:pPr algn="ctr"/>
                      <a:r>
                        <a:rPr lang="it-IT" dirty="0"/>
                        <a:t>2-PrOH</a:t>
                      </a:r>
                      <a:endParaRPr lang="it-IT" baseline="30000" dirty="0"/>
                    </a:p>
                  </a:txBody>
                  <a:tcPr/>
                </a:tc>
                <a:tc>
                  <a:txBody>
                    <a:bodyPr/>
                    <a:lstStyle/>
                    <a:p>
                      <a:pPr algn="ctr"/>
                      <a:r>
                        <a:rPr lang="it-IT" dirty="0" err="1"/>
                        <a:t>NaOH</a:t>
                      </a:r>
                      <a:r>
                        <a:rPr lang="it-IT" dirty="0"/>
                        <a:t> 2.0M</a:t>
                      </a:r>
                      <a:endParaRPr lang="it-IT" baseline="30000" dirty="0"/>
                    </a:p>
                  </a:txBody>
                  <a:tcPr/>
                </a:tc>
                <a:tc>
                  <a:txBody>
                    <a:bodyPr/>
                    <a:lstStyle/>
                    <a:p>
                      <a:pPr algn="ctr"/>
                      <a:r>
                        <a:rPr lang="it-IT" dirty="0"/>
                        <a:t>SA</a:t>
                      </a:r>
                      <a:endParaRPr lang="it-IT" baseline="30000" dirty="0"/>
                    </a:p>
                  </a:txBody>
                  <a:tcPr/>
                </a:tc>
                <a:extLst>
                  <a:ext uri="{0D108BD9-81ED-4DB2-BD59-A6C34878D82A}">
                    <a16:rowId xmlns:a16="http://schemas.microsoft.com/office/drawing/2014/main" val="2091150331"/>
                  </a:ext>
                </a:extLst>
              </a:tr>
              <a:tr h="370840">
                <a:tc>
                  <a:txBody>
                    <a:bodyPr/>
                    <a:lstStyle/>
                    <a:p>
                      <a:pPr algn="ctr"/>
                      <a:r>
                        <a:rPr lang="it-IT" dirty="0"/>
                        <a:t>1</a:t>
                      </a:r>
                    </a:p>
                  </a:txBody>
                  <a:tcPr anchor="ctr"/>
                </a:tc>
                <a:tc>
                  <a:txBody>
                    <a:bodyPr/>
                    <a:lstStyle/>
                    <a:p>
                      <a:pPr algn="ctr"/>
                      <a:r>
                        <a:rPr lang="it-IT" dirty="0"/>
                        <a:t>1.213 g</a:t>
                      </a:r>
                    </a:p>
                  </a:txBody>
                  <a:tcPr anchor="ctr"/>
                </a:tc>
                <a:tc>
                  <a:txBody>
                    <a:bodyPr/>
                    <a:lstStyle/>
                    <a:p>
                      <a:pPr algn="ctr"/>
                      <a:r>
                        <a:rPr lang="it-IT" dirty="0"/>
                        <a:t>27.5 </a:t>
                      </a:r>
                      <a:r>
                        <a:rPr lang="it-IT" dirty="0" err="1"/>
                        <a:t>mL</a:t>
                      </a:r>
                      <a:endParaRPr lang="it-IT" dirty="0"/>
                    </a:p>
                  </a:txBody>
                  <a:tcPr anchor="ctr"/>
                </a:tc>
                <a:tc>
                  <a:txBody>
                    <a:bodyPr/>
                    <a:lstStyle/>
                    <a:p>
                      <a:pPr algn="ctr"/>
                      <a:r>
                        <a:rPr lang="it-IT" dirty="0"/>
                        <a:t>5.43 </a:t>
                      </a:r>
                      <a:r>
                        <a:rPr lang="it-IT" dirty="0" err="1"/>
                        <a:t>mL</a:t>
                      </a:r>
                      <a:endParaRPr lang="it-IT" dirty="0"/>
                    </a:p>
                  </a:txBody>
                  <a:tcPr anchor="ctr"/>
                </a:tc>
                <a:tc>
                  <a:txBody>
                    <a:bodyPr/>
                    <a:lstStyle/>
                    <a:p>
                      <a:pPr algn="ctr"/>
                      <a:r>
                        <a:rPr lang="it-IT" dirty="0"/>
                        <a:t>0.167 </a:t>
                      </a:r>
                      <a:r>
                        <a:rPr lang="it-IT" dirty="0" err="1"/>
                        <a:t>mL</a:t>
                      </a:r>
                      <a:endParaRPr lang="it-IT" dirty="0"/>
                    </a:p>
                  </a:txBody>
                  <a:tcPr anchor="ctr"/>
                </a:tc>
                <a:tc>
                  <a:txBody>
                    <a:bodyPr/>
                    <a:lstStyle/>
                    <a:p>
                      <a:pPr algn="ctr"/>
                      <a:r>
                        <a:rPr lang="it-IT" dirty="0"/>
                        <a:t>1.82 </a:t>
                      </a:r>
                      <a:r>
                        <a:rPr lang="it-IT" dirty="0" err="1"/>
                        <a:t>mL</a:t>
                      </a:r>
                      <a:endParaRPr lang="it-IT" dirty="0"/>
                    </a:p>
                  </a:txBody>
                  <a:tcPr anchor="ctr"/>
                </a:tc>
                <a:tc>
                  <a:txBody>
                    <a:bodyPr/>
                    <a:lstStyle/>
                    <a:p>
                      <a:pPr algn="ctr"/>
                      <a:r>
                        <a:rPr lang="it-IT" dirty="0"/>
                        <a:t>2.5 </a:t>
                      </a:r>
                      <a:r>
                        <a:rPr lang="it-IT" dirty="0" err="1"/>
                        <a:t>mL</a:t>
                      </a:r>
                      <a:endParaRPr lang="it-IT" dirty="0"/>
                    </a:p>
                  </a:txBody>
                  <a:tcPr anchor="ctr"/>
                </a:tc>
                <a:tc>
                  <a:txBody>
                    <a:bodyPr/>
                    <a:lstStyle/>
                    <a:p>
                      <a:pPr algn="ctr"/>
                      <a:r>
                        <a:rPr lang="it-IT" dirty="0"/>
                        <a:t>----</a:t>
                      </a:r>
                    </a:p>
                  </a:txBody>
                  <a:tcPr anchor="ctr"/>
                </a:tc>
                <a:extLst>
                  <a:ext uri="{0D108BD9-81ED-4DB2-BD59-A6C34878D82A}">
                    <a16:rowId xmlns:a16="http://schemas.microsoft.com/office/drawing/2014/main" val="2246805479"/>
                  </a:ext>
                </a:extLst>
              </a:tr>
              <a:tr h="370840">
                <a:tc>
                  <a:txBody>
                    <a:bodyPr/>
                    <a:lstStyle/>
                    <a:p>
                      <a:pPr algn="ctr"/>
                      <a:r>
                        <a:rPr lang="it-IT" dirty="0"/>
                        <a:t>2</a:t>
                      </a:r>
                    </a:p>
                  </a:txBody>
                  <a:tcPr anchor="ctr"/>
                </a:tc>
                <a:tc>
                  <a:txBody>
                    <a:bodyPr/>
                    <a:lstStyle/>
                    <a:p>
                      <a:pPr algn="ctr"/>
                      <a:r>
                        <a:rPr lang="it-IT" dirty="0"/>
                        <a:t>1.213 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Aptos" panose="02110004020202020204"/>
                          <a:ea typeface="+mn-ea"/>
                          <a:cs typeface="+mn-cs"/>
                        </a:rPr>
                        <a:t>27.5 mL</a:t>
                      </a:r>
                      <a:endParaRPr kumimoji="0" lang="it-IT"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Aptos" panose="02110004020202020204"/>
                          <a:ea typeface="+mn-ea"/>
                          <a:cs typeface="+mn-cs"/>
                        </a:rPr>
                        <a:t>5.43 mL</a:t>
                      </a:r>
                      <a:endParaRPr kumimoji="0" lang="it-IT"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nchor="ctr"/>
                </a:tc>
                <a:tc>
                  <a:txBody>
                    <a:bodyPr/>
                    <a:lstStyle/>
                    <a:p>
                      <a:pPr algn="ctr"/>
                      <a:r>
                        <a:rPr lang="it-IT" dirty="0"/>
                        <a:t>0.167 </a:t>
                      </a:r>
                      <a:r>
                        <a:rPr lang="it-IT" dirty="0" err="1"/>
                        <a:t>mL</a:t>
                      </a:r>
                      <a:endParaRPr lang="it-IT" dirty="0"/>
                    </a:p>
                  </a:txBody>
                  <a:tcPr anchor="ctr"/>
                </a:tc>
                <a:tc>
                  <a:txBody>
                    <a:bodyPr/>
                    <a:lstStyle/>
                    <a:p>
                      <a:pPr algn="ctr"/>
                      <a:r>
                        <a:rPr lang="it-IT" dirty="0"/>
                        <a:t>1.82 </a:t>
                      </a:r>
                      <a:r>
                        <a:rPr lang="it-IT" dirty="0" err="1"/>
                        <a:t>mL</a:t>
                      </a:r>
                      <a:endParaRPr lang="it-IT"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Aptos" panose="02110004020202020204"/>
                          <a:ea typeface="+mn-ea"/>
                          <a:cs typeface="+mn-cs"/>
                        </a:rPr>
                        <a:t>2.5 mL</a:t>
                      </a:r>
                      <a:endParaRPr kumimoji="0" lang="it-IT"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nchor="ctr"/>
                </a:tc>
                <a:tc>
                  <a:txBody>
                    <a:bodyPr/>
                    <a:lstStyle/>
                    <a:p>
                      <a:pPr algn="ctr"/>
                      <a:r>
                        <a:rPr lang="it-IT" dirty="0"/>
                        <a:t>n-</a:t>
                      </a:r>
                      <a:r>
                        <a:rPr lang="it-IT" dirty="0" err="1"/>
                        <a:t>heptane</a:t>
                      </a:r>
                      <a:endParaRPr lang="it-IT" dirty="0"/>
                    </a:p>
                    <a:p>
                      <a:pPr algn="ctr"/>
                      <a:r>
                        <a:rPr lang="it-IT" dirty="0"/>
                        <a:t>0.488 </a:t>
                      </a:r>
                      <a:r>
                        <a:rPr lang="it-IT" dirty="0" err="1"/>
                        <a:t>mL</a:t>
                      </a:r>
                      <a:endParaRPr lang="it-IT" dirty="0"/>
                    </a:p>
                  </a:txBody>
                  <a:tcPr anchor="ctr"/>
                </a:tc>
                <a:extLst>
                  <a:ext uri="{0D108BD9-81ED-4DB2-BD59-A6C34878D82A}">
                    <a16:rowId xmlns:a16="http://schemas.microsoft.com/office/drawing/2014/main" val="230878168"/>
                  </a:ext>
                </a:extLst>
              </a:tr>
              <a:tr h="370840">
                <a:tc>
                  <a:txBody>
                    <a:bodyPr/>
                    <a:lstStyle/>
                    <a:p>
                      <a:pPr algn="ctr"/>
                      <a:r>
                        <a:rPr lang="it-IT" dirty="0"/>
                        <a:t>3</a:t>
                      </a:r>
                    </a:p>
                  </a:txBody>
                  <a:tcPr anchor="ctr"/>
                </a:tc>
                <a:tc>
                  <a:txBody>
                    <a:bodyPr/>
                    <a:lstStyle/>
                    <a:p>
                      <a:pPr algn="ctr"/>
                      <a:r>
                        <a:rPr lang="it-IT" dirty="0"/>
                        <a:t>1.213 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Aptos" panose="02110004020202020204"/>
                          <a:ea typeface="+mn-ea"/>
                          <a:cs typeface="+mn-cs"/>
                        </a:rPr>
                        <a:t>27.5 </a:t>
                      </a:r>
                      <a:r>
                        <a:rPr kumimoji="0" lang="it-IT" sz="1800" b="0" i="0" u="none" strike="noStrike" kern="1200" cap="none" spc="0" normalizeH="0" baseline="0" noProof="0" dirty="0" err="1">
                          <a:ln>
                            <a:noFill/>
                          </a:ln>
                          <a:solidFill>
                            <a:prstClr val="black"/>
                          </a:solidFill>
                          <a:effectLst/>
                          <a:uLnTx/>
                          <a:uFillTx/>
                          <a:latin typeface="Aptos" panose="02110004020202020204"/>
                          <a:ea typeface="+mn-ea"/>
                          <a:cs typeface="+mn-cs"/>
                        </a:rPr>
                        <a:t>mL</a:t>
                      </a:r>
                      <a:endParaRPr kumimoji="0" lang="it-IT"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Aptos" panose="02110004020202020204"/>
                          <a:ea typeface="+mn-ea"/>
                          <a:cs typeface="+mn-cs"/>
                        </a:rPr>
                        <a:t>5.43 </a:t>
                      </a:r>
                      <a:r>
                        <a:rPr kumimoji="0" lang="it-IT" sz="1800" b="0" i="0" u="none" strike="noStrike" kern="1200" cap="none" spc="0" normalizeH="0" baseline="0" noProof="0" dirty="0" err="1">
                          <a:ln>
                            <a:noFill/>
                          </a:ln>
                          <a:solidFill>
                            <a:prstClr val="black"/>
                          </a:solidFill>
                          <a:effectLst/>
                          <a:uLnTx/>
                          <a:uFillTx/>
                          <a:latin typeface="Aptos" panose="02110004020202020204"/>
                          <a:ea typeface="+mn-ea"/>
                          <a:cs typeface="+mn-cs"/>
                        </a:rPr>
                        <a:t>mL</a:t>
                      </a:r>
                      <a:endParaRPr kumimoji="0" lang="it-IT"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nchor="ctr"/>
                </a:tc>
                <a:tc>
                  <a:txBody>
                    <a:bodyPr/>
                    <a:lstStyle/>
                    <a:p>
                      <a:pPr algn="ctr"/>
                      <a:r>
                        <a:rPr lang="it-IT" dirty="0"/>
                        <a:t>0.167 </a:t>
                      </a:r>
                      <a:r>
                        <a:rPr lang="it-IT" dirty="0" err="1"/>
                        <a:t>mL</a:t>
                      </a:r>
                      <a:endParaRPr lang="it-IT" dirty="0"/>
                    </a:p>
                  </a:txBody>
                  <a:tcPr anchor="ctr"/>
                </a:tc>
                <a:tc>
                  <a:txBody>
                    <a:bodyPr/>
                    <a:lstStyle/>
                    <a:p>
                      <a:pPr algn="ctr"/>
                      <a:r>
                        <a:rPr lang="it-IT" dirty="0"/>
                        <a:t>1.82 </a:t>
                      </a:r>
                      <a:r>
                        <a:rPr lang="it-IT" dirty="0" err="1"/>
                        <a:t>mL</a:t>
                      </a:r>
                      <a:endParaRPr lang="it-IT"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Aptos" panose="02110004020202020204"/>
                          <a:ea typeface="+mn-ea"/>
                          <a:cs typeface="+mn-cs"/>
                        </a:rPr>
                        <a:t>2.5 </a:t>
                      </a:r>
                      <a:r>
                        <a:rPr kumimoji="0" lang="it-IT" sz="1800" b="0" i="0" u="none" strike="noStrike" kern="1200" cap="none" spc="0" normalizeH="0" baseline="0" noProof="0" dirty="0" err="1">
                          <a:ln>
                            <a:noFill/>
                          </a:ln>
                          <a:solidFill>
                            <a:prstClr val="black"/>
                          </a:solidFill>
                          <a:effectLst/>
                          <a:uLnTx/>
                          <a:uFillTx/>
                          <a:latin typeface="Aptos" panose="02110004020202020204"/>
                          <a:ea typeface="+mn-ea"/>
                          <a:cs typeface="+mn-cs"/>
                        </a:rPr>
                        <a:t>mL</a:t>
                      </a:r>
                      <a:endParaRPr kumimoji="0" lang="it-IT"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nchor="ctr"/>
                </a:tc>
                <a:tc>
                  <a:txBody>
                    <a:bodyPr/>
                    <a:lstStyle/>
                    <a:p>
                      <a:pPr algn="ctr"/>
                      <a:r>
                        <a:rPr lang="it-IT" dirty="0" err="1"/>
                        <a:t>Dodecylamine</a:t>
                      </a:r>
                      <a:endParaRPr lang="it-IT" dirty="0"/>
                    </a:p>
                    <a:p>
                      <a:pPr algn="ctr"/>
                      <a:r>
                        <a:rPr lang="it-IT" dirty="0"/>
                        <a:t>0.766 </a:t>
                      </a:r>
                      <a:r>
                        <a:rPr lang="it-IT" dirty="0" err="1"/>
                        <a:t>mL</a:t>
                      </a:r>
                      <a:endParaRPr lang="it-IT" dirty="0"/>
                    </a:p>
                  </a:txBody>
                  <a:tcPr anchor="ctr"/>
                </a:tc>
                <a:extLst>
                  <a:ext uri="{0D108BD9-81ED-4DB2-BD59-A6C34878D82A}">
                    <a16:rowId xmlns:a16="http://schemas.microsoft.com/office/drawing/2014/main" val="3046849495"/>
                  </a:ext>
                </a:extLst>
              </a:tr>
            </a:tbl>
          </a:graphicData>
        </a:graphic>
      </p:graphicFrame>
      <p:sp>
        <p:nvSpPr>
          <p:cNvPr id="4" name="CasellaDiTesto 3">
            <a:extLst>
              <a:ext uri="{FF2B5EF4-FFF2-40B4-BE49-F238E27FC236}">
                <a16:creationId xmlns:a16="http://schemas.microsoft.com/office/drawing/2014/main" id="{F28B7B6A-7FCF-3DD8-B691-F844D9EFB96B}"/>
              </a:ext>
            </a:extLst>
          </p:cNvPr>
          <p:cNvSpPr txBox="1"/>
          <p:nvPr/>
        </p:nvSpPr>
        <p:spPr>
          <a:xfrm>
            <a:off x="279962" y="3113122"/>
            <a:ext cx="11617069" cy="3416320"/>
          </a:xfrm>
          <a:prstGeom prst="rect">
            <a:avLst/>
          </a:prstGeom>
          <a:noFill/>
        </p:spPr>
        <p:txBody>
          <a:bodyPr wrap="square">
            <a:spAutoFit/>
          </a:bodyPr>
          <a:lstStyle/>
          <a:p>
            <a:pPr marL="457200" indent="-457200">
              <a:buFont typeface="Arial" panose="020B0604020202020204" pitchFamily="34" charset="0"/>
              <a:buChar char="•"/>
            </a:pPr>
            <a:r>
              <a:rPr lang="it-IT" sz="1800" dirty="0"/>
              <a:t>In a 100 </a:t>
            </a:r>
            <a:r>
              <a:rPr lang="it-IT" sz="1800" dirty="0" err="1"/>
              <a:t>mL</a:t>
            </a:r>
            <a:r>
              <a:rPr lang="it-IT" sz="1800" dirty="0"/>
              <a:t> </a:t>
            </a:r>
            <a:r>
              <a:rPr lang="it-IT" sz="1800" dirty="0" err="1"/>
              <a:t>flask</a:t>
            </a:r>
            <a:r>
              <a:rPr lang="it-IT" sz="1800" dirty="0"/>
              <a:t>, mix CTAB and H2O and </a:t>
            </a:r>
            <a:r>
              <a:rPr lang="it-IT" sz="1800" dirty="0" err="1"/>
              <a:t>heat</a:t>
            </a:r>
            <a:r>
              <a:rPr lang="it-IT" sz="1800" dirty="0"/>
              <a:t> the system under </a:t>
            </a:r>
            <a:r>
              <a:rPr lang="it-IT" sz="1800" dirty="0" err="1"/>
              <a:t>stirring</a:t>
            </a:r>
            <a:r>
              <a:rPr lang="it-IT" sz="1800" dirty="0"/>
              <a:t> </a:t>
            </a:r>
            <a:r>
              <a:rPr lang="it-IT" sz="1800" dirty="0" err="1"/>
              <a:t>at</a:t>
            </a:r>
            <a:r>
              <a:rPr lang="it-IT" sz="1800" dirty="0"/>
              <a:t> 40°C</a:t>
            </a:r>
          </a:p>
          <a:p>
            <a:pPr marL="457200" indent="-457200">
              <a:buFont typeface="Arial" panose="020B0604020202020204" pitchFamily="34" charset="0"/>
              <a:buChar char="•"/>
            </a:pPr>
            <a:r>
              <a:rPr lang="it-IT" dirty="0" err="1"/>
              <a:t>Add</a:t>
            </a:r>
            <a:r>
              <a:rPr lang="it-IT" dirty="0"/>
              <a:t> SA (</a:t>
            </a:r>
            <a:r>
              <a:rPr lang="it-IT" dirty="0" err="1"/>
              <a:t>if</a:t>
            </a:r>
            <a:r>
              <a:rPr lang="it-IT" dirty="0"/>
              <a:t> </a:t>
            </a:r>
            <a:r>
              <a:rPr lang="it-IT" dirty="0" err="1"/>
              <a:t>required</a:t>
            </a:r>
            <a:r>
              <a:rPr lang="it-IT" dirty="0"/>
              <a:t>) and </a:t>
            </a:r>
            <a:r>
              <a:rPr lang="it-IT" dirty="0" err="1"/>
              <a:t>let</a:t>
            </a:r>
            <a:r>
              <a:rPr lang="it-IT" dirty="0"/>
              <a:t> the system </a:t>
            </a:r>
            <a:r>
              <a:rPr lang="it-IT" dirty="0" err="1"/>
              <a:t>gently</a:t>
            </a:r>
            <a:r>
              <a:rPr lang="it-IT" dirty="0"/>
              <a:t> </a:t>
            </a:r>
            <a:r>
              <a:rPr lang="it-IT" dirty="0" err="1"/>
              <a:t>stirring</a:t>
            </a:r>
            <a:r>
              <a:rPr lang="it-IT" dirty="0"/>
              <a:t> overnight</a:t>
            </a:r>
          </a:p>
          <a:p>
            <a:pPr marL="457200" indent="-457200">
              <a:buFont typeface="Arial" panose="020B0604020202020204" pitchFamily="34" charset="0"/>
              <a:buChar char="•"/>
            </a:pPr>
            <a:r>
              <a:rPr lang="it-IT" dirty="0" err="1"/>
              <a:t>Add</a:t>
            </a:r>
            <a:r>
              <a:rPr lang="it-IT" dirty="0"/>
              <a:t> TEOS </a:t>
            </a:r>
            <a:r>
              <a:rPr lang="it-IT" dirty="0" err="1"/>
              <a:t>dropwise</a:t>
            </a:r>
            <a:r>
              <a:rPr lang="it-IT" dirty="0"/>
              <a:t> and </a:t>
            </a:r>
            <a:r>
              <a:rPr lang="it-IT" dirty="0" err="1"/>
              <a:t>NaOH</a:t>
            </a:r>
            <a:r>
              <a:rPr lang="it-IT" dirty="0"/>
              <a:t> 2.0 M</a:t>
            </a:r>
          </a:p>
          <a:p>
            <a:pPr marL="457200" indent="-457200">
              <a:buFont typeface="Arial" panose="020B0604020202020204" pitchFamily="34" charset="0"/>
              <a:buChar char="•"/>
            </a:pPr>
            <a:r>
              <a:rPr lang="it-IT" dirty="0"/>
              <a:t>After 10 min, </a:t>
            </a:r>
            <a:r>
              <a:rPr lang="it-IT" dirty="0" err="1"/>
              <a:t>add</a:t>
            </a:r>
            <a:r>
              <a:rPr lang="it-IT" dirty="0"/>
              <a:t> </a:t>
            </a:r>
            <a:r>
              <a:rPr lang="it-IT" dirty="0" err="1"/>
              <a:t>dropwise</a:t>
            </a:r>
            <a:r>
              <a:rPr lang="it-IT" dirty="0"/>
              <a:t> the </a:t>
            </a:r>
            <a:r>
              <a:rPr lang="it-IT" dirty="0" err="1"/>
              <a:t>solution</a:t>
            </a:r>
            <a:r>
              <a:rPr lang="it-IT" dirty="0"/>
              <a:t> of TBOT in 2-PrOH</a:t>
            </a:r>
          </a:p>
          <a:p>
            <a:pPr marL="457200" indent="-457200">
              <a:buFont typeface="Arial" panose="020B0604020202020204" pitchFamily="34" charset="0"/>
              <a:buChar char="•"/>
            </a:pPr>
            <a:r>
              <a:rPr lang="it-IT" dirty="0"/>
              <a:t>Stir </a:t>
            </a:r>
            <a:r>
              <a:rPr lang="it-IT" dirty="0" err="1"/>
              <a:t>gently</a:t>
            </a:r>
            <a:r>
              <a:rPr lang="it-IT" dirty="0"/>
              <a:t> for 10 minutes</a:t>
            </a:r>
          </a:p>
          <a:p>
            <a:pPr marL="457200" indent="-457200">
              <a:buFont typeface="Arial" panose="020B0604020202020204" pitchFamily="34" charset="0"/>
              <a:buChar char="•"/>
            </a:pPr>
            <a:r>
              <a:rPr lang="it-IT" dirty="0"/>
              <a:t>Transfer the gel </a:t>
            </a:r>
            <a:r>
              <a:rPr lang="it-IT" dirty="0" err="1"/>
              <a:t>into</a:t>
            </a:r>
            <a:r>
              <a:rPr lang="it-IT" dirty="0"/>
              <a:t> 2 Teflon vessel</a:t>
            </a:r>
          </a:p>
          <a:p>
            <a:pPr marL="457200" indent="-457200">
              <a:buFont typeface="Arial" panose="020B0604020202020204" pitchFamily="34" charset="0"/>
              <a:buChar char="•"/>
            </a:pPr>
            <a:r>
              <a:rPr lang="it-IT" dirty="0" err="1"/>
              <a:t>Perform</a:t>
            </a:r>
            <a:r>
              <a:rPr lang="it-IT" dirty="0"/>
              <a:t> </a:t>
            </a:r>
            <a:r>
              <a:rPr lang="it-IT" dirty="0" err="1"/>
              <a:t>hydrothermal</a:t>
            </a:r>
            <a:r>
              <a:rPr lang="it-IT" dirty="0"/>
              <a:t> aging </a:t>
            </a:r>
            <a:r>
              <a:rPr lang="it-IT" dirty="0" err="1"/>
              <a:t>at</a:t>
            </a:r>
            <a:r>
              <a:rPr lang="it-IT" dirty="0"/>
              <a:t> 120°C for 40 minutes under </a:t>
            </a:r>
            <a:r>
              <a:rPr lang="it-IT" dirty="0" err="1"/>
              <a:t>microwave</a:t>
            </a:r>
            <a:r>
              <a:rPr lang="it-IT" dirty="0"/>
              <a:t> </a:t>
            </a:r>
            <a:r>
              <a:rPr lang="it-IT" dirty="0" err="1"/>
              <a:t>irradiation</a:t>
            </a:r>
            <a:endParaRPr lang="it-IT" dirty="0"/>
          </a:p>
          <a:p>
            <a:pPr marL="457200" indent="-457200">
              <a:buFont typeface="Arial" panose="020B0604020202020204" pitchFamily="34" charset="0"/>
              <a:buChar char="•"/>
            </a:pPr>
            <a:r>
              <a:rPr lang="it-IT" dirty="0" err="1"/>
              <a:t>Prepare</a:t>
            </a:r>
            <a:r>
              <a:rPr lang="it-IT" dirty="0"/>
              <a:t> the </a:t>
            </a:r>
            <a:r>
              <a:rPr lang="it-IT" dirty="0" err="1"/>
              <a:t>washing</a:t>
            </a:r>
            <a:r>
              <a:rPr lang="it-IT" dirty="0"/>
              <a:t> </a:t>
            </a:r>
            <a:r>
              <a:rPr lang="it-IT" dirty="0" err="1"/>
              <a:t>solution</a:t>
            </a:r>
            <a:r>
              <a:rPr lang="it-IT" dirty="0"/>
              <a:t> </a:t>
            </a:r>
            <a:r>
              <a:rPr lang="it-IT" dirty="0" err="1"/>
              <a:t>mixign</a:t>
            </a:r>
            <a:r>
              <a:rPr lang="it-IT" dirty="0"/>
              <a:t> 100 </a:t>
            </a:r>
            <a:r>
              <a:rPr lang="it-IT" dirty="0" err="1"/>
              <a:t>mL</a:t>
            </a:r>
            <a:r>
              <a:rPr lang="it-IT" dirty="0"/>
              <a:t> of H</a:t>
            </a:r>
            <a:r>
              <a:rPr lang="it-IT" baseline="-25000" dirty="0"/>
              <a:t>2</a:t>
            </a:r>
            <a:r>
              <a:rPr lang="it-IT" dirty="0"/>
              <a:t>O with 50 </a:t>
            </a:r>
            <a:r>
              <a:rPr lang="it-IT" dirty="0" err="1"/>
              <a:t>mL</a:t>
            </a:r>
            <a:r>
              <a:rPr lang="it-IT" dirty="0"/>
              <a:t> of </a:t>
            </a:r>
            <a:r>
              <a:rPr lang="it-IT" dirty="0" err="1"/>
              <a:t>EtOH</a:t>
            </a:r>
            <a:endParaRPr lang="it-IT" dirty="0"/>
          </a:p>
          <a:p>
            <a:pPr marL="457200" indent="-457200">
              <a:buFont typeface="Arial" panose="020B0604020202020204" pitchFamily="34" charset="0"/>
              <a:buChar char="•"/>
            </a:pPr>
            <a:r>
              <a:rPr lang="it-IT" dirty="0"/>
              <a:t>After </a:t>
            </a:r>
            <a:r>
              <a:rPr lang="it-IT" dirty="0" err="1"/>
              <a:t>cooling</a:t>
            </a:r>
            <a:r>
              <a:rPr lang="it-IT" dirty="0"/>
              <a:t>, wash the precipitate with 30 </a:t>
            </a:r>
            <a:r>
              <a:rPr lang="it-IT" dirty="0" err="1"/>
              <a:t>mL</a:t>
            </a:r>
            <a:r>
              <a:rPr lang="it-IT" dirty="0"/>
              <a:t> of the </a:t>
            </a:r>
            <a:r>
              <a:rPr lang="it-IT" dirty="0" err="1"/>
              <a:t>washing</a:t>
            </a:r>
            <a:r>
              <a:rPr lang="it-IT" dirty="0"/>
              <a:t> </a:t>
            </a:r>
            <a:r>
              <a:rPr lang="it-IT" dirty="0" err="1"/>
              <a:t>solution</a:t>
            </a:r>
            <a:r>
              <a:rPr lang="it-IT" dirty="0"/>
              <a:t>, shake for 30 sec and </a:t>
            </a:r>
            <a:r>
              <a:rPr lang="it-IT" dirty="0" err="1"/>
              <a:t>centrifuge</a:t>
            </a:r>
            <a:r>
              <a:rPr lang="it-IT" dirty="0"/>
              <a:t> (5000 rpm for 10 min) for 3 times + 1 </a:t>
            </a:r>
            <a:r>
              <a:rPr lang="it-IT" dirty="0" err="1"/>
              <a:t>final</a:t>
            </a:r>
            <a:r>
              <a:rPr lang="it-IT" dirty="0"/>
              <a:t> </a:t>
            </a:r>
            <a:r>
              <a:rPr lang="it-IT" dirty="0" err="1"/>
              <a:t>washign</a:t>
            </a:r>
            <a:r>
              <a:rPr lang="it-IT" dirty="0"/>
              <a:t> with 30 </a:t>
            </a:r>
            <a:r>
              <a:rPr lang="it-IT" dirty="0" err="1"/>
              <a:t>mL</a:t>
            </a:r>
            <a:r>
              <a:rPr lang="it-IT" dirty="0"/>
              <a:t> of </a:t>
            </a:r>
            <a:r>
              <a:rPr lang="it-IT" dirty="0" err="1"/>
              <a:t>EtOH</a:t>
            </a:r>
            <a:endParaRPr lang="it-IT" dirty="0"/>
          </a:p>
          <a:p>
            <a:pPr marL="457200" indent="-457200">
              <a:buFont typeface="Arial" panose="020B0604020202020204" pitchFamily="34" charset="0"/>
              <a:buChar char="•"/>
            </a:pPr>
            <a:r>
              <a:rPr lang="it-IT" dirty="0"/>
              <a:t>Dry the </a:t>
            </a:r>
            <a:r>
              <a:rPr lang="it-IT" dirty="0" err="1"/>
              <a:t>powder</a:t>
            </a:r>
            <a:r>
              <a:rPr lang="it-IT" dirty="0"/>
              <a:t> </a:t>
            </a:r>
            <a:r>
              <a:rPr lang="it-IT" dirty="0" err="1"/>
              <a:t>at</a:t>
            </a:r>
            <a:r>
              <a:rPr lang="it-IT" dirty="0"/>
              <a:t> 70  °C overnight</a:t>
            </a:r>
          </a:p>
          <a:p>
            <a:pPr marL="457200" indent="-457200">
              <a:buFont typeface="Arial" panose="020B0604020202020204" pitchFamily="34" charset="0"/>
              <a:buChar char="•"/>
            </a:pPr>
            <a:r>
              <a:rPr lang="it-IT" dirty="0" err="1"/>
              <a:t>Grind</a:t>
            </a:r>
            <a:r>
              <a:rPr lang="it-IT" dirty="0"/>
              <a:t> the </a:t>
            </a:r>
            <a:r>
              <a:rPr lang="it-IT" dirty="0" err="1"/>
              <a:t>powder</a:t>
            </a:r>
            <a:r>
              <a:rPr lang="it-IT" dirty="0"/>
              <a:t> in a </a:t>
            </a:r>
            <a:r>
              <a:rPr lang="it-IT" dirty="0" err="1"/>
              <a:t>mortar</a:t>
            </a:r>
            <a:r>
              <a:rPr lang="it-IT" dirty="0"/>
              <a:t> and calcine </a:t>
            </a:r>
            <a:r>
              <a:rPr lang="it-IT" dirty="0" err="1"/>
              <a:t>at</a:t>
            </a:r>
            <a:r>
              <a:rPr lang="it-IT" dirty="0"/>
              <a:t> 550 °C for 6 h, </a:t>
            </a:r>
            <a:r>
              <a:rPr lang="it-IT" dirty="0" err="1"/>
              <a:t>heating</a:t>
            </a:r>
            <a:r>
              <a:rPr lang="it-IT" dirty="0"/>
              <a:t> rate 2 °C/min</a:t>
            </a:r>
          </a:p>
        </p:txBody>
      </p:sp>
      <p:sp>
        <p:nvSpPr>
          <p:cNvPr id="5" name="CasellaDiTesto 4">
            <a:extLst>
              <a:ext uri="{FF2B5EF4-FFF2-40B4-BE49-F238E27FC236}">
                <a16:creationId xmlns:a16="http://schemas.microsoft.com/office/drawing/2014/main" id="{8A96DFA4-D4A9-E8FD-BD82-9D4E63447B8A}"/>
              </a:ext>
            </a:extLst>
          </p:cNvPr>
          <p:cNvSpPr txBox="1"/>
          <p:nvPr/>
        </p:nvSpPr>
        <p:spPr>
          <a:xfrm>
            <a:off x="8519653" y="3577548"/>
            <a:ext cx="3288396" cy="1200329"/>
          </a:xfrm>
          <a:prstGeom prst="rect">
            <a:avLst/>
          </a:prstGeom>
          <a:noFill/>
        </p:spPr>
        <p:txBody>
          <a:bodyPr wrap="square">
            <a:spAutoFit/>
          </a:bodyPr>
          <a:lstStyle/>
          <a:p>
            <a:r>
              <a:rPr lang="it-IT" sz="1800" u="sng" dirty="0" err="1">
                <a:solidFill>
                  <a:srgbClr val="FF0000"/>
                </a:solidFill>
              </a:rPr>
              <a:t>Characterization</a:t>
            </a:r>
            <a:endParaRPr lang="it-IT" sz="1800" u="sng" dirty="0">
              <a:solidFill>
                <a:srgbClr val="FF0000"/>
              </a:solidFill>
            </a:endParaRPr>
          </a:p>
          <a:p>
            <a:pPr marL="457200" indent="-457200">
              <a:buFont typeface="Arial" panose="020B0604020202020204" pitchFamily="34" charset="0"/>
              <a:buChar char="•"/>
            </a:pPr>
            <a:r>
              <a:rPr lang="it-IT" dirty="0"/>
              <a:t>XRD – low angle</a:t>
            </a:r>
          </a:p>
          <a:p>
            <a:pPr marL="457200" indent="-457200">
              <a:buFont typeface="Arial" panose="020B0604020202020204" pitchFamily="34" charset="0"/>
              <a:buChar char="•"/>
            </a:pPr>
            <a:r>
              <a:rPr lang="it-IT" sz="1800" dirty="0" err="1"/>
              <a:t>Physisorption</a:t>
            </a:r>
            <a:endParaRPr lang="it-IT" sz="1800" dirty="0"/>
          </a:p>
          <a:p>
            <a:pPr marL="457200" indent="-457200">
              <a:buFont typeface="Arial" panose="020B0604020202020204" pitchFamily="34" charset="0"/>
              <a:buChar char="•"/>
            </a:pPr>
            <a:r>
              <a:rPr lang="it-IT" dirty="0"/>
              <a:t>TEM</a:t>
            </a:r>
            <a:endParaRPr lang="it-IT" sz="1800" dirty="0"/>
          </a:p>
        </p:txBody>
      </p:sp>
    </p:spTree>
    <p:extLst>
      <p:ext uri="{BB962C8B-B14F-4D97-AF65-F5344CB8AC3E}">
        <p14:creationId xmlns:p14="http://schemas.microsoft.com/office/powerpoint/2010/main" val="58752925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347</TotalTime>
  <Words>1297</Words>
  <Application>Microsoft Office PowerPoint</Application>
  <PresentationFormat>Widescreen</PresentationFormat>
  <Paragraphs>178</Paragraphs>
  <Slides>8</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8</vt:i4>
      </vt:variant>
    </vt:vector>
  </HeadingPairs>
  <TitlesOfParts>
    <vt:vector size="13" baseType="lpstr">
      <vt:lpstr>Aptos</vt:lpstr>
      <vt:lpstr>Aptos Display</vt:lpstr>
      <vt:lpstr>Arial</vt:lpstr>
      <vt:lpstr>Symbol</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MONTINI TIZIANO</dc:creator>
  <cp:lastModifiedBy>MONTINI TIZIANO</cp:lastModifiedBy>
  <cp:revision>1</cp:revision>
  <dcterms:created xsi:type="dcterms:W3CDTF">2025-03-19T10:38:17Z</dcterms:created>
  <dcterms:modified xsi:type="dcterms:W3CDTF">2025-03-20T00:38:22Z</dcterms:modified>
</cp:coreProperties>
</file>