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7" r:id="rId1"/>
  </p:sldMasterIdLst>
  <p:notesMasterIdLst>
    <p:notesMasterId r:id="rId47"/>
  </p:notesMasterIdLst>
  <p:sldIdLst>
    <p:sldId id="276" r:id="rId2"/>
    <p:sldId id="294" r:id="rId3"/>
    <p:sldId id="277" r:id="rId4"/>
    <p:sldId id="278" r:id="rId5"/>
    <p:sldId id="297" r:id="rId6"/>
    <p:sldId id="279" r:id="rId7"/>
    <p:sldId id="338" r:id="rId8"/>
    <p:sldId id="281" r:id="rId9"/>
    <p:sldId id="280" r:id="rId10"/>
    <p:sldId id="283" r:id="rId11"/>
    <p:sldId id="284" r:id="rId12"/>
    <p:sldId id="285" r:id="rId13"/>
    <p:sldId id="287" r:id="rId14"/>
    <p:sldId id="286" r:id="rId15"/>
    <p:sldId id="340" r:id="rId16"/>
    <p:sldId id="339" r:id="rId17"/>
    <p:sldId id="288" r:id="rId18"/>
    <p:sldId id="303" r:id="rId19"/>
    <p:sldId id="333" r:id="rId20"/>
    <p:sldId id="334" r:id="rId21"/>
    <p:sldId id="304" r:id="rId22"/>
    <p:sldId id="289" r:id="rId23"/>
    <p:sldId id="298" r:id="rId24"/>
    <p:sldId id="299" r:id="rId25"/>
    <p:sldId id="312" r:id="rId26"/>
    <p:sldId id="313" r:id="rId27"/>
    <p:sldId id="317" r:id="rId28"/>
    <p:sldId id="314" r:id="rId29"/>
    <p:sldId id="315" r:id="rId30"/>
    <p:sldId id="316" r:id="rId31"/>
    <p:sldId id="318" r:id="rId32"/>
    <p:sldId id="319" r:id="rId33"/>
    <p:sldId id="300" r:id="rId34"/>
    <p:sldId id="306" r:id="rId35"/>
    <p:sldId id="308" r:id="rId36"/>
    <p:sldId id="342" r:id="rId37"/>
    <p:sldId id="332" r:id="rId38"/>
    <p:sldId id="343" r:id="rId39"/>
    <p:sldId id="341" r:id="rId40"/>
    <p:sldId id="301" r:id="rId41"/>
    <p:sldId id="320" r:id="rId42"/>
    <p:sldId id="321" r:id="rId43"/>
    <p:sldId id="328" r:id="rId44"/>
    <p:sldId id="335" r:id="rId45"/>
    <p:sldId id="337" r:id="rId4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X6RC-RzBl1k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4" Type="http://schemas.openxmlformats.org/officeDocument/2006/relationships/image" Target="../media/image5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X6RC-RzBl1k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4" Type="http://schemas.openxmlformats.org/officeDocument/2006/relationships/image" Target="../media/image5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EA58D-4D8E-47C0-B857-2C7E9932030E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EB8878F-73A3-463C-B934-D3A1E4B82AFD}">
      <dgm:prSet/>
      <dgm:spPr/>
      <dgm:t>
        <a:bodyPr/>
        <a:lstStyle/>
        <a:p>
          <a:pPr>
            <a:defRPr b="1"/>
          </a:pPr>
          <a:r>
            <a:rPr lang="en-GB" b="1"/>
            <a:t>MEZZI DI PRODUZIONE</a:t>
          </a:r>
          <a:endParaRPr lang="en-US"/>
        </a:p>
      </dgm:t>
    </dgm:pt>
    <dgm:pt modelId="{4C17EE72-B49A-4810-B782-3E1941AFA50B}" type="parTrans" cxnId="{A160DDB0-BD61-400B-ADF7-024E812E10EF}">
      <dgm:prSet/>
      <dgm:spPr/>
      <dgm:t>
        <a:bodyPr/>
        <a:lstStyle/>
        <a:p>
          <a:endParaRPr lang="en-US"/>
        </a:p>
      </dgm:t>
    </dgm:pt>
    <dgm:pt modelId="{0865F6CE-D670-4411-B177-3533686D29ED}" type="sibTrans" cxnId="{A160DDB0-BD61-400B-ADF7-024E812E10EF}">
      <dgm:prSet/>
      <dgm:spPr/>
      <dgm:t>
        <a:bodyPr/>
        <a:lstStyle/>
        <a:p>
          <a:endParaRPr lang="en-US"/>
        </a:p>
      </dgm:t>
    </dgm:pt>
    <dgm:pt modelId="{8A31B3C3-B786-40B6-84DE-5DD8721187BE}">
      <dgm:prSet/>
      <dgm:spPr/>
      <dgm:t>
        <a:bodyPr/>
        <a:lstStyle/>
        <a:p>
          <a:r>
            <a:rPr lang="en-GB"/>
            <a:t>Materia prima, sapere e tecnologia</a:t>
          </a:r>
          <a:endParaRPr lang="en-US"/>
        </a:p>
      </dgm:t>
    </dgm:pt>
    <dgm:pt modelId="{258F7833-CCDE-4E73-BC3A-1CBAC91C78B5}" type="parTrans" cxnId="{F07900B5-93C7-4FE7-8E05-85896D06E2C8}">
      <dgm:prSet/>
      <dgm:spPr/>
      <dgm:t>
        <a:bodyPr/>
        <a:lstStyle/>
        <a:p>
          <a:endParaRPr lang="en-US"/>
        </a:p>
      </dgm:t>
    </dgm:pt>
    <dgm:pt modelId="{C6460612-4FC8-49F0-BCDB-C04A8730FCB6}" type="sibTrans" cxnId="{F07900B5-93C7-4FE7-8E05-85896D06E2C8}">
      <dgm:prSet/>
      <dgm:spPr/>
      <dgm:t>
        <a:bodyPr/>
        <a:lstStyle/>
        <a:p>
          <a:endParaRPr lang="en-US"/>
        </a:p>
      </dgm:t>
    </dgm:pt>
    <dgm:pt modelId="{B0B123F7-9486-4995-BEE8-DB03846B6665}">
      <dgm:prSet/>
      <dgm:spPr/>
      <dgm:t>
        <a:bodyPr/>
        <a:lstStyle/>
        <a:p>
          <a:pPr>
            <a:defRPr b="1"/>
          </a:pPr>
          <a:r>
            <a:rPr lang="en-GB" b="1"/>
            <a:t>MANODOPERA</a:t>
          </a:r>
          <a:endParaRPr lang="en-US"/>
        </a:p>
      </dgm:t>
    </dgm:pt>
    <dgm:pt modelId="{51F0E8E7-3150-4FD6-A932-5A338614768B}" type="parTrans" cxnId="{FDBB7273-7E47-4B90-8803-6B645DD0EF51}">
      <dgm:prSet/>
      <dgm:spPr/>
      <dgm:t>
        <a:bodyPr/>
        <a:lstStyle/>
        <a:p>
          <a:endParaRPr lang="en-US"/>
        </a:p>
      </dgm:t>
    </dgm:pt>
    <dgm:pt modelId="{E34BDAFE-C8CE-4A2D-AF8C-A5A6704284AF}" type="sibTrans" cxnId="{FDBB7273-7E47-4B90-8803-6B645DD0EF51}">
      <dgm:prSet/>
      <dgm:spPr/>
      <dgm:t>
        <a:bodyPr/>
        <a:lstStyle/>
        <a:p>
          <a:endParaRPr lang="en-US"/>
        </a:p>
      </dgm:t>
    </dgm:pt>
    <dgm:pt modelId="{F208EC3F-CB10-4AC9-A164-404440997B45}">
      <dgm:prSet/>
      <dgm:spPr/>
      <dgm:t>
        <a:bodyPr/>
        <a:lstStyle/>
        <a:p>
          <a:r>
            <a:rPr lang="en-GB"/>
            <a:t>Lavoro, energia umana</a:t>
          </a:r>
          <a:endParaRPr lang="en-US"/>
        </a:p>
      </dgm:t>
    </dgm:pt>
    <dgm:pt modelId="{5E242919-CF21-4159-B69F-292116EAC12B}" type="parTrans" cxnId="{9E7F204C-616A-414D-8F48-0473A09DA736}">
      <dgm:prSet/>
      <dgm:spPr/>
      <dgm:t>
        <a:bodyPr/>
        <a:lstStyle/>
        <a:p>
          <a:endParaRPr lang="en-US"/>
        </a:p>
      </dgm:t>
    </dgm:pt>
    <dgm:pt modelId="{2C87DE7A-092B-4ECD-8ECF-00CCB7C92CCF}" type="sibTrans" cxnId="{9E7F204C-616A-414D-8F48-0473A09DA736}">
      <dgm:prSet/>
      <dgm:spPr/>
      <dgm:t>
        <a:bodyPr/>
        <a:lstStyle/>
        <a:p>
          <a:endParaRPr lang="en-US"/>
        </a:p>
      </dgm:t>
    </dgm:pt>
    <dgm:pt modelId="{AF82C7BA-4C31-407C-AE85-D997D979316B}">
      <dgm:prSet/>
      <dgm:spPr/>
      <dgm:t>
        <a:bodyPr/>
        <a:lstStyle/>
        <a:p>
          <a:pPr>
            <a:defRPr b="1"/>
          </a:pPr>
          <a:r>
            <a:rPr lang="en-GB" b="1" dirty="0"/>
            <a:t>RAPPORTI DI PRODUZIONE</a:t>
          </a:r>
          <a:endParaRPr lang="en-US" dirty="0"/>
        </a:p>
      </dgm:t>
    </dgm:pt>
    <dgm:pt modelId="{951D92FB-6B7C-44FB-A262-0112D9B0022D}" type="parTrans" cxnId="{32DCA722-2420-43BA-B12F-1F15842E1869}">
      <dgm:prSet/>
      <dgm:spPr/>
      <dgm:t>
        <a:bodyPr/>
        <a:lstStyle/>
        <a:p>
          <a:endParaRPr lang="en-US"/>
        </a:p>
      </dgm:t>
    </dgm:pt>
    <dgm:pt modelId="{2E811580-8D00-49C6-93C7-1A95C6F52F6A}" type="sibTrans" cxnId="{32DCA722-2420-43BA-B12F-1F15842E1869}">
      <dgm:prSet/>
      <dgm:spPr/>
      <dgm:t>
        <a:bodyPr/>
        <a:lstStyle/>
        <a:p>
          <a:endParaRPr lang="en-US"/>
        </a:p>
      </dgm:t>
    </dgm:pt>
    <dgm:pt modelId="{46973739-FC0C-4FB2-BF6D-D36B273AD0D0}">
      <dgm:prSet/>
      <dgm:spPr/>
      <dgm:t>
        <a:bodyPr/>
        <a:lstStyle/>
        <a:p>
          <a:r>
            <a:rPr lang="en-GB"/>
            <a:t>Relazione sociale tra mezzi di produzione e manodopera</a:t>
          </a:r>
          <a:endParaRPr lang="en-US"/>
        </a:p>
      </dgm:t>
    </dgm:pt>
    <dgm:pt modelId="{C246A94A-596C-4ED6-AE7D-B3F1CA9AB85A}" type="parTrans" cxnId="{DE61B830-5FFD-4829-8623-A4AEEC927893}">
      <dgm:prSet/>
      <dgm:spPr/>
      <dgm:t>
        <a:bodyPr/>
        <a:lstStyle/>
        <a:p>
          <a:endParaRPr lang="en-US"/>
        </a:p>
      </dgm:t>
    </dgm:pt>
    <dgm:pt modelId="{6DE333F6-8552-4761-BF9E-3CF8E66E8AA4}" type="sibTrans" cxnId="{DE61B830-5FFD-4829-8623-A4AEEC927893}">
      <dgm:prSet/>
      <dgm:spPr/>
      <dgm:t>
        <a:bodyPr/>
        <a:lstStyle/>
        <a:p>
          <a:endParaRPr lang="en-US"/>
        </a:p>
      </dgm:t>
    </dgm:pt>
    <dgm:pt modelId="{59D228DF-A1B5-4E78-9566-7C49F306D0A9}" type="pres">
      <dgm:prSet presAssocID="{6C6EA58D-4D8E-47C0-B857-2C7E9932030E}" presName="root" presStyleCnt="0">
        <dgm:presLayoutVars>
          <dgm:dir/>
          <dgm:resizeHandles val="exact"/>
        </dgm:presLayoutVars>
      </dgm:prSet>
      <dgm:spPr/>
    </dgm:pt>
    <dgm:pt modelId="{BDF25F9D-97A6-4DEA-A8DA-A1AB3C7E64AE}" type="pres">
      <dgm:prSet presAssocID="{DEB8878F-73A3-463C-B934-D3A1E4B82AFD}" presName="compNode" presStyleCnt="0"/>
      <dgm:spPr/>
    </dgm:pt>
    <dgm:pt modelId="{44CD1D97-12D9-4B63-B0AA-043B1AF3FF34}" type="pres">
      <dgm:prSet presAssocID="{DEB8878F-73A3-463C-B934-D3A1E4B82AF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bbrica"/>
        </a:ext>
      </dgm:extLst>
    </dgm:pt>
    <dgm:pt modelId="{018F1E0E-0FC0-49EE-8231-54B100B84F85}" type="pres">
      <dgm:prSet presAssocID="{DEB8878F-73A3-463C-B934-D3A1E4B82AFD}" presName="iconSpace" presStyleCnt="0"/>
      <dgm:spPr/>
    </dgm:pt>
    <dgm:pt modelId="{0FDA29A6-DD54-466C-BCF3-029C27FBD606}" type="pres">
      <dgm:prSet presAssocID="{DEB8878F-73A3-463C-B934-D3A1E4B82AFD}" presName="parTx" presStyleLbl="revTx" presStyleIdx="0" presStyleCnt="6">
        <dgm:presLayoutVars>
          <dgm:chMax val="0"/>
          <dgm:chPref val="0"/>
        </dgm:presLayoutVars>
      </dgm:prSet>
      <dgm:spPr/>
    </dgm:pt>
    <dgm:pt modelId="{4C1B2A6F-B7B0-411B-8434-5C204292CCEE}" type="pres">
      <dgm:prSet presAssocID="{DEB8878F-73A3-463C-B934-D3A1E4B82AFD}" presName="txSpace" presStyleCnt="0"/>
      <dgm:spPr/>
    </dgm:pt>
    <dgm:pt modelId="{38822B94-1679-44D0-B263-0434CCE64BAB}" type="pres">
      <dgm:prSet presAssocID="{DEB8878F-73A3-463C-B934-D3A1E4B82AFD}" presName="desTx" presStyleLbl="revTx" presStyleIdx="1" presStyleCnt="6">
        <dgm:presLayoutVars/>
      </dgm:prSet>
      <dgm:spPr/>
    </dgm:pt>
    <dgm:pt modelId="{65BDA56B-76B5-4168-B0F5-A2E07EB5D229}" type="pres">
      <dgm:prSet presAssocID="{0865F6CE-D670-4411-B177-3533686D29ED}" presName="sibTrans" presStyleCnt="0"/>
      <dgm:spPr/>
    </dgm:pt>
    <dgm:pt modelId="{68337AB5-CB60-41CC-B0EE-95CB3BA44399}" type="pres">
      <dgm:prSet presAssocID="{B0B123F7-9486-4995-BEE8-DB03846B6665}" presName="compNode" presStyleCnt="0"/>
      <dgm:spPr/>
    </dgm:pt>
    <dgm:pt modelId="{1C89671C-0605-4B31-BCF0-08E2665AB5EC}" type="pres">
      <dgm:prSet presAssocID="{B0B123F7-9486-4995-BEE8-DB03846B666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o di uomini"/>
        </a:ext>
      </dgm:extLst>
    </dgm:pt>
    <dgm:pt modelId="{206B4F9F-0E2E-4F1C-B273-4A4CA8C9DBE2}" type="pres">
      <dgm:prSet presAssocID="{B0B123F7-9486-4995-BEE8-DB03846B6665}" presName="iconSpace" presStyleCnt="0"/>
      <dgm:spPr/>
    </dgm:pt>
    <dgm:pt modelId="{B3302969-5528-4676-88FA-6752A0F3880D}" type="pres">
      <dgm:prSet presAssocID="{B0B123F7-9486-4995-BEE8-DB03846B6665}" presName="parTx" presStyleLbl="revTx" presStyleIdx="2" presStyleCnt="6">
        <dgm:presLayoutVars>
          <dgm:chMax val="0"/>
          <dgm:chPref val="0"/>
        </dgm:presLayoutVars>
      </dgm:prSet>
      <dgm:spPr/>
    </dgm:pt>
    <dgm:pt modelId="{9524ED3F-18C5-4B38-96A5-A4213375EA80}" type="pres">
      <dgm:prSet presAssocID="{B0B123F7-9486-4995-BEE8-DB03846B6665}" presName="txSpace" presStyleCnt="0"/>
      <dgm:spPr/>
    </dgm:pt>
    <dgm:pt modelId="{0A59F60D-E449-4893-91C7-A67B4E714ED5}" type="pres">
      <dgm:prSet presAssocID="{B0B123F7-9486-4995-BEE8-DB03846B6665}" presName="desTx" presStyleLbl="revTx" presStyleIdx="3" presStyleCnt="6">
        <dgm:presLayoutVars/>
      </dgm:prSet>
      <dgm:spPr/>
    </dgm:pt>
    <dgm:pt modelId="{C1552511-59FD-4AEE-ACD2-EEAEF94146DB}" type="pres">
      <dgm:prSet presAssocID="{E34BDAFE-C8CE-4A2D-AF8C-A5A6704284AF}" presName="sibTrans" presStyleCnt="0"/>
      <dgm:spPr/>
    </dgm:pt>
    <dgm:pt modelId="{83542D53-DA6A-46CB-A210-0E8A8B20308B}" type="pres">
      <dgm:prSet presAssocID="{AF82C7BA-4C31-407C-AE85-D997D979316B}" presName="compNode" presStyleCnt="0"/>
      <dgm:spPr/>
    </dgm:pt>
    <dgm:pt modelId="{03211789-6C78-4329-9EEA-E04BAA57C512}" type="pres">
      <dgm:prSet presAssocID="{AF82C7BA-4C31-407C-AE85-D997D979316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BF8091EA-359A-4ABB-A8E5-3F904D160BC4}" type="pres">
      <dgm:prSet presAssocID="{AF82C7BA-4C31-407C-AE85-D997D979316B}" presName="iconSpace" presStyleCnt="0"/>
      <dgm:spPr/>
    </dgm:pt>
    <dgm:pt modelId="{B5E516E5-F7A1-42DD-99BC-2D9D39D813B3}" type="pres">
      <dgm:prSet presAssocID="{AF82C7BA-4C31-407C-AE85-D997D979316B}" presName="parTx" presStyleLbl="revTx" presStyleIdx="4" presStyleCnt="6">
        <dgm:presLayoutVars>
          <dgm:chMax val="0"/>
          <dgm:chPref val="0"/>
        </dgm:presLayoutVars>
      </dgm:prSet>
      <dgm:spPr/>
    </dgm:pt>
    <dgm:pt modelId="{C58FE77E-7F11-4C90-B94B-67CD4F7D244A}" type="pres">
      <dgm:prSet presAssocID="{AF82C7BA-4C31-407C-AE85-D997D979316B}" presName="txSpace" presStyleCnt="0"/>
      <dgm:spPr/>
    </dgm:pt>
    <dgm:pt modelId="{B739384A-1183-480C-801C-38B648DEF3F3}" type="pres">
      <dgm:prSet presAssocID="{AF82C7BA-4C31-407C-AE85-D997D979316B}" presName="desTx" presStyleLbl="revTx" presStyleIdx="5" presStyleCnt="6">
        <dgm:presLayoutVars/>
      </dgm:prSet>
      <dgm:spPr/>
    </dgm:pt>
  </dgm:ptLst>
  <dgm:cxnLst>
    <dgm:cxn modelId="{BB345918-6B14-4E7F-AC59-EFEA3A163066}" type="presOf" srcId="{46973739-FC0C-4FB2-BF6D-D36B273AD0D0}" destId="{B739384A-1183-480C-801C-38B648DEF3F3}" srcOrd="0" destOrd="0" presId="urn:microsoft.com/office/officeart/2018/5/layout/CenteredIconLabelDescriptionList"/>
    <dgm:cxn modelId="{DF7C741C-788E-4130-B971-E225F3DD5B04}" type="presOf" srcId="{DEB8878F-73A3-463C-B934-D3A1E4B82AFD}" destId="{0FDA29A6-DD54-466C-BCF3-029C27FBD606}" srcOrd="0" destOrd="0" presId="urn:microsoft.com/office/officeart/2018/5/layout/CenteredIconLabelDescriptionList"/>
    <dgm:cxn modelId="{32DCA722-2420-43BA-B12F-1F15842E1869}" srcId="{6C6EA58D-4D8E-47C0-B857-2C7E9932030E}" destId="{AF82C7BA-4C31-407C-AE85-D997D979316B}" srcOrd="2" destOrd="0" parTransId="{951D92FB-6B7C-44FB-A262-0112D9B0022D}" sibTransId="{2E811580-8D00-49C6-93C7-1A95C6F52F6A}"/>
    <dgm:cxn modelId="{DE61B830-5FFD-4829-8623-A4AEEC927893}" srcId="{AF82C7BA-4C31-407C-AE85-D997D979316B}" destId="{46973739-FC0C-4FB2-BF6D-D36B273AD0D0}" srcOrd="0" destOrd="0" parTransId="{C246A94A-596C-4ED6-AE7D-B3F1CA9AB85A}" sibTransId="{6DE333F6-8552-4761-BF9E-3CF8E66E8AA4}"/>
    <dgm:cxn modelId="{AFF88E3B-3729-465A-B38B-1C459D129B90}" type="presOf" srcId="{6C6EA58D-4D8E-47C0-B857-2C7E9932030E}" destId="{59D228DF-A1B5-4E78-9566-7C49F306D0A9}" srcOrd="0" destOrd="0" presId="urn:microsoft.com/office/officeart/2018/5/layout/CenteredIconLabelDescriptionList"/>
    <dgm:cxn modelId="{9E7F204C-616A-414D-8F48-0473A09DA736}" srcId="{B0B123F7-9486-4995-BEE8-DB03846B6665}" destId="{F208EC3F-CB10-4AC9-A164-404440997B45}" srcOrd="0" destOrd="0" parTransId="{5E242919-CF21-4159-B69F-292116EAC12B}" sibTransId="{2C87DE7A-092B-4ECD-8ECF-00CCB7C92CCF}"/>
    <dgm:cxn modelId="{FDBB7273-7E47-4B90-8803-6B645DD0EF51}" srcId="{6C6EA58D-4D8E-47C0-B857-2C7E9932030E}" destId="{B0B123F7-9486-4995-BEE8-DB03846B6665}" srcOrd="1" destOrd="0" parTransId="{51F0E8E7-3150-4FD6-A932-5A338614768B}" sibTransId="{E34BDAFE-C8CE-4A2D-AF8C-A5A6704284AF}"/>
    <dgm:cxn modelId="{B3C62F85-8412-4DAF-B922-7E2E870DA9CB}" type="presOf" srcId="{B0B123F7-9486-4995-BEE8-DB03846B6665}" destId="{B3302969-5528-4676-88FA-6752A0F3880D}" srcOrd="0" destOrd="0" presId="urn:microsoft.com/office/officeart/2018/5/layout/CenteredIconLabelDescriptionList"/>
    <dgm:cxn modelId="{A160DDB0-BD61-400B-ADF7-024E812E10EF}" srcId="{6C6EA58D-4D8E-47C0-B857-2C7E9932030E}" destId="{DEB8878F-73A3-463C-B934-D3A1E4B82AFD}" srcOrd="0" destOrd="0" parTransId="{4C17EE72-B49A-4810-B782-3E1941AFA50B}" sibTransId="{0865F6CE-D670-4411-B177-3533686D29ED}"/>
    <dgm:cxn modelId="{F07900B5-93C7-4FE7-8E05-85896D06E2C8}" srcId="{DEB8878F-73A3-463C-B934-D3A1E4B82AFD}" destId="{8A31B3C3-B786-40B6-84DE-5DD8721187BE}" srcOrd="0" destOrd="0" parTransId="{258F7833-CCDE-4E73-BC3A-1CBAC91C78B5}" sibTransId="{C6460612-4FC8-49F0-BCDB-C04A8730FCB6}"/>
    <dgm:cxn modelId="{0EA6BAB6-F8E5-4997-9EC8-1AA5E252F1B6}" type="presOf" srcId="{F208EC3F-CB10-4AC9-A164-404440997B45}" destId="{0A59F60D-E449-4893-91C7-A67B4E714ED5}" srcOrd="0" destOrd="0" presId="urn:microsoft.com/office/officeart/2018/5/layout/CenteredIconLabelDescriptionList"/>
    <dgm:cxn modelId="{7E00E0D5-C114-4EC2-BD21-2B6FAEE66D60}" type="presOf" srcId="{AF82C7BA-4C31-407C-AE85-D997D979316B}" destId="{B5E516E5-F7A1-42DD-99BC-2D9D39D813B3}" srcOrd="0" destOrd="0" presId="urn:microsoft.com/office/officeart/2018/5/layout/CenteredIconLabelDescriptionList"/>
    <dgm:cxn modelId="{6E2224F4-6ECD-4102-A765-1451E6B29845}" type="presOf" srcId="{8A31B3C3-B786-40B6-84DE-5DD8721187BE}" destId="{38822B94-1679-44D0-B263-0434CCE64BAB}" srcOrd="0" destOrd="0" presId="urn:microsoft.com/office/officeart/2018/5/layout/CenteredIconLabelDescriptionList"/>
    <dgm:cxn modelId="{1D22A2E9-50AE-423B-B1C1-B3661D027C8D}" type="presParOf" srcId="{59D228DF-A1B5-4E78-9566-7C49F306D0A9}" destId="{BDF25F9D-97A6-4DEA-A8DA-A1AB3C7E64AE}" srcOrd="0" destOrd="0" presId="urn:microsoft.com/office/officeart/2018/5/layout/CenteredIconLabelDescriptionList"/>
    <dgm:cxn modelId="{A7D14147-C5EC-4165-B7C3-E65F4C3CB437}" type="presParOf" srcId="{BDF25F9D-97A6-4DEA-A8DA-A1AB3C7E64AE}" destId="{44CD1D97-12D9-4B63-B0AA-043B1AF3FF34}" srcOrd="0" destOrd="0" presId="urn:microsoft.com/office/officeart/2018/5/layout/CenteredIconLabelDescriptionList"/>
    <dgm:cxn modelId="{007BC2AE-D415-44E4-A07D-3D4E40FD9A6C}" type="presParOf" srcId="{BDF25F9D-97A6-4DEA-A8DA-A1AB3C7E64AE}" destId="{018F1E0E-0FC0-49EE-8231-54B100B84F85}" srcOrd="1" destOrd="0" presId="urn:microsoft.com/office/officeart/2018/5/layout/CenteredIconLabelDescriptionList"/>
    <dgm:cxn modelId="{1BE112BB-99A7-4BAD-B211-D59E87B4A0B3}" type="presParOf" srcId="{BDF25F9D-97A6-4DEA-A8DA-A1AB3C7E64AE}" destId="{0FDA29A6-DD54-466C-BCF3-029C27FBD606}" srcOrd="2" destOrd="0" presId="urn:microsoft.com/office/officeart/2018/5/layout/CenteredIconLabelDescriptionList"/>
    <dgm:cxn modelId="{CA07714E-BB9D-442F-B8C3-F7B6AFD1C6F7}" type="presParOf" srcId="{BDF25F9D-97A6-4DEA-A8DA-A1AB3C7E64AE}" destId="{4C1B2A6F-B7B0-411B-8434-5C204292CCEE}" srcOrd="3" destOrd="0" presId="urn:microsoft.com/office/officeart/2018/5/layout/CenteredIconLabelDescriptionList"/>
    <dgm:cxn modelId="{333C7180-0C97-4931-B983-C70D00837780}" type="presParOf" srcId="{BDF25F9D-97A6-4DEA-A8DA-A1AB3C7E64AE}" destId="{38822B94-1679-44D0-B263-0434CCE64BAB}" srcOrd="4" destOrd="0" presId="urn:microsoft.com/office/officeart/2018/5/layout/CenteredIconLabelDescriptionList"/>
    <dgm:cxn modelId="{877F7978-95E3-4402-8728-E231D3AC438F}" type="presParOf" srcId="{59D228DF-A1B5-4E78-9566-7C49F306D0A9}" destId="{65BDA56B-76B5-4168-B0F5-A2E07EB5D229}" srcOrd="1" destOrd="0" presId="urn:microsoft.com/office/officeart/2018/5/layout/CenteredIconLabelDescriptionList"/>
    <dgm:cxn modelId="{3C1D15D8-F939-45EB-A59F-FB93C76376D8}" type="presParOf" srcId="{59D228DF-A1B5-4E78-9566-7C49F306D0A9}" destId="{68337AB5-CB60-41CC-B0EE-95CB3BA44399}" srcOrd="2" destOrd="0" presId="urn:microsoft.com/office/officeart/2018/5/layout/CenteredIconLabelDescriptionList"/>
    <dgm:cxn modelId="{909DBE3D-0E1A-4B21-844C-0C4129E54DC0}" type="presParOf" srcId="{68337AB5-CB60-41CC-B0EE-95CB3BA44399}" destId="{1C89671C-0605-4B31-BCF0-08E2665AB5EC}" srcOrd="0" destOrd="0" presId="urn:microsoft.com/office/officeart/2018/5/layout/CenteredIconLabelDescriptionList"/>
    <dgm:cxn modelId="{39466AB4-90BC-4E9D-8A21-B00CADB3ABA7}" type="presParOf" srcId="{68337AB5-CB60-41CC-B0EE-95CB3BA44399}" destId="{206B4F9F-0E2E-4F1C-B273-4A4CA8C9DBE2}" srcOrd="1" destOrd="0" presId="urn:microsoft.com/office/officeart/2018/5/layout/CenteredIconLabelDescriptionList"/>
    <dgm:cxn modelId="{ABE76A23-A1EF-48BE-98B1-2486433B4B2A}" type="presParOf" srcId="{68337AB5-CB60-41CC-B0EE-95CB3BA44399}" destId="{B3302969-5528-4676-88FA-6752A0F3880D}" srcOrd="2" destOrd="0" presId="urn:microsoft.com/office/officeart/2018/5/layout/CenteredIconLabelDescriptionList"/>
    <dgm:cxn modelId="{59C33D81-9CAE-4B16-96F4-BDB3B8835E64}" type="presParOf" srcId="{68337AB5-CB60-41CC-B0EE-95CB3BA44399}" destId="{9524ED3F-18C5-4B38-96A5-A4213375EA80}" srcOrd="3" destOrd="0" presId="urn:microsoft.com/office/officeart/2018/5/layout/CenteredIconLabelDescriptionList"/>
    <dgm:cxn modelId="{B3F59212-AADF-44B0-B4FA-E900D93E355F}" type="presParOf" srcId="{68337AB5-CB60-41CC-B0EE-95CB3BA44399}" destId="{0A59F60D-E449-4893-91C7-A67B4E714ED5}" srcOrd="4" destOrd="0" presId="urn:microsoft.com/office/officeart/2018/5/layout/CenteredIconLabelDescriptionList"/>
    <dgm:cxn modelId="{F719F8E8-5BB1-40DA-97F9-70B2BBC01211}" type="presParOf" srcId="{59D228DF-A1B5-4E78-9566-7C49F306D0A9}" destId="{C1552511-59FD-4AEE-ACD2-EEAEF94146DB}" srcOrd="3" destOrd="0" presId="urn:microsoft.com/office/officeart/2018/5/layout/CenteredIconLabelDescriptionList"/>
    <dgm:cxn modelId="{054DEAD4-6313-435E-8832-0533C55C4FD5}" type="presParOf" srcId="{59D228DF-A1B5-4E78-9566-7C49F306D0A9}" destId="{83542D53-DA6A-46CB-A210-0E8A8B20308B}" srcOrd="4" destOrd="0" presId="urn:microsoft.com/office/officeart/2018/5/layout/CenteredIconLabelDescriptionList"/>
    <dgm:cxn modelId="{EE079A97-EDF8-477E-8E69-4A95D3EA88DB}" type="presParOf" srcId="{83542D53-DA6A-46CB-A210-0E8A8B20308B}" destId="{03211789-6C78-4329-9EEA-E04BAA57C512}" srcOrd="0" destOrd="0" presId="urn:microsoft.com/office/officeart/2018/5/layout/CenteredIconLabelDescriptionList"/>
    <dgm:cxn modelId="{DA19E666-FFBD-4AE8-9320-7F0DC4B8C9AE}" type="presParOf" srcId="{83542D53-DA6A-46CB-A210-0E8A8B20308B}" destId="{BF8091EA-359A-4ABB-A8E5-3F904D160BC4}" srcOrd="1" destOrd="0" presId="urn:microsoft.com/office/officeart/2018/5/layout/CenteredIconLabelDescriptionList"/>
    <dgm:cxn modelId="{52E1DA1B-E418-4AF6-808F-0E1FE32727F7}" type="presParOf" srcId="{83542D53-DA6A-46CB-A210-0E8A8B20308B}" destId="{B5E516E5-F7A1-42DD-99BC-2D9D39D813B3}" srcOrd="2" destOrd="0" presId="urn:microsoft.com/office/officeart/2018/5/layout/CenteredIconLabelDescriptionList"/>
    <dgm:cxn modelId="{9DF04420-8F2C-4E55-A657-8726FF98F0FA}" type="presParOf" srcId="{83542D53-DA6A-46CB-A210-0E8A8B20308B}" destId="{C58FE77E-7F11-4C90-B94B-67CD4F7D244A}" srcOrd="3" destOrd="0" presId="urn:microsoft.com/office/officeart/2018/5/layout/CenteredIconLabelDescriptionList"/>
    <dgm:cxn modelId="{C2134828-7331-460C-B254-248E08728B7F}" type="presParOf" srcId="{83542D53-DA6A-46CB-A210-0E8A8B20308B}" destId="{B739384A-1183-480C-801C-38B648DEF3F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56311B-388F-41F1-80FB-FEC30A2570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0B90A50-A23D-42EA-A757-6ADECF181240}">
      <dgm:prSet/>
      <dgm:spPr/>
      <dgm:t>
        <a:bodyPr/>
        <a:lstStyle/>
        <a:p>
          <a:r>
            <a:rPr lang="it-IT"/>
            <a:t>40.000 individui, 0,0003 % pianeta (economia multipolare)</a:t>
          </a:r>
          <a:endParaRPr lang="en-US"/>
        </a:p>
      </dgm:t>
    </dgm:pt>
    <dgm:pt modelId="{08232B6E-F0F1-40B2-9644-694060AD41CE}" type="parTrans" cxnId="{0F5D8EB1-7762-4B5A-8661-DCEB798AEB85}">
      <dgm:prSet/>
      <dgm:spPr/>
      <dgm:t>
        <a:bodyPr/>
        <a:lstStyle/>
        <a:p>
          <a:endParaRPr lang="en-US"/>
        </a:p>
      </dgm:t>
    </dgm:pt>
    <dgm:pt modelId="{75F7B9BA-FE37-486F-B4A0-EED35D906453}" type="sibTrans" cxnId="{0F5D8EB1-7762-4B5A-8661-DCEB798AEB85}">
      <dgm:prSet/>
      <dgm:spPr/>
      <dgm:t>
        <a:bodyPr/>
        <a:lstStyle/>
        <a:p>
          <a:endParaRPr lang="en-US"/>
        </a:p>
      </dgm:t>
    </dgm:pt>
    <dgm:pt modelId="{E1E9C22A-7FCD-443C-A0EA-ACC58B51A0B0}">
      <dgm:prSet/>
      <dgm:spPr/>
      <dgm:t>
        <a:bodyPr/>
        <a:lstStyle/>
        <a:p>
          <a:r>
            <a:rPr lang="it-IT"/>
            <a:t>risorse spontanee, animali e vegetali, </a:t>
          </a:r>
          <a:endParaRPr lang="en-US"/>
        </a:p>
      </dgm:t>
    </dgm:pt>
    <dgm:pt modelId="{5911BB24-3BB4-4030-BBD1-734E6077A78B}" type="parTrans" cxnId="{0C9912AE-29F7-4CCB-8007-E6851BAFCDB6}">
      <dgm:prSet/>
      <dgm:spPr/>
      <dgm:t>
        <a:bodyPr/>
        <a:lstStyle/>
        <a:p>
          <a:endParaRPr lang="en-US"/>
        </a:p>
      </dgm:t>
    </dgm:pt>
    <dgm:pt modelId="{9C91F096-15B5-4D62-B416-573D1863E60C}" type="sibTrans" cxnId="{0C9912AE-29F7-4CCB-8007-E6851BAFCDB6}">
      <dgm:prSet/>
      <dgm:spPr/>
      <dgm:t>
        <a:bodyPr/>
        <a:lstStyle/>
        <a:p>
          <a:endParaRPr lang="en-US"/>
        </a:p>
      </dgm:t>
    </dgm:pt>
    <dgm:pt modelId="{44E80FFE-F54C-49FB-8CB8-CFA28292EF3A}">
      <dgm:prSet/>
      <dgm:spPr/>
      <dgm:t>
        <a:bodyPr/>
        <a:lstStyle/>
        <a:p>
          <a:r>
            <a:rPr lang="it-IT"/>
            <a:t>attività a rendimento </a:t>
          </a:r>
          <a:r>
            <a:rPr lang="it-IT" i="1"/>
            <a:t>immediato</a:t>
          </a:r>
          <a:endParaRPr lang="en-US"/>
        </a:p>
      </dgm:t>
    </dgm:pt>
    <dgm:pt modelId="{CA1DA4C8-3379-4361-B183-048F5322ECC1}" type="parTrans" cxnId="{97B3599E-8CE0-4F3E-A8B7-5B2EA0D2A7C9}">
      <dgm:prSet/>
      <dgm:spPr/>
      <dgm:t>
        <a:bodyPr/>
        <a:lstStyle/>
        <a:p>
          <a:endParaRPr lang="en-US"/>
        </a:p>
      </dgm:t>
    </dgm:pt>
    <dgm:pt modelId="{189337D8-B4EB-47BE-A09A-24527A70413F}" type="sibTrans" cxnId="{97B3599E-8CE0-4F3E-A8B7-5B2EA0D2A7C9}">
      <dgm:prSet/>
      <dgm:spPr/>
      <dgm:t>
        <a:bodyPr/>
        <a:lstStyle/>
        <a:p>
          <a:endParaRPr lang="en-US"/>
        </a:p>
      </dgm:t>
    </dgm:pt>
    <dgm:pt modelId="{CDFD4863-8FE2-4598-BFDA-B51C6E0EE8AF}">
      <dgm:prSet/>
      <dgm:spPr/>
      <dgm:t>
        <a:bodyPr/>
        <a:lstStyle/>
        <a:p>
          <a:r>
            <a:rPr lang="it-IT"/>
            <a:t>società piccole, mobili, egualitarie e cooperative</a:t>
          </a:r>
          <a:endParaRPr lang="en-US"/>
        </a:p>
      </dgm:t>
    </dgm:pt>
    <dgm:pt modelId="{2BF630DD-31B7-4CEE-BB4D-39DEEBD65429}" type="parTrans" cxnId="{5265AF3C-CEEF-477B-B136-6D286B0A8DE5}">
      <dgm:prSet/>
      <dgm:spPr/>
      <dgm:t>
        <a:bodyPr/>
        <a:lstStyle/>
        <a:p>
          <a:endParaRPr lang="en-US"/>
        </a:p>
      </dgm:t>
    </dgm:pt>
    <dgm:pt modelId="{85922A7A-457C-4923-B9AA-DE177709DC09}" type="sibTrans" cxnId="{5265AF3C-CEEF-477B-B136-6D286B0A8DE5}">
      <dgm:prSet/>
      <dgm:spPr/>
      <dgm:t>
        <a:bodyPr/>
        <a:lstStyle/>
        <a:p>
          <a:endParaRPr lang="en-US"/>
        </a:p>
      </dgm:t>
    </dgm:pt>
    <dgm:pt modelId="{8C0B006C-964F-4C4D-B0DB-2112ECCE7702}">
      <dgm:prSet/>
      <dgm:spPr/>
      <dgm:t>
        <a:bodyPr/>
        <a:lstStyle/>
        <a:p>
          <a:r>
            <a:rPr lang="it-IT">
              <a:hlinkClick xmlns:r="http://schemas.openxmlformats.org/officeDocument/2006/relationships" r:id="rId1"/>
            </a:rPr>
            <a:t>Sami people</a:t>
          </a:r>
          <a:endParaRPr lang="en-US"/>
        </a:p>
      </dgm:t>
    </dgm:pt>
    <dgm:pt modelId="{5662E34E-D05C-42BE-9597-E557F128A5A5}" type="parTrans" cxnId="{22BD8BE8-1C8E-4201-B16B-2012283C2138}">
      <dgm:prSet/>
      <dgm:spPr/>
      <dgm:t>
        <a:bodyPr/>
        <a:lstStyle/>
        <a:p>
          <a:endParaRPr lang="en-US"/>
        </a:p>
      </dgm:t>
    </dgm:pt>
    <dgm:pt modelId="{8BBE65C1-21EE-4EE8-A840-CAA584E4D9AE}" type="sibTrans" cxnId="{22BD8BE8-1C8E-4201-B16B-2012283C2138}">
      <dgm:prSet/>
      <dgm:spPr/>
      <dgm:t>
        <a:bodyPr/>
        <a:lstStyle/>
        <a:p>
          <a:endParaRPr lang="en-US"/>
        </a:p>
      </dgm:t>
    </dgm:pt>
    <dgm:pt modelId="{12580FCC-D2BF-E542-99AB-B77F61BED95F}" type="pres">
      <dgm:prSet presAssocID="{6D56311B-388F-41F1-80FB-FEC30A2570E7}" presName="linear" presStyleCnt="0">
        <dgm:presLayoutVars>
          <dgm:animLvl val="lvl"/>
          <dgm:resizeHandles val="exact"/>
        </dgm:presLayoutVars>
      </dgm:prSet>
      <dgm:spPr/>
    </dgm:pt>
    <dgm:pt modelId="{BE59E740-5B54-414C-BAF5-09BDCB93C0DD}" type="pres">
      <dgm:prSet presAssocID="{40B90A50-A23D-42EA-A757-6ADECF18124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5542979-6910-1348-B6B0-C8A2C72B3AA9}" type="pres">
      <dgm:prSet presAssocID="{75F7B9BA-FE37-486F-B4A0-EED35D906453}" presName="spacer" presStyleCnt="0"/>
      <dgm:spPr/>
    </dgm:pt>
    <dgm:pt modelId="{45215DD5-DEE8-3E4C-9E0A-C9A1C30F1F1F}" type="pres">
      <dgm:prSet presAssocID="{E1E9C22A-7FCD-443C-A0EA-ACC58B51A0B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74EB585-1E30-AA45-947C-ED5868C06B88}" type="pres">
      <dgm:prSet presAssocID="{E1E9C22A-7FCD-443C-A0EA-ACC58B51A0B0}" presName="childText" presStyleLbl="revTx" presStyleIdx="0" presStyleCnt="1">
        <dgm:presLayoutVars>
          <dgm:bulletEnabled val="1"/>
        </dgm:presLayoutVars>
      </dgm:prSet>
      <dgm:spPr/>
    </dgm:pt>
    <dgm:pt modelId="{AAC103BE-24CD-3342-81FD-CD2C303D3985}" type="pres">
      <dgm:prSet presAssocID="{CDFD4863-8FE2-4598-BFDA-B51C6E0EE8A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346644E-A19D-C14E-BE30-E7124E80E402}" type="pres">
      <dgm:prSet presAssocID="{85922A7A-457C-4923-B9AA-DE177709DC09}" presName="spacer" presStyleCnt="0"/>
      <dgm:spPr/>
    </dgm:pt>
    <dgm:pt modelId="{35E2E361-AB1B-2E49-A54B-02EDBA522524}" type="pres">
      <dgm:prSet presAssocID="{8C0B006C-964F-4C4D-B0DB-2112ECCE770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B72252B-EB64-D241-B384-1B2CB9BD6200}" type="presOf" srcId="{40B90A50-A23D-42EA-A757-6ADECF181240}" destId="{BE59E740-5B54-414C-BAF5-09BDCB93C0DD}" srcOrd="0" destOrd="0" presId="urn:microsoft.com/office/officeart/2005/8/layout/vList2"/>
    <dgm:cxn modelId="{0FC7962D-B40F-1249-AAC7-F5B292383E66}" type="presOf" srcId="{E1E9C22A-7FCD-443C-A0EA-ACC58B51A0B0}" destId="{45215DD5-DEE8-3E4C-9E0A-C9A1C30F1F1F}" srcOrd="0" destOrd="0" presId="urn:microsoft.com/office/officeart/2005/8/layout/vList2"/>
    <dgm:cxn modelId="{5265AF3C-CEEF-477B-B136-6D286B0A8DE5}" srcId="{6D56311B-388F-41F1-80FB-FEC30A2570E7}" destId="{CDFD4863-8FE2-4598-BFDA-B51C6E0EE8AF}" srcOrd="2" destOrd="0" parTransId="{2BF630DD-31B7-4CEE-BB4D-39DEEBD65429}" sibTransId="{85922A7A-457C-4923-B9AA-DE177709DC09}"/>
    <dgm:cxn modelId="{8D42753D-C46F-EF4F-83F5-2DE4ACDEBDF3}" type="presOf" srcId="{6D56311B-388F-41F1-80FB-FEC30A2570E7}" destId="{12580FCC-D2BF-E542-99AB-B77F61BED95F}" srcOrd="0" destOrd="0" presId="urn:microsoft.com/office/officeart/2005/8/layout/vList2"/>
    <dgm:cxn modelId="{0151EF6F-8A26-1448-BC7B-50654DBE0F6E}" type="presOf" srcId="{8C0B006C-964F-4C4D-B0DB-2112ECCE7702}" destId="{35E2E361-AB1B-2E49-A54B-02EDBA522524}" srcOrd="0" destOrd="0" presId="urn:microsoft.com/office/officeart/2005/8/layout/vList2"/>
    <dgm:cxn modelId="{318BE793-F7B8-8B4E-972A-66BD48BC5B70}" type="presOf" srcId="{CDFD4863-8FE2-4598-BFDA-B51C6E0EE8AF}" destId="{AAC103BE-24CD-3342-81FD-CD2C303D3985}" srcOrd="0" destOrd="0" presId="urn:microsoft.com/office/officeart/2005/8/layout/vList2"/>
    <dgm:cxn modelId="{97B3599E-8CE0-4F3E-A8B7-5B2EA0D2A7C9}" srcId="{E1E9C22A-7FCD-443C-A0EA-ACC58B51A0B0}" destId="{44E80FFE-F54C-49FB-8CB8-CFA28292EF3A}" srcOrd="0" destOrd="0" parTransId="{CA1DA4C8-3379-4361-B183-048F5322ECC1}" sibTransId="{189337D8-B4EB-47BE-A09A-24527A70413F}"/>
    <dgm:cxn modelId="{0C9912AE-29F7-4CCB-8007-E6851BAFCDB6}" srcId="{6D56311B-388F-41F1-80FB-FEC30A2570E7}" destId="{E1E9C22A-7FCD-443C-A0EA-ACC58B51A0B0}" srcOrd="1" destOrd="0" parTransId="{5911BB24-3BB4-4030-BBD1-734E6077A78B}" sibTransId="{9C91F096-15B5-4D62-B416-573D1863E60C}"/>
    <dgm:cxn modelId="{0F5D8EB1-7762-4B5A-8661-DCEB798AEB85}" srcId="{6D56311B-388F-41F1-80FB-FEC30A2570E7}" destId="{40B90A50-A23D-42EA-A757-6ADECF181240}" srcOrd="0" destOrd="0" parTransId="{08232B6E-F0F1-40B2-9644-694060AD41CE}" sibTransId="{75F7B9BA-FE37-486F-B4A0-EED35D906453}"/>
    <dgm:cxn modelId="{7F28CCC1-E18B-F54D-B47E-5D466700B4F5}" type="presOf" srcId="{44E80FFE-F54C-49FB-8CB8-CFA28292EF3A}" destId="{E74EB585-1E30-AA45-947C-ED5868C06B88}" srcOrd="0" destOrd="0" presId="urn:microsoft.com/office/officeart/2005/8/layout/vList2"/>
    <dgm:cxn modelId="{22BD8BE8-1C8E-4201-B16B-2012283C2138}" srcId="{6D56311B-388F-41F1-80FB-FEC30A2570E7}" destId="{8C0B006C-964F-4C4D-B0DB-2112ECCE7702}" srcOrd="3" destOrd="0" parTransId="{5662E34E-D05C-42BE-9597-E557F128A5A5}" sibTransId="{8BBE65C1-21EE-4EE8-A840-CAA584E4D9AE}"/>
    <dgm:cxn modelId="{C4AC5992-CF9D-C043-9FE7-3742A8524390}" type="presParOf" srcId="{12580FCC-D2BF-E542-99AB-B77F61BED95F}" destId="{BE59E740-5B54-414C-BAF5-09BDCB93C0DD}" srcOrd="0" destOrd="0" presId="urn:microsoft.com/office/officeart/2005/8/layout/vList2"/>
    <dgm:cxn modelId="{02F68DD3-2E99-A146-9557-50C0B971D0E0}" type="presParOf" srcId="{12580FCC-D2BF-E542-99AB-B77F61BED95F}" destId="{95542979-6910-1348-B6B0-C8A2C72B3AA9}" srcOrd="1" destOrd="0" presId="urn:microsoft.com/office/officeart/2005/8/layout/vList2"/>
    <dgm:cxn modelId="{23B14976-D8C7-284B-A805-ED2AC1620EAF}" type="presParOf" srcId="{12580FCC-D2BF-E542-99AB-B77F61BED95F}" destId="{45215DD5-DEE8-3E4C-9E0A-C9A1C30F1F1F}" srcOrd="2" destOrd="0" presId="urn:microsoft.com/office/officeart/2005/8/layout/vList2"/>
    <dgm:cxn modelId="{A14C7504-2705-7B4A-9D22-E7921A7F0AB1}" type="presParOf" srcId="{12580FCC-D2BF-E542-99AB-B77F61BED95F}" destId="{E74EB585-1E30-AA45-947C-ED5868C06B88}" srcOrd="3" destOrd="0" presId="urn:microsoft.com/office/officeart/2005/8/layout/vList2"/>
    <dgm:cxn modelId="{120CB8C5-0FA0-CA4F-AB53-42C8B281299B}" type="presParOf" srcId="{12580FCC-D2BF-E542-99AB-B77F61BED95F}" destId="{AAC103BE-24CD-3342-81FD-CD2C303D3985}" srcOrd="4" destOrd="0" presId="urn:microsoft.com/office/officeart/2005/8/layout/vList2"/>
    <dgm:cxn modelId="{1AB6D067-7CF1-AD40-9D5A-FD5B320E7327}" type="presParOf" srcId="{12580FCC-D2BF-E542-99AB-B77F61BED95F}" destId="{2346644E-A19D-C14E-BE30-E7124E80E402}" srcOrd="5" destOrd="0" presId="urn:microsoft.com/office/officeart/2005/8/layout/vList2"/>
    <dgm:cxn modelId="{EED3660F-FAFF-1343-948C-31EA6496C60A}" type="presParOf" srcId="{12580FCC-D2BF-E542-99AB-B77F61BED95F}" destId="{35E2E361-AB1B-2E49-A54B-02EDBA52252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BCB6E3-DA02-4942-8847-EC603FEFE97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FE347BB-B134-4CD9-833F-ED368F63D0A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1. </a:t>
          </a:r>
          <a:r>
            <a:rPr lang="en-GB" b="1"/>
            <a:t>RECIPROCITA’</a:t>
          </a:r>
          <a:r>
            <a:rPr lang="en-GB"/>
            <a:t> - simmetria</a:t>
          </a:r>
          <a:endParaRPr lang="en-US"/>
        </a:p>
      </dgm:t>
    </dgm:pt>
    <dgm:pt modelId="{D19E8B5D-DF0E-43B2-A351-AFFAAFC60486}" type="parTrans" cxnId="{4905A04B-8009-4F09-84C8-4FEE6E4E9346}">
      <dgm:prSet/>
      <dgm:spPr/>
      <dgm:t>
        <a:bodyPr/>
        <a:lstStyle/>
        <a:p>
          <a:endParaRPr lang="en-US"/>
        </a:p>
      </dgm:t>
    </dgm:pt>
    <dgm:pt modelId="{78F6BB99-6F1C-40AE-A8AB-0980950F7B75}" type="sibTrans" cxnId="{4905A04B-8009-4F09-84C8-4FEE6E4E9346}">
      <dgm:prSet/>
      <dgm:spPr/>
      <dgm:t>
        <a:bodyPr/>
        <a:lstStyle/>
        <a:p>
          <a:endParaRPr lang="en-US"/>
        </a:p>
      </dgm:t>
    </dgm:pt>
    <dgm:pt modelId="{BDCF441F-8D7D-4C27-9256-C9BCC441E27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2. </a:t>
          </a:r>
          <a:r>
            <a:rPr lang="en-GB" b="1"/>
            <a:t>RIDISTRIBUZIONE</a:t>
          </a:r>
          <a:r>
            <a:rPr lang="en-GB"/>
            <a:t> - centralità</a:t>
          </a:r>
          <a:endParaRPr lang="en-US"/>
        </a:p>
      </dgm:t>
    </dgm:pt>
    <dgm:pt modelId="{7E34F47C-0E1E-4C5F-8849-57788567967A}" type="parTrans" cxnId="{94BC5233-4D33-4AF6-A033-6F29A2936A78}">
      <dgm:prSet/>
      <dgm:spPr/>
      <dgm:t>
        <a:bodyPr/>
        <a:lstStyle/>
        <a:p>
          <a:endParaRPr lang="en-US"/>
        </a:p>
      </dgm:t>
    </dgm:pt>
    <dgm:pt modelId="{3F30DC98-F7B5-4FDE-BD9D-1CD7BFDAF687}" type="sibTrans" cxnId="{94BC5233-4D33-4AF6-A033-6F29A2936A78}">
      <dgm:prSet/>
      <dgm:spPr/>
      <dgm:t>
        <a:bodyPr/>
        <a:lstStyle/>
        <a:p>
          <a:endParaRPr lang="en-US"/>
        </a:p>
      </dgm:t>
    </dgm:pt>
    <dgm:pt modelId="{D0B399EF-4FFB-4C55-9692-1FE404A953F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3. </a:t>
          </a:r>
          <a:r>
            <a:rPr lang="en-GB" b="1"/>
            <a:t>SCAMBIO</a:t>
          </a:r>
          <a:r>
            <a:rPr lang="en-GB"/>
            <a:t> - mercato</a:t>
          </a:r>
          <a:endParaRPr lang="en-US"/>
        </a:p>
      </dgm:t>
    </dgm:pt>
    <dgm:pt modelId="{1F590A4D-F61F-4901-9FEA-9726F63CC2FC}" type="parTrans" cxnId="{7115FCAF-2AE7-4939-9D0C-AC607F7CB7D4}">
      <dgm:prSet/>
      <dgm:spPr/>
      <dgm:t>
        <a:bodyPr/>
        <a:lstStyle/>
        <a:p>
          <a:endParaRPr lang="en-US"/>
        </a:p>
      </dgm:t>
    </dgm:pt>
    <dgm:pt modelId="{E66C2097-B932-4C8E-B026-20FFC88685B3}" type="sibTrans" cxnId="{7115FCAF-2AE7-4939-9D0C-AC607F7CB7D4}">
      <dgm:prSet/>
      <dgm:spPr/>
      <dgm:t>
        <a:bodyPr/>
        <a:lstStyle/>
        <a:p>
          <a:endParaRPr lang="en-US"/>
        </a:p>
      </dgm:t>
    </dgm:pt>
    <dgm:pt modelId="{019AB598-B226-48F5-8D04-48626D8B322B}" type="pres">
      <dgm:prSet presAssocID="{98BCB6E3-DA02-4942-8847-EC603FEFE974}" presName="root" presStyleCnt="0">
        <dgm:presLayoutVars>
          <dgm:dir/>
          <dgm:resizeHandles val="exact"/>
        </dgm:presLayoutVars>
      </dgm:prSet>
      <dgm:spPr/>
    </dgm:pt>
    <dgm:pt modelId="{7F6215C4-2036-4995-928E-1F857092E1AA}" type="pres">
      <dgm:prSet presAssocID="{9FE347BB-B134-4CD9-833F-ED368F63D0A8}" presName="compNode" presStyleCnt="0"/>
      <dgm:spPr/>
    </dgm:pt>
    <dgm:pt modelId="{09247F4E-01AA-47CE-8799-B9C0DB13175A}" type="pres">
      <dgm:prSet presAssocID="{9FE347BB-B134-4CD9-833F-ED368F63D0A8}" presName="iconBgRect" presStyleLbl="bgShp" presStyleIdx="0" presStyleCnt="3"/>
      <dgm:spPr/>
    </dgm:pt>
    <dgm:pt modelId="{4B4DA1D4-F81C-4106-BEC7-BDDD0AA0EE48}" type="pres">
      <dgm:prSet presAssocID="{9FE347BB-B134-4CD9-833F-ED368F63D0A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D95CED23-8D06-4703-BE4F-0694005138B6}" type="pres">
      <dgm:prSet presAssocID="{9FE347BB-B134-4CD9-833F-ED368F63D0A8}" presName="spaceRect" presStyleCnt="0"/>
      <dgm:spPr/>
    </dgm:pt>
    <dgm:pt modelId="{059727E3-142F-4AEC-A06E-BF9DC1AC67D7}" type="pres">
      <dgm:prSet presAssocID="{9FE347BB-B134-4CD9-833F-ED368F63D0A8}" presName="textRect" presStyleLbl="revTx" presStyleIdx="0" presStyleCnt="3">
        <dgm:presLayoutVars>
          <dgm:chMax val="1"/>
          <dgm:chPref val="1"/>
        </dgm:presLayoutVars>
      </dgm:prSet>
      <dgm:spPr/>
    </dgm:pt>
    <dgm:pt modelId="{92784637-B686-45D3-A57F-A8CFFD1C7714}" type="pres">
      <dgm:prSet presAssocID="{78F6BB99-6F1C-40AE-A8AB-0980950F7B75}" presName="sibTrans" presStyleCnt="0"/>
      <dgm:spPr/>
    </dgm:pt>
    <dgm:pt modelId="{5F7876E3-F8B2-4792-9AAD-A2C17B9EC592}" type="pres">
      <dgm:prSet presAssocID="{BDCF441F-8D7D-4C27-9256-C9BCC441E27D}" presName="compNode" presStyleCnt="0"/>
      <dgm:spPr/>
    </dgm:pt>
    <dgm:pt modelId="{C540AD8C-2142-4EED-ADE4-B544FE0372FD}" type="pres">
      <dgm:prSet presAssocID="{BDCF441F-8D7D-4C27-9256-C9BCC441E27D}" presName="iconBgRect" presStyleLbl="bgShp" presStyleIdx="1" presStyleCnt="3"/>
      <dgm:spPr/>
    </dgm:pt>
    <dgm:pt modelId="{A65A29EE-4114-49B2-95BD-EEC6C46C008B}" type="pres">
      <dgm:prSet presAssocID="{BDCF441F-8D7D-4C27-9256-C9BCC441E27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794FE880-C1AB-418A-9CE8-E51DDC18426A}" type="pres">
      <dgm:prSet presAssocID="{BDCF441F-8D7D-4C27-9256-C9BCC441E27D}" presName="spaceRect" presStyleCnt="0"/>
      <dgm:spPr/>
    </dgm:pt>
    <dgm:pt modelId="{0471A847-594F-4C28-9B96-B16BA9A99236}" type="pres">
      <dgm:prSet presAssocID="{BDCF441F-8D7D-4C27-9256-C9BCC441E27D}" presName="textRect" presStyleLbl="revTx" presStyleIdx="1" presStyleCnt="3">
        <dgm:presLayoutVars>
          <dgm:chMax val="1"/>
          <dgm:chPref val="1"/>
        </dgm:presLayoutVars>
      </dgm:prSet>
      <dgm:spPr/>
    </dgm:pt>
    <dgm:pt modelId="{A1232BC4-3042-4EA0-A42A-FE0CB9A48425}" type="pres">
      <dgm:prSet presAssocID="{3F30DC98-F7B5-4FDE-BD9D-1CD7BFDAF687}" presName="sibTrans" presStyleCnt="0"/>
      <dgm:spPr/>
    </dgm:pt>
    <dgm:pt modelId="{C0051A44-067C-4A61-8A56-CE19AC36598A}" type="pres">
      <dgm:prSet presAssocID="{D0B399EF-4FFB-4C55-9692-1FE404A953F2}" presName="compNode" presStyleCnt="0"/>
      <dgm:spPr/>
    </dgm:pt>
    <dgm:pt modelId="{8BC6194B-67B1-4E5A-A753-063837AC1286}" type="pres">
      <dgm:prSet presAssocID="{D0B399EF-4FFB-4C55-9692-1FE404A953F2}" presName="iconBgRect" presStyleLbl="bgShp" presStyleIdx="2" presStyleCnt="3"/>
      <dgm:spPr/>
    </dgm:pt>
    <dgm:pt modelId="{CCB6DB4C-D0D7-4062-807A-29E93198D528}" type="pres">
      <dgm:prSet presAssocID="{D0B399EF-4FFB-4C55-9692-1FE404A953F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ld bars"/>
        </a:ext>
      </dgm:extLst>
    </dgm:pt>
    <dgm:pt modelId="{8FD1F22A-FA1A-4E24-A103-69E730F0838D}" type="pres">
      <dgm:prSet presAssocID="{D0B399EF-4FFB-4C55-9692-1FE404A953F2}" presName="spaceRect" presStyleCnt="0"/>
      <dgm:spPr/>
    </dgm:pt>
    <dgm:pt modelId="{11BFFA77-70F9-4547-B356-8A89E3093749}" type="pres">
      <dgm:prSet presAssocID="{D0B399EF-4FFB-4C55-9692-1FE404A953F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94C2016-79ED-B84F-985E-ABED7896688E}" type="presOf" srcId="{BDCF441F-8D7D-4C27-9256-C9BCC441E27D}" destId="{0471A847-594F-4C28-9B96-B16BA9A99236}" srcOrd="0" destOrd="0" presId="urn:microsoft.com/office/officeart/2018/5/layout/IconCircleLabelList"/>
    <dgm:cxn modelId="{94BC5233-4D33-4AF6-A033-6F29A2936A78}" srcId="{98BCB6E3-DA02-4942-8847-EC603FEFE974}" destId="{BDCF441F-8D7D-4C27-9256-C9BCC441E27D}" srcOrd="1" destOrd="0" parTransId="{7E34F47C-0E1E-4C5F-8849-57788567967A}" sibTransId="{3F30DC98-F7B5-4FDE-BD9D-1CD7BFDAF687}"/>
    <dgm:cxn modelId="{4905A04B-8009-4F09-84C8-4FEE6E4E9346}" srcId="{98BCB6E3-DA02-4942-8847-EC603FEFE974}" destId="{9FE347BB-B134-4CD9-833F-ED368F63D0A8}" srcOrd="0" destOrd="0" parTransId="{D19E8B5D-DF0E-43B2-A351-AFFAAFC60486}" sibTransId="{78F6BB99-6F1C-40AE-A8AB-0980950F7B75}"/>
    <dgm:cxn modelId="{4DE4C79A-E525-9744-A7CE-A455BE23BB7D}" type="presOf" srcId="{98BCB6E3-DA02-4942-8847-EC603FEFE974}" destId="{019AB598-B226-48F5-8D04-48626D8B322B}" srcOrd="0" destOrd="0" presId="urn:microsoft.com/office/officeart/2018/5/layout/IconCircleLabelList"/>
    <dgm:cxn modelId="{7115FCAF-2AE7-4939-9D0C-AC607F7CB7D4}" srcId="{98BCB6E3-DA02-4942-8847-EC603FEFE974}" destId="{D0B399EF-4FFB-4C55-9692-1FE404A953F2}" srcOrd="2" destOrd="0" parTransId="{1F590A4D-F61F-4901-9FEA-9726F63CC2FC}" sibTransId="{E66C2097-B932-4C8E-B026-20FFC88685B3}"/>
    <dgm:cxn modelId="{470745B4-5770-0D49-9AAC-A54DAB8CDA94}" type="presOf" srcId="{9FE347BB-B134-4CD9-833F-ED368F63D0A8}" destId="{059727E3-142F-4AEC-A06E-BF9DC1AC67D7}" srcOrd="0" destOrd="0" presId="urn:microsoft.com/office/officeart/2018/5/layout/IconCircleLabelList"/>
    <dgm:cxn modelId="{F74DA5E3-57C7-3E46-9BD0-56E755871D7D}" type="presOf" srcId="{D0B399EF-4FFB-4C55-9692-1FE404A953F2}" destId="{11BFFA77-70F9-4547-B356-8A89E3093749}" srcOrd="0" destOrd="0" presId="urn:microsoft.com/office/officeart/2018/5/layout/IconCircleLabelList"/>
    <dgm:cxn modelId="{D296057E-9B42-AF41-AAB3-34124BEA0110}" type="presParOf" srcId="{019AB598-B226-48F5-8D04-48626D8B322B}" destId="{7F6215C4-2036-4995-928E-1F857092E1AA}" srcOrd="0" destOrd="0" presId="urn:microsoft.com/office/officeart/2018/5/layout/IconCircleLabelList"/>
    <dgm:cxn modelId="{8EF0A1C5-C64E-7C40-919C-CD443323C466}" type="presParOf" srcId="{7F6215C4-2036-4995-928E-1F857092E1AA}" destId="{09247F4E-01AA-47CE-8799-B9C0DB13175A}" srcOrd="0" destOrd="0" presId="urn:microsoft.com/office/officeart/2018/5/layout/IconCircleLabelList"/>
    <dgm:cxn modelId="{37E0B81F-1A3D-2545-983C-28CF38475826}" type="presParOf" srcId="{7F6215C4-2036-4995-928E-1F857092E1AA}" destId="{4B4DA1D4-F81C-4106-BEC7-BDDD0AA0EE48}" srcOrd="1" destOrd="0" presId="urn:microsoft.com/office/officeart/2018/5/layout/IconCircleLabelList"/>
    <dgm:cxn modelId="{E4A08281-26EB-4743-B7ED-1F63B1427612}" type="presParOf" srcId="{7F6215C4-2036-4995-928E-1F857092E1AA}" destId="{D95CED23-8D06-4703-BE4F-0694005138B6}" srcOrd="2" destOrd="0" presId="urn:microsoft.com/office/officeart/2018/5/layout/IconCircleLabelList"/>
    <dgm:cxn modelId="{3308FC9F-29D6-E84D-B45F-43C78ED34A98}" type="presParOf" srcId="{7F6215C4-2036-4995-928E-1F857092E1AA}" destId="{059727E3-142F-4AEC-A06E-BF9DC1AC67D7}" srcOrd="3" destOrd="0" presId="urn:microsoft.com/office/officeart/2018/5/layout/IconCircleLabelList"/>
    <dgm:cxn modelId="{4BB5917F-A056-0847-852D-858B1855F876}" type="presParOf" srcId="{019AB598-B226-48F5-8D04-48626D8B322B}" destId="{92784637-B686-45D3-A57F-A8CFFD1C7714}" srcOrd="1" destOrd="0" presId="urn:microsoft.com/office/officeart/2018/5/layout/IconCircleLabelList"/>
    <dgm:cxn modelId="{C341789B-82FD-5046-A4B7-81D259BE1ACF}" type="presParOf" srcId="{019AB598-B226-48F5-8D04-48626D8B322B}" destId="{5F7876E3-F8B2-4792-9AAD-A2C17B9EC592}" srcOrd="2" destOrd="0" presId="urn:microsoft.com/office/officeart/2018/5/layout/IconCircleLabelList"/>
    <dgm:cxn modelId="{B4300406-A03C-AA43-8374-E49D876389C3}" type="presParOf" srcId="{5F7876E3-F8B2-4792-9AAD-A2C17B9EC592}" destId="{C540AD8C-2142-4EED-ADE4-B544FE0372FD}" srcOrd="0" destOrd="0" presId="urn:microsoft.com/office/officeart/2018/5/layout/IconCircleLabelList"/>
    <dgm:cxn modelId="{709DB3E3-8DAD-FD4A-87B4-E69D0DF77FE9}" type="presParOf" srcId="{5F7876E3-F8B2-4792-9AAD-A2C17B9EC592}" destId="{A65A29EE-4114-49B2-95BD-EEC6C46C008B}" srcOrd="1" destOrd="0" presId="urn:microsoft.com/office/officeart/2018/5/layout/IconCircleLabelList"/>
    <dgm:cxn modelId="{98DDA5B8-F971-9B43-AFC9-EAA75A5F9CF7}" type="presParOf" srcId="{5F7876E3-F8B2-4792-9AAD-A2C17B9EC592}" destId="{794FE880-C1AB-418A-9CE8-E51DDC18426A}" srcOrd="2" destOrd="0" presId="urn:microsoft.com/office/officeart/2018/5/layout/IconCircleLabelList"/>
    <dgm:cxn modelId="{6C8BFA85-B5D9-AE46-8D1B-951677D6416C}" type="presParOf" srcId="{5F7876E3-F8B2-4792-9AAD-A2C17B9EC592}" destId="{0471A847-594F-4C28-9B96-B16BA9A99236}" srcOrd="3" destOrd="0" presId="urn:microsoft.com/office/officeart/2018/5/layout/IconCircleLabelList"/>
    <dgm:cxn modelId="{969A2F7E-2D4F-0B4C-B5A9-75BB7E7337B0}" type="presParOf" srcId="{019AB598-B226-48F5-8D04-48626D8B322B}" destId="{A1232BC4-3042-4EA0-A42A-FE0CB9A48425}" srcOrd="3" destOrd="0" presId="urn:microsoft.com/office/officeart/2018/5/layout/IconCircleLabelList"/>
    <dgm:cxn modelId="{11CA1E99-7FA2-B945-BEC1-E3904E6732B1}" type="presParOf" srcId="{019AB598-B226-48F5-8D04-48626D8B322B}" destId="{C0051A44-067C-4A61-8A56-CE19AC36598A}" srcOrd="4" destOrd="0" presId="urn:microsoft.com/office/officeart/2018/5/layout/IconCircleLabelList"/>
    <dgm:cxn modelId="{16BD2C25-9EED-4D49-84DC-78E57F6304E0}" type="presParOf" srcId="{C0051A44-067C-4A61-8A56-CE19AC36598A}" destId="{8BC6194B-67B1-4E5A-A753-063837AC1286}" srcOrd="0" destOrd="0" presId="urn:microsoft.com/office/officeart/2018/5/layout/IconCircleLabelList"/>
    <dgm:cxn modelId="{20F02550-54EA-6948-9049-0F72C22B257C}" type="presParOf" srcId="{C0051A44-067C-4A61-8A56-CE19AC36598A}" destId="{CCB6DB4C-D0D7-4062-807A-29E93198D528}" srcOrd="1" destOrd="0" presId="urn:microsoft.com/office/officeart/2018/5/layout/IconCircleLabelList"/>
    <dgm:cxn modelId="{11A923E5-3F01-9047-B264-AA40BB5FEB62}" type="presParOf" srcId="{C0051A44-067C-4A61-8A56-CE19AC36598A}" destId="{8FD1F22A-FA1A-4E24-A103-69E730F0838D}" srcOrd="2" destOrd="0" presId="urn:microsoft.com/office/officeart/2018/5/layout/IconCircleLabelList"/>
    <dgm:cxn modelId="{45CE6F21-A6CE-8242-B35D-8E8F23C89DFC}" type="presParOf" srcId="{C0051A44-067C-4A61-8A56-CE19AC36598A}" destId="{11BFFA77-70F9-4547-B356-8A89E309374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53974-C776-4DC9-8663-0B52935C4D3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F985473-1F12-4D78-A427-2176D0E9BA1B}">
      <dgm:prSet/>
      <dgm:spPr/>
      <dgm:t>
        <a:bodyPr/>
        <a:lstStyle/>
        <a:p>
          <a:r>
            <a:rPr lang="en-GB"/>
            <a:t>- il dare/ricevere non ha contro-partita</a:t>
          </a:r>
          <a:endParaRPr lang="en-US"/>
        </a:p>
      </dgm:t>
    </dgm:pt>
    <dgm:pt modelId="{B8D90BBB-8B7C-4933-9077-5A201B6DE01E}" type="parTrans" cxnId="{8B375DA4-C651-45CE-A580-10D40E7E1A1A}">
      <dgm:prSet/>
      <dgm:spPr/>
      <dgm:t>
        <a:bodyPr/>
        <a:lstStyle/>
        <a:p>
          <a:endParaRPr lang="en-US"/>
        </a:p>
      </dgm:t>
    </dgm:pt>
    <dgm:pt modelId="{7C9D03E4-C7E2-407B-8551-390CA579F63D}" type="sibTrans" cxnId="{8B375DA4-C651-45CE-A580-10D40E7E1A1A}">
      <dgm:prSet/>
      <dgm:spPr/>
      <dgm:t>
        <a:bodyPr/>
        <a:lstStyle/>
        <a:p>
          <a:endParaRPr lang="en-US"/>
        </a:p>
      </dgm:t>
    </dgm:pt>
    <dgm:pt modelId="{A0AE49A6-3D27-47E1-885A-ED2406E6F940}">
      <dgm:prSet/>
      <dgm:spPr/>
      <dgm:t>
        <a:bodyPr/>
        <a:lstStyle/>
        <a:p>
          <a:r>
            <a:rPr lang="en-GB"/>
            <a:t>- non c’è restituzione immediata</a:t>
          </a:r>
          <a:endParaRPr lang="en-US"/>
        </a:p>
      </dgm:t>
    </dgm:pt>
    <dgm:pt modelId="{6FFD8607-124B-4167-B8A5-B857252A3ADB}" type="parTrans" cxnId="{43A9CD38-3984-4AA3-84B2-6D25F38B374D}">
      <dgm:prSet/>
      <dgm:spPr/>
      <dgm:t>
        <a:bodyPr/>
        <a:lstStyle/>
        <a:p>
          <a:endParaRPr lang="en-US"/>
        </a:p>
      </dgm:t>
    </dgm:pt>
    <dgm:pt modelId="{2C32EC1A-3FA2-4009-81D4-4741A1BA3F01}" type="sibTrans" cxnId="{43A9CD38-3984-4AA3-84B2-6D25F38B374D}">
      <dgm:prSet/>
      <dgm:spPr/>
      <dgm:t>
        <a:bodyPr/>
        <a:lstStyle/>
        <a:p>
          <a:endParaRPr lang="en-US"/>
        </a:p>
      </dgm:t>
    </dgm:pt>
    <dgm:pt modelId="{018DEE09-E2CC-4AA7-B387-65265071DB30}">
      <dgm:prSet/>
      <dgm:spPr/>
      <dgm:t>
        <a:bodyPr/>
        <a:lstStyle/>
        <a:p>
          <a:r>
            <a:rPr lang="en-GB"/>
            <a:t>- ci si astiene dal valutare il </a:t>
          </a:r>
          <a:r>
            <a:rPr lang="en-GB" b="1"/>
            <a:t>valore</a:t>
          </a:r>
          <a:r>
            <a:rPr lang="en-GB"/>
            <a:t> dell’oggetto scambiato</a:t>
          </a:r>
          <a:endParaRPr lang="en-US"/>
        </a:p>
      </dgm:t>
    </dgm:pt>
    <dgm:pt modelId="{86692B5F-DABC-4CE6-BCF8-88EF5D36D999}" type="parTrans" cxnId="{9F0D8C8A-C79D-4D3B-81E2-36905551C851}">
      <dgm:prSet/>
      <dgm:spPr/>
      <dgm:t>
        <a:bodyPr/>
        <a:lstStyle/>
        <a:p>
          <a:endParaRPr lang="en-US"/>
        </a:p>
      </dgm:t>
    </dgm:pt>
    <dgm:pt modelId="{5EF6F828-C849-4299-B71D-0FBE172A0DA5}" type="sibTrans" cxnId="{9F0D8C8A-C79D-4D3B-81E2-36905551C851}">
      <dgm:prSet/>
      <dgm:spPr/>
      <dgm:t>
        <a:bodyPr/>
        <a:lstStyle/>
        <a:p>
          <a:endParaRPr lang="en-US"/>
        </a:p>
      </dgm:t>
    </dgm:pt>
    <dgm:pt modelId="{27307907-7893-4745-895F-F6E980B45DC7}" type="pres">
      <dgm:prSet presAssocID="{88453974-C776-4DC9-8663-0B52935C4D31}" presName="root" presStyleCnt="0">
        <dgm:presLayoutVars>
          <dgm:dir/>
          <dgm:resizeHandles val="exact"/>
        </dgm:presLayoutVars>
      </dgm:prSet>
      <dgm:spPr/>
    </dgm:pt>
    <dgm:pt modelId="{379191A7-0DDF-4890-8847-3F7296AE1DD4}" type="pres">
      <dgm:prSet presAssocID="{CF985473-1F12-4D78-A427-2176D0E9BA1B}" presName="compNode" presStyleCnt="0"/>
      <dgm:spPr/>
    </dgm:pt>
    <dgm:pt modelId="{FEED7D01-608D-4BB0-9FEB-8A7ABEF0F3A9}" type="pres">
      <dgm:prSet presAssocID="{CF985473-1F12-4D78-A427-2176D0E9BA1B}" presName="bgRect" presStyleLbl="bgShp" presStyleIdx="0" presStyleCnt="3"/>
      <dgm:spPr/>
    </dgm:pt>
    <dgm:pt modelId="{BB388324-A3C2-44BF-8246-9A8384E56686}" type="pres">
      <dgm:prSet presAssocID="{CF985473-1F12-4D78-A427-2176D0E9BA1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ing Cards"/>
        </a:ext>
      </dgm:extLst>
    </dgm:pt>
    <dgm:pt modelId="{9DA89A03-9D37-438B-B941-D32568CC19E9}" type="pres">
      <dgm:prSet presAssocID="{CF985473-1F12-4D78-A427-2176D0E9BA1B}" presName="spaceRect" presStyleCnt="0"/>
      <dgm:spPr/>
    </dgm:pt>
    <dgm:pt modelId="{54EB155A-C904-4154-9840-589040BB0EE6}" type="pres">
      <dgm:prSet presAssocID="{CF985473-1F12-4D78-A427-2176D0E9BA1B}" presName="parTx" presStyleLbl="revTx" presStyleIdx="0" presStyleCnt="3">
        <dgm:presLayoutVars>
          <dgm:chMax val="0"/>
          <dgm:chPref val="0"/>
        </dgm:presLayoutVars>
      </dgm:prSet>
      <dgm:spPr/>
    </dgm:pt>
    <dgm:pt modelId="{91A8946A-14DC-4D7F-9508-2FF62BF240DF}" type="pres">
      <dgm:prSet presAssocID="{7C9D03E4-C7E2-407B-8551-390CA579F63D}" presName="sibTrans" presStyleCnt="0"/>
      <dgm:spPr/>
    </dgm:pt>
    <dgm:pt modelId="{98562CA7-3800-468D-9820-F5D6D7C65131}" type="pres">
      <dgm:prSet presAssocID="{A0AE49A6-3D27-47E1-885A-ED2406E6F940}" presName="compNode" presStyleCnt="0"/>
      <dgm:spPr/>
    </dgm:pt>
    <dgm:pt modelId="{B9F5E834-D437-4421-8A9C-D94CE229A9D8}" type="pres">
      <dgm:prSet presAssocID="{A0AE49A6-3D27-47E1-885A-ED2406E6F940}" presName="bgRect" presStyleLbl="bgShp" presStyleIdx="1" presStyleCnt="3"/>
      <dgm:spPr/>
    </dgm:pt>
    <dgm:pt modelId="{BF724271-5B77-4FA1-9F51-B75E45083AB6}" type="pres">
      <dgm:prSet presAssocID="{A0AE49A6-3D27-47E1-885A-ED2406E6F94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ometro"/>
        </a:ext>
      </dgm:extLst>
    </dgm:pt>
    <dgm:pt modelId="{2DCA3D40-528A-41AE-A515-15C7EE2008CC}" type="pres">
      <dgm:prSet presAssocID="{A0AE49A6-3D27-47E1-885A-ED2406E6F940}" presName="spaceRect" presStyleCnt="0"/>
      <dgm:spPr/>
    </dgm:pt>
    <dgm:pt modelId="{1244EBD9-B061-4CDF-B777-E38C30A2AA82}" type="pres">
      <dgm:prSet presAssocID="{A0AE49A6-3D27-47E1-885A-ED2406E6F940}" presName="parTx" presStyleLbl="revTx" presStyleIdx="1" presStyleCnt="3">
        <dgm:presLayoutVars>
          <dgm:chMax val="0"/>
          <dgm:chPref val="0"/>
        </dgm:presLayoutVars>
      </dgm:prSet>
      <dgm:spPr/>
    </dgm:pt>
    <dgm:pt modelId="{C1C1B506-904E-42BC-A0B5-7373F18121AD}" type="pres">
      <dgm:prSet presAssocID="{2C32EC1A-3FA2-4009-81D4-4741A1BA3F01}" presName="sibTrans" presStyleCnt="0"/>
      <dgm:spPr/>
    </dgm:pt>
    <dgm:pt modelId="{A6391509-FCB7-482D-B8D9-719384E3B64F}" type="pres">
      <dgm:prSet presAssocID="{018DEE09-E2CC-4AA7-B387-65265071DB30}" presName="compNode" presStyleCnt="0"/>
      <dgm:spPr/>
    </dgm:pt>
    <dgm:pt modelId="{DBE13E44-0ABD-4646-BF94-AB20B2661E3E}" type="pres">
      <dgm:prSet presAssocID="{018DEE09-E2CC-4AA7-B387-65265071DB30}" presName="bgRect" presStyleLbl="bgShp" presStyleIdx="2" presStyleCnt="3"/>
      <dgm:spPr/>
    </dgm:pt>
    <dgm:pt modelId="{63E82B0E-7ED7-48E4-8F76-E5051C726D3F}" type="pres">
      <dgm:prSet presAssocID="{018DEE09-E2CC-4AA7-B387-65265071DB3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olatrice"/>
        </a:ext>
      </dgm:extLst>
    </dgm:pt>
    <dgm:pt modelId="{26246CF7-19E7-470E-A135-6F5F228C0B79}" type="pres">
      <dgm:prSet presAssocID="{018DEE09-E2CC-4AA7-B387-65265071DB30}" presName="spaceRect" presStyleCnt="0"/>
      <dgm:spPr/>
    </dgm:pt>
    <dgm:pt modelId="{4C9B4406-A7B1-415A-BA0F-86C9B4620DD1}" type="pres">
      <dgm:prSet presAssocID="{018DEE09-E2CC-4AA7-B387-65265071DB3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6F2A636-FFEA-4723-A3FD-10F1EF1A104F}" type="presOf" srcId="{018DEE09-E2CC-4AA7-B387-65265071DB30}" destId="{4C9B4406-A7B1-415A-BA0F-86C9B4620DD1}" srcOrd="0" destOrd="0" presId="urn:microsoft.com/office/officeart/2018/2/layout/IconVerticalSolidList"/>
    <dgm:cxn modelId="{43A9CD38-3984-4AA3-84B2-6D25F38B374D}" srcId="{88453974-C776-4DC9-8663-0B52935C4D31}" destId="{A0AE49A6-3D27-47E1-885A-ED2406E6F940}" srcOrd="1" destOrd="0" parTransId="{6FFD8607-124B-4167-B8A5-B857252A3ADB}" sibTransId="{2C32EC1A-3FA2-4009-81D4-4741A1BA3F01}"/>
    <dgm:cxn modelId="{085F8443-E37B-4E39-8C22-00569207E298}" type="presOf" srcId="{A0AE49A6-3D27-47E1-885A-ED2406E6F940}" destId="{1244EBD9-B061-4CDF-B777-E38C30A2AA82}" srcOrd="0" destOrd="0" presId="urn:microsoft.com/office/officeart/2018/2/layout/IconVerticalSolidList"/>
    <dgm:cxn modelId="{D8EBFC6C-D99B-46EE-AD15-6E44CC058FFA}" type="presOf" srcId="{88453974-C776-4DC9-8663-0B52935C4D31}" destId="{27307907-7893-4745-895F-F6E980B45DC7}" srcOrd="0" destOrd="0" presId="urn:microsoft.com/office/officeart/2018/2/layout/IconVerticalSolidList"/>
    <dgm:cxn modelId="{9F0D8C8A-C79D-4D3B-81E2-36905551C851}" srcId="{88453974-C776-4DC9-8663-0B52935C4D31}" destId="{018DEE09-E2CC-4AA7-B387-65265071DB30}" srcOrd="2" destOrd="0" parTransId="{86692B5F-DABC-4CE6-BCF8-88EF5D36D999}" sibTransId="{5EF6F828-C849-4299-B71D-0FBE172A0DA5}"/>
    <dgm:cxn modelId="{8B375DA4-C651-45CE-A580-10D40E7E1A1A}" srcId="{88453974-C776-4DC9-8663-0B52935C4D31}" destId="{CF985473-1F12-4D78-A427-2176D0E9BA1B}" srcOrd="0" destOrd="0" parTransId="{B8D90BBB-8B7C-4933-9077-5A201B6DE01E}" sibTransId="{7C9D03E4-C7E2-407B-8551-390CA579F63D}"/>
    <dgm:cxn modelId="{C858C1D2-F37F-4A37-BFF2-71F54C04658D}" type="presOf" srcId="{CF985473-1F12-4D78-A427-2176D0E9BA1B}" destId="{54EB155A-C904-4154-9840-589040BB0EE6}" srcOrd="0" destOrd="0" presId="urn:microsoft.com/office/officeart/2018/2/layout/IconVerticalSolidList"/>
    <dgm:cxn modelId="{5A17D845-215E-4746-BCC5-6F4EA9013598}" type="presParOf" srcId="{27307907-7893-4745-895F-F6E980B45DC7}" destId="{379191A7-0DDF-4890-8847-3F7296AE1DD4}" srcOrd="0" destOrd="0" presId="urn:microsoft.com/office/officeart/2018/2/layout/IconVerticalSolidList"/>
    <dgm:cxn modelId="{DC7DBF54-0EE0-41D0-ABDD-85E9BBBEB912}" type="presParOf" srcId="{379191A7-0DDF-4890-8847-3F7296AE1DD4}" destId="{FEED7D01-608D-4BB0-9FEB-8A7ABEF0F3A9}" srcOrd="0" destOrd="0" presId="urn:microsoft.com/office/officeart/2018/2/layout/IconVerticalSolidList"/>
    <dgm:cxn modelId="{FE3BBE55-4946-4E1A-8430-DF068CA2FD8F}" type="presParOf" srcId="{379191A7-0DDF-4890-8847-3F7296AE1DD4}" destId="{BB388324-A3C2-44BF-8246-9A8384E56686}" srcOrd="1" destOrd="0" presId="urn:microsoft.com/office/officeart/2018/2/layout/IconVerticalSolidList"/>
    <dgm:cxn modelId="{71D57DAE-E9EF-43BF-B11E-6635E2AC3D30}" type="presParOf" srcId="{379191A7-0DDF-4890-8847-3F7296AE1DD4}" destId="{9DA89A03-9D37-438B-B941-D32568CC19E9}" srcOrd="2" destOrd="0" presId="urn:microsoft.com/office/officeart/2018/2/layout/IconVerticalSolidList"/>
    <dgm:cxn modelId="{7C567B2A-9C5C-47FA-A7E1-EEAC214D44DB}" type="presParOf" srcId="{379191A7-0DDF-4890-8847-3F7296AE1DD4}" destId="{54EB155A-C904-4154-9840-589040BB0EE6}" srcOrd="3" destOrd="0" presId="urn:microsoft.com/office/officeart/2018/2/layout/IconVerticalSolidList"/>
    <dgm:cxn modelId="{7E3A1E19-23F0-4345-924D-B3D9FDB9411C}" type="presParOf" srcId="{27307907-7893-4745-895F-F6E980B45DC7}" destId="{91A8946A-14DC-4D7F-9508-2FF62BF240DF}" srcOrd="1" destOrd="0" presId="urn:microsoft.com/office/officeart/2018/2/layout/IconVerticalSolidList"/>
    <dgm:cxn modelId="{B550551B-878A-46A3-BB74-E2B08A9659DC}" type="presParOf" srcId="{27307907-7893-4745-895F-F6E980B45DC7}" destId="{98562CA7-3800-468D-9820-F5D6D7C65131}" srcOrd="2" destOrd="0" presId="urn:microsoft.com/office/officeart/2018/2/layout/IconVerticalSolidList"/>
    <dgm:cxn modelId="{C9387B48-4A54-4B04-BA06-CE42CAE24621}" type="presParOf" srcId="{98562CA7-3800-468D-9820-F5D6D7C65131}" destId="{B9F5E834-D437-4421-8A9C-D94CE229A9D8}" srcOrd="0" destOrd="0" presId="urn:microsoft.com/office/officeart/2018/2/layout/IconVerticalSolidList"/>
    <dgm:cxn modelId="{16BAEABD-B364-4BB7-87F8-E813903F0D35}" type="presParOf" srcId="{98562CA7-3800-468D-9820-F5D6D7C65131}" destId="{BF724271-5B77-4FA1-9F51-B75E45083AB6}" srcOrd="1" destOrd="0" presId="urn:microsoft.com/office/officeart/2018/2/layout/IconVerticalSolidList"/>
    <dgm:cxn modelId="{07AF9A9C-F22C-4A3E-A3F5-3DBFC08D9672}" type="presParOf" srcId="{98562CA7-3800-468D-9820-F5D6D7C65131}" destId="{2DCA3D40-528A-41AE-A515-15C7EE2008CC}" srcOrd="2" destOrd="0" presId="urn:microsoft.com/office/officeart/2018/2/layout/IconVerticalSolidList"/>
    <dgm:cxn modelId="{C95C86B6-355E-43F6-BBBF-0DDF9063959D}" type="presParOf" srcId="{98562CA7-3800-468D-9820-F5D6D7C65131}" destId="{1244EBD9-B061-4CDF-B777-E38C30A2AA82}" srcOrd="3" destOrd="0" presId="urn:microsoft.com/office/officeart/2018/2/layout/IconVerticalSolidList"/>
    <dgm:cxn modelId="{BFD10E56-04CD-47EA-848A-C95F21991F25}" type="presParOf" srcId="{27307907-7893-4745-895F-F6E980B45DC7}" destId="{C1C1B506-904E-42BC-A0B5-7373F18121AD}" srcOrd="3" destOrd="0" presId="urn:microsoft.com/office/officeart/2018/2/layout/IconVerticalSolidList"/>
    <dgm:cxn modelId="{5C1CEF84-7818-4396-BD26-F78513E0D3D8}" type="presParOf" srcId="{27307907-7893-4745-895F-F6E980B45DC7}" destId="{A6391509-FCB7-482D-B8D9-719384E3B64F}" srcOrd="4" destOrd="0" presId="urn:microsoft.com/office/officeart/2018/2/layout/IconVerticalSolidList"/>
    <dgm:cxn modelId="{0C4A913F-A73B-4657-BF58-7EA180D007E0}" type="presParOf" srcId="{A6391509-FCB7-482D-B8D9-719384E3B64F}" destId="{DBE13E44-0ABD-4646-BF94-AB20B2661E3E}" srcOrd="0" destOrd="0" presId="urn:microsoft.com/office/officeart/2018/2/layout/IconVerticalSolidList"/>
    <dgm:cxn modelId="{19DF6A8E-48ED-4D8B-B559-A01B67C243AA}" type="presParOf" srcId="{A6391509-FCB7-482D-B8D9-719384E3B64F}" destId="{63E82B0E-7ED7-48E4-8F76-E5051C726D3F}" srcOrd="1" destOrd="0" presId="urn:microsoft.com/office/officeart/2018/2/layout/IconVerticalSolidList"/>
    <dgm:cxn modelId="{2A020551-53D3-44E6-BCED-4B53DB9B2935}" type="presParOf" srcId="{A6391509-FCB7-482D-B8D9-719384E3B64F}" destId="{26246CF7-19E7-470E-A135-6F5F228C0B79}" srcOrd="2" destOrd="0" presId="urn:microsoft.com/office/officeart/2018/2/layout/IconVerticalSolidList"/>
    <dgm:cxn modelId="{DB4F3327-14D4-426E-B583-5882DEAC0B92}" type="presParOf" srcId="{A6391509-FCB7-482D-B8D9-719384E3B64F}" destId="{4C9B4406-A7B1-415A-BA0F-86C9B4620D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59DD31-ABE9-4319-976B-C426FC47F147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0789EFC-D2FB-4C8E-AF22-2637408FDEEB}">
      <dgm:prSet/>
      <dgm:spPr/>
      <dgm:t>
        <a:bodyPr/>
        <a:lstStyle/>
        <a:p>
          <a:pPr>
            <a:defRPr b="1"/>
          </a:pPr>
          <a:r>
            <a:rPr lang="en-GB"/>
            <a:t>forme egualitarie</a:t>
          </a:r>
          <a:endParaRPr lang="en-US"/>
        </a:p>
      </dgm:t>
    </dgm:pt>
    <dgm:pt modelId="{C3B8F82C-9D7B-4B6B-86B8-C013B8DF9CFD}" type="parTrans" cxnId="{A7B988E4-FF5D-4913-8C85-DB11ADEB791E}">
      <dgm:prSet/>
      <dgm:spPr/>
      <dgm:t>
        <a:bodyPr/>
        <a:lstStyle/>
        <a:p>
          <a:endParaRPr lang="en-US"/>
        </a:p>
      </dgm:t>
    </dgm:pt>
    <dgm:pt modelId="{762C204A-C878-4114-BBCC-8C7727ED0837}" type="sibTrans" cxnId="{A7B988E4-FF5D-4913-8C85-DB11ADEB791E}">
      <dgm:prSet/>
      <dgm:spPr/>
      <dgm:t>
        <a:bodyPr/>
        <a:lstStyle/>
        <a:p>
          <a:endParaRPr lang="en-US"/>
        </a:p>
      </dgm:t>
    </dgm:pt>
    <dgm:pt modelId="{D6ACD74E-53F2-42A5-A1F3-D4CBB79A0A23}">
      <dgm:prSet/>
      <dgm:spPr/>
      <dgm:t>
        <a:bodyPr/>
        <a:lstStyle/>
        <a:p>
          <a:r>
            <a:rPr lang="en-GB"/>
            <a:t>ridistributore non ha potere reale</a:t>
          </a:r>
          <a:endParaRPr lang="en-US"/>
        </a:p>
      </dgm:t>
    </dgm:pt>
    <dgm:pt modelId="{C63B7DE7-99DC-4227-9F9F-0F2AE1AE0B72}" type="parTrans" cxnId="{FF09EBED-4DAD-44A3-960C-2FA03D44436E}">
      <dgm:prSet/>
      <dgm:spPr/>
      <dgm:t>
        <a:bodyPr/>
        <a:lstStyle/>
        <a:p>
          <a:endParaRPr lang="en-US"/>
        </a:p>
      </dgm:t>
    </dgm:pt>
    <dgm:pt modelId="{7BED75C6-531F-42A4-A884-E38E64ADD714}" type="sibTrans" cxnId="{FF09EBED-4DAD-44A3-960C-2FA03D44436E}">
      <dgm:prSet/>
      <dgm:spPr/>
      <dgm:t>
        <a:bodyPr/>
        <a:lstStyle/>
        <a:p>
          <a:endParaRPr lang="en-US"/>
        </a:p>
      </dgm:t>
    </dgm:pt>
    <dgm:pt modelId="{B7A70C7D-BF65-4F25-A232-998E0C820BB7}">
      <dgm:prSet/>
      <dgm:spPr/>
      <dgm:t>
        <a:bodyPr/>
        <a:lstStyle/>
        <a:p>
          <a:r>
            <a:rPr lang="en-GB"/>
            <a:t>contributo volontario</a:t>
          </a:r>
          <a:endParaRPr lang="en-US"/>
        </a:p>
      </dgm:t>
    </dgm:pt>
    <dgm:pt modelId="{64C5FD1A-9EA5-45F6-BAEB-CDA59EF33419}" type="parTrans" cxnId="{5CADC296-ECCA-4914-AE73-565AA4C9B034}">
      <dgm:prSet/>
      <dgm:spPr/>
      <dgm:t>
        <a:bodyPr/>
        <a:lstStyle/>
        <a:p>
          <a:endParaRPr lang="en-US"/>
        </a:p>
      </dgm:t>
    </dgm:pt>
    <dgm:pt modelId="{6093C8FE-F324-4C03-80FC-A38EA02AE8F1}" type="sibTrans" cxnId="{5CADC296-ECCA-4914-AE73-565AA4C9B034}">
      <dgm:prSet/>
      <dgm:spPr/>
      <dgm:t>
        <a:bodyPr/>
        <a:lstStyle/>
        <a:p>
          <a:endParaRPr lang="en-US"/>
        </a:p>
      </dgm:t>
    </dgm:pt>
    <dgm:pt modelId="{DEBAEDD1-3A37-44B8-B793-9649E04B659E}">
      <dgm:prSet/>
      <dgm:spPr/>
      <dgm:t>
        <a:bodyPr/>
        <a:lstStyle/>
        <a:p>
          <a:pPr>
            <a:defRPr b="1"/>
          </a:pPr>
          <a:r>
            <a:rPr lang="en-GB"/>
            <a:t>forme stratificate</a:t>
          </a:r>
          <a:endParaRPr lang="en-US"/>
        </a:p>
      </dgm:t>
    </dgm:pt>
    <dgm:pt modelId="{A18ED482-3D5E-4FCB-ACF6-44EFFE50C9BB}" type="parTrans" cxnId="{4E2EC835-7D2B-4854-A80F-0665211B6C5D}">
      <dgm:prSet/>
      <dgm:spPr/>
      <dgm:t>
        <a:bodyPr/>
        <a:lstStyle/>
        <a:p>
          <a:endParaRPr lang="en-US"/>
        </a:p>
      </dgm:t>
    </dgm:pt>
    <dgm:pt modelId="{E0454ECC-C21A-444A-BAA5-517CE10FD0A2}" type="sibTrans" cxnId="{4E2EC835-7D2B-4854-A80F-0665211B6C5D}">
      <dgm:prSet/>
      <dgm:spPr/>
      <dgm:t>
        <a:bodyPr/>
        <a:lstStyle/>
        <a:p>
          <a:endParaRPr lang="en-US"/>
        </a:p>
      </dgm:t>
    </dgm:pt>
    <dgm:pt modelId="{8465A7AA-34C8-4E1A-BC04-00E4540BBFA1}">
      <dgm:prSet/>
      <dgm:spPr/>
      <dgm:t>
        <a:bodyPr/>
        <a:lstStyle/>
        <a:p>
          <a:r>
            <a:rPr lang="en-GB"/>
            <a:t>ridistributore incamera ricchezza/potere</a:t>
          </a:r>
          <a:endParaRPr lang="en-US"/>
        </a:p>
      </dgm:t>
    </dgm:pt>
    <dgm:pt modelId="{6ACDA885-74CF-47E7-9FDA-011AF718F029}" type="parTrans" cxnId="{3D027DF0-49C9-40F5-AFF2-1A9285B24E1A}">
      <dgm:prSet/>
      <dgm:spPr/>
      <dgm:t>
        <a:bodyPr/>
        <a:lstStyle/>
        <a:p>
          <a:endParaRPr lang="en-US"/>
        </a:p>
      </dgm:t>
    </dgm:pt>
    <dgm:pt modelId="{B7E86BEB-8E2F-4A69-9AEE-92CA85ED6E35}" type="sibTrans" cxnId="{3D027DF0-49C9-40F5-AFF2-1A9285B24E1A}">
      <dgm:prSet/>
      <dgm:spPr/>
      <dgm:t>
        <a:bodyPr/>
        <a:lstStyle/>
        <a:p>
          <a:endParaRPr lang="en-US"/>
        </a:p>
      </dgm:t>
    </dgm:pt>
    <dgm:pt modelId="{7798840E-05EB-4735-AB41-482C0B0EBDB8}">
      <dgm:prSet/>
      <dgm:spPr/>
      <dgm:t>
        <a:bodyPr/>
        <a:lstStyle/>
        <a:p>
          <a:r>
            <a:rPr lang="en-GB"/>
            <a:t>obbligo di contributo  </a:t>
          </a:r>
          <a:endParaRPr lang="en-US"/>
        </a:p>
      </dgm:t>
    </dgm:pt>
    <dgm:pt modelId="{6A44F9E4-9990-4E5E-8302-D19D64F465D4}" type="parTrans" cxnId="{90C5F027-1D66-44FC-9C82-850D49F52032}">
      <dgm:prSet/>
      <dgm:spPr/>
      <dgm:t>
        <a:bodyPr/>
        <a:lstStyle/>
        <a:p>
          <a:endParaRPr lang="en-US"/>
        </a:p>
      </dgm:t>
    </dgm:pt>
    <dgm:pt modelId="{02602B7F-B09C-4247-ADB5-534E6A9D55A4}" type="sibTrans" cxnId="{90C5F027-1D66-44FC-9C82-850D49F52032}">
      <dgm:prSet/>
      <dgm:spPr/>
      <dgm:t>
        <a:bodyPr/>
        <a:lstStyle/>
        <a:p>
          <a:endParaRPr lang="en-US"/>
        </a:p>
      </dgm:t>
    </dgm:pt>
    <dgm:pt modelId="{623A8E7A-643E-4C02-8983-94BA25825B1A}">
      <dgm:prSet/>
      <dgm:spPr/>
      <dgm:t>
        <a:bodyPr/>
        <a:lstStyle/>
        <a:p>
          <a:r>
            <a:rPr lang="en-GB"/>
            <a:t>Þ classe dominate/subordinata </a:t>
          </a:r>
          <a:endParaRPr lang="en-US"/>
        </a:p>
      </dgm:t>
    </dgm:pt>
    <dgm:pt modelId="{D2F2BE70-EE9B-410E-BC48-FF6062106FB1}" type="parTrans" cxnId="{408AAF9F-BA92-4D7C-86A1-36EFB60F201A}">
      <dgm:prSet/>
      <dgm:spPr/>
      <dgm:t>
        <a:bodyPr/>
        <a:lstStyle/>
        <a:p>
          <a:endParaRPr lang="en-US"/>
        </a:p>
      </dgm:t>
    </dgm:pt>
    <dgm:pt modelId="{1D5EDAB7-09D8-4A93-A236-270412963789}" type="sibTrans" cxnId="{408AAF9F-BA92-4D7C-86A1-36EFB60F201A}">
      <dgm:prSet/>
      <dgm:spPr/>
      <dgm:t>
        <a:bodyPr/>
        <a:lstStyle/>
        <a:p>
          <a:endParaRPr lang="en-US"/>
        </a:p>
      </dgm:t>
    </dgm:pt>
    <dgm:pt modelId="{4A3E6C73-C712-40D7-BBAF-7FB89CF89EA0}" type="pres">
      <dgm:prSet presAssocID="{F759DD31-ABE9-4319-976B-C426FC47F147}" presName="root" presStyleCnt="0">
        <dgm:presLayoutVars>
          <dgm:dir/>
          <dgm:resizeHandles val="exact"/>
        </dgm:presLayoutVars>
      </dgm:prSet>
      <dgm:spPr/>
    </dgm:pt>
    <dgm:pt modelId="{C70A899D-05E0-42CF-89C3-7D14A576A909}" type="pres">
      <dgm:prSet presAssocID="{E0789EFC-D2FB-4C8E-AF22-2637408FDEEB}" presName="compNode" presStyleCnt="0"/>
      <dgm:spPr/>
    </dgm:pt>
    <dgm:pt modelId="{E197A4D6-5EE8-4C8D-85B8-277B44A81C62}" type="pres">
      <dgm:prSet presAssocID="{E0789EFC-D2FB-4C8E-AF22-2637408FDEE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7EE4862C-ADA4-496F-94E8-4E5C7527A397}" type="pres">
      <dgm:prSet presAssocID="{E0789EFC-D2FB-4C8E-AF22-2637408FDEEB}" presName="iconSpace" presStyleCnt="0"/>
      <dgm:spPr/>
    </dgm:pt>
    <dgm:pt modelId="{A3CFC77D-16A4-4833-93EE-F5D0B1660651}" type="pres">
      <dgm:prSet presAssocID="{E0789EFC-D2FB-4C8E-AF22-2637408FDEEB}" presName="parTx" presStyleLbl="revTx" presStyleIdx="0" presStyleCnt="4">
        <dgm:presLayoutVars>
          <dgm:chMax val="0"/>
          <dgm:chPref val="0"/>
        </dgm:presLayoutVars>
      </dgm:prSet>
      <dgm:spPr/>
    </dgm:pt>
    <dgm:pt modelId="{CDD36E10-55FB-42F1-BA92-8CC617ED81FA}" type="pres">
      <dgm:prSet presAssocID="{E0789EFC-D2FB-4C8E-AF22-2637408FDEEB}" presName="txSpace" presStyleCnt="0"/>
      <dgm:spPr/>
    </dgm:pt>
    <dgm:pt modelId="{AF0356F7-7C95-4C32-AC1D-2E4BF09E28DE}" type="pres">
      <dgm:prSet presAssocID="{E0789EFC-D2FB-4C8E-AF22-2637408FDEEB}" presName="desTx" presStyleLbl="revTx" presStyleIdx="1" presStyleCnt="4">
        <dgm:presLayoutVars/>
      </dgm:prSet>
      <dgm:spPr/>
    </dgm:pt>
    <dgm:pt modelId="{F915F350-86E5-4719-87FD-DE8C1C10EB68}" type="pres">
      <dgm:prSet presAssocID="{762C204A-C878-4114-BBCC-8C7727ED0837}" presName="sibTrans" presStyleCnt="0"/>
      <dgm:spPr/>
    </dgm:pt>
    <dgm:pt modelId="{45247D03-3272-4B05-9198-FF7A43453FF6}" type="pres">
      <dgm:prSet presAssocID="{DEBAEDD1-3A37-44B8-B793-9649E04B659E}" presName="compNode" presStyleCnt="0"/>
      <dgm:spPr/>
    </dgm:pt>
    <dgm:pt modelId="{79381717-BACB-4D62-9ABA-41BC738E7C74}" type="pres">
      <dgm:prSet presAssocID="{DEBAEDD1-3A37-44B8-B793-9649E04B659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itano"/>
        </a:ext>
      </dgm:extLst>
    </dgm:pt>
    <dgm:pt modelId="{2197AAA1-825A-458D-8FA9-6759B68BB746}" type="pres">
      <dgm:prSet presAssocID="{DEBAEDD1-3A37-44B8-B793-9649E04B659E}" presName="iconSpace" presStyleCnt="0"/>
      <dgm:spPr/>
    </dgm:pt>
    <dgm:pt modelId="{8C4CCC7E-D0E0-45FE-9023-71EFDCAF899F}" type="pres">
      <dgm:prSet presAssocID="{DEBAEDD1-3A37-44B8-B793-9649E04B659E}" presName="parTx" presStyleLbl="revTx" presStyleIdx="2" presStyleCnt="4">
        <dgm:presLayoutVars>
          <dgm:chMax val="0"/>
          <dgm:chPref val="0"/>
        </dgm:presLayoutVars>
      </dgm:prSet>
      <dgm:spPr/>
    </dgm:pt>
    <dgm:pt modelId="{E8E17A4D-A130-4648-8540-233F1E7226B4}" type="pres">
      <dgm:prSet presAssocID="{DEBAEDD1-3A37-44B8-B793-9649E04B659E}" presName="txSpace" presStyleCnt="0"/>
      <dgm:spPr/>
    </dgm:pt>
    <dgm:pt modelId="{7D842862-C182-4C9E-AFBA-661BDA30295E}" type="pres">
      <dgm:prSet presAssocID="{DEBAEDD1-3A37-44B8-B793-9649E04B659E}" presName="desTx" presStyleLbl="revTx" presStyleIdx="3" presStyleCnt="4">
        <dgm:presLayoutVars/>
      </dgm:prSet>
      <dgm:spPr/>
    </dgm:pt>
  </dgm:ptLst>
  <dgm:cxnLst>
    <dgm:cxn modelId="{C8536D01-72DD-4D13-8138-1C7A44EBB5C2}" type="presOf" srcId="{E0789EFC-D2FB-4C8E-AF22-2637408FDEEB}" destId="{A3CFC77D-16A4-4833-93EE-F5D0B1660651}" srcOrd="0" destOrd="0" presId="urn:microsoft.com/office/officeart/2018/5/layout/CenteredIconLabelDescriptionList"/>
    <dgm:cxn modelId="{90C5F027-1D66-44FC-9C82-850D49F52032}" srcId="{DEBAEDD1-3A37-44B8-B793-9649E04B659E}" destId="{7798840E-05EB-4735-AB41-482C0B0EBDB8}" srcOrd="1" destOrd="0" parTransId="{6A44F9E4-9990-4E5E-8302-D19D64F465D4}" sibTransId="{02602B7F-B09C-4247-ADB5-534E6A9D55A4}"/>
    <dgm:cxn modelId="{2E25152B-C96F-4665-B2E4-3F6C373F6561}" type="presOf" srcId="{8465A7AA-34C8-4E1A-BC04-00E4540BBFA1}" destId="{7D842862-C182-4C9E-AFBA-661BDA30295E}" srcOrd="0" destOrd="0" presId="urn:microsoft.com/office/officeart/2018/5/layout/CenteredIconLabelDescriptionList"/>
    <dgm:cxn modelId="{4E2EC835-7D2B-4854-A80F-0665211B6C5D}" srcId="{F759DD31-ABE9-4319-976B-C426FC47F147}" destId="{DEBAEDD1-3A37-44B8-B793-9649E04B659E}" srcOrd="1" destOrd="0" parTransId="{A18ED482-3D5E-4FCB-ACF6-44EFFE50C9BB}" sibTransId="{E0454ECC-C21A-444A-BAA5-517CE10FD0A2}"/>
    <dgm:cxn modelId="{7B1DD347-8F0B-4D3C-800B-0FF1CFB6D0D1}" type="presOf" srcId="{D6ACD74E-53F2-42A5-A1F3-D4CBB79A0A23}" destId="{AF0356F7-7C95-4C32-AC1D-2E4BF09E28DE}" srcOrd="0" destOrd="0" presId="urn:microsoft.com/office/officeart/2018/5/layout/CenteredIconLabelDescriptionList"/>
    <dgm:cxn modelId="{04F9745A-364C-487E-8F2E-1064D87F65E9}" type="presOf" srcId="{623A8E7A-643E-4C02-8983-94BA25825B1A}" destId="{7D842862-C182-4C9E-AFBA-661BDA30295E}" srcOrd="0" destOrd="2" presId="urn:microsoft.com/office/officeart/2018/5/layout/CenteredIconLabelDescriptionList"/>
    <dgm:cxn modelId="{69B3938A-BC9C-4AEA-A946-BBC022739CCA}" type="presOf" srcId="{F759DD31-ABE9-4319-976B-C426FC47F147}" destId="{4A3E6C73-C712-40D7-BBAF-7FB89CF89EA0}" srcOrd="0" destOrd="0" presId="urn:microsoft.com/office/officeart/2018/5/layout/CenteredIconLabelDescriptionList"/>
    <dgm:cxn modelId="{5CADC296-ECCA-4914-AE73-565AA4C9B034}" srcId="{E0789EFC-D2FB-4C8E-AF22-2637408FDEEB}" destId="{B7A70C7D-BF65-4F25-A232-998E0C820BB7}" srcOrd="1" destOrd="0" parTransId="{64C5FD1A-9EA5-45F6-BAEB-CDA59EF33419}" sibTransId="{6093C8FE-F324-4C03-80FC-A38EA02AE8F1}"/>
    <dgm:cxn modelId="{408AAF9F-BA92-4D7C-86A1-36EFB60F201A}" srcId="{DEBAEDD1-3A37-44B8-B793-9649E04B659E}" destId="{623A8E7A-643E-4C02-8983-94BA25825B1A}" srcOrd="2" destOrd="0" parTransId="{D2F2BE70-EE9B-410E-BC48-FF6062106FB1}" sibTransId="{1D5EDAB7-09D8-4A93-A236-270412963789}"/>
    <dgm:cxn modelId="{E55C9BB0-8DF8-4D00-9003-9AFC232B9CC7}" type="presOf" srcId="{DEBAEDD1-3A37-44B8-B793-9649E04B659E}" destId="{8C4CCC7E-D0E0-45FE-9023-71EFDCAF899F}" srcOrd="0" destOrd="0" presId="urn:microsoft.com/office/officeart/2018/5/layout/CenteredIconLabelDescriptionList"/>
    <dgm:cxn modelId="{0411A9C6-6BF8-4605-AB32-B84401A44E26}" type="presOf" srcId="{B7A70C7D-BF65-4F25-A232-998E0C820BB7}" destId="{AF0356F7-7C95-4C32-AC1D-2E4BF09E28DE}" srcOrd="0" destOrd="1" presId="urn:microsoft.com/office/officeart/2018/5/layout/CenteredIconLabelDescriptionList"/>
    <dgm:cxn modelId="{A7B988E4-FF5D-4913-8C85-DB11ADEB791E}" srcId="{F759DD31-ABE9-4319-976B-C426FC47F147}" destId="{E0789EFC-D2FB-4C8E-AF22-2637408FDEEB}" srcOrd="0" destOrd="0" parTransId="{C3B8F82C-9D7B-4B6B-86B8-C013B8DF9CFD}" sibTransId="{762C204A-C878-4114-BBCC-8C7727ED0837}"/>
    <dgm:cxn modelId="{9C1BBDE5-D928-403E-B5A2-0AF30B47763D}" type="presOf" srcId="{7798840E-05EB-4735-AB41-482C0B0EBDB8}" destId="{7D842862-C182-4C9E-AFBA-661BDA30295E}" srcOrd="0" destOrd="1" presId="urn:microsoft.com/office/officeart/2018/5/layout/CenteredIconLabelDescriptionList"/>
    <dgm:cxn modelId="{FF09EBED-4DAD-44A3-960C-2FA03D44436E}" srcId="{E0789EFC-D2FB-4C8E-AF22-2637408FDEEB}" destId="{D6ACD74E-53F2-42A5-A1F3-D4CBB79A0A23}" srcOrd="0" destOrd="0" parTransId="{C63B7DE7-99DC-4227-9F9F-0F2AE1AE0B72}" sibTransId="{7BED75C6-531F-42A4-A884-E38E64ADD714}"/>
    <dgm:cxn modelId="{3D027DF0-49C9-40F5-AFF2-1A9285B24E1A}" srcId="{DEBAEDD1-3A37-44B8-B793-9649E04B659E}" destId="{8465A7AA-34C8-4E1A-BC04-00E4540BBFA1}" srcOrd="0" destOrd="0" parTransId="{6ACDA885-74CF-47E7-9FDA-011AF718F029}" sibTransId="{B7E86BEB-8E2F-4A69-9AEE-92CA85ED6E35}"/>
    <dgm:cxn modelId="{FE1CF151-3A34-4FF9-8496-9368E57C4022}" type="presParOf" srcId="{4A3E6C73-C712-40D7-BBAF-7FB89CF89EA0}" destId="{C70A899D-05E0-42CF-89C3-7D14A576A909}" srcOrd="0" destOrd="0" presId="urn:microsoft.com/office/officeart/2018/5/layout/CenteredIconLabelDescriptionList"/>
    <dgm:cxn modelId="{0759A9A1-58BB-4C7E-8CAF-542AB9318CEA}" type="presParOf" srcId="{C70A899D-05E0-42CF-89C3-7D14A576A909}" destId="{E197A4D6-5EE8-4C8D-85B8-277B44A81C62}" srcOrd="0" destOrd="0" presId="urn:microsoft.com/office/officeart/2018/5/layout/CenteredIconLabelDescriptionList"/>
    <dgm:cxn modelId="{53527357-0860-4CD7-BAE5-6A007CA4E54E}" type="presParOf" srcId="{C70A899D-05E0-42CF-89C3-7D14A576A909}" destId="{7EE4862C-ADA4-496F-94E8-4E5C7527A397}" srcOrd="1" destOrd="0" presId="urn:microsoft.com/office/officeart/2018/5/layout/CenteredIconLabelDescriptionList"/>
    <dgm:cxn modelId="{80E463CF-CB09-494D-92D4-3DF1511C0F79}" type="presParOf" srcId="{C70A899D-05E0-42CF-89C3-7D14A576A909}" destId="{A3CFC77D-16A4-4833-93EE-F5D0B1660651}" srcOrd="2" destOrd="0" presId="urn:microsoft.com/office/officeart/2018/5/layout/CenteredIconLabelDescriptionList"/>
    <dgm:cxn modelId="{9805CB44-0B45-470F-B400-F2A0A943186B}" type="presParOf" srcId="{C70A899D-05E0-42CF-89C3-7D14A576A909}" destId="{CDD36E10-55FB-42F1-BA92-8CC617ED81FA}" srcOrd="3" destOrd="0" presId="urn:microsoft.com/office/officeart/2018/5/layout/CenteredIconLabelDescriptionList"/>
    <dgm:cxn modelId="{FC2C2699-2156-4B7A-86EB-3CB4B23D9F84}" type="presParOf" srcId="{C70A899D-05E0-42CF-89C3-7D14A576A909}" destId="{AF0356F7-7C95-4C32-AC1D-2E4BF09E28DE}" srcOrd="4" destOrd="0" presId="urn:microsoft.com/office/officeart/2018/5/layout/CenteredIconLabelDescriptionList"/>
    <dgm:cxn modelId="{9F7DE0CD-532E-43E5-800A-91206173D94A}" type="presParOf" srcId="{4A3E6C73-C712-40D7-BBAF-7FB89CF89EA0}" destId="{F915F350-86E5-4719-87FD-DE8C1C10EB68}" srcOrd="1" destOrd="0" presId="urn:microsoft.com/office/officeart/2018/5/layout/CenteredIconLabelDescriptionList"/>
    <dgm:cxn modelId="{AD99678F-6B88-4C04-A823-7DF751083C58}" type="presParOf" srcId="{4A3E6C73-C712-40D7-BBAF-7FB89CF89EA0}" destId="{45247D03-3272-4B05-9198-FF7A43453FF6}" srcOrd="2" destOrd="0" presId="urn:microsoft.com/office/officeart/2018/5/layout/CenteredIconLabelDescriptionList"/>
    <dgm:cxn modelId="{E9FD6F6E-045A-4C1F-AADC-9BEF4DF05AD2}" type="presParOf" srcId="{45247D03-3272-4B05-9198-FF7A43453FF6}" destId="{79381717-BACB-4D62-9ABA-41BC738E7C74}" srcOrd="0" destOrd="0" presId="urn:microsoft.com/office/officeart/2018/5/layout/CenteredIconLabelDescriptionList"/>
    <dgm:cxn modelId="{8F3E5EA2-BBB3-4F94-90A2-C9B6D9B8BCB0}" type="presParOf" srcId="{45247D03-3272-4B05-9198-FF7A43453FF6}" destId="{2197AAA1-825A-458D-8FA9-6759B68BB746}" srcOrd="1" destOrd="0" presId="urn:microsoft.com/office/officeart/2018/5/layout/CenteredIconLabelDescriptionList"/>
    <dgm:cxn modelId="{8FAC501E-9F8F-4D8F-8183-B8BAB39135DD}" type="presParOf" srcId="{45247D03-3272-4B05-9198-FF7A43453FF6}" destId="{8C4CCC7E-D0E0-45FE-9023-71EFDCAF899F}" srcOrd="2" destOrd="0" presId="urn:microsoft.com/office/officeart/2018/5/layout/CenteredIconLabelDescriptionList"/>
    <dgm:cxn modelId="{BD2CFE5C-7CD3-4540-9EE9-C8797090CDBB}" type="presParOf" srcId="{45247D03-3272-4B05-9198-FF7A43453FF6}" destId="{E8E17A4D-A130-4648-8540-233F1E7226B4}" srcOrd="3" destOrd="0" presId="urn:microsoft.com/office/officeart/2018/5/layout/CenteredIconLabelDescriptionList"/>
    <dgm:cxn modelId="{A509EC86-B332-44F0-997D-6833C9B109A0}" type="presParOf" srcId="{45247D03-3272-4B05-9198-FF7A43453FF6}" destId="{7D842862-C182-4C9E-AFBA-661BDA30295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4A460E-BC7F-D545-8AA3-077E937D9619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068792F-0D0A-1B4C-B931-94269283B9EA}">
      <dgm:prSet phldrT="[Testo]"/>
      <dgm:spPr/>
      <dgm:t>
        <a:bodyPr/>
        <a:lstStyle/>
        <a:p>
          <a:r>
            <a:rPr lang="it-IT" dirty="0"/>
            <a:t>Caccia</a:t>
          </a:r>
        </a:p>
        <a:p>
          <a:r>
            <a:rPr lang="it-IT" dirty="0"/>
            <a:t>raccolta</a:t>
          </a:r>
        </a:p>
      </dgm:t>
    </dgm:pt>
    <dgm:pt modelId="{DFDB8D0B-60F3-FF41-A9C4-F3FB6CCC7DA8}" type="parTrans" cxnId="{7E3138DB-B076-0246-B579-6EC163787F60}">
      <dgm:prSet/>
      <dgm:spPr/>
      <dgm:t>
        <a:bodyPr/>
        <a:lstStyle/>
        <a:p>
          <a:endParaRPr lang="it-IT"/>
        </a:p>
      </dgm:t>
    </dgm:pt>
    <dgm:pt modelId="{1A0350D3-1F42-5549-8525-F5AB75E705C5}" type="sibTrans" cxnId="{7E3138DB-B076-0246-B579-6EC163787F60}">
      <dgm:prSet/>
      <dgm:spPr/>
      <dgm:t>
        <a:bodyPr/>
        <a:lstStyle/>
        <a:p>
          <a:endParaRPr lang="it-IT"/>
        </a:p>
      </dgm:t>
    </dgm:pt>
    <dgm:pt modelId="{20F2DF4F-314D-C94D-9A88-EBECBAB4CECC}">
      <dgm:prSet phldrT="[Testo]"/>
      <dgm:spPr/>
      <dgm:t>
        <a:bodyPr/>
        <a:lstStyle/>
        <a:p>
          <a:r>
            <a:rPr lang="it-IT" dirty="0"/>
            <a:t>Produzione: finalizzata all’uso</a:t>
          </a:r>
        </a:p>
      </dgm:t>
    </dgm:pt>
    <dgm:pt modelId="{15B9EA42-4A5A-5340-B7D4-39175CD6FC94}" type="parTrans" cxnId="{C8DAAEE9-E359-E143-99E5-9CFD7382D069}">
      <dgm:prSet/>
      <dgm:spPr/>
      <dgm:t>
        <a:bodyPr/>
        <a:lstStyle/>
        <a:p>
          <a:endParaRPr lang="it-IT"/>
        </a:p>
      </dgm:t>
    </dgm:pt>
    <dgm:pt modelId="{61A815F5-225A-7B42-97E7-7E36748D9D04}" type="sibTrans" cxnId="{C8DAAEE9-E359-E143-99E5-9CFD7382D069}">
      <dgm:prSet/>
      <dgm:spPr/>
      <dgm:t>
        <a:bodyPr/>
        <a:lstStyle/>
        <a:p>
          <a:endParaRPr lang="it-IT"/>
        </a:p>
      </dgm:t>
    </dgm:pt>
    <dgm:pt modelId="{CA8B3FD7-43B0-5144-9E3A-5CCBA23B298F}">
      <dgm:prSet phldrT="[Testo]"/>
      <dgm:spPr/>
      <dgm:t>
        <a:bodyPr/>
        <a:lstStyle/>
        <a:p>
          <a:r>
            <a:rPr lang="it-IT" dirty="0"/>
            <a:t>Divisione lavoro: non specialisti </a:t>
          </a:r>
        </a:p>
      </dgm:t>
    </dgm:pt>
    <dgm:pt modelId="{C0AA55E3-CC67-6943-83E4-A68D9E5DF42D}" type="parTrans" cxnId="{6EFEACF8-47D5-1D4C-835E-189176B776D5}">
      <dgm:prSet/>
      <dgm:spPr/>
      <dgm:t>
        <a:bodyPr/>
        <a:lstStyle/>
        <a:p>
          <a:endParaRPr lang="it-IT"/>
        </a:p>
      </dgm:t>
    </dgm:pt>
    <dgm:pt modelId="{905BC3A5-14C7-2E49-A910-42C3B6F48F04}" type="sibTrans" cxnId="{6EFEACF8-47D5-1D4C-835E-189176B776D5}">
      <dgm:prSet/>
      <dgm:spPr/>
      <dgm:t>
        <a:bodyPr/>
        <a:lstStyle/>
        <a:p>
          <a:endParaRPr lang="it-IT"/>
        </a:p>
      </dgm:t>
    </dgm:pt>
    <dgm:pt modelId="{68171B66-8707-874C-BCA3-230A71BFF680}">
      <dgm:prSet phldrT="[Testo]"/>
      <dgm:spPr/>
      <dgm:t>
        <a:bodyPr/>
        <a:lstStyle/>
        <a:p>
          <a:r>
            <a:rPr lang="it-IT" dirty="0"/>
            <a:t>orticoltura</a:t>
          </a:r>
        </a:p>
        <a:p>
          <a:r>
            <a:rPr lang="it-IT" dirty="0"/>
            <a:t>Pastorizia</a:t>
          </a:r>
        </a:p>
        <a:p>
          <a:r>
            <a:rPr lang="it-IT"/>
            <a:t>agricoltura</a:t>
          </a:r>
          <a:endParaRPr lang="it-IT" dirty="0"/>
        </a:p>
      </dgm:t>
    </dgm:pt>
    <dgm:pt modelId="{26FF4665-174B-DE48-B18C-4EF378F7D8C3}" type="parTrans" cxnId="{565072F5-C4AB-0D4C-9DE0-727A5FF676AC}">
      <dgm:prSet/>
      <dgm:spPr/>
      <dgm:t>
        <a:bodyPr/>
        <a:lstStyle/>
        <a:p>
          <a:endParaRPr lang="it-IT"/>
        </a:p>
      </dgm:t>
    </dgm:pt>
    <dgm:pt modelId="{0B470C05-104F-0D46-B259-587657FBD105}" type="sibTrans" cxnId="{565072F5-C4AB-0D4C-9DE0-727A5FF676AC}">
      <dgm:prSet/>
      <dgm:spPr/>
      <dgm:t>
        <a:bodyPr/>
        <a:lstStyle/>
        <a:p>
          <a:endParaRPr lang="it-IT"/>
        </a:p>
      </dgm:t>
    </dgm:pt>
    <dgm:pt modelId="{C9102893-3450-6B43-B3E9-2D03DCEE0FD4}">
      <dgm:prSet phldrT="[Testo]"/>
      <dgm:spPr/>
      <dgm:t>
        <a:bodyPr/>
        <a:lstStyle/>
        <a:p>
          <a:r>
            <a:rPr lang="it-IT" dirty="0"/>
            <a:t>PRODUZIONE: estensiva, intensiva </a:t>
          </a:r>
        </a:p>
      </dgm:t>
    </dgm:pt>
    <dgm:pt modelId="{062E6F9D-16A0-F741-937E-3FDF7B8D1785}" type="parTrans" cxnId="{0570E18B-59B0-7C43-8D5B-4CAA19379B30}">
      <dgm:prSet/>
      <dgm:spPr/>
      <dgm:t>
        <a:bodyPr/>
        <a:lstStyle/>
        <a:p>
          <a:endParaRPr lang="it-IT"/>
        </a:p>
      </dgm:t>
    </dgm:pt>
    <dgm:pt modelId="{29BC7E49-9223-254F-821D-08CC2EDD43B4}" type="sibTrans" cxnId="{0570E18B-59B0-7C43-8D5B-4CAA19379B30}">
      <dgm:prSet/>
      <dgm:spPr/>
      <dgm:t>
        <a:bodyPr/>
        <a:lstStyle/>
        <a:p>
          <a:endParaRPr lang="it-IT"/>
        </a:p>
      </dgm:t>
    </dgm:pt>
    <dgm:pt modelId="{C6EB5E13-A5E4-4048-BBB9-1C2BE7B24D55}">
      <dgm:prSet phldrT="[Testo]"/>
      <dgm:spPr/>
      <dgm:t>
        <a:bodyPr/>
        <a:lstStyle/>
        <a:p>
          <a:r>
            <a:rPr lang="it-IT" dirty="0"/>
            <a:t>Pastori</a:t>
          </a:r>
        </a:p>
      </dgm:t>
    </dgm:pt>
    <dgm:pt modelId="{8E1CB462-887E-2640-8ACB-CB33D482066A}" type="parTrans" cxnId="{CDEED2DC-46E4-CE48-A806-ADCB33F026B7}">
      <dgm:prSet/>
      <dgm:spPr/>
      <dgm:t>
        <a:bodyPr/>
        <a:lstStyle/>
        <a:p>
          <a:endParaRPr lang="it-IT"/>
        </a:p>
      </dgm:t>
    </dgm:pt>
    <dgm:pt modelId="{8C8205FC-A00F-3742-8873-3EEE22E9B0A8}" type="sibTrans" cxnId="{CDEED2DC-46E4-CE48-A806-ADCB33F026B7}">
      <dgm:prSet/>
      <dgm:spPr/>
      <dgm:t>
        <a:bodyPr/>
        <a:lstStyle/>
        <a:p>
          <a:endParaRPr lang="it-IT"/>
        </a:p>
      </dgm:t>
    </dgm:pt>
    <dgm:pt modelId="{79BB0818-CFA2-C348-8888-F2CA1DA4B4CE}">
      <dgm:prSet/>
      <dgm:spPr/>
      <dgm:t>
        <a:bodyPr/>
        <a:lstStyle/>
        <a:p>
          <a:r>
            <a:rPr lang="it-IT" dirty="0"/>
            <a:t>Industria e Post (</a:t>
          </a:r>
          <a:r>
            <a:rPr lang="it-IT" dirty="0" err="1"/>
            <a:t>digital</a:t>
          </a:r>
          <a:r>
            <a:rPr lang="it-IT" dirty="0"/>
            <a:t>)</a:t>
          </a:r>
        </a:p>
      </dgm:t>
    </dgm:pt>
    <dgm:pt modelId="{BFEE106C-0387-404E-8ABF-001E9904C22B}" type="parTrans" cxnId="{BDC60CFE-81E6-1345-A4E5-21B761263545}">
      <dgm:prSet/>
      <dgm:spPr/>
      <dgm:t>
        <a:bodyPr/>
        <a:lstStyle/>
        <a:p>
          <a:endParaRPr lang="it-IT"/>
        </a:p>
      </dgm:t>
    </dgm:pt>
    <dgm:pt modelId="{DE1125DE-D87C-EA44-A922-0DD97DFE17F7}" type="sibTrans" cxnId="{BDC60CFE-81E6-1345-A4E5-21B761263545}">
      <dgm:prSet/>
      <dgm:spPr/>
      <dgm:t>
        <a:bodyPr/>
        <a:lstStyle/>
        <a:p>
          <a:endParaRPr lang="it-IT"/>
        </a:p>
      </dgm:t>
    </dgm:pt>
    <dgm:pt modelId="{1AFB06C3-4740-CA4A-84D3-95BAAF255E4F}">
      <dgm:prSet phldrT="[Testo]"/>
      <dgm:spPr/>
      <dgm:t>
        <a:bodyPr/>
        <a:lstStyle/>
        <a:p>
          <a:r>
            <a:rPr lang="it-IT" dirty="0"/>
            <a:t>Uso risorse collettive e provvisorie</a:t>
          </a:r>
        </a:p>
        <a:p>
          <a:r>
            <a:rPr lang="it-IT" dirty="0"/>
            <a:t>ALTA SOSTENIBILITA’</a:t>
          </a:r>
        </a:p>
        <a:p>
          <a:r>
            <a:rPr lang="it-IT" dirty="0"/>
            <a:t> </a:t>
          </a:r>
        </a:p>
      </dgm:t>
    </dgm:pt>
    <dgm:pt modelId="{C785C002-2247-0A4C-8AED-5E1EFECEC406}" type="parTrans" cxnId="{A1E4BF0E-7EF3-3844-9AA5-29B473EE799E}">
      <dgm:prSet/>
      <dgm:spPr/>
      <dgm:t>
        <a:bodyPr/>
        <a:lstStyle/>
        <a:p>
          <a:endParaRPr lang="it-IT"/>
        </a:p>
      </dgm:t>
    </dgm:pt>
    <dgm:pt modelId="{301E083B-8D44-7C46-B4A7-302BC8B70780}" type="sibTrans" cxnId="{A1E4BF0E-7EF3-3844-9AA5-29B473EE799E}">
      <dgm:prSet/>
      <dgm:spPr/>
      <dgm:t>
        <a:bodyPr/>
        <a:lstStyle/>
        <a:p>
          <a:endParaRPr lang="it-IT"/>
        </a:p>
      </dgm:t>
    </dgm:pt>
    <dgm:pt modelId="{21FAE00B-7E12-2A43-9594-01B003BA31E1}">
      <dgm:prSet/>
      <dgm:spPr/>
      <dgm:t>
        <a:bodyPr/>
        <a:lstStyle/>
        <a:p>
          <a:r>
            <a:rPr lang="it-IT" dirty="0"/>
            <a:t>Profitto (incremento)</a:t>
          </a:r>
        </a:p>
      </dgm:t>
    </dgm:pt>
    <dgm:pt modelId="{2D777075-009A-FF46-B7EF-3D7583CF3E79}" type="parTrans" cxnId="{662D791E-B60C-D84C-9424-5ED5C53E4DD7}">
      <dgm:prSet/>
      <dgm:spPr/>
      <dgm:t>
        <a:bodyPr/>
        <a:lstStyle/>
        <a:p>
          <a:endParaRPr lang="it-IT"/>
        </a:p>
      </dgm:t>
    </dgm:pt>
    <dgm:pt modelId="{2DE1A371-81CD-3D41-8920-9A97F1A19355}" type="sibTrans" cxnId="{662D791E-B60C-D84C-9424-5ED5C53E4DD7}">
      <dgm:prSet/>
      <dgm:spPr/>
      <dgm:t>
        <a:bodyPr/>
        <a:lstStyle/>
        <a:p>
          <a:endParaRPr lang="it-IT"/>
        </a:p>
      </dgm:t>
    </dgm:pt>
    <dgm:pt modelId="{3E2FBFC5-E9BF-1744-B7F9-D3CCF6AD55C1}">
      <dgm:prSet/>
      <dgm:spPr/>
      <dgm:t>
        <a:bodyPr/>
        <a:lstStyle/>
        <a:p>
          <a:r>
            <a:rPr lang="it-IT" dirty="0"/>
            <a:t>Alta specializzazione</a:t>
          </a:r>
        </a:p>
      </dgm:t>
    </dgm:pt>
    <dgm:pt modelId="{98F8176B-1F2A-A645-8C1F-4DC73D02F54F}" type="parTrans" cxnId="{CDFD15AB-A7F1-8141-A91D-60EADD8D2B58}">
      <dgm:prSet/>
      <dgm:spPr/>
      <dgm:t>
        <a:bodyPr/>
        <a:lstStyle/>
        <a:p>
          <a:endParaRPr lang="it-IT"/>
        </a:p>
      </dgm:t>
    </dgm:pt>
    <dgm:pt modelId="{636F962E-4433-B244-ACC3-8D5755A88DC6}" type="sibTrans" cxnId="{CDFD15AB-A7F1-8141-A91D-60EADD8D2B58}">
      <dgm:prSet/>
      <dgm:spPr/>
      <dgm:t>
        <a:bodyPr/>
        <a:lstStyle/>
        <a:p>
          <a:endParaRPr lang="it-IT"/>
        </a:p>
      </dgm:t>
    </dgm:pt>
    <dgm:pt modelId="{9D1BFA9B-6C5D-4F48-A054-59F19813A5FD}">
      <dgm:prSet/>
      <dgm:spPr/>
      <dgm:t>
        <a:bodyPr/>
        <a:lstStyle/>
        <a:p>
          <a:r>
            <a:rPr lang="it-IT" dirty="0"/>
            <a:t>Uso intensivo risorse </a:t>
          </a:r>
          <a:r>
            <a:rPr lang="it-IT"/>
            <a:t>BASSA SOSTENIBILITA’</a:t>
          </a:r>
        </a:p>
      </dgm:t>
    </dgm:pt>
    <dgm:pt modelId="{F4ADC4F0-7D50-A141-B62E-7E1F85A01761}" type="parTrans" cxnId="{EFEE221E-B5B9-C24E-91CC-82296E4E6D1B}">
      <dgm:prSet/>
      <dgm:spPr/>
      <dgm:t>
        <a:bodyPr/>
        <a:lstStyle/>
        <a:p>
          <a:endParaRPr lang="it-IT"/>
        </a:p>
      </dgm:t>
    </dgm:pt>
    <dgm:pt modelId="{CF4775E1-245B-6D49-A6C4-F468C6E97DDE}" type="sibTrans" cxnId="{EFEE221E-B5B9-C24E-91CC-82296E4E6D1B}">
      <dgm:prSet/>
      <dgm:spPr/>
      <dgm:t>
        <a:bodyPr/>
        <a:lstStyle/>
        <a:p>
          <a:endParaRPr lang="it-IT"/>
        </a:p>
      </dgm:t>
    </dgm:pt>
    <dgm:pt modelId="{FD0115FE-F149-6C4F-975A-B7553C11DCB0}">
      <dgm:prSet phldrT="[Testo]"/>
      <dgm:spPr/>
      <dgm:t>
        <a:bodyPr/>
        <a:lstStyle/>
        <a:p>
          <a:r>
            <a:rPr lang="it-IT" dirty="0"/>
            <a:t>da non a </a:t>
          </a:r>
        </a:p>
        <a:p>
          <a:r>
            <a:rPr lang="it-IT" dirty="0"/>
            <a:t>iper-specialisti</a:t>
          </a:r>
        </a:p>
      </dgm:t>
    </dgm:pt>
    <dgm:pt modelId="{0FBC94F2-1702-1148-A026-D0668DE88A05}" type="parTrans" cxnId="{6C91516F-D2B5-0747-AC9D-6D09AA960F4A}">
      <dgm:prSet/>
      <dgm:spPr/>
      <dgm:t>
        <a:bodyPr/>
        <a:lstStyle/>
        <a:p>
          <a:endParaRPr lang="it-IT"/>
        </a:p>
      </dgm:t>
    </dgm:pt>
    <dgm:pt modelId="{4B542279-D89F-ED4D-B27E-BEB86C37F13B}" type="sibTrans" cxnId="{6C91516F-D2B5-0747-AC9D-6D09AA960F4A}">
      <dgm:prSet/>
      <dgm:spPr/>
      <dgm:t>
        <a:bodyPr/>
        <a:lstStyle/>
        <a:p>
          <a:endParaRPr lang="it-IT"/>
        </a:p>
      </dgm:t>
    </dgm:pt>
    <dgm:pt modelId="{9924D8BB-4D3E-5C44-AFB5-3F0F81B7999C}" type="pres">
      <dgm:prSet presAssocID="{924A460E-BC7F-D545-8AA3-077E937D96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1D1FD6-BB06-4E49-A796-9782AAD6F696}" type="pres">
      <dgm:prSet presAssocID="{5068792F-0D0A-1B4C-B931-94269283B9EA}" presName="root" presStyleCnt="0"/>
      <dgm:spPr/>
    </dgm:pt>
    <dgm:pt modelId="{134EC539-6A41-7347-9E72-EFC6A11AF9B0}" type="pres">
      <dgm:prSet presAssocID="{5068792F-0D0A-1B4C-B931-94269283B9EA}" presName="rootComposite" presStyleCnt="0"/>
      <dgm:spPr/>
    </dgm:pt>
    <dgm:pt modelId="{6D2145E5-D342-0D43-87A1-0B178ED08B92}" type="pres">
      <dgm:prSet presAssocID="{5068792F-0D0A-1B4C-B931-94269283B9EA}" presName="rootText" presStyleLbl="node1" presStyleIdx="0" presStyleCnt="3"/>
      <dgm:spPr/>
    </dgm:pt>
    <dgm:pt modelId="{19ECC62C-1003-8748-815C-4411A11A2A5F}" type="pres">
      <dgm:prSet presAssocID="{5068792F-0D0A-1B4C-B931-94269283B9EA}" presName="rootConnector" presStyleLbl="node1" presStyleIdx="0" presStyleCnt="3"/>
      <dgm:spPr/>
    </dgm:pt>
    <dgm:pt modelId="{2B5C4ECD-3D83-BD46-8694-6C4DE6034877}" type="pres">
      <dgm:prSet presAssocID="{5068792F-0D0A-1B4C-B931-94269283B9EA}" presName="childShape" presStyleCnt="0"/>
      <dgm:spPr/>
    </dgm:pt>
    <dgm:pt modelId="{5762337B-468A-CE43-832F-4CAC4F202DB3}" type="pres">
      <dgm:prSet presAssocID="{15B9EA42-4A5A-5340-B7D4-39175CD6FC94}" presName="Name13" presStyleLbl="parChTrans1D2" presStyleIdx="0" presStyleCnt="9"/>
      <dgm:spPr/>
    </dgm:pt>
    <dgm:pt modelId="{8762D1F1-F489-DE4F-B8E7-C8F63B1BC77B}" type="pres">
      <dgm:prSet presAssocID="{20F2DF4F-314D-C94D-9A88-EBECBAB4CECC}" presName="childText" presStyleLbl="bgAcc1" presStyleIdx="0" presStyleCnt="9">
        <dgm:presLayoutVars>
          <dgm:bulletEnabled val="1"/>
        </dgm:presLayoutVars>
      </dgm:prSet>
      <dgm:spPr/>
    </dgm:pt>
    <dgm:pt modelId="{CB05371E-CCD1-5D41-89CF-B179A732922A}" type="pres">
      <dgm:prSet presAssocID="{C0AA55E3-CC67-6943-83E4-A68D9E5DF42D}" presName="Name13" presStyleLbl="parChTrans1D2" presStyleIdx="1" presStyleCnt="9"/>
      <dgm:spPr/>
    </dgm:pt>
    <dgm:pt modelId="{96F0578A-51F7-A742-A4EE-071AF7B7E0B2}" type="pres">
      <dgm:prSet presAssocID="{CA8B3FD7-43B0-5144-9E3A-5CCBA23B298F}" presName="childText" presStyleLbl="bgAcc1" presStyleIdx="1" presStyleCnt="9">
        <dgm:presLayoutVars>
          <dgm:bulletEnabled val="1"/>
        </dgm:presLayoutVars>
      </dgm:prSet>
      <dgm:spPr/>
    </dgm:pt>
    <dgm:pt modelId="{4B5226EF-8290-2B48-9A34-23B99C9EA325}" type="pres">
      <dgm:prSet presAssocID="{C785C002-2247-0A4C-8AED-5E1EFECEC406}" presName="Name13" presStyleLbl="parChTrans1D2" presStyleIdx="2" presStyleCnt="9"/>
      <dgm:spPr/>
    </dgm:pt>
    <dgm:pt modelId="{64FF4DD9-2EFE-484D-A99D-7198A88CFA60}" type="pres">
      <dgm:prSet presAssocID="{1AFB06C3-4740-CA4A-84D3-95BAAF255E4F}" presName="childText" presStyleLbl="bgAcc1" presStyleIdx="2" presStyleCnt="9">
        <dgm:presLayoutVars>
          <dgm:bulletEnabled val="1"/>
        </dgm:presLayoutVars>
      </dgm:prSet>
      <dgm:spPr/>
    </dgm:pt>
    <dgm:pt modelId="{985B454F-F138-5E4A-BF1A-C66B15502E43}" type="pres">
      <dgm:prSet presAssocID="{68171B66-8707-874C-BCA3-230A71BFF680}" presName="root" presStyleCnt="0"/>
      <dgm:spPr/>
    </dgm:pt>
    <dgm:pt modelId="{420996A8-64D6-5543-86C3-FB3C85A42C93}" type="pres">
      <dgm:prSet presAssocID="{68171B66-8707-874C-BCA3-230A71BFF680}" presName="rootComposite" presStyleCnt="0"/>
      <dgm:spPr/>
    </dgm:pt>
    <dgm:pt modelId="{129FFBFE-67FE-844E-A5A6-7FEDF02667FF}" type="pres">
      <dgm:prSet presAssocID="{68171B66-8707-874C-BCA3-230A71BFF680}" presName="rootText" presStyleLbl="node1" presStyleIdx="1" presStyleCnt="3"/>
      <dgm:spPr/>
    </dgm:pt>
    <dgm:pt modelId="{20591C42-24C0-F44A-9759-91584880ACBE}" type="pres">
      <dgm:prSet presAssocID="{68171B66-8707-874C-BCA3-230A71BFF680}" presName="rootConnector" presStyleLbl="node1" presStyleIdx="1" presStyleCnt="3"/>
      <dgm:spPr/>
    </dgm:pt>
    <dgm:pt modelId="{873DC067-F2BA-AC4E-BDAF-002108E0A7BD}" type="pres">
      <dgm:prSet presAssocID="{68171B66-8707-874C-BCA3-230A71BFF680}" presName="childShape" presStyleCnt="0"/>
      <dgm:spPr/>
    </dgm:pt>
    <dgm:pt modelId="{830E15E0-DD5C-344E-A1BE-CAA18D2D7C61}" type="pres">
      <dgm:prSet presAssocID="{062E6F9D-16A0-F741-937E-3FDF7B8D1785}" presName="Name13" presStyleLbl="parChTrans1D2" presStyleIdx="3" presStyleCnt="9"/>
      <dgm:spPr/>
    </dgm:pt>
    <dgm:pt modelId="{A38017E6-9019-F342-8EFA-0D21E76D83B6}" type="pres">
      <dgm:prSet presAssocID="{C9102893-3450-6B43-B3E9-2D03DCEE0FD4}" presName="childText" presStyleLbl="bgAcc1" presStyleIdx="3" presStyleCnt="9">
        <dgm:presLayoutVars>
          <dgm:bulletEnabled val="1"/>
        </dgm:presLayoutVars>
      </dgm:prSet>
      <dgm:spPr/>
    </dgm:pt>
    <dgm:pt modelId="{7A95E0C6-3541-C04A-9275-A00AE0AFE2D6}" type="pres">
      <dgm:prSet presAssocID="{0FBC94F2-1702-1148-A026-D0668DE88A05}" presName="Name13" presStyleLbl="parChTrans1D2" presStyleIdx="4" presStyleCnt="9"/>
      <dgm:spPr/>
    </dgm:pt>
    <dgm:pt modelId="{5B542619-39B9-FF4F-9D31-AFF7F76D2EC2}" type="pres">
      <dgm:prSet presAssocID="{FD0115FE-F149-6C4F-975A-B7553C11DCB0}" presName="childText" presStyleLbl="bgAcc1" presStyleIdx="4" presStyleCnt="9">
        <dgm:presLayoutVars>
          <dgm:bulletEnabled val="1"/>
        </dgm:presLayoutVars>
      </dgm:prSet>
      <dgm:spPr/>
    </dgm:pt>
    <dgm:pt modelId="{1B300FD2-17A7-9741-8AEC-9F9C8D1D95A5}" type="pres">
      <dgm:prSet presAssocID="{8E1CB462-887E-2640-8ACB-CB33D482066A}" presName="Name13" presStyleLbl="parChTrans1D2" presStyleIdx="5" presStyleCnt="9"/>
      <dgm:spPr/>
    </dgm:pt>
    <dgm:pt modelId="{479750F5-2BC9-764D-99CB-E675C93544D2}" type="pres">
      <dgm:prSet presAssocID="{C6EB5E13-A5E4-4048-BBB9-1C2BE7B24D55}" presName="childText" presStyleLbl="bgAcc1" presStyleIdx="5" presStyleCnt="9">
        <dgm:presLayoutVars>
          <dgm:bulletEnabled val="1"/>
        </dgm:presLayoutVars>
      </dgm:prSet>
      <dgm:spPr/>
    </dgm:pt>
    <dgm:pt modelId="{ECDCB037-6867-9F46-8E8E-9F642B3EA413}" type="pres">
      <dgm:prSet presAssocID="{79BB0818-CFA2-C348-8888-F2CA1DA4B4CE}" presName="root" presStyleCnt="0"/>
      <dgm:spPr/>
    </dgm:pt>
    <dgm:pt modelId="{7B0ABDB0-195C-C741-85EC-48C927909E14}" type="pres">
      <dgm:prSet presAssocID="{79BB0818-CFA2-C348-8888-F2CA1DA4B4CE}" presName="rootComposite" presStyleCnt="0"/>
      <dgm:spPr/>
    </dgm:pt>
    <dgm:pt modelId="{7433C051-9FD6-5F48-A301-AF9FC1607C45}" type="pres">
      <dgm:prSet presAssocID="{79BB0818-CFA2-C348-8888-F2CA1DA4B4CE}" presName="rootText" presStyleLbl="node1" presStyleIdx="2" presStyleCnt="3"/>
      <dgm:spPr/>
    </dgm:pt>
    <dgm:pt modelId="{215C1E49-7B86-7144-823F-6B8343DCE095}" type="pres">
      <dgm:prSet presAssocID="{79BB0818-CFA2-C348-8888-F2CA1DA4B4CE}" presName="rootConnector" presStyleLbl="node1" presStyleIdx="2" presStyleCnt="3"/>
      <dgm:spPr/>
    </dgm:pt>
    <dgm:pt modelId="{63614D48-9C85-7640-83B4-6A5AE83B4E06}" type="pres">
      <dgm:prSet presAssocID="{79BB0818-CFA2-C348-8888-F2CA1DA4B4CE}" presName="childShape" presStyleCnt="0"/>
      <dgm:spPr/>
    </dgm:pt>
    <dgm:pt modelId="{3479E95D-53D4-C247-B03F-8CC5EB113726}" type="pres">
      <dgm:prSet presAssocID="{2D777075-009A-FF46-B7EF-3D7583CF3E79}" presName="Name13" presStyleLbl="parChTrans1D2" presStyleIdx="6" presStyleCnt="9"/>
      <dgm:spPr/>
    </dgm:pt>
    <dgm:pt modelId="{1C32C21D-F6E8-834F-BDBA-469DAAEFEC4D}" type="pres">
      <dgm:prSet presAssocID="{21FAE00B-7E12-2A43-9594-01B003BA31E1}" presName="childText" presStyleLbl="bgAcc1" presStyleIdx="6" presStyleCnt="9">
        <dgm:presLayoutVars>
          <dgm:bulletEnabled val="1"/>
        </dgm:presLayoutVars>
      </dgm:prSet>
      <dgm:spPr/>
    </dgm:pt>
    <dgm:pt modelId="{C58971AA-90AD-BD47-8D64-392EF253C5DB}" type="pres">
      <dgm:prSet presAssocID="{98F8176B-1F2A-A645-8C1F-4DC73D02F54F}" presName="Name13" presStyleLbl="parChTrans1D2" presStyleIdx="7" presStyleCnt="9"/>
      <dgm:spPr/>
    </dgm:pt>
    <dgm:pt modelId="{98F28348-7ABB-9248-98AD-115F9C7F41EE}" type="pres">
      <dgm:prSet presAssocID="{3E2FBFC5-E9BF-1744-B7F9-D3CCF6AD55C1}" presName="childText" presStyleLbl="bgAcc1" presStyleIdx="7" presStyleCnt="9">
        <dgm:presLayoutVars>
          <dgm:bulletEnabled val="1"/>
        </dgm:presLayoutVars>
      </dgm:prSet>
      <dgm:spPr/>
    </dgm:pt>
    <dgm:pt modelId="{95CD6ED5-D99C-8B44-9046-05B95C2B54A5}" type="pres">
      <dgm:prSet presAssocID="{F4ADC4F0-7D50-A141-B62E-7E1F85A01761}" presName="Name13" presStyleLbl="parChTrans1D2" presStyleIdx="8" presStyleCnt="9"/>
      <dgm:spPr/>
    </dgm:pt>
    <dgm:pt modelId="{0DC263E4-2D59-E549-AB28-5779B97CB1D8}" type="pres">
      <dgm:prSet presAssocID="{9D1BFA9B-6C5D-4F48-A054-59F19813A5FD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A1E4BF0E-7EF3-3844-9AA5-29B473EE799E}" srcId="{5068792F-0D0A-1B4C-B931-94269283B9EA}" destId="{1AFB06C3-4740-CA4A-84D3-95BAAF255E4F}" srcOrd="2" destOrd="0" parTransId="{C785C002-2247-0A4C-8AED-5E1EFECEC406}" sibTransId="{301E083B-8D44-7C46-B4A7-302BC8B70780}"/>
    <dgm:cxn modelId="{EFEE221E-B5B9-C24E-91CC-82296E4E6D1B}" srcId="{79BB0818-CFA2-C348-8888-F2CA1DA4B4CE}" destId="{9D1BFA9B-6C5D-4F48-A054-59F19813A5FD}" srcOrd="2" destOrd="0" parTransId="{F4ADC4F0-7D50-A141-B62E-7E1F85A01761}" sibTransId="{CF4775E1-245B-6D49-A6C4-F468C6E97DDE}"/>
    <dgm:cxn modelId="{662D791E-B60C-D84C-9424-5ED5C53E4DD7}" srcId="{79BB0818-CFA2-C348-8888-F2CA1DA4B4CE}" destId="{21FAE00B-7E12-2A43-9594-01B003BA31E1}" srcOrd="0" destOrd="0" parTransId="{2D777075-009A-FF46-B7EF-3D7583CF3E79}" sibTransId="{2DE1A371-81CD-3D41-8920-9A97F1A19355}"/>
    <dgm:cxn modelId="{0AC01820-A394-F443-AAFE-DF6AF9D8BDD0}" type="presOf" srcId="{79BB0818-CFA2-C348-8888-F2CA1DA4B4CE}" destId="{215C1E49-7B86-7144-823F-6B8343DCE095}" srcOrd="1" destOrd="0" presId="urn:microsoft.com/office/officeart/2005/8/layout/hierarchy3"/>
    <dgm:cxn modelId="{E0B92B29-0149-FE48-B6C9-5F3741924365}" type="presOf" srcId="{20F2DF4F-314D-C94D-9A88-EBECBAB4CECC}" destId="{8762D1F1-F489-DE4F-B8E7-C8F63B1BC77B}" srcOrd="0" destOrd="0" presId="urn:microsoft.com/office/officeart/2005/8/layout/hierarchy3"/>
    <dgm:cxn modelId="{698C9937-F617-A249-98FF-6EC0E26F9460}" type="presOf" srcId="{0FBC94F2-1702-1148-A026-D0668DE88A05}" destId="{7A95E0C6-3541-C04A-9275-A00AE0AFE2D6}" srcOrd="0" destOrd="0" presId="urn:microsoft.com/office/officeart/2005/8/layout/hierarchy3"/>
    <dgm:cxn modelId="{1EFCEE4B-5690-1C42-A385-4FD85BF0FACC}" type="presOf" srcId="{1AFB06C3-4740-CA4A-84D3-95BAAF255E4F}" destId="{64FF4DD9-2EFE-484D-A99D-7198A88CFA60}" srcOrd="0" destOrd="0" presId="urn:microsoft.com/office/officeart/2005/8/layout/hierarchy3"/>
    <dgm:cxn modelId="{A6235958-6B96-A14D-A9BA-0FD128B74FF9}" type="presOf" srcId="{2D777075-009A-FF46-B7EF-3D7583CF3E79}" destId="{3479E95D-53D4-C247-B03F-8CC5EB113726}" srcOrd="0" destOrd="0" presId="urn:microsoft.com/office/officeart/2005/8/layout/hierarchy3"/>
    <dgm:cxn modelId="{08B6805E-2E97-B14D-9460-C6D2637F4A71}" type="presOf" srcId="{F4ADC4F0-7D50-A141-B62E-7E1F85A01761}" destId="{95CD6ED5-D99C-8B44-9046-05B95C2B54A5}" srcOrd="0" destOrd="0" presId="urn:microsoft.com/office/officeart/2005/8/layout/hierarchy3"/>
    <dgm:cxn modelId="{2B4F895F-854F-8D41-96E3-E6350D1DAE50}" type="presOf" srcId="{21FAE00B-7E12-2A43-9594-01B003BA31E1}" destId="{1C32C21D-F6E8-834F-BDBA-469DAAEFEC4D}" srcOrd="0" destOrd="0" presId="urn:microsoft.com/office/officeart/2005/8/layout/hierarchy3"/>
    <dgm:cxn modelId="{A9D60266-D25E-214D-9E8B-FCD6D76D078E}" type="presOf" srcId="{924A460E-BC7F-D545-8AA3-077E937D9619}" destId="{9924D8BB-4D3E-5C44-AFB5-3F0F81B7999C}" srcOrd="0" destOrd="0" presId="urn:microsoft.com/office/officeart/2005/8/layout/hierarchy3"/>
    <dgm:cxn modelId="{F202C767-2A5F-144F-84FC-DF45F5D1052D}" type="presOf" srcId="{062E6F9D-16A0-F741-937E-3FDF7B8D1785}" destId="{830E15E0-DD5C-344E-A1BE-CAA18D2D7C61}" srcOrd="0" destOrd="0" presId="urn:microsoft.com/office/officeart/2005/8/layout/hierarchy3"/>
    <dgm:cxn modelId="{6C91516F-D2B5-0747-AC9D-6D09AA960F4A}" srcId="{68171B66-8707-874C-BCA3-230A71BFF680}" destId="{FD0115FE-F149-6C4F-975A-B7553C11DCB0}" srcOrd="1" destOrd="0" parTransId="{0FBC94F2-1702-1148-A026-D0668DE88A05}" sibTransId="{4B542279-D89F-ED4D-B27E-BEB86C37F13B}"/>
    <dgm:cxn modelId="{75785D77-8D3F-DA49-9C73-FAE305946BD2}" type="presOf" srcId="{8E1CB462-887E-2640-8ACB-CB33D482066A}" destId="{1B300FD2-17A7-9741-8AEC-9F9C8D1D95A5}" srcOrd="0" destOrd="0" presId="urn:microsoft.com/office/officeart/2005/8/layout/hierarchy3"/>
    <dgm:cxn modelId="{7DC0F07F-5A30-2F4B-B356-97F7E7834EAF}" type="presOf" srcId="{15B9EA42-4A5A-5340-B7D4-39175CD6FC94}" destId="{5762337B-468A-CE43-832F-4CAC4F202DB3}" srcOrd="0" destOrd="0" presId="urn:microsoft.com/office/officeart/2005/8/layout/hierarchy3"/>
    <dgm:cxn modelId="{9F9EDB82-DA1F-174F-926C-EB021B3B4329}" type="presOf" srcId="{5068792F-0D0A-1B4C-B931-94269283B9EA}" destId="{6D2145E5-D342-0D43-87A1-0B178ED08B92}" srcOrd="0" destOrd="0" presId="urn:microsoft.com/office/officeart/2005/8/layout/hierarchy3"/>
    <dgm:cxn modelId="{D011FF87-E16D-BF43-9B17-B97280AD9B82}" type="presOf" srcId="{68171B66-8707-874C-BCA3-230A71BFF680}" destId="{20591C42-24C0-F44A-9759-91584880ACBE}" srcOrd="1" destOrd="0" presId="urn:microsoft.com/office/officeart/2005/8/layout/hierarchy3"/>
    <dgm:cxn modelId="{0570E18B-59B0-7C43-8D5B-4CAA19379B30}" srcId="{68171B66-8707-874C-BCA3-230A71BFF680}" destId="{C9102893-3450-6B43-B3E9-2D03DCEE0FD4}" srcOrd="0" destOrd="0" parTransId="{062E6F9D-16A0-F741-937E-3FDF7B8D1785}" sibTransId="{29BC7E49-9223-254F-821D-08CC2EDD43B4}"/>
    <dgm:cxn modelId="{F5C39493-C1B8-2546-B7A9-FCB9D45B9482}" type="presOf" srcId="{FD0115FE-F149-6C4F-975A-B7553C11DCB0}" destId="{5B542619-39B9-FF4F-9D31-AFF7F76D2EC2}" srcOrd="0" destOrd="0" presId="urn:microsoft.com/office/officeart/2005/8/layout/hierarchy3"/>
    <dgm:cxn modelId="{0A82F3A5-58E0-8C46-A80B-8B057933D9BB}" type="presOf" srcId="{79BB0818-CFA2-C348-8888-F2CA1DA4B4CE}" destId="{7433C051-9FD6-5F48-A301-AF9FC1607C45}" srcOrd="0" destOrd="0" presId="urn:microsoft.com/office/officeart/2005/8/layout/hierarchy3"/>
    <dgm:cxn modelId="{CDFD15AB-A7F1-8141-A91D-60EADD8D2B58}" srcId="{79BB0818-CFA2-C348-8888-F2CA1DA4B4CE}" destId="{3E2FBFC5-E9BF-1744-B7F9-D3CCF6AD55C1}" srcOrd="1" destOrd="0" parTransId="{98F8176B-1F2A-A645-8C1F-4DC73D02F54F}" sibTransId="{636F962E-4433-B244-ACC3-8D5755A88DC6}"/>
    <dgm:cxn modelId="{6FDB5CAB-9FE3-494D-8A8C-56E247B4CE5A}" type="presOf" srcId="{3E2FBFC5-E9BF-1744-B7F9-D3CCF6AD55C1}" destId="{98F28348-7ABB-9248-98AD-115F9C7F41EE}" srcOrd="0" destOrd="0" presId="urn:microsoft.com/office/officeart/2005/8/layout/hierarchy3"/>
    <dgm:cxn modelId="{1E7A0BB5-7F03-5F45-BB29-C6AF48B3DC65}" type="presOf" srcId="{5068792F-0D0A-1B4C-B931-94269283B9EA}" destId="{19ECC62C-1003-8748-815C-4411A11A2A5F}" srcOrd="1" destOrd="0" presId="urn:microsoft.com/office/officeart/2005/8/layout/hierarchy3"/>
    <dgm:cxn modelId="{E9F7D0B5-F0E9-8949-8DCF-EA88454E4C56}" type="presOf" srcId="{CA8B3FD7-43B0-5144-9E3A-5CCBA23B298F}" destId="{96F0578A-51F7-A742-A4EE-071AF7B7E0B2}" srcOrd="0" destOrd="0" presId="urn:microsoft.com/office/officeart/2005/8/layout/hierarchy3"/>
    <dgm:cxn modelId="{B42B6FC0-26D5-ED45-9F7D-2CCBC8CC9351}" type="presOf" srcId="{C9102893-3450-6B43-B3E9-2D03DCEE0FD4}" destId="{A38017E6-9019-F342-8EFA-0D21E76D83B6}" srcOrd="0" destOrd="0" presId="urn:microsoft.com/office/officeart/2005/8/layout/hierarchy3"/>
    <dgm:cxn modelId="{7E3138DB-B076-0246-B579-6EC163787F60}" srcId="{924A460E-BC7F-D545-8AA3-077E937D9619}" destId="{5068792F-0D0A-1B4C-B931-94269283B9EA}" srcOrd="0" destOrd="0" parTransId="{DFDB8D0B-60F3-FF41-A9C4-F3FB6CCC7DA8}" sibTransId="{1A0350D3-1F42-5549-8525-F5AB75E705C5}"/>
    <dgm:cxn modelId="{82E879DB-5659-9D45-B628-92570679786D}" type="presOf" srcId="{9D1BFA9B-6C5D-4F48-A054-59F19813A5FD}" destId="{0DC263E4-2D59-E549-AB28-5779B97CB1D8}" srcOrd="0" destOrd="0" presId="urn:microsoft.com/office/officeart/2005/8/layout/hierarchy3"/>
    <dgm:cxn modelId="{CDEED2DC-46E4-CE48-A806-ADCB33F026B7}" srcId="{68171B66-8707-874C-BCA3-230A71BFF680}" destId="{C6EB5E13-A5E4-4048-BBB9-1C2BE7B24D55}" srcOrd="2" destOrd="0" parTransId="{8E1CB462-887E-2640-8ACB-CB33D482066A}" sibTransId="{8C8205FC-A00F-3742-8873-3EEE22E9B0A8}"/>
    <dgm:cxn modelId="{634AA6DF-6859-F146-BCF6-96C03310D872}" type="presOf" srcId="{C0AA55E3-CC67-6943-83E4-A68D9E5DF42D}" destId="{CB05371E-CCD1-5D41-89CF-B179A732922A}" srcOrd="0" destOrd="0" presId="urn:microsoft.com/office/officeart/2005/8/layout/hierarchy3"/>
    <dgm:cxn modelId="{C050ABDF-9ABD-A141-B1E1-C3D42752D5E8}" type="presOf" srcId="{C785C002-2247-0A4C-8AED-5E1EFECEC406}" destId="{4B5226EF-8290-2B48-9A34-23B99C9EA325}" srcOrd="0" destOrd="0" presId="urn:microsoft.com/office/officeart/2005/8/layout/hierarchy3"/>
    <dgm:cxn modelId="{FC495FE7-37FA-CE43-907D-57097BB59102}" type="presOf" srcId="{68171B66-8707-874C-BCA3-230A71BFF680}" destId="{129FFBFE-67FE-844E-A5A6-7FEDF02667FF}" srcOrd="0" destOrd="0" presId="urn:microsoft.com/office/officeart/2005/8/layout/hierarchy3"/>
    <dgm:cxn modelId="{C8DAAEE9-E359-E143-99E5-9CFD7382D069}" srcId="{5068792F-0D0A-1B4C-B931-94269283B9EA}" destId="{20F2DF4F-314D-C94D-9A88-EBECBAB4CECC}" srcOrd="0" destOrd="0" parTransId="{15B9EA42-4A5A-5340-B7D4-39175CD6FC94}" sibTransId="{61A815F5-225A-7B42-97E7-7E36748D9D04}"/>
    <dgm:cxn modelId="{DF8F2FF4-8F7C-5844-B0CE-51B5687F196A}" type="presOf" srcId="{C6EB5E13-A5E4-4048-BBB9-1C2BE7B24D55}" destId="{479750F5-2BC9-764D-99CB-E675C93544D2}" srcOrd="0" destOrd="0" presId="urn:microsoft.com/office/officeart/2005/8/layout/hierarchy3"/>
    <dgm:cxn modelId="{565072F5-C4AB-0D4C-9DE0-727A5FF676AC}" srcId="{924A460E-BC7F-D545-8AA3-077E937D9619}" destId="{68171B66-8707-874C-BCA3-230A71BFF680}" srcOrd="1" destOrd="0" parTransId="{26FF4665-174B-DE48-B18C-4EF378F7D8C3}" sibTransId="{0B470C05-104F-0D46-B259-587657FBD105}"/>
    <dgm:cxn modelId="{0003A1F7-63DA-B847-8BF5-3AB7EDD6FB19}" type="presOf" srcId="{98F8176B-1F2A-A645-8C1F-4DC73D02F54F}" destId="{C58971AA-90AD-BD47-8D64-392EF253C5DB}" srcOrd="0" destOrd="0" presId="urn:microsoft.com/office/officeart/2005/8/layout/hierarchy3"/>
    <dgm:cxn modelId="{6EFEACF8-47D5-1D4C-835E-189176B776D5}" srcId="{5068792F-0D0A-1B4C-B931-94269283B9EA}" destId="{CA8B3FD7-43B0-5144-9E3A-5CCBA23B298F}" srcOrd="1" destOrd="0" parTransId="{C0AA55E3-CC67-6943-83E4-A68D9E5DF42D}" sibTransId="{905BC3A5-14C7-2E49-A910-42C3B6F48F04}"/>
    <dgm:cxn modelId="{BDC60CFE-81E6-1345-A4E5-21B761263545}" srcId="{924A460E-BC7F-D545-8AA3-077E937D9619}" destId="{79BB0818-CFA2-C348-8888-F2CA1DA4B4CE}" srcOrd="2" destOrd="0" parTransId="{BFEE106C-0387-404E-8ABF-001E9904C22B}" sibTransId="{DE1125DE-D87C-EA44-A922-0DD97DFE17F7}"/>
    <dgm:cxn modelId="{11E9363F-7786-504B-86B6-8AC3526D1936}" type="presParOf" srcId="{9924D8BB-4D3E-5C44-AFB5-3F0F81B7999C}" destId="{711D1FD6-BB06-4E49-A796-9782AAD6F696}" srcOrd="0" destOrd="0" presId="urn:microsoft.com/office/officeart/2005/8/layout/hierarchy3"/>
    <dgm:cxn modelId="{F0E9A701-8F94-0347-88B3-4E7945A3AA66}" type="presParOf" srcId="{711D1FD6-BB06-4E49-A796-9782AAD6F696}" destId="{134EC539-6A41-7347-9E72-EFC6A11AF9B0}" srcOrd="0" destOrd="0" presId="urn:microsoft.com/office/officeart/2005/8/layout/hierarchy3"/>
    <dgm:cxn modelId="{F3514098-B9D5-7242-AC99-C26F8A027AFD}" type="presParOf" srcId="{134EC539-6A41-7347-9E72-EFC6A11AF9B0}" destId="{6D2145E5-D342-0D43-87A1-0B178ED08B92}" srcOrd="0" destOrd="0" presId="urn:microsoft.com/office/officeart/2005/8/layout/hierarchy3"/>
    <dgm:cxn modelId="{56332520-EB9E-DB43-9C58-12392F71FB85}" type="presParOf" srcId="{134EC539-6A41-7347-9E72-EFC6A11AF9B0}" destId="{19ECC62C-1003-8748-815C-4411A11A2A5F}" srcOrd="1" destOrd="0" presId="urn:microsoft.com/office/officeart/2005/8/layout/hierarchy3"/>
    <dgm:cxn modelId="{B36A9C3A-6039-7848-BBDC-7C9E57D1B542}" type="presParOf" srcId="{711D1FD6-BB06-4E49-A796-9782AAD6F696}" destId="{2B5C4ECD-3D83-BD46-8694-6C4DE6034877}" srcOrd="1" destOrd="0" presId="urn:microsoft.com/office/officeart/2005/8/layout/hierarchy3"/>
    <dgm:cxn modelId="{7E1B339D-E48C-3F49-85BF-FD0D63E0D420}" type="presParOf" srcId="{2B5C4ECD-3D83-BD46-8694-6C4DE6034877}" destId="{5762337B-468A-CE43-832F-4CAC4F202DB3}" srcOrd="0" destOrd="0" presId="urn:microsoft.com/office/officeart/2005/8/layout/hierarchy3"/>
    <dgm:cxn modelId="{A7693B26-5611-954C-952E-6D1C7F425B78}" type="presParOf" srcId="{2B5C4ECD-3D83-BD46-8694-6C4DE6034877}" destId="{8762D1F1-F489-DE4F-B8E7-C8F63B1BC77B}" srcOrd="1" destOrd="0" presId="urn:microsoft.com/office/officeart/2005/8/layout/hierarchy3"/>
    <dgm:cxn modelId="{088D52F0-996A-7D48-9199-8438AAADEF15}" type="presParOf" srcId="{2B5C4ECD-3D83-BD46-8694-6C4DE6034877}" destId="{CB05371E-CCD1-5D41-89CF-B179A732922A}" srcOrd="2" destOrd="0" presId="urn:microsoft.com/office/officeart/2005/8/layout/hierarchy3"/>
    <dgm:cxn modelId="{3EB8DFA4-17FD-234E-9278-01894820A7E8}" type="presParOf" srcId="{2B5C4ECD-3D83-BD46-8694-6C4DE6034877}" destId="{96F0578A-51F7-A742-A4EE-071AF7B7E0B2}" srcOrd="3" destOrd="0" presId="urn:microsoft.com/office/officeart/2005/8/layout/hierarchy3"/>
    <dgm:cxn modelId="{7F169971-021B-914F-B77C-A63BFFE056E2}" type="presParOf" srcId="{2B5C4ECD-3D83-BD46-8694-6C4DE6034877}" destId="{4B5226EF-8290-2B48-9A34-23B99C9EA325}" srcOrd="4" destOrd="0" presId="urn:microsoft.com/office/officeart/2005/8/layout/hierarchy3"/>
    <dgm:cxn modelId="{A2F798A3-F70A-504A-8333-9F52DD1EBFED}" type="presParOf" srcId="{2B5C4ECD-3D83-BD46-8694-6C4DE6034877}" destId="{64FF4DD9-2EFE-484D-A99D-7198A88CFA60}" srcOrd="5" destOrd="0" presId="urn:microsoft.com/office/officeart/2005/8/layout/hierarchy3"/>
    <dgm:cxn modelId="{576BFFAE-9996-794F-9A1F-C17733A26053}" type="presParOf" srcId="{9924D8BB-4D3E-5C44-AFB5-3F0F81B7999C}" destId="{985B454F-F138-5E4A-BF1A-C66B15502E43}" srcOrd="1" destOrd="0" presId="urn:microsoft.com/office/officeart/2005/8/layout/hierarchy3"/>
    <dgm:cxn modelId="{557CC6ED-9042-994D-87BF-0B4EF5196A81}" type="presParOf" srcId="{985B454F-F138-5E4A-BF1A-C66B15502E43}" destId="{420996A8-64D6-5543-86C3-FB3C85A42C93}" srcOrd="0" destOrd="0" presId="urn:microsoft.com/office/officeart/2005/8/layout/hierarchy3"/>
    <dgm:cxn modelId="{464C084A-5023-C74C-84CA-DCA9EEA6FE03}" type="presParOf" srcId="{420996A8-64D6-5543-86C3-FB3C85A42C93}" destId="{129FFBFE-67FE-844E-A5A6-7FEDF02667FF}" srcOrd="0" destOrd="0" presId="urn:microsoft.com/office/officeart/2005/8/layout/hierarchy3"/>
    <dgm:cxn modelId="{38AE6591-237E-1541-A471-6736AE79C0D9}" type="presParOf" srcId="{420996A8-64D6-5543-86C3-FB3C85A42C93}" destId="{20591C42-24C0-F44A-9759-91584880ACBE}" srcOrd="1" destOrd="0" presId="urn:microsoft.com/office/officeart/2005/8/layout/hierarchy3"/>
    <dgm:cxn modelId="{76C44F58-F1DA-4045-8D54-4D353D46C9DF}" type="presParOf" srcId="{985B454F-F138-5E4A-BF1A-C66B15502E43}" destId="{873DC067-F2BA-AC4E-BDAF-002108E0A7BD}" srcOrd="1" destOrd="0" presId="urn:microsoft.com/office/officeart/2005/8/layout/hierarchy3"/>
    <dgm:cxn modelId="{575B4D54-F828-8446-A4AF-85CFB762D3A1}" type="presParOf" srcId="{873DC067-F2BA-AC4E-BDAF-002108E0A7BD}" destId="{830E15E0-DD5C-344E-A1BE-CAA18D2D7C61}" srcOrd="0" destOrd="0" presId="urn:microsoft.com/office/officeart/2005/8/layout/hierarchy3"/>
    <dgm:cxn modelId="{7EAB2116-E0AC-9447-846F-147B35ECDC6B}" type="presParOf" srcId="{873DC067-F2BA-AC4E-BDAF-002108E0A7BD}" destId="{A38017E6-9019-F342-8EFA-0D21E76D83B6}" srcOrd="1" destOrd="0" presId="urn:microsoft.com/office/officeart/2005/8/layout/hierarchy3"/>
    <dgm:cxn modelId="{E18767D0-E19A-F64C-8B0A-1021B6831B9E}" type="presParOf" srcId="{873DC067-F2BA-AC4E-BDAF-002108E0A7BD}" destId="{7A95E0C6-3541-C04A-9275-A00AE0AFE2D6}" srcOrd="2" destOrd="0" presId="urn:microsoft.com/office/officeart/2005/8/layout/hierarchy3"/>
    <dgm:cxn modelId="{01C079C1-FB84-DB44-AD8A-FC316661B406}" type="presParOf" srcId="{873DC067-F2BA-AC4E-BDAF-002108E0A7BD}" destId="{5B542619-39B9-FF4F-9D31-AFF7F76D2EC2}" srcOrd="3" destOrd="0" presId="urn:microsoft.com/office/officeart/2005/8/layout/hierarchy3"/>
    <dgm:cxn modelId="{93D8E02A-D51B-1B49-8D2A-3DB9A9B58711}" type="presParOf" srcId="{873DC067-F2BA-AC4E-BDAF-002108E0A7BD}" destId="{1B300FD2-17A7-9741-8AEC-9F9C8D1D95A5}" srcOrd="4" destOrd="0" presId="urn:microsoft.com/office/officeart/2005/8/layout/hierarchy3"/>
    <dgm:cxn modelId="{C5B71619-F9F8-234C-8A16-A6A1201BC48D}" type="presParOf" srcId="{873DC067-F2BA-AC4E-BDAF-002108E0A7BD}" destId="{479750F5-2BC9-764D-99CB-E675C93544D2}" srcOrd="5" destOrd="0" presId="urn:microsoft.com/office/officeart/2005/8/layout/hierarchy3"/>
    <dgm:cxn modelId="{ED1D3FD7-7A1B-FA4D-A3E4-EBF4ED1D5245}" type="presParOf" srcId="{9924D8BB-4D3E-5C44-AFB5-3F0F81B7999C}" destId="{ECDCB037-6867-9F46-8E8E-9F642B3EA413}" srcOrd="2" destOrd="0" presId="urn:microsoft.com/office/officeart/2005/8/layout/hierarchy3"/>
    <dgm:cxn modelId="{48D3F7D7-D98D-8F4D-9C0A-42ACCBFADBD7}" type="presParOf" srcId="{ECDCB037-6867-9F46-8E8E-9F642B3EA413}" destId="{7B0ABDB0-195C-C741-85EC-48C927909E14}" srcOrd="0" destOrd="0" presId="urn:microsoft.com/office/officeart/2005/8/layout/hierarchy3"/>
    <dgm:cxn modelId="{0EC36156-9A1B-9F4E-81D4-5A93D414E946}" type="presParOf" srcId="{7B0ABDB0-195C-C741-85EC-48C927909E14}" destId="{7433C051-9FD6-5F48-A301-AF9FC1607C45}" srcOrd="0" destOrd="0" presId="urn:microsoft.com/office/officeart/2005/8/layout/hierarchy3"/>
    <dgm:cxn modelId="{B9F4687B-B117-6C42-B8F3-43F81B3261CA}" type="presParOf" srcId="{7B0ABDB0-195C-C741-85EC-48C927909E14}" destId="{215C1E49-7B86-7144-823F-6B8343DCE095}" srcOrd="1" destOrd="0" presId="urn:microsoft.com/office/officeart/2005/8/layout/hierarchy3"/>
    <dgm:cxn modelId="{BCF7B8A9-072B-3143-B803-F17721CD9AEA}" type="presParOf" srcId="{ECDCB037-6867-9F46-8E8E-9F642B3EA413}" destId="{63614D48-9C85-7640-83B4-6A5AE83B4E06}" srcOrd="1" destOrd="0" presId="urn:microsoft.com/office/officeart/2005/8/layout/hierarchy3"/>
    <dgm:cxn modelId="{5BF9A276-6751-5841-A5DC-F645351314DD}" type="presParOf" srcId="{63614D48-9C85-7640-83B4-6A5AE83B4E06}" destId="{3479E95D-53D4-C247-B03F-8CC5EB113726}" srcOrd="0" destOrd="0" presId="urn:microsoft.com/office/officeart/2005/8/layout/hierarchy3"/>
    <dgm:cxn modelId="{4390D805-F271-1C43-88C2-D40580F0E989}" type="presParOf" srcId="{63614D48-9C85-7640-83B4-6A5AE83B4E06}" destId="{1C32C21D-F6E8-834F-BDBA-469DAAEFEC4D}" srcOrd="1" destOrd="0" presId="urn:microsoft.com/office/officeart/2005/8/layout/hierarchy3"/>
    <dgm:cxn modelId="{3774E04B-7106-0D42-8286-3AF10AC3B210}" type="presParOf" srcId="{63614D48-9C85-7640-83B4-6A5AE83B4E06}" destId="{C58971AA-90AD-BD47-8D64-392EF253C5DB}" srcOrd="2" destOrd="0" presId="urn:microsoft.com/office/officeart/2005/8/layout/hierarchy3"/>
    <dgm:cxn modelId="{13C318AD-70B7-564F-99E0-0EF00ACAB867}" type="presParOf" srcId="{63614D48-9C85-7640-83B4-6A5AE83B4E06}" destId="{98F28348-7ABB-9248-98AD-115F9C7F41EE}" srcOrd="3" destOrd="0" presId="urn:microsoft.com/office/officeart/2005/8/layout/hierarchy3"/>
    <dgm:cxn modelId="{2E4BF952-BA96-EE41-9C8D-872473B89AFD}" type="presParOf" srcId="{63614D48-9C85-7640-83B4-6A5AE83B4E06}" destId="{95CD6ED5-D99C-8B44-9046-05B95C2B54A5}" srcOrd="4" destOrd="0" presId="urn:microsoft.com/office/officeart/2005/8/layout/hierarchy3"/>
    <dgm:cxn modelId="{62180BEF-2BEC-A445-886B-75CE23DAE4AE}" type="presParOf" srcId="{63614D48-9C85-7640-83B4-6A5AE83B4E06}" destId="{0DC263E4-2D59-E549-AB28-5779B97CB1D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D1D97-12D9-4B63-B0AA-043B1AF3FF34}">
      <dsp:nvSpPr>
        <dsp:cNvPr id="0" name=""/>
        <dsp:cNvSpPr/>
      </dsp:nvSpPr>
      <dsp:spPr>
        <a:xfrm>
          <a:off x="840796" y="1104111"/>
          <a:ext cx="899226" cy="8992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A29A6-DD54-466C-BCF3-029C27FBD606}">
      <dsp:nvSpPr>
        <dsp:cNvPr id="0" name=""/>
        <dsp:cNvSpPr/>
      </dsp:nvSpPr>
      <dsp:spPr>
        <a:xfrm>
          <a:off x="5800" y="2081027"/>
          <a:ext cx="2569218" cy="38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b="1" kern="1200"/>
            <a:t>MEZZI DI PRODUZIONE</a:t>
          </a:r>
          <a:endParaRPr lang="en-US" sz="1600" kern="1200"/>
        </a:p>
      </dsp:txBody>
      <dsp:txXfrm>
        <a:off x="5800" y="2081027"/>
        <a:ext cx="2569218" cy="385382"/>
      </dsp:txXfrm>
    </dsp:sp>
    <dsp:sp modelId="{38822B94-1679-44D0-B263-0434CCE64BAB}">
      <dsp:nvSpPr>
        <dsp:cNvPr id="0" name=""/>
        <dsp:cNvSpPr/>
      </dsp:nvSpPr>
      <dsp:spPr>
        <a:xfrm>
          <a:off x="5800" y="2502545"/>
          <a:ext cx="2569218" cy="40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Materia prima, sapere e tecnologia</a:t>
          </a:r>
          <a:endParaRPr lang="en-US" sz="1200" kern="1200"/>
        </a:p>
      </dsp:txBody>
      <dsp:txXfrm>
        <a:off x="5800" y="2502545"/>
        <a:ext cx="2569218" cy="408295"/>
      </dsp:txXfrm>
    </dsp:sp>
    <dsp:sp modelId="{1C89671C-0605-4B31-BCF0-08E2665AB5EC}">
      <dsp:nvSpPr>
        <dsp:cNvPr id="0" name=""/>
        <dsp:cNvSpPr/>
      </dsp:nvSpPr>
      <dsp:spPr>
        <a:xfrm>
          <a:off x="3859628" y="1104111"/>
          <a:ext cx="899226" cy="8992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02969-5528-4676-88FA-6752A0F3880D}">
      <dsp:nvSpPr>
        <dsp:cNvPr id="0" name=""/>
        <dsp:cNvSpPr/>
      </dsp:nvSpPr>
      <dsp:spPr>
        <a:xfrm>
          <a:off x="3024632" y="2081027"/>
          <a:ext cx="2569218" cy="38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b="1" kern="1200"/>
            <a:t>MANODOPERA</a:t>
          </a:r>
          <a:endParaRPr lang="en-US" sz="1600" kern="1200"/>
        </a:p>
      </dsp:txBody>
      <dsp:txXfrm>
        <a:off x="3024632" y="2081027"/>
        <a:ext cx="2569218" cy="385382"/>
      </dsp:txXfrm>
    </dsp:sp>
    <dsp:sp modelId="{0A59F60D-E449-4893-91C7-A67B4E714ED5}">
      <dsp:nvSpPr>
        <dsp:cNvPr id="0" name=""/>
        <dsp:cNvSpPr/>
      </dsp:nvSpPr>
      <dsp:spPr>
        <a:xfrm>
          <a:off x="3024632" y="2502545"/>
          <a:ext cx="2569218" cy="40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Lavoro, energia umana</a:t>
          </a:r>
          <a:endParaRPr lang="en-US" sz="1200" kern="1200"/>
        </a:p>
      </dsp:txBody>
      <dsp:txXfrm>
        <a:off x="3024632" y="2502545"/>
        <a:ext cx="2569218" cy="408295"/>
      </dsp:txXfrm>
    </dsp:sp>
    <dsp:sp modelId="{03211789-6C78-4329-9EEA-E04BAA57C512}">
      <dsp:nvSpPr>
        <dsp:cNvPr id="0" name=""/>
        <dsp:cNvSpPr/>
      </dsp:nvSpPr>
      <dsp:spPr>
        <a:xfrm>
          <a:off x="6878460" y="1104111"/>
          <a:ext cx="899226" cy="8992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516E5-F7A1-42DD-99BC-2D9D39D813B3}">
      <dsp:nvSpPr>
        <dsp:cNvPr id="0" name=""/>
        <dsp:cNvSpPr/>
      </dsp:nvSpPr>
      <dsp:spPr>
        <a:xfrm>
          <a:off x="6043464" y="2081027"/>
          <a:ext cx="2569218" cy="38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b="1" kern="1200" dirty="0"/>
            <a:t>RAPPORTI DI PRODUZIONE</a:t>
          </a:r>
          <a:endParaRPr lang="en-US" sz="1600" kern="1200" dirty="0"/>
        </a:p>
      </dsp:txBody>
      <dsp:txXfrm>
        <a:off x="6043464" y="2081027"/>
        <a:ext cx="2569218" cy="385382"/>
      </dsp:txXfrm>
    </dsp:sp>
    <dsp:sp modelId="{B739384A-1183-480C-801C-38B648DEF3F3}">
      <dsp:nvSpPr>
        <dsp:cNvPr id="0" name=""/>
        <dsp:cNvSpPr/>
      </dsp:nvSpPr>
      <dsp:spPr>
        <a:xfrm>
          <a:off x="6043464" y="2502545"/>
          <a:ext cx="2569218" cy="40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Relazione sociale tra mezzi di produzione e manodopera</a:t>
          </a:r>
          <a:endParaRPr lang="en-US" sz="1200" kern="1200"/>
        </a:p>
      </dsp:txBody>
      <dsp:txXfrm>
        <a:off x="6043464" y="2502545"/>
        <a:ext cx="2569218" cy="408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9E740-5B54-414C-BAF5-09BDCB93C0DD}">
      <dsp:nvSpPr>
        <dsp:cNvPr id="0" name=""/>
        <dsp:cNvSpPr/>
      </dsp:nvSpPr>
      <dsp:spPr>
        <a:xfrm>
          <a:off x="0" y="97098"/>
          <a:ext cx="80010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40.000 individui, 0,0003 % pianeta (economia multipolare)</a:t>
          </a:r>
          <a:endParaRPr lang="en-US" sz="2100" kern="1200"/>
        </a:p>
      </dsp:txBody>
      <dsp:txXfrm>
        <a:off x="24588" y="121686"/>
        <a:ext cx="7951824" cy="454509"/>
      </dsp:txXfrm>
    </dsp:sp>
    <dsp:sp modelId="{45215DD5-DEE8-3E4C-9E0A-C9A1C30F1F1F}">
      <dsp:nvSpPr>
        <dsp:cNvPr id="0" name=""/>
        <dsp:cNvSpPr/>
      </dsp:nvSpPr>
      <dsp:spPr>
        <a:xfrm>
          <a:off x="0" y="661263"/>
          <a:ext cx="80010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risorse spontanee, animali e vegetali, </a:t>
          </a:r>
          <a:endParaRPr lang="en-US" sz="2100" kern="1200"/>
        </a:p>
      </dsp:txBody>
      <dsp:txXfrm>
        <a:off x="24588" y="685851"/>
        <a:ext cx="7951824" cy="454509"/>
      </dsp:txXfrm>
    </dsp:sp>
    <dsp:sp modelId="{E74EB585-1E30-AA45-947C-ED5868C06B88}">
      <dsp:nvSpPr>
        <dsp:cNvPr id="0" name=""/>
        <dsp:cNvSpPr/>
      </dsp:nvSpPr>
      <dsp:spPr>
        <a:xfrm>
          <a:off x="0" y="1164948"/>
          <a:ext cx="80010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600" kern="1200"/>
            <a:t>attività a rendimento </a:t>
          </a:r>
          <a:r>
            <a:rPr lang="it-IT" sz="1600" i="1" kern="1200"/>
            <a:t>immediato</a:t>
          </a:r>
          <a:endParaRPr lang="en-US" sz="1600" kern="1200"/>
        </a:p>
      </dsp:txBody>
      <dsp:txXfrm>
        <a:off x="0" y="1164948"/>
        <a:ext cx="8001000" cy="347760"/>
      </dsp:txXfrm>
    </dsp:sp>
    <dsp:sp modelId="{AAC103BE-24CD-3342-81FD-CD2C303D3985}">
      <dsp:nvSpPr>
        <dsp:cNvPr id="0" name=""/>
        <dsp:cNvSpPr/>
      </dsp:nvSpPr>
      <dsp:spPr>
        <a:xfrm>
          <a:off x="0" y="1512708"/>
          <a:ext cx="80010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società piccole, mobili, egualitarie e cooperative</a:t>
          </a:r>
          <a:endParaRPr lang="en-US" sz="2100" kern="1200"/>
        </a:p>
      </dsp:txBody>
      <dsp:txXfrm>
        <a:off x="24588" y="1537296"/>
        <a:ext cx="7951824" cy="454509"/>
      </dsp:txXfrm>
    </dsp:sp>
    <dsp:sp modelId="{35E2E361-AB1B-2E49-A54B-02EDBA522524}">
      <dsp:nvSpPr>
        <dsp:cNvPr id="0" name=""/>
        <dsp:cNvSpPr/>
      </dsp:nvSpPr>
      <dsp:spPr>
        <a:xfrm>
          <a:off x="0" y="2076873"/>
          <a:ext cx="80010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>
              <a:hlinkClick xmlns:r="http://schemas.openxmlformats.org/officeDocument/2006/relationships" r:id="rId1"/>
            </a:rPr>
            <a:t>Sami people</a:t>
          </a:r>
          <a:endParaRPr lang="en-US" sz="2100" kern="1200"/>
        </a:p>
      </dsp:txBody>
      <dsp:txXfrm>
        <a:off x="24588" y="2101461"/>
        <a:ext cx="7951824" cy="454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47F4E-01AA-47CE-8799-B9C0DB13175A}">
      <dsp:nvSpPr>
        <dsp:cNvPr id="0" name=""/>
        <dsp:cNvSpPr/>
      </dsp:nvSpPr>
      <dsp:spPr>
        <a:xfrm>
          <a:off x="437545" y="266843"/>
          <a:ext cx="1303875" cy="1303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DA1D4-F81C-4106-BEC7-BDDD0AA0EE48}">
      <dsp:nvSpPr>
        <dsp:cNvPr id="0" name=""/>
        <dsp:cNvSpPr/>
      </dsp:nvSpPr>
      <dsp:spPr>
        <a:xfrm>
          <a:off x="715420" y="544718"/>
          <a:ext cx="748125" cy="748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727E3-142F-4AEC-A06E-BF9DC1AC67D7}">
      <dsp:nvSpPr>
        <dsp:cNvPr id="0" name=""/>
        <dsp:cNvSpPr/>
      </dsp:nvSpPr>
      <dsp:spPr>
        <a:xfrm>
          <a:off x="20733" y="1976843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900" kern="1200"/>
            <a:t>1. </a:t>
          </a:r>
          <a:r>
            <a:rPr lang="en-GB" sz="1900" b="1" kern="1200"/>
            <a:t>RECIPROCITA’</a:t>
          </a:r>
          <a:r>
            <a:rPr lang="en-GB" sz="1900" kern="1200"/>
            <a:t> - simmetria</a:t>
          </a:r>
          <a:endParaRPr lang="en-US" sz="1900" kern="1200"/>
        </a:p>
      </dsp:txBody>
      <dsp:txXfrm>
        <a:off x="20733" y="1976843"/>
        <a:ext cx="2137500" cy="720000"/>
      </dsp:txXfrm>
    </dsp:sp>
    <dsp:sp modelId="{C540AD8C-2142-4EED-ADE4-B544FE0372FD}">
      <dsp:nvSpPr>
        <dsp:cNvPr id="0" name=""/>
        <dsp:cNvSpPr/>
      </dsp:nvSpPr>
      <dsp:spPr>
        <a:xfrm>
          <a:off x="2949108" y="266843"/>
          <a:ext cx="1303875" cy="1303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A29EE-4114-49B2-95BD-EEC6C46C008B}">
      <dsp:nvSpPr>
        <dsp:cNvPr id="0" name=""/>
        <dsp:cNvSpPr/>
      </dsp:nvSpPr>
      <dsp:spPr>
        <a:xfrm>
          <a:off x="3226983" y="544718"/>
          <a:ext cx="748125" cy="748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1A847-594F-4C28-9B96-B16BA9A99236}">
      <dsp:nvSpPr>
        <dsp:cNvPr id="0" name=""/>
        <dsp:cNvSpPr/>
      </dsp:nvSpPr>
      <dsp:spPr>
        <a:xfrm>
          <a:off x="2532295" y="1976843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900" kern="1200"/>
            <a:t>2. </a:t>
          </a:r>
          <a:r>
            <a:rPr lang="en-GB" sz="1900" b="1" kern="1200"/>
            <a:t>RIDISTRIBUZIONE</a:t>
          </a:r>
          <a:r>
            <a:rPr lang="en-GB" sz="1900" kern="1200"/>
            <a:t> - centralità</a:t>
          </a:r>
          <a:endParaRPr lang="en-US" sz="1900" kern="1200"/>
        </a:p>
      </dsp:txBody>
      <dsp:txXfrm>
        <a:off x="2532295" y="1976843"/>
        <a:ext cx="2137500" cy="720000"/>
      </dsp:txXfrm>
    </dsp:sp>
    <dsp:sp modelId="{8BC6194B-67B1-4E5A-A753-063837AC1286}">
      <dsp:nvSpPr>
        <dsp:cNvPr id="0" name=""/>
        <dsp:cNvSpPr/>
      </dsp:nvSpPr>
      <dsp:spPr>
        <a:xfrm>
          <a:off x="5460670" y="266843"/>
          <a:ext cx="1303875" cy="13038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6DB4C-D0D7-4062-807A-29E93198D528}">
      <dsp:nvSpPr>
        <dsp:cNvPr id="0" name=""/>
        <dsp:cNvSpPr/>
      </dsp:nvSpPr>
      <dsp:spPr>
        <a:xfrm>
          <a:off x="5738545" y="544718"/>
          <a:ext cx="748125" cy="748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FFA77-70F9-4547-B356-8A89E3093749}">
      <dsp:nvSpPr>
        <dsp:cNvPr id="0" name=""/>
        <dsp:cNvSpPr/>
      </dsp:nvSpPr>
      <dsp:spPr>
        <a:xfrm>
          <a:off x="5043858" y="1976843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900" kern="1200"/>
            <a:t>3. </a:t>
          </a:r>
          <a:r>
            <a:rPr lang="en-GB" sz="1900" b="1" kern="1200"/>
            <a:t>SCAMBIO</a:t>
          </a:r>
          <a:r>
            <a:rPr lang="en-GB" sz="1900" kern="1200"/>
            <a:t> - mercato</a:t>
          </a:r>
          <a:endParaRPr lang="en-US" sz="1900" kern="1200"/>
        </a:p>
      </dsp:txBody>
      <dsp:txXfrm>
        <a:off x="5043858" y="1976843"/>
        <a:ext cx="21375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D7D01-608D-4BB0-9FEB-8A7ABEF0F3A9}">
      <dsp:nvSpPr>
        <dsp:cNvPr id="0" name=""/>
        <dsp:cNvSpPr/>
      </dsp:nvSpPr>
      <dsp:spPr>
        <a:xfrm>
          <a:off x="0" y="451"/>
          <a:ext cx="7203281" cy="10556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88324-A3C2-44BF-8246-9A8384E56686}">
      <dsp:nvSpPr>
        <dsp:cNvPr id="0" name=""/>
        <dsp:cNvSpPr/>
      </dsp:nvSpPr>
      <dsp:spPr>
        <a:xfrm>
          <a:off x="319322" y="237963"/>
          <a:ext cx="580585" cy="5805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B155A-C904-4154-9840-589040BB0EE6}">
      <dsp:nvSpPr>
        <dsp:cNvPr id="0" name=""/>
        <dsp:cNvSpPr/>
      </dsp:nvSpPr>
      <dsp:spPr>
        <a:xfrm>
          <a:off x="1219230" y="451"/>
          <a:ext cx="5984050" cy="105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19" tIns="111719" rIns="111719" bIns="11171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- il dare/ricevere non ha contro-partita</a:t>
          </a:r>
          <a:endParaRPr lang="en-US" sz="2500" kern="1200"/>
        </a:p>
      </dsp:txBody>
      <dsp:txXfrm>
        <a:off x="1219230" y="451"/>
        <a:ext cx="5984050" cy="1055610"/>
      </dsp:txXfrm>
    </dsp:sp>
    <dsp:sp modelId="{B9F5E834-D437-4421-8A9C-D94CE229A9D8}">
      <dsp:nvSpPr>
        <dsp:cNvPr id="0" name=""/>
        <dsp:cNvSpPr/>
      </dsp:nvSpPr>
      <dsp:spPr>
        <a:xfrm>
          <a:off x="0" y="1319964"/>
          <a:ext cx="7203281" cy="10556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24271-5B77-4FA1-9F51-B75E45083AB6}">
      <dsp:nvSpPr>
        <dsp:cNvPr id="0" name=""/>
        <dsp:cNvSpPr/>
      </dsp:nvSpPr>
      <dsp:spPr>
        <a:xfrm>
          <a:off x="319322" y="1557477"/>
          <a:ext cx="580585" cy="5805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4EBD9-B061-4CDF-B777-E38C30A2AA82}">
      <dsp:nvSpPr>
        <dsp:cNvPr id="0" name=""/>
        <dsp:cNvSpPr/>
      </dsp:nvSpPr>
      <dsp:spPr>
        <a:xfrm>
          <a:off x="1219230" y="1319964"/>
          <a:ext cx="5984050" cy="105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19" tIns="111719" rIns="111719" bIns="11171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- non c’è restituzione immediata</a:t>
          </a:r>
          <a:endParaRPr lang="en-US" sz="2500" kern="1200"/>
        </a:p>
      </dsp:txBody>
      <dsp:txXfrm>
        <a:off x="1219230" y="1319964"/>
        <a:ext cx="5984050" cy="1055610"/>
      </dsp:txXfrm>
    </dsp:sp>
    <dsp:sp modelId="{DBE13E44-0ABD-4646-BF94-AB20B2661E3E}">
      <dsp:nvSpPr>
        <dsp:cNvPr id="0" name=""/>
        <dsp:cNvSpPr/>
      </dsp:nvSpPr>
      <dsp:spPr>
        <a:xfrm>
          <a:off x="0" y="2639478"/>
          <a:ext cx="7203281" cy="10556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82B0E-7ED7-48E4-8F76-E5051C726D3F}">
      <dsp:nvSpPr>
        <dsp:cNvPr id="0" name=""/>
        <dsp:cNvSpPr/>
      </dsp:nvSpPr>
      <dsp:spPr>
        <a:xfrm>
          <a:off x="319322" y="2876990"/>
          <a:ext cx="580585" cy="5805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B4406-A7B1-415A-BA0F-86C9B4620DD1}">
      <dsp:nvSpPr>
        <dsp:cNvPr id="0" name=""/>
        <dsp:cNvSpPr/>
      </dsp:nvSpPr>
      <dsp:spPr>
        <a:xfrm>
          <a:off x="1219230" y="2639478"/>
          <a:ext cx="5984050" cy="105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19" tIns="111719" rIns="111719" bIns="11171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- ci si astiene dal valutare il </a:t>
          </a:r>
          <a:r>
            <a:rPr lang="en-GB" sz="2500" b="1" kern="1200"/>
            <a:t>valore</a:t>
          </a:r>
          <a:r>
            <a:rPr lang="en-GB" sz="2500" kern="1200"/>
            <a:t> dell’oggetto scambiato</a:t>
          </a:r>
          <a:endParaRPr lang="en-US" sz="2500" kern="1200"/>
        </a:p>
      </dsp:txBody>
      <dsp:txXfrm>
        <a:off x="1219230" y="2639478"/>
        <a:ext cx="5984050" cy="10556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7A4D6-5EE8-4C8D-85B8-277B44A81C62}">
      <dsp:nvSpPr>
        <dsp:cNvPr id="0" name=""/>
        <dsp:cNvSpPr/>
      </dsp:nvSpPr>
      <dsp:spPr>
        <a:xfrm>
          <a:off x="1081539" y="17369"/>
          <a:ext cx="1156494" cy="11429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FC77D-16A4-4833-93EE-F5D0B1660651}">
      <dsp:nvSpPr>
        <dsp:cNvPr id="0" name=""/>
        <dsp:cNvSpPr/>
      </dsp:nvSpPr>
      <dsp:spPr>
        <a:xfrm>
          <a:off x="7651" y="1286252"/>
          <a:ext cx="3304270" cy="489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100" kern="1200"/>
            <a:t>forme egualitarie</a:t>
          </a:r>
          <a:endParaRPr lang="en-US" sz="3100" kern="1200"/>
        </a:p>
      </dsp:txBody>
      <dsp:txXfrm>
        <a:off x="7651" y="1286252"/>
        <a:ext cx="3304270" cy="489830"/>
      </dsp:txXfrm>
    </dsp:sp>
    <dsp:sp modelId="{AF0356F7-7C95-4C32-AC1D-2E4BF09E28DE}">
      <dsp:nvSpPr>
        <dsp:cNvPr id="0" name=""/>
        <dsp:cNvSpPr/>
      </dsp:nvSpPr>
      <dsp:spPr>
        <a:xfrm>
          <a:off x="7651" y="1834662"/>
          <a:ext cx="3304270" cy="111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ridistributore non ha potere reale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contributo volontario</a:t>
          </a:r>
          <a:endParaRPr lang="en-US" sz="1700" kern="1200"/>
        </a:p>
      </dsp:txBody>
      <dsp:txXfrm>
        <a:off x="7651" y="1834662"/>
        <a:ext cx="3304270" cy="1111654"/>
      </dsp:txXfrm>
    </dsp:sp>
    <dsp:sp modelId="{79381717-BACB-4D62-9ABA-41BC738E7C74}">
      <dsp:nvSpPr>
        <dsp:cNvPr id="0" name=""/>
        <dsp:cNvSpPr/>
      </dsp:nvSpPr>
      <dsp:spPr>
        <a:xfrm>
          <a:off x="4964056" y="17369"/>
          <a:ext cx="1156494" cy="11429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CCC7E-D0E0-45FE-9023-71EFDCAF899F}">
      <dsp:nvSpPr>
        <dsp:cNvPr id="0" name=""/>
        <dsp:cNvSpPr/>
      </dsp:nvSpPr>
      <dsp:spPr>
        <a:xfrm>
          <a:off x="3890169" y="1286252"/>
          <a:ext cx="3304270" cy="489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100" kern="1200"/>
            <a:t>forme stratificate</a:t>
          </a:r>
          <a:endParaRPr lang="en-US" sz="3100" kern="1200"/>
        </a:p>
      </dsp:txBody>
      <dsp:txXfrm>
        <a:off x="3890169" y="1286252"/>
        <a:ext cx="3304270" cy="489830"/>
      </dsp:txXfrm>
    </dsp:sp>
    <dsp:sp modelId="{7D842862-C182-4C9E-AFBA-661BDA30295E}">
      <dsp:nvSpPr>
        <dsp:cNvPr id="0" name=""/>
        <dsp:cNvSpPr/>
      </dsp:nvSpPr>
      <dsp:spPr>
        <a:xfrm>
          <a:off x="3890169" y="1834662"/>
          <a:ext cx="3304270" cy="111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ridistributore incamera ricchezza/potere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obbligo di contributo  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Þ classe dominate/subordinata </a:t>
          </a:r>
          <a:endParaRPr lang="en-US" sz="1700" kern="1200"/>
        </a:p>
      </dsp:txBody>
      <dsp:txXfrm>
        <a:off x="3890169" y="1834662"/>
        <a:ext cx="3304270" cy="1111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145E5-D342-0D43-87A1-0B178ED08B92}">
      <dsp:nvSpPr>
        <dsp:cNvPr id="0" name=""/>
        <dsp:cNvSpPr/>
      </dsp:nvSpPr>
      <dsp:spPr>
        <a:xfrm>
          <a:off x="267675" y="3296"/>
          <a:ext cx="2393846" cy="1196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Caccia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raccolta</a:t>
          </a:r>
        </a:p>
      </dsp:txBody>
      <dsp:txXfrm>
        <a:off x="302732" y="38353"/>
        <a:ext cx="2323732" cy="1126809"/>
      </dsp:txXfrm>
    </dsp:sp>
    <dsp:sp modelId="{5762337B-468A-CE43-832F-4CAC4F202DB3}">
      <dsp:nvSpPr>
        <dsp:cNvPr id="0" name=""/>
        <dsp:cNvSpPr/>
      </dsp:nvSpPr>
      <dsp:spPr>
        <a:xfrm>
          <a:off x="507060" y="1200219"/>
          <a:ext cx="239384" cy="89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692"/>
              </a:lnTo>
              <a:lnTo>
                <a:pt x="239384" y="8976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2D1F1-F489-DE4F-B8E7-C8F63B1BC77B}">
      <dsp:nvSpPr>
        <dsp:cNvPr id="0" name=""/>
        <dsp:cNvSpPr/>
      </dsp:nvSpPr>
      <dsp:spPr>
        <a:xfrm>
          <a:off x="746444" y="1499449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Produzione: finalizzata all’uso</a:t>
          </a:r>
        </a:p>
      </dsp:txBody>
      <dsp:txXfrm>
        <a:off x="781501" y="1534506"/>
        <a:ext cx="1844963" cy="1126809"/>
      </dsp:txXfrm>
    </dsp:sp>
    <dsp:sp modelId="{CB05371E-CCD1-5D41-89CF-B179A732922A}">
      <dsp:nvSpPr>
        <dsp:cNvPr id="0" name=""/>
        <dsp:cNvSpPr/>
      </dsp:nvSpPr>
      <dsp:spPr>
        <a:xfrm>
          <a:off x="507060" y="1200219"/>
          <a:ext cx="239384" cy="2393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846"/>
              </a:lnTo>
              <a:lnTo>
                <a:pt x="239384" y="23938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0578A-51F7-A742-A4EE-071AF7B7E0B2}">
      <dsp:nvSpPr>
        <dsp:cNvPr id="0" name=""/>
        <dsp:cNvSpPr/>
      </dsp:nvSpPr>
      <dsp:spPr>
        <a:xfrm>
          <a:off x="746444" y="2995603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Divisione lavoro: non specialisti </a:t>
          </a:r>
        </a:p>
      </dsp:txBody>
      <dsp:txXfrm>
        <a:off x="781501" y="3030660"/>
        <a:ext cx="1844963" cy="1126809"/>
      </dsp:txXfrm>
    </dsp:sp>
    <dsp:sp modelId="{4B5226EF-8290-2B48-9A34-23B99C9EA325}">
      <dsp:nvSpPr>
        <dsp:cNvPr id="0" name=""/>
        <dsp:cNvSpPr/>
      </dsp:nvSpPr>
      <dsp:spPr>
        <a:xfrm>
          <a:off x="507060" y="1200219"/>
          <a:ext cx="239384" cy="3890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0000"/>
              </a:lnTo>
              <a:lnTo>
                <a:pt x="239384" y="38900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F4DD9-2EFE-484D-A99D-7198A88CFA60}">
      <dsp:nvSpPr>
        <dsp:cNvPr id="0" name=""/>
        <dsp:cNvSpPr/>
      </dsp:nvSpPr>
      <dsp:spPr>
        <a:xfrm>
          <a:off x="746444" y="4491757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Uso risorse collettive e provvisorie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ALTA SOSTENIBILITA’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 </a:t>
          </a:r>
        </a:p>
      </dsp:txBody>
      <dsp:txXfrm>
        <a:off x="781501" y="4526814"/>
        <a:ext cx="1844963" cy="1126809"/>
      </dsp:txXfrm>
    </dsp:sp>
    <dsp:sp modelId="{129FFBFE-67FE-844E-A5A6-7FEDF02667FF}">
      <dsp:nvSpPr>
        <dsp:cNvPr id="0" name=""/>
        <dsp:cNvSpPr/>
      </dsp:nvSpPr>
      <dsp:spPr>
        <a:xfrm>
          <a:off x="3259983" y="3296"/>
          <a:ext cx="2393846" cy="1196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orticoltura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Pastorizia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agricoltura</a:t>
          </a:r>
          <a:endParaRPr lang="it-IT" sz="2000" kern="1200" dirty="0"/>
        </a:p>
      </dsp:txBody>
      <dsp:txXfrm>
        <a:off x="3295040" y="38353"/>
        <a:ext cx="2323732" cy="1126809"/>
      </dsp:txXfrm>
    </dsp:sp>
    <dsp:sp modelId="{830E15E0-DD5C-344E-A1BE-CAA18D2D7C61}">
      <dsp:nvSpPr>
        <dsp:cNvPr id="0" name=""/>
        <dsp:cNvSpPr/>
      </dsp:nvSpPr>
      <dsp:spPr>
        <a:xfrm>
          <a:off x="3499367" y="1200219"/>
          <a:ext cx="239384" cy="89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692"/>
              </a:lnTo>
              <a:lnTo>
                <a:pt x="239384" y="8976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017E6-9019-F342-8EFA-0D21E76D83B6}">
      <dsp:nvSpPr>
        <dsp:cNvPr id="0" name=""/>
        <dsp:cNvSpPr/>
      </dsp:nvSpPr>
      <dsp:spPr>
        <a:xfrm>
          <a:off x="3738752" y="1499449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PRODUZIONE: estensiva, intensiva </a:t>
          </a:r>
        </a:p>
      </dsp:txBody>
      <dsp:txXfrm>
        <a:off x="3773809" y="1534506"/>
        <a:ext cx="1844963" cy="1126809"/>
      </dsp:txXfrm>
    </dsp:sp>
    <dsp:sp modelId="{7A95E0C6-3541-C04A-9275-A00AE0AFE2D6}">
      <dsp:nvSpPr>
        <dsp:cNvPr id="0" name=""/>
        <dsp:cNvSpPr/>
      </dsp:nvSpPr>
      <dsp:spPr>
        <a:xfrm>
          <a:off x="3499367" y="1200219"/>
          <a:ext cx="239384" cy="2393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846"/>
              </a:lnTo>
              <a:lnTo>
                <a:pt x="239384" y="23938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42619-39B9-FF4F-9D31-AFF7F76D2EC2}">
      <dsp:nvSpPr>
        <dsp:cNvPr id="0" name=""/>
        <dsp:cNvSpPr/>
      </dsp:nvSpPr>
      <dsp:spPr>
        <a:xfrm>
          <a:off x="3738752" y="2995603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da non 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iper-specialisti</a:t>
          </a:r>
        </a:p>
      </dsp:txBody>
      <dsp:txXfrm>
        <a:off x="3773809" y="3030660"/>
        <a:ext cx="1844963" cy="1126809"/>
      </dsp:txXfrm>
    </dsp:sp>
    <dsp:sp modelId="{1B300FD2-17A7-9741-8AEC-9F9C8D1D95A5}">
      <dsp:nvSpPr>
        <dsp:cNvPr id="0" name=""/>
        <dsp:cNvSpPr/>
      </dsp:nvSpPr>
      <dsp:spPr>
        <a:xfrm>
          <a:off x="3499367" y="1200219"/>
          <a:ext cx="239384" cy="3890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0000"/>
              </a:lnTo>
              <a:lnTo>
                <a:pt x="239384" y="38900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750F5-2BC9-764D-99CB-E675C93544D2}">
      <dsp:nvSpPr>
        <dsp:cNvPr id="0" name=""/>
        <dsp:cNvSpPr/>
      </dsp:nvSpPr>
      <dsp:spPr>
        <a:xfrm>
          <a:off x="3738752" y="4491757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Pastori</a:t>
          </a:r>
        </a:p>
      </dsp:txBody>
      <dsp:txXfrm>
        <a:off x="3773809" y="4526814"/>
        <a:ext cx="1844963" cy="1126809"/>
      </dsp:txXfrm>
    </dsp:sp>
    <dsp:sp modelId="{7433C051-9FD6-5F48-A301-AF9FC1607C45}">
      <dsp:nvSpPr>
        <dsp:cNvPr id="0" name=""/>
        <dsp:cNvSpPr/>
      </dsp:nvSpPr>
      <dsp:spPr>
        <a:xfrm>
          <a:off x="6252291" y="3296"/>
          <a:ext cx="2393846" cy="1196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Industria e Post (</a:t>
          </a:r>
          <a:r>
            <a:rPr lang="it-IT" sz="2000" kern="1200" dirty="0" err="1"/>
            <a:t>digital</a:t>
          </a:r>
          <a:r>
            <a:rPr lang="it-IT" sz="2000" kern="1200" dirty="0"/>
            <a:t>)</a:t>
          </a:r>
        </a:p>
      </dsp:txBody>
      <dsp:txXfrm>
        <a:off x="6287348" y="38353"/>
        <a:ext cx="2323732" cy="1126809"/>
      </dsp:txXfrm>
    </dsp:sp>
    <dsp:sp modelId="{3479E95D-53D4-C247-B03F-8CC5EB113726}">
      <dsp:nvSpPr>
        <dsp:cNvPr id="0" name=""/>
        <dsp:cNvSpPr/>
      </dsp:nvSpPr>
      <dsp:spPr>
        <a:xfrm>
          <a:off x="6491675" y="1200219"/>
          <a:ext cx="239384" cy="89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692"/>
              </a:lnTo>
              <a:lnTo>
                <a:pt x="239384" y="8976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2C21D-F6E8-834F-BDBA-469DAAEFEC4D}">
      <dsp:nvSpPr>
        <dsp:cNvPr id="0" name=""/>
        <dsp:cNvSpPr/>
      </dsp:nvSpPr>
      <dsp:spPr>
        <a:xfrm>
          <a:off x="6731060" y="1499449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Profitto (incremento)</a:t>
          </a:r>
        </a:p>
      </dsp:txBody>
      <dsp:txXfrm>
        <a:off x="6766117" y="1534506"/>
        <a:ext cx="1844963" cy="1126809"/>
      </dsp:txXfrm>
    </dsp:sp>
    <dsp:sp modelId="{C58971AA-90AD-BD47-8D64-392EF253C5DB}">
      <dsp:nvSpPr>
        <dsp:cNvPr id="0" name=""/>
        <dsp:cNvSpPr/>
      </dsp:nvSpPr>
      <dsp:spPr>
        <a:xfrm>
          <a:off x="6491675" y="1200219"/>
          <a:ext cx="239384" cy="2393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846"/>
              </a:lnTo>
              <a:lnTo>
                <a:pt x="239384" y="23938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28348-7ABB-9248-98AD-115F9C7F41EE}">
      <dsp:nvSpPr>
        <dsp:cNvPr id="0" name=""/>
        <dsp:cNvSpPr/>
      </dsp:nvSpPr>
      <dsp:spPr>
        <a:xfrm>
          <a:off x="6731060" y="2995603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Alta specializzazione</a:t>
          </a:r>
        </a:p>
      </dsp:txBody>
      <dsp:txXfrm>
        <a:off x="6766117" y="3030660"/>
        <a:ext cx="1844963" cy="1126809"/>
      </dsp:txXfrm>
    </dsp:sp>
    <dsp:sp modelId="{95CD6ED5-D99C-8B44-9046-05B95C2B54A5}">
      <dsp:nvSpPr>
        <dsp:cNvPr id="0" name=""/>
        <dsp:cNvSpPr/>
      </dsp:nvSpPr>
      <dsp:spPr>
        <a:xfrm>
          <a:off x="6491675" y="1200219"/>
          <a:ext cx="239384" cy="3890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0000"/>
              </a:lnTo>
              <a:lnTo>
                <a:pt x="239384" y="38900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263E4-2D59-E549-AB28-5779B97CB1D8}">
      <dsp:nvSpPr>
        <dsp:cNvPr id="0" name=""/>
        <dsp:cNvSpPr/>
      </dsp:nvSpPr>
      <dsp:spPr>
        <a:xfrm>
          <a:off x="6731060" y="4491757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Uso intensivo risorse </a:t>
          </a:r>
          <a:r>
            <a:rPr lang="it-IT" sz="1400" kern="1200"/>
            <a:t>BASSA SOSTENIBILITA’</a:t>
          </a:r>
        </a:p>
      </dsp:txBody>
      <dsp:txXfrm>
        <a:off x="6766117" y="4526814"/>
        <a:ext cx="1844963" cy="1126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8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00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62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44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39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27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EBF5CD18-686B-47A9-AFD5-66CE5FA52A6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3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9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224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7244D24-5464-0F4D-A1D2-9F315B12D67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Fare clic sull'icona per inserire un'immagine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33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76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54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5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08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27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1F77-7E87-445D-9269-B7FDF20BAC83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1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87244D24-5464-0F4D-A1D2-9F315B12D67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7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51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eforum.org/videos/20090-trees-winner-inga-foundation-uplin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rainews.it/archivio-rainews/media/La-terra-e-la-nostra-identita-I-contadini-africani-contro-il-land-grabbing-897260b6-e417-4cd0-8671-4909f4b4ca62.html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hyperlink" Target="https://www.youtube.com/embed/N_gYjQw9Bf4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hWkpA7KTiw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g"/><Relationship Id="rId4" Type="http://schemas.openxmlformats.org/officeDocument/2006/relationships/hyperlink" Target="https://www.raicultura.it/filosofia/articoli/2019/01/Daniel-Miller-Esibizione---Lo-stile-nei-social-media-6e967527-f8dd-4be3-a770-d50e5501e3d3.html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cl.ac.uk/ucl-press/browse-books?query=&amp;orderby=&amp;subject=anthropology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1nLWevhitPM" TargetMode="Externa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Forme storiche di adattamento</a:t>
            </a:r>
            <a:br>
              <a:rPr lang="it-IT" dirty="0"/>
            </a:br>
            <a:endParaRPr lang="it-IT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28684" y="3429000"/>
            <a:ext cx="8001000" cy="1679575"/>
          </a:xfrm>
        </p:spPr>
        <p:txBody>
          <a:bodyPr>
            <a:noAutofit/>
          </a:bodyPr>
          <a:lstStyle/>
          <a:p>
            <a:r>
              <a:rPr lang="it-IT" sz="2400" dirty="0">
                <a:latin typeface="Eurostile"/>
              </a:rPr>
              <a:t>società “acquisitive”: </a:t>
            </a:r>
          </a:p>
          <a:p>
            <a:r>
              <a:rPr lang="it-IT" sz="2400" dirty="0">
                <a:latin typeface="Eurostile"/>
              </a:rPr>
              <a:t>sussistenza con prelievo di risorse spontanee dall’ambiente</a:t>
            </a:r>
          </a:p>
          <a:p>
            <a:r>
              <a:rPr lang="it-IT" sz="2400" dirty="0">
                <a:latin typeface="Eurostile"/>
              </a:rPr>
              <a:t>strategie di adattamento </a:t>
            </a:r>
          </a:p>
          <a:p>
            <a:pPr marL="0" indent="0">
              <a:buNone/>
            </a:pPr>
            <a:r>
              <a:rPr lang="it-IT" sz="2400" dirty="0">
                <a:latin typeface="Eurostile"/>
                <a:sym typeface="Symbol" charset="2"/>
              </a:rPr>
              <a:t>	 Caccia e raccolta, agricoltura, industria ecc.</a:t>
            </a:r>
            <a:r>
              <a:rPr lang="it-IT" sz="2400" dirty="0">
                <a:latin typeface="Eurostile"/>
              </a:rPr>
              <a:t> </a:t>
            </a: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</p:txBody>
      </p:sp>
      <p:pic>
        <p:nvPicPr>
          <p:cNvPr id="33796" name="Picture 4" descr="cran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576858"/>
            <a:ext cx="3948363" cy="1206036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5472684" y="2780704"/>
            <a:ext cx="3888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2000"/>
              </a:spcBef>
              <a:buClr>
                <a:srgbClr val="A2C816"/>
              </a:buClr>
            </a:pPr>
            <a:r>
              <a:rPr lang="it-IT" dirty="0">
                <a:solidFill>
                  <a:prstClr val="black">
                    <a:lumMod val="65000"/>
                    <a:lumOff val="35000"/>
                  </a:prstClr>
                </a:solidFill>
              </a:rPr>
              <a:t>Homo sapiens sapiens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Orticoltori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78740" y="1506458"/>
            <a:ext cx="6571343" cy="3288635"/>
          </a:xfrm>
        </p:spPr>
        <p:txBody>
          <a:bodyPr/>
          <a:lstStyle/>
          <a:p>
            <a:r>
              <a:rPr lang="it-IT" dirty="0"/>
              <a:t>Lavoro a rendimento differito (</a:t>
            </a:r>
            <a:r>
              <a:rPr lang="it-IT" dirty="0" err="1"/>
              <a:t>slush&amp;burn</a:t>
            </a:r>
            <a:r>
              <a:rPr lang="it-IT" dirty="0"/>
              <a:t>)</a:t>
            </a:r>
          </a:p>
        </p:txBody>
      </p:sp>
      <p:pic>
        <p:nvPicPr>
          <p:cNvPr id="40964" name="Picture 4" descr="taglia-bru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255" y="3124486"/>
            <a:ext cx="2547937" cy="2876550"/>
          </a:xfrm>
          <a:prstGeom prst="rect">
            <a:avLst/>
          </a:prstGeom>
          <a:noFill/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220952" y="2408454"/>
            <a:ext cx="48421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sz="2400" dirty="0">
                <a:latin typeface="Eurostile"/>
              </a:rPr>
              <a:t>99% alimentazione da vegetali-frutta</a:t>
            </a:r>
          </a:p>
        </p:txBody>
      </p:sp>
      <p:pic>
        <p:nvPicPr>
          <p:cNvPr id="7" name="Immagine 6" descr="2963820833_c00e0d88d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679" y="3077412"/>
            <a:ext cx="3960928" cy="297069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96D4AC9-523E-EA4F-A597-26A24D190720}"/>
              </a:ext>
            </a:extLst>
          </p:cNvPr>
          <p:cNvSpPr txBox="1"/>
          <p:nvPr/>
        </p:nvSpPr>
        <p:spPr>
          <a:xfrm>
            <a:off x="845127" y="6386945"/>
            <a:ext cx="408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slush &amp; burn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it-IT" dirty="0">
                <a:latin typeface="Eurostile"/>
              </a:rPr>
              <a:t>ECOSISTEMA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8458200" cy="4114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it-IT" sz="3400" dirty="0">
                <a:latin typeface="Eurostile"/>
              </a:rPr>
              <a:t>generalizzato </a:t>
            </a:r>
            <a:r>
              <a:rPr lang="it-IT" sz="4700" b="1" dirty="0">
                <a:latin typeface="Eurostile"/>
                <a:sym typeface="Symbol" charset="2"/>
              </a:rPr>
              <a:t></a:t>
            </a:r>
            <a:endParaRPr lang="it-IT" sz="3400" dirty="0">
              <a:latin typeface="Eurostile"/>
            </a:endParaRPr>
          </a:p>
          <a:p>
            <a:endParaRPr lang="it-IT" sz="3400" dirty="0">
              <a:latin typeface="Eurostile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791200" y="5334000"/>
            <a:ext cx="33528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4000" b="1" dirty="0">
                <a:latin typeface="Eurostile"/>
                <a:sym typeface="Symbol" charset="2"/>
              </a:rPr>
              <a:t></a:t>
            </a:r>
            <a:r>
              <a:rPr lang="it-IT" sz="3600" b="1" dirty="0">
                <a:latin typeface="Eurostile"/>
                <a:sym typeface="Symbol" charset="2"/>
              </a:rPr>
              <a:t> </a:t>
            </a:r>
            <a:r>
              <a:rPr lang="it-IT" sz="3600" dirty="0">
                <a:latin typeface="Eurostile"/>
              </a:rPr>
              <a:t>specializzato</a:t>
            </a:r>
            <a:endParaRPr lang="it-IT" sz="2400" dirty="0">
              <a:latin typeface="Eurostile"/>
            </a:endParaRPr>
          </a:p>
        </p:txBody>
      </p:sp>
      <p:pic>
        <p:nvPicPr>
          <p:cNvPr id="41989" name="Picture 5" descr="amazzo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1413" y="0"/>
            <a:ext cx="5462587" cy="3505200"/>
          </a:xfrm>
          <a:prstGeom prst="rect">
            <a:avLst/>
          </a:prstGeom>
          <a:noFill/>
        </p:spPr>
      </p:pic>
      <p:pic>
        <p:nvPicPr>
          <p:cNvPr id="41990" name="Picture 6" descr="gr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5715000" cy="3581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42" name="Picture 43029">
            <a:extLst>
              <a:ext uri="{FF2B5EF4-FFF2-40B4-BE49-F238E27FC236}">
                <a16:creationId xmlns:a16="http://schemas.microsoft.com/office/drawing/2014/main" id="{6C4AC067-D504-471C-8EA7-D3CB990B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43043" name="Rectangle 43031">
            <a:extLst>
              <a:ext uri="{FF2B5EF4-FFF2-40B4-BE49-F238E27FC236}">
                <a16:creationId xmlns:a16="http://schemas.microsoft.com/office/drawing/2014/main" id="{C5725D68-8A0E-415C-AF7F-3771B66B9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43044" name="Straight Connector 43033">
            <a:extLst>
              <a:ext uri="{FF2B5EF4-FFF2-40B4-BE49-F238E27FC236}">
                <a16:creationId xmlns:a16="http://schemas.microsoft.com/office/drawing/2014/main" id="{6BE714B4-F36E-4926-93B3-190E5EC13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45" name="Picture 43035">
            <a:extLst>
              <a:ext uri="{FF2B5EF4-FFF2-40B4-BE49-F238E27FC236}">
                <a16:creationId xmlns:a16="http://schemas.microsoft.com/office/drawing/2014/main" id="{6C6CF9F7-5642-4F7B-8A15-C78EA0AB9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Buoi centro agricolo.jpg"/>
          <p:cNvPicPr>
            <a:picLocks noChangeAspect="1"/>
          </p:cNvPicPr>
          <p:nvPr/>
        </p:nvPicPr>
        <p:blipFill rotWithShape="1">
          <a:blip r:embed="rId4"/>
          <a:srcRect r="3"/>
          <a:stretch/>
        </p:blipFill>
        <p:spPr>
          <a:xfrm>
            <a:off x="20" y="10"/>
            <a:ext cx="9143751" cy="6857990"/>
          </a:xfrm>
          <a:prstGeom prst="rect">
            <a:avLst/>
          </a:prstGeom>
        </p:spPr>
      </p:pic>
      <p:sp>
        <p:nvSpPr>
          <p:cNvPr id="43046" name="Rectangle 43037">
            <a:extLst>
              <a:ext uri="{FF2B5EF4-FFF2-40B4-BE49-F238E27FC236}">
                <a16:creationId xmlns:a16="http://schemas.microsoft.com/office/drawing/2014/main" id="{5CE1FC6C-751F-472D-8863-A8B1B871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839" y="4754483"/>
            <a:ext cx="4207985" cy="1601330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605634" y="5239131"/>
            <a:ext cx="3959617" cy="9600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3000">
                <a:solidFill>
                  <a:srgbClr val="FFFFFE"/>
                </a:solidFill>
              </a:rPr>
              <a:t>agricoltura pluviale</a:t>
            </a:r>
          </a:p>
        </p:txBody>
      </p:sp>
      <p:pic>
        <p:nvPicPr>
          <p:cNvPr id="43047" name="Picture 43039">
            <a:extLst>
              <a:ext uri="{FF2B5EF4-FFF2-40B4-BE49-F238E27FC236}">
                <a16:creationId xmlns:a16="http://schemas.microsoft.com/office/drawing/2014/main" id="{44CD46F4-E248-476E-A118-0888CF77E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53440" b="36564"/>
          <a:stretch/>
        </p:blipFill>
        <p:spPr>
          <a:xfrm>
            <a:off x="580231" y="4920257"/>
            <a:ext cx="3991356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065" name="Rectangle 45064">
            <a:extLst>
              <a:ext uri="{FF2B5EF4-FFF2-40B4-BE49-F238E27FC236}">
                <a16:creationId xmlns:a16="http://schemas.microsoft.com/office/drawing/2014/main" id="{7FEE97DD-2CB6-41D4-9F34-E64E3274D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67" name="Rectangle 45066">
            <a:extLst>
              <a:ext uri="{FF2B5EF4-FFF2-40B4-BE49-F238E27FC236}">
                <a16:creationId xmlns:a16="http://schemas.microsoft.com/office/drawing/2014/main" id="{9A305388-3EDD-428F-9929-76B2B25B5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34736" y="957219"/>
            <a:ext cx="3365244" cy="1049235"/>
          </a:xfrm>
        </p:spPr>
        <p:txBody>
          <a:bodyPr>
            <a:normAutofit/>
          </a:bodyPr>
          <a:lstStyle/>
          <a:p>
            <a:r>
              <a:rPr lang="it-IT" dirty="0"/>
              <a:t>Agricoltura con irrigazione </a:t>
            </a:r>
          </a:p>
        </p:txBody>
      </p:sp>
      <p:pic>
        <p:nvPicPr>
          <p:cNvPr id="45069" name="Picture 45068">
            <a:extLst>
              <a:ext uri="{FF2B5EF4-FFF2-40B4-BE49-F238E27FC236}">
                <a16:creationId xmlns:a16="http://schemas.microsoft.com/office/drawing/2014/main" id="{E3FFB7F1-B6BA-4C8E-8057-6D4A18A85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4934735" y="643464"/>
            <a:ext cx="3394710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60" name="Picture 4" descr="coltivazVietnam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47521" y="2107978"/>
            <a:ext cx="3720332" cy="2055972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934736" y="2164761"/>
            <a:ext cx="3365244" cy="3301584"/>
          </a:xfrm>
        </p:spPr>
        <p:txBody>
          <a:bodyPr>
            <a:normAutofit/>
          </a:bodyPr>
          <a:lstStyle/>
          <a:p>
            <a:pPr>
              <a:buFont typeface="Wingdings" charset="2"/>
              <a:buNone/>
            </a:pPr>
            <a:r>
              <a:rPr lang="it-IT">
                <a:latin typeface="Eurostile"/>
              </a:rPr>
              <a:t>Per ogni caloria di lavoro </a:t>
            </a:r>
            <a:r>
              <a:rPr lang="it-IT">
                <a:latin typeface="Eurostile"/>
                <a:sym typeface="Symbol" charset="2"/>
              </a:rPr>
              <a:t> 50 calorie</a:t>
            </a:r>
          </a:p>
          <a:p>
            <a:pPr>
              <a:buFont typeface="Symbol" charset="2"/>
              <a:buChar char="Þ"/>
            </a:pPr>
            <a:r>
              <a:rPr lang="it-IT">
                <a:latin typeface="Eurostile"/>
                <a:sym typeface="Symbol" charset="2"/>
              </a:rPr>
              <a:t> eccedenza  intensificazione </a:t>
            </a:r>
          </a:p>
          <a:p>
            <a:pPr>
              <a:buFont typeface="Symbol" charset="2"/>
              <a:buChar char="Þ"/>
            </a:pPr>
            <a:r>
              <a:rPr lang="it-IT">
                <a:latin typeface="Eurostile"/>
                <a:sym typeface="Symbol" charset="2"/>
              </a:rPr>
              <a:t> Oggi: polemica OGM </a:t>
            </a:r>
          </a:p>
        </p:txBody>
      </p:sp>
      <p:pic>
        <p:nvPicPr>
          <p:cNvPr id="45071" name="Picture 45070">
            <a:extLst>
              <a:ext uri="{FF2B5EF4-FFF2-40B4-BE49-F238E27FC236}">
                <a16:creationId xmlns:a16="http://schemas.microsoft.com/office/drawing/2014/main" id="{C7060F49-53A3-4601-BA9A-617F15EAC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45073" name="Straight Connector 45072">
            <a:extLst>
              <a:ext uri="{FF2B5EF4-FFF2-40B4-BE49-F238E27FC236}">
                <a16:creationId xmlns:a16="http://schemas.microsoft.com/office/drawing/2014/main" id="{380122F5-DBF9-45E5-B46A-499C6E912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Agricoltura intensiva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189434"/>
            <a:ext cx="8001000" cy="1855695"/>
          </a:xfrm>
        </p:spPr>
        <p:txBody>
          <a:bodyPr>
            <a:normAutofit fontScale="77500" lnSpcReduction="20000"/>
          </a:bodyPr>
          <a:lstStyle/>
          <a:p>
            <a:r>
              <a:rPr lang="it-IT" sz="2600" dirty="0"/>
              <a:t>lavoro come attività a rendimento </a:t>
            </a:r>
            <a:r>
              <a:rPr lang="it-IT" sz="2600" i="1" dirty="0">
                <a:solidFill>
                  <a:schemeClr val="accent2"/>
                </a:solidFill>
              </a:rPr>
              <a:t>differito</a:t>
            </a:r>
            <a:endParaRPr lang="it-IT" sz="2600" dirty="0">
              <a:solidFill>
                <a:schemeClr val="accent2"/>
              </a:solidFill>
            </a:endParaRPr>
          </a:p>
          <a:p>
            <a:r>
              <a:rPr lang="it-IT" sz="2600" dirty="0"/>
              <a:t>agricoltura irrigua</a:t>
            </a:r>
          </a:p>
          <a:p>
            <a:pPr>
              <a:buFont typeface="Wingdings" charset="2"/>
              <a:buNone/>
            </a:pPr>
            <a:r>
              <a:rPr lang="it-IT" sz="2600" dirty="0">
                <a:sym typeface="Symbol" charset="2"/>
              </a:rPr>
              <a:t>		 stratificazione sociale, tecnologie, 					complessità crescente</a:t>
            </a:r>
            <a:endParaRPr lang="it-IT" sz="26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51066" y="5240179"/>
            <a:ext cx="406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2"/>
              </a:rPr>
              <a:t>Land Grabbing</a:t>
            </a:r>
            <a:endParaRPr lang="it-IT" dirty="0"/>
          </a:p>
        </p:txBody>
      </p:sp>
      <p:pic>
        <p:nvPicPr>
          <p:cNvPr id="1026" name="Picture 2" descr="22 foto di campi di riso che sembrano quadri di arte moderna">
            <a:extLst>
              <a:ext uri="{FF2B5EF4-FFF2-40B4-BE49-F238E27FC236}">
                <a16:creationId xmlns:a16="http://schemas.microsoft.com/office/drawing/2014/main" id="{57080631-AC02-9B4D-F65D-124052A1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703" y="3160680"/>
            <a:ext cx="5238697" cy="350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BB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Ukraine has the second largest area globally of land controlled by foreign  investors – Ecoaction">
            <a:extLst>
              <a:ext uri="{FF2B5EF4-FFF2-40B4-BE49-F238E27FC236}">
                <a16:creationId xmlns:a16="http://schemas.microsoft.com/office/drawing/2014/main" id="{0BC2B72B-426D-EAE9-9D80-F9559AE86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466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E33963A0-6C4B-AA7A-E54F-0296D404B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3" y="115614"/>
            <a:ext cx="8270207" cy="667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villaggioNig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35000"/>
            <a:ext cx="7632700" cy="4895850"/>
          </a:xfrm>
          <a:prstGeom prst="rect">
            <a:avLst/>
          </a:prstGeom>
          <a:noFill/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3400" y="5614986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 dirty="0">
                <a:latin typeface="Eurostile"/>
              </a:rPr>
              <a:t>Sviluppo identità territoriale 			attività bellica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4300538" y="5662611"/>
            <a:ext cx="685800" cy="409575"/>
          </a:xfrm>
          <a:prstGeom prst="notchedRightArrow">
            <a:avLst>
              <a:gd name="adj1" fmla="val 50000"/>
              <a:gd name="adj2" fmla="val 4186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154" name="Rectangle 48153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56" name="Rectangle 48155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40771" y="948706"/>
            <a:ext cx="3380780" cy="1049235"/>
          </a:xfrm>
        </p:spPr>
        <p:txBody>
          <a:bodyPr>
            <a:normAutofit/>
          </a:bodyPr>
          <a:lstStyle/>
          <a:p>
            <a:r>
              <a:rPr lang="it-IT" dirty="0">
                <a:latin typeface="Eurostile"/>
              </a:rPr>
              <a:t>Pastori</a:t>
            </a:r>
            <a:br>
              <a:rPr lang="it-IT" dirty="0">
                <a:latin typeface="Eurostile"/>
              </a:rPr>
            </a:br>
            <a:endParaRPr lang="it-IT">
              <a:latin typeface="Eurostile"/>
            </a:endParaRPr>
          </a:p>
        </p:txBody>
      </p:sp>
      <p:pic>
        <p:nvPicPr>
          <p:cNvPr id="48158" name="Picture 48157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844095" y="643464"/>
            <a:ext cx="339471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840772" y="2167151"/>
            <a:ext cx="3377300" cy="3299194"/>
          </a:xfrm>
        </p:spPr>
        <p:txBody>
          <a:bodyPr>
            <a:normAutofit/>
          </a:bodyPr>
          <a:lstStyle/>
          <a:p>
            <a:r>
              <a:rPr lang="it-IT" dirty="0">
                <a:latin typeface="Eurostile"/>
              </a:rPr>
              <a:t>prevalentemente nomadi</a:t>
            </a:r>
          </a:p>
          <a:p>
            <a:r>
              <a:rPr lang="it-IT" dirty="0">
                <a:latin typeface="Eurostile"/>
              </a:rPr>
              <a:t>relazioni simbiotiche con il mondo agricolo e urbano</a:t>
            </a:r>
          </a:p>
          <a:p>
            <a:r>
              <a:rPr lang="it-IT" dirty="0">
                <a:latin typeface="Eurostile"/>
              </a:rPr>
              <a:t>conflitti con organizzazione statale</a:t>
            </a:r>
          </a:p>
        </p:txBody>
      </p:sp>
      <p:pic>
        <p:nvPicPr>
          <p:cNvPr id="48132" name="Picture 4" descr="tuareg"/>
          <p:cNvPicPr>
            <a:picLocks noChangeAspect="1" noChangeArrowheads="1"/>
          </p:cNvPicPr>
          <p:nvPr/>
        </p:nvPicPr>
        <p:blipFill rotWithShape="1">
          <a:blip r:embed="rId3"/>
          <a:srcRect l="14243" r="22387" b="-2"/>
          <a:stretch/>
        </p:blipFill>
        <p:spPr bwMode="auto">
          <a:xfrm>
            <a:off x="4570808" y="1147189"/>
            <a:ext cx="3720331" cy="3977550"/>
          </a:xfrm>
          <a:prstGeom prst="rect">
            <a:avLst/>
          </a:prstGeom>
          <a:noFill/>
        </p:spPr>
      </p:pic>
      <p:pic>
        <p:nvPicPr>
          <p:cNvPr id="48160" name="Picture 48159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48162" name="Straight Connector 48161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75200" y="1123856"/>
            <a:ext cx="4138613" cy="9144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Maasai</a:t>
            </a:r>
            <a:br>
              <a:rPr lang="it-IT" dirty="0"/>
            </a:br>
            <a:r>
              <a:rPr lang="it-IT" dirty="0" err="1"/>
              <a:t>Kenia</a:t>
            </a:r>
            <a:endParaRPr lang="it-IT" dirty="0"/>
          </a:p>
        </p:txBody>
      </p:sp>
      <p:pic>
        <p:nvPicPr>
          <p:cNvPr id="4" name="Segnaposto contenuto 3" descr="294068_52b0dbe064df0b73d69c3d4909df470b_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80" r="-34880"/>
          <a:stretch>
            <a:fillRect/>
          </a:stretch>
        </p:blipFill>
        <p:spPr>
          <a:xfrm>
            <a:off x="-1438276" y="0"/>
            <a:ext cx="7610476" cy="3670767"/>
          </a:xfrm>
        </p:spPr>
      </p:pic>
      <p:pic>
        <p:nvPicPr>
          <p:cNvPr id="6" name="Immagine 5" descr="130723130922-maasai-leader-av-iopa-business-horizontal-large-galle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70767"/>
            <a:ext cx="5334000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verticale 4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it-IT"/>
              <a:t>neolitico</a:t>
            </a:r>
            <a:endParaRPr lang="it-IT" dirty="0"/>
          </a:p>
        </p:txBody>
      </p:sp>
      <p:sp>
        <p:nvSpPr>
          <p:cNvPr id="6" name="Segnaposto testo verticale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neolitico+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124"/>
            <a:ext cx="6997700" cy="450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orkshop_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737" r="1" b="1"/>
          <a:stretch/>
        </p:blipFill>
        <p:spPr>
          <a:xfrm>
            <a:off x="0" y="0"/>
            <a:ext cx="90551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86" name="Picture 49185">
            <a:extLst>
              <a:ext uri="{FF2B5EF4-FFF2-40B4-BE49-F238E27FC236}">
                <a16:creationId xmlns:a16="http://schemas.microsoft.com/office/drawing/2014/main" id="{E8690AC4-C9C4-4944-A98C-B1D32992D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49188" name="Rectangle 49187">
            <a:extLst>
              <a:ext uri="{FF2B5EF4-FFF2-40B4-BE49-F238E27FC236}">
                <a16:creationId xmlns:a16="http://schemas.microsoft.com/office/drawing/2014/main" id="{86F828BE-4D4E-43F9-AC35-0209B5190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49190" name="Straight Connector 49189">
            <a:extLst>
              <a:ext uri="{FF2B5EF4-FFF2-40B4-BE49-F238E27FC236}">
                <a16:creationId xmlns:a16="http://schemas.microsoft.com/office/drawing/2014/main" id="{10BAB604-20D4-431F-ADD8-754BB7992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92" name="Picture 49191">
            <a:extLst>
              <a:ext uri="{FF2B5EF4-FFF2-40B4-BE49-F238E27FC236}">
                <a16:creationId xmlns:a16="http://schemas.microsoft.com/office/drawing/2014/main" id="{C821979E-9A93-4880-80B5-D60B75C19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49194" name="Rectangle 49193">
            <a:extLst>
              <a:ext uri="{FF2B5EF4-FFF2-40B4-BE49-F238E27FC236}">
                <a16:creationId xmlns:a16="http://schemas.microsoft.com/office/drawing/2014/main" id="{D3F196F4-A988-40DF-899A-EC29C4221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96" name="Rectangle 49195">
            <a:extLst>
              <a:ext uri="{FF2B5EF4-FFF2-40B4-BE49-F238E27FC236}">
                <a16:creationId xmlns:a16="http://schemas.microsoft.com/office/drawing/2014/main" id="{4B8B3238-C65F-4148-9B84-4D22282CF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1332547" y="4459039"/>
            <a:ext cx="5873994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100"/>
              <a:t>comunità “peripatetiche”</a:t>
            </a:r>
          </a:p>
        </p:txBody>
      </p:sp>
      <p:pic>
        <p:nvPicPr>
          <p:cNvPr id="49156" name="Picture 4" descr="zingari"/>
          <p:cNvPicPr>
            <a:picLocks noGrp="1" noChangeAspect="1" noChangeArrowheads="1"/>
          </p:cNvPicPr>
          <p:nvPr>
            <p:ph type="body" orient="vert" idx="1"/>
          </p:nvPr>
        </p:nvPicPr>
        <p:blipFill>
          <a:blip r:embed="rId4"/>
          <a:stretch>
            <a:fillRect/>
          </a:stretch>
        </p:blipFill>
        <p:spPr>
          <a:xfrm>
            <a:off x="1328352" y="1508555"/>
            <a:ext cx="3181828" cy="1765914"/>
          </a:xfrm>
          <a:prstGeom prst="rect">
            <a:avLst/>
          </a:prstGeom>
          <a:noFill/>
        </p:spPr>
      </p:pic>
      <p:pic>
        <p:nvPicPr>
          <p:cNvPr id="49155" name="Picture 3" descr="foto-segnaletica-bambina-rom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28295" y="1793844"/>
            <a:ext cx="3181827" cy="1195335"/>
          </a:xfrm>
          <a:prstGeom prst="rect">
            <a:avLst/>
          </a:prstGeom>
          <a:noFill/>
        </p:spPr>
      </p:pic>
      <p:pic>
        <p:nvPicPr>
          <p:cNvPr id="49198" name="Picture 49197">
            <a:extLst>
              <a:ext uri="{FF2B5EF4-FFF2-40B4-BE49-F238E27FC236}">
                <a16:creationId xmlns:a16="http://schemas.microsoft.com/office/drawing/2014/main" id="{CFDC6AB1-03A5-4D20-ACE0-4957616E7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49200" name="Straight Connector 49199">
            <a:extLst>
              <a:ext uri="{FF2B5EF4-FFF2-40B4-BE49-F238E27FC236}">
                <a16:creationId xmlns:a16="http://schemas.microsoft.com/office/drawing/2014/main" id="{EB77A0BE-690A-4522-A429-39E717A17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58" name="Picture 47139">
            <a:extLst>
              <a:ext uri="{FF2B5EF4-FFF2-40B4-BE49-F238E27FC236}">
                <a16:creationId xmlns:a16="http://schemas.microsoft.com/office/drawing/2014/main" id="{4A910E25-DEE6-430A-8E19-F70E18191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47159" name="Rectangle 47141">
            <a:extLst>
              <a:ext uri="{FF2B5EF4-FFF2-40B4-BE49-F238E27FC236}">
                <a16:creationId xmlns:a16="http://schemas.microsoft.com/office/drawing/2014/main" id="{8047D82E-8051-4012-9A4C-C84B2A36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47160" name="Straight Connector 47143">
            <a:extLst>
              <a:ext uri="{FF2B5EF4-FFF2-40B4-BE49-F238E27FC236}">
                <a16:creationId xmlns:a16="http://schemas.microsoft.com/office/drawing/2014/main" id="{A465FE8B-C22A-489E-ADC4-C42B7A4D7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61" name="Picture 47145">
            <a:extLst>
              <a:ext uri="{FF2B5EF4-FFF2-40B4-BE49-F238E27FC236}">
                <a16:creationId xmlns:a16="http://schemas.microsoft.com/office/drawing/2014/main" id="{CF243FD3-00A5-4679-BE6B-0C77B10D9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 descr="immaginecopertina250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5" r="21677"/>
          <a:stretch/>
        </p:blipFill>
        <p:spPr>
          <a:xfrm>
            <a:off x="20" y="10"/>
            <a:ext cx="3422035" cy="6857989"/>
          </a:xfrm>
          <a:prstGeom prst="rect">
            <a:avLst/>
          </a:prstGeom>
        </p:spPr>
      </p:pic>
      <p:pic>
        <p:nvPicPr>
          <p:cNvPr id="47110" name="Picture 6" descr="industria2"/>
          <p:cNvPicPr>
            <a:picLocks noChangeAspect="1" noChangeArrowheads="1"/>
          </p:cNvPicPr>
          <p:nvPr/>
        </p:nvPicPr>
        <p:blipFill rotWithShape="1">
          <a:blip r:embed="rId5"/>
          <a:srcRect l="28145" r="19632" b="2"/>
          <a:stretch/>
        </p:blipFill>
        <p:spPr bwMode="auto">
          <a:xfrm>
            <a:off x="2139430" y="10"/>
            <a:ext cx="4860671" cy="6857990"/>
          </a:xfrm>
          <a:custGeom>
            <a:avLst/>
            <a:gdLst/>
            <a:ahLst/>
            <a:cxnLst/>
            <a:rect l="l" t="t" r="r" b="b"/>
            <a:pathLst>
              <a:path w="6442912" h="6858000">
                <a:moveTo>
                  <a:pt x="1673589" y="0"/>
                </a:moveTo>
                <a:lnTo>
                  <a:pt x="6442912" y="0"/>
                </a:lnTo>
                <a:lnTo>
                  <a:pt x="6442912" y="6858000"/>
                </a:lnTo>
                <a:lnTo>
                  <a:pt x="1673589" y="6858000"/>
                </a:lnTo>
                <a:close/>
                <a:moveTo>
                  <a:pt x="1431876" y="0"/>
                </a:moveTo>
                <a:lnTo>
                  <a:pt x="1508662" y="0"/>
                </a:lnTo>
                <a:lnTo>
                  <a:pt x="1508662" y="6858000"/>
                </a:lnTo>
                <a:lnTo>
                  <a:pt x="1431876" y="6858000"/>
                </a:lnTo>
                <a:close/>
                <a:moveTo>
                  <a:pt x="1097857" y="0"/>
                </a:moveTo>
                <a:lnTo>
                  <a:pt x="1306789" y="0"/>
                </a:lnTo>
                <a:lnTo>
                  <a:pt x="1306789" y="6858000"/>
                </a:lnTo>
                <a:lnTo>
                  <a:pt x="1097857" y="6858000"/>
                </a:lnTo>
                <a:close/>
                <a:moveTo>
                  <a:pt x="360190" y="0"/>
                </a:moveTo>
                <a:lnTo>
                  <a:pt x="932930" y="0"/>
                </a:lnTo>
                <a:lnTo>
                  <a:pt x="932930" y="6858000"/>
                </a:lnTo>
                <a:lnTo>
                  <a:pt x="360190" y="6858000"/>
                </a:lnTo>
                <a:close/>
                <a:moveTo>
                  <a:pt x="0" y="0"/>
                </a:moveTo>
                <a:lnTo>
                  <a:pt x="36576" y="0"/>
                </a:lnTo>
                <a:lnTo>
                  <a:pt x="36576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pic>
        <p:nvPicPr>
          <p:cNvPr id="47109" name="Picture 5" descr="industria"/>
          <p:cNvPicPr>
            <a:picLocks noChangeAspect="1" noChangeArrowheads="1"/>
          </p:cNvPicPr>
          <p:nvPr/>
        </p:nvPicPr>
        <p:blipFill rotWithShape="1">
          <a:blip r:embed="rId6"/>
          <a:srcRect l="35334" r="36759" b="2"/>
          <a:stretch/>
        </p:blipFill>
        <p:spPr bwMode="auto">
          <a:xfrm>
            <a:off x="5680797" y="10"/>
            <a:ext cx="3463203" cy="6857990"/>
          </a:xfrm>
          <a:custGeom>
            <a:avLst/>
            <a:gdLst/>
            <a:ahLst/>
            <a:cxnLst/>
            <a:rect l="l" t="t" r="r" b="b"/>
            <a:pathLst>
              <a:path w="4617603" h="6858000">
                <a:moveTo>
                  <a:pt x="1759074" y="0"/>
                </a:moveTo>
                <a:lnTo>
                  <a:pt x="4617603" y="0"/>
                </a:lnTo>
                <a:lnTo>
                  <a:pt x="4617603" y="6858000"/>
                </a:lnTo>
                <a:lnTo>
                  <a:pt x="1759074" y="6858000"/>
                </a:lnTo>
                <a:close/>
                <a:moveTo>
                  <a:pt x="1401051" y="0"/>
                </a:moveTo>
                <a:lnTo>
                  <a:pt x="1722498" y="0"/>
                </a:lnTo>
                <a:lnTo>
                  <a:pt x="1722498" y="6858000"/>
                </a:lnTo>
                <a:lnTo>
                  <a:pt x="1401051" y="6858000"/>
                </a:lnTo>
                <a:close/>
                <a:moveTo>
                  <a:pt x="663384" y="0"/>
                </a:moveTo>
                <a:lnTo>
                  <a:pt x="828311" y="0"/>
                </a:lnTo>
                <a:lnTo>
                  <a:pt x="828311" y="6858000"/>
                </a:lnTo>
                <a:lnTo>
                  <a:pt x="663384" y="6858000"/>
                </a:lnTo>
                <a:close/>
                <a:moveTo>
                  <a:pt x="329365" y="0"/>
                </a:moveTo>
                <a:lnTo>
                  <a:pt x="454452" y="0"/>
                </a:lnTo>
                <a:lnTo>
                  <a:pt x="454452" y="6858000"/>
                </a:lnTo>
                <a:lnTo>
                  <a:pt x="329365" y="6858000"/>
                </a:lnTo>
                <a:close/>
                <a:moveTo>
                  <a:pt x="116683" y="0"/>
                </a:moveTo>
                <a:lnTo>
                  <a:pt x="252579" y="0"/>
                </a:lnTo>
                <a:lnTo>
                  <a:pt x="252579" y="6858000"/>
                </a:lnTo>
                <a:lnTo>
                  <a:pt x="116683" y="6858000"/>
                </a:lnTo>
                <a:close/>
                <a:moveTo>
                  <a:pt x="0" y="0"/>
                </a:moveTo>
                <a:lnTo>
                  <a:pt x="80107" y="0"/>
                </a:lnTo>
                <a:lnTo>
                  <a:pt x="8010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47162" name="Rectangle 47147">
            <a:extLst>
              <a:ext uri="{FF2B5EF4-FFF2-40B4-BE49-F238E27FC236}">
                <a16:creationId xmlns:a16="http://schemas.microsoft.com/office/drawing/2014/main" id="{BB4D2A6B-E7F3-425C-9BE8-A116A3EF6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819" y="4411985"/>
            <a:ext cx="7212363" cy="1728068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99C71C2-2F8D-EE40-9DC3-B99F78841723}"/>
              </a:ext>
            </a:extLst>
          </p:cNvPr>
          <p:cNvSpPr txBox="1"/>
          <p:nvPr/>
        </p:nvSpPr>
        <p:spPr>
          <a:xfrm>
            <a:off x="1094870" y="4879111"/>
            <a:ext cx="6960519" cy="62660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>
                <a:solidFill>
                  <a:srgbClr val="FFFFFE"/>
                </a:solidFill>
                <a:latin typeface="+mj-lt"/>
                <a:ea typeface="+mj-ea"/>
                <a:cs typeface="+mj-cs"/>
              </a:rPr>
              <a:t>SUR_MODERNITÀ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>
                <a:solidFill>
                  <a:srgbClr val="FFFFFE"/>
                </a:solidFill>
                <a:latin typeface="+mj-lt"/>
                <a:ea typeface="+mj-ea"/>
                <a:cs typeface="+mj-cs"/>
              </a:rPr>
              <a:t>POST_INDUSTRIALE</a:t>
            </a:r>
          </a:p>
        </p:txBody>
      </p:sp>
      <p:pic>
        <p:nvPicPr>
          <p:cNvPr id="47163" name="Picture 47149">
            <a:extLst>
              <a:ext uri="{FF2B5EF4-FFF2-40B4-BE49-F238E27FC236}">
                <a16:creationId xmlns:a16="http://schemas.microsoft.com/office/drawing/2014/main" id="{3313C38F-69DB-4C77-8E7C-664779EEC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18716" b="36435"/>
          <a:stretch/>
        </p:blipFill>
        <p:spPr>
          <a:xfrm>
            <a:off x="1092309" y="4560657"/>
            <a:ext cx="696087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 lIns="90000" tIns="46800" rIns="90000" bIns="46800">
            <a:norm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Forme</a:t>
            </a:r>
            <a:r>
              <a:rPr lang="en-GB" dirty="0"/>
              <a:t> di </a:t>
            </a:r>
            <a:r>
              <a:rPr lang="en-GB" dirty="0" err="1"/>
              <a:t>circolazione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beni</a:t>
            </a:r>
            <a:endParaRPr lang="en-GB" dirty="0"/>
          </a:p>
        </p:txBody>
      </p:sp>
      <p:graphicFrame>
        <p:nvGraphicFramePr>
          <p:cNvPr id="7172" name="Rectangle 2">
            <a:extLst>
              <a:ext uri="{FF2B5EF4-FFF2-40B4-BE49-F238E27FC236}">
                <a16:creationId xmlns:a16="http://schemas.microsoft.com/office/drawing/2014/main" id="{E7329754-24A3-47E3-9294-CA1BF8E68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113844"/>
              </p:ext>
            </p:extLst>
          </p:nvPr>
        </p:nvGraphicFramePr>
        <p:xfrm>
          <a:off x="847725" y="2502076"/>
          <a:ext cx="7202091" cy="296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0" name="Rectangle 8199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 lIns="90000" tIns="46800" rIns="90000" bIns="46800">
            <a:norm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1) </a:t>
            </a:r>
            <a:r>
              <a:rPr lang="en-GB" dirty="0" err="1"/>
              <a:t>Scambio</a:t>
            </a:r>
            <a:r>
              <a:rPr lang="en-GB" dirty="0"/>
              <a:t> </a:t>
            </a:r>
            <a:r>
              <a:rPr lang="en-GB" dirty="0" err="1"/>
              <a:t>reciproco</a:t>
            </a:r>
            <a:endParaRPr lang="en-GB" dirty="0"/>
          </a:p>
        </p:txBody>
      </p:sp>
      <p:cxnSp>
        <p:nvCxnSpPr>
          <p:cNvPr id="8202" name="Straight Connector 8201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155" y="1996645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04" name="Rectangle 8203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8196" name="Rectangle 2">
            <a:extLst>
              <a:ext uri="{FF2B5EF4-FFF2-40B4-BE49-F238E27FC236}">
                <a16:creationId xmlns:a16="http://schemas.microsoft.com/office/drawing/2014/main" id="{0E1B4A29-E58E-BD7C-728C-7F2FEBEC80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962138"/>
              </p:ext>
            </p:extLst>
          </p:nvPr>
        </p:nvGraphicFramePr>
        <p:xfrm>
          <a:off x="847702" y="2502076"/>
          <a:ext cx="7203281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Cartina 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0363" y="0"/>
            <a:ext cx="5852931" cy="6033823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992224" y="6262423"/>
            <a:ext cx="602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Principio di reciprocità </a:t>
            </a:r>
            <a:r>
              <a:rPr lang="it-IT" dirty="0" err="1">
                <a:solidFill>
                  <a:schemeClr val="bg1"/>
                </a:solidFill>
              </a:rPr>
              <a:t>–</a:t>
            </a:r>
            <a:r>
              <a:rPr lang="it-IT" dirty="0">
                <a:solidFill>
                  <a:schemeClr val="bg1"/>
                </a:solidFill>
              </a:rPr>
              <a:t> Cerimoniale </a:t>
            </a:r>
            <a:r>
              <a:rPr lang="it-IT" dirty="0" err="1">
                <a:solidFill>
                  <a:schemeClr val="bg1"/>
                </a:solidFill>
              </a:rPr>
              <a:t>Kula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975" name="Rectangle 83974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7" name="Rectangle 83976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970" name="Picture 2" descr="Cartina 1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94728" y="643467"/>
            <a:ext cx="7354543" cy="55710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6" name="Rectangle 86022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25" name="Rectangle 86024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018" name="Picture 2" descr="FIABETTI - foto T 1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25259" y="1128098"/>
            <a:ext cx="2299005" cy="4598011"/>
          </a:xfrm>
          <a:prstGeom prst="rect">
            <a:avLst/>
          </a:prstGeom>
          <a:noFill/>
        </p:spPr>
      </p:pic>
      <p:sp>
        <p:nvSpPr>
          <p:cNvPr id="86027" name="Rectangle 86026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2" name="Picture 8" descr="FIABETTI - foto 1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54168" y="643467"/>
            <a:ext cx="6835663" cy="55710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951" name="Rectangle 82950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53" name="Rectangle 82952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946" name="Picture 2" descr="FABIETTI - Foto T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2600" y="1046925"/>
            <a:ext cx="8178799" cy="47641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01000" cy="1216025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latin typeface="Eurostile"/>
              </a:rPr>
              <a:t>AMBIENTE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131554"/>
            <a:ext cx="7772400" cy="48244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it-IT" dirty="0">
                <a:latin typeface="Eurostile"/>
              </a:rPr>
              <a:t>	la relazione uomo-ambiente è fatta di flussi di energia, di scambi: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it-IT" b="1" dirty="0">
                <a:latin typeface="Eurostile"/>
              </a:rPr>
              <a:t>						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it-IT" b="1" dirty="0">
                <a:latin typeface="Eurostile"/>
              </a:rPr>
              <a:t>						lavoro </a:t>
            </a: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it-IT" b="1" dirty="0">
                <a:latin typeface="Eurostile"/>
              </a:rPr>
              <a:t>  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it-IT" dirty="0">
              <a:solidFill>
                <a:schemeClr val="accent1"/>
              </a:solidFill>
              <a:latin typeface="Eurostile"/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2"/>
              <a:buNone/>
            </a:pPr>
            <a:r>
              <a:rPr lang="it-IT" dirty="0">
                <a:solidFill>
                  <a:schemeClr val="accent2"/>
                </a:solidFill>
                <a:latin typeface="Eurostile"/>
              </a:rPr>
              <a:t>				  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2"/>
              <a:buNone/>
            </a:pPr>
            <a:r>
              <a:rPr lang="it-IT" dirty="0">
                <a:solidFill>
                  <a:schemeClr val="accent2"/>
                </a:solidFill>
                <a:latin typeface="Eurostile"/>
              </a:rPr>
              <a:t>					</a:t>
            </a:r>
            <a:r>
              <a:rPr lang="it-IT" b="1" dirty="0">
                <a:latin typeface="Eurostile"/>
              </a:rPr>
              <a:t>Cibo</a:t>
            </a:r>
            <a:endParaRPr lang="it-IT" dirty="0">
              <a:solidFill>
                <a:schemeClr val="accent2"/>
              </a:solidFill>
              <a:latin typeface="Eurostile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it-IT" dirty="0">
              <a:solidFill>
                <a:schemeClr val="accent2"/>
              </a:solidFill>
              <a:latin typeface="Eurostile"/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2"/>
              <a:buNone/>
            </a:pPr>
            <a:r>
              <a:rPr lang="it-IT" dirty="0">
                <a:solidFill>
                  <a:schemeClr val="accent2"/>
                </a:solidFill>
                <a:latin typeface="Eurostile"/>
              </a:rPr>
              <a:t>					</a:t>
            </a:r>
            <a:r>
              <a:rPr lang="it-IT" dirty="0">
                <a:latin typeface="Eurostile"/>
              </a:rPr>
              <a:t>tecnologia 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2"/>
              <a:buNone/>
            </a:pPr>
            <a:r>
              <a:rPr lang="it-IT" dirty="0">
                <a:latin typeface="Eurostile"/>
              </a:rPr>
              <a:t>				per produrre cibo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it-IT" dirty="0">
              <a:latin typeface="Eurostile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it-IT" dirty="0">
                <a:latin typeface="Eurostile"/>
              </a:rPr>
              <a:t>					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2542381" y="4015874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000">
              <a:latin typeface="Eurostile"/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 flipV="1">
            <a:off x="6599362" y="390786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000">
              <a:latin typeface="Eurostile"/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2542381" y="1858796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000" dirty="0">
              <a:latin typeface="Eurostile"/>
            </a:endParaRP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 flipV="1">
            <a:off x="6361153" y="1750781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000" dirty="0">
              <a:latin typeface="Eurostile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C8D0822-09AE-D147-8A51-8C82EE124FF4}"/>
              </a:ext>
            </a:extLst>
          </p:cNvPr>
          <p:cNvSpPr/>
          <p:nvPr/>
        </p:nvSpPr>
        <p:spPr>
          <a:xfrm>
            <a:off x="3636169" y="5230312"/>
            <a:ext cx="198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2"/>
                </a:solidFill>
                <a:latin typeface="Eurostile"/>
              </a:rPr>
              <a:t> </a:t>
            </a:r>
            <a:r>
              <a:rPr lang="it-IT" dirty="0">
                <a:latin typeface="Eurostile"/>
              </a:rPr>
              <a:t>ambiente naturale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FABIETTI - Foto 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8077200" cy="459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7" name="Rectangle 87046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49" name="Rectangle 87048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042" name="Picture 2" descr="FABIETTI - Foto T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81581" y="1128098"/>
            <a:ext cx="7386362" cy="4598011"/>
          </a:xfrm>
          <a:prstGeom prst="rect">
            <a:avLst/>
          </a:prstGeom>
          <a:noFill/>
        </p:spPr>
      </p:pic>
      <p:sp>
        <p:nvSpPr>
          <p:cNvPr id="87051" name="Rectangle 87050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Rectangle 88070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73" name="Rectangle 88072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066" name="Picture 2" descr="FABIETTI - Foto T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46073" y="1152603"/>
            <a:ext cx="7457378" cy="4549000"/>
          </a:xfrm>
          <a:prstGeom prst="rect">
            <a:avLst/>
          </a:prstGeom>
          <a:noFill/>
        </p:spPr>
      </p:pic>
      <p:sp>
        <p:nvSpPr>
          <p:cNvPr id="88075" name="Rectangle 88074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 lIns="90000" tIns="46800" rIns="90000" bIns="46800">
            <a:norm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2) </a:t>
            </a:r>
            <a:r>
              <a:rPr lang="en-GB" dirty="0" err="1"/>
              <a:t>scambio</a:t>
            </a:r>
            <a:r>
              <a:rPr lang="en-GB" dirty="0"/>
              <a:t> </a:t>
            </a:r>
            <a:r>
              <a:rPr lang="en-GB" dirty="0" err="1"/>
              <a:t>ridistributivo</a:t>
            </a:r>
            <a:endParaRPr lang="en-GB" dirty="0"/>
          </a:p>
        </p:txBody>
      </p:sp>
      <p:graphicFrame>
        <p:nvGraphicFramePr>
          <p:cNvPr id="9220" name="Rectangle 2">
            <a:extLst>
              <a:ext uri="{FF2B5EF4-FFF2-40B4-BE49-F238E27FC236}">
                <a16:creationId xmlns:a16="http://schemas.microsoft.com/office/drawing/2014/main" id="{CA8764AB-75AE-C191-4BD5-146698E03F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693932"/>
              </p:ext>
            </p:extLst>
          </p:nvPr>
        </p:nvGraphicFramePr>
        <p:xfrm>
          <a:off x="847725" y="2502076"/>
          <a:ext cx="7202091" cy="296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B41C6B-6AF2-4E11-A13E-823238086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9CCED3-233A-4431-B8E1-6F5F7FFD6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E4D150-CC9C-40EB-A5DB-83F9889C4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D5DA198-4CDF-43B6-A584-7E100D619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DAB8EC4-5783-4B94-80F2-2507C999D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57D493-1520-4171-9213-080FC6C7C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6505107" y="988098"/>
            <a:ext cx="2144126" cy="2404800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>
                <a:latin typeface="+mj-lt"/>
                <a:ea typeface="+mj-ea"/>
                <a:cs typeface="+mj-cs"/>
                <a:hlinkClick r:id="rId4"/>
              </a:rPr>
              <a:t>potlatch</a:t>
            </a:r>
            <a:endParaRPr lang="en-US" sz="3100">
              <a:latin typeface="+mj-lt"/>
              <a:ea typeface="+mj-ea"/>
              <a:cs typeface="+mj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290DD1-2199-4EC8-9D31-A956630E2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7" y="482171"/>
            <a:ext cx="5670087" cy="5149101"/>
            <a:chOff x="632237" y="482171"/>
            <a:chExt cx="7560115" cy="51491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718D067-EE26-4333-AB5F-1895BC715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55E084-5824-42DE-8CC8-7C5CAFABC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F0B5364-B852-4F86-B18E-C46D8D65D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75094" b="36564"/>
          <a:stretch/>
        </p:blipFill>
        <p:spPr>
          <a:xfrm>
            <a:off x="6502022" y="643464"/>
            <a:ext cx="2139696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800px-Edward_Curtis_image_6.jpg"/>
          <p:cNvPicPr>
            <a:picLocks noChangeAspect="1"/>
          </p:cNvPicPr>
          <p:nvPr/>
        </p:nvPicPr>
        <p:blipFill rotWithShape="1">
          <a:blip r:embed="rId5"/>
          <a:srcRect l="25981" r="33066" b="1"/>
          <a:stretch/>
        </p:blipFill>
        <p:spPr>
          <a:xfrm>
            <a:off x="953417" y="1116345"/>
            <a:ext cx="2294697" cy="3866172"/>
          </a:xfrm>
          <a:prstGeom prst="rect">
            <a:avLst/>
          </a:prstGeom>
        </p:spPr>
      </p:pic>
      <p:pic>
        <p:nvPicPr>
          <p:cNvPr id="4" name="Immagine 3" descr="potlatch.jpg"/>
          <p:cNvPicPr>
            <a:picLocks noChangeAspect="1"/>
          </p:cNvPicPr>
          <p:nvPr/>
        </p:nvPicPr>
        <p:blipFill rotWithShape="1">
          <a:blip r:embed="rId6"/>
          <a:srcRect l="44678" r="33863" b="1"/>
          <a:stretch/>
        </p:blipFill>
        <p:spPr>
          <a:xfrm>
            <a:off x="3367438" y="1116345"/>
            <a:ext cx="2294697" cy="38661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D3A4BDD-E2D2-480F-B745-5594831F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14D8C82-9DAB-47B4-B2C2-787AC4613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FABIETTI - Foto T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9503" y="345372"/>
            <a:ext cx="4224337" cy="56388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689503" y="6248400"/>
            <a:ext cx="329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KWAKIUTL 1880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OA 2017">
            <a:extLst>
              <a:ext uri="{FF2B5EF4-FFF2-40B4-BE49-F238E27FC236}">
                <a16:creationId xmlns:a16="http://schemas.microsoft.com/office/drawing/2014/main" id="{B3E107CE-0D4C-3065-CAAD-39C5BD9DE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497" y="1205750"/>
            <a:ext cx="661100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0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otlatchimg_13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9144000" cy="64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ultura, statua, interno, arte&#10;&#10;Il contenuto generato dall'IA potrebbe non essere corretto.">
            <a:extLst>
              <a:ext uri="{FF2B5EF4-FFF2-40B4-BE49-F238E27FC236}">
                <a16:creationId xmlns:a16="http://schemas.microsoft.com/office/drawing/2014/main" id="{9EC5109F-A764-CD4B-AB86-261F962DAF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25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FE181362-8C8F-FA4A-EC2A-A65C92843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671" y="203482"/>
            <a:ext cx="373261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021F6F4-B7A0-15E4-49E8-CB8A354CBF59}"/>
              </a:ext>
            </a:extLst>
          </p:cNvPr>
          <p:cNvSpPr txBox="1"/>
          <p:nvPr/>
        </p:nvSpPr>
        <p:spPr>
          <a:xfrm>
            <a:off x="1013526" y="6285186"/>
            <a:ext cx="6816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Big Man, Nuova Guinea				</a:t>
            </a:r>
            <a:r>
              <a:rPr lang="it-IT" dirty="0" err="1"/>
              <a:t>Ashantene</a:t>
            </a:r>
            <a:r>
              <a:rPr lang="it-IT" dirty="0"/>
              <a:t> – Ghana		</a:t>
            </a:r>
          </a:p>
        </p:txBody>
      </p:sp>
      <p:pic>
        <p:nvPicPr>
          <p:cNvPr id="1030" name="Picture 6" descr="Ghana's Akwasidae Festival: Celebrating the Ashanti Kingdom's Vibrant  Culture | Planet Janet Travels">
            <a:extLst>
              <a:ext uri="{FF2B5EF4-FFF2-40B4-BE49-F238E27FC236}">
                <a16:creationId xmlns:a16="http://schemas.microsoft.com/office/drawing/2014/main" id="{259720E2-87B0-9692-1D2E-F03ABC6D0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922" y="190457"/>
            <a:ext cx="4487954" cy="558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21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74" name="Rectangle 35873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76" name="Rectangle 35875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40771" y="948706"/>
            <a:ext cx="3380780" cy="1049235"/>
          </a:xfrm>
        </p:spPr>
        <p:txBody>
          <a:bodyPr>
            <a:normAutofit/>
          </a:bodyPr>
          <a:lstStyle/>
          <a:p>
            <a:r>
              <a:rPr lang="it-IT" dirty="0"/>
              <a:t>Ecologia umana</a:t>
            </a:r>
          </a:p>
        </p:txBody>
      </p:sp>
      <p:pic>
        <p:nvPicPr>
          <p:cNvPr id="35878" name="Picture 35877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844095" y="643464"/>
            <a:ext cx="339471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840771" y="2167151"/>
            <a:ext cx="3616249" cy="3299194"/>
          </a:xfrm>
        </p:spPr>
        <p:txBody>
          <a:bodyPr>
            <a:normAutofit/>
          </a:bodyPr>
          <a:lstStyle/>
          <a:p>
            <a:pPr>
              <a:buFont typeface="Wingdings" charset="2"/>
              <a:buNone/>
            </a:pPr>
            <a:r>
              <a:rPr lang="it-IT" b="1" dirty="0">
                <a:latin typeface="Eurostile"/>
              </a:rPr>
              <a:t>Espansione + risorse limitate </a:t>
            </a:r>
          </a:p>
          <a:p>
            <a:pPr>
              <a:buFont typeface="Wingdings" charset="2"/>
              <a:buNone/>
            </a:pPr>
            <a:r>
              <a:rPr lang="it-IT" dirty="0">
                <a:latin typeface="Eurostile"/>
                <a:sym typeface="Symbol" charset="2"/>
              </a:rPr>
              <a:t>  intensificazione </a:t>
            </a:r>
          </a:p>
          <a:p>
            <a:pPr>
              <a:buFont typeface="Wingdings" charset="2"/>
              <a:buNone/>
            </a:pPr>
            <a:r>
              <a:rPr lang="it-IT" dirty="0">
                <a:latin typeface="Eurostile"/>
                <a:sym typeface="Symbol" charset="2"/>
              </a:rPr>
              <a:t>  punto di riduzione  	produttività </a:t>
            </a:r>
          </a:p>
          <a:p>
            <a:pPr>
              <a:buFont typeface="Wingdings" charset="2"/>
              <a:buNone/>
            </a:pPr>
            <a:r>
              <a:rPr lang="it-IT" dirty="0">
                <a:latin typeface="Eurostile"/>
                <a:sym typeface="Symbol" charset="2"/>
              </a:rPr>
              <a:t>  crollo produzione </a:t>
            </a:r>
          </a:p>
          <a:p>
            <a:pPr>
              <a:buFont typeface="Wingdings" charset="2"/>
              <a:buNone/>
            </a:pPr>
            <a:r>
              <a:rPr lang="it-IT" b="1" dirty="0">
                <a:latin typeface="Eurostile"/>
                <a:sym typeface="Symbol" charset="2"/>
              </a:rPr>
              <a:t>Mutamento tecnologico</a:t>
            </a:r>
            <a:r>
              <a:rPr lang="it-IT" b="1" dirty="0">
                <a:latin typeface="Eurostile"/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9CCA8B9-DB81-A947-998E-767948D4A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08" y="1408387"/>
            <a:ext cx="4459177" cy="2964040"/>
          </a:xfrm>
          <a:prstGeom prst="rect">
            <a:avLst/>
          </a:prstGeom>
        </p:spPr>
      </p:pic>
      <p:pic>
        <p:nvPicPr>
          <p:cNvPr id="35880" name="Picture 35879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35882" name="Straight Connector 35881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0" name="Rectangle 10279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2" name="Rectangle 10281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840771" y="948706"/>
            <a:ext cx="3380780" cy="1049235"/>
          </a:xfrm>
        </p:spPr>
        <p:txBody>
          <a:bodyPr lIns="90000" tIns="46800" rIns="90000" bIns="46800">
            <a:norm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3) </a:t>
            </a:r>
            <a:r>
              <a:rPr lang="en-GB" dirty="0" err="1"/>
              <a:t>scambio</a:t>
            </a:r>
            <a:r>
              <a:rPr lang="en-GB" dirty="0"/>
              <a:t> </a:t>
            </a:r>
            <a:r>
              <a:rPr lang="en-GB" dirty="0" err="1"/>
              <a:t>di</a:t>
            </a:r>
            <a:r>
              <a:rPr lang="en-GB" dirty="0"/>
              <a:t> </a:t>
            </a:r>
            <a:r>
              <a:rPr lang="en-GB" dirty="0" err="1"/>
              <a:t>mercato</a:t>
            </a:r>
            <a:endParaRPr lang="en-GB" dirty="0"/>
          </a:p>
        </p:txBody>
      </p:sp>
      <p:pic>
        <p:nvPicPr>
          <p:cNvPr id="10284" name="Picture 10283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844095" y="643464"/>
            <a:ext cx="339471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27354" y="2611075"/>
            <a:ext cx="3377300" cy="3299194"/>
          </a:xfrm>
        </p:spPr>
        <p:txBody>
          <a:bodyPr lIns="90000" tIns="46800" rIns="90000" bIns="46800">
            <a:normAutofit/>
          </a:bodyPr>
          <a:lstStyle/>
          <a:p>
            <a:pPr>
              <a:lnSpc>
                <a:spcPct val="110000"/>
              </a:lnSpc>
              <a:buClr>
                <a:srgbClr val="FFFFFF"/>
              </a:buClr>
              <a:buFont typeface="Arial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400" dirty="0">
                <a:latin typeface="Eurostile"/>
              </a:rPr>
              <a:t>				</a:t>
            </a:r>
            <a:r>
              <a:rPr lang="en-GB" b="1" dirty="0">
                <a:latin typeface="Eurostile"/>
              </a:rPr>
              <a:t>DENARO </a:t>
            </a:r>
          </a:p>
          <a:p>
            <a:pPr>
              <a:lnSpc>
                <a:spcPct val="110000"/>
              </a:lnSpc>
              <a:buClr>
                <a:srgbClr val="FFFFFF"/>
              </a:buClr>
              <a:buFont typeface="Arial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400" dirty="0">
              <a:latin typeface="Eurostile"/>
            </a:endParaRPr>
          </a:p>
          <a:p>
            <a:pPr>
              <a:lnSpc>
                <a:spcPct val="110000"/>
              </a:lnSpc>
              <a:buClr>
                <a:srgbClr val="FFFFFF"/>
              </a:buClr>
              <a:buFont typeface="Arial" charset="0"/>
              <a:buChar char="•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400" dirty="0">
                <a:latin typeface="Eurostile"/>
              </a:rPr>
              <a:t>- </a:t>
            </a:r>
            <a:r>
              <a:rPr lang="en-GB" sz="1400" dirty="0" err="1">
                <a:latin typeface="Eurostile"/>
              </a:rPr>
              <a:t>trasportabilità</a:t>
            </a:r>
            <a:endParaRPr lang="en-GB" sz="1400" dirty="0">
              <a:latin typeface="Eurostile"/>
            </a:endParaRPr>
          </a:p>
          <a:p>
            <a:pPr>
              <a:lnSpc>
                <a:spcPct val="110000"/>
              </a:lnSpc>
              <a:buClr>
                <a:srgbClr val="FFFFFF"/>
              </a:buClr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400" dirty="0">
                <a:latin typeface="Eurostile"/>
              </a:rPr>
              <a:t>	- </a:t>
            </a:r>
            <a:r>
              <a:rPr lang="en-GB" sz="1400" dirty="0" err="1">
                <a:latin typeface="Eurostile"/>
              </a:rPr>
              <a:t>divisibilità-convertibilità</a:t>
            </a:r>
            <a:endParaRPr lang="en-GB" sz="1400" dirty="0">
              <a:latin typeface="Eurostile"/>
            </a:endParaRPr>
          </a:p>
          <a:p>
            <a:pPr>
              <a:lnSpc>
                <a:spcPct val="110000"/>
              </a:lnSpc>
              <a:buClr>
                <a:srgbClr val="FFFFFF"/>
              </a:buClr>
              <a:buFont typeface="Arial" charset="0"/>
              <a:buChar char="•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400" dirty="0">
                <a:latin typeface="Eurostile"/>
              </a:rPr>
              <a:t>- </a:t>
            </a:r>
            <a:r>
              <a:rPr lang="en-GB" sz="1400" dirty="0" err="1">
                <a:latin typeface="Eurostile"/>
              </a:rPr>
              <a:t>anonimità</a:t>
            </a:r>
            <a:endParaRPr lang="en-GB" sz="1400" dirty="0">
              <a:latin typeface="Eurostile"/>
            </a:endParaRPr>
          </a:p>
          <a:p>
            <a:pPr>
              <a:lnSpc>
                <a:spcPct val="110000"/>
              </a:lnSpc>
              <a:buClr>
                <a:srgbClr val="FFFFFF"/>
              </a:buClr>
              <a:buFont typeface="Arial" charset="0"/>
              <a:buChar char="•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400" dirty="0">
                <a:latin typeface="Eurostile"/>
              </a:rPr>
              <a:t>- </a:t>
            </a:r>
            <a:r>
              <a:rPr lang="en-GB" sz="1400" dirty="0" err="1">
                <a:latin typeface="Eurostile"/>
              </a:rPr>
              <a:t>legalità</a:t>
            </a:r>
            <a:endParaRPr lang="en-GB" sz="1400" dirty="0">
              <a:latin typeface="Eurostile"/>
            </a:endParaRPr>
          </a:p>
          <a:p>
            <a:pPr>
              <a:lnSpc>
                <a:spcPct val="110000"/>
              </a:lnSpc>
              <a:buClr>
                <a:srgbClr val="FFFFFF"/>
              </a:buClr>
              <a:buFont typeface="Arial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400" dirty="0">
              <a:latin typeface="Eurostile"/>
            </a:endParaRPr>
          </a:p>
          <a:p>
            <a:pPr>
              <a:lnSpc>
                <a:spcPct val="110000"/>
              </a:lnSpc>
              <a:buClr>
                <a:srgbClr val="FFFFFF"/>
              </a:buClr>
              <a:buFont typeface="Arial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400" dirty="0">
                <a:latin typeface="Eurostile"/>
              </a:rPr>
              <a:t>	Oggi </a:t>
            </a:r>
            <a:r>
              <a:rPr lang="en-GB" sz="1400" dirty="0" err="1">
                <a:latin typeface="Eurostile"/>
              </a:rPr>
              <a:t>categorie</a:t>
            </a:r>
            <a:r>
              <a:rPr lang="en-GB" sz="1400" dirty="0">
                <a:latin typeface="Eurostile"/>
              </a:rPr>
              <a:t> </a:t>
            </a:r>
            <a:r>
              <a:rPr lang="en-GB" sz="1400" dirty="0" err="1">
                <a:latin typeface="Eurostile"/>
              </a:rPr>
              <a:t>sociali</a:t>
            </a:r>
            <a:r>
              <a:rPr lang="en-GB" sz="1400" dirty="0">
                <a:latin typeface="Eurostile"/>
              </a:rPr>
              <a:t> in </a:t>
            </a:r>
            <a:r>
              <a:rPr lang="en-GB" sz="1400" dirty="0" err="1">
                <a:latin typeface="Eurostile"/>
              </a:rPr>
              <a:t>basi</a:t>
            </a:r>
            <a:r>
              <a:rPr lang="en-GB" sz="1400" dirty="0">
                <a:latin typeface="Eurostile"/>
              </a:rPr>
              <a:t> al CONSUMO</a:t>
            </a:r>
          </a:p>
        </p:txBody>
      </p:sp>
      <p:pic>
        <p:nvPicPr>
          <p:cNvPr id="10286" name="Picture 10285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10288" name="Straight Connector 10287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he World of Goods: Towards an Anthropology of Consumption">
            <a:extLst>
              <a:ext uri="{FF2B5EF4-FFF2-40B4-BE49-F238E27FC236}">
                <a16:creationId xmlns:a16="http://schemas.microsoft.com/office/drawing/2014/main" id="{5C1668D4-22BD-B4EB-29B8-45E141474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406" y="-4286"/>
            <a:ext cx="3575381" cy="581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onsum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683" y="1345324"/>
            <a:ext cx="5527681" cy="3452648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136492" y="6220236"/>
            <a:ext cx="694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https://www.youtube.com/watch?v=6hWkpA7KTiw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0EA578-7D22-0240-AD7B-1C9945334883}"/>
              </a:ext>
            </a:extLst>
          </p:cNvPr>
          <p:cNvSpPr txBox="1"/>
          <p:nvPr/>
        </p:nvSpPr>
        <p:spPr>
          <a:xfrm>
            <a:off x="3159119" y="290923"/>
            <a:ext cx="55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Daniel Miller_social media</a:t>
            </a:r>
            <a:endParaRPr lang="it-IT" dirty="0"/>
          </a:p>
        </p:txBody>
      </p:sp>
      <p:pic>
        <p:nvPicPr>
          <p:cNvPr id="2" name="Immagine 1" descr="res470023_fit_500x0_0mc2156x1790x8209x7812x2.jpg">
            <a:extLst>
              <a:ext uri="{FF2B5EF4-FFF2-40B4-BE49-F238E27FC236}">
                <a16:creationId xmlns:a16="http://schemas.microsoft.com/office/drawing/2014/main" id="{34892173-962B-12C6-0D28-523066CCD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83" y="1263490"/>
            <a:ext cx="2651233" cy="3511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ughes_sil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68338"/>
            <a:ext cx="8229600" cy="5503862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707829" y="6172200"/>
            <a:ext cx="656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N. </a:t>
            </a:r>
            <a:r>
              <a:rPr lang="it-IT" dirty="0" err="1">
                <a:solidFill>
                  <a:schemeClr val="bg1"/>
                </a:solidFill>
              </a:rPr>
              <a:t>Sheper-Hughes</a:t>
            </a:r>
            <a:r>
              <a:rPr lang="it-IT" dirty="0">
                <a:solidFill>
                  <a:schemeClr val="bg1"/>
                </a:solidFill>
              </a:rPr>
              <a:t>: Incorporazione e resistenza</a:t>
            </a:r>
          </a:p>
          <a:p>
            <a:r>
              <a:rPr lang="it-IT" dirty="0">
                <a:solidFill>
                  <a:schemeClr val="bg1"/>
                </a:solidFill>
              </a:rPr>
              <a:t>2000 </a:t>
            </a:r>
            <a:r>
              <a:rPr lang="it-IT" i="1" dirty="0">
                <a:solidFill>
                  <a:schemeClr val="bg1"/>
                </a:solidFill>
              </a:rPr>
              <a:t>Traffico di organi in Brasile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8B9E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FBSfigur1_eng gif.ash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51" y="643467"/>
            <a:ext cx="8170896" cy="5571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52155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660400"/>
            <a:ext cx="2371725" cy="3971925"/>
          </a:xfrm>
          <a:prstGeom prst="rect">
            <a:avLst/>
          </a:prstGeom>
        </p:spPr>
      </p:pic>
      <p:pic>
        <p:nvPicPr>
          <p:cNvPr id="3" name="Immagine 2" descr="415UwNjGbtL._SX290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317500"/>
            <a:ext cx="2919982" cy="498996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422400" y="5307469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UCL Open access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31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pPr algn="ctr"/>
            <a:r>
              <a:rPr lang="it-IT"/>
              <a:t>Sistemi di sussistenza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637389"/>
              </p:ext>
            </p:extLst>
          </p:nvPr>
        </p:nvGraphicFramePr>
        <p:xfrm>
          <a:off x="122448" y="1112823"/>
          <a:ext cx="8913813" cy="569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42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 lIns="90000" tIns="46800" rIns="90000" bIns="46800">
            <a:norm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MODI DI PRODUZIONE</a:t>
            </a:r>
          </a:p>
        </p:txBody>
      </p:sp>
      <p:graphicFrame>
        <p:nvGraphicFramePr>
          <p:cNvPr id="4100" name="Rectangle 2">
            <a:extLst>
              <a:ext uri="{FF2B5EF4-FFF2-40B4-BE49-F238E27FC236}">
                <a16:creationId xmlns:a16="http://schemas.microsoft.com/office/drawing/2014/main" id="{1B7C7A24-AFAA-DA28-3AF5-95AB512803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377138"/>
              </p:ext>
            </p:extLst>
          </p:nvPr>
        </p:nvGraphicFramePr>
        <p:xfrm>
          <a:off x="0" y="1776248"/>
          <a:ext cx="8618483" cy="4014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96" name="Rectangle 36895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98" name="Rectangle 36897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40771" y="948706"/>
            <a:ext cx="3380780" cy="1049235"/>
          </a:xfrm>
        </p:spPr>
        <p:txBody>
          <a:bodyPr>
            <a:normAutofit/>
          </a:bodyPr>
          <a:lstStyle/>
          <a:p>
            <a:r>
              <a:rPr lang="it-IT"/>
              <a:t>Modo di produzione</a:t>
            </a:r>
          </a:p>
        </p:txBody>
      </p:sp>
      <p:pic>
        <p:nvPicPr>
          <p:cNvPr id="36900" name="Picture 36899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844095" y="643464"/>
            <a:ext cx="339471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40772" y="2167151"/>
            <a:ext cx="3377300" cy="329919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charset="2"/>
              <a:buNone/>
            </a:pPr>
            <a:r>
              <a:rPr lang="it-IT" sz="1700">
                <a:latin typeface="Eurostile"/>
              </a:rPr>
              <a:t>Va sempre riferito </a:t>
            </a:r>
          </a:p>
          <a:p>
            <a:pPr>
              <a:lnSpc>
                <a:spcPct val="110000"/>
              </a:lnSpc>
              <a:buFont typeface="Wingdings" charset="2"/>
              <a:buChar char="q"/>
            </a:pPr>
            <a:r>
              <a:rPr lang="it-IT" sz="1700">
                <a:latin typeface="Eurostile"/>
              </a:rPr>
              <a:t>all’ambiente specifico</a:t>
            </a:r>
          </a:p>
          <a:p>
            <a:pPr>
              <a:lnSpc>
                <a:spcPct val="110000"/>
              </a:lnSpc>
              <a:buFont typeface="Wingdings" charset="2"/>
              <a:buChar char="q"/>
            </a:pPr>
            <a:r>
              <a:rPr lang="it-IT" sz="1700">
                <a:latin typeface="Eurostile"/>
              </a:rPr>
              <a:t>all’interazione tecnologia-ambiente</a:t>
            </a:r>
          </a:p>
          <a:p>
            <a:pPr>
              <a:lnSpc>
                <a:spcPct val="110000"/>
              </a:lnSpc>
              <a:buNone/>
            </a:pPr>
            <a:endParaRPr lang="it-IT" sz="1700">
              <a:latin typeface="Eurostile"/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it-IT" sz="1700">
                <a:latin typeface="Eurostile"/>
              </a:rPr>
              <a:t>Caccia e raccolta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it-IT" sz="1700">
                <a:latin typeface="Eurostile"/>
              </a:rPr>
              <a:t>Agricoltura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it-IT" sz="1700">
                <a:latin typeface="Eurostile"/>
              </a:rPr>
              <a:t>Industria e post-industria</a:t>
            </a:r>
          </a:p>
          <a:p>
            <a:pPr>
              <a:lnSpc>
                <a:spcPct val="110000"/>
              </a:lnSpc>
            </a:pPr>
            <a:endParaRPr lang="it-IT" sz="1700">
              <a:latin typeface="Eurostile"/>
            </a:endParaRPr>
          </a:p>
        </p:txBody>
      </p:sp>
      <p:pic>
        <p:nvPicPr>
          <p:cNvPr id="36886" name="Picture 36868" descr="Primo piano di campo di orzo">
            <a:extLst>
              <a:ext uri="{FF2B5EF4-FFF2-40B4-BE49-F238E27FC236}">
                <a16:creationId xmlns:a16="http://schemas.microsoft.com/office/drawing/2014/main" id="{D93544EC-4A35-81AC-31DA-10686D030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01" b="-1"/>
          <a:stretch/>
        </p:blipFill>
        <p:spPr>
          <a:xfrm>
            <a:off x="4570808" y="1740810"/>
            <a:ext cx="3720331" cy="2790307"/>
          </a:xfrm>
          <a:prstGeom prst="rect">
            <a:avLst/>
          </a:prstGeom>
        </p:spPr>
      </p:pic>
      <p:pic>
        <p:nvPicPr>
          <p:cNvPr id="36902" name="Picture 36901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36904" name="Straight Connector 36903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38DB3A91-B9E8-4451-ACED-026398635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40771" y="948706"/>
            <a:ext cx="3380780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200" dirty="0"/>
              <a:t>Fasi </a:t>
            </a:r>
            <a:r>
              <a:rPr lang="en-US" sz="3200" dirty="0" err="1"/>
              <a:t>dell’attività</a:t>
            </a:r>
            <a:r>
              <a:rPr lang="en-US" sz="3200" dirty="0"/>
              <a:t> </a:t>
            </a:r>
            <a:r>
              <a:rPr lang="en-US" sz="3200" dirty="0" err="1"/>
              <a:t>economica</a:t>
            </a:r>
            <a:endParaRPr lang="en-US" sz="320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844095" y="643464"/>
            <a:ext cx="339471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40772" y="2167151"/>
            <a:ext cx="3377300" cy="32991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1"/>
              <a:t>PRODUZIONE </a:t>
            </a:r>
            <a:r>
              <a:rPr lang="en-US" sz="1500"/>
              <a:t>: trasformazione materie prime naturali 	in prodotti utili per l’uomo</a:t>
            </a:r>
          </a:p>
          <a:p>
            <a:pPr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b="1"/>
          </a:p>
          <a:p>
            <a:pPr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1"/>
              <a:t>DISTRIBUZIONE </a:t>
            </a:r>
            <a:r>
              <a:rPr lang="en-US" sz="1500"/>
              <a:t>: </a:t>
            </a:r>
          </a:p>
          <a:p>
            <a:pPr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/>
              <a:t>far pervenire quei prodotti alle 	persone</a:t>
            </a:r>
          </a:p>
          <a:p>
            <a:pPr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b="1"/>
          </a:p>
          <a:p>
            <a:pPr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1"/>
              <a:t>CONSUMO </a:t>
            </a:r>
            <a:r>
              <a:rPr lang="en-US" sz="1500"/>
              <a:t>: utilizzazione dei prodotti</a:t>
            </a: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68CC8182-7997-0079-914F-F73EDB7389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001" b="-1"/>
          <a:stretch/>
        </p:blipFill>
        <p:spPr>
          <a:xfrm>
            <a:off x="4570808" y="1740810"/>
            <a:ext cx="3720331" cy="279030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4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accia-raccol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9505" cy="3525838"/>
          </a:xfrm>
          <a:prstGeom prst="rect">
            <a:avLst/>
          </a:prstGeom>
          <a:noFill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830728" y="3525838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latin typeface="Eurostile"/>
              </a:rPr>
              <a:t>Inuit</a:t>
            </a:r>
          </a:p>
        </p:txBody>
      </p:sp>
      <p:pic>
        <p:nvPicPr>
          <p:cNvPr id="6" name="Immagine 5" descr="220px-Vezo_fish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737" y="187912"/>
            <a:ext cx="2106392" cy="315001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887268" y="1163232"/>
            <a:ext cx="8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Vezo</a:t>
            </a:r>
            <a:endParaRPr lang="it-IT" dirty="0"/>
          </a:p>
        </p:txBody>
      </p:sp>
      <p:pic>
        <p:nvPicPr>
          <p:cNvPr id="2" name="Immagine 1" descr="Cacciatori-raccoglitori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05" y="3525838"/>
            <a:ext cx="4788256" cy="265588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8E0AB5-8AEC-6A4E-A22B-C94FCAB2A44C}"/>
              </a:ext>
            </a:extLst>
          </p:cNvPr>
          <p:cNvSpPr txBox="1"/>
          <p:nvPr/>
        </p:nvSpPr>
        <p:spPr>
          <a:xfrm>
            <a:off x="235527" y="4853781"/>
            <a:ext cx="349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5"/>
              </a:rPr>
              <a:t>N!ai The Story of a Kung Woman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Cacciatori-raccoglitori</a:t>
            </a:r>
            <a:endParaRPr lang="it-IT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Società di FLUSSO- BANDE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90600" y="2057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it-IT" sz="2400" dirty="0">
              <a:latin typeface="Eurostile"/>
            </a:endParaRPr>
          </a:p>
        </p:txBody>
      </p:sp>
      <p:graphicFrame>
        <p:nvGraphicFramePr>
          <p:cNvPr id="37895" name="Text Box 4">
            <a:extLst>
              <a:ext uri="{FF2B5EF4-FFF2-40B4-BE49-F238E27FC236}">
                <a16:creationId xmlns:a16="http://schemas.microsoft.com/office/drawing/2014/main" id="{14B80576-4BC3-5E86-8598-92B69CB921A5}"/>
              </a:ext>
            </a:extLst>
          </p:cNvPr>
          <p:cNvGraphicFramePr/>
          <p:nvPr/>
        </p:nvGraphicFramePr>
        <p:xfrm>
          <a:off x="723900" y="3082247"/>
          <a:ext cx="8001000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4100</TotalTime>
  <Words>558</Words>
  <Application>Microsoft Macintosh PowerPoint</Application>
  <PresentationFormat>Presentazione su schermo (4:3)</PresentationFormat>
  <Paragraphs>143</Paragraphs>
  <Slides>45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2" baseType="lpstr">
      <vt:lpstr>Arial</vt:lpstr>
      <vt:lpstr>Calibri</vt:lpstr>
      <vt:lpstr>Century Gothic</vt:lpstr>
      <vt:lpstr>Eurostile</vt:lpstr>
      <vt:lpstr>Symbol</vt:lpstr>
      <vt:lpstr>Wingdings</vt:lpstr>
      <vt:lpstr>Raccolta</vt:lpstr>
      <vt:lpstr>Forme storiche di adattamento </vt:lpstr>
      <vt:lpstr>neolitico</vt:lpstr>
      <vt:lpstr>AMBIENTE</vt:lpstr>
      <vt:lpstr>Ecologia umana</vt:lpstr>
      <vt:lpstr>MODI DI PRODUZIONE</vt:lpstr>
      <vt:lpstr>Modo di produzione</vt:lpstr>
      <vt:lpstr>Fasi dell’attività economica</vt:lpstr>
      <vt:lpstr>Presentazione standard di PowerPoint</vt:lpstr>
      <vt:lpstr>Cacciatori-raccoglitori</vt:lpstr>
      <vt:lpstr>Orticoltori</vt:lpstr>
      <vt:lpstr>ECOSISTEMA</vt:lpstr>
      <vt:lpstr>agricoltura pluviale</vt:lpstr>
      <vt:lpstr>Agricoltura con irrigazione </vt:lpstr>
      <vt:lpstr>Agricoltura intensiva</vt:lpstr>
      <vt:lpstr>Presentazione standard di PowerPoint</vt:lpstr>
      <vt:lpstr>Presentazione standard di PowerPoint</vt:lpstr>
      <vt:lpstr>Presentazione standard di PowerPoint</vt:lpstr>
      <vt:lpstr>Pastori </vt:lpstr>
      <vt:lpstr>Maasai Kenia</vt:lpstr>
      <vt:lpstr>Presentazione standard di PowerPoint</vt:lpstr>
      <vt:lpstr>comunità “peripatetiche”</vt:lpstr>
      <vt:lpstr>Presentazione standard di PowerPoint</vt:lpstr>
      <vt:lpstr>Forme di circolazione dei beni</vt:lpstr>
      <vt:lpstr>1) Scambio reciproco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2) scambio ridistributivo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3) scambio di mercato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Sistemi di sussistenza</vt:lpstr>
    </vt:vector>
  </TitlesOfParts>
  <Company>università udine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altin</dc:creator>
  <cp:lastModifiedBy>ALTIN ROBERTA</cp:lastModifiedBy>
  <cp:revision>133</cp:revision>
  <dcterms:created xsi:type="dcterms:W3CDTF">2014-10-10T07:07:41Z</dcterms:created>
  <dcterms:modified xsi:type="dcterms:W3CDTF">2025-03-27T16:57:39Z</dcterms:modified>
</cp:coreProperties>
</file>