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902" r:id="rId1"/>
  </p:sldMasterIdLst>
  <p:notesMasterIdLst>
    <p:notesMasterId r:id="rId35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11" r:id="rId13"/>
    <p:sldId id="312" r:id="rId14"/>
    <p:sldId id="313" r:id="rId15"/>
    <p:sldId id="314" r:id="rId16"/>
    <p:sldId id="319" r:id="rId17"/>
    <p:sldId id="270" r:id="rId18"/>
    <p:sldId id="271" r:id="rId19"/>
    <p:sldId id="260" r:id="rId20"/>
    <p:sldId id="272" r:id="rId21"/>
    <p:sldId id="273" r:id="rId22"/>
    <p:sldId id="274" r:id="rId23"/>
    <p:sldId id="285" r:id="rId24"/>
    <p:sldId id="275" r:id="rId25"/>
    <p:sldId id="279" r:id="rId26"/>
    <p:sldId id="284" r:id="rId27"/>
    <p:sldId id="276" r:id="rId28"/>
    <p:sldId id="277" r:id="rId29"/>
    <p:sldId id="278" r:id="rId30"/>
    <p:sldId id="282" r:id="rId31"/>
    <p:sldId id="280" r:id="rId32"/>
    <p:sldId id="281" r:id="rId33"/>
    <p:sldId id="283" r:id="rId3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EF65A-104D-479D-96CC-E5B183AD6CB2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E164481-DB66-4F4E-8FE4-565B3F2C274F}">
      <dgm:prSet/>
      <dgm:spPr/>
      <dgm:t>
        <a:bodyPr/>
        <a:lstStyle/>
        <a:p>
          <a:r>
            <a:rPr lang="it-IT"/>
            <a:t>In che modo le culture COSTRUISCONO la parentela?	</a:t>
          </a:r>
          <a:endParaRPr lang="en-US"/>
        </a:p>
      </dgm:t>
    </dgm:pt>
    <dgm:pt modelId="{03124E20-17A1-4F51-B104-E77AFF2C4EAD}" type="parTrans" cxnId="{C255A83E-3A9C-4879-960E-63C99783E186}">
      <dgm:prSet/>
      <dgm:spPr/>
      <dgm:t>
        <a:bodyPr/>
        <a:lstStyle/>
        <a:p>
          <a:endParaRPr lang="en-US"/>
        </a:p>
      </dgm:t>
    </dgm:pt>
    <dgm:pt modelId="{43630ACA-907E-4997-895E-8671DFBB3D33}" type="sibTrans" cxnId="{C255A83E-3A9C-4879-960E-63C99783E186}">
      <dgm:prSet/>
      <dgm:spPr/>
      <dgm:t>
        <a:bodyPr/>
        <a:lstStyle/>
        <a:p>
          <a:endParaRPr lang="en-US"/>
        </a:p>
      </dgm:t>
    </dgm:pt>
    <dgm:pt modelId="{2C15E7C3-9C86-4AC1-864D-CBE923AF04C6}">
      <dgm:prSet/>
      <dgm:spPr/>
      <dgm:t>
        <a:bodyPr/>
        <a:lstStyle/>
        <a:p>
          <a:r>
            <a:rPr lang="it-IT"/>
            <a:t>Come sono organizzati i gruppi domestici (household) e la vita familiare? </a:t>
          </a:r>
          <a:endParaRPr lang="en-US"/>
        </a:p>
      </dgm:t>
    </dgm:pt>
    <dgm:pt modelId="{86795AEC-DAF8-40A0-829B-1485EE88716F}" type="parTrans" cxnId="{49AE721A-1091-4C97-896C-7B893215EA51}">
      <dgm:prSet/>
      <dgm:spPr/>
      <dgm:t>
        <a:bodyPr/>
        <a:lstStyle/>
        <a:p>
          <a:endParaRPr lang="en-US"/>
        </a:p>
      </dgm:t>
    </dgm:pt>
    <dgm:pt modelId="{B2ADD8C2-0D13-40AB-AD11-B336D58789FE}" type="sibTrans" cxnId="{49AE721A-1091-4C97-896C-7B893215EA51}">
      <dgm:prSet/>
      <dgm:spPr/>
      <dgm:t>
        <a:bodyPr/>
        <a:lstStyle/>
        <a:p>
          <a:endParaRPr lang="en-US"/>
        </a:p>
      </dgm:t>
    </dgm:pt>
    <dgm:pt modelId="{B61091B0-D741-478E-AC65-C8F6D0222FB4}">
      <dgm:prSet/>
      <dgm:spPr/>
      <dgm:t>
        <a:bodyPr/>
        <a:lstStyle/>
        <a:p>
          <a:r>
            <a:rPr lang="it-IT"/>
            <a:t>Come stanno cambiando i sistemi di parentela? </a:t>
          </a:r>
          <a:endParaRPr lang="en-US"/>
        </a:p>
      </dgm:t>
    </dgm:pt>
    <dgm:pt modelId="{98D36E48-65AE-4642-9E2B-7D06EAADD6FF}" type="parTrans" cxnId="{995A9C87-5BA8-4849-8A16-4736883CF709}">
      <dgm:prSet/>
      <dgm:spPr/>
      <dgm:t>
        <a:bodyPr/>
        <a:lstStyle/>
        <a:p>
          <a:endParaRPr lang="en-US"/>
        </a:p>
      </dgm:t>
    </dgm:pt>
    <dgm:pt modelId="{196752E1-EB77-46D3-82F4-82CCD962F463}" type="sibTrans" cxnId="{995A9C87-5BA8-4849-8A16-4736883CF709}">
      <dgm:prSet/>
      <dgm:spPr/>
      <dgm:t>
        <a:bodyPr/>
        <a:lstStyle/>
        <a:p>
          <a:endParaRPr lang="en-US"/>
        </a:p>
      </dgm:t>
    </dgm:pt>
    <dgm:pt modelId="{BEBD10EC-92AE-4D44-8365-60A899304FC5}" type="pres">
      <dgm:prSet presAssocID="{EC3EF65A-104D-479D-96CC-E5B183AD6C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FA6A5C-A309-A545-9C6C-2204FF87CA1D}" type="pres">
      <dgm:prSet presAssocID="{2E164481-DB66-4F4E-8FE4-565B3F2C274F}" presName="hierRoot1" presStyleCnt="0"/>
      <dgm:spPr/>
    </dgm:pt>
    <dgm:pt modelId="{1457C0DA-C80E-774E-9281-70F034B6AFAC}" type="pres">
      <dgm:prSet presAssocID="{2E164481-DB66-4F4E-8FE4-565B3F2C274F}" presName="composite" presStyleCnt="0"/>
      <dgm:spPr/>
    </dgm:pt>
    <dgm:pt modelId="{F67311EC-26AF-724D-8581-DCDDE7C08428}" type="pres">
      <dgm:prSet presAssocID="{2E164481-DB66-4F4E-8FE4-565B3F2C274F}" presName="background" presStyleLbl="node0" presStyleIdx="0" presStyleCnt="3"/>
      <dgm:spPr/>
    </dgm:pt>
    <dgm:pt modelId="{45A3BF05-2C04-B049-8051-E77C5E6527FD}" type="pres">
      <dgm:prSet presAssocID="{2E164481-DB66-4F4E-8FE4-565B3F2C274F}" presName="text" presStyleLbl="fgAcc0" presStyleIdx="0" presStyleCnt="3">
        <dgm:presLayoutVars>
          <dgm:chPref val="3"/>
        </dgm:presLayoutVars>
      </dgm:prSet>
      <dgm:spPr/>
    </dgm:pt>
    <dgm:pt modelId="{BE40CB76-FC69-D141-82BC-51CE3C909DB0}" type="pres">
      <dgm:prSet presAssocID="{2E164481-DB66-4F4E-8FE4-565B3F2C274F}" presName="hierChild2" presStyleCnt="0"/>
      <dgm:spPr/>
    </dgm:pt>
    <dgm:pt modelId="{FB2D737B-E3D2-EE40-96CC-39B0229F5D9D}" type="pres">
      <dgm:prSet presAssocID="{2C15E7C3-9C86-4AC1-864D-CBE923AF04C6}" presName="hierRoot1" presStyleCnt="0"/>
      <dgm:spPr/>
    </dgm:pt>
    <dgm:pt modelId="{66D1037D-E278-B642-9FE5-F516EDD5CA8D}" type="pres">
      <dgm:prSet presAssocID="{2C15E7C3-9C86-4AC1-864D-CBE923AF04C6}" presName="composite" presStyleCnt="0"/>
      <dgm:spPr/>
    </dgm:pt>
    <dgm:pt modelId="{4A400F50-03E6-9A47-8958-A8540006EC3A}" type="pres">
      <dgm:prSet presAssocID="{2C15E7C3-9C86-4AC1-864D-CBE923AF04C6}" presName="background" presStyleLbl="node0" presStyleIdx="1" presStyleCnt="3"/>
      <dgm:spPr/>
    </dgm:pt>
    <dgm:pt modelId="{91E08825-01AF-5947-A7C6-6152AF5D2E1A}" type="pres">
      <dgm:prSet presAssocID="{2C15E7C3-9C86-4AC1-864D-CBE923AF04C6}" presName="text" presStyleLbl="fgAcc0" presStyleIdx="1" presStyleCnt="3">
        <dgm:presLayoutVars>
          <dgm:chPref val="3"/>
        </dgm:presLayoutVars>
      </dgm:prSet>
      <dgm:spPr/>
    </dgm:pt>
    <dgm:pt modelId="{0E4EC684-B744-6947-8A48-19CADE2A957C}" type="pres">
      <dgm:prSet presAssocID="{2C15E7C3-9C86-4AC1-864D-CBE923AF04C6}" presName="hierChild2" presStyleCnt="0"/>
      <dgm:spPr/>
    </dgm:pt>
    <dgm:pt modelId="{54EE852E-8E4E-E046-BF00-55987CFAF020}" type="pres">
      <dgm:prSet presAssocID="{B61091B0-D741-478E-AC65-C8F6D0222FB4}" presName="hierRoot1" presStyleCnt="0"/>
      <dgm:spPr/>
    </dgm:pt>
    <dgm:pt modelId="{84849B93-3B40-534D-A5D6-65F3CE73F912}" type="pres">
      <dgm:prSet presAssocID="{B61091B0-D741-478E-AC65-C8F6D0222FB4}" presName="composite" presStyleCnt="0"/>
      <dgm:spPr/>
    </dgm:pt>
    <dgm:pt modelId="{A2D7B753-43BC-B94B-8CDF-5E40C593899F}" type="pres">
      <dgm:prSet presAssocID="{B61091B0-D741-478E-AC65-C8F6D0222FB4}" presName="background" presStyleLbl="node0" presStyleIdx="2" presStyleCnt="3"/>
      <dgm:spPr/>
    </dgm:pt>
    <dgm:pt modelId="{18AB8C94-0A2B-F24A-910B-BFB350B231E4}" type="pres">
      <dgm:prSet presAssocID="{B61091B0-D741-478E-AC65-C8F6D0222FB4}" presName="text" presStyleLbl="fgAcc0" presStyleIdx="2" presStyleCnt="3">
        <dgm:presLayoutVars>
          <dgm:chPref val="3"/>
        </dgm:presLayoutVars>
      </dgm:prSet>
      <dgm:spPr/>
    </dgm:pt>
    <dgm:pt modelId="{F9D03B6D-E2EC-664E-83C4-3D65E09CCA9A}" type="pres">
      <dgm:prSet presAssocID="{B61091B0-D741-478E-AC65-C8F6D0222FB4}" presName="hierChild2" presStyleCnt="0"/>
      <dgm:spPr/>
    </dgm:pt>
  </dgm:ptLst>
  <dgm:cxnLst>
    <dgm:cxn modelId="{2E659B18-31AB-7C49-897F-5481091A0BD0}" type="presOf" srcId="{2C15E7C3-9C86-4AC1-864D-CBE923AF04C6}" destId="{91E08825-01AF-5947-A7C6-6152AF5D2E1A}" srcOrd="0" destOrd="0" presId="urn:microsoft.com/office/officeart/2005/8/layout/hierarchy1"/>
    <dgm:cxn modelId="{49AE721A-1091-4C97-896C-7B893215EA51}" srcId="{EC3EF65A-104D-479D-96CC-E5B183AD6CB2}" destId="{2C15E7C3-9C86-4AC1-864D-CBE923AF04C6}" srcOrd="1" destOrd="0" parTransId="{86795AEC-DAF8-40A0-829B-1485EE88716F}" sibTransId="{B2ADD8C2-0D13-40AB-AD11-B336D58789FE}"/>
    <dgm:cxn modelId="{6F41CE1F-4FAE-9D4D-999A-6C24BD9C35B2}" type="presOf" srcId="{2E164481-DB66-4F4E-8FE4-565B3F2C274F}" destId="{45A3BF05-2C04-B049-8051-E77C5E6527FD}" srcOrd="0" destOrd="0" presId="urn:microsoft.com/office/officeart/2005/8/layout/hierarchy1"/>
    <dgm:cxn modelId="{C255A83E-3A9C-4879-960E-63C99783E186}" srcId="{EC3EF65A-104D-479D-96CC-E5B183AD6CB2}" destId="{2E164481-DB66-4F4E-8FE4-565B3F2C274F}" srcOrd="0" destOrd="0" parTransId="{03124E20-17A1-4F51-B104-E77AFF2C4EAD}" sibTransId="{43630ACA-907E-4997-895E-8671DFBB3D33}"/>
    <dgm:cxn modelId="{73ED4A6B-34C2-164F-8102-76FC7D447A75}" type="presOf" srcId="{B61091B0-D741-478E-AC65-C8F6D0222FB4}" destId="{18AB8C94-0A2B-F24A-910B-BFB350B231E4}" srcOrd="0" destOrd="0" presId="urn:microsoft.com/office/officeart/2005/8/layout/hierarchy1"/>
    <dgm:cxn modelId="{995A9C87-5BA8-4849-8A16-4736883CF709}" srcId="{EC3EF65A-104D-479D-96CC-E5B183AD6CB2}" destId="{B61091B0-D741-478E-AC65-C8F6D0222FB4}" srcOrd="2" destOrd="0" parTransId="{98D36E48-65AE-4642-9E2B-7D06EAADD6FF}" sibTransId="{196752E1-EB77-46D3-82F4-82CCD962F463}"/>
    <dgm:cxn modelId="{C30804CC-5DF8-BB47-9828-5B339FCEDAD8}" type="presOf" srcId="{EC3EF65A-104D-479D-96CC-E5B183AD6CB2}" destId="{BEBD10EC-92AE-4D44-8365-60A899304FC5}" srcOrd="0" destOrd="0" presId="urn:microsoft.com/office/officeart/2005/8/layout/hierarchy1"/>
    <dgm:cxn modelId="{8BBD17A9-7FF2-824A-A6C0-BB388B61C61B}" type="presParOf" srcId="{BEBD10EC-92AE-4D44-8365-60A899304FC5}" destId="{49FA6A5C-A309-A545-9C6C-2204FF87CA1D}" srcOrd="0" destOrd="0" presId="urn:microsoft.com/office/officeart/2005/8/layout/hierarchy1"/>
    <dgm:cxn modelId="{FEEF2259-9B38-9E43-9377-9ED8FDEA6113}" type="presParOf" srcId="{49FA6A5C-A309-A545-9C6C-2204FF87CA1D}" destId="{1457C0DA-C80E-774E-9281-70F034B6AFAC}" srcOrd="0" destOrd="0" presId="urn:microsoft.com/office/officeart/2005/8/layout/hierarchy1"/>
    <dgm:cxn modelId="{08FA2C62-C04F-4C46-A308-5C3343F5CB8A}" type="presParOf" srcId="{1457C0DA-C80E-774E-9281-70F034B6AFAC}" destId="{F67311EC-26AF-724D-8581-DCDDE7C08428}" srcOrd="0" destOrd="0" presId="urn:microsoft.com/office/officeart/2005/8/layout/hierarchy1"/>
    <dgm:cxn modelId="{9FAA04B4-782E-2143-ABA3-E93EBE95C43C}" type="presParOf" srcId="{1457C0DA-C80E-774E-9281-70F034B6AFAC}" destId="{45A3BF05-2C04-B049-8051-E77C5E6527FD}" srcOrd="1" destOrd="0" presId="urn:microsoft.com/office/officeart/2005/8/layout/hierarchy1"/>
    <dgm:cxn modelId="{A93DB364-C1D4-0F41-93BE-18E86F19B774}" type="presParOf" srcId="{49FA6A5C-A309-A545-9C6C-2204FF87CA1D}" destId="{BE40CB76-FC69-D141-82BC-51CE3C909DB0}" srcOrd="1" destOrd="0" presId="urn:microsoft.com/office/officeart/2005/8/layout/hierarchy1"/>
    <dgm:cxn modelId="{1DA8584F-8A14-9A40-A5BD-7A6AC0C920C7}" type="presParOf" srcId="{BEBD10EC-92AE-4D44-8365-60A899304FC5}" destId="{FB2D737B-E3D2-EE40-96CC-39B0229F5D9D}" srcOrd="1" destOrd="0" presId="urn:microsoft.com/office/officeart/2005/8/layout/hierarchy1"/>
    <dgm:cxn modelId="{3D6A01E9-2694-6E45-B214-D6993A89A9B4}" type="presParOf" srcId="{FB2D737B-E3D2-EE40-96CC-39B0229F5D9D}" destId="{66D1037D-E278-B642-9FE5-F516EDD5CA8D}" srcOrd="0" destOrd="0" presId="urn:microsoft.com/office/officeart/2005/8/layout/hierarchy1"/>
    <dgm:cxn modelId="{FBACD10A-B516-C34E-A54E-D7BD3B231D0E}" type="presParOf" srcId="{66D1037D-E278-B642-9FE5-F516EDD5CA8D}" destId="{4A400F50-03E6-9A47-8958-A8540006EC3A}" srcOrd="0" destOrd="0" presId="urn:microsoft.com/office/officeart/2005/8/layout/hierarchy1"/>
    <dgm:cxn modelId="{A879F544-635F-A041-8271-090F1B609BAF}" type="presParOf" srcId="{66D1037D-E278-B642-9FE5-F516EDD5CA8D}" destId="{91E08825-01AF-5947-A7C6-6152AF5D2E1A}" srcOrd="1" destOrd="0" presId="urn:microsoft.com/office/officeart/2005/8/layout/hierarchy1"/>
    <dgm:cxn modelId="{ECF8CA49-D922-964E-BE4F-A51E3DBDBC25}" type="presParOf" srcId="{FB2D737B-E3D2-EE40-96CC-39B0229F5D9D}" destId="{0E4EC684-B744-6947-8A48-19CADE2A957C}" srcOrd="1" destOrd="0" presId="urn:microsoft.com/office/officeart/2005/8/layout/hierarchy1"/>
    <dgm:cxn modelId="{9407B1EF-6AC3-4E4A-8576-8C65037489D5}" type="presParOf" srcId="{BEBD10EC-92AE-4D44-8365-60A899304FC5}" destId="{54EE852E-8E4E-E046-BF00-55987CFAF020}" srcOrd="2" destOrd="0" presId="urn:microsoft.com/office/officeart/2005/8/layout/hierarchy1"/>
    <dgm:cxn modelId="{1AD8214A-6470-E648-B970-A4B86EE2B06F}" type="presParOf" srcId="{54EE852E-8E4E-E046-BF00-55987CFAF020}" destId="{84849B93-3B40-534D-A5D6-65F3CE73F912}" srcOrd="0" destOrd="0" presId="urn:microsoft.com/office/officeart/2005/8/layout/hierarchy1"/>
    <dgm:cxn modelId="{D0049E5C-95FA-1B41-AB6A-0FE4BA550714}" type="presParOf" srcId="{84849B93-3B40-534D-A5D6-65F3CE73F912}" destId="{A2D7B753-43BC-B94B-8CDF-5E40C593899F}" srcOrd="0" destOrd="0" presId="urn:microsoft.com/office/officeart/2005/8/layout/hierarchy1"/>
    <dgm:cxn modelId="{AA7E9BD7-EFEB-A44B-B915-87B9E7CC0380}" type="presParOf" srcId="{84849B93-3B40-534D-A5D6-65F3CE73F912}" destId="{18AB8C94-0A2B-F24A-910B-BFB350B231E4}" srcOrd="1" destOrd="0" presId="urn:microsoft.com/office/officeart/2005/8/layout/hierarchy1"/>
    <dgm:cxn modelId="{7CB6CB11-5025-B948-8C7F-EA162739CD37}" type="presParOf" srcId="{54EE852E-8E4E-E046-BF00-55987CFAF020}" destId="{F9D03B6D-E2EC-664E-83C4-3D65E09CCA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2FE82-8B08-47F6-866A-B943E58F96B9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B8F84C7-0836-43FE-82BE-52ECFF99F6C4}">
      <dgm:prSet/>
      <dgm:spPr/>
      <dgm:t>
        <a:bodyPr/>
        <a:lstStyle/>
        <a:p>
          <a:r>
            <a:rPr lang="en-GB"/>
            <a:t>Discendenza </a:t>
          </a:r>
          <a:endParaRPr lang="en-US"/>
        </a:p>
      </dgm:t>
    </dgm:pt>
    <dgm:pt modelId="{76358ED1-AE2C-4663-9A8E-CD1E5EAB426F}" type="parTrans" cxnId="{F7A44BD7-4F55-46D8-9B4E-C66FC15BD59F}">
      <dgm:prSet/>
      <dgm:spPr/>
      <dgm:t>
        <a:bodyPr/>
        <a:lstStyle/>
        <a:p>
          <a:endParaRPr lang="en-US"/>
        </a:p>
      </dgm:t>
    </dgm:pt>
    <dgm:pt modelId="{0382DAA0-E70A-4FFF-9FCA-17D2CD439DA4}" type="sibTrans" cxnId="{F7A44BD7-4F55-46D8-9B4E-C66FC15BD59F}">
      <dgm:prSet/>
      <dgm:spPr/>
      <dgm:t>
        <a:bodyPr/>
        <a:lstStyle/>
        <a:p>
          <a:endParaRPr lang="en-US"/>
        </a:p>
      </dgm:t>
    </dgm:pt>
    <dgm:pt modelId="{827CAA66-16D5-45AD-898E-DA71081D8779}">
      <dgm:prSet/>
      <dgm:spPr/>
      <dgm:t>
        <a:bodyPr/>
        <a:lstStyle/>
        <a:p>
          <a:r>
            <a:rPr lang="en-GB"/>
            <a:t>Matrilineare (uterina)</a:t>
          </a:r>
          <a:endParaRPr lang="en-US"/>
        </a:p>
      </dgm:t>
    </dgm:pt>
    <dgm:pt modelId="{A7151758-42AD-48D6-B44D-DD363B8FF306}" type="parTrans" cxnId="{AF9434EF-DAF8-4B37-A691-B2CBA987E7A5}">
      <dgm:prSet/>
      <dgm:spPr/>
      <dgm:t>
        <a:bodyPr/>
        <a:lstStyle/>
        <a:p>
          <a:endParaRPr lang="en-US"/>
        </a:p>
      </dgm:t>
    </dgm:pt>
    <dgm:pt modelId="{6A3C49B2-F6CE-4DEA-9FB4-39A37806B3C2}" type="sibTrans" cxnId="{AF9434EF-DAF8-4B37-A691-B2CBA987E7A5}">
      <dgm:prSet/>
      <dgm:spPr/>
      <dgm:t>
        <a:bodyPr/>
        <a:lstStyle/>
        <a:p>
          <a:endParaRPr lang="en-US"/>
        </a:p>
      </dgm:t>
    </dgm:pt>
    <dgm:pt modelId="{CB27364C-18DE-4ED7-8591-8AC68045DB22}">
      <dgm:prSet/>
      <dgm:spPr/>
      <dgm:t>
        <a:bodyPr/>
        <a:lstStyle/>
        <a:p>
          <a:r>
            <a:rPr lang="en-GB"/>
            <a:t>Patrilineare (agnatica)</a:t>
          </a:r>
          <a:endParaRPr lang="en-US"/>
        </a:p>
      </dgm:t>
    </dgm:pt>
    <dgm:pt modelId="{43F35521-72E0-46A4-A94E-1BBB834FBD28}" type="parTrans" cxnId="{6801476C-33E5-4058-9BFB-7F369FCCF824}">
      <dgm:prSet/>
      <dgm:spPr/>
      <dgm:t>
        <a:bodyPr/>
        <a:lstStyle/>
        <a:p>
          <a:endParaRPr lang="en-US"/>
        </a:p>
      </dgm:t>
    </dgm:pt>
    <dgm:pt modelId="{C451D75B-C022-4D8C-B054-2E19F8AFAC56}" type="sibTrans" cxnId="{6801476C-33E5-4058-9BFB-7F369FCCF824}">
      <dgm:prSet/>
      <dgm:spPr/>
      <dgm:t>
        <a:bodyPr/>
        <a:lstStyle/>
        <a:p>
          <a:endParaRPr lang="en-US"/>
        </a:p>
      </dgm:t>
    </dgm:pt>
    <dgm:pt modelId="{D26B5C8A-0572-422B-B78E-F5962B385DC0}">
      <dgm:prSet/>
      <dgm:spPr/>
      <dgm:t>
        <a:bodyPr/>
        <a:lstStyle/>
        <a:p>
          <a:r>
            <a:rPr lang="en-GB"/>
            <a:t>Cognatica</a:t>
          </a:r>
          <a:endParaRPr lang="en-US"/>
        </a:p>
      </dgm:t>
    </dgm:pt>
    <dgm:pt modelId="{6821E024-BB87-4C4F-8C0D-015073C26D8E}" type="parTrans" cxnId="{0323F9EE-C2BD-40AB-851D-67F76B987BB7}">
      <dgm:prSet/>
      <dgm:spPr/>
      <dgm:t>
        <a:bodyPr/>
        <a:lstStyle/>
        <a:p>
          <a:endParaRPr lang="en-US"/>
        </a:p>
      </dgm:t>
    </dgm:pt>
    <dgm:pt modelId="{D7EE972C-A63B-4B37-9CAE-3C939329D856}" type="sibTrans" cxnId="{0323F9EE-C2BD-40AB-851D-67F76B987BB7}">
      <dgm:prSet/>
      <dgm:spPr/>
      <dgm:t>
        <a:bodyPr/>
        <a:lstStyle/>
        <a:p>
          <a:endParaRPr lang="en-US"/>
        </a:p>
      </dgm:t>
    </dgm:pt>
    <dgm:pt modelId="{617D886B-F1A7-48D9-96F1-42A4309552AF}">
      <dgm:prSet/>
      <dgm:spPr/>
      <dgm:t>
        <a:bodyPr/>
        <a:lstStyle/>
        <a:p>
          <a:r>
            <a:rPr lang="en-GB"/>
            <a:t>Doppia, bilaterale</a:t>
          </a:r>
          <a:endParaRPr lang="en-US"/>
        </a:p>
      </dgm:t>
    </dgm:pt>
    <dgm:pt modelId="{026F6527-4C83-4075-9FF8-EBACCD6ECF37}" type="parTrans" cxnId="{1D4FE9F7-71D7-47A0-B247-0FA1F5801C92}">
      <dgm:prSet/>
      <dgm:spPr/>
      <dgm:t>
        <a:bodyPr/>
        <a:lstStyle/>
        <a:p>
          <a:endParaRPr lang="en-US"/>
        </a:p>
      </dgm:t>
    </dgm:pt>
    <dgm:pt modelId="{856F9161-BE92-4991-81B1-CCDA84C3AB7B}" type="sibTrans" cxnId="{1D4FE9F7-71D7-47A0-B247-0FA1F5801C92}">
      <dgm:prSet/>
      <dgm:spPr/>
      <dgm:t>
        <a:bodyPr/>
        <a:lstStyle/>
        <a:p>
          <a:endParaRPr lang="en-US"/>
        </a:p>
      </dgm:t>
    </dgm:pt>
    <dgm:pt modelId="{DFDA6B19-B6D5-4E13-B914-67817A760553}">
      <dgm:prSet/>
      <dgm:spPr/>
      <dgm:t>
        <a:bodyPr/>
        <a:lstStyle/>
        <a:p>
          <a:r>
            <a:rPr lang="en-GB"/>
            <a:t>Gruppo corporato</a:t>
          </a:r>
          <a:endParaRPr lang="en-US"/>
        </a:p>
      </dgm:t>
    </dgm:pt>
    <dgm:pt modelId="{468FAE83-0642-48CB-B0B1-681592B666B3}" type="parTrans" cxnId="{979D5559-8449-4412-B764-6AD0F40CB32A}">
      <dgm:prSet/>
      <dgm:spPr/>
      <dgm:t>
        <a:bodyPr/>
        <a:lstStyle/>
        <a:p>
          <a:endParaRPr lang="en-US"/>
        </a:p>
      </dgm:t>
    </dgm:pt>
    <dgm:pt modelId="{31CEFE91-A7BC-494E-87E7-57BDC013EAA5}" type="sibTrans" cxnId="{979D5559-8449-4412-B764-6AD0F40CB32A}">
      <dgm:prSet/>
      <dgm:spPr/>
      <dgm:t>
        <a:bodyPr/>
        <a:lstStyle/>
        <a:p>
          <a:endParaRPr lang="en-US"/>
        </a:p>
      </dgm:t>
    </dgm:pt>
    <dgm:pt modelId="{165C0D9E-B6D7-4B47-B079-EE681966DAEA}">
      <dgm:prSet/>
      <dgm:spPr/>
      <dgm:t>
        <a:bodyPr/>
        <a:lstStyle/>
        <a:p>
          <a:r>
            <a:rPr lang="en-GB"/>
            <a:t>lignaggi (matri-  patri-) e clan</a:t>
          </a:r>
          <a:endParaRPr lang="en-US"/>
        </a:p>
      </dgm:t>
    </dgm:pt>
    <dgm:pt modelId="{7FBE101D-10A1-4606-AE8E-9410D2A36D3E}" type="parTrans" cxnId="{2AE3DC45-F8CB-4BB1-8DE6-5D7B77190DAD}">
      <dgm:prSet/>
      <dgm:spPr/>
      <dgm:t>
        <a:bodyPr/>
        <a:lstStyle/>
        <a:p>
          <a:endParaRPr lang="en-US"/>
        </a:p>
      </dgm:t>
    </dgm:pt>
    <dgm:pt modelId="{9FF28C7F-F946-47F7-A000-CD6A309BB38A}" type="sibTrans" cxnId="{2AE3DC45-F8CB-4BB1-8DE6-5D7B77190DAD}">
      <dgm:prSet/>
      <dgm:spPr/>
      <dgm:t>
        <a:bodyPr/>
        <a:lstStyle/>
        <a:p>
          <a:endParaRPr lang="en-US"/>
        </a:p>
      </dgm:t>
    </dgm:pt>
    <dgm:pt modelId="{FC820224-FAF3-46F6-9E0A-9BFBF3384240}">
      <dgm:prSet/>
      <dgm:spPr/>
      <dgm:t>
        <a:bodyPr/>
        <a:lstStyle/>
        <a:p>
          <a:r>
            <a:rPr lang="en-GB"/>
            <a:t>Parentado</a:t>
          </a:r>
          <a:endParaRPr lang="en-US"/>
        </a:p>
      </dgm:t>
    </dgm:pt>
    <dgm:pt modelId="{57794952-5603-46DF-A20B-25EABCC8DCD2}" type="parTrans" cxnId="{661994F6-0A2D-4EBB-AE1E-8109979BFE13}">
      <dgm:prSet/>
      <dgm:spPr/>
      <dgm:t>
        <a:bodyPr/>
        <a:lstStyle/>
        <a:p>
          <a:endParaRPr lang="en-US"/>
        </a:p>
      </dgm:t>
    </dgm:pt>
    <dgm:pt modelId="{8CD65B97-AE47-4863-A02C-5C29B5C38C56}" type="sibTrans" cxnId="{661994F6-0A2D-4EBB-AE1E-8109979BFE13}">
      <dgm:prSet/>
      <dgm:spPr/>
      <dgm:t>
        <a:bodyPr/>
        <a:lstStyle/>
        <a:p>
          <a:endParaRPr lang="en-US"/>
        </a:p>
      </dgm:t>
    </dgm:pt>
    <dgm:pt modelId="{3A1E7954-590E-6844-BC62-F680DB0F507F}" type="pres">
      <dgm:prSet presAssocID="{2522FE82-8B08-47F6-866A-B943E58F96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806135-F188-2548-8AD1-2549D6C70211}" type="pres">
      <dgm:prSet presAssocID="{2B8F84C7-0836-43FE-82BE-52ECFF99F6C4}" presName="hierRoot1" presStyleCnt="0"/>
      <dgm:spPr/>
    </dgm:pt>
    <dgm:pt modelId="{1B0E681B-6A83-A24E-8871-8BD617E0534D}" type="pres">
      <dgm:prSet presAssocID="{2B8F84C7-0836-43FE-82BE-52ECFF99F6C4}" presName="composite" presStyleCnt="0"/>
      <dgm:spPr/>
    </dgm:pt>
    <dgm:pt modelId="{203EC77A-A265-E94F-92B7-5BE4DAA57C3D}" type="pres">
      <dgm:prSet presAssocID="{2B8F84C7-0836-43FE-82BE-52ECFF99F6C4}" presName="background" presStyleLbl="node0" presStyleIdx="0" presStyleCnt="4"/>
      <dgm:spPr/>
    </dgm:pt>
    <dgm:pt modelId="{1C26390F-1A41-3543-8892-E8E2BDA28E18}" type="pres">
      <dgm:prSet presAssocID="{2B8F84C7-0836-43FE-82BE-52ECFF99F6C4}" presName="text" presStyleLbl="fgAcc0" presStyleIdx="0" presStyleCnt="4">
        <dgm:presLayoutVars>
          <dgm:chPref val="3"/>
        </dgm:presLayoutVars>
      </dgm:prSet>
      <dgm:spPr/>
    </dgm:pt>
    <dgm:pt modelId="{EB9476AD-DAD9-E14B-B507-BD0A3E71E14A}" type="pres">
      <dgm:prSet presAssocID="{2B8F84C7-0836-43FE-82BE-52ECFF99F6C4}" presName="hierChild2" presStyleCnt="0"/>
      <dgm:spPr/>
    </dgm:pt>
    <dgm:pt modelId="{1CFAC974-4E11-4C41-A099-F8589C16DD21}" type="pres">
      <dgm:prSet presAssocID="{A7151758-42AD-48D6-B44D-DD363B8FF306}" presName="Name10" presStyleLbl="parChTrans1D2" presStyleIdx="0" presStyleCnt="4"/>
      <dgm:spPr/>
    </dgm:pt>
    <dgm:pt modelId="{E2653579-6DCA-1C49-9890-F76952BA2905}" type="pres">
      <dgm:prSet presAssocID="{827CAA66-16D5-45AD-898E-DA71081D8779}" presName="hierRoot2" presStyleCnt="0"/>
      <dgm:spPr/>
    </dgm:pt>
    <dgm:pt modelId="{EFCAA6EF-68A8-1E45-BB8F-99527336B2C3}" type="pres">
      <dgm:prSet presAssocID="{827CAA66-16D5-45AD-898E-DA71081D8779}" presName="composite2" presStyleCnt="0"/>
      <dgm:spPr/>
    </dgm:pt>
    <dgm:pt modelId="{E0BB20C2-BEF4-7B40-BE53-9870FB9C5DC8}" type="pres">
      <dgm:prSet presAssocID="{827CAA66-16D5-45AD-898E-DA71081D8779}" presName="background2" presStyleLbl="node2" presStyleIdx="0" presStyleCnt="4"/>
      <dgm:spPr/>
    </dgm:pt>
    <dgm:pt modelId="{03C68275-8C30-9E40-B554-968E664A6EBF}" type="pres">
      <dgm:prSet presAssocID="{827CAA66-16D5-45AD-898E-DA71081D8779}" presName="text2" presStyleLbl="fgAcc2" presStyleIdx="0" presStyleCnt="4">
        <dgm:presLayoutVars>
          <dgm:chPref val="3"/>
        </dgm:presLayoutVars>
      </dgm:prSet>
      <dgm:spPr/>
    </dgm:pt>
    <dgm:pt modelId="{FA75B57C-6FE8-A745-89E7-2CBD66EFA615}" type="pres">
      <dgm:prSet presAssocID="{827CAA66-16D5-45AD-898E-DA71081D8779}" presName="hierChild3" presStyleCnt="0"/>
      <dgm:spPr/>
    </dgm:pt>
    <dgm:pt modelId="{42D69802-B4E2-7C41-AD1F-87620FA4D4EC}" type="pres">
      <dgm:prSet presAssocID="{43F35521-72E0-46A4-A94E-1BBB834FBD28}" presName="Name10" presStyleLbl="parChTrans1D2" presStyleIdx="1" presStyleCnt="4"/>
      <dgm:spPr/>
    </dgm:pt>
    <dgm:pt modelId="{032F0D3B-883D-9844-B6BD-2A6F9201A7F5}" type="pres">
      <dgm:prSet presAssocID="{CB27364C-18DE-4ED7-8591-8AC68045DB22}" presName="hierRoot2" presStyleCnt="0"/>
      <dgm:spPr/>
    </dgm:pt>
    <dgm:pt modelId="{EB220622-7963-AA48-B35A-F06A6102EB61}" type="pres">
      <dgm:prSet presAssocID="{CB27364C-18DE-4ED7-8591-8AC68045DB22}" presName="composite2" presStyleCnt="0"/>
      <dgm:spPr/>
    </dgm:pt>
    <dgm:pt modelId="{99D2266B-DB26-0E43-BEB8-EA5F018DA207}" type="pres">
      <dgm:prSet presAssocID="{CB27364C-18DE-4ED7-8591-8AC68045DB22}" presName="background2" presStyleLbl="node2" presStyleIdx="1" presStyleCnt="4"/>
      <dgm:spPr/>
    </dgm:pt>
    <dgm:pt modelId="{70E69F9E-77C6-9541-B061-F513BCB37CE0}" type="pres">
      <dgm:prSet presAssocID="{CB27364C-18DE-4ED7-8591-8AC68045DB22}" presName="text2" presStyleLbl="fgAcc2" presStyleIdx="1" presStyleCnt="4">
        <dgm:presLayoutVars>
          <dgm:chPref val="3"/>
        </dgm:presLayoutVars>
      </dgm:prSet>
      <dgm:spPr/>
    </dgm:pt>
    <dgm:pt modelId="{6B496C53-254C-5448-AF38-D420BCBBB3D0}" type="pres">
      <dgm:prSet presAssocID="{CB27364C-18DE-4ED7-8591-8AC68045DB22}" presName="hierChild3" presStyleCnt="0"/>
      <dgm:spPr/>
    </dgm:pt>
    <dgm:pt modelId="{1E9A0460-9B67-9646-AF60-56BD5741738E}" type="pres">
      <dgm:prSet presAssocID="{6821E024-BB87-4C4F-8C0D-015073C26D8E}" presName="Name10" presStyleLbl="parChTrans1D2" presStyleIdx="2" presStyleCnt="4"/>
      <dgm:spPr/>
    </dgm:pt>
    <dgm:pt modelId="{F96CDE43-3921-7047-A516-17839ABB70CB}" type="pres">
      <dgm:prSet presAssocID="{D26B5C8A-0572-422B-B78E-F5962B385DC0}" presName="hierRoot2" presStyleCnt="0"/>
      <dgm:spPr/>
    </dgm:pt>
    <dgm:pt modelId="{C57FDB26-EF68-3546-A5F5-E59358E61F3B}" type="pres">
      <dgm:prSet presAssocID="{D26B5C8A-0572-422B-B78E-F5962B385DC0}" presName="composite2" presStyleCnt="0"/>
      <dgm:spPr/>
    </dgm:pt>
    <dgm:pt modelId="{1337E994-E6FF-A14D-B817-DAC9866DE591}" type="pres">
      <dgm:prSet presAssocID="{D26B5C8A-0572-422B-B78E-F5962B385DC0}" presName="background2" presStyleLbl="node2" presStyleIdx="2" presStyleCnt="4"/>
      <dgm:spPr/>
    </dgm:pt>
    <dgm:pt modelId="{69991406-DAFD-7645-8A4C-E8E5EA2AF2B6}" type="pres">
      <dgm:prSet presAssocID="{D26B5C8A-0572-422B-B78E-F5962B385DC0}" presName="text2" presStyleLbl="fgAcc2" presStyleIdx="2" presStyleCnt="4">
        <dgm:presLayoutVars>
          <dgm:chPref val="3"/>
        </dgm:presLayoutVars>
      </dgm:prSet>
      <dgm:spPr/>
    </dgm:pt>
    <dgm:pt modelId="{4E1E0111-D038-0849-A622-2A164828F356}" type="pres">
      <dgm:prSet presAssocID="{D26B5C8A-0572-422B-B78E-F5962B385DC0}" presName="hierChild3" presStyleCnt="0"/>
      <dgm:spPr/>
    </dgm:pt>
    <dgm:pt modelId="{143BF255-3792-9948-A257-5B994E1F36AC}" type="pres">
      <dgm:prSet presAssocID="{026F6527-4C83-4075-9FF8-EBACCD6ECF37}" presName="Name10" presStyleLbl="parChTrans1D2" presStyleIdx="3" presStyleCnt="4"/>
      <dgm:spPr/>
    </dgm:pt>
    <dgm:pt modelId="{A8940D82-36AE-AF48-A21B-2AC670B4ABED}" type="pres">
      <dgm:prSet presAssocID="{617D886B-F1A7-48D9-96F1-42A4309552AF}" presName="hierRoot2" presStyleCnt="0"/>
      <dgm:spPr/>
    </dgm:pt>
    <dgm:pt modelId="{A9757B26-4D4B-5645-9F6A-A54EAB2E31A3}" type="pres">
      <dgm:prSet presAssocID="{617D886B-F1A7-48D9-96F1-42A4309552AF}" presName="composite2" presStyleCnt="0"/>
      <dgm:spPr/>
    </dgm:pt>
    <dgm:pt modelId="{C58F5FE9-CB9D-E245-895B-372395EF7868}" type="pres">
      <dgm:prSet presAssocID="{617D886B-F1A7-48D9-96F1-42A4309552AF}" presName="background2" presStyleLbl="node2" presStyleIdx="3" presStyleCnt="4"/>
      <dgm:spPr/>
    </dgm:pt>
    <dgm:pt modelId="{4453D102-EE4C-BD46-B6C4-82EA110517B7}" type="pres">
      <dgm:prSet presAssocID="{617D886B-F1A7-48D9-96F1-42A4309552AF}" presName="text2" presStyleLbl="fgAcc2" presStyleIdx="3" presStyleCnt="4">
        <dgm:presLayoutVars>
          <dgm:chPref val="3"/>
        </dgm:presLayoutVars>
      </dgm:prSet>
      <dgm:spPr/>
    </dgm:pt>
    <dgm:pt modelId="{12C4D48F-E98D-1441-BC3F-070865A76697}" type="pres">
      <dgm:prSet presAssocID="{617D886B-F1A7-48D9-96F1-42A4309552AF}" presName="hierChild3" presStyleCnt="0"/>
      <dgm:spPr/>
    </dgm:pt>
    <dgm:pt modelId="{988298F1-9F49-7F44-8670-87AC712F2DA1}" type="pres">
      <dgm:prSet presAssocID="{DFDA6B19-B6D5-4E13-B914-67817A760553}" presName="hierRoot1" presStyleCnt="0"/>
      <dgm:spPr/>
    </dgm:pt>
    <dgm:pt modelId="{DCD14C03-15EC-DB4B-891F-8EAECA02C2BF}" type="pres">
      <dgm:prSet presAssocID="{DFDA6B19-B6D5-4E13-B914-67817A760553}" presName="composite" presStyleCnt="0"/>
      <dgm:spPr/>
    </dgm:pt>
    <dgm:pt modelId="{A2A39516-DDBE-CB4F-B5AE-25B627B93637}" type="pres">
      <dgm:prSet presAssocID="{DFDA6B19-B6D5-4E13-B914-67817A760553}" presName="background" presStyleLbl="node0" presStyleIdx="1" presStyleCnt="4"/>
      <dgm:spPr/>
    </dgm:pt>
    <dgm:pt modelId="{0C439085-BBC9-3447-B46B-B0C2547CAB47}" type="pres">
      <dgm:prSet presAssocID="{DFDA6B19-B6D5-4E13-B914-67817A760553}" presName="text" presStyleLbl="fgAcc0" presStyleIdx="1" presStyleCnt="4">
        <dgm:presLayoutVars>
          <dgm:chPref val="3"/>
        </dgm:presLayoutVars>
      </dgm:prSet>
      <dgm:spPr/>
    </dgm:pt>
    <dgm:pt modelId="{F025DA5E-8162-D540-98D0-F342FFA77836}" type="pres">
      <dgm:prSet presAssocID="{DFDA6B19-B6D5-4E13-B914-67817A760553}" presName="hierChild2" presStyleCnt="0"/>
      <dgm:spPr/>
    </dgm:pt>
    <dgm:pt modelId="{E8E1FF03-61CD-2840-8702-93CFA3AE3487}" type="pres">
      <dgm:prSet presAssocID="{165C0D9E-B6D7-4B47-B079-EE681966DAEA}" presName="hierRoot1" presStyleCnt="0"/>
      <dgm:spPr/>
    </dgm:pt>
    <dgm:pt modelId="{0B84C4E6-1BD9-4940-8984-290DAAE89EEB}" type="pres">
      <dgm:prSet presAssocID="{165C0D9E-B6D7-4B47-B079-EE681966DAEA}" presName="composite" presStyleCnt="0"/>
      <dgm:spPr/>
    </dgm:pt>
    <dgm:pt modelId="{DAE2710B-E36C-2F47-8C37-FA7E4D51A49C}" type="pres">
      <dgm:prSet presAssocID="{165C0D9E-B6D7-4B47-B079-EE681966DAEA}" presName="background" presStyleLbl="node0" presStyleIdx="2" presStyleCnt="4"/>
      <dgm:spPr/>
    </dgm:pt>
    <dgm:pt modelId="{5B8CFEC9-4F07-124D-BC84-0DA6B2CC8282}" type="pres">
      <dgm:prSet presAssocID="{165C0D9E-B6D7-4B47-B079-EE681966DAEA}" presName="text" presStyleLbl="fgAcc0" presStyleIdx="2" presStyleCnt="4">
        <dgm:presLayoutVars>
          <dgm:chPref val="3"/>
        </dgm:presLayoutVars>
      </dgm:prSet>
      <dgm:spPr/>
    </dgm:pt>
    <dgm:pt modelId="{179F625E-D471-6746-A6A1-32757ABAA64C}" type="pres">
      <dgm:prSet presAssocID="{165C0D9E-B6D7-4B47-B079-EE681966DAEA}" presName="hierChild2" presStyleCnt="0"/>
      <dgm:spPr/>
    </dgm:pt>
    <dgm:pt modelId="{F257CE20-DFC6-184F-9151-6DFAD95EB59B}" type="pres">
      <dgm:prSet presAssocID="{FC820224-FAF3-46F6-9E0A-9BFBF3384240}" presName="hierRoot1" presStyleCnt="0"/>
      <dgm:spPr/>
    </dgm:pt>
    <dgm:pt modelId="{D1446D4A-A123-5B4A-A3B8-F7028AB1D948}" type="pres">
      <dgm:prSet presAssocID="{FC820224-FAF3-46F6-9E0A-9BFBF3384240}" presName="composite" presStyleCnt="0"/>
      <dgm:spPr/>
    </dgm:pt>
    <dgm:pt modelId="{BBCEB527-43F9-9E41-85AA-A1113A51D4D3}" type="pres">
      <dgm:prSet presAssocID="{FC820224-FAF3-46F6-9E0A-9BFBF3384240}" presName="background" presStyleLbl="node0" presStyleIdx="3" presStyleCnt="4"/>
      <dgm:spPr/>
    </dgm:pt>
    <dgm:pt modelId="{59037D99-4F57-DA4B-842D-92079F986F1A}" type="pres">
      <dgm:prSet presAssocID="{FC820224-FAF3-46F6-9E0A-9BFBF3384240}" presName="text" presStyleLbl="fgAcc0" presStyleIdx="3" presStyleCnt="4">
        <dgm:presLayoutVars>
          <dgm:chPref val="3"/>
        </dgm:presLayoutVars>
      </dgm:prSet>
      <dgm:spPr/>
    </dgm:pt>
    <dgm:pt modelId="{C52E98A6-AFDE-E44B-80ED-989E71DFA7C5}" type="pres">
      <dgm:prSet presAssocID="{FC820224-FAF3-46F6-9E0A-9BFBF3384240}" presName="hierChild2" presStyleCnt="0"/>
      <dgm:spPr/>
    </dgm:pt>
  </dgm:ptLst>
  <dgm:cxnLst>
    <dgm:cxn modelId="{3E09E816-EDB8-3A45-A40B-426B506D6F73}" type="presOf" srcId="{DFDA6B19-B6D5-4E13-B914-67817A760553}" destId="{0C439085-BBC9-3447-B46B-B0C2547CAB47}" srcOrd="0" destOrd="0" presId="urn:microsoft.com/office/officeart/2005/8/layout/hierarchy1"/>
    <dgm:cxn modelId="{2989451C-E946-9240-B433-7C266C9E45AE}" type="presOf" srcId="{026F6527-4C83-4075-9FF8-EBACCD6ECF37}" destId="{143BF255-3792-9948-A257-5B994E1F36AC}" srcOrd="0" destOrd="0" presId="urn:microsoft.com/office/officeart/2005/8/layout/hierarchy1"/>
    <dgm:cxn modelId="{2AE3DC45-F8CB-4BB1-8DE6-5D7B77190DAD}" srcId="{2522FE82-8B08-47F6-866A-B943E58F96B9}" destId="{165C0D9E-B6D7-4B47-B079-EE681966DAEA}" srcOrd="2" destOrd="0" parTransId="{7FBE101D-10A1-4606-AE8E-9410D2A36D3E}" sibTransId="{9FF28C7F-F946-47F7-A000-CD6A309BB38A}"/>
    <dgm:cxn modelId="{C92E294F-CD46-E046-8BD2-D9E8D31694D1}" type="presOf" srcId="{D26B5C8A-0572-422B-B78E-F5962B385DC0}" destId="{69991406-DAFD-7645-8A4C-E8E5EA2AF2B6}" srcOrd="0" destOrd="0" presId="urn:microsoft.com/office/officeart/2005/8/layout/hierarchy1"/>
    <dgm:cxn modelId="{DA3F5853-67D1-5D48-8DA9-E75AFF606FEC}" type="presOf" srcId="{6821E024-BB87-4C4F-8C0D-015073C26D8E}" destId="{1E9A0460-9B67-9646-AF60-56BD5741738E}" srcOrd="0" destOrd="0" presId="urn:microsoft.com/office/officeart/2005/8/layout/hierarchy1"/>
    <dgm:cxn modelId="{979D5559-8449-4412-B764-6AD0F40CB32A}" srcId="{2522FE82-8B08-47F6-866A-B943E58F96B9}" destId="{DFDA6B19-B6D5-4E13-B914-67817A760553}" srcOrd="1" destOrd="0" parTransId="{468FAE83-0642-48CB-B0B1-681592B666B3}" sibTransId="{31CEFE91-A7BC-494E-87E7-57BDC013EAA5}"/>
    <dgm:cxn modelId="{05A5B05A-88BE-584D-94E4-AF9EF734AA95}" type="presOf" srcId="{A7151758-42AD-48D6-B44D-DD363B8FF306}" destId="{1CFAC974-4E11-4C41-A099-F8589C16DD21}" srcOrd="0" destOrd="0" presId="urn:microsoft.com/office/officeart/2005/8/layout/hierarchy1"/>
    <dgm:cxn modelId="{C240CD5D-2E1C-3241-9B3A-E21A6CE162DF}" type="presOf" srcId="{FC820224-FAF3-46F6-9E0A-9BFBF3384240}" destId="{59037D99-4F57-DA4B-842D-92079F986F1A}" srcOrd="0" destOrd="0" presId="urn:microsoft.com/office/officeart/2005/8/layout/hierarchy1"/>
    <dgm:cxn modelId="{6801476C-33E5-4058-9BFB-7F369FCCF824}" srcId="{2B8F84C7-0836-43FE-82BE-52ECFF99F6C4}" destId="{CB27364C-18DE-4ED7-8591-8AC68045DB22}" srcOrd="1" destOrd="0" parTransId="{43F35521-72E0-46A4-A94E-1BBB834FBD28}" sibTransId="{C451D75B-C022-4D8C-B054-2E19F8AFAC56}"/>
    <dgm:cxn modelId="{25127A6F-FD1E-6A4F-8FEB-6A8B4E2D1ECA}" type="presOf" srcId="{43F35521-72E0-46A4-A94E-1BBB834FBD28}" destId="{42D69802-B4E2-7C41-AD1F-87620FA4D4EC}" srcOrd="0" destOrd="0" presId="urn:microsoft.com/office/officeart/2005/8/layout/hierarchy1"/>
    <dgm:cxn modelId="{917A6487-707E-F840-B0A1-0367B9B9493C}" type="presOf" srcId="{2B8F84C7-0836-43FE-82BE-52ECFF99F6C4}" destId="{1C26390F-1A41-3543-8892-E8E2BDA28E18}" srcOrd="0" destOrd="0" presId="urn:microsoft.com/office/officeart/2005/8/layout/hierarchy1"/>
    <dgm:cxn modelId="{61B95E8C-7F49-CB47-897C-BC04EAF67104}" type="presOf" srcId="{617D886B-F1A7-48D9-96F1-42A4309552AF}" destId="{4453D102-EE4C-BD46-B6C4-82EA110517B7}" srcOrd="0" destOrd="0" presId="urn:microsoft.com/office/officeart/2005/8/layout/hierarchy1"/>
    <dgm:cxn modelId="{F29958BD-9F48-0D40-9BA1-99DCB944FD64}" type="presOf" srcId="{2522FE82-8B08-47F6-866A-B943E58F96B9}" destId="{3A1E7954-590E-6844-BC62-F680DB0F507F}" srcOrd="0" destOrd="0" presId="urn:microsoft.com/office/officeart/2005/8/layout/hierarchy1"/>
    <dgm:cxn modelId="{906B37BE-8458-3745-B077-ADE2E86526EE}" type="presOf" srcId="{CB27364C-18DE-4ED7-8591-8AC68045DB22}" destId="{70E69F9E-77C6-9541-B061-F513BCB37CE0}" srcOrd="0" destOrd="0" presId="urn:microsoft.com/office/officeart/2005/8/layout/hierarchy1"/>
    <dgm:cxn modelId="{F7A44BD7-4F55-46D8-9B4E-C66FC15BD59F}" srcId="{2522FE82-8B08-47F6-866A-B943E58F96B9}" destId="{2B8F84C7-0836-43FE-82BE-52ECFF99F6C4}" srcOrd="0" destOrd="0" parTransId="{76358ED1-AE2C-4663-9A8E-CD1E5EAB426F}" sibTransId="{0382DAA0-E70A-4FFF-9FCA-17D2CD439DA4}"/>
    <dgm:cxn modelId="{85881CED-0D89-0C45-8A94-816573605547}" type="presOf" srcId="{165C0D9E-B6D7-4B47-B079-EE681966DAEA}" destId="{5B8CFEC9-4F07-124D-BC84-0DA6B2CC8282}" srcOrd="0" destOrd="0" presId="urn:microsoft.com/office/officeart/2005/8/layout/hierarchy1"/>
    <dgm:cxn modelId="{0323F9EE-C2BD-40AB-851D-67F76B987BB7}" srcId="{2B8F84C7-0836-43FE-82BE-52ECFF99F6C4}" destId="{D26B5C8A-0572-422B-B78E-F5962B385DC0}" srcOrd="2" destOrd="0" parTransId="{6821E024-BB87-4C4F-8C0D-015073C26D8E}" sibTransId="{D7EE972C-A63B-4B37-9CAE-3C939329D856}"/>
    <dgm:cxn modelId="{AF9434EF-DAF8-4B37-A691-B2CBA987E7A5}" srcId="{2B8F84C7-0836-43FE-82BE-52ECFF99F6C4}" destId="{827CAA66-16D5-45AD-898E-DA71081D8779}" srcOrd="0" destOrd="0" parTransId="{A7151758-42AD-48D6-B44D-DD363B8FF306}" sibTransId="{6A3C49B2-F6CE-4DEA-9FB4-39A37806B3C2}"/>
    <dgm:cxn modelId="{8D8C62F4-6BD4-664C-9F81-9612FE96A45F}" type="presOf" srcId="{827CAA66-16D5-45AD-898E-DA71081D8779}" destId="{03C68275-8C30-9E40-B554-968E664A6EBF}" srcOrd="0" destOrd="0" presId="urn:microsoft.com/office/officeart/2005/8/layout/hierarchy1"/>
    <dgm:cxn modelId="{661994F6-0A2D-4EBB-AE1E-8109979BFE13}" srcId="{2522FE82-8B08-47F6-866A-B943E58F96B9}" destId="{FC820224-FAF3-46F6-9E0A-9BFBF3384240}" srcOrd="3" destOrd="0" parTransId="{57794952-5603-46DF-A20B-25EABCC8DCD2}" sibTransId="{8CD65B97-AE47-4863-A02C-5C29B5C38C56}"/>
    <dgm:cxn modelId="{1D4FE9F7-71D7-47A0-B247-0FA1F5801C92}" srcId="{2B8F84C7-0836-43FE-82BE-52ECFF99F6C4}" destId="{617D886B-F1A7-48D9-96F1-42A4309552AF}" srcOrd="3" destOrd="0" parTransId="{026F6527-4C83-4075-9FF8-EBACCD6ECF37}" sibTransId="{856F9161-BE92-4991-81B1-CCDA84C3AB7B}"/>
    <dgm:cxn modelId="{956162C8-4F68-B94E-9749-E08130312C1D}" type="presParOf" srcId="{3A1E7954-590E-6844-BC62-F680DB0F507F}" destId="{06806135-F188-2548-8AD1-2549D6C70211}" srcOrd="0" destOrd="0" presId="urn:microsoft.com/office/officeart/2005/8/layout/hierarchy1"/>
    <dgm:cxn modelId="{643583F2-5E19-CF40-9A22-28ECBE18F90C}" type="presParOf" srcId="{06806135-F188-2548-8AD1-2549D6C70211}" destId="{1B0E681B-6A83-A24E-8871-8BD617E0534D}" srcOrd="0" destOrd="0" presId="urn:microsoft.com/office/officeart/2005/8/layout/hierarchy1"/>
    <dgm:cxn modelId="{3419A49B-47B3-E847-9DDA-C7F5254BAC0A}" type="presParOf" srcId="{1B0E681B-6A83-A24E-8871-8BD617E0534D}" destId="{203EC77A-A265-E94F-92B7-5BE4DAA57C3D}" srcOrd="0" destOrd="0" presId="urn:microsoft.com/office/officeart/2005/8/layout/hierarchy1"/>
    <dgm:cxn modelId="{B8F78DD6-13F8-9E4D-811E-7144C926174B}" type="presParOf" srcId="{1B0E681B-6A83-A24E-8871-8BD617E0534D}" destId="{1C26390F-1A41-3543-8892-E8E2BDA28E18}" srcOrd="1" destOrd="0" presId="urn:microsoft.com/office/officeart/2005/8/layout/hierarchy1"/>
    <dgm:cxn modelId="{7A037537-5302-F446-A058-F33CF8F5A83A}" type="presParOf" srcId="{06806135-F188-2548-8AD1-2549D6C70211}" destId="{EB9476AD-DAD9-E14B-B507-BD0A3E71E14A}" srcOrd="1" destOrd="0" presId="urn:microsoft.com/office/officeart/2005/8/layout/hierarchy1"/>
    <dgm:cxn modelId="{7426147A-D94C-FB49-9E36-394CDFD18804}" type="presParOf" srcId="{EB9476AD-DAD9-E14B-B507-BD0A3E71E14A}" destId="{1CFAC974-4E11-4C41-A099-F8589C16DD21}" srcOrd="0" destOrd="0" presId="urn:microsoft.com/office/officeart/2005/8/layout/hierarchy1"/>
    <dgm:cxn modelId="{BCA066CD-317F-F945-85D9-75346D553F05}" type="presParOf" srcId="{EB9476AD-DAD9-E14B-B507-BD0A3E71E14A}" destId="{E2653579-6DCA-1C49-9890-F76952BA2905}" srcOrd="1" destOrd="0" presId="urn:microsoft.com/office/officeart/2005/8/layout/hierarchy1"/>
    <dgm:cxn modelId="{5D6BC991-AF8A-3A45-9896-6353CA42BEB1}" type="presParOf" srcId="{E2653579-6DCA-1C49-9890-F76952BA2905}" destId="{EFCAA6EF-68A8-1E45-BB8F-99527336B2C3}" srcOrd="0" destOrd="0" presId="urn:microsoft.com/office/officeart/2005/8/layout/hierarchy1"/>
    <dgm:cxn modelId="{2F4FD4A9-113D-1643-8D1B-0690C8A9170C}" type="presParOf" srcId="{EFCAA6EF-68A8-1E45-BB8F-99527336B2C3}" destId="{E0BB20C2-BEF4-7B40-BE53-9870FB9C5DC8}" srcOrd="0" destOrd="0" presId="urn:microsoft.com/office/officeart/2005/8/layout/hierarchy1"/>
    <dgm:cxn modelId="{14F6EFDD-980C-C540-8963-255D53326F5F}" type="presParOf" srcId="{EFCAA6EF-68A8-1E45-BB8F-99527336B2C3}" destId="{03C68275-8C30-9E40-B554-968E664A6EBF}" srcOrd="1" destOrd="0" presId="urn:microsoft.com/office/officeart/2005/8/layout/hierarchy1"/>
    <dgm:cxn modelId="{2EA13FEB-5426-DE47-B630-F69CE51FBDD1}" type="presParOf" srcId="{E2653579-6DCA-1C49-9890-F76952BA2905}" destId="{FA75B57C-6FE8-A745-89E7-2CBD66EFA615}" srcOrd="1" destOrd="0" presId="urn:microsoft.com/office/officeart/2005/8/layout/hierarchy1"/>
    <dgm:cxn modelId="{18C2E0E3-C22A-B949-B6B4-359CE987C98C}" type="presParOf" srcId="{EB9476AD-DAD9-E14B-B507-BD0A3E71E14A}" destId="{42D69802-B4E2-7C41-AD1F-87620FA4D4EC}" srcOrd="2" destOrd="0" presId="urn:microsoft.com/office/officeart/2005/8/layout/hierarchy1"/>
    <dgm:cxn modelId="{533C5DBB-D9E5-8F4B-B156-DFC3CD212F08}" type="presParOf" srcId="{EB9476AD-DAD9-E14B-B507-BD0A3E71E14A}" destId="{032F0D3B-883D-9844-B6BD-2A6F9201A7F5}" srcOrd="3" destOrd="0" presId="urn:microsoft.com/office/officeart/2005/8/layout/hierarchy1"/>
    <dgm:cxn modelId="{659DFEBB-3CE2-254C-AE8A-387584FA6D3B}" type="presParOf" srcId="{032F0D3B-883D-9844-B6BD-2A6F9201A7F5}" destId="{EB220622-7963-AA48-B35A-F06A6102EB61}" srcOrd="0" destOrd="0" presId="urn:microsoft.com/office/officeart/2005/8/layout/hierarchy1"/>
    <dgm:cxn modelId="{5986B162-77E9-7D48-AD1B-ACBD25FE45AB}" type="presParOf" srcId="{EB220622-7963-AA48-B35A-F06A6102EB61}" destId="{99D2266B-DB26-0E43-BEB8-EA5F018DA207}" srcOrd="0" destOrd="0" presId="urn:microsoft.com/office/officeart/2005/8/layout/hierarchy1"/>
    <dgm:cxn modelId="{D66DFEA7-4C37-844B-BD22-6F9F8DC4638A}" type="presParOf" srcId="{EB220622-7963-AA48-B35A-F06A6102EB61}" destId="{70E69F9E-77C6-9541-B061-F513BCB37CE0}" srcOrd="1" destOrd="0" presId="urn:microsoft.com/office/officeart/2005/8/layout/hierarchy1"/>
    <dgm:cxn modelId="{553A5365-D297-E741-A6A2-6EDCAD2108D0}" type="presParOf" srcId="{032F0D3B-883D-9844-B6BD-2A6F9201A7F5}" destId="{6B496C53-254C-5448-AF38-D420BCBBB3D0}" srcOrd="1" destOrd="0" presId="urn:microsoft.com/office/officeart/2005/8/layout/hierarchy1"/>
    <dgm:cxn modelId="{6D141C70-D4E1-754E-8E75-FAFDBB4F7869}" type="presParOf" srcId="{EB9476AD-DAD9-E14B-B507-BD0A3E71E14A}" destId="{1E9A0460-9B67-9646-AF60-56BD5741738E}" srcOrd="4" destOrd="0" presId="urn:microsoft.com/office/officeart/2005/8/layout/hierarchy1"/>
    <dgm:cxn modelId="{0F5FC461-3030-494B-932B-F263A1725739}" type="presParOf" srcId="{EB9476AD-DAD9-E14B-B507-BD0A3E71E14A}" destId="{F96CDE43-3921-7047-A516-17839ABB70CB}" srcOrd="5" destOrd="0" presId="urn:microsoft.com/office/officeart/2005/8/layout/hierarchy1"/>
    <dgm:cxn modelId="{547AD191-E78E-B44C-B810-F66DE2451879}" type="presParOf" srcId="{F96CDE43-3921-7047-A516-17839ABB70CB}" destId="{C57FDB26-EF68-3546-A5F5-E59358E61F3B}" srcOrd="0" destOrd="0" presId="urn:microsoft.com/office/officeart/2005/8/layout/hierarchy1"/>
    <dgm:cxn modelId="{69D47C62-DDA1-074D-B679-257613E06D08}" type="presParOf" srcId="{C57FDB26-EF68-3546-A5F5-E59358E61F3B}" destId="{1337E994-E6FF-A14D-B817-DAC9866DE591}" srcOrd="0" destOrd="0" presId="urn:microsoft.com/office/officeart/2005/8/layout/hierarchy1"/>
    <dgm:cxn modelId="{CD4BACF5-42E1-6F4A-9087-B737C2F1EDCD}" type="presParOf" srcId="{C57FDB26-EF68-3546-A5F5-E59358E61F3B}" destId="{69991406-DAFD-7645-8A4C-E8E5EA2AF2B6}" srcOrd="1" destOrd="0" presId="urn:microsoft.com/office/officeart/2005/8/layout/hierarchy1"/>
    <dgm:cxn modelId="{ED5718F9-1341-9047-95B5-03D463F9CD5A}" type="presParOf" srcId="{F96CDE43-3921-7047-A516-17839ABB70CB}" destId="{4E1E0111-D038-0849-A622-2A164828F356}" srcOrd="1" destOrd="0" presId="urn:microsoft.com/office/officeart/2005/8/layout/hierarchy1"/>
    <dgm:cxn modelId="{D33FEBF6-773E-DA49-B561-99646151518E}" type="presParOf" srcId="{EB9476AD-DAD9-E14B-B507-BD0A3E71E14A}" destId="{143BF255-3792-9948-A257-5B994E1F36AC}" srcOrd="6" destOrd="0" presId="urn:microsoft.com/office/officeart/2005/8/layout/hierarchy1"/>
    <dgm:cxn modelId="{3B51A80B-B65C-2C44-A867-D9F4F3B8437A}" type="presParOf" srcId="{EB9476AD-DAD9-E14B-B507-BD0A3E71E14A}" destId="{A8940D82-36AE-AF48-A21B-2AC670B4ABED}" srcOrd="7" destOrd="0" presId="urn:microsoft.com/office/officeart/2005/8/layout/hierarchy1"/>
    <dgm:cxn modelId="{07703FE9-915C-A744-B7B8-0D22F52B1E5A}" type="presParOf" srcId="{A8940D82-36AE-AF48-A21B-2AC670B4ABED}" destId="{A9757B26-4D4B-5645-9F6A-A54EAB2E31A3}" srcOrd="0" destOrd="0" presId="urn:microsoft.com/office/officeart/2005/8/layout/hierarchy1"/>
    <dgm:cxn modelId="{1B00B6A7-8BAD-6245-B403-1803B24B4C2C}" type="presParOf" srcId="{A9757B26-4D4B-5645-9F6A-A54EAB2E31A3}" destId="{C58F5FE9-CB9D-E245-895B-372395EF7868}" srcOrd="0" destOrd="0" presId="urn:microsoft.com/office/officeart/2005/8/layout/hierarchy1"/>
    <dgm:cxn modelId="{2FF637F6-E83F-EE48-BE3E-2CCEC155F78D}" type="presParOf" srcId="{A9757B26-4D4B-5645-9F6A-A54EAB2E31A3}" destId="{4453D102-EE4C-BD46-B6C4-82EA110517B7}" srcOrd="1" destOrd="0" presId="urn:microsoft.com/office/officeart/2005/8/layout/hierarchy1"/>
    <dgm:cxn modelId="{B6ECEE81-71D9-2747-B3DF-50965011888E}" type="presParOf" srcId="{A8940D82-36AE-AF48-A21B-2AC670B4ABED}" destId="{12C4D48F-E98D-1441-BC3F-070865A76697}" srcOrd="1" destOrd="0" presId="urn:microsoft.com/office/officeart/2005/8/layout/hierarchy1"/>
    <dgm:cxn modelId="{79F00A91-CD48-0B4C-952E-5D278F758CDB}" type="presParOf" srcId="{3A1E7954-590E-6844-BC62-F680DB0F507F}" destId="{988298F1-9F49-7F44-8670-87AC712F2DA1}" srcOrd="1" destOrd="0" presId="urn:microsoft.com/office/officeart/2005/8/layout/hierarchy1"/>
    <dgm:cxn modelId="{119A6E13-6B62-2741-9B83-C1BC8F0CBF62}" type="presParOf" srcId="{988298F1-9F49-7F44-8670-87AC712F2DA1}" destId="{DCD14C03-15EC-DB4B-891F-8EAECA02C2BF}" srcOrd="0" destOrd="0" presId="urn:microsoft.com/office/officeart/2005/8/layout/hierarchy1"/>
    <dgm:cxn modelId="{2BE9CEF1-2E2D-C14E-B8C8-FA4A0CA19BE1}" type="presParOf" srcId="{DCD14C03-15EC-DB4B-891F-8EAECA02C2BF}" destId="{A2A39516-DDBE-CB4F-B5AE-25B627B93637}" srcOrd="0" destOrd="0" presId="urn:microsoft.com/office/officeart/2005/8/layout/hierarchy1"/>
    <dgm:cxn modelId="{27C6E429-9333-BC42-944F-5D5ABE1A10E7}" type="presParOf" srcId="{DCD14C03-15EC-DB4B-891F-8EAECA02C2BF}" destId="{0C439085-BBC9-3447-B46B-B0C2547CAB47}" srcOrd="1" destOrd="0" presId="urn:microsoft.com/office/officeart/2005/8/layout/hierarchy1"/>
    <dgm:cxn modelId="{50D2BD57-01C9-A14A-90BC-5AF14D4FDAF8}" type="presParOf" srcId="{988298F1-9F49-7F44-8670-87AC712F2DA1}" destId="{F025DA5E-8162-D540-98D0-F342FFA77836}" srcOrd="1" destOrd="0" presId="urn:microsoft.com/office/officeart/2005/8/layout/hierarchy1"/>
    <dgm:cxn modelId="{87926D4A-C9DE-5F46-A037-4DD8742595DE}" type="presParOf" srcId="{3A1E7954-590E-6844-BC62-F680DB0F507F}" destId="{E8E1FF03-61CD-2840-8702-93CFA3AE3487}" srcOrd="2" destOrd="0" presId="urn:microsoft.com/office/officeart/2005/8/layout/hierarchy1"/>
    <dgm:cxn modelId="{4C4D27F7-5030-494D-A4DA-77297B18A4EA}" type="presParOf" srcId="{E8E1FF03-61CD-2840-8702-93CFA3AE3487}" destId="{0B84C4E6-1BD9-4940-8984-290DAAE89EEB}" srcOrd="0" destOrd="0" presId="urn:microsoft.com/office/officeart/2005/8/layout/hierarchy1"/>
    <dgm:cxn modelId="{B798D2F1-66CA-CE46-8EE1-4D6A3AE0EBF6}" type="presParOf" srcId="{0B84C4E6-1BD9-4940-8984-290DAAE89EEB}" destId="{DAE2710B-E36C-2F47-8C37-FA7E4D51A49C}" srcOrd="0" destOrd="0" presId="urn:microsoft.com/office/officeart/2005/8/layout/hierarchy1"/>
    <dgm:cxn modelId="{1079810B-1D17-D945-87CC-B7AC9F4D5A20}" type="presParOf" srcId="{0B84C4E6-1BD9-4940-8984-290DAAE89EEB}" destId="{5B8CFEC9-4F07-124D-BC84-0DA6B2CC8282}" srcOrd="1" destOrd="0" presId="urn:microsoft.com/office/officeart/2005/8/layout/hierarchy1"/>
    <dgm:cxn modelId="{C35E92E3-4C17-F748-8183-E506B2BC7FAE}" type="presParOf" srcId="{E8E1FF03-61CD-2840-8702-93CFA3AE3487}" destId="{179F625E-D471-6746-A6A1-32757ABAA64C}" srcOrd="1" destOrd="0" presId="urn:microsoft.com/office/officeart/2005/8/layout/hierarchy1"/>
    <dgm:cxn modelId="{CF25DFE4-069F-CE44-80CB-BFF95654EC57}" type="presParOf" srcId="{3A1E7954-590E-6844-BC62-F680DB0F507F}" destId="{F257CE20-DFC6-184F-9151-6DFAD95EB59B}" srcOrd="3" destOrd="0" presId="urn:microsoft.com/office/officeart/2005/8/layout/hierarchy1"/>
    <dgm:cxn modelId="{DA51C0F3-4741-404B-B324-96D11910C349}" type="presParOf" srcId="{F257CE20-DFC6-184F-9151-6DFAD95EB59B}" destId="{D1446D4A-A123-5B4A-A3B8-F7028AB1D948}" srcOrd="0" destOrd="0" presId="urn:microsoft.com/office/officeart/2005/8/layout/hierarchy1"/>
    <dgm:cxn modelId="{C89811EA-708C-5040-BF9C-B90E45A82D7C}" type="presParOf" srcId="{D1446D4A-A123-5B4A-A3B8-F7028AB1D948}" destId="{BBCEB527-43F9-9E41-85AA-A1113A51D4D3}" srcOrd="0" destOrd="0" presId="urn:microsoft.com/office/officeart/2005/8/layout/hierarchy1"/>
    <dgm:cxn modelId="{0AECF5BE-09B5-B64B-BE33-3995F951650D}" type="presParOf" srcId="{D1446D4A-A123-5B4A-A3B8-F7028AB1D948}" destId="{59037D99-4F57-DA4B-842D-92079F986F1A}" srcOrd="1" destOrd="0" presId="urn:microsoft.com/office/officeart/2005/8/layout/hierarchy1"/>
    <dgm:cxn modelId="{1B8AE65B-2C55-DB4E-87F9-8DDCDB284B98}" type="presParOf" srcId="{F257CE20-DFC6-184F-9151-6DFAD95EB59B}" destId="{C52E98A6-AFDE-E44B-80ED-989E71DFA7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3DA32D-DF6B-459D-80BC-3DA7AFC2CAB6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35EFB2-FA6D-44B1-BB0C-C8D87E654F64}">
      <dgm:prSet/>
      <dgm:spPr/>
      <dgm:t>
        <a:bodyPr/>
        <a:lstStyle/>
        <a:p>
          <a:r>
            <a:rPr lang="it-IT"/>
            <a:t>- Bilaterali / Lineari / Cognatici</a:t>
          </a:r>
          <a:endParaRPr lang="en-US"/>
        </a:p>
      </dgm:t>
    </dgm:pt>
    <dgm:pt modelId="{E15BE748-E6AD-4616-91B9-53DB5DF6E6F5}" type="parTrans" cxnId="{6CC780DF-14D3-4C79-A9A9-41949E141BF2}">
      <dgm:prSet/>
      <dgm:spPr/>
      <dgm:t>
        <a:bodyPr/>
        <a:lstStyle/>
        <a:p>
          <a:endParaRPr lang="en-US"/>
        </a:p>
      </dgm:t>
    </dgm:pt>
    <dgm:pt modelId="{3BB3AD23-EEBD-43EE-88D6-4EE7632CAFB0}" type="sibTrans" cxnId="{6CC780DF-14D3-4C79-A9A9-41949E141BF2}">
      <dgm:prSet/>
      <dgm:spPr/>
      <dgm:t>
        <a:bodyPr/>
        <a:lstStyle/>
        <a:p>
          <a:endParaRPr lang="en-US"/>
        </a:p>
      </dgm:t>
    </dgm:pt>
    <dgm:pt modelId="{00DEB3F9-D4D4-40BB-AF20-1ADFDCE971CF}">
      <dgm:prSet/>
      <dgm:spPr/>
      <dgm:t>
        <a:bodyPr/>
        <a:lstStyle/>
        <a:p>
          <a:r>
            <a:rPr lang="it-IT"/>
            <a:t>- Descrittivi / Classificatori (L.H. Morgan)</a:t>
          </a:r>
          <a:endParaRPr lang="en-US"/>
        </a:p>
      </dgm:t>
    </dgm:pt>
    <dgm:pt modelId="{DDF2F077-74ED-4F32-AEE7-756B82021E4D}" type="parTrans" cxnId="{FE85285F-34E3-4DB3-88BE-713B017E6860}">
      <dgm:prSet/>
      <dgm:spPr/>
      <dgm:t>
        <a:bodyPr/>
        <a:lstStyle/>
        <a:p>
          <a:endParaRPr lang="en-US"/>
        </a:p>
      </dgm:t>
    </dgm:pt>
    <dgm:pt modelId="{D6CB4F1F-14FE-45F0-AA39-C2F7AE2A1E73}" type="sibTrans" cxnId="{FE85285F-34E3-4DB3-88BE-713B017E6860}">
      <dgm:prSet/>
      <dgm:spPr/>
      <dgm:t>
        <a:bodyPr/>
        <a:lstStyle/>
        <a:p>
          <a:endParaRPr lang="en-US"/>
        </a:p>
      </dgm:t>
    </dgm:pt>
    <dgm:pt modelId="{12CEB975-901A-45CC-8C04-595C9E741A70}">
      <dgm:prSet/>
      <dgm:spPr/>
      <dgm:t>
        <a:bodyPr/>
        <a:lstStyle/>
        <a:p>
          <a:r>
            <a:rPr lang="it-IT"/>
            <a:t>Sistemi descrittivi, in cui ogni relazione di parentela viene indicata con una parola specifica;</a:t>
          </a:r>
          <a:endParaRPr lang="en-US"/>
        </a:p>
      </dgm:t>
    </dgm:pt>
    <dgm:pt modelId="{F4CFD4EA-0FB3-4DA3-8B27-5050C3086520}" type="parTrans" cxnId="{DC2FA93B-A934-4F1B-A592-CD3DE855E61E}">
      <dgm:prSet/>
      <dgm:spPr/>
      <dgm:t>
        <a:bodyPr/>
        <a:lstStyle/>
        <a:p>
          <a:endParaRPr lang="en-US"/>
        </a:p>
      </dgm:t>
    </dgm:pt>
    <dgm:pt modelId="{1C3F7B19-6448-4AFD-BA7E-80A3814D6273}" type="sibTrans" cxnId="{DC2FA93B-A934-4F1B-A592-CD3DE855E61E}">
      <dgm:prSet/>
      <dgm:spPr/>
      <dgm:t>
        <a:bodyPr/>
        <a:lstStyle/>
        <a:p>
          <a:endParaRPr lang="en-US"/>
        </a:p>
      </dgm:t>
    </dgm:pt>
    <dgm:pt modelId="{AB75FF53-56AF-4D04-BA5A-7653C16ACCD5}">
      <dgm:prSet/>
      <dgm:spPr/>
      <dgm:t>
        <a:bodyPr/>
        <a:lstStyle/>
        <a:p>
          <a:r>
            <a:rPr lang="it-IT" dirty="0"/>
            <a:t>Sistemi classificatori (secondo Morgan più evoluti), in cui si individuano classi di individui</a:t>
          </a:r>
          <a:endParaRPr lang="en-US" dirty="0"/>
        </a:p>
      </dgm:t>
    </dgm:pt>
    <dgm:pt modelId="{06525443-CC24-4174-8C19-6F1FE46AFEF9}" type="parTrans" cxnId="{8BEE308C-C9D8-407C-A57C-EA196A368FA4}">
      <dgm:prSet/>
      <dgm:spPr/>
      <dgm:t>
        <a:bodyPr/>
        <a:lstStyle/>
        <a:p>
          <a:endParaRPr lang="en-US"/>
        </a:p>
      </dgm:t>
    </dgm:pt>
    <dgm:pt modelId="{3CF16098-ECF5-4E81-ACA6-12599E47E648}" type="sibTrans" cxnId="{8BEE308C-C9D8-407C-A57C-EA196A368FA4}">
      <dgm:prSet/>
      <dgm:spPr/>
      <dgm:t>
        <a:bodyPr/>
        <a:lstStyle/>
        <a:p>
          <a:endParaRPr lang="en-US"/>
        </a:p>
      </dgm:t>
    </dgm:pt>
    <dgm:pt modelId="{1601AC9B-C25B-4645-BE9A-F65603548068}" type="pres">
      <dgm:prSet presAssocID="{FB3DA32D-DF6B-459D-80BC-3DA7AFC2CAB6}" presName="outerComposite" presStyleCnt="0">
        <dgm:presLayoutVars>
          <dgm:chMax val="5"/>
          <dgm:dir/>
          <dgm:resizeHandles val="exact"/>
        </dgm:presLayoutVars>
      </dgm:prSet>
      <dgm:spPr/>
    </dgm:pt>
    <dgm:pt modelId="{BA0A4C02-CAF1-7F4E-8699-CD40E2395BD4}" type="pres">
      <dgm:prSet presAssocID="{FB3DA32D-DF6B-459D-80BC-3DA7AFC2CAB6}" presName="dummyMaxCanvas" presStyleCnt="0">
        <dgm:presLayoutVars/>
      </dgm:prSet>
      <dgm:spPr/>
    </dgm:pt>
    <dgm:pt modelId="{FD15DB72-0FDA-854C-97CA-ECA563F48A54}" type="pres">
      <dgm:prSet presAssocID="{FB3DA32D-DF6B-459D-80BC-3DA7AFC2CAB6}" presName="FourNodes_1" presStyleLbl="node1" presStyleIdx="0" presStyleCnt="4">
        <dgm:presLayoutVars>
          <dgm:bulletEnabled val="1"/>
        </dgm:presLayoutVars>
      </dgm:prSet>
      <dgm:spPr/>
    </dgm:pt>
    <dgm:pt modelId="{DC9C2E46-AD87-9F47-8DDC-BCDD983E3D84}" type="pres">
      <dgm:prSet presAssocID="{FB3DA32D-DF6B-459D-80BC-3DA7AFC2CAB6}" presName="FourNodes_2" presStyleLbl="node1" presStyleIdx="1" presStyleCnt="4">
        <dgm:presLayoutVars>
          <dgm:bulletEnabled val="1"/>
        </dgm:presLayoutVars>
      </dgm:prSet>
      <dgm:spPr/>
    </dgm:pt>
    <dgm:pt modelId="{0BFE60B3-717D-774F-832A-BF45CC7A53DB}" type="pres">
      <dgm:prSet presAssocID="{FB3DA32D-DF6B-459D-80BC-3DA7AFC2CAB6}" presName="FourNodes_3" presStyleLbl="node1" presStyleIdx="2" presStyleCnt="4">
        <dgm:presLayoutVars>
          <dgm:bulletEnabled val="1"/>
        </dgm:presLayoutVars>
      </dgm:prSet>
      <dgm:spPr/>
    </dgm:pt>
    <dgm:pt modelId="{7F54B77F-AFA3-4A4F-B5F3-F202E233EF70}" type="pres">
      <dgm:prSet presAssocID="{FB3DA32D-DF6B-459D-80BC-3DA7AFC2CAB6}" presName="FourNodes_4" presStyleLbl="node1" presStyleIdx="3" presStyleCnt="4">
        <dgm:presLayoutVars>
          <dgm:bulletEnabled val="1"/>
        </dgm:presLayoutVars>
      </dgm:prSet>
      <dgm:spPr/>
    </dgm:pt>
    <dgm:pt modelId="{E52CE285-AB06-A44F-8AAA-657189A04946}" type="pres">
      <dgm:prSet presAssocID="{FB3DA32D-DF6B-459D-80BC-3DA7AFC2CAB6}" presName="FourConn_1-2" presStyleLbl="fgAccFollowNode1" presStyleIdx="0" presStyleCnt="3">
        <dgm:presLayoutVars>
          <dgm:bulletEnabled val="1"/>
        </dgm:presLayoutVars>
      </dgm:prSet>
      <dgm:spPr/>
    </dgm:pt>
    <dgm:pt modelId="{A1F6FA5F-FABC-C045-AC04-86E1D0A203AC}" type="pres">
      <dgm:prSet presAssocID="{FB3DA32D-DF6B-459D-80BC-3DA7AFC2CAB6}" presName="FourConn_2-3" presStyleLbl="fgAccFollowNode1" presStyleIdx="1" presStyleCnt="3">
        <dgm:presLayoutVars>
          <dgm:bulletEnabled val="1"/>
        </dgm:presLayoutVars>
      </dgm:prSet>
      <dgm:spPr/>
    </dgm:pt>
    <dgm:pt modelId="{D703A9EC-E91C-C940-9974-E750FE1FE030}" type="pres">
      <dgm:prSet presAssocID="{FB3DA32D-DF6B-459D-80BC-3DA7AFC2CAB6}" presName="FourConn_3-4" presStyleLbl="fgAccFollowNode1" presStyleIdx="2" presStyleCnt="3">
        <dgm:presLayoutVars>
          <dgm:bulletEnabled val="1"/>
        </dgm:presLayoutVars>
      </dgm:prSet>
      <dgm:spPr/>
    </dgm:pt>
    <dgm:pt modelId="{2B577341-FE95-204E-9DA9-A00228DE15B6}" type="pres">
      <dgm:prSet presAssocID="{FB3DA32D-DF6B-459D-80BC-3DA7AFC2CAB6}" presName="FourNodes_1_text" presStyleLbl="node1" presStyleIdx="3" presStyleCnt="4">
        <dgm:presLayoutVars>
          <dgm:bulletEnabled val="1"/>
        </dgm:presLayoutVars>
      </dgm:prSet>
      <dgm:spPr/>
    </dgm:pt>
    <dgm:pt modelId="{C87FC114-2532-B840-A701-AC2A73B843FA}" type="pres">
      <dgm:prSet presAssocID="{FB3DA32D-DF6B-459D-80BC-3DA7AFC2CAB6}" presName="FourNodes_2_text" presStyleLbl="node1" presStyleIdx="3" presStyleCnt="4">
        <dgm:presLayoutVars>
          <dgm:bulletEnabled val="1"/>
        </dgm:presLayoutVars>
      </dgm:prSet>
      <dgm:spPr/>
    </dgm:pt>
    <dgm:pt modelId="{D320A630-0A41-E34B-8784-3F5E3D213F05}" type="pres">
      <dgm:prSet presAssocID="{FB3DA32D-DF6B-459D-80BC-3DA7AFC2CAB6}" presName="FourNodes_3_text" presStyleLbl="node1" presStyleIdx="3" presStyleCnt="4">
        <dgm:presLayoutVars>
          <dgm:bulletEnabled val="1"/>
        </dgm:presLayoutVars>
      </dgm:prSet>
      <dgm:spPr/>
    </dgm:pt>
    <dgm:pt modelId="{1D91DFAB-C4B5-FC4A-83F6-8750FF97D101}" type="pres">
      <dgm:prSet presAssocID="{FB3DA32D-DF6B-459D-80BC-3DA7AFC2CAB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F353A17-2901-F94E-B8E7-A2C967D6FB31}" type="presOf" srcId="{1C3F7B19-6448-4AFD-BA7E-80A3814D6273}" destId="{D703A9EC-E91C-C940-9974-E750FE1FE030}" srcOrd="0" destOrd="0" presId="urn:microsoft.com/office/officeart/2005/8/layout/vProcess5"/>
    <dgm:cxn modelId="{04C4921B-A3A5-4A42-8E03-F014E7F1278D}" type="presOf" srcId="{12CEB975-901A-45CC-8C04-595C9E741A70}" destId="{0BFE60B3-717D-774F-832A-BF45CC7A53DB}" srcOrd="0" destOrd="0" presId="urn:microsoft.com/office/officeart/2005/8/layout/vProcess5"/>
    <dgm:cxn modelId="{E2FAB822-E4C3-AE4D-A73F-4108CD59155F}" type="presOf" srcId="{3BB3AD23-EEBD-43EE-88D6-4EE7632CAFB0}" destId="{E52CE285-AB06-A44F-8AAA-657189A04946}" srcOrd="0" destOrd="0" presId="urn:microsoft.com/office/officeart/2005/8/layout/vProcess5"/>
    <dgm:cxn modelId="{7E97AF23-A36F-9A41-AB1B-5BEDC9C0BB40}" type="presOf" srcId="{D6CB4F1F-14FE-45F0-AA39-C2F7AE2A1E73}" destId="{A1F6FA5F-FABC-C045-AC04-86E1D0A203AC}" srcOrd="0" destOrd="0" presId="urn:microsoft.com/office/officeart/2005/8/layout/vProcess5"/>
    <dgm:cxn modelId="{B4A3AE34-4E00-0342-8C67-4ECC398CA1D5}" type="presOf" srcId="{AB75FF53-56AF-4D04-BA5A-7653C16ACCD5}" destId="{7F54B77F-AFA3-4A4F-B5F3-F202E233EF70}" srcOrd="0" destOrd="0" presId="urn:microsoft.com/office/officeart/2005/8/layout/vProcess5"/>
    <dgm:cxn modelId="{DC2FA93B-A934-4F1B-A592-CD3DE855E61E}" srcId="{FB3DA32D-DF6B-459D-80BC-3DA7AFC2CAB6}" destId="{12CEB975-901A-45CC-8C04-595C9E741A70}" srcOrd="2" destOrd="0" parTransId="{F4CFD4EA-0FB3-4DA3-8B27-5050C3086520}" sibTransId="{1C3F7B19-6448-4AFD-BA7E-80A3814D6273}"/>
    <dgm:cxn modelId="{FE85285F-34E3-4DB3-88BE-713B017E6860}" srcId="{FB3DA32D-DF6B-459D-80BC-3DA7AFC2CAB6}" destId="{00DEB3F9-D4D4-40BB-AF20-1ADFDCE971CF}" srcOrd="1" destOrd="0" parTransId="{DDF2F077-74ED-4F32-AEE7-756B82021E4D}" sibTransId="{D6CB4F1F-14FE-45F0-AA39-C2F7AE2A1E73}"/>
    <dgm:cxn modelId="{F7034563-3D05-FB4E-8B48-564182CDCFAF}" type="presOf" srcId="{FB3DA32D-DF6B-459D-80BC-3DA7AFC2CAB6}" destId="{1601AC9B-C25B-4645-BE9A-F65603548068}" srcOrd="0" destOrd="0" presId="urn:microsoft.com/office/officeart/2005/8/layout/vProcess5"/>
    <dgm:cxn modelId="{37D4256C-50A6-C440-9227-550CAE11914B}" type="presOf" srcId="{12CEB975-901A-45CC-8C04-595C9E741A70}" destId="{D320A630-0A41-E34B-8784-3F5E3D213F05}" srcOrd="1" destOrd="0" presId="urn:microsoft.com/office/officeart/2005/8/layout/vProcess5"/>
    <dgm:cxn modelId="{63C7197C-CA24-8A4F-B595-93ACBB52A218}" type="presOf" srcId="{00DEB3F9-D4D4-40BB-AF20-1ADFDCE971CF}" destId="{C87FC114-2532-B840-A701-AC2A73B843FA}" srcOrd="1" destOrd="0" presId="urn:microsoft.com/office/officeart/2005/8/layout/vProcess5"/>
    <dgm:cxn modelId="{8BEE308C-C9D8-407C-A57C-EA196A368FA4}" srcId="{FB3DA32D-DF6B-459D-80BC-3DA7AFC2CAB6}" destId="{AB75FF53-56AF-4D04-BA5A-7653C16ACCD5}" srcOrd="3" destOrd="0" parTransId="{06525443-CC24-4174-8C19-6F1FE46AFEF9}" sibTransId="{3CF16098-ECF5-4E81-ACA6-12599E47E648}"/>
    <dgm:cxn modelId="{747C20B1-BA59-5841-94B6-7D95F5AE29E1}" type="presOf" srcId="{5E35EFB2-FA6D-44B1-BB0C-C8D87E654F64}" destId="{2B577341-FE95-204E-9DA9-A00228DE15B6}" srcOrd="1" destOrd="0" presId="urn:microsoft.com/office/officeart/2005/8/layout/vProcess5"/>
    <dgm:cxn modelId="{E4DF48B5-AF20-FE4D-B7E9-5DA465872F82}" type="presOf" srcId="{AB75FF53-56AF-4D04-BA5A-7653C16ACCD5}" destId="{1D91DFAB-C4B5-FC4A-83F6-8750FF97D101}" srcOrd="1" destOrd="0" presId="urn:microsoft.com/office/officeart/2005/8/layout/vProcess5"/>
    <dgm:cxn modelId="{D3A473C1-D9A7-A041-8991-53138696BF5B}" type="presOf" srcId="{00DEB3F9-D4D4-40BB-AF20-1ADFDCE971CF}" destId="{DC9C2E46-AD87-9F47-8DDC-BCDD983E3D84}" srcOrd="0" destOrd="0" presId="urn:microsoft.com/office/officeart/2005/8/layout/vProcess5"/>
    <dgm:cxn modelId="{5A2A74C8-2A5B-9C43-9411-583477BE0EA1}" type="presOf" srcId="{5E35EFB2-FA6D-44B1-BB0C-C8D87E654F64}" destId="{FD15DB72-0FDA-854C-97CA-ECA563F48A54}" srcOrd="0" destOrd="0" presId="urn:microsoft.com/office/officeart/2005/8/layout/vProcess5"/>
    <dgm:cxn modelId="{6CC780DF-14D3-4C79-A9A9-41949E141BF2}" srcId="{FB3DA32D-DF6B-459D-80BC-3DA7AFC2CAB6}" destId="{5E35EFB2-FA6D-44B1-BB0C-C8D87E654F64}" srcOrd="0" destOrd="0" parTransId="{E15BE748-E6AD-4616-91B9-53DB5DF6E6F5}" sibTransId="{3BB3AD23-EEBD-43EE-88D6-4EE7632CAFB0}"/>
    <dgm:cxn modelId="{4AAC0E72-9EB7-764C-8EDE-006EDF80CC04}" type="presParOf" srcId="{1601AC9B-C25B-4645-BE9A-F65603548068}" destId="{BA0A4C02-CAF1-7F4E-8699-CD40E2395BD4}" srcOrd="0" destOrd="0" presId="urn:microsoft.com/office/officeart/2005/8/layout/vProcess5"/>
    <dgm:cxn modelId="{D5D8B2BD-ED12-7544-A802-41DB2A218ED0}" type="presParOf" srcId="{1601AC9B-C25B-4645-BE9A-F65603548068}" destId="{FD15DB72-0FDA-854C-97CA-ECA563F48A54}" srcOrd="1" destOrd="0" presId="urn:microsoft.com/office/officeart/2005/8/layout/vProcess5"/>
    <dgm:cxn modelId="{6F101365-49A1-BF43-9CF9-BC0B62EE5660}" type="presParOf" srcId="{1601AC9B-C25B-4645-BE9A-F65603548068}" destId="{DC9C2E46-AD87-9F47-8DDC-BCDD983E3D84}" srcOrd="2" destOrd="0" presId="urn:microsoft.com/office/officeart/2005/8/layout/vProcess5"/>
    <dgm:cxn modelId="{7C6F39C9-CABD-DF40-8B58-37E3BF062887}" type="presParOf" srcId="{1601AC9B-C25B-4645-BE9A-F65603548068}" destId="{0BFE60B3-717D-774F-832A-BF45CC7A53DB}" srcOrd="3" destOrd="0" presId="urn:microsoft.com/office/officeart/2005/8/layout/vProcess5"/>
    <dgm:cxn modelId="{58F06594-D1C7-D34F-B077-C460CFA248C3}" type="presParOf" srcId="{1601AC9B-C25B-4645-BE9A-F65603548068}" destId="{7F54B77F-AFA3-4A4F-B5F3-F202E233EF70}" srcOrd="4" destOrd="0" presId="urn:microsoft.com/office/officeart/2005/8/layout/vProcess5"/>
    <dgm:cxn modelId="{7D45BC69-4F0F-2641-B78E-B0A9C91B705F}" type="presParOf" srcId="{1601AC9B-C25B-4645-BE9A-F65603548068}" destId="{E52CE285-AB06-A44F-8AAA-657189A04946}" srcOrd="5" destOrd="0" presId="urn:microsoft.com/office/officeart/2005/8/layout/vProcess5"/>
    <dgm:cxn modelId="{77A8F459-E3AA-8443-B3E2-CC4C9D7A364D}" type="presParOf" srcId="{1601AC9B-C25B-4645-BE9A-F65603548068}" destId="{A1F6FA5F-FABC-C045-AC04-86E1D0A203AC}" srcOrd="6" destOrd="0" presId="urn:microsoft.com/office/officeart/2005/8/layout/vProcess5"/>
    <dgm:cxn modelId="{BC3BB1C6-968E-8B45-9FD4-C6B8FF719D82}" type="presParOf" srcId="{1601AC9B-C25B-4645-BE9A-F65603548068}" destId="{D703A9EC-E91C-C940-9974-E750FE1FE030}" srcOrd="7" destOrd="0" presId="urn:microsoft.com/office/officeart/2005/8/layout/vProcess5"/>
    <dgm:cxn modelId="{41F55375-B13D-C247-A0B4-E649F02488AE}" type="presParOf" srcId="{1601AC9B-C25B-4645-BE9A-F65603548068}" destId="{2B577341-FE95-204E-9DA9-A00228DE15B6}" srcOrd="8" destOrd="0" presId="urn:microsoft.com/office/officeart/2005/8/layout/vProcess5"/>
    <dgm:cxn modelId="{3DD97528-6809-BA45-AD19-C004B230C17A}" type="presParOf" srcId="{1601AC9B-C25B-4645-BE9A-F65603548068}" destId="{C87FC114-2532-B840-A701-AC2A73B843FA}" srcOrd="9" destOrd="0" presId="urn:microsoft.com/office/officeart/2005/8/layout/vProcess5"/>
    <dgm:cxn modelId="{5E8784DF-5217-6941-8885-92CE0E8E5285}" type="presParOf" srcId="{1601AC9B-C25B-4645-BE9A-F65603548068}" destId="{D320A630-0A41-E34B-8784-3F5E3D213F05}" srcOrd="10" destOrd="0" presId="urn:microsoft.com/office/officeart/2005/8/layout/vProcess5"/>
    <dgm:cxn modelId="{67A41197-E918-0246-A2C3-1A7D32F3C410}" type="presParOf" srcId="{1601AC9B-C25B-4645-BE9A-F65603548068}" destId="{1D91DFAB-C4B5-FC4A-83F6-8750FF97D10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311EC-26AF-724D-8581-DCDDE7C08428}">
      <dsp:nvSpPr>
        <dsp:cNvPr id="0" name=""/>
        <dsp:cNvSpPr/>
      </dsp:nvSpPr>
      <dsp:spPr>
        <a:xfrm>
          <a:off x="0" y="1408326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A3BF05-2C04-B049-8051-E77C5E6527FD}">
      <dsp:nvSpPr>
        <dsp:cNvPr id="0" name=""/>
        <dsp:cNvSpPr/>
      </dsp:nvSpPr>
      <dsp:spPr>
        <a:xfrm>
          <a:off x="257174" y="165264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In che modo le culture COSTRUISCONO la parentela?	</a:t>
          </a:r>
          <a:endParaRPr lang="en-US" sz="1800" kern="1200"/>
        </a:p>
      </dsp:txBody>
      <dsp:txXfrm>
        <a:off x="300222" y="1695691"/>
        <a:ext cx="2228479" cy="1383659"/>
      </dsp:txXfrm>
    </dsp:sp>
    <dsp:sp modelId="{4A400F50-03E6-9A47-8958-A8540006EC3A}">
      <dsp:nvSpPr>
        <dsp:cNvPr id="0" name=""/>
        <dsp:cNvSpPr/>
      </dsp:nvSpPr>
      <dsp:spPr>
        <a:xfrm>
          <a:off x="2828924" y="1408326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E08825-01AF-5947-A7C6-6152AF5D2E1A}">
      <dsp:nvSpPr>
        <dsp:cNvPr id="0" name=""/>
        <dsp:cNvSpPr/>
      </dsp:nvSpPr>
      <dsp:spPr>
        <a:xfrm>
          <a:off x="3086099" y="165264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Come sono organizzati i gruppi domestici (household) e la vita familiare? </a:t>
          </a:r>
          <a:endParaRPr lang="en-US" sz="1800" kern="1200"/>
        </a:p>
      </dsp:txBody>
      <dsp:txXfrm>
        <a:off x="3129147" y="1695691"/>
        <a:ext cx="2228479" cy="1383659"/>
      </dsp:txXfrm>
    </dsp:sp>
    <dsp:sp modelId="{A2D7B753-43BC-B94B-8CDF-5E40C593899F}">
      <dsp:nvSpPr>
        <dsp:cNvPr id="0" name=""/>
        <dsp:cNvSpPr/>
      </dsp:nvSpPr>
      <dsp:spPr>
        <a:xfrm>
          <a:off x="5657850" y="1408326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AB8C94-0A2B-F24A-910B-BFB350B231E4}">
      <dsp:nvSpPr>
        <dsp:cNvPr id="0" name=""/>
        <dsp:cNvSpPr/>
      </dsp:nvSpPr>
      <dsp:spPr>
        <a:xfrm>
          <a:off x="5915024" y="165264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Come stanno cambiando i sistemi di parentela? </a:t>
          </a:r>
          <a:endParaRPr lang="en-US" sz="1800" kern="1200"/>
        </a:p>
      </dsp:txBody>
      <dsp:txXfrm>
        <a:off x="5958072" y="1695691"/>
        <a:ext cx="2228479" cy="1383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F255-3792-9948-A257-5B994E1F36AC}">
      <dsp:nvSpPr>
        <dsp:cNvPr id="0" name=""/>
        <dsp:cNvSpPr/>
      </dsp:nvSpPr>
      <dsp:spPr>
        <a:xfrm>
          <a:off x="2905273" y="2018791"/>
          <a:ext cx="2280820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2280820" y="246570"/>
              </a:lnTo>
              <a:lnTo>
                <a:pt x="2280820" y="3618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A0460-9B67-9646-AF60-56BD5741738E}">
      <dsp:nvSpPr>
        <dsp:cNvPr id="0" name=""/>
        <dsp:cNvSpPr/>
      </dsp:nvSpPr>
      <dsp:spPr>
        <a:xfrm>
          <a:off x="2905273" y="2018791"/>
          <a:ext cx="760273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760273" y="246570"/>
              </a:lnTo>
              <a:lnTo>
                <a:pt x="760273" y="3618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69802-B4E2-7C41-AD1F-87620FA4D4EC}">
      <dsp:nvSpPr>
        <dsp:cNvPr id="0" name=""/>
        <dsp:cNvSpPr/>
      </dsp:nvSpPr>
      <dsp:spPr>
        <a:xfrm>
          <a:off x="2145000" y="2018791"/>
          <a:ext cx="760273" cy="361821"/>
        </a:xfrm>
        <a:custGeom>
          <a:avLst/>
          <a:gdLst/>
          <a:ahLst/>
          <a:cxnLst/>
          <a:rect l="0" t="0" r="0" b="0"/>
          <a:pathLst>
            <a:path>
              <a:moveTo>
                <a:pt x="760273" y="0"/>
              </a:moveTo>
              <a:lnTo>
                <a:pt x="760273" y="246570"/>
              </a:lnTo>
              <a:lnTo>
                <a:pt x="0" y="246570"/>
              </a:lnTo>
              <a:lnTo>
                <a:pt x="0" y="3618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AC974-4E11-4C41-A099-F8589C16DD21}">
      <dsp:nvSpPr>
        <dsp:cNvPr id="0" name=""/>
        <dsp:cNvSpPr/>
      </dsp:nvSpPr>
      <dsp:spPr>
        <a:xfrm>
          <a:off x="624453" y="2018791"/>
          <a:ext cx="2280820" cy="361821"/>
        </a:xfrm>
        <a:custGeom>
          <a:avLst/>
          <a:gdLst/>
          <a:ahLst/>
          <a:cxnLst/>
          <a:rect l="0" t="0" r="0" b="0"/>
          <a:pathLst>
            <a:path>
              <a:moveTo>
                <a:pt x="2280820" y="0"/>
              </a:moveTo>
              <a:lnTo>
                <a:pt x="2280820" y="246570"/>
              </a:lnTo>
              <a:lnTo>
                <a:pt x="0" y="246570"/>
              </a:lnTo>
              <a:lnTo>
                <a:pt x="0" y="3618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EC77A-A265-E94F-92B7-5BE4DAA57C3D}">
      <dsp:nvSpPr>
        <dsp:cNvPr id="0" name=""/>
        <dsp:cNvSpPr/>
      </dsp:nvSpPr>
      <dsp:spPr>
        <a:xfrm>
          <a:off x="2283231" y="1228798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26390F-1A41-3543-8892-E8E2BDA28E18}">
      <dsp:nvSpPr>
        <dsp:cNvPr id="0" name=""/>
        <dsp:cNvSpPr/>
      </dsp:nvSpPr>
      <dsp:spPr>
        <a:xfrm>
          <a:off x="2421463" y="1360118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Discendenza </a:t>
          </a:r>
          <a:endParaRPr lang="en-US" sz="1500" kern="1200"/>
        </a:p>
      </dsp:txBody>
      <dsp:txXfrm>
        <a:off x="2444601" y="1383256"/>
        <a:ext cx="1197808" cy="743717"/>
      </dsp:txXfrm>
    </dsp:sp>
    <dsp:sp modelId="{E0BB20C2-BEF4-7B40-BE53-9870FB9C5DC8}">
      <dsp:nvSpPr>
        <dsp:cNvPr id="0" name=""/>
        <dsp:cNvSpPr/>
      </dsp:nvSpPr>
      <dsp:spPr>
        <a:xfrm>
          <a:off x="2411" y="2380613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C68275-8C30-9E40-B554-968E664A6EBF}">
      <dsp:nvSpPr>
        <dsp:cNvPr id="0" name=""/>
        <dsp:cNvSpPr/>
      </dsp:nvSpPr>
      <dsp:spPr>
        <a:xfrm>
          <a:off x="140642" y="2511933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Matrilineare (uterina)</a:t>
          </a:r>
          <a:endParaRPr lang="en-US" sz="1500" kern="1200"/>
        </a:p>
      </dsp:txBody>
      <dsp:txXfrm>
        <a:off x="163780" y="2535071"/>
        <a:ext cx="1197808" cy="743717"/>
      </dsp:txXfrm>
    </dsp:sp>
    <dsp:sp modelId="{99D2266B-DB26-0E43-BEB8-EA5F018DA207}">
      <dsp:nvSpPr>
        <dsp:cNvPr id="0" name=""/>
        <dsp:cNvSpPr/>
      </dsp:nvSpPr>
      <dsp:spPr>
        <a:xfrm>
          <a:off x="1522958" y="2380613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E69F9E-77C6-9541-B061-F513BCB37CE0}">
      <dsp:nvSpPr>
        <dsp:cNvPr id="0" name=""/>
        <dsp:cNvSpPr/>
      </dsp:nvSpPr>
      <dsp:spPr>
        <a:xfrm>
          <a:off x="1661189" y="2511933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Patrilineare (agnatica)</a:t>
          </a:r>
          <a:endParaRPr lang="en-US" sz="1500" kern="1200"/>
        </a:p>
      </dsp:txBody>
      <dsp:txXfrm>
        <a:off x="1684327" y="2535071"/>
        <a:ext cx="1197808" cy="743717"/>
      </dsp:txXfrm>
    </dsp:sp>
    <dsp:sp modelId="{1337E994-E6FF-A14D-B817-DAC9866DE591}">
      <dsp:nvSpPr>
        <dsp:cNvPr id="0" name=""/>
        <dsp:cNvSpPr/>
      </dsp:nvSpPr>
      <dsp:spPr>
        <a:xfrm>
          <a:off x="3043505" y="2380613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991406-DAFD-7645-8A4C-E8E5EA2AF2B6}">
      <dsp:nvSpPr>
        <dsp:cNvPr id="0" name=""/>
        <dsp:cNvSpPr/>
      </dsp:nvSpPr>
      <dsp:spPr>
        <a:xfrm>
          <a:off x="3181736" y="2511933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Cognatica</a:t>
          </a:r>
          <a:endParaRPr lang="en-US" sz="1500" kern="1200"/>
        </a:p>
      </dsp:txBody>
      <dsp:txXfrm>
        <a:off x="3204874" y="2535071"/>
        <a:ext cx="1197808" cy="743717"/>
      </dsp:txXfrm>
    </dsp:sp>
    <dsp:sp modelId="{C58F5FE9-CB9D-E245-895B-372395EF7868}">
      <dsp:nvSpPr>
        <dsp:cNvPr id="0" name=""/>
        <dsp:cNvSpPr/>
      </dsp:nvSpPr>
      <dsp:spPr>
        <a:xfrm>
          <a:off x="4564052" y="2380613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53D102-EE4C-BD46-B6C4-82EA110517B7}">
      <dsp:nvSpPr>
        <dsp:cNvPr id="0" name=""/>
        <dsp:cNvSpPr/>
      </dsp:nvSpPr>
      <dsp:spPr>
        <a:xfrm>
          <a:off x="4702284" y="2511933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Doppia, bilaterale</a:t>
          </a:r>
          <a:endParaRPr lang="en-US" sz="1500" kern="1200"/>
        </a:p>
      </dsp:txBody>
      <dsp:txXfrm>
        <a:off x="4725422" y="2535071"/>
        <a:ext cx="1197808" cy="743717"/>
      </dsp:txXfrm>
    </dsp:sp>
    <dsp:sp modelId="{A2A39516-DDBE-CB4F-B5AE-25B627B93637}">
      <dsp:nvSpPr>
        <dsp:cNvPr id="0" name=""/>
        <dsp:cNvSpPr/>
      </dsp:nvSpPr>
      <dsp:spPr>
        <a:xfrm>
          <a:off x="3803778" y="1228798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439085-BBC9-3447-B46B-B0C2547CAB47}">
      <dsp:nvSpPr>
        <dsp:cNvPr id="0" name=""/>
        <dsp:cNvSpPr/>
      </dsp:nvSpPr>
      <dsp:spPr>
        <a:xfrm>
          <a:off x="3942010" y="1360118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Gruppo corporato</a:t>
          </a:r>
          <a:endParaRPr lang="en-US" sz="1500" kern="1200"/>
        </a:p>
      </dsp:txBody>
      <dsp:txXfrm>
        <a:off x="3965148" y="1383256"/>
        <a:ext cx="1197808" cy="743717"/>
      </dsp:txXfrm>
    </dsp:sp>
    <dsp:sp modelId="{DAE2710B-E36C-2F47-8C37-FA7E4D51A49C}">
      <dsp:nvSpPr>
        <dsp:cNvPr id="0" name=""/>
        <dsp:cNvSpPr/>
      </dsp:nvSpPr>
      <dsp:spPr>
        <a:xfrm>
          <a:off x="5324326" y="1228798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8CFEC9-4F07-124D-BC84-0DA6B2CC8282}">
      <dsp:nvSpPr>
        <dsp:cNvPr id="0" name=""/>
        <dsp:cNvSpPr/>
      </dsp:nvSpPr>
      <dsp:spPr>
        <a:xfrm>
          <a:off x="5462557" y="1360118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lignaggi (matri-  patri-) e clan</a:t>
          </a:r>
          <a:endParaRPr lang="en-US" sz="1500" kern="1200"/>
        </a:p>
      </dsp:txBody>
      <dsp:txXfrm>
        <a:off x="5485695" y="1383256"/>
        <a:ext cx="1197808" cy="743717"/>
      </dsp:txXfrm>
    </dsp:sp>
    <dsp:sp modelId="{BBCEB527-43F9-9E41-85AA-A1113A51D4D3}">
      <dsp:nvSpPr>
        <dsp:cNvPr id="0" name=""/>
        <dsp:cNvSpPr/>
      </dsp:nvSpPr>
      <dsp:spPr>
        <a:xfrm>
          <a:off x="6844873" y="1228798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037D99-4F57-DA4B-842D-92079F986F1A}">
      <dsp:nvSpPr>
        <dsp:cNvPr id="0" name=""/>
        <dsp:cNvSpPr/>
      </dsp:nvSpPr>
      <dsp:spPr>
        <a:xfrm>
          <a:off x="6983104" y="1360118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Parentado</a:t>
          </a:r>
          <a:endParaRPr lang="en-US" sz="1500" kern="1200"/>
        </a:p>
      </dsp:txBody>
      <dsp:txXfrm>
        <a:off x="7006242" y="1383256"/>
        <a:ext cx="1197808" cy="743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5DB72-0FDA-854C-97CA-ECA563F48A54}">
      <dsp:nvSpPr>
        <dsp:cNvPr id="0" name=""/>
        <dsp:cNvSpPr/>
      </dsp:nvSpPr>
      <dsp:spPr>
        <a:xfrm>
          <a:off x="0" y="0"/>
          <a:ext cx="6583680" cy="996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- Bilaterali / Lineari / Cognatici</a:t>
          </a:r>
          <a:endParaRPr lang="en-US" sz="2000" kern="1200"/>
        </a:p>
      </dsp:txBody>
      <dsp:txXfrm>
        <a:off x="29194" y="29194"/>
        <a:ext cx="5423872" cy="938371"/>
      </dsp:txXfrm>
    </dsp:sp>
    <dsp:sp modelId="{DC9C2E46-AD87-9F47-8DDC-BCDD983E3D84}">
      <dsp:nvSpPr>
        <dsp:cNvPr id="0" name=""/>
        <dsp:cNvSpPr/>
      </dsp:nvSpPr>
      <dsp:spPr>
        <a:xfrm>
          <a:off x="551383" y="1177988"/>
          <a:ext cx="6583680" cy="996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- Descrittivi / Classificatori (L.H. Morgan)</a:t>
          </a:r>
          <a:endParaRPr lang="en-US" sz="2000" kern="1200"/>
        </a:p>
      </dsp:txBody>
      <dsp:txXfrm>
        <a:off x="580577" y="1207182"/>
        <a:ext cx="5326015" cy="938371"/>
      </dsp:txXfrm>
    </dsp:sp>
    <dsp:sp modelId="{0BFE60B3-717D-774F-832A-BF45CC7A53DB}">
      <dsp:nvSpPr>
        <dsp:cNvPr id="0" name=""/>
        <dsp:cNvSpPr/>
      </dsp:nvSpPr>
      <dsp:spPr>
        <a:xfrm>
          <a:off x="1094536" y="2355977"/>
          <a:ext cx="6583680" cy="996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Sistemi descrittivi, in cui ogni relazione di parentela viene indicata con una parola specifica;</a:t>
          </a:r>
          <a:endParaRPr lang="en-US" sz="2000" kern="1200"/>
        </a:p>
      </dsp:txBody>
      <dsp:txXfrm>
        <a:off x="1123730" y="2385171"/>
        <a:ext cx="5334244" cy="938371"/>
      </dsp:txXfrm>
    </dsp:sp>
    <dsp:sp modelId="{7F54B77F-AFA3-4A4F-B5F3-F202E233EF70}">
      <dsp:nvSpPr>
        <dsp:cNvPr id="0" name=""/>
        <dsp:cNvSpPr/>
      </dsp:nvSpPr>
      <dsp:spPr>
        <a:xfrm>
          <a:off x="1645920" y="3533965"/>
          <a:ext cx="6583680" cy="996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Sistemi classificatori (secondo Morgan più evoluti), in cui si individuano classi di individui</a:t>
          </a:r>
          <a:endParaRPr lang="en-US" sz="2000" kern="1200" dirty="0"/>
        </a:p>
      </dsp:txBody>
      <dsp:txXfrm>
        <a:off x="1675114" y="3563159"/>
        <a:ext cx="5326015" cy="938371"/>
      </dsp:txXfrm>
    </dsp:sp>
    <dsp:sp modelId="{E52CE285-AB06-A44F-8AAA-657189A04946}">
      <dsp:nvSpPr>
        <dsp:cNvPr id="0" name=""/>
        <dsp:cNvSpPr/>
      </dsp:nvSpPr>
      <dsp:spPr>
        <a:xfrm>
          <a:off x="5935786" y="763427"/>
          <a:ext cx="647893" cy="6478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081562" y="763427"/>
        <a:ext cx="356341" cy="487539"/>
      </dsp:txXfrm>
    </dsp:sp>
    <dsp:sp modelId="{A1F6FA5F-FABC-C045-AC04-86E1D0A203AC}">
      <dsp:nvSpPr>
        <dsp:cNvPr id="0" name=""/>
        <dsp:cNvSpPr/>
      </dsp:nvSpPr>
      <dsp:spPr>
        <a:xfrm>
          <a:off x="6487169" y="1941415"/>
          <a:ext cx="647893" cy="6478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632945" y="1941415"/>
        <a:ext cx="356341" cy="487539"/>
      </dsp:txXfrm>
    </dsp:sp>
    <dsp:sp modelId="{D703A9EC-E91C-C940-9974-E750FE1FE030}">
      <dsp:nvSpPr>
        <dsp:cNvPr id="0" name=""/>
        <dsp:cNvSpPr/>
      </dsp:nvSpPr>
      <dsp:spPr>
        <a:xfrm>
          <a:off x="7030323" y="3119404"/>
          <a:ext cx="647893" cy="6478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176099" y="3119404"/>
        <a:ext cx="356341" cy="487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969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17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346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505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4" y="44473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4" y="1906544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4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2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‹N›</a:t>
            </a:fld>
            <a:endParaRPr kumimoji="0"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4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4801577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4" y="428064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2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284163" y="4267202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5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4" y="461684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4" y="4801577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6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4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3" y="2857537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7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4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4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5B58-A58E-1F44-B71C-43E5ECDAD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3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8FE5-EB44-324E-B6F3-BFEC5C01F4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9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4" y="44473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3" y="2017060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4" y="1906544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90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4" y="444730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4801577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90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3" y="443756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4164" y="4801577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9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5" name="Group 4"/>
          <p:cNvGrpSpPr/>
          <p:nvPr/>
        </p:nvGrpSpPr>
        <p:grpSpPr>
          <a:xfrm>
            <a:off x="284164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2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31/03/25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4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0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4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3" r:id="rId1"/>
    <p:sldLayoutId id="2147485904" r:id="rId2"/>
    <p:sldLayoutId id="2147485905" r:id="rId3"/>
    <p:sldLayoutId id="2147485906" r:id="rId4"/>
    <p:sldLayoutId id="2147485907" r:id="rId5"/>
    <p:sldLayoutId id="2147485908" r:id="rId6"/>
    <p:sldLayoutId id="2147485909" r:id="rId7"/>
    <p:sldLayoutId id="2147485910" r:id="rId8"/>
    <p:sldLayoutId id="2147485911" r:id="rId9"/>
    <p:sldLayoutId id="2147485912" r:id="rId10"/>
    <p:sldLayoutId id="2147485913" r:id="rId11"/>
    <p:sldLayoutId id="2147485914" r:id="rId12"/>
    <p:sldLayoutId id="2147485915" r:id="rId13"/>
    <p:sldLayoutId id="2147485916" r:id="rId14"/>
    <p:sldLayoutId id="2147485917" r:id="rId15"/>
    <p:sldLayoutId id="2147485918" r:id="rId16"/>
    <p:sldLayoutId id="2147485919" r:id="rId17"/>
    <p:sldLayoutId id="2147485920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6967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it-IT" sz="3600"/>
            </a:br>
            <a:r>
              <a:rPr lang="it-IT" sz="3600"/>
              <a:t>Parentela e vita familiare</a:t>
            </a:r>
          </a:p>
        </p:txBody>
      </p:sp>
      <p:graphicFrame>
        <p:nvGraphicFramePr>
          <p:cNvPr id="5" name="Sottotitolo 2">
            <a:extLst>
              <a:ext uri="{FF2B5EF4-FFF2-40B4-BE49-F238E27FC236}">
                <a16:creationId xmlns:a16="http://schemas.microsoft.com/office/drawing/2014/main" id="{DCE29161-A1BE-5166-41EA-F998F6525A19}"/>
              </a:ext>
            </a:extLst>
          </p:cNvPr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812887749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3"/>
          <p:cNvGraphicFramePr>
            <a:graphicFrameLocks noChangeAspect="1"/>
          </p:cNvGraphicFramePr>
          <p:nvPr/>
        </p:nvGraphicFramePr>
        <p:xfrm>
          <a:off x="107950" y="1268413"/>
          <a:ext cx="9086850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" r:id="rId3" imgW="7378700" imgH="4241800" progId="MSDraw">
                  <p:embed/>
                </p:oleObj>
              </mc:Choice>
              <mc:Fallback>
                <p:oleObj name="Microsoft Draw" r:id="rId3" imgW="7378700" imgH="42418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68413"/>
                        <a:ext cx="9086850" cy="521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8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>
          <a:xfrm>
            <a:off x="671513" y="1906588"/>
            <a:ext cx="7807325" cy="3341684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Endo /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Eso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 –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gamia</a:t>
            </a:r>
            <a:endParaRPr lang="en-GB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Monogamia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 /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poliginia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 /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poliandria</a:t>
            </a:r>
            <a:endParaRPr lang="en-GB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Residenza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Patri</a:t>
            </a:r>
            <a:r>
              <a:rPr lang="en-GB" dirty="0">
                <a:latin typeface="Constantia" charset="0"/>
                <a:ea typeface="ＭＳ Ｐゴシック" charset="0"/>
              </a:rPr>
              <a:t> o </a:t>
            </a:r>
            <a:r>
              <a:rPr lang="en-GB" dirty="0" err="1">
                <a:latin typeface="Constantia" charset="0"/>
                <a:ea typeface="ＭＳ Ｐゴシック" charset="0"/>
              </a:rPr>
              <a:t>virilocale</a:t>
            </a:r>
            <a:endParaRPr lang="en-GB" dirty="0"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Matri</a:t>
            </a:r>
            <a:r>
              <a:rPr lang="en-GB" dirty="0">
                <a:latin typeface="Constantia" charset="0"/>
                <a:ea typeface="ＭＳ Ｐゴシック" charset="0"/>
              </a:rPr>
              <a:t> o </a:t>
            </a:r>
            <a:r>
              <a:rPr lang="en-GB" dirty="0" err="1">
                <a:latin typeface="Constantia" charset="0"/>
                <a:ea typeface="ＭＳ Ｐゴシック" charset="0"/>
              </a:rPr>
              <a:t>uxorilocale</a:t>
            </a:r>
            <a:endParaRPr lang="en-GB" dirty="0"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Ambilocale</a:t>
            </a:r>
            <a:endParaRPr lang="en-GB" dirty="0"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solidFill>
                  <a:srgbClr val="FF0000"/>
                </a:solidFill>
                <a:latin typeface="Constantia" charset="0"/>
                <a:ea typeface="ＭＳ Ｐゴシック" charset="0"/>
              </a:rPr>
              <a:t>Neolocale</a:t>
            </a:r>
            <a:endParaRPr lang="en-GB" dirty="0">
              <a:solidFill>
                <a:srgbClr val="FF0000"/>
              </a:solidFill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Avuncolocale</a:t>
            </a:r>
            <a:endParaRPr lang="en-GB" dirty="0">
              <a:latin typeface="Constantia" charset="0"/>
              <a:ea typeface="ＭＳ Ｐゴシック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717550"/>
            <a:ext cx="7807325" cy="712788"/>
          </a:xfrm>
        </p:spPr>
        <p:txBody>
          <a:bodyPr lIns="0" tIns="0" rIns="0" bIns="0">
            <a:spAutoFit/>
          </a:bodyPr>
          <a:lstStyle/>
          <a:p>
            <a:pPr marL="331788" indent="-331788" eaLnBrk="1" fontAlgn="auto" hangingPunct="1">
              <a:lnSpc>
                <a:spcPct val="117000"/>
              </a:lnSpc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Font typeface="StarSymbol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Matrimonio</a:t>
            </a:r>
            <a:r>
              <a:rPr lang="en-GB" sz="4000" b="1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 e </a:t>
            </a:r>
            <a:r>
              <a:rPr lang="en-GB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alleanze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08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3068638"/>
            <a:ext cx="8229600" cy="453072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it-IT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Levirato/ Sororato</a:t>
            </a:r>
          </a:p>
          <a:p>
            <a:pPr marL="0" indent="0" eaLnBrk="1" hangingPunct="1">
              <a:buNone/>
            </a:pPr>
            <a:endParaRPr lang="it-IT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endParaRPr lang="it-IT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5651500" y="4508500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2339975" y="19161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339975" y="21336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5940425" y="12684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1692275" y="12684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8" name="Oval 9"/>
          <p:cNvSpPr>
            <a:spLocks noChangeArrowheads="1"/>
          </p:cNvSpPr>
          <p:nvPr/>
        </p:nvSpPr>
        <p:spPr bwMode="auto">
          <a:xfrm>
            <a:off x="1403350" y="45815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49" name="AutoShape 10"/>
          <p:cNvSpPr>
            <a:spLocks noChangeArrowheads="1"/>
          </p:cNvSpPr>
          <p:nvPr/>
        </p:nvSpPr>
        <p:spPr bwMode="auto">
          <a:xfrm>
            <a:off x="3419475" y="44370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1692275" y="126841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1" name="Oval 12"/>
          <p:cNvSpPr>
            <a:spLocks noChangeArrowheads="1"/>
          </p:cNvSpPr>
          <p:nvPr/>
        </p:nvSpPr>
        <p:spPr bwMode="auto">
          <a:xfrm>
            <a:off x="3348038" y="184467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52" name="AutoShape 13"/>
          <p:cNvSpPr>
            <a:spLocks noChangeArrowheads="1"/>
          </p:cNvSpPr>
          <p:nvPr/>
        </p:nvSpPr>
        <p:spPr bwMode="auto">
          <a:xfrm>
            <a:off x="5580063" y="170021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4572000" y="19161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4572000" y="21336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5" name="AutoShape 16"/>
          <p:cNvSpPr>
            <a:spLocks noChangeArrowheads="1"/>
          </p:cNvSpPr>
          <p:nvPr/>
        </p:nvSpPr>
        <p:spPr bwMode="auto">
          <a:xfrm>
            <a:off x="1331913" y="16287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57" name="Line 18"/>
          <p:cNvSpPr>
            <a:spLocks noChangeShapeType="1"/>
          </p:cNvSpPr>
          <p:nvPr/>
        </p:nvSpPr>
        <p:spPr bwMode="auto">
          <a:xfrm>
            <a:off x="2339975" y="49418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2339975" y="4724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>
            <a:off x="4643438" y="49418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0" name="Line 21"/>
          <p:cNvSpPr>
            <a:spLocks noChangeShapeType="1"/>
          </p:cNvSpPr>
          <p:nvPr/>
        </p:nvSpPr>
        <p:spPr bwMode="auto">
          <a:xfrm>
            <a:off x="4643438" y="47244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1" name="Line 22"/>
          <p:cNvSpPr>
            <a:spLocks noChangeShapeType="1"/>
          </p:cNvSpPr>
          <p:nvPr/>
        </p:nvSpPr>
        <p:spPr bwMode="auto">
          <a:xfrm flipV="1">
            <a:off x="1403350" y="1773238"/>
            <a:ext cx="576263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2" name="Line 23"/>
          <p:cNvSpPr>
            <a:spLocks noChangeShapeType="1"/>
          </p:cNvSpPr>
          <p:nvPr/>
        </p:nvSpPr>
        <p:spPr bwMode="auto">
          <a:xfrm flipV="1">
            <a:off x="1476375" y="4581525"/>
            <a:ext cx="576263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3" name="Line 24"/>
          <p:cNvSpPr>
            <a:spLocks noChangeShapeType="1"/>
          </p:cNvSpPr>
          <p:nvPr/>
        </p:nvSpPr>
        <p:spPr bwMode="auto">
          <a:xfrm>
            <a:off x="1692275" y="40767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4" name="Line 25"/>
          <p:cNvSpPr>
            <a:spLocks noChangeShapeType="1"/>
          </p:cNvSpPr>
          <p:nvPr/>
        </p:nvSpPr>
        <p:spPr bwMode="auto">
          <a:xfrm>
            <a:off x="1692275" y="40767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5" name="Line 26"/>
          <p:cNvSpPr>
            <a:spLocks noChangeShapeType="1"/>
          </p:cNvSpPr>
          <p:nvPr/>
        </p:nvSpPr>
        <p:spPr bwMode="auto">
          <a:xfrm>
            <a:off x="5940425" y="40767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6" name="Rectangle 27"/>
          <p:cNvSpPr>
            <a:spLocks noChangeArrowheads="1"/>
          </p:cNvSpPr>
          <p:nvPr/>
        </p:nvSpPr>
        <p:spPr bwMode="auto">
          <a:xfrm>
            <a:off x="2987675" y="3357563"/>
            <a:ext cx="250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SORORATO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7813"/>
            <a:ext cx="403225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it-IT" sz="2400" dirty="0">
                <a:solidFill>
                  <a:srgbClr val="C59F97"/>
                </a:solidFill>
                <a:effectLst/>
                <a:ea typeface="+mj-ea"/>
                <a:cs typeface="+mj-cs"/>
              </a:rPr>
            </a:br>
            <a:endParaRPr lang="it-IT" sz="2400" dirty="0">
              <a:solidFill>
                <a:srgbClr val="C59F97"/>
              </a:solidFill>
              <a:effectLst/>
              <a:ea typeface="+mj-ea"/>
              <a:cs typeface="+mj-cs"/>
            </a:endParaRPr>
          </a:p>
        </p:txBody>
      </p:sp>
      <p:sp>
        <p:nvSpPr>
          <p:cNvPr id="36866" name="AutoShape 3"/>
          <p:cNvSpPr>
            <a:spLocks noChangeArrowheads="1"/>
          </p:cNvSpPr>
          <p:nvPr/>
        </p:nvSpPr>
        <p:spPr bwMode="auto">
          <a:xfrm>
            <a:off x="3419475" y="14128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67" name="AutoShape 4"/>
          <p:cNvSpPr>
            <a:spLocks noChangeArrowheads="1"/>
          </p:cNvSpPr>
          <p:nvPr/>
        </p:nvSpPr>
        <p:spPr bwMode="auto">
          <a:xfrm>
            <a:off x="1908175" y="2708275"/>
            <a:ext cx="720725" cy="574675"/>
          </a:xfrm>
          <a:prstGeom prst="flowChartExtract">
            <a:avLst/>
          </a:prstGeom>
          <a:solidFill>
            <a:srgbClr val="00C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auto">
          <a:xfrm>
            <a:off x="4859338" y="27082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3419475" y="2781300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>
            <a:off x="3995738" y="4005263"/>
            <a:ext cx="720725" cy="574675"/>
          </a:xfrm>
          <a:prstGeom prst="flowChartExtract">
            <a:avLst/>
          </a:prstGeom>
          <a:solidFill>
            <a:srgbClr val="00C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3779838" y="2133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4356100" y="32845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4211638" y="29972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4211638" y="31416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 flipV="1">
            <a:off x="2627313" y="3429000"/>
            <a:ext cx="12969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2268538" y="198913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2268538" y="1989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048000" y="714375"/>
            <a:ext cx="161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cap="small" dirty="0" err="1">
                <a:solidFill>
                  <a:schemeClr val="bg1"/>
                </a:solidFill>
              </a:rPr>
              <a:t>Epiclerato</a:t>
            </a:r>
            <a:endParaRPr lang="it-IT" sz="28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cap="small" dirty="0">
                <a:effectLst/>
                <a:ea typeface="+mj-ea"/>
                <a:cs typeface="+mj-cs"/>
              </a:rPr>
              <a:t>Matrimonio con fantasma</a:t>
            </a:r>
            <a:endParaRPr lang="it-IT" sz="3200" dirty="0">
              <a:solidFill>
                <a:schemeClr val="bg1"/>
              </a:solidFill>
              <a:effectLst/>
              <a:ea typeface="+mj-ea"/>
              <a:cs typeface="+mj-cs"/>
            </a:endParaRPr>
          </a:p>
        </p:txBody>
      </p:sp>
      <p:sp>
        <p:nvSpPr>
          <p:cNvPr id="37890" name="Line 3"/>
          <p:cNvSpPr>
            <a:spLocks noChangeShapeType="1"/>
          </p:cNvSpPr>
          <p:nvPr/>
        </p:nvSpPr>
        <p:spPr bwMode="auto">
          <a:xfrm>
            <a:off x="1979613" y="1700213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1619250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Oval 5"/>
          <p:cNvSpPr>
            <a:spLocks noChangeArrowheads="1"/>
          </p:cNvSpPr>
          <p:nvPr/>
        </p:nvSpPr>
        <p:spPr bwMode="auto">
          <a:xfrm>
            <a:off x="3635375" y="227647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6084888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2987675" y="292417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6443663" y="292417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6443663" y="17002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1979613" y="17002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5148263" y="25654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5148263" y="27082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2700338" y="25654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 flipV="1">
            <a:off x="6011863" y="2276475"/>
            <a:ext cx="865187" cy="7921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2627313" y="3644900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6156325" y="3789363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>
            <a:off x="3563938" y="4005263"/>
            <a:ext cx="2376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6227763" y="5157788"/>
            <a:ext cx="12969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GENITOR</a:t>
            </a:r>
          </a:p>
          <a:p>
            <a:pPr eaLnBrk="1" hangingPunct="1">
              <a:spcBef>
                <a:spcPct val="50000"/>
              </a:spcBef>
            </a:pPr>
            <a:r>
              <a:rPr lang="it-IT" sz="1800"/>
              <a:t>sociale</a:t>
            </a: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2700338" y="4941888"/>
            <a:ext cx="14398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PATER</a:t>
            </a:r>
          </a:p>
          <a:p>
            <a:pPr eaLnBrk="1" hangingPunct="1">
              <a:spcBef>
                <a:spcPct val="50000"/>
              </a:spcBef>
            </a:pPr>
            <a:r>
              <a:rPr lang="it-IT" sz="1800"/>
              <a:t>biologico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/>
            <a:r>
              <a:rPr lang="it-IT" sz="3200">
                <a:solidFill>
                  <a:schemeClr val="bg1"/>
                </a:solidFill>
                <a:latin typeface="Arial" charset="0"/>
              </a:rPr>
              <a:t>MATRIMONIO tra DONNE </a:t>
            </a:r>
          </a:p>
        </p:txBody>
      </p:sp>
      <p:sp>
        <p:nvSpPr>
          <p:cNvPr id="38914" name="Line 3"/>
          <p:cNvSpPr>
            <a:spLocks noChangeShapeType="1"/>
          </p:cNvSpPr>
          <p:nvPr/>
        </p:nvSpPr>
        <p:spPr bwMode="auto">
          <a:xfrm>
            <a:off x="5940425" y="3500438"/>
            <a:ext cx="194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1619250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3635375" y="2420938"/>
            <a:ext cx="647700" cy="576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7" name="AutoShape 6"/>
          <p:cNvSpPr>
            <a:spLocks noChangeArrowheads="1"/>
          </p:cNvSpPr>
          <p:nvPr/>
        </p:nvSpPr>
        <p:spPr bwMode="auto">
          <a:xfrm>
            <a:off x="7308850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5940425" y="350043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6877050" y="285273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3924300" y="177323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7885113" y="350043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4859338" y="25654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4859338" y="27082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2700338" y="25654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5" name="Oval 14"/>
          <p:cNvSpPr>
            <a:spLocks noChangeArrowheads="1"/>
          </p:cNvSpPr>
          <p:nvPr/>
        </p:nvSpPr>
        <p:spPr bwMode="auto">
          <a:xfrm>
            <a:off x="5724525" y="2349500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26" name="AutoShape 15"/>
          <p:cNvSpPr>
            <a:spLocks noChangeArrowheads="1"/>
          </p:cNvSpPr>
          <p:nvPr/>
        </p:nvSpPr>
        <p:spPr bwMode="auto">
          <a:xfrm>
            <a:off x="3563938" y="1196975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2700338" y="27082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8" name="Line 17"/>
          <p:cNvSpPr>
            <a:spLocks noChangeShapeType="1"/>
          </p:cNvSpPr>
          <p:nvPr/>
        </p:nvSpPr>
        <p:spPr bwMode="auto">
          <a:xfrm flipH="1">
            <a:off x="2700338" y="2276475"/>
            <a:ext cx="6477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9" name="Line 18"/>
          <p:cNvSpPr>
            <a:spLocks noChangeShapeType="1"/>
          </p:cNvSpPr>
          <p:nvPr/>
        </p:nvSpPr>
        <p:spPr bwMode="auto">
          <a:xfrm>
            <a:off x="6588125" y="26368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0" name="AutoShape 19"/>
          <p:cNvSpPr>
            <a:spLocks noChangeArrowheads="1"/>
          </p:cNvSpPr>
          <p:nvPr/>
        </p:nvSpPr>
        <p:spPr bwMode="auto">
          <a:xfrm>
            <a:off x="5580063" y="4076700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31" name="Oval 20"/>
          <p:cNvSpPr>
            <a:spLocks noChangeArrowheads="1"/>
          </p:cNvSpPr>
          <p:nvPr/>
        </p:nvSpPr>
        <p:spPr bwMode="auto">
          <a:xfrm>
            <a:off x="7596188" y="4149725"/>
            <a:ext cx="647700" cy="576263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200" dirty="0" err="1">
                <a:solidFill>
                  <a:schemeClr val="bg1"/>
                </a:solidFill>
              </a:rPr>
              <a:t>MATRIMONI</a:t>
            </a:r>
            <a:r>
              <a:rPr lang="it-IT" sz="3200" cap="small" dirty="0" err="1"/>
              <a:t>Matrimonio</a:t>
            </a:r>
            <a:r>
              <a:rPr lang="it-IT" sz="3200" cap="small" dirty="0"/>
              <a:t> tra </a:t>
            </a:r>
            <a:r>
              <a:rPr lang="it-IT" sz="3200" cap="small" dirty="0" err="1"/>
              <a:t>donne</a:t>
            </a:r>
            <a:r>
              <a:rPr lang="it-IT" sz="3200" dirty="0" err="1">
                <a:solidFill>
                  <a:schemeClr val="bg1"/>
                </a:solidFill>
              </a:rPr>
              <a:t>FANTASMA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Cugini paralleli / incrociati</a:t>
            </a:r>
          </a:p>
        </p:txBody>
      </p:sp>
      <p:pic>
        <p:nvPicPr>
          <p:cNvPr id="34817" name="Segnaposto contenuto 3" descr="cugin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3" b="-33333"/>
          <a:stretch>
            <a:fillRect/>
          </a:stretch>
        </p:blipFill>
        <p:spPr>
          <a:xfrm>
            <a:off x="755576" y="1844824"/>
            <a:ext cx="7696200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FC213779-F845-F49F-5F3E-B0CD699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" y="323939"/>
            <a:ext cx="8574087" cy="96784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Atomo</a:t>
            </a:r>
            <a:r>
              <a:rPr lang="en-US" dirty="0"/>
              <a:t> di parentela </a:t>
            </a:r>
            <a:br>
              <a:rPr lang="en-US" dirty="0"/>
            </a:br>
            <a:r>
              <a:rPr lang="en-US" dirty="0"/>
              <a:t>(C. Levi-Strauss)</a:t>
            </a:r>
          </a:p>
        </p:txBody>
      </p:sp>
      <p:pic>
        <p:nvPicPr>
          <p:cNvPr id="1026" name="Picture 2" descr="Átomo del parentesco - Wikipedia, la enciclopedia libre">
            <a:extLst>
              <a:ext uri="{FF2B5EF4-FFF2-40B4-BE49-F238E27FC236}">
                <a16:creationId xmlns:a16="http://schemas.microsoft.com/office/drawing/2014/main" id="{5FF11074-83D4-0268-FCEC-00D4837C42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3825" y="1844620"/>
            <a:ext cx="2898256" cy="15843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3A9D9B9-6654-FEBF-FD7C-1ACF74B9DB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Tabù dell’incesto</a:t>
            </a:r>
          </a:p>
        </p:txBody>
      </p:sp>
      <p:pic>
        <p:nvPicPr>
          <p:cNvPr id="1030" name="Picture 6" descr="Istituzioni sociali Dimensioni costitutive intenzionalità collettiva - ppt  scaricare">
            <a:extLst>
              <a:ext uri="{FF2B5EF4-FFF2-40B4-BE49-F238E27FC236}">
                <a16:creationId xmlns:a16="http://schemas.microsoft.com/office/drawing/2014/main" id="{AACA8268-7B03-D0C5-3CC0-6B11D7F48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13" y="2713977"/>
            <a:ext cx="5286703" cy="39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 strutture elementari della parentela - Claude Lévi-Strauss - copertina">
            <a:extLst>
              <a:ext uri="{FF2B5EF4-FFF2-40B4-BE49-F238E27FC236}">
                <a16:creationId xmlns:a16="http://schemas.microsoft.com/office/drawing/2014/main" id="{DEBB183C-3F2E-5CF8-8938-80DDF2E0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7" y="3830726"/>
            <a:ext cx="1986454" cy="305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eaLnBrk="1" hangingPunct="1"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Tre assunti di L.H.Morgan:</a:t>
            </a:r>
          </a:p>
          <a:p>
            <a:pPr marL="609600" indent="-609600" eaLnBrk="1" hangingPunct="1"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Le terminologie sono dei </a:t>
            </a:r>
            <a:r>
              <a:rPr lang="it-IT" sz="2800" b="1">
                <a:latin typeface="Constantia" charset="0"/>
                <a:ea typeface="ＭＳ Ｐゴシック" charset="0"/>
                <a:cs typeface="ＭＳ Ｐゴシック" charset="0"/>
              </a:rPr>
              <a:t>sistemi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</a:t>
            </a: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basati su coerenza interna dei reciproci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I sistemi di parentela rientrano in poche categorie fondamentali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Sistemi diversi possono trovarsi in zone geograficamente vicine e viceversa.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endParaRPr lang="it-IT" sz="280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Wingdings" charset="0"/>
              <a:buNone/>
            </a:pPr>
            <a:endParaRPr lang="it-IT" sz="280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err="1">
                <a:solidFill>
                  <a:schemeClr val="bg1"/>
                </a:solidFill>
                <a:ea typeface="+mj-ea"/>
                <a:cs typeface="+mj-cs"/>
              </a:rPr>
              <a:t>Teminologie</a:t>
            </a:r>
            <a:r>
              <a:rPr lang="it-IT" sz="3600">
                <a:solidFill>
                  <a:schemeClr val="bg1"/>
                </a:solidFill>
                <a:ea typeface="+mj-ea"/>
                <a:cs typeface="+mj-cs"/>
              </a:rPr>
              <a:t> di parentela</a:t>
            </a:r>
          </a:p>
        </p:txBody>
      </p:sp>
    </p:spTree>
    <p:extLst>
      <p:ext uri="{BB962C8B-B14F-4D97-AF65-F5344CB8AC3E}">
        <p14:creationId xmlns:p14="http://schemas.microsoft.com/office/powerpoint/2010/main" val="18402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shot_2019-11-04 Pearson_Powerpoint_Edizione_Italiana_Capitolo 6_Antropologia culturale ppt - Microsoft PowerPoint Onl[...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084"/>
            <a:ext cx="9144000" cy="4408047"/>
          </a:xfrm>
          <a:prstGeom prst="rect">
            <a:avLst/>
          </a:prstGeom>
        </p:spPr>
      </p:pic>
      <p:pic>
        <p:nvPicPr>
          <p:cNvPr id="6" name="Immagine 5" descr="Screenshot_2019-11-04 Pearson_Powerpoint_Edizione_Italiana_Capitolo 6_Antropologia culturale ppt - Microsoft PowerPoint Onl[...]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606"/>
            <a:ext cx="9144000" cy="46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 noGrp="1" noChangeAspect="1"/>
          </p:cNvGrpSpPr>
          <p:nvPr/>
        </p:nvGrpSpPr>
        <p:grpSpPr bwMode="auto">
          <a:xfrm>
            <a:off x="468313" y="249042"/>
            <a:ext cx="8208962" cy="6151343"/>
            <a:chOff x="272" y="1001"/>
            <a:chExt cx="2880" cy="1152"/>
          </a:xfrm>
        </p:grpSpPr>
        <p:sp>
          <p:nvSpPr>
            <p:cNvPr id="184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2" y="1001"/>
              <a:ext cx="28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8436" name="_s135173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-5400000">
              <a:off x="633" y="1792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37" name="_s135174"/>
            <p:cNvCxnSpPr>
              <a:cxnSpLocks noChangeShapeType="1"/>
              <a:stCxn id="18443" idx="0"/>
              <a:endCxn id="18440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38" name="_s135175"/>
            <p:cNvCxnSpPr>
              <a:cxnSpLocks noChangeShapeType="1"/>
              <a:stCxn id="18442" idx="0"/>
              <a:endCxn id="18440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39" name="_s135176"/>
            <p:cNvCxnSpPr>
              <a:cxnSpLocks noChangeShapeType="1"/>
              <a:stCxn id="18441" idx="0"/>
              <a:endCxn id="18440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440" name="_s135177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>
                  <a:solidFill>
                    <a:srgbClr val="FF6600"/>
                  </a:solidFill>
                </a:rPr>
                <a:t>PARENTELA</a:t>
              </a:r>
            </a:p>
          </p:txBody>
        </p:sp>
        <p:sp>
          <p:nvSpPr>
            <p:cNvPr id="18441" name="_s135178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2100"/>
            </a:p>
            <a:p>
              <a:pPr algn="ctr"/>
              <a:r>
                <a:rPr lang="it-IT" sz="2100">
                  <a:solidFill>
                    <a:srgbClr val="FF6600"/>
                  </a:solidFill>
                </a:rPr>
                <a:t>Relazione </a:t>
              </a:r>
            </a:p>
            <a:p>
              <a:pPr algn="ctr"/>
              <a:r>
                <a:rPr lang="it-IT" sz="2100"/>
                <a:t>che ‘lega’</a:t>
              </a:r>
            </a:p>
            <a:p>
              <a:pPr algn="ctr"/>
              <a:r>
                <a:rPr lang="it-IT" sz="2100"/>
                <a:t>Individui</a:t>
              </a:r>
            </a:p>
            <a:p>
              <a:pPr algn="ctr"/>
              <a:endParaRPr lang="it-IT" sz="2100"/>
            </a:p>
          </p:txBody>
        </p:sp>
        <p:sp>
          <p:nvSpPr>
            <p:cNvPr id="18442" name="_s135179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>
                  <a:solidFill>
                    <a:srgbClr val="FF6600"/>
                  </a:solidFill>
                </a:rPr>
                <a:t>Rappresentazione</a:t>
              </a:r>
            </a:p>
          </p:txBody>
        </p:sp>
        <p:sp>
          <p:nvSpPr>
            <p:cNvPr id="18443" name="_s135180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/>
                <a:t>Rapporto </a:t>
              </a:r>
            </a:p>
            <a:p>
              <a:pPr algn="ctr"/>
              <a:r>
                <a:rPr lang="it-IT" sz="2100"/>
                <a:t>tra gruppi</a:t>
              </a:r>
            </a:p>
          </p:txBody>
        </p:sp>
        <p:sp>
          <p:nvSpPr>
            <p:cNvPr id="18444" name="_s135181"/>
            <p:cNvSpPr>
              <a:spLocks noChangeArrowheads="1"/>
            </p:cNvSpPr>
            <p:nvPr/>
          </p:nvSpPr>
          <p:spPr bwMode="auto">
            <a:xfrm>
              <a:off x="272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2100"/>
            </a:p>
            <a:p>
              <a:pPr algn="ctr"/>
              <a:r>
                <a:rPr lang="it-IT" sz="2100"/>
                <a:t>Biologicamente</a:t>
              </a:r>
            </a:p>
            <a:p>
              <a:pPr algn="ctr"/>
              <a:r>
                <a:rPr lang="it-IT" sz="2100"/>
                <a:t>Socialmente </a:t>
              </a:r>
            </a:p>
            <a:p>
              <a:pPr algn="ctr"/>
              <a:r>
                <a:rPr lang="it-IT" sz="2100"/>
                <a:t>Culturalmente</a:t>
              </a:r>
            </a:p>
            <a:p>
              <a:pPr algn="ctr"/>
              <a:endParaRPr lang="it-IT" sz="210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577069" y="5105365"/>
            <a:ext cx="341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CONSANGUINEITA’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AFFINITA’ (MATRIMONIO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7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Generazione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Sesso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Distinzione consanguinei/affini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Sistemi descrittivi/classificatori 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Biforcazione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Età relativa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Sesso del parente che passa la relazione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Condizione (vivo/morto) del parente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>
                <a:solidFill>
                  <a:schemeClr val="bg1"/>
                </a:solidFill>
                <a:ea typeface="+mj-ea"/>
                <a:cs typeface="+mj-cs"/>
              </a:rPr>
              <a:t>Principi di </a:t>
            </a:r>
            <a:r>
              <a:rPr lang="it-IT" sz="3600" err="1">
                <a:solidFill>
                  <a:schemeClr val="bg1"/>
                </a:solidFill>
                <a:ea typeface="+mj-ea"/>
                <a:cs typeface="+mj-cs"/>
              </a:rPr>
              <a:t>Kroeber</a:t>
            </a:r>
            <a:endParaRPr lang="it-IT" sz="360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71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/>
              <a:t>Sistemi di parentela</a:t>
            </a:r>
          </a:p>
        </p:txBody>
      </p:sp>
      <p:graphicFrame>
        <p:nvGraphicFramePr>
          <p:cNvPr id="157700" name="Rectangle 3">
            <a:extLst>
              <a:ext uri="{FF2B5EF4-FFF2-40B4-BE49-F238E27FC236}">
                <a16:creationId xmlns:a16="http://schemas.microsoft.com/office/drawing/2014/main" id="{0D8E30BF-1429-D518-60CD-0E91043E651F}"/>
              </a:ext>
            </a:extLst>
          </p:cNvPr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109815315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4" descr="1280px-Kinship_System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C5BC2A-163A-E1E9-379F-3775B0F45797}"/>
              </a:ext>
            </a:extLst>
          </p:cNvPr>
          <p:cNvSpPr txBox="1"/>
          <p:nvPr/>
        </p:nvSpPr>
        <p:spPr>
          <a:xfrm>
            <a:off x="220717" y="1145628"/>
            <a:ext cx="892328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Bilaterali:</a:t>
            </a:r>
          </a:p>
          <a:p>
            <a:r>
              <a:rPr lang="it-IT" dirty="0"/>
              <a:t>1. Eschimese (come il nostro), distingue fratelli da cugini e genitori da zii</a:t>
            </a:r>
          </a:p>
          <a:p>
            <a:r>
              <a:rPr lang="it-IT" dirty="0"/>
              <a:t>(senza distinguere tra lato materno e paterno).</a:t>
            </a:r>
          </a:p>
          <a:p>
            <a:r>
              <a:rPr lang="it-IT" dirty="0"/>
              <a:t>2. Hawaiano non mette in evidenza i diversi gradi di una stessa</a:t>
            </a:r>
          </a:p>
          <a:p>
            <a:r>
              <a:rPr lang="it-IT" dirty="0"/>
              <a:t>generazione: usa una stessa parola per fratello e cugino, per padre e zii,</a:t>
            </a:r>
          </a:p>
          <a:p>
            <a:r>
              <a:rPr lang="it-IT" dirty="0"/>
              <a:t>etc.</a:t>
            </a:r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Unilineari:</a:t>
            </a:r>
          </a:p>
          <a:p>
            <a:r>
              <a:rPr lang="it-IT" dirty="0"/>
              <a:t>1. Irochese, chiama allo stesso modo genitori e zii, ma distingue fra cugini</a:t>
            </a:r>
          </a:p>
          <a:p>
            <a:r>
              <a:rPr lang="it-IT" dirty="0"/>
              <a:t>incrociati e paralleli</a:t>
            </a:r>
          </a:p>
          <a:p>
            <a:r>
              <a:rPr lang="it-IT" dirty="0"/>
              <a:t>2. Crow, chiama allo stesso modo la madre e le sue sorelle, il padre e i suoi</a:t>
            </a:r>
          </a:p>
          <a:p>
            <a:r>
              <a:rPr lang="it-IT" dirty="0"/>
              <a:t>fratelli (biforcazione), usando una sola parola per tutti i maschi del</a:t>
            </a:r>
          </a:p>
          <a:p>
            <a:r>
              <a:rPr lang="it-IT" dirty="0"/>
              <a:t>lignaggio materno (società matrilineari)</a:t>
            </a:r>
          </a:p>
          <a:p>
            <a:r>
              <a:rPr lang="it-IT" dirty="0"/>
              <a:t>3. Omaha, usa una sola parola per tutti gli individui del lignaggio paterno</a:t>
            </a:r>
          </a:p>
          <a:p>
            <a:r>
              <a:rPr lang="it-IT" dirty="0"/>
              <a:t>(società patrilineari)</a:t>
            </a:r>
          </a:p>
          <a:p>
            <a:r>
              <a:rPr lang="it-IT" dirty="0"/>
              <a:t>4. Sudanese, sistema a massima distinzione terminologica conosciuto, usa</a:t>
            </a:r>
          </a:p>
          <a:p>
            <a:r>
              <a:rPr lang="it-IT" dirty="0"/>
              <a:t>tutti i primi sette criteri di </a:t>
            </a:r>
            <a:r>
              <a:rPr lang="it-IT" dirty="0" err="1"/>
              <a:t>Kroeber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66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658"/>
            <a:ext cx="8229600" cy="710067"/>
          </a:xfrm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err="1">
                <a:solidFill>
                  <a:schemeClr val="bg1"/>
                </a:solidFill>
                <a:ea typeface="+mj-ea"/>
                <a:cs typeface="+mj-cs"/>
              </a:rPr>
              <a:t>Modelli</a:t>
            </a:r>
            <a:r>
              <a:rPr lang="en-GB" sz="4000" dirty="0">
                <a:solidFill>
                  <a:schemeClr val="bg1"/>
                </a:solidFill>
                <a:ea typeface="+mj-ea"/>
                <a:cs typeface="+mj-cs"/>
              </a:rPr>
              <a:t> di </a:t>
            </a:r>
            <a:r>
              <a:rPr lang="en-GB" sz="4000" dirty="0" err="1">
                <a:solidFill>
                  <a:schemeClr val="bg1"/>
                </a:solidFill>
                <a:ea typeface="+mj-ea"/>
                <a:cs typeface="+mj-cs"/>
              </a:rPr>
              <a:t>residenza</a:t>
            </a:r>
            <a:endParaRPr lang="en-GB" sz="4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217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Avunco-locale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Patrilo-cale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altri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Tipo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discendenza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PATRILINEARE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78377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MATRILINEARE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 domestici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ESTESO (PATRI / MATRI-LINEARE)</a:t>
            </a:r>
          </a:p>
          <a:p>
            <a:r>
              <a:rPr lang="it-IT" dirty="0"/>
              <a:t>NUCLEARE</a:t>
            </a:r>
          </a:p>
          <a:p>
            <a:r>
              <a:rPr lang="it-IT" dirty="0"/>
              <a:t>COMPLESSI</a:t>
            </a:r>
          </a:p>
          <a:p>
            <a:r>
              <a:rPr lang="it-IT" dirty="0"/>
              <a:t>MONO-PARENTALI</a:t>
            </a:r>
          </a:p>
          <a:p>
            <a:r>
              <a:rPr lang="it-IT" dirty="0"/>
              <a:t>MONO-NUCLEARE</a:t>
            </a:r>
          </a:p>
        </p:txBody>
      </p:sp>
    </p:spTree>
    <p:extLst>
      <p:ext uri="{BB962C8B-B14F-4D97-AF65-F5344CB8AC3E}">
        <p14:creationId xmlns:p14="http://schemas.microsoft.com/office/powerpoint/2010/main" val="39914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723A7-5802-7D04-F51D-F3AD0A57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Forme di famiglia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867E7E-7424-4A89-DAEF-E6D33747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359" y="2175641"/>
            <a:ext cx="7985891" cy="3950524"/>
          </a:xfrm>
        </p:spPr>
        <p:txBody>
          <a:bodyPr>
            <a:normAutofit/>
          </a:bodyPr>
          <a:lstStyle/>
          <a:p>
            <a:r>
              <a:rPr lang="it-IT" dirty="0"/>
              <a:t>Nucleare</a:t>
            </a:r>
          </a:p>
          <a:p>
            <a:r>
              <a:rPr lang="it-IT" dirty="0"/>
              <a:t>Estesa</a:t>
            </a:r>
          </a:p>
          <a:p>
            <a:r>
              <a:rPr lang="it-IT" dirty="0"/>
              <a:t>Allargata </a:t>
            </a:r>
          </a:p>
          <a:p>
            <a:r>
              <a:rPr lang="it-IT" dirty="0"/>
              <a:t>Diasporica</a:t>
            </a:r>
          </a:p>
          <a:p>
            <a:r>
              <a:rPr lang="it-IT" dirty="0"/>
              <a:t>Unipersonale</a:t>
            </a:r>
          </a:p>
        </p:txBody>
      </p:sp>
    </p:spTree>
    <p:extLst>
      <p:ext uri="{BB962C8B-B14F-4D97-AF65-F5344CB8AC3E}">
        <p14:creationId xmlns:p14="http://schemas.microsoft.com/office/powerpoint/2010/main" val="66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3" descr="mar-w635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enzafamig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876300"/>
            <a:ext cx="77978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3" descr="Screenshot_2018-11-22 La famiglia oltre gli stereotipi Mark 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2"/>
          <p:cNvSpPr>
            <a:spLocks noChangeArrowheads="1"/>
          </p:cNvSpPr>
          <p:nvPr/>
        </p:nvSpPr>
        <p:spPr bwMode="auto">
          <a:xfrm>
            <a:off x="2411413" y="126841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971550" y="1196975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763713" y="14843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763713" y="16287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051050" y="191611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395288" y="3141663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3952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1187450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763713" y="3500438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827088" y="3500438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0" y="3500438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2771775" y="3789363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2771775" y="3933825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300788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7019925" y="119697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5580063" y="11969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>
            <a:off x="6372225" y="14843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>
            <a:off x="6372225" y="16287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>
            <a:off x="6659563" y="17732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>
            <a:off x="6659563" y="31416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>
            <a:off x="86756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78120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7" name="Oval 24"/>
          <p:cNvSpPr>
            <a:spLocks noChangeArrowheads="1"/>
          </p:cNvSpPr>
          <p:nvPr/>
        </p:nvSpPr>
        <p:spPr bwMode="auto">
          <a:xfrm>
            <a:off x="7451725" y="35004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8" name="AutoShape 25"/>
          <p:cNvSpPr>
            <a:spLocks noChangeArrowheads="1"/>
          </p:cNvSpPr>
          <p:nvPr/>
        </p:nvSpPr>
        <p:spPr bwMode="auto">
          <a:xfrm>
            <a:off x="8243888" y="35004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4500563" y="39338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3203575" y="49418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>
            <a:off x="320357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>
            <a:off x="579596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3" name="AutoShape 30"/>
          <p:cNvSpPr>
            <a:spLocks noChangeArrowheads="1"/>
          </p:cNvSpPr>
          <p:nvPr/>
        </p:nvSpPr>
        <p:spPr bwMode="auto">
          <a:xfrm>
            <a:off x="2843213" y="53006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4" name="Oval 31"/>
          <p:cNvSpPr>
            <a:spLocks noChangeArrowheads="1"/>
          </p:cNvSpPr>
          <p:nvPr/>
        </p:nvSpPr>
        <p:spPr bwMode="auto">
          <a:xfrm>
            <a:off x="5508625" y="530066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1600200" y="228600"/>
            <a:ext cx="673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>
                <a:solidFill>
                  <a:srgbClr val="C59F97"/>
                </a:solidFill>
              </a:rPr>
              <a:t>CONSANGUINEI 	</a:t>
            </a:r>
            <a:r>
              <a:rPr lang="it-IT" sz="2800"/>
              <a:t>ALLEATI</a:t>
            </a:r>
            <a:endParaRPr lang="it-IT" sz="2800">
              <a:solidFill>
                <a:srgbClr val="C59F97"/>
              </a:solidFill>
            </a:endParaRP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1692275" y="371633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1537" name="Line 34"/>
          <p:cNvSpPr>
            <a:spLocks noChangeShapeType="1"/>
          </p:cNvSpPr>
          <p:nvPr/>
        </p:nvSpPr>
        <p:spPr bwMode="auto">
          <a:xfrm>
            <a:off x="2051050" y="58054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8" name="Line 35"/>
          <p:cNvSpPr>
            <a:spLocks noChangeShapeType="1"/>
          </p:cNvSpPr>
          <p:nvPr/>
        </p:nvSpPr>
        <p:spPr bwMode="auto">
          <a:xfrm>
            <a:off x="2051050" y="56610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>
            <a:off x="6372225" y="57340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>
            <a:off x="6372225" y="55895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1" name="Oval 38"/>
          <p:cNvSpPr>
            <a:spLocks noChangeArrowheads="1"/>
          </p:cNvSpPr>
          <p:nvPr/>
        </p:nvSpPr>
        <p:spPr bwMode="auto">
          <a:xfrm>
            <a:off x="1258888" y="537368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42" name="AutoShape 39"/>
          <p:cNvSpPr>
            <a:spLocks noChangeArrowheads="1"/>
          </p:cNvSpPr>
          <p:nvPr/>
        </p:nvSpPr>
        <p:spPr bwMode="auto">
          <a:xfrm>
            <a:off x="6948488" y="530066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2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talia con le rughe: sempre meno nati e calo dei residenti">
            <a:extLst>
              <a:ext uri="{FF2B5EF4-FFF2-40B4-BE49-F238E27FC236}">
                <a16:creationId xmlns:a16="http://schemas.microsoft.com/office/drawing/2014/main" id="{8A820C8B-AE96-1513-2EE8-5523EA13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431" y="658813"/>
            <a:ext cx="8257138" cy="613092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001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e sono fatte le famiglie italiane - Pagina 2 di 4">
            <a:extLst>
              <a:ext uri="{FF2B5EF4-FFF2-40B4-BE49-F238E27FC236}">
                <a16:creationId xmlns:a16="http://schemas.microsoft.com/office/drawing/2014/main" id="{B5B1ED2F-437C-CC3D-5A2F-933C4BEE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6538" y="658813"/>
            <a:ext cx="6130925" cy="613092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208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EE60B6-B524-C44E-B739-744757C4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6E7380-664D-0144-B823-7FC73F172672}"/>
              </a:ext>
            </a:extLst>
          </p:cNvPr>
          <p:cNvSpPr txBox="1"/>
          <p:nvPr/>
        </p:nvSpPr>
        <p:spPr>
          <a:xfrm>
            <a:off x="706582" y="5680364"/>
            <a:ext cx="534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InfoGrafica</a:t>
            </a:r>
            <a:r>
              <a:rPr lang="it-IT">
                <a:hlinkClick r:id="rId3"/>
              </a:rPr>
              <a:t>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0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'è fatta la popolazione italiana?">
            <a:extLst>
              <a:ext uri="{FF2B5EF4-FFF2-40B4-BE49-F238E27FC236}">
                <a16:creationId xmlns:a16="http://schemas.microsoft.com/office/drawing/2014/main" id="{48A82347-067F-3F3B-DC2F-04A89AF1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6538" y="658813"/>
            <a:ext cx="6130925" cy="613092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011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2"/>
          <p:cNvSpPr>
            <a:spLocks noChangeShapeType="1"/>
          </p:cNvSpPr>
          <p:nvPr/>
        </p:nvSpPr>
        <p:spPr bwMode="auto">
          <a:xfrm>
            <a:off x="1979613" y="692150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1979613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7451725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4643438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979613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643438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7451725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594042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4643438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1619250" y="105251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4284663" y="105251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0" name="Oval 13"/>
          <p:cNvSpPr>
            <a:spLocks noChangeArrowheads="1"/>
          </p:cNvSpPr>
          <p:nvPr/>
        </p:nvSpPr>
        <p:spPr bwMode="auto">
          <a:xfrm>
            <a:off x="7092950" y="105251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1692275" y="1052513"/>
            <a:ext cx="504825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V="1">
            <a:off x="4356100" y="90805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7164388" y="90805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4" name="AutoShape 17"/>
          <p:cNvSpPr>
            <a:spLocks noChangeArrowheads="1"/>
          </p:cNvSpPr>
          <p:nvPr/>
        </p:nvSpPr>
        <p:spPr bwMode="auto">
          <a:xfrm>
            <a:off x="1619250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7092950" y="24209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6" name="AutoShape 19"/>
          <p:cNvSpPr>
            <a:spLocks noChangeArrowheads="1"/>
          </p:cNvSpPr>
          <p:nvPr/>
        </p:nvSpPr>
        <p:spPr bwMode="auto">
          <a:xfrm>
            <a:off x="4284663" y="2349500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1763713" y="2276475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 flipV="1">
            <a:off x="7235825" y="234950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4427538" y="234950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0" name="AutoShape 23"/>
          <p:cNvSpPr>
            <a:spLocks noChangeArrowheads="1"/>
          </p:cNvSpPr>
          <p:nvPr/>
        </p:nvSpPr>
        <p:spPr bwMode="auto">
          <a:xfrm>
            <a:off x="4284663" y="3716338"/>
            <a:ext cx="719137" cy="647700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BRON</a:t>
            </a: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7596188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7524750" y="3141663"/>
            <a:ext cx="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4643438" y="44370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5" name="AutoShape 28"/>
          <p:cNvSpPr>
            <a:spLocks noChangeArrowheads="1"/>
          </p:cNvSpPr>
          <p:nvPr/>
        </p:nvSpPr>
        <p:spPr bwMode="auto">
          <a:xfrm>
            <a:off x="7164388" y="37893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CAM</a:t>
            </a:r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>
            <a:off x="755650" y="3789363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755650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>
            <a:off x="1692275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2916238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0" name="Oval 33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ALA</a:t>
            </a:r>
          </a:p>
        </p:txBody>
      </p:sp>
      <p:sp>
        <p:nvSpPr>
          <p:cNvPr id="22561" name="AutoShape 34"/>
          <p:cNvSpPr>
            <a:spLocks noChangeArrowheads="1"/>
          </p:cNvSpPr>
          <p:nvPr/>
        </p:nvSpPr>
        <p:spPr bwMode="auto">
          <a:xfrm>
            <a:off x="1331913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2" name="Oval 35"/>
          <p:cNvSpPr>
            <a:spLocks noChangeArrowheads="1"/>
          </p:cNvSpPr>
          <p:nvPr/>
        </p:nvSpPr>
        <p:spPr bwMode="auto">
          <a:xfrm>
            <a:off x="395288" y="414972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6" name="AutoShape 39"/>
          <p:cNvSpPr>
            <a:spLocks noChangeArrowheads="1"/>
          </p:cNvSpPr>
          <p:nvPr/>
        </p:nvSpPr>
        <p:spPr bwMode="auto">
          <a:xfrm>
            <a:off x="8423275" y="3860800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7" name="Oval 40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0" name="Line 43"/>
          <p:cNvSpPr>
            <a:spLocks noChangeShapeType="1"/>
          </p:cNvSpPr>
          <p:nvPr/>
        </p:nvSpPr>
        <p:spPr bwMode="auto">
          <a:xfrm>
            <a:off x="1692275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2843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2" name="Line 45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59404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4" name="Line 47"/>
          <p:cNvSpPr>
            <a:spLocks noChangeShapeType="1"/>
          </p:cNvSpPr>
          <p:nvPr/>
        </p:nvSpPr>
        <p:spPr bwMode="auto">
          <a:xfrm>
            <a:off x="72358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5" name="Line 48"/>
          <p:cNvSpPr>
            <a:spLocks noChangeShapeType="1"/>
          </p:cNvSpPr>
          <p:nvPr/>
        </p:nvSpPr>
        <p:spPr bwMode="auto">
          <a:xfrm>
            <a:off x="8351838" y="4941888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6" name="Line 49"/>
          <p:cNvSpPr>
            <a:spLocks noChangeShapeType="1"/>
          </p:cNvSpPr>
          <p:nvPr/>
        </p:nvSpPr>
        <p:spPr bwMode="auto">
          <a:xfrm>
            <a:off x="42116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7" name="Line 50"/>
          <p:cNvSpPr>
            <a:spLocks noChangeShapeType="1"/>
          </p:cNvSpPr>
          <p:nvPr/>
        </p:nvSpPr>
        <p:spPr bwMode="auto">
          <a:xfrm>
            <a:off x="1331913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8" name="Line 51"/>
          <p:cNvSpPr>
            <a:spLocks noChangeShapeType="1"/>
          </p:cNvSpPr>
          <p:nvPr/>
        </p:nvSpPr>
        <p:spPr bwMode="auto">
          <a:xfrm>
            <a:off x="24844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9" name="Line 52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0" name="Line 53"/>
          <p:cNvSpPr>
            <a:spLocks noChangeShapeType="1"/>
          </p:cNvSpPr>
          <p:nvPr/>
        </p:nvSpPr>
        <p:spPr bwMode="auto">
          <a:xfrm>
            <a:off x="1331913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1" name="Line 54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2" name="Line 55"/>
          <p:cNvSpPr>
            <a:spLocks noChangeShapeType="1"/>
          </p:cNvSpPr>
          <p:nvPr/>
        </p:nvSpPr>
        <p:spPr bwMode="auto">
          <a:xfrm>
            <a:off x="50038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3" name="Line 56"/>
          <p:cNvSpPr>
            <a:spLocks noChangeShapeType="1"/>
          </p:cNvSpPr>
          <p:nvPr/>
        </p:nvSpPr>
        <p:spPr bwMode="auto">
          <a:xfrm>
            <a:off x="42116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4" name="Line 57"/>
          <p:cNvSpPr>
            <a:spLocks noChangeShapeType="1"/>
          </p:cNvSpPr>
          <p:nvPr/>
        </p:nvSpPr>
        <p:spPr bwMode="auto">
          <a:xfrm>
            <a:off x="32766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5" name="Line 58"/>
          <p:cNvSpPr>
            <a:spLocks noChangeShapeType="1"/>
          </p:cNvSpPr>
          <p:nvPr/>
        </p:nvSpPr>
        <p:spPr bwMode="auto">
          <a:xfrm>
            <a:off x="24844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6" name="Line 59"/>
          <p:cNvSpPr>
            <a:spLocks noChangeShapeType="1"/>
          </p:cNvSpPr>
          <p:nvPr/>
        </p:nvSpPr>
        <p:spPr bwMode="auto">
          <a:xfrm>
            <a:off x="212407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7" name="Line 60"/>
          <p:cNvSpPr>
            <a:spLocks noChangeShapeType="1"/>
          </p:cNvSpPr>
          <p:nvPr/>
        </p:nvSpPr>
        <p:spPr bwMode="auto">
          <a:xfrm>
            <a:off x="673258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8" name="Line 61"/>
          <p:cNvSpPr>
            <a:spLocks noChangeShapeType="1"/>
          </p:cNvSpPr>
          <p:nvPr/>
        </p:nvSpPr>
        <p:spPr bwMode="auto">
          <a:xfrm>
            <a:off x="723582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9" name="Line 62"/>
          <p:cNvSpPr>
            <a:spLocks noChangeShapeType="1"/>
          </p:cNvSpPr>
          <p:nvPr/>
        </p:nvSpPr>
        <p:spPr bwMode="auto">
          <a:xfrm>
            <a:off x="802798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0" name="Line 63"/>
          <p:cNvSpPr>
            <a:spLocks noChangeShapeType="1"/>
          </p:cNvSpPr>
          <p:nvPr/>
        </p:nvSpPr>
        <p:spPr bwMode="auto">
          <a:xfrm>
            <a:off x="831691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1" name="Line 64"/>
          <p:cNvSpPr>
            <a:spLocks noChangeShapeType="1"/>
          </p:cNvSpPr>
          <p:nvPr/>
        </p:nvSpPr>
        <p:spPr bwMode="auto">
          <a:xfrm>
            <a:off x="896461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2" name="Line 65"/>
          <p:cNvSpPr>
            <a:spLocks noChangeShapeType="1"/>
          </p:cNvSpPr>
          <p:nvPr/>
        </p:nvSpPr>
        <p:spPr bwMode="auto">
          <a:xfrm>
            <a:off x="1979613" y="29241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7019925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724525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3995738" y="5445125"/>
            <a:ext cx="431800" cy="433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118745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2339975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0" name="AutoShape 73"/>
          <p:cNvSpPr>
            <a:spLocks noChangeArrowheads="1"/>
          </p:cNvSpPr>
          <p:nvPr/>
        </p:nvSpPr>
        <p:spPr bwMode="auto">
          <a:xfrm>
            <a:off x="3059113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1" name="AutoShape 74"/>
          <p:cNvSpPr>
            <a:spLocks noChangeArrowheads="1"/>
          </p:cNvSpPr>
          <p:nvPr/>
        </p:nvSpPr>
        <p:spPr bwMode="auto">
          <a:xfrm>
            <a:off x="611188" y="54451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2" name="AutoShape 75"/>
          <p:cNvSpPr>
            <a:spLocks noChangeArrowheads="1"/>
          </p:cNvSpPr>
          <p:nvPr/>
        </p:nvSpPr>
        <p:spPr bwMode="auto">
          <a:xfrm>
            <a:off x="4787900" y="54451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3" name="AutoShape 76"/>
          <p:cNvSpPr>
            <a:spLocks noChangeArrowheads="1"/>
          </p:cNvSpPr>
          <p:nvPr/>
        </p:nvSpPr>
        <p:spPr bwMode="auto">
          <a:xfrm>
            <a:off x="6372225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4" name="AutoShape 77"/>
          <p:cNvSpPr>
            <a:spLocks noChangeArrowheads="1"/>
          </p:cNvSpPr>
          <p:nvPr/>
        </p:nvSpPr>
        <p:spPr bwMode="auto">
          <a:xfrm>
            <a:off x="7596188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5" name="AutoShape 78"/>
          <p:cNvSpPr>
            <a:spLocks noChangeArrowheads="1"/>
          </p:cNvSpPr>
          <p:nvPr/>
        </p:nvSpPr>
        <p:spPr bwMode="auto">
          <a:xfrm>
            <a:off x="8639175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6" name="AutoShape 79"/>
          <p:cNvSpPr>
            <a:spLocks noChangeArrowheads="1"/>
          </p:cNvSpPr>
          <p:nvPr/>
        </p:nvSpPr>
        <p:spPr bwMode="auto">
          <a:xfrm>
            <a:off x="1835150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7" name="Text Box 80"/>
          <p:cNvSpPr txBox="1">
            <a:spLocks noChangeArrowheads="1"/>
          </p:cNvSpPr>
          <p:nvPr/>
        </p:nvSpPr>
        <p:spPr bwMode="auto">
          <a:xfrm>
            <a:off x="2743200" y="6334125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Gruppi di discendenza</a:t>
            </a:r>
          </a:p>
        </p:txBody>
      </p:sp>
      <p:sp>
        <p:nvSpPr>
          <p:cNvPr id="22608" name="Text Box 81"/>
          <p:cNvSpPr txBox="1">
            <a:spLocks noChangeArrowheads="1"/>
          </p:cNvSpPr>
          <p:nvPr/>
        </p:nvSpPr>
        <p:spPr bwMode="auto">
          <a:xfrm>
            <a:off x="1835150" y="18891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A</a:t>
            </a:r>
          </a:p>
        </p:txBody>
      </p:sp>
      <p:sp>
        <p:nvSpPr>
          <p:cNvPr id="22609" name="Text Box 82"/>
          <p:cNvSpPr txBox="1">
            <a:spLocks noChangeArrowheads="1"/>
          </p:cNvSpPr>
          <p:nvPr/>
        </p:nvSpPr>
        <p:spPr bwMode="auto">
          <a:xfrm>
            <a:off x="4495800" y="2286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B</a:t>
            </a:r>
          </a:p>
        </p:txBody>
      </p:sp>
      <p:sp>
        <p:nvSpPr>
          <p:cNvPr id="22610" name="Text Box 83"/>
          <p:cNvSpPr txBox="1">
            <a:spLocks noChangeArrowheads="1"/>
          </p:cNvSpPr>
          <p:nvPr/>
        </p:nvSpPr>
        <p:spPr bwMode="auto">
          <a:xfrm>
            <a:off x="7235825" y="26035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8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2"/>
          <p:cNvSpPr>
            <a:spLocks noChangeShapeType="1"/>
          </p:cNvSpPr>
          <p:nvPr/>
        </p:nvSpPr>
        <p:spPr bwMode="auto">
          <a:xfrm>
            <a:off x="2411413" y="20605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7451725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2411413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4643438" y="14843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6877050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940425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4284663" y="692150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2051050" y="2276475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>
            <a:off x="3995738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3635375" y="55165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4" name="AutoShape 23"/>
          <p:cNvSpPr>
            <a:spLocks noChangeArrowheads="1"/>
          </p:cNvSpPr>
          <p:nvPr/>
        </p:nvSpPr>
        <p:spPr bwMode="auto">
          <a:xfrm>
            <a:off x="8388350" y="3933825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6" name="Line 25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7" name="Line 26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8" name="Line 27"/>
          <p:cNvSpPr>
            <a:spLocks noChangeShapeType="1"/>
          </p:cNvSpPr>
          <p:nvPr/>
        </p:nvSpPr>
        <p:spPr bwMode="auto">
          <a:xfrm>
            <a:off x="35639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9" name="Line 28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594042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1" name="Line 30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2" name="Line 31"/>
          <p:cNvSpPr>
            <a:spLocks noChangeShapeType="1"/>
          </p:cNvSpPr>
          <p:nvPr/>
        </p:nvSpPr>
        <p:spPr bwMode="auto">
          <a:xfrm>
            <a:off x="31321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3" name="Line 32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4" name="Line 33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5" name="Line 34"/>
          <p:cNvSpPr>
            <a:spLocks noChangeShapeType="1"/>
          </p:cNvSpPr>
          <p:nvPr/>
        </p:nvSpPr>
        <p:spPr bwMode="auto">
          <a:xfrm>
            <a:off x="39243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6" name="Line 35"/>
          <p:cNvSpPr>
            <a:spLocks noChangeShapeType="1"/>
          </p:cNvSpPr>
          <p:nvPr/>
        </p:nvSpPr>
        <p:spPr bwMode="auto">
          <a:xfrm>
            <a:off x="31321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7" name="Line 36"/>
          <p:cNvSpPr>
            <a:spLocks noChangeShapeType="1"/>
          </p:cNvSpPr>
          <p:nvPr/>
        </p:nvSpPr>
        <p:spPr bwMode="auto">
          <a:xfrm>
            <a:off x="673258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8" name="Line 37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9" name="Line 38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0" name="Line 39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>
            <a:off x="5724525" y="5589588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4" name="AutoShape 43"/>
          <p:cNvSpPr>
            <a:spLocks noChangeArrowheads="1"/>
          </p:cNvSpPr>
          <p:nvPr/>
        </p:nvSpPr>
        <p:spPr bwMode="auto">
          <a:xfrm>
            <a:off x="2916238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5" name="AutoShape 44"/>
          <p:cNvSpPr>
            <a:spLocks noChangeArrowheads="1"/>
          </p:cNvSpPr>
          <p:nvPr/>
        </p:nvSpPr>
        <p:spPr bwMode="auto">
          <a:xfrm>
            <a:off x="6443663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6" name="AutoShape 45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7" name="Text Box 46"/>
          <p:cNvSpPr txBox="1">
            <a:spLocks noChangeArrowheads="1"/>
          </p:cNvSpPr>
          <p:nvPr/>
        </p:nvSpPr>
        <p:spPr bwMode="auto">
          <a:xfrm>
            <a:off x="1295400" y="-26988"/>
            <a:ext cx="64008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PATRILINEARE</a:t>
            </a:r>
          </a:p>
        </p:txBody>
      </p:sp>
      <p:sp>
        <p:nvSpPr>
          <p:cNvPr id="23598" name="Line 47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9" name="Line 48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1" name="Line 50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2" name="Line 51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611188" y="2349500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4" name="Line 53"/>
          <p:cNvSpPr>
            <a:spLocks noChangeShapeType="1"/>
          </p:cNvSpPr>
          <p:nvPr/>
        </p:nvSpPr>
        <p:spPr bwMode="auto">
          <a:xfrm>
            <a:off x="33480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5" name="Line 54"/>
          <p:cNvSpPr>
            <a:spLocks noChangeShapeType="1"/>
          </p:cNvSpPr>
          <p:nvPr/>
        </p:nvSpPr>
        <p:spPr bwMode="auto">
          <a:xfrm>
            <a:off x="3348038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6" name="Rectangle 55"/>
          <p:cNvSpPr>
            <a:spLocks noChangeArrowheads="1"/>
          </p:cNvSpPr>
          <p:nvPr/>
        </p:nvSpPr>
        <p:spPr bwMode="auto">
          <a:xfrm>
            <a:off x="827088" y="5516563"/>
            <a:ext cx="647700" cy="577850"/>
          </a:xfrm>
          <a:prstGeom prst="re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7" name="Text Box 56"/>
          <p:cNvSpPr txBox="1">
            <a:spLocks noChangeArrowheads="1"/>
          </p:cNvSpPr>
          <p:nvPr/>
        </p:nvSpPr>
        <p:spPr bwMode="auto">
          <a:xfrm>
            <a:off x="827088" y="56610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</p:spTree>
    <p:extLst>
      <p:ext uri="{BB962C8B-B14F-4D97-AF65-F5344CB8AC3E}">
        <p14:creationId xmlns:p14="http://schemas.microsoft.com/office/powerpoint/2010/main" val="1527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>
            <a:off x="2411413" y="20605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2411413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4643438" y="14843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6877050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5940425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684213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3995738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0" name="Oval 16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rgbClr val="C59F9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4591" name="AutoShape 17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5" name="AutoShape 21"/>
          <p:cNvSpPr>
            <a:spLocks noChangeArrowheads="1"/>
          </p:cNvSpPr>
          <p:nvPr/>
        </p:nvSpPr>
        <p:spPr bwMode="auto">
          <a:xfrm>
            <a:off x="8388350" y="39338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6" name="Oval 22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8" name="Line 24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35639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0" name="Line 26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594042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>
            <a:off x="3132138" y="51577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4" name="Line 30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5" name="Line 31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6" name="Line 32"/>
          <p:cNvSpPr>
            <a:spLocks noChangeShapeType="1"/>
          </p:cNvSpPr>
          <p:nvPr/>
        </p:nvSpPr>
        <p:spPr bwMode="auto">
          <a:xfrm>
            <a:off x="41402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7" name="Line 33"/>
          <p:cNvSpPr>
            <a:spLocks noChangeShapeType="1"/>
          </p:cNvSpPr>
          <p:nvPr/>
        </p:nvSpPr>
        <p:spPr bwMode="auto">
          <a:xfrm>
            <a:off x="31321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8" name="Line 34"/>
          <p:cNvSpPr>
            <a:spLocks noChangeShapeType="1"/>
          </p:cNvSpPr>
          <p:nvPr/>
        </p:nvSpPr>
        <p:spPr bwMode="auto">
          <a:xfrm>
            <a:off x="673258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9" name="Line 35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0" name="Line 36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1" name="Line 37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5724525" y="5589588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5" name="AutoShape 41"/>
          <p:cNvSpPr>
            <a:spLocks noChangeArrowheads="1"/>
          </p:cNvSpPr>
          <p:nvPr/>
        </p:nvSpPr>
        <p:spPr bwMode="auto">
          <a:xfrm>
            <a:off x="827088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6" name="AutoShape 42"/>
          <p:cNvSpPr>
            <a:spLocks noChangeArrowheads="1"/>
          </p:cNvSpPr>
          <p:nvPr/>
        </p:nvSpPr>
        <p:spPr bwMode="auto">
          <a:xfrm>
            <a:off x="6443663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7" name="AutoShape 43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8" name="Text Box 44"/>
          <p:cNvSpPr txBox="1">
            <a:spLocks noChangeArrowheads="1"/>
          </p:cNvSpPr>
          <p:nvPr/>
        </p:nvSpPr>
        <p:spPr bwMode="auto">
          <a:xfrm>
            <a:off x="1295400" y="-26988"/>
            <a:ext cx="62484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MATRILINEARE</a:t>
            </a:r>
          </a:p>
        </p:txBody>
      </p:sp>
      <p:sp>
        <p:nvSpPr>
          <p:cNvPr id="24619" name="Line 45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0" name="Line 46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2" name="Line 48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3" name="Line 49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2051050" y="2420938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5" name="Line 51"/>
          <p:cNvSpPr>
            <a:spLocks noChangeShapeType="1"/>
          </p:cNvSpPr>
          <p:nvPr/>
        </p:nvSpPr>
        <p:spPr bwMode="auto">
          <a:xfrm>
            <a:off x="33480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6" name="Line 52"/>
          <p:cNvSpPr>
            <a:spLocks noChangeShapeType="1"/>
          </p:cNvSpPr>
          <p:nvPr/>
        </p:nvSpPr>
        <p:spPr bwMode="auto">
          <a:xfrm>
            <a:off x="3348038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7" name="Rectangle 53"/>
          <p:cNvSpPr>
            <a:spLocks noChangeArrowheads="1"/>
          </p:cNvSpPr>
          <p:nvPr/>
        </p:nvSpPr>
        <p:spPr bwMode="auto">
          <a:xfrm>
            <a:off x="2843213" y="5589588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8" name="Text Box 54"/>
          <p:cNvSpPr txBox="1">
            <a:spLocks noChangeArrowheads="1"/>
          </p:cNvSpPr>
          <p:nvPr/>
        </p:nvSpPr>
        <p:spPr bwMode="auto">
          <a:xfrm>
            <a:off x="2843213" y="5734050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4629" name="Oval 55"/>
          <p:cNvSpPr>
            <a:spLocks noChangeArrowheads="1"/>
          </p:cNvSpPr>
          <p:nvPr/>
        </p:nvSpPr>
        <p:spPr bwMode="auto">
          <a:xfrm>
            <a:off x="4284663" y="83661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30" name="AutoShape 56"/>
          <p:cNvSpPr>
            <a:spLocks noChangeArrowheads="1"/>
          </p:cNvSpPr>
          <p:nvPr/>
        </p:nvSpPr>
        <p:spPr bwMode="auto">
          <a:xfrm>
            <a:off x="3779838" y="55165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ChangeArrowheads="1"/>
          </p:cNvSpPr>
          <p:nvPr/>
        </p:nvSpPr>
        <p:spPr bwMode="auto">
          <a:xfrm>
            <a:off x="684213" y="2276475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601186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6027738" y="3616758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724525" y="414972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6434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4" name="AutoShape 25"/>
          <p:cNvSpPr>
            <a:spLocks noChangeArrowheads="1"/>
          </p:cNvSpPr>
          <p:nvPr/>
        </p:nvSpPr>
        <p:spPr bwMode="auto">
          <a:xfrm>
            <a:off x="827088" y="5516563"/>
            <a:ext cx="504825" cy="430212"/>
          </a:xfrm>
          <a:prstGeom prst="flowChartExtract">
            <a:avLst/>
          </a:prstGeom>
          <a:solidFill>
            <a:srgbClr val="3366FF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5" name="AutoShape 26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2819400" y="685800"/>
            <a:ext cx="457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DOPPIA</a:t>
            </a:r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8" name="Line 29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1" name="Line 32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2051050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33" name="Line 34"/>
          <p:cNvSpPr>
            <a:spLocks noChangeShapeType="1"/>
          </p:cNvSpPr>
          <p:nvPr/>
        </p:nvSpPr>
        <p:spPr bwMode="auto">
          <a:xfrm>
            <a:off x="3924300" y="45815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4" name="Line 35"/>
          <p:cNvSpPr>
            <a:spLocks noChangeShapeType="1"/>
          </p:cNvSpPr>
          <p:nvPr/>
        </p:nvSpPr>
        <p:spPr bwMode="auto">
          <a:xfrm>
            <a:off x="3924300" y="43656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72" name="Rectangle 36" descr="Linee verticali scure"/>
          <p:cNvSpPr>
            <a:spLocks noChangeArrowheads="1"/>
          </p:cNvSpPr>
          <p:nvPr/>
        </p:nvSpPr>
        <p:spPr bwMode="auto">
          <a:xfrm>
            <a:off x="4038600" y="5410200"/>
            <a:ext cx="1219200" cy="863600"/>
          </a:xfrm>
          <a:prstGeom prst="rect">
            <a:avLst/>
          </a:prstGeom>
          <a:blipFill rotWithShape="1">
            <a:blip r:embed="rId2">
              <a:alphaModFix amt="67000"/>
            </a:blip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3366FF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u="wavyDbl" dirty="0">
              <a:ea typeface="Lucida Sans Unicode" charset="0"/>
              <a:cs typeface="Lucida Sans Unicode" charset="0"/>
            </a:endParaRPr>
          </a:p>
        </p:txBody>
      </p:sp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4267200" y="5562600"/>
            <a:ext cx="762000" cy="36933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softEdge rad="34290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0070C0"/>
                </a:solidFill>
                <a:ea typeface="Lucida Sans Unicode" charset="0"/>
                <a:cs typeface="Lucida Sans Unicode" charset="0"/>
              </a:rPr>
              <a:t>EGO</a:t>
            </a:r>
          </a:p>
        </p:txBody>
      </p:sp>
      <p:sp>
        <p:nvSpPr>
          <p:cNvPr id="25639" name="Oval 38"/>
          <p:cNvSpPr>
            <a:spLocks noChangeArrowheads="1"/>
          </p:cNvSpPr>
          <p:nvPr/>
        </p:nvSpPr>
        <p:spPr bwMode="auto">
          <a:xfrm>
            <a:off x="8388350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40" name="AutoShape 39"/>
          <p:cNvSpPr>
            <a:spLocks noChangeArrowheads="1"/>
          </p:cNvSpPr>
          <p:nvPr/>
        </p:nvSpPr>
        <p:spPr bwMode="auto">
          <a:xfrm>
            <a:off x="2555875" y="4149725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7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lIns="90000" tIns="46800" rIns="90000" bIns="46800" anchor="ctr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err="1"/>
              <a:t>sistemi</a:t>
            </a:r>
            <a:r>
              <a:rPr lang="en-GB"/>
              <a:t> di </a:t>
            </a:r>
            <a:r>
              <a:rPr lang="en-GB" err="1"/>
              <a:t>parentela</a:t>
            </a:r>
            <a:endParaRPr lang="en-GB"/>
          </a:p>
        </p:txBody>
      </p:sp>
      <p:graphicFrame>
        <p:nvGraphicFramePr>
          <p:cNvPr id="143364" name="Rectangle 3">
            <a:extLst>
              <a:ext uri="{FF2B5EF4-FFF2-40B4-BE49-F238E27FC236}">
                <a16:creationId xmlns:a16="http://schemas.microsoft.com/office/drawing/2014/main" id="{2E1F5A67-79EA-C5E6-1EC1-A65C82503172}"/>
              </a:ext>
            </a:extLst>
          </p:cNvPr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138326524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6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1079500" y="179388"/>
          <a:ext cx="6858000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" r:id="rId3" imgW="38198544" imgH="45055857" progId="MSDraw">
                  <p:embed/>
                </p:oleObj>
              </mc:Choice>
              <mc:Fallback>
                <p:oleObj name="Microsoft Draw" r:id="rId3" imgW="38198544" imgH="45055857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79388"/>
                        <a:ext cx="6858000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248400" y="685800"/>
            <a:ext cx="2362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  <a:buClr>
                <a:srgbClr val="FF9900"/>
              </a:buClr>
              <a:buSzPct val="100000"/>
              <a:buFont typeface="Comic Sans MS" charset="0"/>
              <a:buNone/>
            </a:pPr>
            <a:r>
              <a:rPr lang="en-GB" sz="3200" b="1" dirty="0" err="1">
                <a:latin typeface="+mj-lt"/>
              </a:rPr>
              <a:t>lignaggio</a:t>
            </a:r>
            <a:endParaRPr lang="en-GB" sz="3200" b="1" dirty="0">
              <a:latin typeface="+mj-lt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885113" y="4941888"/>
            <a:ext cx="1600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  <a:buClr>
                <a:srgbClr val="FF9900"/>
              </a:buClr>
              <a:buSzPct val="100000"/>
              <a:buFont typeface="Comic Sans MS" charset="0"/>
              <a:buNone/>
            </a:pPr>
            <a:r>
              <a:rPr lang="en-GB" sz="3200" b="1" dirty="0">
                <a:latin typeface="+mj-lt"/>
              </a:rPr>
              <a:t>clan</a:t>
            </a:r>
          </a:p>
        </p:txBody>
      </p:sp>
    </p:spTree>
    <p:extLst>
      <p:ext uri="{BB962C8B-B14F-4D97-AF65-F5344CB8AC3E}">
        <p14:creationId xmlns:p14="http://schemas.microsoft.com/office/powerpoint/2010/main" val="32436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lticolore">
  <a:themeElements>
    <a:clrScheme name="Multicolore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ulticolore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ulticolor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Multicolore.thmx</Template>
  <TotalTime>6678</TotalTime>
  <Words>492</Words>
  <Application>Microsoft Macintosh PowerPoint</Application>
  <PresentationFormat>Presentazione su schermo (4:3)</PresentationFormat>
  <Paragraphs>138</Paragraphs>
  <Slides>33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5" baseType="lpstr">
      <vt:lpstr>ＭＳ Ｐゴシック</vt:lpstr>
      <vt:lpstr>Arial</vt:lpstr>
      <vt:lpstr>Calibri</vt:lpstr>
      <vt:lpstr>Comic Sans MS</vt:lpstr>
      <vt:lpstr>Constantia</vt:lpstr>
      <vt:lpstr>Corbel</vt:lpstr>
      <vt:lpstr>Lucida Sans Unicode</vt:lpstr>
      <vt:lpstr>StarSymbol</vt:lpstr>
      <vt:lpstr>Verdana</vt:lpstr>
      <vt:lpstr>Wingdings</vt:lpstr>
      <vt:lpstr>Multicolore</vt:lpstr>
      <vt:lpstr>Microsoft Draw</vt:lpstr>
      <vt:lpstr> Parentela e vita familiare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parentela</vt:lpstr>
      <vt:lpstr>Presentazione standard di PowerPoint</vt:lpstr>
      <vt:lpstr>Presentazione standard di PowerPoint</vt:lpstr>
      <vt:lpstr>Matrimonio e alleanze</vt:lpstr>
      <vt:lpstr>Presentazione standard di PowerPoint</vt:lpstr>
      <vt:lpstr> </vt:lpstr>
      <vt:lpstr>Matrimonio con fantasma</vt:lpstr>
      <vt:lpstr>Presentazione standard di PowerPoint</vt:lpstr>
      <vt:lpstr>Cugini paralleli / incrociati</vt:lpstr>
      <vt:lpstr>Atomo di parentela  (C. Levi-Strauss)</vt:lpstr>
      <vt:lpstr>Teminologie di parentela</vt:lpstr>
      <vt:lpstr>Presentazione standard di PowerPoint</vt:lpstr>
      <vt:lpstr>Principi di Kroeber</vt:lpstr>
      <vt:lpstr>Sistemi di parentela</vt:lpstr>
      <vt:lpstr>Presentazione standard di PowerPoint</vt:lpstr>
      <vt:lpstr>Presentazione standard di PowerPoint</vt:lpstr>
      <vt:lpstr>Modelli di residenza</vt:lpstr>
      <vt:lpstr>Gruppi domestici</vt:lpstr>
      <vt:lpstr>Forme di famiglia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194</cp:revision>
  <dcterms:created xsi:type="dcterms:W3CDTF">2014-10-06T14:26:40Z</dcterms:created>
  <dcterms:modified xsi:type="dcterms:W3CDTF">2025-03-31T10:42:57Z</dcterms:modified>
</cp:coreProperties>
</file>