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8D5BE-1E79-49C5-9574-AD0CA864A91E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491-1178-46BD-8791-123BC23710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663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8D5BE-1E79-49C5-9574-AD0CA864A91E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491-1178-46BD-8791-123BC23710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31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8D5BE-1E79-49C5-9574-AD0CA864A91E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491-1178-46BD-8791-123BC23710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52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8D5BE-1E79-49C5-9574-AD0CA864A91E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491-1178-46BD-8791-123BC23710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38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8D5BE-1E79-49C5-9574-AD0CA864A91E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491-1178-46BD-8791-123BC23710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248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8D5BE-1E79-49C5-9574-AD0CA864A91E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491-1178-46BD-8791-123BC23710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274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8D5BE-1E79-49C5-9574-AD0CA864A91E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491-1178-46BD-8791-123BC23710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30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8D5BE-1E79-49C5-9574-AD0CA864A91E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491-1178-46BD-8791-123BC23710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29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8D5BE-1E79-49C5-9574-AD0CA864A91E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491-1178-46BD-8791-123BC23710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12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8D5BE-1E79-49C5-9574-AD0CA864A91E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491-1178-46BD-8791-123BC23710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33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8D5BE-1E79-49C5-9574-AD0CA864A91E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491-1178-46BD-8791-123BC23710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97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8D5BE-1E79-49C5-9574-AD0CA864A91E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80491-1178-46BD-8791-123BC23710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365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WOURkrxpH4" TargetMode="External"/><Relationship Id="rId7" Type="http://schemas.openxmlformats.org/officeDocument/2006/relationships/hyperlink" Target="https://www.youtube.com/watch?v=b_cp8MsnZFA" TargetMode="External"/><Relationship Id="rId2" Type="http://schemas.openxmlformats.org/officeDocument/2006/relationships/hyperlink" Target="https://www.youtube.com/watch?v=EfGlznwfu9U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3y1dO4nNaKY" TargetMode="External"/><Relationship Id="rId5" Type="http://schemas.openxmlformats.org/officeDocument/2006/relationships/hyperlink" Target="https://www.youtube.com/watch?v=VER6xW_r1vc" TargetMode="External"/><Relationship Id="rId4" Type="http://schemas.openxmlformats.org/officeDocument/2006/relationships/hyperlink" Target="https://www.youtube.com/watch?v=JPCs5pn7UN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9512" y="548680"/>
            <a:ext cx="856895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dirty="0"/>
              <a:t>INDIRIZZI SITI VIDEO 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it-IT" sz="1400" b="1" dirty="0"/>
              <a:t> 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it-IT" sz="1400" b="1" dirty="0"/>
              <a:t>GLICOLISI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it-IT" sz="1400" u="sng" dirty="0">
                <a:hlinkClick r:id="rId2"/>
              </a:rPr>
              <a:t>https://www.youtube.com/watch?v=EfGlznwfu9U</a:t>
            </a:r>
            <a:r>
              <a:rPr lang="it-IT" sz="1400" dirty="0"/>
              <a:t>   (SONG)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it-IT" sz="1400" u="sng" dirty="0">
                <a:hlinkClick r:id="rId3"/>
              </a:rPr>
              <a:t>https://www.youtube.com/watch?v=uWOURkrxpH4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it-IT" sz="1400" b="1" dirty="0"/>
              <a:t> 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it-IT" sz="1400" b="1" dirty="0"/>
              <a:t>CICLO DI KREBS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it-IT" sz="1400" u="sng" dirty="0">
                <a:hlinkClick r:id="rId4"/>
              </a:rPr>
              <a:t>https://www.youtube.com/watch?v=JPCs5pn7UNI</a:t>
            </a:r>
            <a:r>
              <a:rPr lang="it-IT" sz="1400" dirty="0"/>
              <a:t>     (SONG)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it-IT" sz="1400" b="1" dirty="0"/>
              <a:t> 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it-IT" sz="1400" b="1" dirty="0"/>
              <a:t>CATENA DI TRASPORTO MITOCONDRIALE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it-IT" sz="1400" u="sng" dirty="0">
                <a:hlinkClick r:id="rId5"/>
              </a:rPr>
              <a:t>https://www.youtube.com/watch?v=VER6xW_r1vc</a:t>
            </a:r>
            <a:r>
              <a:rPr lang="it-IT" sz="1400" u="sng" dirty="0"/>
              <a:t> </a:t>
            </a:r>
            <a:r>
              <a:rPr lang="it-IT" sz="1400" dirty="0"/>
              <a:t>   (SONG)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it-IT" sz="1400" b="1" dirty="0"/>
              <a:t> 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it-IT" sz="1400" b="1" dirty="0"/>
              <a:t>FoF1 ATP SINTASI 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it-IT" sz="1400" u="sng" dirty="0">
                <a:hlinkClick r:id="rId6"/>
              </a:rPr>
              <a:t>https://www.youtube.com/watch?v=3y1dO4nNaKY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it-IT" sz="1400" u="sng" dirty="0">
                <a:hlinkClick r:id="rId7"/>
              </a:rPr>
              <a:t>https://www.youtube.com/watch?v=b_cp8MsnZFA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it-IT" sz="1400" dirty="0"/>
              <a:t> 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it-IT" sz="1400" b="1" dirty="0"/>
              <a:t> 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619109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111</Words>
  <Application>Microsoft Office PowerPoint</Application>
  <PresentationFormat>Presentazione su schermo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Company>University of Trieste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Paola Cescutti</dc:creator>
  <cp:lastModifiedBy>CESCUTTI PAOLA</cp:lastModifiedBy>
  <cp:revision>7</cp:revision>
  <dcterms:created xsi:type="dcterms:W3CDTF">2014-11-04T15:54:57Z</dcterms:created>
  <dcterms:modified xsi:type="dcterms:W3CDTF">2025-04-01T10:05:43Z</dcterms:modified>
</cp:coreProperties>
</file>