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64" r:id="rId1"/>
  </p:sldMasterIdLst>
  <p:notesMasterIdLst>
    <p:notesMasterId r:id="rId46"/>
  </p:notesMasterIdLst>
  <p:handoutMasterIdLst>
    <p:handoutMasterId r:id="rId47"/>
  </p:handoutMasterIdLst>
  <p:sldIdLst>
    <p:sldId id="260" r:id="rId2"/>
    <p:sldId id="267" r:id="rId3"/>
    <p:sldId id="261" r:id="rId4"/>
    <p:sldId id="283" r:id="rId5"/>
    <p:sldId id="262" r:id="rId6"/>
    <p:sldId id="285" r:id="rId7"/>
    <p:sldId id="279" r:id="rId8"/>
    <p:sldId id="263" r:id="rId9"/>
    <p:sldId id="289" r:id="rId10"/>
    <p:sldId id="282" r:id="rId11"/>
    <p:sldId id="264" r:id="rId12"/>
    <p:sldId id="266" r:id="rId13"/>
    <p:sldId id="270" r:id="rId14"/>
    <p:sldId id="379" r:id="rId15"/>
    <p:sldId id="380" r:id="rId16"/>
    <p:sldId id="381" r:id="rId17"/>
    <p:sldId id="382" r:id="rId18"/>
    <p:sldId id="399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7" r:id="rId28"/>
    <p:sldId id="398" r:id="rId29"/>
    <p:sldId id="351" r:id="rId30"/>
    <p:sldId id="331" r:id="rId31"/>
    <p:sldId id="332" r:id="rId32"/>
    <p:sldId id="333" r:id="rId33"/>
    <p:sldId id="334" r:id="rId34"/>
    <p:sldId id="335" r:id="rId35"/>
    <p:sldId id="341" r:id="rId36"/>
    <p:sldId id="336" r:id="rId37"/>
    <p:sldId id="342" r:id="rId38"/>
    <p:sldId id="343" r:id="rId39"/>
    <p:sldId id="340" r:id="rId40"/>
    <p:sldId id="337" r:id="rId41"/>
    <p:sldId id="338" r:id="rId42"/>
    <p:sldId id="352" r:id="rId43"/>
    <p:sldId id="339" r:id="rId44"/>
    <p:sldId id="344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TIN ROBERTA" initials="AR" lastIdx="1" clrIdx="0">
    <p:extLst>
      <p:ext uri="{19B8F6BF-5375-455C-9EA6-DF929625EA0E}">
        <p15:presenceInfo xmlns:p15="http://schemas.microsoft.com/office/powerpoint/2012/main" userId="S::5088@ds.units.it::51dfd678-5b59-45f8-b0e5-844aed6bb5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899790"/>
    <a:srgbClr val="00CC00"/>
    <a:srgbClr val="FF00FF"/>
    <a:srgbClr val="C4F2D0"/>
    <a:srgbClr val="CEE8D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/>
    <p:restoredTop sz="94558"/>
  </p:normalViewPr>
  <p:slideViewPr>
    <p:cSldViewPr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13T17:13:38.547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4" Type="http://schemas.openxmlformats.org/officeDocument/2006/relationships/image" Target="../media/image41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4" Type="http://schemas.openxmlformats.org/officeDocument/2006/relationships/image" Target="../media/image4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B76F3D-A225-4B91-97EB-1DCCB9E1E30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BF891B6-4129-4AC6-B9FE-D6D17A1C0AD5}">
      <dgm:prSet/>
      <dgm:spPr/>
      <dgm:t>
        <a:bodyPr/>
        <a:lstStyle/>
        <a:p>
          <a:r>
            <a:rPr lang="it-IT"/>
            <a:t>mito come attività speculativa da analizzare in termini di strutture (mitemi, unità minime)</a:t>
          </a:r>
          <a:endParaRPr lang="en-US"/>
        </a:p>
      </dgm:t>
    </dgm:pt>
    <dgm:pt modelId="{D2292518-03D0-4BDA-B926-BDFD17C37A9A}" type="parTrans" cxnId="{0DC6C8EF-BC78-473B-B8C2-8992D0D49C89}">
      <dgm:prSet/>
      <dgm:spPr/>
      <dgm:t>
        <a:bodyPr/>
        <a:lstStyle/>
        <a:p>
          <a:endParaRPr lang="en-US"/>
        </a:p>
      </dgm:t>
    </dgm:pt>
    <dgm:pt modelId="{5A1DD862-3122-4A64-A211-A83CD528C451}" type="sibTrans" cxnId="{0DC6C8EF-BC78-473B-B8C2-8992D0D49C89}">
      <dgm:prSet/>
      <dgm:spPr/>
      <dgm:t>
        <a:bodyPr/>
        <a:lstStyle/>
        <a:p>
          <a:endParaRPr lang="en-US"/>
        </a:p>
      </dgm:t>
    </dgm:pt>
    <dgm:pt modelId="{2FB49597-CC53-448B-AF39-FF46659AF283}">
      <dgm:prSet/>
      <dgm:spPr/>
      <dgm:t>
        <a:bodyPr/>
        <a:lstStyle/>
        <a:p>
          <a:r>
            <a:rPr lang="it-IT"/>
            <a:t>serve a conciliare gli aspetti contraddittori dell’esistenza umana e naturale (es. spirito/corpo, bene/male, vita/morte)</a:t>
          </a:r>
          <a:endParaRPr lang="en-US"/>
        </a:p>
      </dgm:t>
    </dgm:pt>
    <dgm:pt modelId="{596A771B-9365-45A5-A285-7A6E2EFF2BA5}" type="parTrans" cxnId="{55407CB3-1923-4FE8-877E-C4628552085B}">
      <dgm:prSet/>
      <dgm:spPr/>
      <dgm:t>
        <a:bodyPr/>
        <a:lstStyle/>
        <a:p>
          <a:endParaRPr lang="en-US"/>
        </a:p>
      </dgm:t>
    </dgm:pt>
    <dgm:pt modelId="{1EE6F42F-3740-48DF-974C-AD9FD085BFA1}" type="sibTrans" cxnId="{55407CB3-1923-4FE8-877E-C4628552085B}">
      <dgm:prSet/>
      <dgm:spPr/>
      <dgm:t>
        <a:bodyPr/>
        <a:lstStyle/>
        <a:p>
          <a:endParaRPr lang="en-US"/>
        </a:p>
      </dgm:t>
    </dgm:pt>
    <dgm:pt modelId="{106C375A-A04A-4B2E-A072-F6F4E908572E}">
      <dgm:prSet/>
      <dgm:spPr/>
      <dgm:t>
        <a:bodyPr/>
        <a:lstStyle/>
        <a:p>
          <a:r>
            <a:rPr lang="it-IT"/>
            <a:t>mediatore simbolico di contraddizioni non risolvibili razionalmente</a:t>
          </a:r>
          <a:endParaRPr lang="en-US"/>
        </a:p>
      </dgm:t>
    </dgm:pt>
    <dgm:pt modelId="{47D87252-6570-4875-AE5D-09BCFF9FE132}" type="parTrans" cxnId="{BA27DA9D-18E7-4782-92F1-008171DA520C}">
      <dgm:prSet/>
      <dgm:spPr/>
      <dgm:t>
        <a:bodyPr/>
        <a:lstStyle/>
        <a:p>
          <a:endParaRPr lang="en-US"/>
        </a:p>
      </dgm:t>
    </dgm:pt>
    <dgm:pt modelId="{186DEB1D-43E8-47BE-92D1-CCE2B244532C}" type="sibTrans" cxnId="{BA27DA9D-18E7-4782-92F1-008171DA520C}">
      <dgm:prSet/>
      <dgm:spPr/>
      <dgm:t>
        <a:bodyPr/>
        <a:lstStyle/>
        <a:p>
          <a:endParaRPr lang="en-US"/>
        </a:p>
      </dgm:t>
    </dgm:pt>
    <dgm:pt modelId="{20E7263C-4188-D34F-8EA4-B6D2C844657C}" type="pres">
      <dgm:prSet presAssocID="{DEB76F3D-A225-4B91-97EB-1DCCB9E1E30E}" presName="linear" presStyleCnt="0">
        <dgm:presLayoutVars>
          <dgm:animLvl val="lvl"/>
          <dgm:resizeHandles val="exact"/>
        </dgm:presLayoutVars>
      </dgm:prSet>
      <dgm:spPr/>
    </dgm:pt>
    <dgm:pt modelId="{A37F0400-4E9F-3E46-98F4-7038ECDFD5C7}" type="pres">
      <dgm:prSet presAssocID="{2BF891B6-4129-4AC6-B9FE-D6D17A1C0AD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1D85021-88F0-3842-9628-396AAB52BB09}" type="pres">
      <dgm:prSet presAssocID="{5A1DD862-3122-4A64-A211-A83CD528C451}" presName="spacer" presStyleCnt="0"/>
      <dgm:spPr/>
    </dgm:pt>
    <dgm:pt modelId="{CD15650F-BF14-CA44-87C6-1775610FC34B}" type="pres">
      <dgm:prSet presAssocID="{2FB49597-CC53-448B-AF39-FF46659AF28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AFD7EB8-400F-4248-A73B-AA361EB48F5B}" type="pres">
      <dgm:prSet presAssocID="{1EE6F42F-3740-48DF-974C-AD9FD085BFA1}" presName="spacer" presStyleCnt="0"/>
      <dgm:spPr/>
    </dgm:pt>
    <dgm:pt modelId="{0DB3E5B2-BEEA-AF47-9049-A2A329F1C64F}" type="pres">
      <dgm:prSet presAssocID="{106C375A-A04A-4B2E-A072-F6F4E908572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47DB05D-481F-774B-A387-B6E4354DA33B}" type="presOf" srcId="{DEB76F3D-A225-4B91-97EB-1DCCB9E1E30E}" destId="{20E7263C-4188-D34F-8EA4-B6D2C844657C}" srcOrd="0" destOrd="0" presId="urn:microsoft.com/office/officeart/2005/8/layout/vList2"/>
    <dgm:cxn modelId="{BA27DA9D-18E7-4782-92F1-008171DA520C}" srcId="{DEB76F3D-A225-4B91-97EB-1DCCB9E1E30E}" destId="{106C375A-A04A-4B2E-A072-F6F4E908572E}" srcOrd="2" destOrd="0" parTransId="{47D87252-6570-4875-AE5D-09BCFF9FE132}" sibTransId="{186DEB1D-43E8-47BE-92D1-CCE2B244532C}"/>
    <dgm:cxn modelId="{11537EA6-F996-F242-BA10-7B008F3DD665}" type="presOf" srcId="{106C375A-A04A-4B2E-A072-F6F4E908572E}" destId="{0DB3E5B2-BEEA-AF47-9049-A2A329F1C64F}" srcOrd="0" destOrd="0" presId="urn:microsoft.com/office/officeart/2005/8/layout/vList2"/>
    <dgm:cxn modelId="{55407CB3-1923-4FE8-877E-C4628552085B}" srcId="{DEB76F3D-A225-4B91-97EB-1DCCB9E1E30E}" destId="{2FB49597-CC53-448B-AF39-FF46659AF283}" srcOrd="1" destOrd="0" parTransId="{596A771B-9365-45A5-A285-7A6E2EFF2BA5}" sibTransId="{1EE6F42F-3740-48DF-974C-AD9FD085BFA1}"/>
    <dgm:cxn modelId="{72E596B8-B3D7-DB4D-B84A-A7F4BD1E70A4}" type="presOf" srcId="{2FB49597-CC53-448B-AF39-FF46659AF283}" destId="{CD15650F-BF14-CA44-87C6-1775610FC34B}" srcOrd="0" destOrd="0" presId="urn:microsoft.com/office/officeart/2005/8/layout/vList2"/>
    <dgm:cxn modelId="{20FC5EEE-6680-8A45-9F5D-887B0F2C1CE1}" type="presOf" srcId="{2BF891B6-4129-4AC6-B9FE-D6D17A1C0AD5}" destId="{A37F0400-4E9F-3E46-98F4-7038ECDFD5C7}" srcOrd="0" destOrd="0" presId="urn:microsoft.com/office/officeart/2005/8/layout/vList2"/>
    <dgm:cxn modelId="{0DC6C8EF-BC78-473B-B8C2-8992D0D49C89}" srcId="{DEB76F3D-A225-4B91-97EB-1DCCB9E1E30E}" destId="{2BF891B6-4129-4AC6-B9FE-D6D17A1C0AD5}" srcOrd="0" destOrd="0" parTransId="{D2292518-03D0-4BDA-B926-BDFD17C37A9A}" sibTransId="{5A1DD862-3122-4A64-A211-A83CD528C451}"/>
    <dgm:cxn modelId="{7118DF04-424C-4240-BA56-6E203698CA08}" type="presParOf" srcId="{20E7263C-4188-D34F-8EA4-B6D2C844657C}" destId="{A37F0400-4E9F-3E46-98F4-7038ECDFD5C7}" srcOrd="0" destOrd="0" presId="urn:microsoft.com/office/officeart/2005/8/layout/vList2"/>
    <dgm:cxn modelId="{9BB7842D-84EA-5545-8655-BC35659FF4A9}" type="presParOf" srcId="{20E7263C-4188-D34F-8EA4-B6D2C844657C}" destId="{B1D85021-88F0-3842-9628-396AAB52BB09}" srcOrd="1" destOrd="0" presId="urn:microsoft.com/office/officeart/2005/8/layout/vList2"/>
    <dgm:cxn modelId="{88DE34E6-C7FD-4244-A08E-79BE0ED3E6D1}" type="presParOf" srcId="{20E7263C-4188-D34F-8EA4-B6D2C844657C}" destId="{CD15650F-BF14-CA44-87C6-1775610FC34B}" srcOrd="2" destOrd="0" presId="urn:microsoft.com/office/officeart/2005/8/layout/vList2"/>
    <dgm:cxn modelId="{09840DC9-C752-6748-84C2-C1D2B6BE9896}" type="presParOf" srcId="{20E7263C-4188-D34F-8EA4-B6D2C844657C}" destId="{5AFD7EB8-400F-4248-A73B-AA361EB48F5B}" srcOrd="3" destOrd="0" presId="urn:microsoft.com/office/officeart/2005/8/layout/vList2"/>
    <dgm:cxn modelId="{980F3EE0-06C5-5D45-AFF6-F5D43354073B}" type="presParOf" srcId="{20E7263C-4188-D34F-8EA4-B6D2C844657C}" destId="{0DB3E5B2-BEEA-AF47-9049-A2A329F1C64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352712-50BE-442C-A1EF-C23AEB8C502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4C45173-17ED-43E5-BB0E-F968FA8943A0}">
      <dgm:prSet/>
      <dgm:spPr/>
      <dgm:t>
        <a:bodyPr/>
        <a:lstStyle/>
        <a:p>
          <a:r>
            <a:rPr lang="en-GB"/>
            <a:t>Complesso più o meno coerente di </a:t>
          </a:r>
          <a:r>
            <a:rPr lang="en-GB" b="1"/>
            <a:t>pratiche</a:t>
          </a:r>
          <a:r>
            <a:rPr lang="en-GB"/>
            <a:t> (riti, precetti ecc.) e </a:t>
          </a:r>
          <a:r>
            <a:rPr lang="en-GB" b="1"/>
            <a:t>rappresentazioni</a:t>
          </a:r>
          <a:r>
            <a:rPr lang="en-GB"/>
            <a:t> (credenze) che riguardano i fini ultimi di una società di cui si fa garante una forza superiore all'essere umano.</a:t>
          </a:r>
          <a:endParaRPr lang="en-US"/>
        </a:p>
      </dgm:t>
    </dgm:pt>
    <dgm:pt modelId="{5FA80308-5509-4C1A-966A-EA0D7949E433}" type="parTrans" cxnId="{92B1ED42-5BD3-4E9B-BEA5-3FF20E6873B0}">
      <dgm:prSet/>
      <dgm:spPr/>
      <dgm:t>
        <a:bodyPr/>
        <a:lstStyle/>
        <a:p>
          <a:endParaRPr lang="en-US"/>
        </a:p>
      </dgm:t>
    </dgm:pt>
    <dgm:pt modelId="{5FC04743-CD8B-4F7D-A2FD-2557B58B9C8D}" type="sibTrans" cxnId="{92B1ED42-5BD3-4E9B-BEA5-3FF20E6873B0}">
      <dgm:prSet/>
      <dgm:spPr/>
      <dgm:t>
        <a:bodyPr/>
        <a:lstStyle/>
        <a:p>
          <a:endParaRPr lang="en-US"/>
        </a:p>
      </dgm:t>
    </dgm:pt>
    <dgm:pt modelId="{AA534322-0176-4C66-847B-87D15C93334B}">
      <dgm:prSet/>
      <dgm:spPr/>
      <dgm:t>
        <a:bodyPr/>
        <a:lstStyle/>
        <a:p>
          <a:r>
            <a:rPr lang="en-GB"/>
            <a:t>Significato</a:t>
          </a:r>
          <a:endParaRPr lang="en-US"/>
        </a:p>
      </dgm:t>
    </dgm:pt>
    <dgm:pt modelId="{5D6E88C4-2D74-427A-9CDE-3266454D06A8}" type="parTrans" cxnId="{8824B46B-75AA-446A-BDF2-A4E81011B8D1}">
      <dgm:prSet/>
      <dgm:spPr/>
      <dgm:t>
        <a:bodyPr/>
        <a:lstStyle/>
        <a:p>
          <a:endParaRPr lang="en-US"/>
        </a:p>
      </dgm:t>
    </dgm:pt>
    <dgm:pt modelId="{64284B47-184D-435D-B9C0-2119A95B6D7E}" type="sibTrans" cxnId="{8824B46B-75AA-446A-BDF2-A4E81011B8D1}">
      <dgm:prSet/>
      <dgm:spPr/>
      <dgm:t>
        <a:bodyPr/>
        <a:lstStyle/>
        <a:p>
          <a:endParaRPr lang="en-US"/>
        </a:p>
      </dgm:t>
    </dgm:pt>
    <dgm:pt modelId="{0F02D233-AABA-42A1-AFF5-D140D1F4D70F}">
      <dgm:prSet/>
      <dgm:spPr/>
      <dgm:t>
        <a:bodyPr/>
        <a:lstStyle/>
        <a:p>
          <a:r>
            <a:rPr lang="en-GB"/>
            <a:t>Potere</a:t>
          </a:r>
          <a:endParaRPr lang="en-US"/>
        </a:p>
      </dgm:t>
    </dgm:pt>
    <dgm:pt modelId="{31F2BA9E-8658-4C8E-82F3-DA2E9FCE2B95}" type="parTrans" cxnId="{0F454209-36F1-4D45-8923-2AD6C46133AD}">
      <dgm:prSet/>
      <dgm:spPr/>
      <dgm:t>
        <a:bodyPr/>
        <a:lstStyle/>
        <a:p>
          <a:endParaRPr lang="en-US"/>
        </a:p>
      </dgm:t>
    </dgm:pt>
    <dgm:pt modelId="{0410539B-BA9A-4034-8EB1-0C22DE9DE01D}" type="sibTrans" cxnId="{0F454209-36F1-4D45-8923-2AD6C46133AD}">
      <dgm:prSet/>
      <dgm:spPr/>
      <dgm:t>
        <a:bodyPr/>
        <a:lstStyle/>
        <a:p>
          <a:endParaRPr lang="en-US"/>
        </a:p>
      </dgm:t>
    </dgm:pt>
    <dgm:pt modelId="{D1FC16EC-FE87-45BF-8DE6-8E89A1E09104}">
      <dgm:prSet/>
      <dgm:spPr/>
      <dgm:t>
        <a:bodyPr/>
        <a:lstStyle/>
        <a:p>
          <a:r>
            <a:rPr lang="en-GB"/>
            <a:t>Fz. integrativa e protettiva attraverso simboli, miti e riti.</a:t>
          </a:r>
          <a:endParaRPr lang="en-US"/>
        </a:p>
      </dgm:t>
    </dgm:pt>
    <dgm:pt modelId="{54069DE5-8BDD-44D9-99C5-E9160FAD4613}" type="parTrans" cxnId="{25A74A51-ACA2-44B7-B570-A2A9FA16FDCB}">
      <dgm:prSet/>
      <dgm:spPr/>
      <dgm:t>
        <a:bodyPr/>
        <a:lstStyle/>
        <a:p>
          <a:endParaRPr lang="en-US"/>
        </a:p>
      </dgm:t>
    </dgm:pt>
    <dgm:pt modelId="{017101FB-1463-4BEB-9663-A8B47A22F434}" type="sibTrans" cxnId="{25A74A51-ACA2-44B7-B570-A2A9FA16FDCB}">
      <dgm:prSet/>
      <dgm:spPr/>
      <dgm:t>
        <a:bodyPr/>
        <a:lstStyle/>
        <a:p>
          <a:endParaRPr lang="en-US"/>
        </a:p>
      </dgm:t>
    </dgm:pt>
    <dgm:pt modelId="{4EA0E310-A29E-44CF-A15F-560E19677E3E}" type="pres">
      <dgm:prSet presAssocID="{90352712-50BE-442C-A1EF-C23AEB8C5020}" presName="root" presStyleCnt="0">
        <dgm:presLayoutVars>
          <dgm:dir/>
          <dgm:resizeHandles val="exact"/>
        </dgm:presLayoutVars>
      </dgm:prSet>
      <dgm:spPr/>
    </dgm:pt>
    <dgm:pt modelId="{E7C30824-8EB0-4B50-83A9-47A7E3FF9D9B}" type="pres">
      <dgm:prSet presAssocID="{94C45173-17ED-43E5-BB0E-F968FA8943A0}" presName="compNode" presStyleCnt="0"/>
      <dgm:spPr/>
    </dgm:pt>
    <dgm:pt modelId="{72662B27-A962-4732-90AD-6DAB15E28613}" type="pres">
      <dgm:prSet presAssocID="{94C45173-17ED-43E5-BB0E-F968FA8943A0}" presName="bgRect" presStyleLbl="bgShp" presStyleIdx="0" presStyleCnt="4"/>
      <dgm:spPr/>
    </dgm:pt>
    <dgm:pt modelId="{79C014DB-4D6D-4920-8635-DE727A8FD768}" type="pres">
      <dgm:prSet presAssocID="{94C45173-17ED-43E5-BB0E-F968FA8943A0}" presName="iconRect" presStyleLbl="nod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inito"/>
        </a:ext>
      </dgm:extLst>
    </dgm:pt>
    <dgm:pt modelId="{2E641C43-DB09-40B6-87DB-C270DF5478A6}" type="pres">
      <dgm:prSet presAssocID="{94C45173-17ED-43E5-BB0E-F968FA8943A0}" presName="spaceRect" presStyleCnt="0"/>
      <dgm:spPr/>
    </dgm:pt>
    <dgm:pt modelId="{2E24494F-4F3B-4040-AC00-10D49BF412ED}" type="pres">
      <dgm:prSet presAssocID="{94C45173-17ED-43E5-BB0E-F968FA8943A0}" presName="parTx" presStyleLbl="revTx" presStyleIdx="0" presStyleCnt="4">
        <dgm:presLayoutVars>
          <dgm:chMax val="0"/>
          <dgm:chPref val="0"/>
        </dgm:presLayoutVars>
      </dgm:prSet>
      <dgm:spPr/>
    </dgm:pt>
    <dgm:pt modelId="{6B9B43EB-3365-49F1-AA7C-418460A339A9}" type="pres">
      <dgm:prSet presAssocID="{5FC04743-CD8B-4F7D-A2FD-2557B58B9C8D}" presName="sibTrans" presStyleCnt="0"/>
      <dgm:spPr/>
    </dgm:pt>
    <dgm:pt modelId="{265E8951-E1CC-47D8-A721-52DD9536A7F3}" type="pres">
      <dgm:prSet presAssocID="{AA534322-0176-4C66-847B-87D15C93334B}" presName="compNode" presStyleCnt="0"/>
      <dgm:spPr/>
    </dgm:pt>
    <dgm:pt modelId="{0002B348-A640-425F-B5CD-1F7977B27D20}" type="pres">
      <dgm:prSet presAssocID="{AA534322-0176-4C66-847B-87D15C93334B}" presName="bgRect" presStyleLbl="bgShp" presStyleIdx="1" presStyleCnt="4"/>
      <dgm:spPr/>
    </dgm:pt>
    <dgm:pt modelId="{113079A8-B187-47C7-8C3C-22AEAAD3B2EC}" type="pres">
      <dgm:prSet presAssocID="{AA534322-0176-4C66-847B-87D15C93334B}" presName="iconRect" presStyleLbl="node1" presStyleIdx="1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2DFA0A8-3061-49B6-9F9F-E6A80153ADC2}" type="pres">
      <dgm:prSet presAssocID="{AA534322-0176-4C66-847B-87D15C93334B}" presName="spaceRect" presStyleCnt="0"/>
      <dgm:spPr/>
    </dgm:pt>
    <dgm:pt modelId="{90F1E36B-6B51-4F76-A979-7C0111BFC199}" type="pres">
      <dgm:prSet presAssocID="{AA534322-0176-4C66-847B-87D15C93334B}" presName="parTx" presStyleLbl="revTx" presStyleIdx="1" presStyleCnt="4">
        <dgm:presLayoutVars>
          <dgm:chMax val="0"/>
          <dgm:chPref val="0"/>
        </dgm:presLayoutVars>
      </dgm:prSet>
      <dgm:spPr/>
    </dgm:pt>
    <dgm:pt modelId="{2E481652-7284-4302-9FA4-7BFFBA5D0E67}" type="pres">
      <dgm:prSet presAssocID="{64284B47-184D-435D-B9C0-2119A95B6D7E}" presName="sibTrans" presStyleCnt="0"/>
      <dgm:spPr/>
    </dgm:pt>
    <dgm:pt modelId="{0EF731DC-03E5-4C74-B7D9-1AFA4537F803}" type="pres">
      <dgm:prSet presAssocID="{0F02D233-AABA-42A1-AFF5-D140D1F4D70F}" presName="compNode" presStyleCnt="0"/>
      <dgm:spPr/>
    </dgm:pt>
    <dgm:pt modelId="{433D5EB2-D1DE-4EF3-A956-E86761B78879}" type="pres">
      <dgm:prSet presAssocID="{0F02D233-AABA-42A1-AFF5-D140D1F4D70F}" presName="bgRect" presStyleLbl="bgShp" presStyleIdx="2" presStyleCnt="4"/>
      <dgm:spPr/>
    </dgm:pt>
    <dgm:pt modelId="{93EBCA2D-6A70-4EDC-A86C-3449359C480B}" type="pres">
      <dgm:prSet presAssocID="{0F02D233-AABA-42A1-AFF5-D140D1F4D70F}" presName="iconRect" presStyleLbl="node1" presStyleIdx="2" presStyleCnt="4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F0A4F134-BD86-4606-87D2-F92500E443E5}" type="pres">
      <dgm:prSet presAssocID="{0F02D233-AABA-42A1-AFF5-D140D1F4D70F}" presName="spaceRect" presStyleCnt="0"/>
      <dgm:spPr/>
    </dgm:pt>
    <dgm:pt modelId="{A184C9D9-C05E-4BB2-A8AA-70A06BCEB53F}" type="pres">
      <dgm:prSet presAssocID="{0F02D233-AABA-42A1-AFF5-D140D1F4D70F}" presName="parTx" presStyleLbl="revTx" presStyleIdx="2" presStyleCnt="4">
        <dgm:presLayoutVars>
          <dgm:chMax val="0"/>
          <dgm:chPref val="0"/>
        </dgm:presLayoutVars>
      </dgm:prSet>
      <dgm:spPr/>
    </dgm:pt>
    <dgm:pt modelId="{CB9661B7-B05B-4860-A9F9-C9378F5B908D}" type="pres">
      <dgm:prSet presAssocID="{0410539B-BA9A-4034-8EB1-0C22DE9DE01D}" presName="sibTrans" presStyleCnt="0"/>
      <dgm:spPr/>
    </dgm:pt>
    <dgm:pt modelId="{1E2B1EE8-B675-494F-86CA-8F9BA44298A7}" type="pres">
      <dgm:prSet presAssocID="{D1FC16EC-FE87-45BF-8DE6-8E89A1E09104}" presName="compNode" presStyleCnt="0"/>
      <dgm:spPr/>
    </dgm:pt>
    <dgm:pt modelId="{424FFD0F-C367-4BD0-9BC5-7F605A8FD38A}" type="pres">
      <dgm:prSet presAssocID="{D1FC16EC-FE87-45BF-8DE6-8E89A1E09104}" presName="bgRect" presStyleLbl="bgShp" presStyleIdx="3" presStyleCnt="4"/>
      <dgm:spPr/>
    </dgm:pt>
    <dgm:pt modelId="{913C6149-1541-4B99-912A-393905A14000}" type="pres">
      <dgm:prSet presAssocID="{D1FC16EC-FE87-45BF-8DE6-8E89A1E09104}" presName="iconRect" presStyleLbl="node1" presStyleIdx="3" presStyleCnt="4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ayer Candle"/>
        </a:ext>
      </dgm:extLst>
    </dgm:pt>
    <dgm:pt modelId="{2C74305A-D251-4225-BCDC-BEC04FE159EE}" type="pres">
      <dgm:prSet presAssocID="{D1FC16EC-FE87-45BF-8DE6-8E89A1E09104}" presName="spaceRect" presStyleCnt="0"/>
      <dgm:spPr/>
    </dgm:pt>
    <dgm:pt modelId="{12B6A6E6-F7E7-4F94-9934-7EB139E6BC0E}" type="pres">
      <dgm:prSet presAssocID="{D1FC16EC-FE87-45BF-8DE6-8E89A1E0910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7E67A02-B5A3-4B17-8273-5577832C0626}" type="presOf" srcId="{94C45173-17ED-43E5-BB0E-F968FA8943A0}" destId="{2E24494F-4F3B-4040-AC00-10D49BF412ED}" srcOrd="0" destOrd="0" presId="urn:microsoft.com/office/officeart/2018/2/layout/IconVerticalSolidList"/>
    <dgm:cxn modelId="{0F454209-36F1-4D45-8923-2AD6C46133AD}" srcId="{90352712-50BE-442C-A1EF-C23AEB8C5020}" destId="{0F02D233-AABA-42A1-AFF5-D140D1F4D70F}" srcOrd="2" destOrd="0" parTransId="{31F2BA9E-8658-4C8E-82F3-DA2E9FCE2B95}" sibTransId="{0410539B-BA9A-4034-8EB1-0C22DE9DE01D}"/>
    <dgm:cxn modelId="{92B1ED42-5BD3-4E9B-BEA5-3FF20E6873B0}" srcId="{90352712-50BE-442C-A1EF-C23AEB8C5020}" destId="{94C45173-17ED-43E5-BB0E-F968FA8943A0}" srcOrd="0" destOrd="0" parTransId="{5FA80308-5509-4C1A-966A-EA0D7949E433}" sibTransId="{5FC04743-CD8B-4F7D-A2FD-2557B58B9C8D}"/>
    <dgm:cxn modelId="{CCDF0A49-5136-4993-BEAB-77003CDF43A3}" type="presOf" srcId="{AA534322-0176-4C66-847B-87D15C93334B}" destId="{90F1E36B-6B51-4F76-A979-7C0111BFC199}" srcOrd="0" destOrd="0" presId="urn:microsoft.com/office/officeart/2018/2/layout/IconVerticalSolidList"/>
    <dgm:cxn modelId="{25A74A51-ACA2-44B7-B570-A2A9FA16FDCB}" srcId="{90352712-50BE-442C-A1EF-C23AEB8C5020}" destId="{D1FC16EC-FE87-45BF-8DE6-8E89A1E09104}" srcOrd="3" destOrd="0" parTransId="{54069DE5-8BDD-44D9-99C5-E9160FAD4613}" sibTransId="{017101FB-1463-4BEB-9663-A8B47A22F434}"/>
    <dgm:cxn modelId="{80691B66-D415-46C2-A480-160A216149CC}" type="presOf" srcId="{D1FC16EC-FE87-45BF-8DE6-8E89A1E09104}" destId="{12B6A6E6-F7E7-4F94-9934-7EB139E6BC0E}" srcOrd="0" destOrd="0" presId="urn:microsoft.com/office/officeart/2018/2/layout/IconVerticalSolidList"/>
    <dgm:cxn modelId="{8824B46B-75AA-446A-BDF2-A4E81011B8D1}" srcId="{90352712-50BE-442C-A1EF-C23AEB8C5020}" destId="{AA534322-0176-4C66-847B-87D15C93334B}" srcOrd="1" destOrd="0" parTransId="{5D6E88C4-2D74-427A-9CDE-3266454D06A8}" sibTransId="{64284B47-184D-435D-B9C0-2119A95B6D7E}"/>
    <dgm:cxn modelId="{A2F760AF-08FD-4162-9CC6-EFF0429A2D7D}" type="presOf" srcId="{0F02D233-AABA-42A1-AFF5-D140D1F4D70F}" destId="{A184C9D9-C05E-4BB2-A8AA-70A06BCEB53F}" srcOrd="0" destOrd="0" presId="urn:microsoft.com/office/officeart/2018/2/layout/IconVerticalSolidList"/>
    <dgm:cxn modelId="{07E7A5FF-A310-46B1-A028-6C909C86494D}" type="presOf" srcId="{90352712-50BE-442C-A1EF-C23AEB8C5020}" destId="{4EA0E310-A29E-44CF-A15F-560E19677E3E}" srcOrd="0" destOrd="0" presId="urn:microsoft.com/office/officeart/2018/2/layout/IconVerticalSolidList"/>
    <dgm:cxn modelId="{44471DE5-018C-459A-ABD5-7F947773AA8A}" type="presParOf" srcId="{4EA0E310-A29E-44CF-A15F-560E19677E3E}" destId="{E7C30824-8EB0-4B50-83A9-47A7E3FF9D9B}" srcOrd="0" destOrd="0" presId="urn:microsoft.com/office/officeart/2018/2/layout/IconVerticalSolidList"/>
    <dgm:cxn modelId="{DAC851A0-A18E-4C99-B6E8-B4986970B8C3}" type="presParOf" srcId="{E7C30824-8EB0-4B50-83A9-47A7E3FF9D9B}" destId="{72662B27-A962-4732-90AD-6DAB15E28613}" srcOrd="0" destOrd="0" presId="urn:microsoft.com/office/officeart/2018/2/layout/IconVerticalSolidList"/>
    <dgm:cxn modelId="{B9EAB17E-A5B6-4DA8-8451-2998D51B589D}" type="presParOf" srcId="{E7C30824-8EB0-4B50-83A9-47A7E3FF9D9B}" destId="{79C014DB-4D6D-4920-8635-DE727A8FD768}" srcOrd="1" destOrd="0" presId="urn:microsoft.com/office/officeart/2018/2/layout/IconVerticalSolidList"/>
    <dgm:cxn modelId="{7564F2C5-5884-4FA1-968B-F91033C4734B}" type="presParOf" srcId="{E7C30824-8EB0-4B50-83A9-47A7E3FF9D9B}" destId="{2E641C43-DB09-40B6-87DB-C270DF5478A6}" srcOrd="2" destOrd="0" presId="urn:microsoft.com/office/officeart/2018/2/layout/IconVerticalSolidList"/>
    <dgm:cxn modelId="{4D552946-B9C5-4A36-A34D-BE5C0F64F457}" type="presParOf" srcId="{E7C30824-8EB0-4B50-83A9-47A7E3FF9D9B}" destId="{2E24494F-4F3B-4040-AC00-10D49BF412ED}" srcOrd="3" destOrd="0" presId="urn:microsoft.com/office/officeart/2018/2/layout/IconVerticalSolidList"/>
    <dgm:cxn modelId="{DC2ADAFA-CF24-4B15-BFC8-5D53DAC7308D}" type="presParOf" srcId="{4EA0E310-A29E-44CF-A15F-560E19677E3E}" destId="{6B9B43EB-3365-49F1-AA7C-418460A339A9}" srcOrd="1" destOrd="0" presId="urn:microsoft.com/office/officeart/2018/2/layout/IconVerticalSolidList"/>
    <dgm:cxn modelId="{B78BDB43-A469-4490-91E4-E6A71E54DCA0}" type="presParOf" srcId="{4EA0E310-A29E-44CF-A15F-560E19677E3E}" destId="{265E8951-E1CC-47D8-A721-52DD9536A7F3}" srcOrd="2" destOrd="0" presId="urn:microsoft.com/office/officeart/2018/2/layout/IconVerticalSolidList"/>
    <dgm:cxn modelId="{4018D36C-8D19-40E6-B2E8-0422627BA844}" type="presParOf" srcId="{265E8951-E1CC-47D8-A721-52DD9536A7F3}" destId="{0002B348-A640-425F-B5CD-1F7977B27D20}" srcOrd="0" destOrd="0" presId="urn:microsoft.com/office/officeart/2018/2/layout/IconVerticalSolidList"/>
    <dgm:cxn modelId="{8ACE7133-87B1-4D82-B79E-D5E96DD5A05D}" type="presParOf" srcId="{265E8951-E1CC-47D8-A721-52DD9536A7F3}" destId="{113079A8-B187-47C7-8C3C-22AEAAD3B2EC}" srcOrd="1" destOrd="0" presId="urn:microsoft.com/office/officeart/2018/2/layout/IconVerticalSolidList"/>
    <dgm:cxn modelId="{F3B7F3F6-F1D9-41A4-B998-C8B240A87521}" type="presParOf" srcId="{265E8951-E1CC-47D8-A721-52DD9536A7F3}" destId="{F2DFA0A8-3061-49B6-9F9F-E6A80153ADC2}" srcOrd="2" destOrd="0" presId="urn:microsoft.com/office/officeart/2018/2/layout/IconVerticalSolidList"/>
    <dgm:cxn modelId="{5758E8F6-3A03-4214-ADC1-35C6C6A41E76}" type="presParOf" srcId="{265E8951-E1CC-47D8-A721-52DD9536A7F3}" destId="{90F1E36B-6B51-4F76-A979-7C0111BFC199}" srcOrd="3" destOrd="0" presId="urn:microsoft.com/office/officeart/2018/2/layout/IconVerticalSolidList"/>
    <dgm:cxn modelId="{38406CA3-2920-488E-954B-42906499D224}" type="presParOf" srcId="{4EA0E310-A29E-44CF-A15F-560E19677E3E}" destId="{2E481652-7284-4302-9FA4-7BFFBA5D0E67}" srcOrd="3" destOrd="0" presId="urn:microsoft.com/office/officeart/2018/2/layout/IconVerticalSolidList"/>
    <dgm:cxn modelId="{C4D9D114-286D-4C23-9403-44F909547AF2}" type="presParOf" srcId="{4EA0E310-A29E-44CF-A15F-560E19677E3E}" destId="{0EF731DC-03E5-4C74-B7D9-1AFA4537F803}" srcOrd="4" destOrd="0" presId="urn:microsoft.com/office/officeart/2018/2/layout/IconVerticalSolidList"/>
    <dgm:cxn modelId="{F90293E7-B082-480C-8D17-79012577BEEE}" type="presParOf" srcId="{0EF731DC-03E5-4C74-B7D9-1AFA4537F803}" destId="{433D5EB2-D1DE-4EF3-A956-E86761B78879}" srcOrd="0" destOrd="0" presId="urn:microsoft.com/office/officeart/2018/2/layout/IconVerticalSolidList"/>
    <dgm:cxn modelId="{9B5AA5BD-D119-47C8-BC85-D4997B2C32DD}" type="presParOf" srcId="{0EF731DC-03E5-4C74-B7D9-1AFA4537F803}" destId="{93EBCA2D-6A70-4EDC-A86C-3449359C480B}" srcOrd="1" destOrd="0" presId="urn:microsoft.com/office/officeart/2018/2/layout/IconVerticalSolidList"/>
    <dgm:cxn modelId="{7C1B2D64-6252-4CD2-B4AB-CE4465269C87}" type="presParOf" srcId="{0EF731DC-03E5-4C74-B7D9-1AFA4537F803}" destId="{F0A4F134-BD86-4606-87D2-F92500E443E5}" srcOrd="2" destOrd="0" presId="urn:microsoft.com/office/officeart/2018/2/layout/IconVerticalSolidList"/>
    <dgm:cxn modelId="{F069A5A7-1C07-493A-AEC7-C5B930927294}" type="presParOf" srcId="{0EF731DC-03E5-4C74-B7D9-1AFA4537F803}" destId="{A184C9D9-C05E-4BB2-A8AA-70A06BCEB53F}" srcOrd="3" destOrd="0" presId="urn:microsoft.com/office/officeart/2018/2/layout/IconVerticalSolidList"/>
    <dgm:cxn modelId="{C16DA710-7E5D-4AA7-991A-885357220E55}" type="presParOf" srcId="{4EA0E310-A29E-44CF-A15F-560E19677E3E}" destId="{CB9661B7-B05B-4860-A9F9-C9378F5B908D}" srcOrd="5" destOrd="0" presId="urn:microsoft.com/office/officeart/2018/2/layout/IconVerticalSolidList"/>
    <dgm:cxn modelId="{285B275D-0DED-46C3-A28C-D24E21CEE4E0}" type="presParOf" srcId="{4EA0E310-A29E-44CF-A15F-560E19677E3E}" destId="{1E2B1EE8-B675-494F-86CA-8F9BA44298A7}" srcOrd="6" destOrd="0" presId="urn:microsoft.com/office/officeart/2018/2/layout/IconVerticalSolidList"/>
    <dgm:cxn modelId="{60C2E6DD-5ECF-4076-9CE6-6AE8419C921A}" type="presParOf" srcId="{1E2B1EE8-B675-494F-86CA-8F9BA44298A7}" destId="{424FFD0F-C367-4BD0-9BC5-7F605A8FD38A}" srcOrd="0" destOrd="0" presId="urn:microsoft.com/office/officeart/2018/2/layout/IconVerticalSolidList"/>
    <dgm:cxn modelId="{6CD6C1FF-C3EC-4648-A8AF-1166D498D6A4}" type="presParOf" srcId="{1E2B1EE8-B675-494F-86CA-8F9BA44298A7}" destId="{913C6149-1541-4B99-912A-393905A14000}" srcOrd="1" destOrd="0" presId="urn:microsoft.com/office/officeart/2018/2/layout/IconVerticalSolidList"/>
    <dgm:cxn modelId="{B1BF8A53-3D43-4227-AC13-82EA6A8F62D7}" type="presParOf" srcId="{1E2B1EE8-B675-494F-86CA-8F9BA44298A7}" destId="{2C74305A-D251-4225-BCDC-BEC04FE159EE}" srcOrd="2" destOrd="0" presId="urn:microsoft.com/office/officeart/2018/2/layout/IconVerticalSolidList"/>
    <dgm:cxn modelId="{0DBA19A6-647D-4B84-82D3-313AAF58FE37}" type="presParOf" srcId="{1E2B1EE8-B675-494F-86CA-8F9BA44298A7}" destId="{12B6A6E6-F7E7-4F94-9934-7EB139E6BC0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D81CF3-22C3-4613-8F61-A8D6A0604B9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E0A0B27-23D7-45E2-906B-2E47882A28B3}">
      <dgm:prSet/>
      <dgm:spPr/>
      <dgm:t>
        <a:bodyPr/>
        <a:lstStyle/>
        <a:p>
          <a:r>
            <a:rPr lang="it-IT"/>
            <a:t>Approccio intellettualista</a:t>
          </a:r>
          <a:endParaRPr lang="en-US"/>
        </a:p>
      </dgm:t>
    </dgm:pt>
    <dgm:pt modelId="{082CD8B8-CDAA-490C-BC40-E6B4FE298F5A}" type="parTrans" cxnId="{BCE85FC0-87EB-4659-87B8-C37E47D2B5CD}">
      <dgm:prSet/>
      <dgm:spPr/>
      <dgm:t>
        <a:bodyPr/>
        <a:lstStyle/>
        <a:p>
          <a:endParaRPr lang="en-US"/>
        </a:p>
      </dgm:t>
    </dgm:pt>
    <dgm:pt modelId="{5D2E8AE4-7FD2-4C1B-B354-B246003F68B5}" type="sibTrans" cxnId="{BCE85FC0-87EB-4659-87B8-C37E47D2B5CD}">
      <dgm:prSet/>
      <dgm:spPr/>
      <dgm:t>
        <a:bodyPr/>
        <a:lstStyle/>
        <a:p>
          <a:endParaRPr lang="en-US"/>
        </a:p>
      </dgm:t>
    </dgm:pt>
    <dgm:pt modelId="{C915666A-4B41-4275-90E9-8E7CB50A4D40}">
      <dgm:prSet/>
      <dgm:spPr/>
      <dgm:t>
        <a:bodyPr/>
        <a:lstStyle/>
        <a:p>
          <a:r>
            <a:rPr lang="it-IT"/>
            <a:t>Tylor: animismo, spirito, divinità, filosofia</a:t>
          </a:r>
          <a:endParaRPr lang="en-US"/>
        </a:p>
      </dgm:t>
    </dgm:pt>
    <dgm:pt modelId="{1A970909-926F-43BE-9C14-F22627EB7D36}" type="parTrans" cxnId="{8F129103-89C7-4224-86D6-FE35AF80B490}">
      <dgm:prSet/>
      <dgm:spPr/>
      <dgm:t>
        <a:bodyPr/>
        <a:lstStyle/>
        <a:p>
          <a:endParaRPr lang="en-US"/>
        </a:p>
      </dgm:t>
    </dgm:pt>
    <dgm:pt modelId="{74BAA5A5-2962-49BC-991C-724F298AFEC6}" type="sibTrans" cxnId="{8F129103-89C7-4224-86D6-FE35AF80B490}">
      <dgm:prSet/>
      <dgm:spPr/>
      <dgm:t>
        <a:bodyPr/>
        <a:lstStyle/>
        <a:p>
          <a:endParaRPr lang="en-US"/>
        </a:p>
      </dgm:t>
    </dgm:pt>
    <dgm:pt modelId="{09D81F95-FB74-4D12-B389-8E11D2C7ED88}">
      <dgm:prSet/>
      <dgm:spPr/>
      <dgm:t>
        <a:bodyPr/>
        <a:lstStyle/>
        <a:p>
          <a:r>
            <a:rPr lang="it-IT"/>
            <a:t>Frazer : magia, religione, scienza</a:t>
          </a:r>
          <a:endParaRPr lang="en-US"/>
        </a:p>
      </dgm:t>
    </dgm:pt>
    <dgm:pt modelId="{19D4F7A0-0DA9-49B6-B9CF-74B72820F071}" type="parTrans" cxnId="{A63647EC-52F4-47E8-9E56-5252D3D6D4EF}">
      <dgm:prSet/>
      <dgm:spPr/>
      <dgm:t>
        <a:bodyPr/>
        <a:lstStyle/>
        <a:p>
          <a:endParaRPr lang="en-US"/>
        </a:p>
      </dgm:t>
    </dgm:pt>
    <dgm:pt modelId="{70D89125-534F-4EA7-922A-7E51275DA896}" type="sibTrans" cxnId="{A63647EC-52F4-47E8-9E56-5252D3D6D4EF}">
      <dgm:prSet/>
      <dgm:spPr/>
      <dgm:t>
        <a:bodyPr/>
        <a:lstStyle/>
        <a:p>
          <a:endParaRPr lang="en-US"/>
        </a:p>
      </dgm:t>
    </dgm:pt>
    <dgm:pt modelId="{217B541F-7D4D-44D5-AED3-E592D3162C13}">
      <dgm:prSet/>
      <dgm:spPr/>
      <dgm:t>
        <a:bodyPr/>
        <a:lstStyle/>
        <a:p>
          <a:r>
            <a:rPr lang="it-IT"/>
            <a:t>Prospettiva sociologica</a:t>
          </a:r>
          <a:endParaRPr lang="en-US"/>
        </a:p>
      </dgm:t>
    </dgm:pt>
    <dgm:pt modelId="{5C58080B-D052-4D0C-80BF-DD6E433EA3CC}" type="parTrans" cxnId="{26183C9A-3CD8-4FE7-84C4-876E63AFF48E}">
      <dgm:prSet/>
      <dgm:spPr/>
      <dgm:t>
        <a:bodyPr/>
        <a:lstStyle/>
        <a:p>
          <a:endParaRPr lang="en-US"/>
        </a:p>
      </dgm:t>
    </dgm:pt>
    <dgm:pt modelId="{8F2F6A1D-A14E-45AE-AABD-7225F205B1BA}" type="sibTrans" cxnId="{26183C9A-3CD8-4FE7-84C4-876E63AFF48E}">
      <dgm:prSet/>
      <dgm:spPr/>
      <dgm:t>
        <a:bodyPr/>
        <a:lstStyle/>
        <a:p>
          <a:endParaRPr lang="en-US"/>
        </a:p>
      </dgm:t>
    </dgm:pt>
    <dgm:pt modelId="{654DDFF6-6C3E-4E3B-9280-EEC56A15FAE6}">
      <dgm:prSet/>
      <dgm:spPr/>
      <dgm:t>
        <a:bodyPr/>
        <a:lstStyle/>
        <a:p>
          <a:r>
            <a:rPr lang="it-IT"/>
            <a:t>Robertson Smith: rito e sacrificio come fattori coesivi</a:t>
          </a:r>
          <a:endParaRPr lang="en-US"/>
        </a:p>
      </dgm:t>
    </dgm:pt>
    <dgm:pt modelId="{6615AD1A-BC35-48C0-93B5-AFE82B3FBE36}" type="parTrans" cxnId="{3E9F34DF-A719-4B5B-9868-095D19480645}">
      <dgm:prSet/>
      <dgm:spPr/>
      <dgm:t>
        <a:bodyPr/>
        <a:lstStyle/>
        <a:p>
          <a:endParaRPr lang="en-US"/>
        </a:p>
      </dgm:t>
    </dgm:pt>
    <dgm:pt modelId="{0320B7C1-A7EA-494A-9188-24D754112839}" type="sibTrans" cxnId="{3E9F34DF-A719-4B5B-9868-095D19480645}">
      <dgm:prSet/>
      <dgm:spPr/>
      <dgm:t>
        <a:bodyPr/>
        <a:lstStyle/>
        <a:p>
          <a:endParaRPr lang="en-US"/>
        </a:p>
      </dgm:t>
    </dgm:pt>
    <dgm:pt modelId="{5E6B8D7F-0AE3-4D00-8F0E-D726E6B47B61}">
      <dgm:prSet/>
      <dgm:spPr/>
      <dgm:t>
        <a:bodyPr/>
        <a:lstStyle/>
        <a:p>
          <a:r>
            <a:rPr lang="it-IT"/>
            <a:t>Durkheim: religioni e riti per imporre ordine sociale, rappresentazioni collettive</a:t>
          </a:r>
          <a:endParaRPr lang="en-US"/>
        </a:p>
      </dgm:t>
    </dgm:pt>
    <dgm:pt modelId="{C5788F87-6D33-4D9C-91A9-5CE2DB09484F}" type="parTrans" cxnId="{6D5154AE-6621-4595-8CBC-A63974172B9C}">
      <dgm:prSet/>
      <dgm:spPr/>
      <dgm:t>
        <a:bodyPr/>
        <a:lstStyle/>
        <a:p>
          <a:endParaRPr lang="en-US"/>
        </a:p>
      </dgm:t>
    </dgm:pt>
    <dgm:pt modelId="{C81F5E5A-60EC-44DC-B53A-59EDFEDE4F3D}" type="sibTrans" cxnId="{6D5154AE-6621-4595-8CBC-A63974172B9C}">
      <dgm:prSet/>
      <dgm:spPr/>
      <dgm:t>
        <a:bodyPr/>
        <a:lstStyle/>
        <a:p>
          <a:endParaRPr lang="en-US"/>
        </a:p>
      </dgm:t>
    </dgm:pt>
    <dgm:pt modelId="{65A0084E-FC16-074B-9FA1-AA0FF1E89286}" type="pres">
      <dgm:prSet presAssocID="{41D81CF3-22C3-4613-8F61-A8D6A0604B96}" presName="linear" presStyleCnt="0">
        <dgm:presLayoutVars>
          <dgm:animLvl val="lvl"/>
          <dgm:resizeHandles val="exact"/>
        </dgm:presLayoutVars>
      </dgm:prSet>
      <dgm:spPr/>
    </dgm:pt>
    <dgm:pt modelId="{2287E859-1B41-FF47-85EF-A80928B8CCC4}" type="pres">
      <dgm:prSet presAssocID="{4E0A0B27-23D7-45E2-906B-2E47882A28B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82E1AAE-490E-FC41-9E29-2656D29DEC83}" type="pres">
      <dgm:prSet presAssocID="{4E0A0B27-23D7-45E2-906B-2E47882A28B3}" presName="childText" presStyleLbl="revTx" presStyleIdx="0" presStyleCnt="2">
        <dgm:presLayoutVars>
          <dgm:bulletEnabled val="1"/>
        </dgm:presLayoutVars>
      </dgm:prSet>
      <dgm:spPr/>
    </dgm:pt>
    <dgm:pt modelId="{0B76E8A6-6005-6246-A57D-2558288BEC3B}" type="pres">
      <dgm:prSet presAssocID="{217B541F-7D4D-44D5-AED3-E592D3162C1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1070032-4293-3B4C-B7FF-407E56470475}" type="pres">
      <dgm:prSet presAssocID="{217B541F-7D4D-44D5-AED3-E592D3162C1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F129103-89C7-4224-86D6-FE35AF80B490}" srcId="{4E0A0B27-23D7-45E2-906B-2E47882A28B3}" destId="{C915666A-4B41-4275-90E9-8E7CB50A4D40}" srcOrd="0" destOrd="0" parTransId="{1A970909-926F-43BE-9C14-F22627EB7D36}" sibTransId="{74BAA5A5-2962-49BC-991C-724F298AFEC6}"/>
    <dgm:cxn modelId="{A3D1A223-C6DF-184F-8BE6-E9F15D6D2E3D}" type="presOf" srcId="{654DDFF6-6C3E-4E3B-9280-EEC56A15FAE6}" destId="{D1070032-4293-3B4C-B7FF-407E56470475}" srcOrd="0" destOrd="0" presId="urn:microsoft.com/office/officeart/2005/8/layout/vList2"/>
    <dgm:cxn modelId="{E96A3D73-73FE-F847-A9F8-43D9F3B793B4}" type="presOf" srcId="{217B541F-7D4D-44D5-AED3-E592D3162C13}" destId="{0B76E8A6-6005-6246-A57D-2558288BEC3B}" srcOrd="0" destOrd="0" presId="urn:microsoft.com/office/officeart/2005/8/layout/vList2"/>
    <dgm:cxn modelId="{8306097D-93AB-7940-9DC4-C7D116CA0975}" type="presOf" srcId="{41D81CF3-22C3-4613-8F61-A8D6A0604B96}" destId="{65A0084E-FC16-074B-9FA1-AA0FF1E89286}" srcOrd="0" destOrd="0" presId="urn:microsoft.com/office/officeart/2005/8/layout/vList2"/>
    <dgm:cxn modelId="{2A54ED88-922A-4440-A2D5-1A4BDA313A20}" type="presOf" srcId="{09D81F95-FB74-4D12-B389-8E11D2C7ED88}" destId="{382E1AAE-490E-FC41-9E29-2656D29DEC83}" srcOrd="0" destOrd="1" presId="urn:microsoft.com/office/officeart/2005/8/layout/vList2"/>
    <dgm:cxn modelId="{26183C9A-3CD8-4FE7-84C4-876E63AFF48E}" srcId="{41D81CF3-22C3-4613-8F61-A8D6A0604B96}" destId="{217B541F-7D4D-44D5-AED3-E592D3162C13}" srcOrd="1" destOrd="0" parTransId="{5C58080B-D052-4D0C-80BF-DD6E433EA3CC}" sibTransId="{8F2F6A1D-A14E-45AE-AABD-7225F205B1BA}"/>
    <dgm:cxn modelId="{6D5154AE-6621-4595-8CBC-A63974172B9C}" srcId="{217B541F-7D4D-44D5-AED3-E592D3162C13}" destId="{5E6B8D7F-0AE3-4D00-8F0E-D726E6B47B61}" srcOrd="1" destOrd="0" parTransId="{C5788F87-6D33-4D9C-91A9-5CE2DB09484F}" sibTransId="{C81F5E5A-60EC-44DC-B53A-59EDFEDE4F3D}"/>
    <dgm:cxn modelId="{BCE85FC0-87EB-4659-87B8-C37E47D2B5CD}" srcId="{41D81CF3-22C3-4613-8F61-A8D6A0604B96}" destId="{4E0A0B27-23D7-45E2-906B-2E47882A28B3}" srcOrd="0" destOrd="0" parTransId="{082CD8B8-CDAA-490C-BC40-E6B4FE298F5A}" sibTransId="{5D2E8AE4-7FD2-4C1B-B354-B246003F68B5}"/>
    <dgm:cxn modelId="{901F2DCC-A0CD-A84A-B504-CB35793939AC}" type="presOf" srcId="{C915666A-4B41-4275-90E9-8E7CB50A4D40}" destId="{382E1AAE-490E-FC41-9E29-2656D29DEC83}" srcOrd="0" destOrd="0" presId="urn:microsoft.com/office/officeart/2005/8/layout/vList2"/>
    <dgm:cxn modelId="{3E9F34DF-A719-4B5B-9868-095D19480645}" srcId="{217B541F-7D4D-44D5-AED3-E592D3162C13}" destId="{654DDFF6-6C3E-4E3B-9280-EEC56A15FAE6}" srcOrd="0" destOrd="0" parTransId="{6615AD1A-BC35-48C0-93B5-AFE82B3FBE36}" sibTransId="{0320B7C1-A7EA-494A-9188-24D754112839}"/>
    <dgm:cxn modelId="{0DC9CFEA-FA27-054D-BDF8-CE01B67596B9}" type="presOf" srcId="{5E6B8D7F-0AE3-4D00-8F0E-D726E6B47B61}" destId="{D1070032-4293-3B4C-B7FF-407E56470475}" srcOrd="0" destOrd="1" presId="urn:microsoft.com/office/officeart/2005/8/layout/vList2"/>
    <dgm:cxn modelId="{A63647EC-52F4-47E8-9E56-5252D3D6D4EF}" srcId="{4E0A0B27-23D7-45E2-906B-2E47882A28B3}" destId="{09D81F95-FB74-4D12-B389-8E11D2C7ED88}" srcOrd="1" destOrd="0" parTransId="{19D4F7A0-0DA9-49B6-B9CF-74B72820F071}" sibTransId="{70D89125-534F-4EA7-922A-7E51275DA896}"/>
    <dgm:cxn modelId="{9F7B62F6-646B-9C41-83E2-E54F5E2C7875}" type="presOf" srcId="{4E0A0B27-23D7-45E2-906B-2E47882A28B3}" destId="{2287E859-1B41-FF47-85EF-A80928B8CCC4}" srcOrd="0" destOrd="0" presId="urn:microsoft.com/office/officeart/2005/8/layout/vList2"/>
    <dgm:cxn modelId="{40A8E1A7-7F2B-C440-A08A-4B17256984CA}" type="presParOf" srcId="{65A0084E-FC16-074B-9FA1-AA0FF1E89286}" destId="{2287E859-1B41-FF47-85EF-A80928B8CCC4}" srcOrd="0" destOrd="0" presId="urn:microsoft.com/office/officeart/2005/8/layout/vList2"/>
    <dgm:cxn modelId="{D9A4AA17-FF83-7745-9428-AE53810BEF61}" type="presParOf" srcId="{65A0084E-FC16-074B-9FA1-AA0FF1E89286}" destId="{382E1AAE-490E-FC41-9E29-2656D29DEC83}" srcOrd="1" destOrd="0" presId="urn:microsoft.com/office/officeart/2005/8/layout/vList2"/>
    <dgm:cxn modelId="{805B75CD-7BD0-3342-8FB5-F95AA3340029}" type="presParOf" srcId="{65A0084E-FC16-074B-9FA1-AA0FF1E89286}" destId="{0B76E8A6-6005-6246-A57D-2558288BEC3B}" srcOrd="2" destOrd="0" presId="urn:microsoft.com/office/officeart/2005/8/layout/vList2"/>
    <dgm:cxn modelId="{46375685-C56D-D24D-9E32-35120165896A}" type="presParOf" srcId="{65A0084E-FC16-074B-9FA1-AA0FF1E89286}" destId="{D1070032-4293-3B4C-B7FF-407E5647047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E96B7E-F5AE-4D9B-B733-6D79D715FE01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7E258F8-23CE-4436-B7BC-ED3FEC4F77D6}">
      <dgm:prSet/>
      <dgm:spPr/>
      <dgm:t>
        <a:bodyPr/>
        <a:lstStyle/>
        <a:p>
          <a:r>
            <a:rPr lang="en-GB"/>
            <a:t>individuali</a:t>
          </a:r>
        </a:p>
      </dgm:t>
    </dgm:pt>
    <dgm:pt modelId="{AEC30C85-937E-42D0-BF17-27CBA72476F9}" type="parTrans" cxnId="{FF632343-D818-481E-8D13-BC9460F34A24}">
      <dgm:prSet/>
      <dgm:spPr/>
      <dgm:t>
        <a:bodyPr/>
        <a:lstStyle/>
        <a:p>
          <a:endParaRPr lang="en-US"/>
        </a:p>
      </dgm:t>
    </dgm:pt>
    <dgm:pt modelId="{B6627A4E-D6A1-421A-A728-077823AB89C0}" type="sibTrans" cxnId="{FF632343-D818-481E-8D13-BC9460F34A24}">
      <dgm:prSet/>
      <dgm:spPr/>
      <dgm:t>
        <a:bodyPr/>
        <a:lstStyle/>
        <a:p>
          <a:endParaRPr lang="en-US"/>
        </a:p>
      </dgm:t>
    </dgm:pt>
    <dgm:pt modelId="{5ABF8EF2-6884-47A1-9C31-1F1FEE2CFE77}">
      <dgm:prSet/>
      <dgm:spPr/>
      <dgm:t>
        <a:bodyPr/>
        <a:lstStyle/>
        <a:p>
          <a:r>
            <a:rPr lang="en-GB"/>
            <a:t>sciamanici</a:t>
          </a:r>
          <a:endParaRPr lang="en-US"/>
        </a:p>
      </dgm:t>
    </dgm:pt>
    <dgm:pt modelId="{4AB3AACF-41EB-4EE3-B978-566121434B16}" type="parTrans" cxnId="{2EF0BD72-39A6-4447-AB0E-A2DDE933AA1D}">
      <dgm:prSet/>
      <dgm:spPr/>
      <dgm:t>
        <a:bodyPr/>
        <a:lstStyle/>
        <a:p>
          <a:endParaRPr lang="en-US"/>
        </a:p>
      </dgm:t>
    </dgm:pt>
    <dgm:pt modelId="{952ABCD9-730D-4AB8-ACD2-4D00F9BE9AAB}" type="sibTrans" cxnId="{2EF0BD72-39A6-4447-AB0E-A2DDE933AA1D}">
      <dgm:prSet/>
      <dgm:spPr/>
      <dgm:t>
        <a:bodyPr/>
        <a:lstStyle/>
        <a:p>
          <a:endParaRPr lang="en-US"/>
        </a:p>
      </dgm:t>
    </dgm:pt>
    <dgm:pt modelId="{5F8301C0-9DE8-4BD1-8287-0C22240789C4}">
      <dgm:prSet/>
      <dgm:spPr/>
      <dgm:t>
        <a:bodyPr/>
        <a:lstStyle/>
        <a:p>
          <a:r>
            <a:rPr lang="en-GB"/>
            <a:t>comunitari </a:t>
          </a:r>
          <a:endParaRPr lang="en-US"/>
        </a:p>
      </dgm:t>
    </dgm:pt>
    <dgm:pt modelId="{F9DDCEE1-C2AF-4803-87BD-509E67687D6E}" type="parTrans" cxnId="{02A1B4DC-2157-4889-8EE5-0655CB283819}">
      <dgm:prSet/>
      <dgm:spPr/>
      <dgm:t>
        <a:bodyPr/>
        <a:lstStyle/>
        <a:p>
          <a:endParaRPr lang="en-US"/>
        </a:p>
      </dgm:t>
    </dgm:pt>
    <dgm:pt modelId="{EBAF0A2F-B85E-4499-A572-9CBBE89B93D5}" type="sibTrans" cxnId="{02A1B4DC-2157-4889-8EE5-0655CB283819}">
      <dgm:prSet/>
      <dgm:spPr/>
      <dgm:t>
        <a:bodyPr/>
        <a:lstStyle/>
        <a:p>
          <a:endParaRPr lang="en-US"/>
        </a:p>
      </dgm:t>
    </dgm:pt>
    <dgm:pt modelId="{77E917DA-ED46-4272-8479-2E8AF7FF79E5}">
      <dgm:prSet/>
      <dgm:spPr/>
      <dgm:t>
        <a:bodyPr/>
        <a:lstStyle/>
        <a:p>
          <a:r>
            <a:rPr lang="en-GB"/>
            <a:t>ecclesiastici</a:t>
          </a:r>
          <a:endParaRPr lang="en-US"/>
        </a:p>
      </dgm:t>
    </dgm:pt>
    <dgm:pt modelId="{18DEEE39-1AD0-4E27-A490-FCBB189DF3D5}" type="parTrans" cxnId="{20878D55-69A3-4BB8-B37D-2B95DB697B2F}">
      <dgm:prSet/>
      <dgm:spPr/>
      <dgm:t>
        <a:bodyPr/>
        <a:lstStyle/>
        <a:p>
          <a:endParaRPr lang="en-US"/>
        </a:p>
      </dgm:t>
    </dgm:pt>
    <dgm:pt modelId="{4652630F-4CBB-4317-89FB-F9D96E016676}" type="sibTrans" cxnId="{20878D55-69A3-4BB8-B37D-2B95DB697B2F}">
      <dgm:prSet/>
      <dgm:spPr/>
      <dgm:t>
        <a:bodyPr/>
        <a:lstStyle/>
        <a:p>
          <a:endParaRPr lang="en-US"/>
        </a:p>
      </dgm:t>
    </dgm:pt>
    <dgm:pt modelId="{8BDDB1D7-1DE5-FE41-BB57-CAE3B20DF619}" type="pres">
      <dgm:prSet presAssocID="{F5E96B7E-F5AE-4D9B-B733-6D79D715FE01}" presName="outerComposite" presStyleCnt="0">
        <dgm:presLayoutVars>
          <dgm:chMax val="5"/>
          <dgm:dir/>
          <dgm:resizeHandles val="exact"/>
        </dgm:presLayoutVars>
      </dgm:prSet>
      <dgm:spPr/>
    </dgm:pt>
    <dgm:pt modelId="{4617CC87-21AF-B94C-B493-ABCC15A5D495}" type="pres">
      <dgm:prSet presAssocID="{F5E96B7E-F5AE-4D9B-B733-6D79D715FE01}" presName="dummyMaxCanvas" presStyleCnt="0">
        <dgm:presLayoutVars/>
      </dgm:prSet>
      <dgm:spPr/>
    </dgm:pt>
    <dgm:pt modelId="{FBC902C3-1D71-B24F-83FA-7BB49E367BBA}" type="pres">
      <dgm:prSet presAssocID="{F5E96B7E-F5AE-4D9B-B733-6D79D715FE01}" presName="FourNodes_1" presStyleLbl="node1" presStyleIdx="0" presStyleCnt="4">
        <dgm:presLayoutVars>
          <dgm:bulletEnabled val="1"/>
        </dgm:presLayoutVars>
      </dgm:prSet>
      <dgm:spPr/>
    </dgm:pt>
    <dgm:pt modelId="{2383D24E-098D-334B-9FD6-0CE0E2C5F704}" type="pres">
      <dgm:prSet presAssocID="{F5E96B7E-F5AE-4D9B-B733-6D79D715FE01}" presName="FourNodes_2" presStyleLbl="node1" presStyleIdx="1" presStyleCnt="4">
        <dgm:presLayoutVars>
          <dgm:bulletEnabled val="1"/>
        </dgm:presLayoutVars>
      </dgm:prSet>
      <dgm:spPr/>
    </dgm:pt>
    <dgm:pt modelId="{4BABCFF0-B738-C943-A792-7D417A3524D1}" type="pres">
      <dgm:prSet presAssocID="{F5E96B7E-F5AE-4D9B-B733-6D79D715FE01}" presName="FourNodes_3" presStyleLbl="node1" presStyleIdx="2" presStyleCnt="4">
        <dgm:presLayoutVars>
          <dgm:bulletEnabled val="1"/>
        </dgm:presLayoutVars>
      </dgm:prSet>
      <dgm:spPr/>
    </dgm:pt>
    <dgm:pt modelId="{60FA8BF2-2027-5647-B338-78BFD45160CE}" type="pres">
      <dgm:prSet presAssocID="{F5E96B7E-F5AE-4D9B-B733-6D79D715FE01}" presName="FourNodes_4" presStyleLbl="node1" presStyleIdx="3" presStyleCnt="4">
        <dgm:presLayoutVars>
          <dgm:bulletEnabled val="1"/>
        </dgm:presLayoutVars>
      </dgm:prSet>
      <dgm:spPr/>
    </dgm:pt>
    <dgm:pt modelId="{A0FAB292-91E8-FA4A-BE37-6D582B8858DC}" type="pres">
      <dgm:prSet presAssocID="{F5E96B7E-F5AE-4D9B-B733-6D79D715FE01}" presName="FourConn_1-2" presStyleLbl="fgAccFollowNode1" presStyleIdx="0" presStyleCnt="3">
        <dgm:presLayoutVars>
          <dgm:bulletEnabled val="1"/>
        </dgm:presLayoutVars>
      </dgm:prSet>
      <dgm:spPr/>
    </dgm:pt>
    <dgm:pt modelId="{D081DD2C-8789-E44E-AC9B-75509D5808C2}" type="pres">
      <dgm:prSet presAssocID="{F5E96B7E-F5AE-4D9B-B733-6D79D715FE01}" presName="FourConn_2-3" presStyleLbl="fgAccFollowNode1" presStyleIdx="1" presStyleCnt="3">
        <dgm:presLayoutVars>
          <dgm:bulletEnabled val="1"/>
        </dgm:presLayoutVars>
      </dgm:prSet>
      <dgm:spPr/>
    </dgm:pt>
    <dgm:pt modelId="{56605782-2E69-2F41-A038-BDA839AB1C70}" type="pres">
      <dgm:prSet presAssocID="{F5E96B7E-F5AE-4D9B-B733-6D79D715FE01}" presName="FourConn_3-4" presStyleLbl="fgAccFollowNode1" presStyleIdx="2" presStyleCnt="3">
        <dgm:presLayoutVars>
          <dgm:bulletEnabled val="1"/>
        </dgm:presLayoutVars>
      </dgm:prSet>
      <dgm:spPr/>
    </dgm:pt>
    <dgm:pt modelId="{D56625D5-4FCF-C94C-9E3B-45D0C363EAEC}" type="pres">
      <dgm:prSet presAssocID="{F5E96B7E-F5AE-4D9B-B733-6D79D715FE01}" presName="FourNodes_1_text" presStyleLbl="node1" presStyleIdx="3" presStyleCnt="4">
        <dgm:presLayoutVars>
          <dgm:bulletEnabled val="1"/>
        </dgm:presLayoutVars>
      </dgm:prSet>
      <dgm:spPr/>
    </dgm:pt>
    <dgm:pt modelId="{C7525588-7BFA-DE4D-AB43-6766983C8E8B}" type="pres">
      <dgm:prSet presAssocID="{F5E96B7E-F5AE-4D9B-B733-6D79D715FE01}" presName="FourNodes_2_text" presStyleLbl="node1" presStyleIdx="3" presStyleCnt="4">
        <dgm:presLayoutVars>
          <dgm:bulletEnabled val="1"/>
        </dgm:presLayoutVars>
      </dgm:prSet>
      <dgm:spPr/>
    </dgm:pt>
    <dgm:pt modelId="{864EC43E-E966-2342-9A7A-4BC00C0A7FEA}" type="pres">
      <dgm:prSet presAssocID="{F5E96B7E-F5AE-4D9B-B733-6D79D715FE01}" presName="FourNodes_3_text" presStyleLbl="node1" presStyleIdx="3" presStyleCnt="4">
        <dgm:presLayoutVars>
          <dgm:bulletEnabled val="1"/>
        </dgm:presLayoutVars>
      </dgm:prSet>
      <dgm:spPr/>
    </dgm:pt>
    <dgm:pt modelId="{A38AFA0C-F92F-A74A-944C-B62D58B638AD}" type="pres">
      <dgm:prSet presAssocID="{F5E96B7E-F5AE-4D9B-B733-6D79D715FE0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8A9E60E-16AD-6447-8D40-B1D09FBFE813}" type="presOf" srcId="{77E917DA-ED46-4272-8479-2E8AF7FF79E5}" destId="{60FA8BF2-2027-5647-B338-78BFD45160CE}" srcOrd="0" destOrd="0" presId="urn:microsoft.com/office/officeart/2005/8/layout/vProcess5"/>
    <dgm:cxn modelId="{0FE4AD2C-165E-454B-BBDA-921B8B5A3EF2}" type="presOf" srcId="{5F8301C0-9DE8-4BD1-8287-0C22240789C4}" destId="{4BABCFF0-B738-C943-A792-7D417A3524D1}" srcOrd="0" destOrd="0" presId="urn:microsoft.com/office/officeart/2005/8/layout/vProcess5"/>
    <dgm:cxn modelId="{FF632343-D818-481E-8D13-BC9460F34A24}" srcId="{F5E96B7E-F5AE-4D9B-B733-6D79D715FE01}" destId="{A7E258F8-23CE-4436-B7BC-ED3FEC4F77D6}" srcOrd="0" destOrd="0" parTransId="{AEC30C85-937E-42D0-BF17-27CBA72476F9}" sibTransId="{B6627A4E-D6A1-421A-A728-077823AB89C0}"/>
    <dgm:cxn modelId="{20878D55-69A3-4BB8-B37D-2B95DB697B2F}" srcId="{F5E96B7E-F5AE-4D9B-B733-6D79D715FE01}" destId="{77E917DA-ED46-4272-8479-2E8AF7FF79E5}" srcOrd="3" destOrd="0" parTransId="{18DEEE39-1AD0-4E27-A490-FCBB189DF3D5}" sibTransId="{4652630F-4CBB-4317-89FB-F9D96E016676}"/>
    <dgm:cxn modelId="{A183665E-00DE-6343-A5DE-CB7990BA1FF3}" type="presOf" srcId="{B6627A4E-D6A1-421A-A728-077823AB89C0}" destId="{A0FAB292-91E8-FA4A-BE37-6D582B8858DC}" srcOrd="0" destOrd="0" presId="urn:microsoft.com/office/officeart/2005/8/layout/vProcess5"/>
    <dgm:cxn modelId="{C3B1B272-1FBF-5B43-8C28-A7F64779AF72}" type="presOf" srcId="{952ABCD9-730D-4AB8-ACD2-4D00F9BE9AAB}" destId="{D081DD2C-8789-E44E-AC9B-75509D5808C2}" srcOrd="0" destOrd="0" presId="urn:microsoft.com/office/officeart/2005/8/layout/vProcess5"/>
    <dgm:cxn modelId="{2EF0BD72-39A6-4447-AB0E-A2DDE933AA1D}" srcId="{F5E96B7E-F5AE-4D9B-B733-6D79D715FE01}" destId="{5ABF8EF2-6884-47A1-9C31-1F1FEE2CFE77}" srcOrd="1" destOrd="0" parTransId="{4AB3AACF-41EB-4EE3-B978-566121434B16}" sibTransId="{952ABCD9-730D-4AB8-ACD2-4D00F9BE9AAB}"/>
    <dgm:cxn modelId="{1CA68A73-296D-A348-BE3C-A4B1EDDAD776}" type="presOf" srcId="{77E917DA-ED46-4272-8479-2E8AF7FF79E5}" destId="{A38AFA0C-F92F-A74A-944C-B62D58B638AD}" srcOrd="1" destOrd="0" presId="urn:microsoft.com/office/officeart/2005/8/layout/vProcess5"/>
    <dgm:cxn modelId="{3CD22278-F2FB-0C47-B55B-9EE00906EEAD}" type="presOf" srcId="{EBAF0A2F-B85E-4499-A572-9CBBE89B93D5}" destId="{56605782-2E69-2F41-A038-BDA839AB1C70}" srcOrd="0" destOrd="0" presId="urn:microsoft.com/office/officeart/2005/8/layout/vProcess5"/>
    <dgm:cxn modelId="{149BF290-9E89-A84A-9791-9377D01E4856}" type="presOf" srcId="{5ABF8EF2-6884-47A1-9C31-1F1FEE2CFE77}" destId="{2383D24E-098D-334B-9FD6-0CE0E2C5F704}" srcOrd="0" destOrd="0" presId="urn:microsoft.com/office/officeart/2005/8/layout/vProcess5"/>
    <dgm:cxn modelId="{B5BA8DB7-4E63-6144-8651-6AE55C3C776D}" type="presOf" srcId="{A7E258F8-23CE-4436-B7BC-ED3FEC4F77D6}" destId="{FBC902C3-1D71-B24F-83FA-7BB49E367BBA}" srcOrd="0" destOrd="0" presId="urn:microsoft.com/office/officeart/2005/8/layout/vProcess5"/>
    <dgm:cxn modelId="{2D3D32CE-1D10-ED44-B71C-8793F60C719F}" type="presOf" srcId="{F5E96B7E-F5AE-4D9B-B733-6D79D715FE01}" destId="{8BDDB1D7-1DE5-FE41-BB57-CAE3B20DF619}" srcOrd="0" destOrd="0" presId="urn:microsoft.com/office/officeart/2005/8/layout/vProcess5"/>
    <dgm:cxn modelId="{02A1B4DC-2157-4889-8EE5-0655CB283819}" srcId="{F5E96B7E-F5AE-4D9B-B733-6D79D715FE01}" destId="{5F8301C0-9DE8-4BD1-8287-0C22240789C4}" srcOrd="2" destOrd="0" parTransId="{F9DDCEE1-C2AF-4803-87BD-509E67687D6E}" sibTransId="{EBAF0A2F-B85E-4499-A572-9CBBE89B93D5}"/>
    <dgm:cxn modelId="{7E96E2E4-1F26-EF4E-B1A3-CD2A60AF11EC}" type="presOf" srcId="{5ABF8EF2-6884-47A1-9C31-1F1FEE2CFE77}" destId="{C7525588-7BFA-DE4D-AB43-6766983C8E8B}" srcOrd="1" destOrd="0" presId="urn:microsoft.com/office/officeart/2005/8/layout/vProcess5"/>
    <dgm:cxn modelId="{95DD9AF0-6311-4D48-835F-758A1F7700FE}" type="presOf" srcId="{5F8301C0-9DE8-4BD1-8287-0C22240789C4}" destId="{864EC43E-E966-2342-9A7A-4BC00C0A7FEA}" srcOrd="1" destOrd="0" presId="urn:microsoft.com/office/officeart/2005/8/layout/vProcess5"/>
    <dgm:cxn modelId="{694281F7-82FE-C741-97A9-06E6E7FBCBEB}" type="presOf" srcId="{A7E258F8-23CE-4436-B7BC-ED3FEC4F77D6}" destId="{D56625D5-4FCF-C94C-9E3B-45D0C363EAEC}" srcOrd="1" destOrd="0" presId="urn:microsoft.com/office/officeart/2005/8/layout/vProcess5"/>
    <dgm:cxn modelId="{728487AC-4D4F-6E48-840C-0976610E9890}" type="presParOf" srcId="{8BDDB1D7-1DE5-FE41-BB57-CAE3B20DF619}" destId="{4617CC87-21AF-B94C-B493-ABCC15A5D495}" srcOrd="0" destOrd="0" presId="urn:microsoft.com/office/officeart/2005/8/layout/vProcess5"/>
    <dgm:cxn modelId="{4CCF42DD-A340-E049-BCC6-FEFDE843E80C}" type="presParOf" srcId="{8BDDB1D7-1DE5-FE41-BB57-CAE3B20DF619}" destId="{FBC902C3-1D71-B24F-83FA-7BB49E367BBA}" srcOrd="1" destOrd="0" presId="urn:microsoft.com/office/officeart/2005/8/layout/vProcess5"/>
    <dgm:cxn modelId="{0E110F6E-54BB-4949-BDB5-731DDCFB4705}" type="presParOf" srcId="{8BDDB1D7-1DE5-FE41-BB57-CAE3B20DF619}" destId="{2383D24E-098D-334B-9FD6-0CE0E2C5F704}" srcOrd="2" destOrd="0" presId="urn:microsoft.com/office/officeart/2005/8/layout/vProcess5"/>
    <dgm:cxn modelId="{00AB9507-6FB9-6A42-B074-E6B783B2F24E}" type="presParOf" srcId="{8BDDB1D7-1DE5-FE41-BB57-CAE3B20DF619}" destId="{4BABCFF0-B738-C943-A792-7D417A3524D1}" srcOrd="3" destOrd="0" presId="urn:microsoft.com/office/officeart/2005/8/layout/vProcess5"/>
    <dgm:cxn modelId="{F2A1BA52-D3B9-A743-B7D7-AF9B616B23E1}" type="presParOf" srcId="{8BDDB1D7-1DE5-FE41-BB57-CAE3B20DF619}" destId="{60FA8BF2-2027-5647-B338-78BFD45160CE}" srcOrd="4" destOrd="0" presId="urn:microsoft.com/office/officeart/2005/8/layout/vProcess5"/>
    <dgm:cxn modelId="{A44BBFDC-81E3-AE45-967A-AC3AAB556989}" type="presParOf" srcId="{8BDDB1D7-1DE5-FE41-BB57-CAE3B20DF619}" destId="{A0FAB292-91E8-FA4A-BE37-6D582B8858DC}" srcOrd="5" destOrd="0" presId="urn:microsoft.com/office/officeart/2005/8/layout/vProcess5"/>
    <dgm:cxn modelId="{CE1E2EDA-CB1B-9F4F-9BBB-A30ADAE4BCAE}" type="presParOf" srcId="{8BDDB1D7-1DE5-FE41-BB57-CAE3B20DF619}" destId="{D081DD2C-8789-E44E-AC9B-75509D5808C2}" srcOrd="6" destOrd="0" presId="urn:microsoft.com/office/officeart/2005/8/layout/vProcess5"/>
    <dgm:cxn modelId="{ABD38A7B-8401-EE42-9F48-DD9F2FE8D156}" type="presParOf" srcId="{8BDDB1D7-1DE5-FE41-BB57-CAE3B20DF619}" destId="{56605782-2E69-2F41-A038-BDA839AB1C70}" srcOrd="7" destOrd="0" presId="urn:microsoft.com/office/officeart/2005/8/layout/vProcess5"/>
    <dgm:cxn modelId="{EA57E8F9-5536-9D4E-9F0C-49282AA9AD19}" type="presParOf" srcId="{8BDDB1D7-1DE5-FE41-BB57-CAE3B20DF619}" destId="{D56625D5-4FCF-C94C-9E3B-45D0C363EAEC}" srcOrd="8" destOrd="0" presId="urn:microsoft.com/office/officeart/2005/8/layout/vProcess5"/>
    <dgm:cxn modelId="{13315147-3310-CC4D-AEBF-0AAEBCCFD0E0}" type="presParOf" srcId="{8BDDB1D7-1DE5-FE41-BB57-CAE3B20DF619}" destId="{C7525588-7BFA-DE4D-AB43-6766983C8E8B}" srcOrd="9" destOrd="0" presId="urn:microsoft.com/office/officeart/2005/8/layout/vProcess5"/>
    <dgm:cxn modelId="{0983300B-C5E5-174A-A69E-CFF3867D8126}" type="presParOf" srcId="{8BDDB1D7-1DE5-FE41-BB57-CAE3B20DF619}" destId="{864EC43E-E966-2342-9A7A-4BC00C0A7FEA}" srcOrd="10" destOrd="0" presId="urn:microsoft.com/office/officeart/2005/8/layout/vProcess5"/>
    <dgm:cxn modelId="{91DF5D79-D613-0246-9489-96BE7717095A}" type="presParOf" srcId="{8BDDB1D7-1DE5-FE41-BB57-CAE3B20DF619}" destId="{A38AFA0C-F92F-A74A-944C-B62D58B638A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411A7C-CC76-4A81-8A11-E12EC107483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17FBA05-ECFD-409D-A635-E5BF4170A517}">
      <dgm:prSet/>
      <dgm:spPr/>
      <dgm:t>
        <a:bodyPr/>
        <a:lstStyle/>
        <a:p>
          <a:r>
            <a:rPr lang="en-GB"/>
            <a:t>riti di solidarietà (totemismo)</a:t>
          </a:r>
          <a:endParaRPr lang="en-US"/>
        </a:p>
      </dgm:t>
    </dgm:pt>
    <dgm:pt modelId="{EB3BD8E2-46D8-42DF-9FF2-A3C74054A6B3}" type="parTrans" cxnId="{4EA29AAF-12E6-400E-BC0B-66B2B0A3074D}">
      <dgm:prSet/>
      <dgm:spPr/>
      <dgm:t>
        <a:bodyPr/>
        <a:lstStyle/>
        <a:p>
          <a:endParaRPr lang="en-US"/>
        </a:p>
      </dgm:t>
    </dgm:pt>
    <dgm:pt modelId="{B456D146-A212-4F87-A801-2C400153AF2A}" type="sibTrans" cxnId="{4EA29AAF-12E6-400E-BC0B-66B2B0A3074D}">
      <dgm:prSet/>
      <dgm:spPr/>
      <dgm:t>
        <a:bodyPr/>
        <a:lstStyle/>
        <a:p>
          <a:endParaRPr lang="en-US"/>
        </a:p>
      </dgm:t>
    </dgm:pt>
    <dgm:pt modelId="{37EB1B77-3141-41CC-B6F3-A411893475C0}">
      <dgm:prSet/>
      <dgm:spPr/>
      <dgm:t>
        <a:bodyPr/>
        <a:lstStyle/>
        <a:p>
          <a:r>
            <a:rPr lang="en-GB"/>
            <a:t>riti di passaggio</a:t>
          </a:r>
          <a:endParaRPr lang="en-US"/>
        </a:p>
      </dgm:t>
    </dgm:pt>
    <dgm:pt modelId="{D7EF9326-A3F3-47CB-B940-C69E77E913E6}" type="parTrans" cxnId="{90E746CF-1BC0-4B38-9CBD-05CBF5694436}">
      <dgm:prSet/>
      <dgm:spPr/>
      <dgm:t>
        <a:bodyPr/>
        <a:lstStyle/>
        <a:p>
          <a:endParaRPr lang="en-US"/>
        </a:p>
      </dgm:t>
    </dgm:pt>
    <dgm:pt modelId="{9EA891EA-096E-4AFB-93D8-6E022C3A7766}" type="sibTrans" cxnId="{90E746CF-1BC0-4B38-9CBD-05CBF5694436}">
      <dgm:prSet/>
      <dgm:spPr/>
      <dgm:t>
        <a:bodyPr/>
        <a:lstStyle/>
        <a:p>
          <a:endParaRPr lang="en-US"/>
        </a:p>
      </dgm:t>
    </dgm:pt>
    <dgm:pt modelId="{D1F6AD58-EFEA-4E15-8738-F95B891C8D65}" type="pres">
      <dgm:prSet presAssocID="{06411A7C-CC76-4A81-8A11-E12EC107483C}" presName="root" presStyleCnt="0">
        <dgm:presLayoutVars>
          <dgm:dir/>
          <dgm:resizeHandles val="exact"/>
        </dgm:presLayoutVars>
      </dgm:prSet>
      <dgm:spPr/>
    </dgm:pt>
    <dgm:pt modelId="{35BF9F07-66B3-40B3-B892-6380132E0DAD}" type="pres">
      <dgm:prSet presAssocID="{817FBA05-ECFD-409D-A635-E5BF4170A517}" presName="compNode" presStyleCnt="0"/>
      <dgm:spPr/>
    </dgm:pt>
    <dgm:pt modelId="{F7B0116D-AC80-432E-BAB4-2854598F64DA}" type="pres">
      <dgm:prSet presAssocID="{817FBA05-ECFD-409D-A635-E5BF4170A517}" presName="bgRect" presStyleLbl="bgShp" presStyleIdx="0" presStyleCnt="2"/>
      <dgm:spPr/>
    </dgm:pt>
    <dgm:pt modelId="{5D6C8696-E074-471E-9967-60129C295D28}" type="pres">
      <dgm:prSet presAssocID="{817FBA05-ECFD-409D-A635-E5BF4170A51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gon Dance"/>
        </a:ext>
      </dgm:extLst>
    </dgm:pt>
    <dgm:pt modelId="{A9A83C42-61AF-4EEA-AB25-AF99AB648A9C}" type="pres">
      <dgm:prSet presAssocID="{817FBA05-ECFD-409D-A635-E5BF4170A517}" presName="spaceRect" presStyleCnt="0"/>
      <dgm:spPr/>
    </dgm:pt>
    <dgm:pt modelId="{888B3DF7-2090-488E-8636-970C3FB0F28C}" type="pres">
      <dgm:prSet presAssocID="{817FBA05-ECFD-409D-A635-E5BF4170A517}" presName="parTx" presStyleLbl="revTx" presStyleIdx="0" presStyleCnt="2">
        <dgm:presLayoutVars>
          <dgm:chMax val="0"/>
          <dgm:chPref val="0"/>
        </dgm:presLayoutVars>
      </dgm:prSet>
      <dgm:spPr/>
    </dgm:pt>
    <dgm:pt modelId="{C47952DA-9D1E-4A01-8E53-18DC5382FF79}" type="pres">
      <dgm:prSet presAssocID="{B456D146-A212-4F87-A801-2C400153AF2A}" presName="sibTrans" presStyleCnt="0"/>
      <dgm:spPr/>
    </dgm:pt>
    <dgm:pt modelId="{6656DF1C-3EF1-4C4B-8CDA-4B2DE3A64A9E}" type="pres">
      <dgm:prSet presAssocID="{37EB1B77-3141-41CC-B6F3-A411893475C0}" presName="compNode" presStyleCnt="0"/>
      <dgm:spPr/>
    </dgm:pt>
    <dgm:pt modelId="{7DCEDA15-C365-4B41-85E7-D2B2D4545C48}" type="pres">
      <dgm:prSet presAssocID="{37EB1B77-3141-41CC-B6F3-A411893475C0}" presName="bgRect" presStyleLbl="bgShp" presStyleIdx="1" presStyleCnt="2"/>
      <dgm:spPr/>
    </dgm:pt>
    <dgm:pt modelId="{094D629C-9BEB-4657-96DB-68B5479F22C3}" type="pres">
      <dgm:prSet presAssocID="{37EB1B77-3141-41CC-B6F3-A411893475C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pane"/>
        </a:ext>
      </dgm:extLst>
    </dgm:pt>
    <dgm:pt modelId="{7FBD02B9-A085-4A13-9D8B-A8CF2A66B230}" type="pres">
      <dgm:prSet presAssocID="{37EB1B77-3141-41CC-B6F3-A411893475C0}" presName="spaceRect" presStyleCnt="0"/>
      <dgm:spPr/>
    </dgm:pt>
    <dgm:pt modelId="{C37A6A13-E834-42BC-BC88-7888BEED82FB}" type="pres">
      <dgm:prSet presAssocID="{37EB1B77-3141-41CC-B6F3-A411893475C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17C5666-AD09-449E-848A-2A4375C34C19}" type="presOf" srcId="{37EB1B77-3141-41CC-B6F3-A411893475C0}" destId="{C37A6A13-E834-42BC-BC88-7888BEED82FB}" srcOrd="0" destOrd="0" presId="urn:microsoft.com/office/officeart/2018/2/layout/IconVerticalSolidList"/>
    <dgm:cxn modelId="{EB5C287E-B08B-4E6A-8276-C0B8B39DD0F7}" type="presOf" srcId="{817FBA05-ECFD-409D-A635-E5BF4170A517}" destId="{888B3DF7-2090-488E-8636-970C3FB0F28C}" srcOrd="0" destOrd="0" presId="urn:microsoft.com/office/officeart/2018/2/layout/IconVerticalSolidList"/>
    <dgm:cxn modelId="{F5B117A6-FAC8-4FBB-8D94-D788060DDA0D}" type="presOf" srcId="{06411A7C-CC76-4A81-8A11-E12EC107483C}" destId="{D1F6AD58-EFEA-4E15-8738-F95B891C8D65}" srcOrd="0" destOrd="0" presId="urn:microsoft.com/office/officeart/2018/2/layout/IconVerticalSolidList"/>
    <dgm:cxn modelId="{4EA29AAF-12E6-400E-BC0B-66B2B0A3074D}" srcId="{06411A7C-CC76-4A81-8A11-E12EC107483C}" destId="{817FBA05-ECFD-409D-A635-E5BF4170A517}" srcOrd="0" destOrd="0" parTransId="{EB3BD8E2-46D8-42DF-9FF2-A3C74054A6B3}" sibTransId="{B456D146-A212-4F87-A801-2C400153AF2A}"/>
    <dgm:cxn modelId="{90E746CF-1BC0-4B38-9CBD-05CBF5694436}" srcId="{06411A7C-CC76-4A81-8A11-E12EC107483C}" destId="{37EB1B77-3141-41CC-B6F3-A411893475C0}" srcOrd="1" destOrd="0" parTransId="{D7EF9326-A3F3-47CB-B940-C69E77E913E6}" sibTransId="{9EA891EA-096E-4AFB-93D8-6E022C3A7766}"/>
    <dgm:cxn modelId="{F1DBB5C8-F0FF-4C73-900F-D5EDBED844BF}" type="presParOf" srcId="{D1F6AD58-EFEA-4E15-8738-F95B891C8D65}" destId="{35BF9F07-66B3-40B3-B892-6380132E0DAD}" srcOrd="0" destOrd="0" presId="urn:microsoft.com/office/officeart/2018/2/layout/IconVerticalSolidList"/>
    <dgm:cxn modelId="{3E68D27B-AC86-4D16-A257-9ED827414FE3}" type="presParOf" srcId="{35BF9F07-66B3-40B3-B892-6380132E0DAD}" destId="{F7B0116D-AC80-432E-BAB4-2854598F64DA}" srcOrd="0" destOrd="0" presId="urn:microsoft.com/office/officeart/2018/2/layout/IconVerticalSolidList"/>
    <dgm:cxn modelId="{320A7F7C-8E9E-4D30-AED0-B6E817AC4EBD}" type="presParOf" srcId="{35BF9F07-66B3-40B3-B892-6380132E0DAD}" destId="{5D6C8696-E074-471E-9967-60129C295D28}" srcOrd="1" destOrd="0" presId="urn:microsoft.com/office/officeart/2018/2/layout/IconVerticalSolidList"/>
    <dgm:cxn modelId="{A574791E-9E26-4282-936B-FA8D02B1EC77}" type="presParOf" srcId="{35BF9F07-66B3-40B3-B892-6380132E0DAD}" destId="{A9A83C42-61AF-4EEA-AB25-AF99AB648A9C}" srcOrd="2" destOrd="0" presId="urn:microsoft.com/office/officeart/2018/2/layout/IconVerticalSolidList"/>
    <dgm:cxn modelId="{E2BBB743-0726-45F8-8429-EF677DFBAD14}" type="presParOf" srcId="{35BF9F07-66B3-40B3-B892-6380132E0DAD}" destId="{888B3DF7-2090-488E-8636-970C3FB0F28C}" srcOrd="3" destOrd="0" presId="urn:microsoft.com/office/officeart/2018/2/layout/IconVerticalSolidList"/>
    <dgm:cxn modelId="{4FB69514-FB09-4401-BF86-56DFC054F977}" type="presParOf" srcId="{D1F6AD58-EFEA-4E15-8738-F95B891C8D65}" destId="{C47952DA-9D1E-4A01-8E53-18DC5382FF79}" srcOrd="1" destOrd="0" presId="urn:microsoft.com/office/officeart/2018/2/layout/IconVerticalSolidList"/>
    <dgm:cxn modelId="{6CE4492A-8ABB-43B2-A590-2FFBDDF4B8FE}" type="presParOf" srcId="{D1F6AD58-EFEA-4E15-8738-F95B891C8D65}" destId="{6656DF1C-3EF1-4C4B-8CDA-4B2DE3A64A9E}" srcOrd="2" destOrd="0" presId="urn:microsoft.com/office/officeart/2018/2/layout/IconVerticalSolidList"/>
    <dgm:cxn modelId="{B9D8EAFC-26AE-49AD-83D5-91B5336DE74B}" type="presParOf" srcId="{6656DF1C-3EF1-4C4B-8CDA-4B2DE3A64A9E}" destId="{7DCEDA15-C365-4B41-85E7-D2B2D4545C48}" srcOrd="0" destOrd="0" presId="urn:microsoft.com/office/officeart/2018/2/layout/IconVerticalSolidList"/>
    <dgm:cxn modelId="{459ED82A-EB87-450C-A4F8-29BA0D9D5125}" type="presParOf" srcId="{6656DF1C-3EF1-4C4B-8CDA-4B2DE3A64A9E}" destId="{094D629C-9BEB-4657-96DB-68B5479F22C3}" srcOrd="1" destOrd="0" presId="urn:microsoft.com/office/officeart/2018/2/layout/IconVerticalSolidList"/>
    <dgm:cxn modelId="{F904C1E0-E5C3-44A5-A0F9-C3141734C2F9}" type="presParOf" srcId="{6656DF1C-3EF1-4C4B-8CDA-4B2DE3A64A9E}" destId="{7FBD02B9-A085-4A13-9D8B-A8CF2A66B230}" srcOrd="2" destOrd="0" presId="urn:microsoft.com/office/officeart/2018/2/layout/IconVerticalSolidList"/>
    <dgm:cxn modelId="{192757FE-36D7-4E48-8A09-2563143EBEF9}" type="presParOf" srcId="{6656DF1C-3EF1-4C4B-8CDA-4B2DE3A64A9E}" destId="{C37A6A13-E834-42BC-BC88-7888BEED82F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F73D16-C867-45EE-942A-4546557F251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C06925B-9ACE-402E-B4FC-5195DA93E0D5}">
      <dgm:prSet/>
      <dgm:spPr/>
      <dgm:t>
        <a:bodyPr/>
        <a:lstStyle/>
        <a:p>
          <a:r>
            <a:rPr lang="en-GB"/>
            <a:t>clero professionale, classe sacerdotale </a:t>
          </a:r>
          <a:r>
            <a:rPr lang="ja-JP"/>
            <a:t>‘</a:t>
          </a:r>
          <a:r>
            <a:rPr lang="en-GB"/>
            <a:t>professionista</a:t>
          </a:r>
          <a:r>
            <a:rPr lang="ja-JP"/>
            <a:t>’</a:t>
          </a:r>
          <a:endParaRPr lang="en-US"/>
        </a:p>
      </dgm:t>
    </dgm:pt>
    <dgm:pt modelId="{5C151983-CFF9-4A4F-BDC4-8CF16BBF285C}" type="parTrans" cxnId="{B348959D-462D-4722-B369-7D3B378B8694}">
      <dgm:prSet/>
      <dgm:spPr/>
      <dgm:t>
        <a:bodyPr/>
        <a:lstStyle/>
        <a:p>
          <a:endParaRPr lang="en-US"/>
        </a:p>
      </dgm:t>
    </dgm:pt>
    <dgm:pt modelId="{D3444384-3D91-4FFD-8802-69A67CC04FD0}" type="sibTrans" cxnId="{B348959D-462D-4722-B369-7D3B378B8694}">
      <dgm:prSet/>
      <dgm:spPr/>
      <dgm:t>
        <a:bodyPr/>
        <a:lstStyle/>
        <a:p>
          <a:endParaRPr lang="en-US"/>
        </a:p>
      </dgm:t>
    </dgm:pt>
    <dgm:pt modelId="{0CB8C9A4-6814-4B88-9649-ED27729D500B}">
      <dgm:prSet/>
      <dgm:spPr/>
      <dgm:t>
        <a:bodyPr/>
        <a:lstStyle/>
        <a:p>
          <a:r>
            <a:rPr lang="en-GB"/>
            <a:t>sistema politico centralizzato</a:t>
          </a:r>
          <a:endParaRPr lang="en-US"/>
        </a:p>
      </dgm:t>
    </dgm:pt>
    <dgm:pt modelId="{D0F678A8-1FB0-46C5-901D-D95D9020E624}" type="parTrans" cxnId="{69BDA685-E13D-450F-BD1B-6D89D631C43B}">
      <dgm:prSet/>
      <dgm:spPr/>
      <dgm:t>
        <a:bodyPr/>
        <a:lstStyle/>
        <a:p>
          <a:endParaRPr lang="en-US"/>
        </a:p>
      </dgm:t>
    </dgm:pt>
    <dgm:pt modelId="{AC9B93D0-9D18-4C18-87B4-3AD4F5BD868E}" type="sibTrans" cxnId="{69BDA685-E13D-450F-BD1B-6D89D631C43B}">
      <dgm:prSet/>
      <dgm:spPr/>
      <dgm:t>
        <a:bodyPr/>
        <a:lstStyle/>
        <a:p>
          <a:endParaRPr lang="en-US"/>
        </a:p>
      </dgm:t>
    </dgm:pt>
    <dgm:pt modelId="{B4FF69EC-0D7B-4D4E-8375-65671ACB3BA6}">
      <dgm:prSet/>
      <dgm:spPr/>
      <dgm:t>
        <a:bodyPr/>
        <a:lstStyle/>
        <a:p>
          <a:r>
            <a:rPr lang="en-GB"/>
            <a:t>profonda separazione settore attivo/passivo del rito</a:t>
          </a:r>
          <a:endParaRPr lang="en-US"/>
        </a:p>
      </dgm:t>
    </dgm:pt>
    <dgm:pt modelId="{349F9C64-24ED-4D4E-AA0E-F08EFFD676FD}" type="parTrans" cxnId="{C0341B7E-558B-4005-AE6F-11C267D42A7B}">
      <dgm:prSet/>
      <dgm:spPr/>
      <dgm:t>
        <a:bodyPr/>
        <a:lstStyle/>
        <a:p>
          <a:endParaRPr lang="en-US"/>
        </a:p>
      </dgm:t>
    </dgm:pt>
    <dgm:pt modelId="{33246C79-FA52-48F9-B332-6AA3DD65CC71}" type="sibTrans" cxnId="{C0341B7E-558B-4005-AE6F-11C267D42A7B}">
      <dgm:prSet/>
      <dgm:spPr/>
      <dgm:t>
        <a:bodyPr/>
        <a:lstStyle/>
        <a:p>
          <a:endParaRPr lang="en-US"/>
        </a:p>
      </dgm:t>
    </dgm:pt>
    <dgm:pt modelId="{B225E68F-753E-4FEB-B6A7-4BB46DC7B38A}" type="pres">
      <dgm:prSet presAssocID="{CCF73D16-C867-45EE-942A-4546557F2518}" presName="root" presStyleCnt="0">
        <dgm:presLayoutVars>
          <dgm:dir/>
          <dgm:resizeHandles val="exact"/>
        </dgm:presLayoutVars>
      </dgm:prSet>
      <dgm:spPr/>
    </dgm:pt>
    <dgm:pt modelId="{59409D4A-6CE7-43EC-ABDA-67E25DA6A0EA}" type="pres">
      <dgm:prSet presAssocID="{1C06925B-9ACE-402E-B4FC-5195DA93E0D5}" presName="compNode" presStyleCnt="0"/>
      <dgm:spPr/>
    </dgm:pt>
    <dgm:pt modelId="{9F93D7A4-B91E-473D-8C98-2E24685315BC}" type="pres">
      <dgm:prSet presAssocID="{1C06925B-9ACE-402E-B4FC-5195DA93E0D5}" presName="bgRect" presStyleLbl="bgShp" presStyleIdx="0" presStyleCnt="3"/>
      <dgm:spPr/>
    </dgm:pt>
    <dgm:pt modelId="{2E443F82-44BF-48DC-A615-B8E177B0D12E}" type="pres">
      <dgm:prSet presAssocID="{1C06925B-9ACE-402E-B4FC-5195DA93E0D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latore"/>
        </a:ext>
      </dgm:extLst>
    </dgm:pt>
    <dgm:pt modelId="{C3253EF4-514C-4568-9731-A331F86691CB}" type="pres">
      <dgm:prSet presAssocID="{1C06925B-9ACE-402E-B4FC-5195DA93E0D5}" presName="spaceRect" presStyleCnt="0"/>
      <dgm:spPr/>
    </dgm:pt>
    <dgm:pt modelId="{C9FBF1E1-0D90-472A-AFEC-CA654E5756FC}" type="pres">
      <dgm:prSet presAssocID="{1C06925B-9ACE-402E-B4FC-5195DA93E0D5}" presName="parTx" presStyleLbl="revTx" presStyleIdx="0" presStyleCnt="3">
        <dgm:presLayoutVars>
          <dgm:chMax val="0"/>
          <dgm:chPref val="0"/>
        </dgm:presLayoutVars>
      </dgm:prSet>
      <dgm:spPr/>
    </dgm:pt>
    <dgm:pt modelId="{6F3E668A-C6CC-47F8-BC4A-46D2A53BD0D9}" type="pres">
      <dgm:prSet presAssocID="{D3444384-3D91-4FFD-8802-69A67CC04FD0}" presName="sibTrans" presStyleCnt="0"/>
      <dgm:spPr/>
    </dgm:pt>
    <dgm:pt modelId="{B5015523-996E-4157-AAAD-CE88AD4A9E65}" type="pres">
      <dgm:prSet presAssocID="{0CB8C9A4-6814-4B88-9649-ED27729D500B}" presName="compNode" presStyleCnt="0"/>
      <dgm:spPr/>
    </dgm:pt>
    <dgm:pt modelId="{8FB41D79-CDF4-4F17-AD35-5BA7EFA5D479}" type="pres">
      <dgm:prSet presAssocID="{0CB8C9A4-6814-4B88-9649-ED27729D500B}" presName="bgRect" presStyleLbl="bgShp" presStyleIdx="1" presStyleCnt="3"/>
      <dgm:spPr/>
    </dgm:pt>
    <dgm:pt modelId="{15D68ACA-EC67-44F2-BEC5-E9B243BF0149}" type="pres">
      <dgm:prSet presAssocID="{0CB8C9A4-6814-4B88-9649-ED27729D500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ca"/>
        </a:ext>
      </dgm:extLst>
    </dgm:pt>
    <dgm:pt modelId="{E1040DCB-94B4-4652-AFC8-1093372C0F7B}" type="pres">
      <dgm:prSet presAssocID="{0CB8C9A4-6814-4B88-9649-ED27729D500B}" presName="spaceRect" presStyleCnt="0"/>
      <dgm:spPr/>
    </dgm:pt>
    <dgm:pt modelId="{0E62E0FA-A2A4-4C21-9001-6AC4F4362F55}" type="pres">
      <dgm:prSet presAssocID="{0CB8C9A4-6814-4B88-9649-ED27729D500B}" presName="parTx" presStyleLbl="revTx" presStyleIdx="1" presStyleCnt="3">
        <dgm:presLayoutVars>
          <dgm:chMax val="0"/>
          <dgm:chPref val="0"/>
        </dgm:presLayoutVars>
      </dgm:prSet>
      <dgm:spPr/>
    </dgm:pt>
    <dgm:pt modelId="{0880E722-7E5E-4187-A8AA-62587B019FBA}" type="pres">
      <dgm:prSet presAssocID="{AC9B93D0-9D18-4C18-87B4-3AD4F5BD868E}" presName="sibTrans" presStyleCnt="0"/>
      <dgm:spPr/>
    </dgm:pt>
    <dgm:pt modelId="{DA2B2311-344F-4BD3-AD5D-35C0756B0CFE}" type="pres">
      <dgm:prSet presAssocID="{B4FF69EC-0D7B-4D4E-8375-65671ACB3BA6}" presName="compNode" presStyleCnt="0"/>
      <dgm:spPr/>
    </dgm:pt>
    <dgm:pt modelId="{822C0CF6-4A81-4759-9BE0-5B825A42BD23}" type="pres">
      <dgm:prSet presAssocID="{B4FF69EC-0D7B-4D4E-8375-65671ACB3BA6}" presName="bgRect" presStyleLbl="bgShp" presStyleIdx="2" presStyleCnt="3"/>
      <dgm:spPr/>
    </dgm:pt>
    <dgm:pt modelId="{B037D05C-2F95-4D74-8741-DC441D71F18F}" type="pres">
      <dgm:prSet presAssocID="{B4FF69EC-0D7B-4D4E-8375-65671ACB3BA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ayer Candle"/>
        </a:ext>
      </dgm:extLst>
    </dgm:pt>
    <dgm:pt modelId="{CBF14BF5-B91C-4A3E-8A05-E26CCE6BC1EB}" type="pres">
      <dgm:prSet presAssocID="{B4FF69EC-0D7B-4D4E-8375-65671ACB3BA6}" presName="spaceRect" presStyleCnt="0"/>
      <dgm:spPr/>
    </dgm:pt>
    <dgm:pt modelId="{B79CA64B-0D5E-4E05-8F43-69ECA5FAD164}" type="pres">
      <dgm:prSet presAssocID="{B4FF69EC-0D7B-4D4E-8375-65671ACB3BA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529A446-D20F-4419-97D5-21DFA906B894}" type="presOf" srcId="{1C06925B-9ACE-402E-B4FC-5195DA93E0D5}" destId="{C9FBF1E1-0D90-472A-AFEC-CA654E5756FC}" srcOrd="0" destOrd="0" presId="urn:microsoft.com/office/officeart/2018/2/layout/IconVerticalSolidList"/>
    <dgm:cxn modelId="{0E4B1E5C-7BBD-428B-B319-401B48AAC3E3}" type="presOf" srcId="{0CB8C9A4-6814-4B88-9649-ED27729D500B}" destId="{0E62E0FA-A2A4-4C21-9001-6AC4F4362F55}" srcOrd="0" destOrd="0" presId="urn:microsoft.com/office/officeart/2018/2/layout/IconVerticalSolidList"/>
    <dgm:cxn modelId="{D7879069-9469-4EBE-B5D9-30DEBC5D5B45}" type="presOf" srcId="{B4FF69EC-0D7B-4D4E-8375-65671ACB3BA6}" destId="{B79CA64B-0D5E-4E05-8F43-69ECA5FAD164}" srcOrd="0" destOrd="0" presId="urn:microsoft.com/office/officeart/2018/2/layout/IconVerticalSolidList"/>
    <dgm:cxn modelId="{C0341B7E-558B-4005-AE6F-11C267D42A7B}" srcId="{CCF73D16-C867-45EE-942A-4546557F2518}" destId="{B4FF69EC-0D7B-4D4E-8375-65671ACB3BA6}" srcOrd="2" destOrd="0" parTransId="{349F9C64-24ED-4D4E-AA0E-F08EFFD676FD}" sibTransId="{33246C79-FA52-48F9-B332-6AA3DD65CC71}"/>
    <dgm:cxn modelId="{69BDA685-E13D-450F-BD1B-6D89D631C43B}" srcId="{CCF73D16-C867-45EE-942A-4546557F2518}" destId="{0CB8C9A4-6814-4B88-9649-ED27729D500B}" srcOrd="1" destOrd="0" parTransId="{D0F678A8-1FB0-46C5-901D-D95D9020E624}" sibTransId="{AC9B93D0-9D18-4C18-87B4-3AD4F5BD868E}"/>
    <dgm:cxn modelId="{B348959D-462D-4722-B369-7D3B378B8694}" srcId="{CCF73D16-C867-45EE-942A-4546557F2518}" destId="{1C06925B-9ACE-402E-B4FC-5195DA93E0D5}" srcOrd="0" destOrd="0" parTransId="{5C151983-CFF9-4A4F-BDC4-8CF16BBF285C}" sibTransId="{D3444384-3D91-4FFD-8802-69A67CC04FD0}"/>
    <dgm:cxn modelId="{209ABFF9-4FB0-4E45-AB1D-10DE156DF500}" type="presOf" srcId="{CCF73D16-C867-45EE-942A-4546557F2518}" destId="{B225E68F-753E-4FEB-B6A7-4BB46DC7B38A}" srcOrd="0" destOrd="0" presId="urn:microsoft.com/office/officeart/2018/2/layout/IconVerticalSolidList"/>
    <dgm:cxn modelId="{092DD338-4648-4CBB-8CA5-DB7A58460552}" type="presParOf" srcId="{B225E68F-753E-4FEB-B6A7-4BB46DC7B38A}" destId="{59409D4A-6CE7-43EC-ABDA-67E25DA6A0EA}" srcOrd="0" destOrd="0" presId="urn:microsoft.com/office/officeart/2018/2/layout/IconVerticalSolidList"/>
    <dgm:cxn modelId="{D49749B9-94E5-48BF-A077-F3CEEAFACEDD}" type="presParOf" srcId="{59409D4A-6CE7-43EC-ABDA-67E25DA6A0EA}" destId="{9F93D7A4-B91E-473D-8C98-2E24685315BC}" srcOrd="0" destOrd="0" presId="urn:microsoft.com/office/officeart/2018/2/layout/IconVerticalSolidList"/>
    <dgm:cxn modelId="{10C0BDFC-416D-40A1-B24C-00B30FF80968}" type="presParOf" srcId="{59409D4A-6CE7-43EC-ABDA-67E25DA6A0EA}" destId="{2E443F82-44BF-48DC-A615-B8E177B0D12E}" srcOrd="1" destOrd="0" presId="urn:microsoft.com/office/officeart/2018/2/layout/IconVerticalSolidList"/>
    <dgm:cxn modelId="{48096612-D1F7-44A7-A75B-A52BC257C49F}" type="presParOf" srcId="{59409D4A-6CE7-43EC-ABDA-67E25DA6A0EA}" destId="{C3253EF4-514C-4568-9731-A331F86691CB}" srcOrd="2" destOrd="0" presId="urn:microsoft.com/office/officeart/2018/2/layout/IconVerticalSolidList"/>
    <dgm:cxn modelId="{68037E3A-FF6F-4833-979E-209BFAE29A1D}" type="presParOf" srcId="{59409D4A-6CE7-43EC-ABDA-67E25DA6A0EA}" destId="{C9FBF1E1-0D90-472A-AFEC-CA654E5756FC}" srcOrd="3" destOrd="0" presId="urn:microsoft.com/office/officeart/2018/2/layout/IconVerticalSolidList"/>
    <dgm:cxn modelId="{0144A640-5058-4CAD-9453-B081072CD78C}" type="presParOf" srcId="{B225E68F-753E-4FEB-B6A7-4BB46DC7B38A}" destId="{6F3E668A-C6CC-47F8-BC4A-46D2A53BD0D9}" srcOrd="1" destOrd="0" presId="urn:microsoft.com/office/officeart/2018/2/layout/IconVerticalSolidList"/>
    <dgm:cxn modelId="{55945A10-DCB1-4685-87B5-CA08567F8D0E}" type="presParOf" srcId="{B225E68F-753E-4FEB-B6A7-4BB46DC7B38A}" destId="{B5015523-996E-4157-AAAD-CE88AD4A9E65}" srcOrd="2" destOrd="0" presId="urn:microsoft.com/office/officeart/2018/2/layout/IconVerticalSolidList"/>
    <dgm:cxn modelId="{A6DF3582-5D06-475E-9A53-6065A012E3F9}" type="presParOf" srcId="{B5015523-996E-4157-AAAD-CE88AD4A9E65}" destId="{8FB41D79-CDF4-4F17-AD35-5BA7EFA5D479}" srcOrd="0" destOrd="0" presId="urn:microsoft.com/office/officeart/2018/2/layout/IconVerticalSolidList"/>
    <dgm:cxn modelId="{FF228A56-6530-471B-B9B9-C4E899C4D2DD}" type="presParOf" srcId="{B5015523-996E-4157-AAAD-CE88AD4A9E65}" destId="{15D68ACA-EC67-44F2-BEC5-E9B243BF0149}" srcOrd="1" destOrd="0" presId="urn:microsoft.com/office/officeart/2018/2/layout/IconVerticalSolidList"/>
    <dgm:cxn modelId="{0593BD9A-25E3-4A25-ADE3-A4CFD5011BB9}" type="presParOf" srcId="{B5015523-996E-4157-AAAD-CE88AD4A9E65}" destId="{E1040DCB-94B4-4652-AFC8-1093372C0F7B}" srcOrd="2" destOrd="0" presId="urn:microsoft.com/office/officeart/2018/2/layout/IconVerticalSolidList"/>
    <dgm:cxn modelId="{9A92FBDA-4198-41D4-8C91-35EF6B0A6288}" type="presParOf" srcId="{B5015523-996E-4157-AAAD-CE88AD4A9E65}" destId="{0E62E0FA-A2A4-4C21-9001-6AC4F4362F55}" srcOrd="3" destOrd="0" presId="urn:microsoft.com/office/officeart/2018/2/layout/IconVerticalSolidList"/>
    <dgm:cxn modelId="{DC47F5F4-F1EB-4ADB-84FB-0C69345C5497}" type="presParOf" srcId="{B225E68F-753E-4FEB-B6A7-4BB46DC7B38A}" destId="{0880E722-7E5E-4187-A8AA-62587B019FBA}" srcOrd="3" destOrd="0" presId="urn:microsoft.com/office/officeart/2018/2/layout/IconVerticalSolidList"/>
    <dgm:cxn modelId="{BBAA1EFC-C0C6-40A0-9D24-5B493D3699C8}" type="presParOf" srcId="{B225E68F-753E-4FEB-B6A7-4BB46DC7B38A}" destId="{DA2B2311-344F-4BD3-AD5D-35C0756B0CFE}" srcOrd="4" destOrd="0" presId="urn:microsoft.com/office/officeart/2018/2/layout/IconVerticalSolidList"/>
    <dgm:cxn modelId="{56EFF4B2-114B-4E74-A5E2-1B66516A6FB0}" type="presParOf" srcId="{DA2B2311-344F-4BD3-AD5D-35C0756B0CFE}" destId="{822C0CF6-4A81-4759-9BE0-5B825A42BD23}" srcOrd="0" destOrd="0" presId="urn:microsoft.com/office/officeart/2018/2/layout/IconVerticalSolidList"/>
    <dgm:cxn modelId="{3C275AC9-0C32-4102-8978-E9FB40B6FE03}" type="presParOf" srcId="{DA2B2311-344F-4BD3-AD5D-35C0756B0CFE}" destId="{B037D05C-2F95-4D74-8741-DC441D71F18F}" srcOrd="1" destOrd="0" presId="urn:microsoft.com/office/officeart/2018/2/layout/IconVerticalSolidList"/>
    <dgm:cxn modelId="{506D682B-AD6B-4645-A1F6-B0E86D8CF9BA}" type="presParOf" srcId="{DA2B2311-344F-4BD3-AD5D-35C0756B0CFE}" destId="{CBF14BF5-B91C-4A3E-8A05-E26CCE6BC1EB}" srcOrd="2" destOrd="0" presId="urn:microsoft.com/office/officeart/2018/2/layout/IconVerticalSolidList"/>
    <dgm:cxn modelId="{BC19732A-DB63-4B4A-AC9A-FA9F001C51FD}" type="presParOf" srcId="{DA2B2311-344F-4BD3-AD5D-35C0756B0CFE}" destId="{B79CA64B-0D5E-4E05-8F43-69ECA5FAD16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C517DB-F854-4D52-BFEB-6BCC39189F83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274C7D0-249A-44FE-9B34-DCC81CFBE324}">
      <dgm:prSet/>
      <dgm:spPr/>
      <dgm:t>
        <a:bodyPr/>
        <a:lstStyle/>
        <a:p>
          <a:r>
            <a:rPr lang="en-GB" u="sng"/>
            <a:t>di passaggio</a:t>
          </a:r>
          <a:r>
            <a:rPr lang="en-GB"/>
            <a:t> </a:t>
          </a:r>
          <a:endParaRPr lang="en-US"/>
        </a:p>
      </dgm:t>
    </dgm:pt>
    <dgm:pt modelId="{CAB4ED08-61D2-4C85-A779-2C134CF43FEB}" type="parTrans" cxnId="{45DE96C1-B92D-4AE3-8084-0513A8CA44DC}">
      <dgm:prSet/>
      <dgm:spPr/>
      <dgm:t>
        <a:bodyPr/>
        <a:lstStyle/>
        <a:p>
          <a:endParaRPr lang="en-US"/>
        </a:p>
      </dgm:t>
    </dgm:pt>
    <dgm:pt modelId="{8BCA9F47-18CB-4464-8C47-96B4A751CEC6}" type="sibTrans" cxnId="{45DE96C1-B92D-4AE3-8084-0513A8CA44DC}">
      <dgm:prSet/>
      <dgm:spPr/>
      <dgm:t>
        <a:bodyPr/>
        <a:lstStyle/>
        <a:p>
          <a:endParaRPr lang="en-US"/>
        </a:p>
      </dgm:t>
    </dgm:pt>
    <dgm:pt modelId="{F4341B10-EBDC-4629-B386-AA56420C84B4}">
      <dgm:prSet/>
      <dgm:spPr/>
      <dgm:t>
        <a:bodyPr/>
        <a:lstStyle/>
        <a:p>
          <a:r>
            <a:rPr lang="en-GB"/>
            <a:t>es. iniziazione, battesimo, matrimonio, laurea, arruolamento</a:t>
          </a:r>
          <a:endParaRPr lang="en-US"/>
        </a:p>
      </dgm:t>
    </dgm:pt>
    <dgm:pt modelId="{8ECC3AEB-3AC3-4901-A6B8-9B11212180D5}" type="parTrans" cxnId="{21D69667-AC5B-41A5-AB56-B61E2DDCF145}">
      <dgm:prSet/>
      <dgm:spPr/>
      <dgm:t>
        <a:bodyPr/>
        <a:lstStyle/>
        <a:p>
          <a:endParaRPr lang="en-US"/>
        </a:p>
      </dgm:t>
    </dgm:pt>
    <dgm:pt modelId="{2E1A534D-33BE-4825-8E38-F8C4A31AA3EF}" type="sibTrans" cxnId="{21D69667-AC5B-41A5-AB56-B61E2DDCF145}">
      <dgm:prSet/>
      <dgm:spPr/>
      <dgm:t>
        <a:bodyPr/>
        <a:lstStyle/>
        <a:p>
          <a:endParaRPr lang="en-US"/>
        </a:p>
      </dgm:t>
    </dgm:pt>
    <dgm:pt modelId="{C7264BA6-4488-4036-85F1-14E7040081A0}">
      <dgm:prSet/>
      <dgm:spPr/>
      <dgm:t>
        <a:bodyPr/>
        <a:lstStyle/>
        <a:p>
          <a:r>
            <a:rPr lang="en-GB" u="sng"/>
            <a:t>di regalità e potere</a:t>
          </a:r>
          <a:endParaRPr lang="en-US"/>
        </a:p>
      </dgm:t>
    </dgm:pt>
    <dgm:pt modelId="{AF4CE65E-9675-4285-860D-2A62AD21328F}" type="parTrans" cxnId="{D9F4A4E5-4A55-4007-BD3B-595870E2E304}">
      <dgm:prSet/>
      <dgm:spPr/>
      <dgm:t>
        <a:bodyPr/>
        <a:lstStyle/>
        <a:p>
          <a:endParaRPr lang="en-US"/>
        </a:p>
      </dgm:t>
    </dgm:pt>
    <dgm:pt modelId="{0430A154-B358-4549-BFB8-D13110DE6093}" type="sibTrans" cxnId="{D9F4A4E5-4A55-4007-BD3B-595870E2E304}">
      <dgm:prSet/>
      <dgm:spPr/>
      <dgm:t>
        <a:bodyPr/>
        <a:lstStyle/>
        <a:p>
          <a:endParaRPr lang="en-US"/>
        </a:p>
      </dgm:t>
    </dgm:pt>
    <dgm:pt modelId="{1032651A-A5A4-4DAB-9441-3A3302207B06}">
      <dgm:prSet/>
      <dgm:spPr/>
      <dgm:t>
        <a:bodyPr/>
        <a:lstStyle/>
        <a:p>
          <a:r>
            <a:rPr lang="en-GB"/>
            <a:t>es. incoronazione, investitura politica, parate</a:t>
          </a:r>
          <a:endParaRPr lang="en-US"/>
        </a:p>
      </dgm:t>
    </dgm:pt>
    <dgm:pt modelId="{4C8A0981-2E22-4DD3-A584-A2321ADC3CC5}" type="parTrans" cxnId="{049B2C8C-CE7A-4362-A381-9A266BE566E7}">
      <dgm:prSet/>
      <dgm:spPr/>
      <dgm:t>
        <a:bodyPr/>
        <a:lstStyle/>
        <a:p>
          <a:endParaRPr lang="en-US"/>
        </a:p>
      </dgm:t>
    </dgm:pt>
    <dgm:pt modelId="{7704E585-99BA-4627-B374-C92E1D7D5B78}" type="sibTrans" cxnId="{049B2C8C-CE7A-4362-A381-9A266BE566E7}">
      <dgm:prSet/>
      <dgm:spPr/>
      <dgm:t>
        <a:bodyPr/>
        <a:lstStyle/>
        <a:p>
          <a:endParaRPr lang="en-US"/>
        </a:p>
      </dgm:t>
    </dgm:pt>
    <dgm:pt modelId="{A4D41CB0-34D4-4F82-8380-E723E70D3502}">
      <dgm:prSet/>
      <dgm:spPr/>
      <dgm:t>
        <a:bodyPr/>
        <a:lstStyle/>
        <a:p>
          <a:r>
            <a:rPr lang="en-GB" u="sng"/>
            <a:t>di inversione</a:t>
          </a:r>
          <a:r>
            <a:rPr lang="en-GB"/>
            <a:t> es. carnevale</a:t>
          </a:r>
          <a:endParaRPr lang="en-US"/>
        </a:p>
      </dgm:t>
    </dgm:pt>
    <dgm:pt modelId="{5CB03EAC-5F87-468C-8441-1F15BBAB4DC8}" type="parTrans" cxnId="{C5F13A3C-A2A0-4D46-88A2-C672349F20CF}">
      <dgm:prSet/>
      <dgm:spPr/>
      <dgm:t>
        <a:bodyPr/>
        <a:lstStyle/>
        <a:p>
          <a:endParaRPr lang="en-US"/>
        </a:p>
      </dgm:t>
    </dgm:pt>
    <dgm:pt modelId="{4863119D-1637-497D-B977-061F76246251}" type="sibTrans" cxnId="{C5F13A3C-A2A0-4D46-88A2-C672349F20CF}">
      <dgm:prSet/>
      <dgm:spPr/>
      <dgm:t>
        <a:bodyPr/>
        <a:lstStyle/>
        <a:p>
          <a:endParaRPr lang="en-US"/>
        </a:p>
      </dgm:t>
    </dgm:pt>
    <dgm:pt modelId="{55473CCA-8C34-4EB5-B021-29A940EF0BB1}">
      <dgm:prSet/>
      <dgm:spPr/>
      <dgm:t>
        <a:bodyPr/>
        <a:lstStyle/>
        <a:p>
          <a:r>
            <a:rPr lang="en-GB" u="sng"/>
            <a:t>funebri </a:t>
          </a:r>
          <a:endParaRPr lang="en-US"/>
        </a:p>
      </dgm:t>
    </dgm:pt>
    <dgm:pt modelId="{D06D7420-D72E-46C6-A70E-A7475313668D}" type="parTrans" cxnId="{E2309668-D76F-45D8-BC00-AE613943291B}">
      <dgm:prSet/>
      <dgm:spPr/>
      <dgm:t>
        <a:bodyPr/>
        <a:lstStyle/>
        <a:p>
          <a:endParaRPr lang="en-US"/>
        </a:p>
      </dgm:t>
    </dgm:pt>
    <dgm:pt modelId="{84A5DCC8-78C5-4074-9DB5-FFC6077D4053}" type="sibTrans" cxnId="{E2309668-D76F-45D8-BC00-AE613943291B}">
      <dgm:prSet/>
      <dgm:spPr/>
      <dgm:t>
        <a:bodyPr/>
        <a:lstStyle/>
        <a:p>
          <a:endParaRPr lang="en-US"/>
        </a:p>
      </dgm:t>
    </dgm:pt>
    <dgm:pt modelId="{F70A67ED-4F09-4167-A332-6AB8DF852359}">
      <dgm:prSet/>
      <dgm:spPr/>
      <dgm:t>
        <a:bodyPr/>
        <a:lstStyle/>
        <a:p>
          <a:r>
            <a:rPr lang="en-GB" u="sng"/>
            <a:t>ecologici</a:t>
          </a:r>
          <a:r>
            <a:rPr lang="en-GB"/>
            <a:t>  es. falò epifanici, solstizi</a:t>
          </a:r>
          <a:endParaRPr lang="en-US"/>
        </a:p>
      </dgm:t>
    </dgm:pt>
    <dgm:pt modelId="{A011B680-4AEE-44EE-8C50-64844A7E1688}" type="parTrans" cxnId="{1D11BE27-578A-4F9C-9836-C7641EB7C12E}">
      <dgm:prSet/>
      <dgm:spPr/>
      <dgm:t>
        <a:bodyPr/>
        <a:lstStyle/>
        <a:p>
          <a:endParaRPr lang="en-US"/>
        </a:p>
      </dgm:t>
    </dgm:pt>
    <dgm:pt modelId="{100A609A-2002-4A5F-858B-249EA300D57A}" type="sibTrans" cxnId="{1D11BE27-578A-4F9C-9836-C7641EB7C12E}">
      <dgm:prSet/>
      <dgm:spPr/>
      <dgm:t>
        <a:bodyPr/>
        <a:lstStyle/>
        <a:p>
          <a:endParaRPr lang="en-US"/>
        </a:p>
      </dgm:t>
    </dgm:pt>
    <dgm:pt modelId="{2BFB79C0-9269-45AF-8258-38298AB1DF4C}">
      <dgm:prSet/>
      <dgm:spPr/>
      <dgm:t>
        <a:bodyPr/>
        <a:lstStyle/>
        <a:p>
          <a:r>
            <a:rPr lang="en-GB" u="sng"/>
            <a:t>di solidarietà</a:t>
          </a:r>
          <a:r>
            <a:rPr lang="en-GB"/>
            <a:t> es. feste comunitarie e nazionali, aggregazioni subculturali.</a:t>
          </a:r>
          <a:endParaRPr lang="en-US"/>
        </a:p>
      </dgm:t>
    </dgm:pt>
    <dgm:pt modelId="{8A0BC824-0996-48D5-BDB2-CAE632031DF5}" type="parTrans" cxnId="{B2B0AE12-9E7F-4B9B-8A99-06DA6996490D}">
      <dgm:prSet/>
      <dgm:spPr/>
      <dgm:t>
        <a:bodyPr/>
        <a:lstStyle/>
        <a:p>
          <a:endParaRPr lang="en-US"/>
        </a:p>
      </dgm:t>
    </dgm:pt>
    <dgm:pt modelId="{C6499629-F5AA-4079-A42A-704617B42527}" type="sibTrans" cxnId="{B2B0AE12-9E7F-4B9B-8A99-06DA6996490D}">
      <dgm:prSet/>
      <dgm:spPr/>
      <dgm:t>
        <a:bodyPr/>
        <a:lstStyle/>
        <a:p>
          <a:endParaRPr lang="en-US"/>
        </a:p>
      </dgm:t>
    </dgm:pt>
    <dgm:pt modelId="{A27B86BE-2954-BA4E-B2FA-47DBE90741E4}" type="pres">
      <dgm:prSet presAssocID="{98C517DB-F854-4D52-BFEB-6BCC39189F83}" presName="linear" presStyleCnt="0">
        <dgm:presLayoutVars>
          <dgm:dir/>
          <dgm:animLvl val="lvl"/>
          <dgm:resizeHandles val="exact"/>
        </dgm:presLayoutVars>
      </dgm:prSet>
      <dgm:spPr/>
    </dgm:pt>
    <dgm:pt modelId="{D4BEA33B-E4AB-9E49-8B45-6F1C502A19ED}" type="pres">
      <dgm:prSet presAssocID="{8274C7D0-249A-44FE-9B34-DCC81CFBE324}" presName="parentLin" presStyleCnt="0"/>
      <dgm:spPr/>
    </dgm:pt>
    <dgm:pt modelId="{C2F3EB94-263C-2940-B9FC-72B69E17A30A}" type="pres">
      <dgm:prSet presAssocID="{8274C7D0-249A-44FE-9B34-DCC81CFBE324}" presName="parentLeftMargin" presStyleLbl="node1" presStyleIdx="0" presStyleCnt="6"/>
      <dgm:spPr/>
    </dgm:pt>
    <dgm:pt modelId="{784362B4-486F-5F42-A7CB-026CC846EDD3}" type="pres">
      <dgm:prSet presAssocID="{8274C7D0-249A-44FE-9B34-DCC81CFBE32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D1753B8-94E6-234B-AE36-909BE4BCECA9}" type="pres">
      <dgm:prSet presAssocID="{8274C7D0-249A-44FE-9B34-DCC81CFBE324}" presName="negativeSpace" presStyleCnt="0"/>
      <dgm:spPr/>
    </dgm:pt>
    <dgm:pt modelId="{240B53B8-E964-304D-9A9E-C5E7D02C6875}" type="pres">
      <dgm:prSet presAssocID="{8274C7D0-249A-44FE-9B34-DCC81CFBE324}" presName="childText" presStyleLbl="conFgAcc1" presStyleIdx="0" presStyleCnt="6">
        <dgm:presLayoutVars>
          <dgm:bulletEnabled val="1"/>
        </dgm:presLayoutVars>
      </dgm:prSet>
      <dgm:spPr/>
    </dgm:pt>
    <dgm:pt modelId="{3C4D24B0-A97C-9844-BC2B-9DBCCD7023D7}" type="pres">
      <dgm:prSet presAssocID="{8BCA9F47-18CB-4464-8C47-96B4A751CEC6}" presName="spaceBetweenRectangles" presStyleCnt="0"/>
      <dgm:spPr/>
    </dgm:pt>
    <dgm:pt modelId="{DFB2515E-0AA0-644B-B9AD-ADB45FE33AD2}" type="pres">
      <dgm:prSet presAssocID="{C7264BA6-4488-4036-85F1-14E7040081A0}" presName="parentLin" presStyleCnt="0"/>
      <dgm:spPr/>
    </dgm:pt>
    <dgm:pt modelId="{52AA44F2-06DB-8340-8CE0-A0323641B352}" type="pres">
      <dgm:prSet presAssocID="{C7264BA6-4488-4036-85F1-14E7040081A0}" presName="parentLeftMargin" presStyleLbl="node1" presStyleIdx="0" presStyleCnt="6"/>
      <dgm:spPr/>
    </dgm:pt>
    <dgm:pt modelId="{86C914BA-DDEE-7647-9285-BF27B80FB29A}" type="pres">
      <dgm:prSet presAssocID="{C7264BA6-4488-4036-85F1-14E7040081A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92FBCCD-4FD1-354E-90ED-05A16D2225E3}" type="pres">
      <dgm:prSet presAssocID="{C7264BA6-4488-4036-85F1-14E7040081A0}" presName="negativeSpace" presStyleCnt="0"/>
      <dgm:spPr/>
    </dgm:pt>
    <dgm:pt modelId="{7CDE7C6C-AE97-5044-8E46-E2BAB0041489}" type="pres">
      <dgm:prSet presAssocID="{C7264BA6-4488-4036-85F1-14E7040081A0}" presName="childText" presStyleLbl="conFgAcc1" presStyleIdx="1" presStyleCnt="6">
        <dgm:presLayoutVars>
          <dgm:bulletEnabled val="1"/>
        </dgm:presLayoutVars>
      </dgm:prSet>
      <dgm:spPr/>
    </dgm:pt>
    <dgm:pt modelId="{33B22FD9-2CF3-6A4C-869C-B0589E2D3525}" type="pres">
      <dgm:prSet presAssocID="{0430A154-B358-4549-BFB8-D13110DE6093}" presName="spaceBetweenRectangles" presStyleCnt="0"/>
      <dgm:spPr/>
    </dgm:pt>
    <dgm:pt modelId="{290DCB54-C867-AD43-96C5-9CF1D12E7971}" type="pres">
      <dgm:prSet presAssocID="{A4D41CB0-34D4-4F82-8380-E723E70D3502}" presName="parentLin" presStyleCnt="0"/>
      <dgm:spPr/>
    </dgm:pt>
    <dgm:pt modelId="{D5C97A2E-8967-064A-9EF9-F4174E4242CC}" type="pres">
      <dgm:prSet presAssocID="{A4D41CB0-34D4-4F82-8380-E723E70D3502}" presName="parentLeftMargin" presStyleLbl="node1" presStyleIdx="1" presStyleCnt="6"/>
      <dgm:spPr/>
    </dgm:pt>
    <dgm:pt modelId="{5EC849FD-A819-B141-8384-ED937DD22B81}" type="pres">
      <dgm:prSet presAssocID="{A4D41CB0-34D4-4F82-8380-E723E70D350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8F549D0-A6DE-BA44-93BE-BCDAB6832354}" type="pres">
      <dgm:prSet presAssocID="{A4D41CB0-34D4-4F82-8380-E723E70D3502}" presName="negativeSpace" presStyleCnt="0"/>
      <dgm:spPr/>
    </dgm:pt>
    <dgm:pt modelId="{8C0A61FF-0BA5-5B41-9507-B333C7FDB5B2}" type="pres">
      <dgm:prSet presAssocID="{A4D41CB0-34D4-4F82-8380-E723E70D3502}" presName="childText" presStyleLbl="conFgAcc1" presStyleIdx="2" presStyleCnt="6">
        <dgm:presLayoutVars>
          <dgm:bulletEnabled val="1"/>
        </dgm:presLayoutVars>
      </dgm:prSet>
      <dgm:spPr/>
    </dgm:pt>
    <dgm:pt modelId="{FA4C3412-890F-9942-A982-5C7030673FB9}" type="pres">
      <dgm:prSet presAssocID="{4863119D-1637-497D-B977-061F76246251}" presName="spaceBetweenRectangles" presStyleCnt="0"/>
      <dgm:spPr/>
    </dgm:pt>
    <dgm:pt modelId="{B612E87B-8CA3-BA48-A2ED-8C7A97D3B332}" type="pres">
      <dgm:prSet presAssocID="{55473CCA-8C34-4EB5-B021-29A940EF0BB1}" presName="parentLin" presStyleCnt="0"/>
      <dgm:spPr/>
    </dgm:pt>
    <dgm:pt modelId="{B47469AE-5FFD-2242-8495-909580CA4A7F}" type="pres">
      <dgm:prSet presAssocID="{55473CCA-8C34-4EB5-B021-29A940EF0BB1}" presName="parentLeftMargin" presStyleLbl="node1" presStyleIdx="2" presStyleCnt="6"/>
      <dgm:spPr/>
    </dgm:pt>
    <dgm:pt modelId="{B675D004-D4B2-0F49-A3CE-0CC09316DFE0}" type="pres">
      <dgm:prSet presAssocID="{55473CCA-8C34-4EB5-B021-29A940EF0BB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465EEBC-B593-084F-9511-5FE91EA6E997}" type="pres">
      <dgm:prSet presAssocID="{55473CCA-8C34-4EB5-B021-29A940EF0BB1}" presName="negativeSpace" presStyleCnt="0"/>
      <dgm:spPr/>
    </dgm:pt>
    <dgm:pt modelId="{9C1E8B2D-C154-3842-9F5D-38A14FD4599C}" type="pres">
      <dgm:prSet presAssocID="{55473CCA-8C34-4EB5-B021-29A940EF0BB1}" presName="childText" presStyleLbl="conFgAcc1" presStyleIdx="3" presStyleCnt="6">
        <dgm:presLayoutVars>
          <dgm:bulletEnabled val="1"/>
        </dgm:presLayoutVars>
      </dgm:prSet>
      <dgm:spPr/>
    </dgm:pt>
    <dgm:pt modelId="{13AC3B96-00A2-614F-8EB0-91B59F4285CF}" type="pres">
      <dgm:prSet presAssocID="{84A5DCC8-78C5-4074-9DB5-FFC6077D4053}" presName="spaceBetweenRectangles" presStyleCnt="0"/>
      <dgm:spPr/>
    </dgm:pt>
    <dgm:pt modelId="{9221D042-0B13-2545-B44B-0C08D34DC85B}" type="pres">
      <dgm:prSet presAssocID="{F70A67ED-4F09-4167-A332-6AB8DF852359}" presName="parentLin" presStyleCnt="0"/>
      <dgm:spPr/>
    </dgm:pt>
    <dgm:pt modelId="{3A072C60-90B7-BF49-9EE4-93204602F40E}" type="pres">
      <dgm:prSet presAssocID="{F70A67ED-4F09-4167-A332-6AB8DF852359}" presName="parentLeftMargin" presStyleLbl="node1" presStyleIdx="3" presStyleCnt="6"/>
      <dgm:spPr/>
    </dgm:pt>
    <dgm:pt modelId="{3C3A30B8-B61F-8E47-AFD8-3412EAEEF755}" type="pres">
      <dgm:prSet presAssocID="{F70A67ED-4F09-4167-A332-6AB8DF85235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5F8210F-E29C-8645-924E-1B6479BAF26A}" type="pres">
      <dgm:prSet presAssocID="{F70A67ED-4F09-4167-A332-6AB8DF852359}" presName="negativeSpace" presStyleCnt="0"/>
      <dgm:spPr/>
    </dgm:pt>
    <dgm:pt modelId="{8AFBAFC3-F32C-3048-8653-066E78F90408}" type="pres">
      <dgm:prSet presAssocID="{F70A67ED-4F09-4167-A332-6AB8DF852359}" presName="childText" presStyleLbl="conFgAcc1" presStyleIdx="4" presStyleCnt="6">
        <dgm:presLayoutVars>
          <dgm:bulletEnabled val="1"/>
        </dgm:presLayoutVars>
      </dgm:prSet>
      <dgm:spPr/>
    </dgm:pt>
    <dgm:pt modelId="{0BFCFB96-DF39-D843-B0D1-5DB2B0421650}" type="pres">
      <dgm:prSet presAssocID="{100A609A-2002-4A5F-858B-249EA300D57A}" presName="spaceBetweenRectangles" presStyleCnt="0"/>
      <dgm:spPr/>
    </dgm:pt>
    <dgm:pt modelId="{0937ADDC-4006-1640-9CE0-AB1E03DF4492}" type="pres">
      <dgm:prSet presAssocID="{2BFB79C0-9269-45AF-8258-38298AB1DF4C}" presName="parentLin" presStyleCnt="0"/>
      <dgm:spPr/>
    </dgm:pt>
    <dgm:pt modelId="{73283E87-6939-7F41-8127-67A3217952C3}" type="pres">
      <dgm:prSet presAssocID="{2BFB79C0-9269-45AF-8258-38298AB1DF4C}" presName="parentLeftMargin" presStyleLbl="node1" presStyleIdx="4" presStyleCnt="6"/>
      <dgm:spPr/>
    </dgm:pt>
    <dgm:pt modelId="{4C23D19F-96F4-0745-8DCB-3C824A77A247}" type="pres">
      <dgm:prSet presAssocID="{2BFB79C0-9269-45AF-8258-38298AB1DF4C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FD534512-D38E-6A4B-8DB6-4BEB3C9EF913}" type="pres">
      <dgm:prSet presAssocID="{2BFB79C0-9269-45AF-8258-38298AB1DF4C}" presName="negativeSpace" presStyleCnt="0"/>
      <dgm:spPr/>
    </dgm:pt>
    <dgm:pt modelId="{0994D368-91A8-C84A-AD17-EBE68A68ADF4}" type="pres">
      <dgm:prSet presAssocID="{2BFB79C0-9269-45AF-8258-38298AB1DF4C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2B0AE12-9E7F-4B9B-8A99-06DA6996490D}" srcId="{98C517DB-F854-4D52-BFEB-6BCC39189F83}" destId="{2BFB79C0-9269-45AF-8258-38298AB1DF4C}" srcOrd="5" destOrd="0" parTransId="{8A0BC824-0996-48D5-BDB2-CAE632031DF5}" sibTransId="{C6499629-F5AA-4079-A42A-704617B42527}"/>
    <dgm:cxn modelId="{8A07F417-6B2C-9640-AC0A-FE9A10E28803}" type="presOf" srcId="{F70A67ED-4F09-4167-A332-6AB8DF852359}" destId="{3A072C60-90B7-BF49-9EE4-93204602F40E}" srcOrd="0" destOrd="0" presId="urn:microsoft.com/office/officeart/2005/8/layout/list1"/>
    <dgm:cxn modelId="{AB3A1C22-1F83-BB47-911E-EDABD7B1F1EE}" type="presOf" srcId="{1032651A-A5A4-4DAB-9441-3A3302207B06}" destId="{7CDE7C6C-AE97-5044-8E46-E2BAB0041489}" srcOrd="0" destOrd="0" presId="urn:microsoft.com/office/officeart/2005/8/layout/list1"/>
    <dgm:cxn modelId="{1D11BE27-578A-4F9C-9836-C7641EB7C12E}" srcId="{98C517DB-F854-4D52-BFEB-6BCC39189F83}" destId="{F70A67ED-4F09-4167-A332-6AB8DF852359}" srcOrd="4" destOrd="0" parTransId="{A011B680-4AEE-44EE-8C50-64844A7E1688}" sibTransId="{100A609A-2002-4A5F-858B-249EA300D57A}"/>
    <dgm:cxn modelId="{C5F13A3C-A2A0-4D46-88A2-C672349F20CF}" srcId="{98C517DB-F854-4D52-BFEB-6BCC39189F83}" destId="{A4D41CB0-34D4-4F82-8380-E723E70D3502}" srcOrd="2" destOrd="0" parTransId="{5CB03EAC-5F87-468C-8441-1F15BBAB4DC8}" sibTransId="{4863119D-1637-497D-B977-061F76246251}"/>
    <dgm:cxn modelId="{68222644-4C37-F94D-8EA7-A3D1A445B586}" type="presOf" srcId="{8274C7D0-249A-44FE-9B34-DCC81CFBE324}" destId="{C2F3EB94-263C-2940-B9FC-72B69E17A30A}" srcOrd="0" destOrd="0" presId="urn:microsoft.com/office/officeart/2005/8/layout/list1"/>
    <dgm:cxn modelId="{8B2A714B-BE06-934D-938C-6343C8C3DB1F}" type="presOf" srcId="{A4D41CB0-34D4-4F82-8380-E723E70D3502}" destId="{5EC849FD-A819-B141-8384-ED937DD22B81}" srcOrd="1" destOrd="0" presId="urn:microsoft.com/office/officeart/2005/8/layout/list1"/>
    <dgm:cxn modelId="{B20D4A50-9578-E54B-B9A8-C4CC3470976F}" type="presOf" srcId="{98C517DB-F854-4D52-BFEB-6BCC39189F83}" destId="{A27B86BE-2954-BA4E-B2FA-47DBE90741E4}" srcOrd="0" destOrd="0" presId="urn:microsoft.com/office/officeart/2005/8/layout/list1"/>
    <dgm:cxn modelId="{21D69667-AC5B-41A5-AB56-B61E2DDCF145}" srcId="{8274C7D0-249A-44FE-9B34-DCC81CFBE324}" destId="{F4341B10-EBDC-4629-B386-AA56420C84B4}" srcOrd="0" destOrd="0" parTransId="{8ECC3AEB-3AC3-4901-A6B8-9B11212180D5}" sibTransId="{2E1A534D-33BE-4825-8E38-F8C4A31AA3EF}"/>
    <dgm:cxn modelId="{E2309668-D76F-45D8-BC00-AE613943291B}" srcId="{98C517DB-F854-4D52-BFEB-6BCC39189F83}" destId="{55473CCA-8C34-4EB5-B021-29A940EF0BB1}" srcOrd="3" destOrd="0" parTransId="{D06D7420-D72E-46C6-A70E-A7475313668D}" sibTransId="{84A5DCC8-78C5-4074-9DB5-FFC6077D4053}"/>
    <dgm:cxn modelId="{29F3826B-7995-DE45-A7F8-1080B74B44F9}" type="presOf" srcId="{C7264BA6-4488-4036-85F1-14E7040081A0}" destId="{86C914BA-DDEE-7647-9285-BF27B80FB29A}" srcOrd="1" destOrd="0" presId="urn:microsoft.com/office/officeart/2005/8/layout/list1"/>
    <dgm:cxn modelId="{9BC3077B-32DA-DE46-8BA8-9122866B9078}" type="presOf" srcId="{2BFB79C0-9269-45AF-8258-38298AB1DF4C}" destId="{4C23D19F-96F4-0745-8DCB-3C824A77A247}" srcOrd="1" destOrd="0" presId="urn:microsoft.com/office/officeart/2005/8/layout/list1"/>
    <dgm:cxn modelId="{EF040D7B-2322-1E48-BB8C-C628B9FEA817}" type="presOf" srcId="{55473CCA-8C34-4EB5-B021-29A940EF0BB1}" destId="{B675D004-D4B2-0F49-A3CE-0CC09316DFE0}" srcOrd="1" destOrd="0" presId="urn:microsoft.com/office/officeart/2005/8/layout/list1"/>
    <dgm:cxn modelId="{049B2C8C-CE7A-4362-A381-9A266BE566E7}" srcId="{C7264BA6-4488-4036-85F1-14E7040081A0}" destId="{1032651A-A5A4-4DAB-9441-3A3302207B06}" srcOrd="0" destOrd="0" parTransId="{4C8A0981-2E22-4DD3-A584-A2321ADC3CC5}" sibTransId="{7704E585-99BA-4627-B374-C92E1D7D5B78}"/>
    <dgm:cxn modelId="{AF237D8E-A915-E14B-90F5-C21D35596E54}" type="presOf" srcId="{C7264BA6-4488-4036-85F1-14E7040081A0}" destId="{52AA44F2-06DB-8340-8CE0-A0323641B352}" srcOrd="0" destOrd="0" presId="urn:microsoft.com/office/officeart/2005/8/layout/list1"/>
    <dgm:cxn modelId="{45DE96C1-B92D-4AE3-8084-0513A8CA44DC}" srcId="{98C517DB-F854-4D52-BFEB-6BCC39189F83}" destId="{8274C7D0-249A-44FE-9B34-DCC81CFBE324}" srcOrd="0" destOrd="0" parTransId="{CAB4ED08-61D2-4C85-A779-2C134CF43FEB}" sibTransId="{8BCA9F47-18CB-4464-8C47-96B4A751CEC6}"/>
    <dgm:cxn modelId="{5A7E5BCC-D010-B143-BBD1-D58C88876648}" type="presOf" srcId="{2BFB79C0-9269-45AF-8258-38298AB1DF4C}" destId="{73283E87-6939-7F41-8127-67A3217952C3}" srcOrd="0" destOrd="0" presId="urn:microsoft.com/office/officeart/2005/8/layout/list1"/>
    <dgm:cxn modelId="{A8BC2CE0-2374-8746-A1BD-D9C075957D13}" type="presOf" srcId="{8274C7D0-249A-44FE-9B34-DCC81CFBE324}" destId="{784362B4-486F-5F42-A7CB-026CC846EDD3}" srcOrd="1" destOrd="0" presId="urn:microsoft.com/office/officeart/2005/8/layout/list1"/>
    <dgm:cxn modelId="{4CEA27E2-9FFB-5F4F-9D60-55D2463999F6}" type="presOf" srcId="{55473CCA-8C34-4EB5-B021-29A940EF0BB1}" destId="{B47469AE-5FFD-2242-8495-909580CA4A7F}" srcOrd="0" destOrd="0" presId="urn:microsoft.com/office/officeart/2005/8/layout/list1"/>
    <dgm:cxn modelId="{D9F4A4E5-4A55-4007-BD3B-595870E2E304}" srcId="{98C517DB-F854-4D52-BFEB-6BCC39189F83}" destId="{C7264BA6-4488-4036-85F1-14E7040081A0}" srcOrd="1" destOrd="0" parTransId="{AF4CE65E-9675-4285-860D-2A62AD21328F}" sibTransId="{0430A154-B358-4549-BFB8-D13110DE6093}"/>
    <dgm:cxn modelId="{2CF8E7E5-0BF6-7847-879F-9BE20F19DFCA}" type="presOf" srcId="{A4D41CB0-34D4-4F82-8380-E723E70D3502}" destId="{D5C97A2E-8967-064A-9EF9-F4174E4242CC}" srcOrd="0" destOrd="0" presId="urn:microsoft.com/office/officeart/2005/8/layout/list1"/>
    <dgm:cxn modelId="{88BE01F9-0940-0640-96F1-35B721E6B96F}" type="presOf" srcId="{F4341B10-EBDC-4629-B386-AA56420C84B4}" destId="{240B53B8-E964-304D-9A9E-C5E7D02C6875}" srcOrd="0" destOrd="0" presId="urn:microsoft.com/office/officeart/2005/8/layout/list1"/>
    <dgm:cxn modelId="{D6BD64FC-C5CA-8945-A9E0-7D193BE612F9}" type="presOf" srcId="{F70A67ED-4F09-4167-A332-6AB8DF852359}" destId="{3C3A30B8-B61F-8E47-AFD8-3412EAEEF755}" srcOrd="1" destOrd="0" presId="urn:microsoft.com/office/officeart/2005/8/layout/list1"/>
    <dgm:cxn modelId="{33CD4117-AF6C-114A-9B2B-6D75FDE39809}" type="presParOf" srcId="{A27B86BE-2954-BA4E-B2FA-47DBE90741E4}" destId="{D4BEA33B-E4AB-9E49-8B45-6F1C502A19ED}" srcOrd="0" destOrd="0" presId="urn:microsoft.com/office/officeart/2005/8/layout/list1"/>
    <dgm:cxn modelId="{6FCF8101-7997-5E46-BCF4-D73358B1B6D1}" type="presParOf" srcId="{D4BEA33B-E4AB-9E49-8B45-6F1C502A19ED}" destId="{C2F3EB94-263C-2940-B9FC-72B69E17A30A}" srcOrd="0" destOrd="0" presId="urn:microsoft.com/office/officeart/2005/8/layout/list1"/>
    <dgm:cxn modelId="{9F10A646-4FC8-C540-90EC-E475D1786D32}" type="presParOf" srcId="{D4BEA33B-E4AB-9E49-8B45-6F1C502A19ED}" destId="{784362B4-486F-5F42-A7CB-026CC846EDD3}" srcOrd="1" destOrd="0" presId="urn:microsoft.com/office/officeart/2005/8/layout/list1"/>
    <dgm:cxn modelId="{8DF99F9D-F48D-E74F-830A-2F38759C249A}" type="presParOf" srcId="{A27B86BE-2954-BA4E-B2FA-47DBE90741E4}" destId="{ED1753B8-94E6-234B-AE36-909BE4BCECA9}" srcOrd="1" destOrd="0" presId="urn:microsoft.com/office/officeart/2005/8/layout/list1"/>
    <dgm:cxn modelId="{0C5027B1-A670-9443-8B5E-8AA94E8A4DA1}" type="presParOf" srcId="{A27B86BE-2954-BA4E-B2FA-47DBE90741E4}" destId="{240B53B8-E964-304D-9A9E-C5E7D02C6875}" srcOrd="2" destOrd="0" presId="urn:microsoft.com/office/officeart/2005/8/layout/list1"/>
    <dgm:cxn modelId="{AE11AC0E-DBAD-704B-AF1B-52E77D88F2E2}" type="presParOf" srcId="{A27B86BE-2954-BA4E-B2FA-47DBE90741E4}" destId="{3C4D24B0-A97C-9844-BC2B-9DBCCD7023D7}" srcOrd="3" destOrd="0" presId="urn:microsoft.com/office/officeart/2005/8/layout/list1"/>
    <dgm:cxn modelId="{B2824623-FC6F-F048-8796-B26A30346F00}" type="presParOf" srcId="{A27B86BE-2954-BA4E-B2FA-47DBE90741E4}" destId="{DFB2515E-0AA0-644B-B9AD-ADB45FE33AD2}" srcOrd="4" destOrd="0" presId="urn:microsoft.com/office/officeart/2005/8/layout/list1"/>
    <dgm:cxn modelId="{19CF454B-8EA5-3341-BCF0-FDEA0F00AFC1}" type="presParOf" srcId="{DFB2515E-0AA0-644B-B9AD-ADB45FE33AD2}" destId="{52AA44F2-06DB-8340-8CE0-A0323641B352}" srcOrd="0" destOrd="0" presId="urn:microsoft.com/office/officeart/2005/8/layout/list1"/>
    <dgm:cxn modelId="{4DF18B13-47E3-1844-9CE7-D9B6B9902518}" type="presParOf" srcId="{DFB2515E-0AA0-644B-B9AD-ADB45FE33AD2}" destId="{86C914BA-DDEE-7647-9285-BF27B80FB29A}" srcOrd="1" destOrd="0" presId="urn:microsoft.com/office/officeart/2005/8/layout/list1"/>
    <dgm:cxn modelId="{3C72FFD0-E194-2740-88DA-D613E7C64BA8}" type="presParOf" srcId="{A27B86BE-2954-BA4E-B2FA-47DBE90741E4}" destId="{E92FBCCD-4FD1-354E-90ED-05A16D2225E3}" srcOrd="5" destOrd="0" presId="urn:microsoft.com/office/officeart/2005/8/layout/list1"/>
    <dgm:cxn modelId="{B119475F-7584-034B-9069-62175A038402}" type="presParOf" srcId="{A27B86BE-2954-BA4E-B2FA-47DBE90741E4}" destId="{7CDE7C6C-AE97-5044-8E46-E2BAB0041489}" srcOrd="6" destOrd="0" presId="urn:microsoft.com/office/officeart/2005/8/layout/list1"/>
    <dgm:cxn modelId="{E897E1C7-BA7D-3644-B175-0BB6A04CBCB8}" type="presParOf" srcId="{A27B86BE-2954-BA4E-B2FA-47DBE90741E4}" destId="{33B22FD9-2CF3-6A4C-869C-B0589E2D3525}" srcOrd="7" destOrd="0" presId="urn:microsoft.com/office/officeart/2005/8/layout/list1"/>
    <dgm:cxn modelId="{1326C29D-08DD-E34E-BC32-3EF3C8D41412}" type="presParOf" srcId="{A27B86BE-2954-BA4E-B2FA-47DBE90741E4}" destId="{290DCB54-C867-AD43-96C5-9CF1D12E7971}" srcOrd="8" destOrd="0" presId="urn:microsoft.com/office/officeart/2005/8/layout/list1"/>
    <dgm:cxn modelId="{D7D7D03B-5FD2-D34C-8107-69904E9F7977}" type="presParOf" srcId="{290DCB54-C867-AD43-96C5-9CF1D12E7971}" destId="{D5C97A2E-8967-064A-9EF9-F4174E4242CC}" srcOrd="0" destOrd="0" presId="urn:microsoft.com/office/officeart/2005/8/layout/list1"/>
    <dgm:cxn modelId="{374E1F29-2A1A-4140-B16A-77DDD8295D29}" type="presParOf" srcId="{290DCB54-C867-AD43-96C5-9CF1D12E7971}" destId="{5EC849FD-A819-B141-8384-ED937DD22B81}" srcOrd="1" destOrd="0" presId="urn:microsoft.com/office/officeart/2005/8/layout/list1"/>
    <dgm:cxn modelId="{2DC7E905-D0DE-BA45-848A-C30F559AFC0E}" type="presParOf" srcId="{A27B86BE-2954-BA4E-B2FA-47DBE90741E4}" destId="{B8F549D0-A6DE-BA44-93BE-BCDAB6832354}" srcOrd="9" destOrd="0" presId="urn:microsoft.com/office/officeart/2005/8/layout/list1"/>
    <dgm:cxn modelId="{AEFDCB89-8760-CB4C-B699-352A3A613CD9}" type="presParOf" srcId="{A27B86BE-2954-BA4E-B2FA-47DBE90741E4}" destId="{8C0A61FF-0BA5-5B41-9507-B333C7FDB5B2}" srcOrd="10" destOrd="0" presId="urn:microsoft.com/office/officeart/2005/8/layout/list1"/>
    <dgm:cxn modelId="{065539CA-3038-1B4E-94BC-2224A86D851C}" type="presParOf" srcId="{A27B86BE-2954-BA4E-B2FA-47DBE90741E4}" destId="{FA4C3412-890F-9942-A982-5C7030673FB9}" srcOrd="11" destOrd="0" presId="urn:microsoft.com/office/officeart/2005/8/layout/list1"/>
    <dgm:cxn modelId="{C2F12040-BD5B-E74D-94C1-34EC764BFF7E}" type="presParOf" srcId="{A27B86BE-2954-BA4E-B2FA-47DBE90741E4}" destId="{B612E87B-8CA3-BA48-A2ED-8C7A97D3B332}" srcOrd="12" destOrd="0" presId="urn:microsoft.com/office/officeart/2005/8/layout/list1"/>
    <dgm:cxn modelId="{480B1214-359A-F64A-9BDB-FC72715E7BD9}" type="presParOf" srcId="{B612E87B-8CA3-BA48-A2ED-8C7A97D3B332}" destId="{B47469AE-5FFD-2242-8495-909580CA4A7F}" srcOrd="0" destOrd="0" presId="urn:microsoft.com/office/officeart/2005/8/layout/list1"/>
    <dgm:cxn modelId="{8A88B784-F8F7-0346-B24C-F2B442724D01}" type="presParOf" srcId="{B612E87B-8CA3-BA48-A2ED-8C7A97D3B332}" destId="{B675D004-D4B2-0F49-A3CE-0CC09316DFE0}" srcOrd="1" destOrd="0" presId="urn:microsoft.com/office/officeart/2005/8/layout/list1"/>
    <dgm:cxn modelId="{B8305845-C4F7-6E48-887B-DB32EC04AEDE}" type="presParOf" srcId="{A27B86BE-2954-BA4E-B2FA-47DBE90741E4}" destId="{8465EEBC-B593-084F-9511-5FE91EA6E997}" srcOrd="13" destOrd="0" presId="urn:microsoft.com/office/officeart/2005/8/layout/list1"/>
    <dgm:cxn modelId="{626D1968-23DE-2247-A5AB-A3CA1F9933D6}" type="presParOf" srcId="{A27B86BE-2954-BA4E-B2FA-47DBE90741E4}" destId="{9C1E8B2D-C154-3842-9F5D-38A14FD4599C}" srcOrd="14" destOrd="0" presId="urn:microsoft.com/office/officeart/2005/8/layout/list1"/>
    <dgm:cxn modelId="{8C845798-0EC1-6A42-9215-AC75400235F7}" type="presParOf" srcId="{A27B86BE-2954-BA4E-B2FA-47DBE90741E4}" destId="{13AC3B96-00A2-614F-8EB0-91B59F4285CF}" srcOrd="15" destOrd="0" presId="urn:microsoft.com/office/officeart/2005/8/layout/list1"/>
    <dgm:cxn modelId="{22A9A3E2-2588-A54A-927D-226C0BAA540B}" type="presParOf" srcId="{A27B86BE-2954-BA4E-B2FA-47DBE90741E4}" destId="{9221D042-0B13-2545-B44B-0C08D34DC85B}" srcOrd="16" destOrd="0" presId="urn:microsoft.com/office/officeart/2005/8/layout/list1"/>
    <dgm:cxn modelId="{99CF1EE8-528C-7E45-BCB1-B706E2611077}" type="presParOf" srcId="{9221D042-0B13-2545-B44B-0C08D34DC85B}" destId="{3A072C60-90B7-BF49-9EE4-93204602F40E}" srcOrd="0" destOrd="0" presId="urn:microsoft.com/office/officeart/2005/8/layout/list1"/>
    <dgm:cxn modelId="{5DC13A34-F804-E747-8302-143953E51D38}" type="presParOf" srcId="{9221D042-0B13-2545-B44B-0C08D34DC85B}" destId="{3C3A30B8-B61F-8E47-AFD8-3412EAEEF755}" srcOrd="1" destOrd="0" presId="urn:microsoft.com/office/officeart/2005/8/layout/list1"/>
    <dgm:cxn modelId="{9FBD9991-6B2D-4E40-BF35-6CB9D86211E2}" type="presParOf" srcId="{A27B86BE-2954-BA4E-B2FA-47DBE90741E4}" destId="{B5F8210F-E29C-8645-924E-1B6479BAF26A}" srcOrd="17" destOrd="0" presId="urn:microsoft.com/office/officeart/2005/8/layout/list1"/>
    <dgm:cxn modelId="{234B69BB-7C95-F344-AF87-54860B3AD620}" type="presParOf" srcId="{A27B86BE-2954-BA4E-B2FA-47DBE90741E4}" destId="{8AFBAFC3-F32C-3048-8653-066E78F90408}" srcOrd="18" destOrd="0" presId="urn:microsoft.com/office/officeart/2005/8/layout/list1"/>
    <dgm:cxn modelId="{B659741A-E137-A243-BED9-F6DEFC108545}" type="presParOf" srcId="{A27B86BE-2954-BA4E-B2FA-47DBE90741E4}" destId="{0BFCFB96-DF39-D843-B0D1-5DB2B0421650}" srcOrd="19" destOrd="0" presId="urn:microsoft.com/office/officeart/2005/8/layout/list1"/>
    <dgm:cxn modelId="{0046DFAF-2702-B445-B163-46CDB3F44AC1}" type="presParOf" srcId="{A27B86BE-2954-BA4E-B2FA-47DBE90741E4}" destId="{0937ADDC-4006-1640-9CE0-AB1E03DF4492}" srcOrd="20" destOrd="0" presId="urn:microsoft.com/office/officeart/2005/8/layout/list1"/>
    <dgm:cxn modelId="{271CE8BF-5901-2C49-81CE-D0C7FF24B1C5}" type="presParOf" srcId="{0937ADDC-4006-1640-9CE0-AB1E03DF4492}" destId="{73283E87-6939-7F41-8127-67A3217952C3}" srcOrd="0" destOrd="0" presId="urn:microsoft.com/office/officeart/2005/8/layout/list1"/>
    <dgm:cxn modelId="{1F433CFC-002A-3445-9B8D-367F6DA939C4}" type="presParOf" srcId="{0937ADDC-4006-1640-9CE0-AB1E03DF4492}" destId="{4C23D19F-96F4-0745-8DCB-3C824A77A247}" srcOrd="1" destOrd="0" presId="urn:microsoft.com/office/officeart/2005/8/layout/list1"/>
    <dgm:cxn modelId="{E908D2D3-013B-5249-B112-8342C3A938FD}" type="presParOf" srcId="{A27B86BE-2954-BA4E-B2FA-47DBE90741E4}" destId="{FD534512-D38E-6A4B-8DB6-4BEB3C9EF913}" srcOrd="21" destOrd="0" presId="urn:microsoft.com/office/officeart/2005/8/layout/list1"/>
    <dgm:cxn modelId="{3907CAD9-820D-8149-8E42-611EF26BC34F}" type="presParOf" srcId="{A27B86BE-2954-BA4E-B2FA-47DBE90741E4}" destId="{0994D368-91A8-C84A-AD17-EBE68A68ADF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FA1B11-BB04-4BF0-9AC2-AB7DA6706A7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D177FC1-6414-41F2-8896-B0344002DCF8}">
      <dgm:prSet/>
      <dgm:spPr/>
      <dgm:t>
        <a:bodyPr/>
        <a:lstStyle/>
        <a:p>
          <a:r>
            <a:rPr lang="it-IT"/>
            <a:t>Secolarizzazione </a:t>
          </a:r>
          <a:endParaRPr lang="en-US"/>
        </a:p>
      </dgm:t>
    </dgm:pt>
    <dgm:pt modelId="{6946E5A3-B9C4-4782-B03E-BD5C870ABC2E}" type="parTrans" cxnId="{4591A643-A906-410D-BEE5-523696694DCA}">
      <dgm:prSet/>
      <dgm:spPr/>
      <dgm:t>
        <a:bodyPr/>
        <a:lstStyle/>
        <a:p>
          <a:endParaRPr lang="en-US"/>
        </a:p>
      </dgm:t>
    </dgm:pt>
    <dgm:pt modelId="{BB852C8D-CE00-40CA-9E80-CE094E5E5935}" type="sibTrans" cxnId="{4591A643-A906-410D-BEE5-523696694DCA}">
      <dgm:prSet/>
      <dgm:spPr/>
      <dgm:t>
        <a:bodyPr/>
        <a:lstStyle/>
        <a:p>
          <a:endParaRPr lang="en-US"/>
        </a:p>
      </dgm:t>
    </dgm:pt>
    <dgm:pt modelId="{70F8221A-478D-4369-8764-34AA97FE305C}">
      <dgm:prSet/>
      <dgm:spPr/>
      <dgm:t>
        <a:bodyPr/>
        <a:lstStyle/>
        <a:p>
          <a:r>
            <a:rPr lang="it-IT"/>
            <a:t>Nuove religioni: </a:t>
          </a:r>
          <a:endParaRPr lang="en-US"/>
        </a:p>
      </dgm:t>
    </dgm:pt>
    <dgm:pt modelId="{272D3E29-D0F8-4AAE-9D3C-FD16D6E3F7BA}" type="parTrans" cxnId="{C6E432D9-A5CF-4736-9FBD-0198686F0D11}">
      <dgm:prSet/>
      <dgm:spPr/>
      <dgm:t>
        <a:bodyPr/>
        <a:lstStyle/>
        <a:p>
          <a:endParaRPr lang="en-US"/>
        </a:p>
      </dgm:t>
    </dgm:pt>
    <dgm:pt modelId="{DF879B53-6B9A-4036-A566-8BD92D338811}" type="sibTrans" cxnId="{C6E432D9-A5CF-4736-9FBD-0198686F0D11}">
      <dgm:prSet/>
      <dgm:spPr/>
      <dgm:t>
        <a:bodyPr/>
        <a:lstStyle/>
        <a:p>
          <a:endParaRPr lang="en-US"/>
        </a:p>
      </dgm:t>
    </dgm:pt>
    <dgm:pt modelId="{17F78B41-6309-446D-8EF6-1128041153EE}">
      <dgm:prSet/>
      <dgm:spPr/>
      <dgm:t>
        <a:bodyPr/>
        <a:lstStyle/>
        <a:p>
          <a:r>
            <a:rPr lang="it-IT"/>
            <a:t>tradizione + globalizzazione</a:t>
          </a:r>
          <a:endParaRPr lang="en-US"/>
        </a:p>
      </dgm:t>
    </dgm:pt>
    <dgm:pt modelId="{829F622E-7A92-4F75-920C-6C7DA366D7D5}" type="parTrans" cxnId="{AE2391D4-EB99-46C1-80FE-7F53889A823F}">
      <dgm:prSet/>
      <dgm:spPr/>
      <dgm:t>
        <a:bodyPr/>
        <a:lstStyle/>
        <a:p>
          <a:endParaRPr lang="en-US"/>
        </a:p>
      </dgm:t>
    </dgm:pt>
    <dgm:pt modelId="{46CFA546-541B-49AA-9E70-81AC2B6AA0D5}" type="sibTrans" cxnId="{AE2391D4-EB99-46C1-80FE-7F53889A823F}">
      <dgm:prSet/>
      <dgm:spPr/>
      <dgm:t>
        <a:bodyPr/>
        <a:lstStyle/>
        <a:p>
          <a:endParaRPr lang="en-US"/>
        </a:p>
      </dgm:t>
    </dgm:pt>
    <dgm:pt modelId="{07374F15-2D55-426B-993C-2825A8CF39D4}">
      <dgm:prSet/>
      <dgm:spPr/>
      <dgm:t>
        <a:bodyPr/>
        <a:lstStyle/>
        <a:p>
          <a:r>
            <a:rPr lang="it-IT"/>
            <a:t>culti di revitalizzazione (senso di identità)</a:t>
          </a:r>
          <a:endParaRPr lang="en-US"/>
        </a:p>
      </dgm:t>
    </dgm:pt>
    <dgm:pt modelId="{84425F44-75ED-4387-9828-4B1EAA3E3D05}" type="parTrans" cxnId="{CD0515E5-873E-4063-B21C-83B16653B8A4}">
      <dgm:prSet/>
      <dgm:spPr/>
      <dgm:t>
        <a:bodyPr/>
        <a:lstStyle/>
        <a:p>
          <a:endParaRPr lang="en-US"/>
        </a:p>
      </dgm:t>
    </dgm:pt>
    <dgm:pt modelId="{0ECB64C0-A0DF-4BC0-9538-C2567D0B220C}" type="sibTrans" cxnId="{CD0515E5-873E-4063-B21C-83B16653B8A4}">
      <dgm:prSet/>
      <dgm:spPr/>
      <dgm:t>
        <a:bodyPr/>
        <a:lstStyle/>
        <a:p>
          <a:endParaRPr lang="en-US"/>
        </a:p>
      </dgm:t>
    </dgm:pt>
    <dgm:pt modelId="{FAEA8D29-3176-48E9-9EB0-253C2F4F8238}">
      <dgm:prSet/>
      <dgm:spPr/>
      <dgm:t>
        <a:bodyPr/>
        <a:lstStyle/>
        <a:p>
          <a:r>
            <a:rPr lang="it-IT"/>
            <a:t>Millenaristici (epoca di pace e felicità)</a:t>
          </a:r>
          <a:endParaRPr lang="en-US"/>
        </a:p>
      </dgm:t>
    </dgm:pt>
    <dgm:pt modelId="{1BA50AA4-24D0-429F-B7D8-69880581266D}" type="parTrans" cxnId="{0567EA75-0AD4-4E93-BC4F-22D9F2BA46C7}">
      <dgm:prSet/>
      <dgm:spPr/>
      <dgm:t>
        <a:bodyPr/>
        <a:lstStyle/>
        <a:p>
          <a:endParaRPr lang="en-US"/>
        </a:p>
      </dgm:t>
    </dgm:pt>
    <dgm:pt modelId="{C17A6548-6BB3-4F55-9E38-8FB5A9B63615}" type="sibTrans" cxnId="{0567EA75-0AD4-4E93-BC4F-22D9F2BA46C7}">
      <dgm:prSet/>
      <dgm:spPr/>
      <dgm:t>
        <a:bodyPr/>
        <a:lstStyle/>
        <a:p>
          <a:endParaRPr lang="en-US"/>
        </a:p>
      </dgm:t>
    </dgm:pt>
    <dgm:pt modelId="{9DC95323-C972-49B7-AFD1-B1DBA4DD6A24}">
      <dgm:prSet/>
      <dgm:spPr/>
      <dgm:t>
        <a:bodyPr/>
        <a:lstStyle/>
        <a:p>
          <a:r>
            <a:rPr lang="it-IT"/>
            <a:t>Nativistici (rivendicazioni identitarie)</a:t>
          </a:r>
          <a:endParaRPr lang="en-US"/>
        </a:p>
      </dgm:t>
    </dgm:pt>
    <dgm:pt modelId="{66502C26-58ED-4CCA-8637-5EB66CDBB9A4}" type="parTrans" cxnId="{BF9F606E-E15F-4FA0-89A9-B691BE19C221}">
      <dgm:prSet/>
      <dgm:spPr/>
      <dgm:t>
        <a:bodyPr/>
        <a:lstStyle/>
        <a:p>
          <a:endParaRPr lang="en-US"/>
        </a:p>
      </dgm:t>
    </dgm:pt>
    <dgm:pt modelId="{EBB8330E-04C0-4C5E-81A4-BEF559C7E0B4}" type="sibTrans" cxnId="{BF9F606E-E15F-4FA0-89A9-B691BE19C221}">
      <dgm:prSet/>
      <dgm:spPr/>
      <dgm:t>
        <a:bodyPr/>
        <a:lstStyle/>
        <a:p>
          <a:endParaRPr lang="en-US"/>
        </a:p>
      </dgm:t>
    </dgm:pt>
    <dgm:pt modelId="{D2B0A093-621A-41C6-A08A-0CAF2187E620}">
      <dgm:prSet/>
      <dgm:spPr/>
      <dgm:t>
        <a:bodyPr/>
        <a:lstStyle/>
        <a:p>
          <a:r>
            <a:rPr lang="it-IT"/>
            <a:t>Messianici (sfondo carismatico)</a:t>
          </a:r>
          <a:endParaRPr lang="en-US"/>
        </a:p>
      </dgm:t>
    </dgm:pt>
    <dgm:pt modelId="{2C014F8C-875B-4084-886F-06E75DB53668}" type="parTrans" cxnId="{7613B47C-21B3-47CF-B0B6-B75AD474CBD7}">
      <dgm:prSet/>
      <dgm:spPr/>
      <dgm:t>
        <a:bodyPr/>
        <a:lstStyle/>
        <a:p>
          <a:endParaRPr lang="en-US"/>
        </a:p>
      </dgm:t>
    </dgm:pt>
    <dgm:pt modelId="{F09CF8D6-68E7-4545-BB49-2AF9CA6C4BD3}" type="sibTrans" cxnId="{7613B47C-21B3-47CF-B0B6-B75AD474CBD7}">
      <dgm:prSet/>
      <dgm:spPr/>
      <dgm:t>
        <a:bodyPr/>
        <a:lstStyle/>
        <a:p>
          <a:endParaRPr lang="en-US"/>
        </a:p>
      </dgm:t>
    </dgm:pt>
    <dgm:pt modelId="{76885873-0349-4076-9FE4-3EFA2DA9F8A5}">
      <dgm:prSet/>
      <dgm:spPr/>
      <dgm:t>
        <a:bodyPr/>
        <a:lstStyle/>
        <a:p>
          <a:r>
            <a:rPr lang="it-IT"/>
            <a:t>Es. culti migranti Mami Wata</a:t>
          </a:r>
          <a:endParaRPr lang="en-US"/>
        </a:p>
      </dgm:t>
    </dgm:pt>
    <dgm:pt modelId="{D167570E-D9A9-4006-AF25-8E418150C159}" type="parTrans" cxnId="{BF72960D-1012-492E-976E-08ED1F70B540}">
      <dgm:prSet/>
      <dgm:spPr/>
      <dgm:t>
        <a:bodyPr/>
        <a:lstStyle/>
        <a:p>
          <a:endParaRPr lang="en-US"/>
        </a:p>
      </dgm:t>
    </dgm:pt>
    <dgm:pt modelId="{13D41738-6637-4AFB-95D4-3FCDA4DB6B1A}" type="sibTrans" cxnId="{BF72960D-1012-492E-976E-08ED1F70B540}">
      <dgm:prSet/>
      <dgm:spPr/>
      <dgm:t>
        <a:bodyPr/>
        <a:lstStyle/>
        <a:p>
          <a:endParaRPr lang="en-US"/>
        </a:p>
      </dgm:t>
    </dgm:pt>
    <dgm:pt modelId="{6E413959-2BB5-7545-8E05-4E5A706EB85E}" type="pres">
      <dgm:prSet presAssocID="{32FA1B11-BB04-4BF0-9AC2-AB7DA6706A78}" presName="linear" presStyleCnt="0">
        <dgm:presLayoutVars>
          <dgm:animLvl val="lvl"/>
          <dgm:resizeHandles val="exact"/>
        </dgm:presLayoutVars>
      </dgm:prSet>
      <dgm:spPr/>
    </dgm:pt>
    <dgm:pt modelId="{000C5FCF-0F3E-B640-862B-BCA580B65F29}" type="pres">
      <dgm:prSet presAssocID="{ED177FC1-6414-41F2-8896-B0344002DCF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45DA884-80FA-764A-8DC4-8D901E1857CB}" type="pres">
      <dgm:prSet presAssocID="{BB852C8D-CE00-40CA-9E80-CE094E5E5935}" presName="spacer" presStyleCnt="0"/>
      <dgm:spPr/>
    </dgm:pt>
    <dgm:pt modelId="{64D38A8F-38A7-E140-B671-30EC10989FF0}" type="pres">
      <dgm:prSet presAssocID="{70F8221A-478D-4369-8764-34AA97FE305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F151DF5-E6CE-A840-824B-2D8A0CB25A39}" type="pres">
      <dgm:prSet presAssocID="{70F8221A-478D-4369-8764-34AA97FE305C}" presName="childText" presStyleLbl="revTx" presStyleIdx="0" presStyleCnt="1">
        <dgm:presLayoutVars>
          <dgm:bulletEnabled val="1"/>
        </dgm:presLayoutVars>
      </dgm:prSet>
      <dgm:spPr/>
    </dgm:pt>
    <dgm:pt modelId="{AE16183D-2220-0F47-834B-917542DE8D57}" type="pres">
      <dgm:prSet presAssocID="{76885873-0349-4076-9FE4-3EFA2DA9F8A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F72960D-1012-492E-976E-08ED1F70B540}" srcId="{32FA1B11-BB04-4BF0-9AC2-AB7DA6706A78}" destId="{76885873-0349-4076-9FE4-3EFA2DA9F8A5}" srcOrd="2" destOrd="0" parTransId="{D167570E-D9A9-4006-AF25-8E418150C159}" sibTransId="{13D41738-6637-4AFB-95D4-3FCDA4DB6B1A}"/>
    <dgm:cxn modelId="{D7AAFD12-0E59-8343-A356-2EE810E57FAD}" type="presOf" srcId="{D2B0A093-621A-41C6-A08A-0CAF2187E620}" destId="{4F151DF5-E6CE-A840-824B-2D8A0CB25A39}" srcOrd="0" destOrd="4" presId="urn:microsoft.com/office/officeart/2005/8/layout/vList2"/>
    <dgm:cxn modelId="{B156EF1C-5556-0545-9DBB-AF60D974ED65}" type="presOf" srcId="{FAEA8D29-3176-48E9-9EB0-253C2F4F8238}" destId="{4F151DF5-E6CE-A840-824B-2D8A0CB25A39}" srcOrd="0" destOrd="2" presId="urn:microsoft.com/office/officeart/2005/8/layout/vList2"/>
    <dgm:cxn modelId="{4591A643-A906-410D-BEE5-523696694DCA}" srcId="{32FA1B11-BB04-4BF0-9AC2-AB7DA6706A78}" destId="{ED177FC1-6414-41F2-8896-B0344002DCF8}" srcOrd="0" destOrd="0" parTransId="{6946E5A3-B9C4-4782-B03E-BD5C870ABC2E}" sibTransId="{BB852C8D-CE00-40CA-9E80-CE094E5E5935}"/>
    <dgm:cxn modelId="{95987C4F-CEC1-9C4F-8C5A-A5263B7C3B8D}" type="presOf" srcId="{76885873-0349-4076-9FE4-3EFA2DA9F8A5}" destId="{AE16183D-2220-0F47-834B-917542DE8D57}" srcOrd="0" destOrd="0" presId="urn:microsoft.com/office/officeart/2005/8/layout/vList2"/>
    <dgm:cxn modelId="{D38F3362-655A-264C-9428-A3DE7A515488}" type="presOf" srcId="{32FA1B11-BB04-4BF0-9AC2-AB7DA6706A78}" destId="{6E413959-2BB5-7545-8E05-4E5A706EB85E}" srcOrd="0" destOrd="0" presId="urn:microsoft.com/office/officeart/2005/8/layout/vList2"/>
    <dgm:cxn modelId="{BF9F606E-E15F-4FA0-89A9-B691BE19C221}" srcId="{70F8221A-478D-4369-8764-34AA97FE305C}" destId="{9DC95323-C972-49B7-AFD1-B1DBA4DD6A24}" srcOrd="3" destOrd="0" parTransId="{66502C26-58ED-4CCA-8637-5EB66CDBB9A4}" sibTransId="{EBB8330E-04C0-4C5E-81A4-BEF559C7E0B4}"/>
    <dgm:cxn modelId="{0567EA75-0AD4-4E93-BC4F-22D9F2BA46C7}" srcId="{70F8221A-478D-4369-8764-34AA97FE305C}" destId="{FAEA8D29-3176-48E9-9EB0-253C2F4F8238}" srcOrd="2" destOrd="0" parTransId="{1BA50AA4-24D0-429F-B7D8-69880581266D}" sibTransId="{C17A6548-6BB3-4F55-9E38-8FB5A9B63615}"/>
    <dgm:cxn modelId="{7613B47C-21B3-47CF-B0B6-B75AD474CBD7}" srcId="{70F8221A-478D-4369-8764-34AA97FE305C}" destId="{D2B0A093-621A-41C6-A08A-0CAF2187E620}" srcOrd="4" destOrd="0" parTransId="{2C014F8C-875B-4084-886F-06E75DB53668}" sibTransId="{F09CF8D6-68E7-4545-BB49-2AF9CA6C4BD3}"/>
    <dgm:cxn modelId="{78D94C87-AA21-0442-89E7-519B0674E1AB}" type="presOf" srcId="{ED177FC1-6414-41F2-8896-B0344002DCF8}" destId="{000C5FCF-0F3E-B640-862B-BCA580B65F29}" srcOrd="0" destOrd="0" presId="urn:microsoft.com/office/officeart/2005/8/layout/vList2"/>
    <dgm:cxn modelId="{36CDE48C-D89C-1B4D-96E8-36E6DB64120D}" type="presOf" srcId="{17F78B41-6309-446D-8EF6-1128041153EE}" destId="{4F151DF5-E6CE-A840-824B-2D8A0CB25A39}" srcOrd="0" destOrd="0" presId="urn:microsoft.com/office/officeart/2005/8/layout/vList2"/>
    <dgm:cxn modelId="{30FF0CBE-36D2-AA44-AEE6-D8BD2025DEBA}" type="presOf" srcId="{70F8221A-478D-4369-8764-34AA97FE305C}" destId="{64D38A8F-38A7-E140-B671-30EC10989FF0}" srcOrd="0" destOrd="0" presId="urn:microsoft.com/office/officeart/2005/8/layout/vList2"/>
    <dgm:cxn modelId="{A73EC3C4-2633-254D-BC7C-5B309579E1C1}" type="presOf" srcId="{07374F15-2D55-426B-993C-2825A8CF39D4}" destId="{4F151DF5-E6CE-A840-824B-2D8A0CB25A39}" srcOrd="0" destOrd="1" presId="urn:microsoft.com/office/officeart/2005/8/layout/vList2"/>
    <dgm:cxn modelId="{AE2391D4-EB99-46C1-80FE-7F53889A823F}" srcId="{70F8221A-478D-4369-8764-34AA97FE305C}" destId="{17F78B41-6309-446D-8EF6-1128041153EE}" srcOrd="0" destOrd="0" parTransId="{829F622E-7A92-4F75-920C-6C7DA366D7D5}" sibTransId="{46CFA546-541B-49AA-9E70-81AC2B6AA0D5}"/>
    <dgm:cxn modelId="{C6E432D9-A5CF-4736-9FBD-0198686F0D11}" srcId="{32FA1B11-BB04-4BF0-9AC2-AB7DA6706A78}" destId="{70F8221A-478D-4369-8764-34AA97FE305C}" srcOrd="1" destOrd="0" parTransId="{272D3E29-D0F8-4AAE-9D3C-FD16D6E3F7BA}" sibTransId="{DF879B53-6B9A-4036-A566-8BD92D338811}"/>
    <dgm:cxn modelId="{CD0515E5-873E-4063-B21C-83B16653B8A4}" srcId="{70F8221A-478D-4369-8764-34AA97FE305C}" destId="{07374F15-2D55-426B-993C-2825A8CF39D4}" srcOrd="1" destOrd="0" parTransId="{84425F44-75ED-4387-9828-4B1EAA3E3D05}" sibTransId="{0ECB64C0-A0DF-4BC0-9538-C2567D0B220C}"/>
    <dgm:cxn modelId="{73C2C8ED-BD18-704A-8C3B-DBE3DCD26AEF}" type="presOf" srcId="{9DC95323-C972-49B7-AFD1-B1DBA4DD6A24}" destId="{4F151DF5-E6CE-A840-824B-2D8A0CB25A39}" srcOrd="0" destOrd="3" presId="urn:microsoft.com/office/officeart/2005/8/layout/vList2"/>
    <dgm:cxn modelId="{98C99B69-5CD4-AE41-B751-CB7BFF182CE0}" type="presParOf" srcId="{6E413959-2BB5-7545-8E05-4E5A706EB85E}" destId="{000C5FCF-0F3E-B640-862B-BCA580B65F29}" srcOrd="0" destOrd="0" presId="urn:microsoft.com/office/officeart/2005/8/layout/vList2"/>
    <dgm:cxn modelId="{036BD370-57B7-074B-A182-41036DE09CE9}" type="presParOf" srcId="{6E413959-2BB5-7545-8E05-4E5A706EB85E}" destId="{745DA884-80FA-764A-8DC4-8D901E1857CB}" srcOrd="1" destOrd="0" presId="urn:microsoft.com/office/officeart/2005/8/layout/vList2"/>
    <dgm:cxn modelId="{86D2DB20-2C28-7241-A26F-A32536FF2D2F}" type="presParOf" srcId="{6E413959-2BB5-7545-8E05-4E5A706EB85E}" destId="{64D38A8F-38A7-E140-B671-30EC10989FF0}" srcOrd="2" destOrd="0" presId="urn:microsoft.com/office/officeart/2005/8/layout/vList2"/>
    <dgm:cxn modelId="{3991C13A-0335-384C-A187-5BA2D89DF78B}" type="presParOf" srcId="{6E413959-2BB5-7545-8E05-4E5A706EB85E}" destId="{4F151DF5-E6CE-A840-824B-2D8A0CB25A39}" srcOrd="3" destOrd="0" presId="urn:microsoft.com/office/officeart/2005/8/layout/vList2"/>
    <dgm:cxn modelId="{E524A9F2-51BC-1C4D-A12F-ED84E7BAADD3}" type="presParOf" srcId="{6E413959-2BB5-7545-8E05-4E5A706EB85E}" destId="{AE16183D-2220-0F47-834B-917542DE8D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F0400-4E9F-3E46-98F4-7038ECDFD5C7}">
      <dsp:nvSpPr>
        <dsp:cNvPr id="0" name=""/>
        <dsp:cNvSpPr/>
      </dsp:nvSpPr>
      <dsp:spPr>
        <a:xfrm>
          <a:off x="0" y="200322"/>
          <a:ext cx="4971603" cy="148407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mito come attività speculativa da analizzare in termini di strutture (mitemi, unità minime)</a:t>
          </a:r>
          <a:endParaRPr lang="en-US" sz="2200" kern="1200"/>
        </a:p>
      </dsp:txBody>
      <dsp:txXfrm>
        <a:off x="72446" y="272768"/>
        <a:ext cx="4826711" cy="1339179"/>
      </dsp:txXfrm>
    </dsp:sp>
    <dsp:sp modelId="{CD15650F-BF14-CA44-87C6-1775610FC34B}">
      <dsp:nvSpPr>
        <dsp:cNvPr id="0" name=""/>
        <dsp:cNvSpPr/>
      </dsp:nvSpPr>
      <dsp:spPr>
        <a:xfrm>
          <a:off x="0" y="1747754"/>
          <a:ext cx="4971603" cy="1484071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serve a conciliare gli aspetti contraddittori dell’esistenza umana e naturale (es. spirito/corpo, bene/male, vita/morte)</a:t>
          </a:r>
          <a:endParaRPr lang="en-US" sz="2200" kern="1200"/>
        </a:p>
      </dsp:txBody>
      <dsp:txXfrm>
        <a:off x="72446" y="1820200"/>
        <a:ext cx="4826711" cy="1339179"/>
      </dsp:txXfrm>
    </dsp:sp>
    <dsp:sp modelId="{0DB3E5B2-BEEA-AF47-9049-A2A329F1C64F}">
      <dsp:nvSpPr>
        <dsp:cNvPr id="0" name=""/>
        <dsp:cNvSpPr/>
      </dsp:nvSpPr>
      <dsp:spPr>
        <a:xfrm>
          <a:off x="0" y="3295186"/>
          <a:ext cx="4971603" cy="1484071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mediatore simbolico di contraddizioni non risolvibili razionalmente</a:t>
          </a:r>
          <a:endParaRPr lang="en-US" sz="2200" kern="1200"/>
        </a:p>
      </dsp:txBody>
      <dsp:txXfrm>
        <a:off x="72446" y="3367632"/>
        <a:ext cx="4826711" cy="1339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62B27-A962-4732-90AD-6DAB15E28613}">
      <dsp:nvSpPr>
        <dsp:cNvPr id="0" name=""/>
        <dsp:cNvSpPr/>
      </dsp:nvSpPr>
      <dsp:spPr>
        <a:xfrm>
          <a:off x="0" y="1698"/>
          <a:ext cx="7213600" cy="8610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014DB-4D6D-4920-8635-DE727A8FD768}">
      <dsp:nvSpPr>
        <dsp:cNvPr id="0" name=""/>
        <dsp:cNvSpPr/>
      </dsp:nvSpPr>
      <dsp:spPr>
        <a:xfrm>
          <a:off x="260473" y="195439"/>
          <a:ext cx="473588" cy="473588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4494F-4F3B-4040-AC00-10D49BF412ED}">
      <dsp:nvSpPr>
        <dsp:cNvPr id="0" name=""/>
        <dsp:cNvSpPr/>
      </dsp:nvSpPr>
      <dsp:spPr>
        <a:xfrm>
          <a:off x="994536" y="1698"/>
          <a:ext cx="6219063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Complesso più o meno coerente di </a:t>
          </a:r>
          <a:r>
            <a:rPr lang="en-GB" sz="1600" b="1" kern="1200"/>
            <a:t>pratiche</a:t>
          </a:r>
          <a:r>
            <a:rPr lang="en-GB" sz="1600" kern="1200"/>
            <a:t> (riti, precetti ecc.) e </a:t>
          </a:r>
          <a:r>
            <a:rPr lang="en-GB" sz="1600" b="1" kern="1200"/>
            <a:t>rappresentazioni</a:t>
          </a:r>
          <a:r>
            <a:rPr lang="en-GB" sz="1600" kern="1200"/>
            <a:t> (credenze) che riguardano i fini ultimi di una società di cui si fa garante una forza superiore all'essere umano.</a:t>
          </a:r>
          <a:endParaRPr lang="en-US" sz="1600" kern="1200"/>
        </a:p>
      </dsp:txBody>
      <dsp:txXfrm>
        <a:off x="994536" y="1698"/>
        <a:ext cx="6219063" cy="861070"/>
      </dsp:txXfrm>
    </dsp:sp>
    <dsp:sp modelId="{0002B348-A640-425F-B5CD-1F7977B27D20}">
      <dsp:nvSpPr>
        <dsp:cNvPr id="0" name=""/>
        <dsp:cNvSpPr/>
      </dsp:nvSpPr>
      <dsp:spPr>
        <a:xfrm>
          <a:off x="0" y="1078036"/>
          <a:ext cx="7213600" cy="8610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079A8-B187-47C7-8C3C-22AEAAD3B2EC}">
      <dsp:nvSpPr>
        <dsp:cNvPr id="0" name=""/>
        <dsp:cNvSpPr/>
      </dsp:nvSpPr>
      <dsp:spPr>
        <a:xfrm>
          <a:off x="260473" y="1271777"/>
          <a:ext cx="473588" cy="473588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1E36B-6B51-4F76-A979-7C0111BFC199}">
      <dsp:nvSpPr>
        <dsp:cNvPr id="0" name=""/>
        <dsp:cNvSpPr/>
      </dsp:nvSpPr>
      <dsp:spPr>
        <a:xfrm>
          <a:off x="994536" y="1078036"/>
          <a:ext cx="6219063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Significato</a:t>
          </a:r>
          <a:endParaRPr lang="en-US" sz="1600" kern="1200"/>
        </a:p>
      </dsp:txBody>
      <dsp:txXfrm>
        <a:off x="994536" y="1078036"/>
        <a:ext cx="6219063" cy="861070"/>
      </dsp:txXfrm>
    </dsp:sp>
    <dsp:sp modelId="{433D5EB2-D1DE-4EF3-A956-E86761B78879}">
      <dsp:nvSpPr>
        <dsp:cNvPr id="0" name=""/>
        <dsp:cNvSpPr/>
      </dsp:nvSpPr>
      <dsp:spPr>
        <a:xfrm>
          <a:off x="0" y="2154374"/>
          <a:ext cx="7213600" cy="8610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BCA2D-6A70-4EDC-A86C-3449359C480B}">
      <dsp:nvSpPr>
        <dsp:cNvPr id="0" name=""/>
        <dsp:cNvSpPr/>
      </dsp:nvSpPr>
      <dsp:spPr>
        <a:xfrm>
          <a:off x="260473" y="2348115"/>
          <a:ext cx="473588" cy="473588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4C9D9-C05E-4BB2-A8AA-70A06BCEB53F}">
      <dsp:nvSpPr>
        <dsp:cNvPr id="0" name=""/>
        <dsp:cNvSpPr/>
      </dsp:nvSpPr>
      <dsp:spPr>
        <a:xfrm>
          <a:off x="994536" y="2154374"/>
          <a:ext cx="6219063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Potere</a:t>
          </a:r>
          <a:endParaRPr lang="en-US" sz="1600" kern="1200"/>
        </a:p>
      </dsp:txBody>
      <dsp:txXfrm>
        <a:off x="994536" y="2154374"/>
        <a:ext cx="6219063" cy="861070"/>
      </dsp:txXfrm>
    </dsp:sp>
    <dsp:sp modelId="{424FFD0F-C367-4BD0-9BC5-7F605A8FD38A}">
      <dsp:nvSpPr>
        <dsp:cNvPr id="0" name=""/>
        <dsp:cNvSpPr/>
      </dsp:nvSpPr>
      <dsp:spPr>
        <a:xfrm>
          <a:off x="0" y="3230712"/>
          <a:ext cx="7213600" cy="8610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C6149-1541-4B99-912A-393905A14000}">
      <dsp:nvSpPr>
        <dsp:cNvPr id="0" name=""/>
        <dsp:cNvSpPr/>
      </dsp:nvSpPr>
      <dsp:spPr>
        <a:xfrm>
          <a:off x="260473" y="3424453"/>
          <a:ext cx="473588" cy="473588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6A6E6-F7E7-4F94-9934-7EB139E6BC0E}">
      <dsp:nvSpPr>
        <dsp:cNvPr id="0" name=""/>
        <dsp:cNvSpPr/>
      </dsp:nvSpPr>
      <dsp:spPr>
        <a:xfrm>
          <a:off x="994536" y="3230712"/>
          <a:ext cx="6219063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Fz. integrativa e protettiva attraverso simboli, miti e riti.</a:t>
          </a:r>
          <a:endParaRPr lang="en-US" sz="1600" kern="1200"/>
        </a:p>
      </dsp:txBody>
      <dsp:txXfrm>
        <a:off x="994536" y="3230712"/>
        <a:ext cx="6219063" cy="861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7E859-1B41-FF47-85EF-A80928B8CCC4}">
      <dsp:nvSpPr>
        <dsp:cNvPr id="0" name=""/>
        <dsp:cNvSpPr/>
      </dsp:nvSpPr>
      <dsp:spPr>
        <a:xfrm>
          <a:off x="0" y="160140"/>
          <a:ext cx="4971603" cy="725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Approccio intellettualista</a:t>
          </a:r>
          <a:endParaRPr lang="en-US" sz="3100" kern="1200"/>
        </a:p>
      </dsp:txBody>
      <dsp:txXfrm>
        <a:off x="35411" y="195551"/>
        <a:ext cx="4900781" cy="654577"/>
      </dsp:txXfrm>
    </dsp:sp>
    <dsp:sp modelId="{382E1AAE-490E-FC41-9E29-2656D29DEC83}">
      <dsp:nvSpPr>
        <dsp:cNvPr id="0" name=""/>
        <dsp:cNvSpPr/>
      </dsp:nvSpPr>
      <dsp:spPr>
        <a:xfrm>
          <a:off x="0" y="885540"/>
          <a:ext cx="4971603" cy="1443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4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400" kern="1200"/>
            <a:t>Tylor: animismo, spirito, divinità, filosofia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400" kern="1200"/>
            <a:t>Frazer : magia, religione, scienza</a:t>
          </a:r>
          <a:endParaRPr lang="en-US" sz="2400" kern="1200"/>
        </a:p>
      </dsp:txBody>
      <dsp:txXfrm>
        <a:off x="0" y="885540"/>
        <a:ext cx="4971603" cy="1443824"/>
      </dsp:txXfrm>
    </dsp:sp>
    <dsp:sp modelId="{0B76E8A6-6005-6246-A57D-2558288BEC3B}">
      <dsp:nvSpPr>
        <dsp:cNvPr id="0" name=""/>
        <dsp:cNvSpPr/>
      </dsp:nvSpPr>
      <dsp:spPr>
        <a:xfrm>
          <a:off x="0" y="2329365"/>
          <a:ext cx="4971603" cy="725399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Prospettiva sociologica</a:t>
          </a:r>
          <a:endParaRPr lang="en-US" sz="3100" kern="1200"/>
        </a:p>
      </dsp:txBody>
      <dsp:txXfrm>
        <a:off x="35411" y="2364776"/>
        <a:ext cx="4900781" cy="654577"/>
      </dsp:txXfrm>
    </dsp:sp>
    <dsp:sp modelId="{D1070032-4293-3B4C-B7FF-407E56470475}">
      <dsp:nvSpPr>
        <dsp:cNvPr id="0" name=""/>
        <dsp:cNvSpPr/>
      </dsp:nvSpPr>
      <dsp:spPr>
        <a:xfrm>
          <a:off x="0" y="3054765"/>
          <a:ext cx="4971603" cy="1764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4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400" kern="1200"/>
            <a:t>Robertson Smith: rito e sacrificio come fattori coesivi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400" kern="1200"/>
            <a:t>Durkheim: religioni e riti per imporre ordine sociale, rappresentazioni collettive</a:t>
          </a:r>
          <a:endParaRPr lang="en-US" sz="2400" kern="1200"/>
        </a:p>
      </dsp:txBody>
      <dsp:txXfrm>
        <a:off x="0" y="3054765"/>
        <a:ext cx="4971603" cy="1764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902C3-1D71-B24F-83FA-7BB49E367BBA}">
      <dsp:nvSpPr>
        <dsp:cNvPr id="0" name=""/>
        <dsp:cNvSpPr/>
      </dsp:nvSpPr>
      <dsp:spPr>
        <a:xfrm>
          <a:off x="0" y="0"/>
          <a:ext cx="5770880" cy="9005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individuali</a:t>
          </a:r>
        </a:p>
      </dsp:txBody>
      <dsp:txXfrm>
        <a:off x="26377" y="26377"/>
        <a:ext cx="4723000" cy="847812"/>
      </dsp:txXfrm>
    </dsp:sp>
    <dsp:sp modelId="{2383D24E-098D-334B-9FD6-0CE0E2C5F704}">
      <dsp:nvSpPr>
        <dsp:cNvPr id="0" name=""/>
        <dsp:cNvSpPr/>
      </dsp:nvSpPr>
      <dsp:spPr>
        <a:xfrm>
          <a:off x="483311" y="1064305"/>
          <a:ext cx="5770880" cy="900566"/>
        </a:xfrm>
        <a:prstGeom prst="roundRect">
          <a:avLst>
            <a:gd name="adj" fmla="val 10000"/>
          </a:avLst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sciamanici</a:t>
          </a:r>
          <a:endParaRPr lang="en-US" sz="4000" kern="1200"/>
        </a:p>
      </dsp:txBody>
      <dsp:txXfrm>
        <a:off x="509688" y="1090682"/>
        <a:ext cx="4649446" cy="847812"/>
      </dsp:txXfrm>
    </dsp:sp>
    <dsp:sp modelId="{4BABCFF0-B738-C943-A792-7D417A3524D1}">
      <dsp:nvSpPr>
        <dsp:cNvPr id="0" name=""/>
        <dsp:cNvSpPr/>
      </dsp:nvSpPr>
      <dsp:spPr>
        <a:xfrm>
          <a:off x="959408" y="2128610"/>
          <a:ext cx="5770880" cy="900566"/>
        </a:xfrm>
        <a:prstGeom prst="roundRect">
          <a:avLst>
            <a:gd name="adj" fmla="val 10000"/>
          </a:avLst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comunitari </a:t>
          </a:r>
          <a:endParaRPr lang="en-US" sz="4000" kern="1200"/>
        </a:p>
      </dsp:txBody>
      <dsp:txXfrm>
        <a:off x="985785" y="2154987"/>
        <a:ext cx="4656660" cy="847812"/>
      </dsp:txXfrm>
    </dsp:sp>
    <dsp:sp modelId="{60FA8BF2-2027-5647-B338-78BFD45160CE}">
      <dsp:nvSpPr>
        <dsp:cNvPr id="0" name=""/>
        <dsp:cNvSpPr/>
      </dsp:nvSpPr>
      <dsp:spPr>
        <a:xfrm>
          <a:off x="1442720" y="3192915"/>
          <a:ext cx="5770880" cy="900566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ecclesiastici</a:t>
          </a:r>
          <a:endParaRPr lang="en-US" sz="4000" kern="1200"/>
        </a:p>
      </dsp:txBody>
      <dsp:txXfrm>
        <a:off x="1469097" y="3219292"/>
        <a:ext cx="4649446" cy="847812"/>
      </dsp:txXfrm>
    </dsp:sp>
    <dsp:sp modelId="{A0FAB292-91E8-FA4A-BE37-6D582B8858DC}">
      <dsp:nvSpPr>
        <dsp:cNvPr id="0" name=""/>
        <dsp:cNvSpPr/>
      </dsp:nvSpPr>
      <dsp:spPr>
        <a:xfrm>
          <a:off x="5185512" y="689751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5317220" y="689751"/>
        <a:ext cx="321951" cy="440489"/>
      </dsp:txXfrm>
    </dsp:sp>
    <dsp:sp modelId="{D081DD2C-8789-E44E-AC9B-75509D5808C2}">
      <dsp:nvSpPr>
        <dsp:cNvPr id="0" name=""/>
        <dsp:cNvSpPr/>
      </dsp:nvSpPr>
      <dsp:spPr>
        <a:xfrm>
          <a:off x="5668823" y="1754057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45920"/>
            <a:satOff val="22554"/>
            <a:lumOff val="214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45920"/>
              <a:satOff val="22554"/>
              <a:lumOff val="2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5800531" y="1754057"/>
        <a:ext cx="321951" cy="440489"/>
      </dsp:txXfrm>
    </dsp:sp>
    <dsp:sp modelId="{56605782-2E69-2F41-A038-BDA839AB1C70}">
      <dsp:nvSpPr>
        <dsp:cNvPr id="0" name=""/>
        <dsp:cNvSpPr/>
      </dsp:nvSpPr>
      <dsp:spPr>
        <a:xfrm>
          <a:off x="6144920" y="2818362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276628" y="2818362"/>
        <a:ext cx="321951" cy="4404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0116D-AC80-432E-BAB4-2854598F64DA}">
      <dsp:nvSpPr>
        <dsp:cNvPr id="0" name=""/>
        <dsp:cNvSpPr/>
      </dsp:nvSpPr>
      <dsp:spPr>
        <a:xfrm>
          <a:off x="0" y="809181"/>
          <a:ext cx="4971603" cy="14938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C8696-E074-471E-9967-60129C295D28}">
      <dsp:nvSpPr>
        <dsp:cNvPr id="0" name=""/>
        <dsp:cNvSpPr/>
      </dsp:nvSpPr>
      <dsp:spPr>
        <a:xfrm>
          <a:off x="451896" y="1145303"/>
          <a:ext cx="821630" cy="8216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B3DF7-2090-488E-8636-970C3FB0F28C}">
      <dsp:nvSpPr>
        <dsp:cNvPr id="0" name=""/>
        <dsp:cNvSpPr/>
      </dsp:nvSpPr>
      <dsp:spPr>
        <a:xfrm>
          <a:off x="1725424" y="809181"/>
          <a:ext cx="3246178" cy="1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02" tIns="158102" rIns="158102" bIns="15810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riti di solidarietà (totemismo)</a:t>
          </a:r>
          <a:endParaRPr lang="en-US" sz="2500" kern="1200"/>
        </a:p>
      </dsp:txBody>
      <dsp:txXfrm>
        <a:off x="1725424" y="809181"/>
        <a:ext cx="3246178" cy="1493874"/>
      </dsp:txXfrm>
    </dsp:sp>
    <dsp:sp modelId="{7DCEDA15-C365-4B41-85E7-D2B2D4545C48}">
      <dsp:nvSpPr>
        <dsp:cNvPr id="0" name=""/>
        <dsp:cNvSpPr/>
      </dsp:nvSpPr>
      <dsp:spPr>
        <a:xfrm>
          <a:off x="0" y="2676524"/>
          <a:ext cx="4971603" cy="14938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D629C-9BEB-4657-96DB-68B5479F22C3}">
      <dsp:nvSpPr>
        <dsp:cNvPr id="0" name=""/>
        <dsp:cNvSpPr/>
      </dsp:nvSpPr>
      <dsp:spPr>
        <a:xfrm>
          <a:off x="451896" y="3012646"/>
          <a:ext cx="821630" cy="8216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A6A13-E834-42BC-BC88-7888BEED82FB}">
      <dsp:nvSpPr>
        <dsp:cNvPr id="0" name=""/>
        <dsp:cNvSpPr/>
      </dsp:nvSpPr>
      <dsp:spPr>
        <a:xfrm>
          <a:off x="1725424" y="2676524"/>
          <a:ext cx="3246178" cy="1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02" tIns="158102" rIns="158102" bIns="15810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riti di passaggio</a:t>
          </a:r>
          <a:endParaRPr lang="en-US" sz="2500" kern="1200"/>
        </a:p>
      </dsp:txBody>
      <dsp:txXfrm>
        <a:off x="1725424" y="2676524"/>
        <a:ext cx="3246178" cy="14938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3D7A4-B91E-473D-8C98-2E24685315BC}">
      <dsp:nvSpPr>
        <dsp:cNvPr id="0" name=""/>
        <dsp:cNvSpPr/>
      </dsp:nvSpPr>
      <dsp:spPr>
        <a:xfrm>
          <a:off x="0" y="607"/>
          <a:ext cx="4971603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43F82-44BF-48DC-A615-B8E177B0D12E}">
      <dsp:nvSpPr>
        <dsp:cNvPr id="0" name=""/>
        <dsp:cNvSpPr/>
      </dsp:nvSpPr>
      <dsp:spPr>
        <a:xfrm>
          <a:off x="430272" y="320645"/>
          <a:ext cx="782314" cy="7823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FBF1E1-0D90-472A-AFEC-CA654E5756FC}">
      <dsp:nvSpPr>
        <dsp:cNvPr id="0" name=""/>
        <dsp:cNvSpPr/>
      </dsp:nvSpPr>
      <dsp:spPr>
        <a:xfrm>
          <a:off x="1642860" y="607"/>
          <a:ext cx="3328742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clero professionale, classe sacerdotale </a:t>
          </a:r>
          <a:r>
            <a:rPr lang="ja-JP" sz="2200" kern="1200"/>
            <a:t>‘</a:t>
          </a:r>
          <a:r>
            <a:rPr lang="en-GB" sz="2200" kern="1200"/>
            <a:t>professionista</a:t>
          </a:r>
          <a:r>
            <a:rPr lang="ja-JP" sz="2200" kern="1200"/>
            <a:t>’</a:t>
          </a:r>
          <a:endParaRPr lang="en-US" sz="2200" kern="1200"/>
        </a:p>
      </dsp:txBody>
      <dsp:txXfrm>
        <a:off x="1642860" y="607"/>
        <a:ext cx="3328742" cy="1422390"/>
      </dsp:txXfrm>
    </dsp:sp>
    <dsp:sp modelId="{8FB41D79-CDF4-4F17-AD35-5BA7EFA5D479}">
      <dsp:nvSpPr>
        <dsp:cNvPr id="0" name=""/>
        <dsp:cNvSpPr/>
      </dsp:nvSpPr>
      <dsp:spPr>
        <a:xfrm>
          <a:off x="0" y="1778595"/>
          <a:ext cx="4971603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68ACA-EC67-44F2-BEC5-E9B243BF0149}">
      <dsp:nvSpPr>
        <dsp:cNvPr id="0" name=""/>
        <dsp:cNvSpPr/>
      </dsp:nvSpPr>
      <dsp:spPr>
        <a:xfrm>
          <a:off x="430272" y="2098633"/>
          <a:ext cx="782314" cy="7823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2E0FA-A2A4-4C21-9001-6AC4F4362F55}">
      <dsp:nvSpPr>
        <dsp:cNvPr id="0" name=""/>
        <dsp:cNvSpPr/>
      </dsp:nvSpPr>
      <dsp:spPr>
        <a:xfrm>
          <a:off x="1642860" y="1778595"/>
          <a:ext cx="3328742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sistema politico centralizzato</a:t>
          </a:r>
          <a:endParaRPr lang="en-US" sz="2200" kern="1200"/>
        </a:p>
      </dsp:txBody>
      <dsp:txXfrm>
        <a:off x="1642860" y="1778595"/>
        <a:ext cx="3328742" cy="1422390"/>
      </dsp:txXfrm>
    </dsp:sp>
    <dsp:sp modelId="{822C0CF6-4A81-4759-9BE0-5B825A42BD23}">
      <dsp:nvSpPr>
        <dsp:cNvPr id="0" name=""/>
        <dsp:cNvSpPr/>
      </dsp:nvSpPr>
      <dsp:spPr>
        <a:xfrm>
          <a:off x="0" y="3556583"/>
          <a:ext cx="4971603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7D05C-2F95-4D74-8741-DC441D71F18F}">
      <dsp:nvSpPr>
        <dsp:cNvPr id="0" name=""/>
        <dsp:cNvSpPr/>
      </dsp:nvSpPr>
      <dsp:spPr>
        <a:xfrm>
          <a:off x="430272" y="3876620"/>
          <a:ext cx="782314" cy="7823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CA64B-0D5E-4E05-8F43-69ECA5FAD164}">
      <dsp:nvSpPr>
        <dsp:cNvPr id="0" name=""/>
        <dsp:cNvSpPr/>
      </dsp:nvSpPr>
      <dsp:spPr>
        <a:xfrm>
          <a:off x="1642860" y="3556583"/>
          <a:ext cx="3328742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profonda separazione settore attivo/passivo del rito</a:t>
          </a:r>
          <a:endParaRPr lang="en-US" sz="2200" kern="1200"/>
        </a:p>
      </dsp:txBody>
      <dsp:txXfrm>
        <a:off x="1642860" y="3556583"/>
        <a:ext cx="3328742" cy="14223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B53B8-E964-304D-9A9E-C5E7D02C6875}">
      <dsp:nvSpPr>
        <dsp:cNvPr id="0" name=""/>
        <dsp:cNvSpPr/>
      </dsp:nvSpPr>
      <dsp:spPr>
        <a:xfrm>
          <a:off x="0" y="362021"/>
          <a:ext cx="4971603" cy="82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5852" tIns="312420" rIns="38585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es. iniziazione, battesimo, matrimonio, laurea, arruolamento</a:t>
          </a:r>
          <a:endParaRPr lang="en-US" sz="1500" kern="1200"/>
        </a:p>
      </dsp:txBody>
      <dsp:txXfrm>
        <a:off x="0" y="362021"/>
        <a:ext cx="4971603" cy="826875"/>
      </dsp:txXfrm>
    </dsp:sp>
    <dsp:sp modelId="{784362B4-486F-5F42-A7CB-026CC846EDD3}">
      <dsp:nvSpPr>
        <dsp:cNvPr id="0" name=""/>
        <dsp:cNvSpPr/>
      </dsp:nvSpPr>
      <dsp:spPr>
        <a:xfrm>
          <a:off x="248580" y="140621"/>
          <a:ext cx="3480122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540" tIns="0" rIns="13154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u="sng" kern="1200"/>
            <a:t>di passaggio</a:t>
          </a:r>
          <a:r>
            <a:rPr lang="en-GB" sz="1500" kern="1200"/>
            <a:t> </a:t>
          </a:r>
          <a:endParaRPr lang="en-US" sz="1500" kern="1200"/>
        </a:p>
      </dsp:txBody>
      <dsp:txXfrm>
        <a:off x="270196" y="162237"/>
        <a:ext cx="3436890" cy="399568"/>
      </dsp:txXfrm>
    </dsp:sp>
    <dsp:sp modelId="{7CDE7C6C-AE97-5044-8E46-E2BAB0041489}">
      <dsp:nvSpPr>
        <dsp:cNvPr id="0" name=""/>
        <dsp:cNvSpPr/>
      </dsp:nvSpPr>
      <dsp:spPr>
        <a:xfrm>
          <a:off x="0" y="1491296"/>
          <a:ext cx="4971603" cy="626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5852" tIns="312420" rIns="38585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es. incoronazione, investitura politica, parate</a:t>
          </a:r>
          <a:endParaRPr lang="en-US" sz="1500" kern="1200"/>
        </a:p>
      </dsp:txBody>
      <dsp:txXfrm>
        <a:off x="0" y="1491296"/>
        <a:ext cx="4971603" cy="626062"/>
      </dsp:txXfrm>
    </dsp:sp>
    <dsp:sp modelId="{86C914BA-DDEE-7647-9285-BF27B80FB29A}">
      <dsp:nvSpPr>
        <dsp:cNvPr id="0" name=""/>
        <dsp:cNvSpPr/>
      </dsp:nvSpPr>
      <dsp:spPr>
        <a:xfrm>
          <a:off x="248580" y="1269896"/>
          <a:ext cx="3480122" cy="442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540" tIns="0" rIns="13154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u="sng" kern="1200"/>
            <a:t>di regalità e potere</a:t>
          </a:r>
          <a:endParaRPr lang="en-US" sz="1500" kern="1200"/>
        </a:p>
      </dsp:txBody>
      <dsp:txXfrm>
        <a:off x="270196" y="1291512"/>
        <a:ext cx="3436890" cy="399568"/>
      </dsp:txXfrm>
    </dsp:sp>
    <dsp:sp modelId="{8C0A61FF-0BA5-5B41-9507-B333C7FDB5B2}">
      <dsp:nvSpPr>
        <dsp:cNvPr id="0" name=""/>
        <dsp:cNvSpPr/>
      </dsp:nvSpPr>
      <dsp:spPr>
        <a:xfrm>
          <a:off x="0" y="2419759"/>
          <a:ext cx="497160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849FD-A819-B141-8384-ED937DD22B81}">
      <dsp:nvSpPr>
        <dsp:cNvPr id="0" name=""/>
        <dsp:cNvSpPr/>
      </dsp:nvSpPr>
      <dsp:spPr>
        <a:xfrm>
          <a:off x="248580" y="2198359"/>
          <a:ext cx="3480122" cy="442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540" tIns="0" rIns="13154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u="sng" kern="1200"/>
            <a:t>di inversione</a:t>
          </a:r>
          <a:r>
            <a:rPr lang="en-GB" sz="1500" kern="1200"/>
            <a:t> es. carnevale</a:t>
          </a:r>
          <a:endParaRPr lang="en-US" sz="1500" kern="1200"/>
        </a:p>
      </dsp:txBody>
      <dsp:txXfrm>
        <a:off x="270196" y="2219975"/>
        <a:ext cx="3436890" cy="399568"/>
      </dsp:txXfrm>
    </dsp:sp>
    <dsp:sp modelId="{9C1E8B2D-C154-3842-9F5D-38A14FD4599C}">
      <dsp:nvSpPr>
        <dsp:cNvPr id="0" name=""/>
        <dsp:cNvSpPr/>
      </dsp:nvSpPr>
      <dsp:spPr>
        <a:xfrm>
          <a:off x="0" y="3100159"/>
          <a:ext cx="497160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75D004-D4B2-0F49-A3CE-0CC09316DFE0}">
      <dsp:nvSpPr>
        <dsp:cNvPr id="0" name=""/>
        <dsp:cNvSpPr/>
      </dsp:nvSpPr>
      <dsp:spPr>
        <a:xfrm>
          <a:off x="248580" y="2878759"/>
          <a:ext cx="3480122" cy="442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540" tIns="0" rIns="13154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u="sng" kern="1200"/>
            <a:t>funebri </a:t>
          </a:r>
          <a:endParaRPr lang="en-US" sz="1500" kern="1200"/>
        </a:p>
      </dsp:txBody>
      <dsp:txXfrm>
        <a:off x="270196" y="2900375"/>
        <a:ext cx="3436890" cy="399568"/>
      </dsp:txXfrm>
    </dsp:sp>
    <dsp:sp modelId="{8AFBAFC3-F32C-3048-8653-066E78F90408}">
      <dsp:nvSpPr>
        <dsp:cNvPr id="0" name=""/>
        <dsp:cNvSpPr/>
      </dsp:nvSpPr>
      <dsp:spPr>
        <a:xfrm>
          <a:off x="0" y="3780559"/>
          <a:ext cx="497160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A30B8-B61F-8E47-AFD8-3412EAEEF755}">
      <dsp:nvSpPr>
        <dsp:cNvPr id="0" name=""/>
        <dsp:cNvSpPr/>
      </dsp:nvSpPr>
      <dsp:spPr>
        <a:xfrm>
          <a:off x="248580" y="3559159"/>
          <a:ext cx="3480122" cy="4428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540" tIns="0" rIns="13154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u="sng" kern="1200"/>
            <a:t>ecologici</a:t>
          </a:r>
          <a:r>
            <a:rPr lang="en-GB" sz="1500" kern="1200"/>
            <a:t>  es. falò epifanici, solstizi</a:t>
          </a:r>
          <a:endParaRPr lang="en-US" sz="1500" kern="1200"/>
        </a:p>
      </dsp:txBody>
      <dsp:txXfrm>
        <a:off x="270196" y="3580775"/>
        <a:ext cx="3436890" cy="399568"/>
      </dsp:txXfrm>
    </dsp:sp>
    <dsp:sp modelId="{0994D368-91A8-C84A-AD17-EBE68A68ADF4}">
      <dsp:nvSpPr>
        <dsp:cNvPr id="0" name=""/>
        <dsp:cNvSpPr/>
      </dsp:nvSpPr>
      <dsp:spPr>
        <a:xfrm>
          <a:off x="0" y="4460959"/>
          <a:ext cx="497160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3D19F-96F4-0745-8DCB-3C824A77A247}">
      <dsp:nvSpPr>
        <dsp:cNvPr id="0" name=""/>
        <dsp:cNvSpPr/>
      </dsp:nvSpPr>
      <dsp:spPr>
        <a:xfrm>
          <a:off x="248580" y="4239559"/>
          <a:ext cx="3480122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540" tIns="0" rIns="13154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u="sng" kern="1200"/>
            <a:t>di solidarietà</a:t>
          </a:r>
          <a:r>
            <a:rPr lang="en-GB" sz="1500" kern="1200"/>
            <a:t> es. feste comunitarie e nazionali, aggregazioni subculturali.</a:t>
          </a:r>
          <a:endParaRPr lang="en-US" sz="1500" kern="1200"/>
        </a:p>
      </dsp:txBody>
      <dsp:txXfrm>
        <a:off x="270196" y="4261175"/>
        <a:ext cx="3436890" cy="3995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C5FCF-0F3E-B640-862B-BCA580B65F29}">
      <dsp:nvSpPr>
        <dsp:cNvPr id="0" name=""/>
        <dsp:cNvSpPr/>
      </dsp:nvSpPr>
      <dsp:spPr>
        <a:xfrm>
          <a:off x="0" y="133590"/>
          <a:ext cx="4971603" cy="655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Secolarizzazione </a:t>
          </a:r>
          <a:endParaRPr lang="en-US" sz="2800" kern="1200"/>
        </a:p>
      </dsp:txBody>
      <dsp:txXfrm>
        <a:off x="31984" y="165574"/>
        <a:ext cx="4907635" cy="591232"/>
      </dsp:txXfrm>
    </dsp:sp>
    <dsp:sp modelId="{64D38A8F-38A7-E140-B671-30EC10989FF0}">
      <dsp:nvSpPr>
        <dsp:cNvPr id="0" name=""/>
        <dsp:cNvSpPr/>
      </dsp:nvSpPr>
      <dsp:spPr>
        <a:xfrm>
          <a:off x="0" y="869430"/>
          <a:ext cx="4971603" cy="65520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Nuove religioni: </a:t>
          </a:r>
          <a:endParaRPr lang="en-US" sz="2800" kern="1200"/>
        </a:p>
      </dsp:txBody>
      <dsp:txXfrm>
        <a:off x="31984" y="901414"/>
        <a:ext cx="4907635" cy="591232"/>
      </dsp:txXfrm>
    </dsp:sp>
    <dsp:sp modelId="{4F151DF5-E6CE-A840-824B-2D8A0CB25A39}">
      <dsp:nvSpPr>
        <dsp:cNvPr id="0" name=""/>
        <dsp:cNvSpPr/>
      </dsp:nvSpPr>
      <dsp:spPr>
        <a:xfrm>
          <a:off x="0" y="1524630"/>
          <a:ext cx="4971603" cy="266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48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200" kern="1200"/>
            <a:t>tradizione + globalizzazione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200" kern="1200"/>
            <a:t>culti di revitalizzazione (senso di identità)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200" kern="1200"/>
            <a:t>Millenaristici (epoca di pace e felicità)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200" kern="1200"/>
            <a:t>Nativistici (rivendicazioni identitarie)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200" kern="1200"/>
            <a:t>Messianici (sfondo carismatico)</a:t>
          </a:r>
          <a:endParaRPr lang="en-US" sz="2200" kern="1200"/>
        </a:p>
      </dsp:txBody>
      <dsp:txXfrm>
        <a:off x="0" y="1524630"/>
        <a:ext cx="4971603" cy="2666160"/>
      </dsp:txXfrm>
    </dsp:sp>
    <dsp:sp modelId="{AE16183D-2220-0F47-834B-917542DE8D57}">
      <dsp:nvSpPr>
        <dsp:cNvPr id="0" name=""/>
        <dsp:cNvSpPr/>
      </dsp:nvSpPr>
      <dsp:spPr>
        <a:xfrm>
          <a:off x="0" y="4190790"/>
          <a:ext cx="4971603" cy="6552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Es. culti migranti Mami Wata</a:t>
          </a:r>
          <a:endParaRPr lang="en-US" sz="2800" kern="1200"/>
        </a:p>
      </dsp:txBody>
      <dsp:txXfrm>
        <a:off x="31984" y="4222774"/>
        <a:ext cx="4907635" cy="591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59437F8-2F34-6842-AF58-E55D7D37AA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985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BF66D5AA-B731-5F44-964A-06FF1D0BA8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532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98E5ABED-9D6E-9946-A470-09C5706BB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877888"/>
            <a:ext cx="4473575" cy="3163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1363F540-2C2D-C447-BEF9-2BD23AC8DE3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5525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47DBB9D8-3EDE-FC4A-9E79-ABCF337A6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812800"/>
            <a:ext cx="2835275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C52FB6F9-1582-A247-BE62-86FA6A3DFFB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4124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053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>
            <a:extLst>
              <a:ext uri="{FF2B5EF4-FFF2-40B4-BE49-F238E27FC236}">
                <a16:creationId xmlns:a16="http://schemas.microsoft.com/office/drawing/2014/main" id="{9741A6AE-DDD7-1248-ADE9-CCDD08CD3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877888"/>
            <a:ext cx="4473575" cy="3163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DA3BA9E2-67ED-5841-A660-5138AFC4700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9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3221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>
            <a:extLst>
              <a:ext uri="{FF2B5EF4-FFF2-40B4-BE49-F238E27FC236}">
                <a16:creationId xmlns:a16="http://schemas.microsoft.com/office/drawing/2014/main" id="{64B9CD0A-3F3C-054A-B01C-5492B4AE0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812800"/>
            <a:ext cx="2835275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60F9D833-C65B-DE45-8788-EEC26649BA5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9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8783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>
            <a:extLst>
              <a:ext uri="{FF2B5EF4-FFF2-40B4-BE49-F238E27FC236}">
                <a16:creationId xmlns:a16="http://schemas.microsoft.com/office/drawing/2014/main" id="{75C697B1-6F0B-9B40-8AFA-D305F472B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812800"/>
            <a:ext cx="2835275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E3690036-1114-EB48-A62C-50A0EC5D4FD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9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3849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>
            <a:extLst>
              <a:ext uri="{FF2B5EF4-FFF2-40B4-BE49-F238E27FC236}">
                <a16:creationId xmlns:a16="http://schemas.microsoft.com/office/drawing/2014/main" id="{2BC7766B-9A7B-8044-8117-55F3412B5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877888"/>
            <a:ext cx="4473575" cy="3163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66563" name="Text Box 3">
            <a:extLst>
              <a:ext uri="{FF2B5EF4-FFF2-40B4-BE49-F238E27FC236}">
                <a16:creationId xmlns:a16="http://schemas.microsoft.com/office/drawing/2014/main" id="{D237BD6D-6D2A-5340-B15D-38165831A2F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9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7380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>
            <a:extLst>
              <a:ext uri="{FF2B5EF4-FFF2-40B4-BE49-F238E27FC236}">
                <a16:creationId xmlns:a16="http://schemas.microsoft.com/office/drawing/2014/main" id="{01097B92-B37B-B54D-BEF8-5B9AE3ED8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877888"/>
            <a:ext cx="4473575" cy="3163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9C025544-5BD4-9E42-AF00-C0D93F9643F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9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8591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>
            <a:extLst>
              <a:ext uri="{FF2B5EF4-FFF2-40B4-BE49-F238E27FC236}">
                <a16:creationId xmlns:a16="http://schemas.microsoft.com/office/drawing/2014/main" id="{DD5CF336-6981-C645-96FC-92F42045E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805010FB-81CE-B043-9FCA-29DA4019F15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9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0787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>
            <a:extLst>
              <a:ext uri="{FF2B5EF4-FFF2-40B4-BE49-F238E27FC236}">
                <a16:creationId xmlns:a16="http://schemas.microsoft.com/office/drawing/2014/main" id="{0C174098-BF4E-2747-A9AE-77CCE288D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812800"/>
            <a:ext cx="2835275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75779" name="Text Box 3">
            <a:extLst>
              <a:ext uri="{FF2B5EF4-FFF2-40B4-BE49-F238E27FC236}">
                <a16:creationId xmlns:a16="http://schemas.microsoft.com/office/drawing/2014/main" id="{61D66811-9E72-FC45-BAD4-C9C0535A5F7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9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6984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>
            <a:extLst>
              <a:ext uri="{FF2B5EF4-FFF2-40B4-BE49-F238E27FC236}">
                <a16:creationId xmlns:a16="http://schemas.microsoft.com/office/drawing/2014/main" id="{D9068134-A1F3-0B41-9BB2-E4147F25B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812800"/>
            <a:ext cx="2835275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F5E46E3B-8AC9-B44E-84D2-08CC0F5B8A9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9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188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988B6789-6835-DB4E-A820-01CA08B3F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877888"/>
            <a:ext cx="4473575" cy="3163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0F75B1DC-4344-B644-9C6A-E9044E2558D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8965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>
            <a:extLst>
              <a:ext uri="{FF2B5EF4-FFF2-40B4-BE49-F238E27FC236}">
                <a16:creationId xmlns:a16="http://schemas.microsoft.com/office/drawing/2014/main" id="{30436077-2136-BE4D-B9CE-FE6C64A80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812800"/>
            <a:ext cx="2835275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80899" name="Text Box 3">
            <a:extLst>
              <a:ext uri="{FF2B5EF4-FFF2-40B4-BE49-F238E27FC236}">
                <a16:creationId xmlns:a16="http://schemas.microsoft.com/office/drawing/2014/main" id="{0559E1ED-CCFE-294D-88DD-073CF88C2C0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9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726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CD07C2A4-55BC-9249-A0A1-E078E8A32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877888"/>
            <a:ext cx="4473575" cy="3163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A340E45F-6F49-D24F-AC99-2D9B2AAEE07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1903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77CF1E65-97A4-704A-8C67-6534DAF35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812800"/>
            <a:ext cx="2835275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2EBBD24B-ECAD-AA4D-9CBB-6706A2F4FD4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045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CC6C7EF4-69BD-5843-B930-B7081878B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7DEA0D44-E8AF-2146-B305-820EBDD9AD7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155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136843E8-75CB-6640-A1D3-0021565AC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812800"/>
            <a:ext cx="2835275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5F06F6A4-0883-3345-96AA-163E9506E5B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1532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385FD020-2759-3343-A7AC-E7D1A713B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812800"/>
            <a:ext cx="2835275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A39FAD46-7748-D34C-8EA7-E21BF833C72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2646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7DB4EA9D-A7A4-674C-A915-C7CC6A8E6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812800"/>
            <a:ext cx="2835275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5F1AB824-46FA-CD49-8809-0FFECA85450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911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6B3F2EDD-ADF9-7443-862B-0F32F90F5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812800"/>
            <a:ext cx="2835275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378CB4B7-4100-4442-B4DC-8B9A4416A1D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775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8D8E-978A-4942-8203-F2DC29E3555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6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A2584-D785-DD4E-AF6E-2A39FFF79DE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98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A2584-D785-DD4E-AF6E-2A39FFF79DE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034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A2584-D785-DD4E-AF6E-2A39FFF79DE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4237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A2584-D785-DD4E-AF6E-2A39FFF79DE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8775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A2584-D785-DD4E-AF6E-2A39FFF79DE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160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3C388-C0E0-B64C-AC2A-45737635085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5373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A2584-D785-DD4E-AF6E-2A39FFF79DE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7679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765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BEBDA-41DD-9540-A91A-48CFE9D4E53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53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1D59D7-068E-A14B-BC32-938C7F9A05F1}" type="datetime1">
              <a:rPr lang="it-IT" smtClean="0"/>
              <a:pPr>
                <a:defRPr/>
              </a:pPr>
              <a:t>18/04/25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7BA65-0470-AD44-B29D-190C7096C80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99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A2584-D785-DD4E-AF6E-2A39FFF79DE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25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A2584-D785-DD4E-AF6E-2A39FFF79DE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10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4C98E-3399-7943-BB35-D4E68348CE6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338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A2584-D785-DD4E-AF6E-2A39FFF79DE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04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870FC-A378-C648-AD44-1F753716196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35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ABF9B-DCC0-0E4D-A4C0-220145C7B1A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853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16A2584-D785-DD4E-AF6E-2A39FFF79DE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3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  <p:sldLayoutId id="2147484476" r:id="rId12"/>
    <p:sldLayoutId id="2147484477" r:id="rId13"/>
    <p:sldLayoutId id="2147484478" r:id="rId14"/>
    <p:sldLayoutId id="2147484479" r:id="rId15"/>
    <p:sldLayoutId id="2147484480" r:id="rId16"/>
    <p:sldLayoutId id="214748448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Foreste_pluviali" TargetMode="External"/><Relationship Id="rId2" Type="http://schemas.openxmlformats.org/officeDocument/2006/relationships/hyperlink" Target="http://it.wikipedia.org/wiki/Universo_immaginario_di_Avatar%23Pandora_.28Eywa.E2.80.99eveng.29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it.wikipedia.org/wiki/Na'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V1wjXRPY5uw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nny-AhGMn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2089535" y="609600"/>
            <a:ext cx="4865966" cy="1320800"/>
          </a:xfrm>
        </p:spPr>
        <p:txBody>
          <a:bodyPr>
            <a:normAutofit/>
          </a:bodyPr>
          <a:lstStyle/>
          <a:p>
            <a:pPr eaLnBrk="1" hangingPunct="1"/>
            <a:r>
              <a:rPr lang="it-IT">
                <a:latin typeface="Century Gothic"/>
              </a:rPr>
              <a:t>Pensiero metaforico e magico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2089535" y="2160589"/>
            <a:ext cx="4865966" cy="388077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spcBef>
                <a:spcPts val="1000"/>
              </a:spcBef>
            </a:pPr>
            <a:r>
              <a:rPr lang="it-IT" sz="1400" err="1">
                <a:latin typeface="Century Gothic"/>
              </a:rPr>
              <a:t>Keesing</a:t>
            </a:r>
            <a:r>
              <a:rPr lang="it-IT" sz="1400">
                <a:latin typeface="Century Gothic"/>
              </a:rPr>
              <a:t>: pensiero metaforico non è esclusiva occidentale</a:t>
            </a: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Font typeface="Wingdings" charset="0"/>
              <a:buNone/>
            </a:pPr>
            <a:r>
              <a:rPr lang="it-IT" sz="1400">
                <a:latin typeface="Century Gothic"/>
              </a:rPr>
              <a:t>	es. “noi uomini Bororo siamo degli arara”</a:t>
            </a: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</a:pPr>
            <a:r>
              <a:rPr lang="it-IT" sz="1400">
                <a:latin typeface="Century Gothic"/>
              </a:rPr>
              <a:t>magia = azione per esercitare influenza su qualcuno/qualcosa</a:t>
            </a: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Font typeface="Wingdings 2" charset="0"/>
              <a:buNone/>
            </a:pPr>
            <a:r>
              <a:rPr lang="it-IT" sz="1400">
                <a:latin typeface="Century Gothic"/>
              </a:rPr>
              <a:t>	 (imitazione/contagio)</a:t>
            </a: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Font typeface="Wingdings 2" charset="0"/>
              <a:buNone/>
            </a:pPr>
            <a:endParaRPr lang="it-IT" sz="1400">
              <a:latin typeface="Century Gothic"/>
            </a:endParaRP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Font typeface="Wingdings 2" charset="0"/>
              <a:buNone/>
            </a:pPr>
            <a:r>
              <a:rPr lang="it-IT" sz="1400">
                <a:latin typeface="Century Gothic"/>
              </a:rPr>
              <a:t>1. per </a:t>
            </a:r>
            <a:r>
              <a:rPr lang="it-IT" sz="1400" err="1">
                <a:latin typeface="Century Gothic"/>
              </a:rPr>
              <a:t>Frazer</a:t>
            </a:r>
            <a:r>
              <a:rPr lang="it-IT" sz="1400">
                <a:latin typeface="Century Gothic"/>
              </a:rPr>
              <a:t> (evoluzionista)  </a:t>
            </a: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Font typeface="Wingdings" charset="0"/>
              <a:buNone/>
            </a:pPr>
            <a:r>
              <a:rPr lang="it-IT" sz="1400">
                <a:latin typeface="Century Gothic"/>
              </a:rPr>
              <a:t>	magia = aberrazione intellettuale o scienza imperfetta</a:t>
            </a: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Font typeface="Wingdings" charset="0"/>
              <a:buNone/>
            </a:pPr>
            <a:r>
              <a:rPr lang="it-IT" sz="1400">
                <a:latin typeface="Century Gothic"/>
              </a:rPr>
              <a:t>	 	 (</a:t>
            </a:r>
            <a:r>
              <a:rPr lang="it-IT" sz="1400" err="1">
                <a:latin typeface="Century Gothic"/>
              </a:rPr>
              <a:t>magia</a:t>
            </a:r>
            <a:r>
              <a:rPr lang="it-IT" sz="1400" err="1">
                <a:latin typeface="Century Gothic"/>
                <a:sym typeface="Wingdings" charset="0"/>
              </a:rPr>
              <a:t>religionescienza</a:t>
            </a:r>
            <a:r>
              <a:rPr lang="it-IT" sz="1400">
                <a:latin typeface="Century Gothic"/>
                <a:sym typeface="Wingdings" charset="0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Font typeface="Wingdings 2" charset="0"/>
              <a:buNone/>
            </a:pPr>
            <a:r>
              <a:rPr lang="it-IT" sz="1400">
                <a:latin typeface="Century Gothic"/>
              </a:rPr>
              <a:t>2. per </a:t>
            </a:r>
            <a:r>
              <a:rPr lang="it-IT" sz="1400" err="1">
                <a:latin typeface="Century Gothic"/>
              </a:rPr>
              <a:t>Malinowski</a:t>
            </a:r>
            <a:r>
              <a:rPr lang="it-IT" sz="1400">
                <a:latin typeface="Century Gothic"/>
              </a:rPr>
              <a:t> (funzionalista) </a:t>
            </a: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Font typeface="Wingdings" charset="0"/>
              <a:buNone/>
            </a:pPr>
            <a:r>
              <a:rPr lang="it-IT" sz="1400">
                <a:latin typeface="Century Gothic"/>
              </a:rPr>
              <a:t>		magia = funzione </a:t>
            </a:r>
            <a:r>
              <a:rPr lang="it-IT" sz="1400" err="1">
                <a:latin typeface="Century Gothic"/>
              </a:rPr>
              <a:t>rassicurativa</a:t>
            </a:r>
            <a:endParaRPr lang="it-IT" sz="1400">
              <a:latin typeface="Century Gothic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it-IT" sz="1400">
              <a:latin typeface="Century Gothic"/>
            </a:endParaRPr>
          </a:p>
        </p:txBody>
      </p:sp>
      <p:pic>
        <p:nvPicPr>
          <p:cNvPr id="31748" name="Picture 31747" descr="Lucchetto con un cuore d'amore">
            <a:extLst>
              <a:ext uri="{FF2B5EF4-FFF2-40B4-BE49-F238E27FC236}">
                <a16:creationId xmlns:a16="http://schemas.microsoft.com/office/drawing/2014/main" id="{204E9131-8742-8DC8-7BA6-E7E31B8CA6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2050522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4392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subTitle" idx="1"/>
          </p:nvPr>
        </p:nvSpPr>
        <p:spPr>
          <a:xfrm>
            <a:off x="739476" y="4725145"/>
            <a:ext cx="6216026" cy="7920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 fontAlgn="auto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 tooltip="Universo immaginario di Avatar"/>
              </a:rPr>
              <a:t>Pandora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è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un mondo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primordiale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ricoperto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 tooltip="Foreste pluviali"/>
              </a:rPr>
              <a:t>foreste pluviali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con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alberi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alti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anche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fino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trecento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metri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ed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è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abitato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varie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creature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tutte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decisamente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spettacolari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cui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degli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umanoidi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senzienti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chiamati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 tooltip="Na'vi"/>
              </a:rPr>
              <a:t>Na'vi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alti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mediamente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anche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più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metri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 con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blu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striata.</a:t>
            </a:r>
          </a:p>
        </p:txBody>
      </p:sp>
      <p:pic>
        <p:nvPicPr>
          <p:cNvPr id="39939" name="Segnaposto immagine 7" descr="avatar-pandora-2_wallpapers_16293_1440x900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933214" y="608009"/>
            <a:ext cx="3022287" cy="3635025"/>
          </a:xfrm>
          <a:prstGeom prst="rect">
            <a:avLst/>
          </a:prstGeom>
        </p:spPr>
      </p:pic>
      <p:pic>
        <p:nvPicPr>
          <p:cNvPr id="39940" name="Segnaposto immagine 10" descr="Daytime_pandora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582" y="609600"/>
            <a:ext cx="3254182" cy="3635025"/>
          </a:xfrm>
          <a:custGeom>
            <a:avLst/>
            <a:gdLst/>
            <a:ahLst/>
            <a:cxnLst/>
            <a:rect l="l" t="t" r="r" b="b"/>
            <a:pathLst>
              <a:path w="4338909" h="3635025">
                <a:moveTo>
                  <a:pt x="529088" y="0"/>
                </a:moveTo>
                <a:lnTo>
                  <a:pt x="4338909" y="0"/>
                </a:lnTo>
                <a:lnTo>
                  <a:pt x="433890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68" name="Rectangle 40967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sz="2900">
                <a:latin typeface="Century Gothic"/>
              </a:rPr>
              <a:t>Strutturalismo – Levi-Strauss</a:t>
            </a:r>
          </a:p>
        </p:txBody>
      </p:sp>
      <p:grpSp>
        <p:nvGrpSpPr>
          <p:cNvPr id="40970" name="Group 40969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40971" name="Straight Connector 40970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72" name="Straight Connector 40971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973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0974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0975" name="Isosceles Triangle 40974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0976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0977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0978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0979" name="Isosceles Triangle 40978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40981" name="Rectangle 40980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964" name="Rectangle 3">
            <a:extLst>
              <a:ext uri="{FF2B5EF4-FFF2-40B4-BE49-F238E27FC236}">
                <a16:creationId xmlns:a16="http://schemas.microsoft.com/office/drawing/2014/main" id="{9F8FE258-517A-5CAC-F673-25873C44A0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47507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95" name="Group 41994">
            <a:extLst>
              <a:ext uri="{FF2B5EF4-FFF2-40B4-BE49-F238E27FC236}">
                <a16:creationId xmlns:a16="http://schemas.microsoft.com/office/drawing/2014/main" id="{EBE86EA4-C4F1-4465-B306-7A2BC2285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41996" name="Straight Connector 41995">
              <a:extLst>
                <a:ext uri="{FF2B5EF4-FFF2-40B4-BE49-F238E27FC236}">
                  <a16:creationId xmlns:a16="http://schemas.microsoft.com/office/drawing/2014/main" id="{A8279268-DB29-43BE-B57C-14977EAC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97" name="Straight Connector 41996">
              <a:extLst>
                <a:ext uri="{FF2B5EF4-FFF2-40B4-BE49-F238E27FC236}">
                  <a16:creationId xmlns:a16="http://schemas.microsoft.com/office/drawing/2014/main" id="{C8FA53C0-C1EF-4611-BAB3-65EEB16AA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998" name="Rectangle 23">
              <a:extLst>
                <a:ext uri="{FF2B5EF4-FFF2-40B4-BE49-F238E27FC236}">
                  <a16:creationId xmlns:a16="http://schemas.microsoft.com/office/drawing/2014/main" id="{81CDACFC-DD8A-4CC0-B7FC-6030FC353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1999" name="Rectangle 25">
              <a:extLst>
                <a:ext uri="{FF2B5EF4-FFF2-40B4-BE49-F238E27FC236}">
                  <a16:creationId xmlns:a16="http://schemas.microsoft.com/office/drawing/2014/main" id="{0269F267-73D4-4CC3-BEC7-73335654D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2000" name="Isosceles Triangle 41999">
              <a:extLst>
                <a:ext uri="{FF2B5EF4-FFF2-40B4-BE49-F238E27FC236}">
                  <a16:creationId xmlns:a16="http://schemas.microsoft.com/office/drawing/2014/main" id="{DC48F13D-B2D7-4EB8-9CA7-59243637C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2001" name="Rectangle 27">
              <a:extLst>
                <a:ext uri="{FF2B5EF4-FFF2-40B4-BE49-F238E27FC236}">
                  <a16:creationId xmlns:a16="http://schemas.microsoft.com/office/drawing/2014/main" id="{A82405B3-5A67-4DA2-8EDA-7AB65A8B4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2002" name="Rectangle 28">
              <a:extLst>
                <a:ext uri="{FF2B5EF4-FFF2-40B4-BE49-F238E27FC236}">
                  <a16:creationId xmlns:a16="http://schemas.microsoft.com/office/drawing/2014/main" id="{7508BC7B-3BD2-4D96-A46E-82988222A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2003" name="Rectangle 29">
              <a:extLst>
                <a:ext uri="{FF2B5EF4-FFF2-40B4-BE49-F238E27FC236}">
                  <a16:creationId xmlns:a16="http://schemas.microsoft.com/office/drawing/2014/main" id="{4298D07C-2287-4B93-9041-935144DE1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2004" name="Isosceles Triangle 42003">
              <a:extLst>
                <a:ext uri="{FF2B5EF4-FFF2-40B4-BE49-F238E27FC236}">
                  <a16:creationId xmlns:a16="http://schemas.microsoft.com/office/drawing/2014/main" id="{0F6BC886-C125-4903-8C2A-6FB687400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2005" name="Isosceles Triangle 42004">
              <a:extLst>
                <a:ext uri="{FF2B5EF4-FFF2-40B4-BE49-F238E27FC236}">
                  <a16:creationId xmlns:a16="http://schemas.microsoft.com/office/drawing/2014/main" id="{C9D0B38F-2E02-4E85-99EE-73595E7C8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42007" name="Rectangle 42006">
            <a:extLst>
              <a:ext uri="{FF2B5EF4-FFF2-40B4-BE49-F238E27FC236}">
                <a16:creationId xmlns:a16="http://schemas.microsoft.com/office/drawing/2014/main" id="{BD11ECC6-8551-4768-8DFD-CD41AF42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9144000" cy="22859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2009" name="Group 42008">
            <a:extLst>
              <a:ext uri="{FF2B5EF4-FFF2-40B4-BE49-F238E27FC236}">
                <a16:creationId xmlns:a16="http://schemas.microsoft.com/office/drawing/2014/main" id="{93657592-CA60-4F45-B1A0-88AA77242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68955" y="-8467"/>
            <a:ext cx="3575053" cy="6866467"/>
            <a:chOff x="7425267" y="-8467"/>
            <a:chExt cx="4766733" cy="6866467"/>
          </a:xfrm>
        </p:grpSpPr>
        <p:cxnSp>
          <p:nvCxnSpPr>
            <p:cNvPr id="42010" name="Straight Connector 42009">
              <a:extLst>
                <a:ext uri="{FF2B5EF4-FFF2-40B4-BE49-F238E27FC236}">
                  <a16:creationId xmlns:a16="http://schemas.microsoft.com/office/drawing/2014/main" id="{6F47E2B4-7DA9-4312-A1F0-C48388B23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11" name="Straight Connector 42010">
              <a:extLst>
                <a:ext uri="{FF2B5EF4-FFF2-40B4-BE49-F238E27FC236}">
                  <a16:creationId xmlns:a16="http://schemas.microsoft.com/office/drawing/2014/main" id="{35B274F7-039F-4BFC-AA98-B51B1D6C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012" name="Rectangle 23">
              <a:extLst>
                <a:ext uri="{FF2B5EF4-FFF2-40B4-BE49-F238E27FC236}">
                  <a16:creationId xmlns:a16="http://schemas.microsoft.com/office/drawing/2014/main" id="{11A31103-C703-46C9-9D26-497A1ACD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2013" name="Rectangle 25">
              <a:extLst>
                <a:ext uri="{FF2B5EF4-FFF2-40B4-BE49-F238E27FC236}">
                  <a16:creationId xmlns:a16="http://schemas.microsoft.com/office/drawing/2014/main" id="{382F955F-FC22-44B8-BDCF-B7758032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2014" name="Isosceles Triangle 42013">
              <a:extLst>
                <a:ext uri="{FF2B5EF4-FFF2-40B4-BE49-F238E27FC236}">
                  <a16:creationId xmlns:a16="http://schemas.microsoft.com/office/drawing/2014/main" id="{1F567692-F087-479A-8931-BD2869C3E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2015" name="Rectangle 27">
              <a:extLst>
                <a:ext uri="{FF2B5EF4-FFF2-40B4-BE49-F238E27FC236}">
                  <a16:creationId xmlns:a16="http://schemas.microsoft.com/office/drawing/2014/main" id="{49B3E4CD-0738-4B9D-A14F-1E8694DDF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2016" name="Rectangle 28">
              <a:extLst>
                <a:ext uri="{FF2B5EF4-FFF2-40B4-BE49-F238E27FC236}">
                  <a16:creationId xmlns:a16="http://schemas.microsoft.com/office/drawing/2014/main" id="{4753B851-AD90-4CCD-85D0-65AA6567D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2017" name="Rectangle 29">
              <a:extLst>
                <a:ext uri="{FF2B5EF4-FFF2-40B4-BE49-F238E27FC236}">
                  <a16:creationId xmlns:a16="http://schemas.microsoft.com/office/drawing/2014/main" id="{EBF14868-A190-4E21-9522-8977C474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2018" name="Isosceles Triangle 42017">
              <a:extLst>
                <a:ext uri="{FF2B5EF4-FFF2-40B4-BE49-F238E27FC236}">
                  <a16:creationId xmlns:a16="http://schemas.microsoft.com/office/drawing/2014/main" id="{BCBB4922-76EE-442B-A649-09873DCE7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42020" name="Rectangle 42019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90" name="Picture 7" descr="biancadv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5526" y="761905"/>
            <a:ext cx="2364174" cy="3217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4" descr="biancanev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82360" y="904487"/>
            <a:ext cx="2570028" cy="293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egnaposto contenuto 1" descr="Harry-and-Voldemort-harry-potter-and-the-deathly-hallows-part-2-24315896-2560-1072.jpg--.jpg"/>
          <p:cNvPicPr>
            <a:picLocks noGrp="1" noChangeAspect="1"/>
          </p:cNvPicPr>
          <p:nvPr>
            <p:ph sz="half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804" y="973817"/>
            <a:ext cx="2570028" cy="27935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8" name="Rectangle 15367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Rectangle 2">
            <a:extLst>
              <a:ext uri="{FF2B5EF4-FFF2-40B4-BE49-F238E27FC236}">
                <a16:creationId xmlns:a16="http://schemas.microsoft.com/office/drawing/2014/main" id="{9C0BCF54-F120-934C-8C75-F9A31EC155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 lIns="0" tIns="0" rIns="0" bIns="0">
            <a:norm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dirty="0" err="1">
                <a:ea typeface="ＭＳ Ｐゴシック" panose="020B0600070205080204" pitchFamily="34" charset="-128"/>
              </a:rPr>
              <a:t>Cos'è</a:t>
            </a:r>
            <a:r>
              <a:rPr lang="en-GB" altLang="it-IT" dirty="0">
                <a:ea typeface="ＭＳ Ｐゴシック" panose="020B0600070205080204" pitchFamily="34" charset="-128"/>
              </a:rPr>
              <a:t> la </a:t>
            </a:r>
            <a:r>
              <a:rPr lang="en-GB" altLang="it-IT" dirty="0" err="1">
                <a:ea typeface="ＭＳ Ｐゴシック" panose="020B0600070205080204" pitchFamily="34" charset="-128"/>
              </a:rPr>
              <a:t>religione</a:t>
            </a:r>
            <a:r>
              <a:rPr lang="en-GB" altLang="it-IT" dirty="0">
                <a:ea typeface="ＭＳ Ｐゴシック" panose="020B0600070205080204" pitchFamily="34" charset="-128"/>
              </a:rPr>
              <a:t>?</a:t>
            </a:r>
            <a:endParaRPr lang="en-GB" altLang="it-IT">
              <a:ea typeface="ＭＳ Ｐゴシック" panose="020B0600070205080204" pitchFamily="34" charset="-128"/>
            </a:endParaRPr>
          </a:p>
        </p:txBody>
      </p:sp>
      <p:sp>
        <p:nvSpPr>
          <p:cNvPr id="15370" name="Isosceles Triangle 15369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5372" name="Isosceles Triangle 15371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graphicFrame>
        <p:nvGraphicFramePr>
          <p:cNvPr id="15364" name="Rectangle 3">
            <a:extLst>
              <a:ext uri="{FF2B5EF4-FFF2-40B4-BE49-F238E27FC236}">
                <a16:creationId xmlns:a16="http://schemas.microsoft.com/office/drawing/2014/main" id="{44BE4F9B-A9BA-B28C-7F38-C2B5395EEE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663929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97550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17411" descr="Pietre bianche impilate in equilibrio">
            <a:extLst>
              <a:ext uri="{FF2B5EF4-FFF2-40B4-BE49-F238E27FC236}">
                <a16:creationId xmlns:a16="http://schemas.microsoft.com/office/drawing/2014/main" id="{2D702E3E-252D-5039-1ABD-7652AAF65F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2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17409" name="Rectangle 2">
            <a:extLst>
              <a:ext uri="{FF2B5EF4-FFF2-40B4-BE49-F238E27FC236}">
                <a16:creationId xmlns:a16="http://schemas.microsoft.com/office/drawing/2014/main" id="{B80458AD-83DE-D84E-B0C9-55DB9CE31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 lIns="0" tIns="0" rIns="0" bIns="0">
            <a:norm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dirty="0" err="1">
                <a:ea typeface="ＭＳ Ｐゴシック" panose="020B0600070205080204" pitchFamily="34" charset="-128"/>
              </a:rPr>
              <a:t>Elementi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religione</a:t>
            </a:r>
            <a:endParaRPr lang="en-GB" altLang="it-IT">
              <a:ea typeface="ＭＳ Ｐゴシック" panose="020B0600070205080204" pitchFamily="34" charset="-128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ADF07392-928C-EC4C-8ED6-81D709210D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 lIns="0" tIns="0" rIns="0" bIns="0">
            <a:normAutofit/>
          </a:bodyPr>
          <a:lstStyle/>
          <a:p>
            <a:pPr marL="428625" indent="-323850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Preghiera</a:t>
            </a:r>
            <a:endParaRPr lang="en-GB" altLang="it-IT">
              <a:ea typeface="ＭＳ Ｐゴシック" panose="020B0600070205080204" pitchFamily="34" charset="-128"/>
            </a:endParaRPr>
          </a:p>
          <a:p>
            <a:pPr marL="428625" indent="-323850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Musica</a:t>
            </a:r>
            <a:endParaRPr lang="en-GB" altLang="it-IT">
              <a:ea typeface="ＭＳ Ｐゴシック" panose="020B0600070205080204" pitchFamily="34" charset="-128"/>
            </a:endParaRPr>
          </a:p>
          <a:p>
            <a:pPr marL="428625" indent="-323850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Prova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fisica</a:t>
            </a:r>
            <a:endParaRPr lang="en-GB" altLang="it-IT">
              <a:ea typeface="ＭＳ Ｐゴシック" panose="020B0600070205080204" pitchFamily="34" charset="-128"/>
            </a:endParaRPr>
          </a:p>
          <a:p>
            <a:pPr marL="428625" indent="-323850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Esortazione</a:t>
            </a:r>
            <a:endParaRPr lang="en-GB" altLang="it-IT">
              <a:ea typeface="ＭＳ Ｐゴシック" panose="020B0600070205080204" pitchFamily="34" charset="-128"/>
            </a:endParaRPr>
          </a:p>
          <a:p>
            <a:pPr marL="428625" indent="-323850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Recitazione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codice</a:t>
            </a:r>
            <a:r>
              <a:rPr lang="en-GB" altLang="it-IT">
                <a:ea typeface="ＭＳ Ｐゴシック" panose="020B0600070205080204" pitchFamily="34" charset="-128"/>
              </a:rPr>
              <a:t>, </a:t>
            </a:r>
            <a:r>
              <a:rPr lang="en-GB" altLang="it-IT" err="1">
                <a:ea typeface="ＭＳ Ｐゴシック" panose="020B0600070205080204" pitchFamily="34" charset="-128"/>
              </a:rPr>
              <a:t>ispirazione</a:t>
            </a:r>
            <a:endParaRPr lang="en-GB" altLang="it-IT">
              <a:ea typeface="ＭＳ Ｐゴシック" panose="020B0600070205080204" pitchFamily="34" charset="-128"/>
            </a:endParaRPr>
          </a:p>
          <a:p>
            <a:pPr marL="428625" indent="-323850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Mana, </a:t>
            </a:r>
            <a:r>
              <a:rPr lang="en-GB" altLang="it-IT" err="1">
                <a:ea typeface="ＭＳ Ｐゴシック" panose="020B0600070205080204" pitchFamily="34" charset="-128"/>
              </a:rPr>
              <a:t>forza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invisibile</a:t>
            </a:r>
            <a:endParaRPr lang="en-GB" altLang="it-IT">
              <a:ea typeface="ＭＳ Ｐゴシック" panose="020B0600070205080204" pitchFamily="34" charset="-128"/>
            </a:endParaRPr>
          </a:p>
          <a:p>
            <a:pPr marL="428625" indent="-323850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Tabu</a:t>
            </a:r>
            <a:endParaRPr lang="en-GB" altLang="it-IT">
              <a:ea typeface="ＭＳ Ｐゴシック" panose="020B0600070205080204" pitchFamily="34" charset="-128"/>
            </a:endParaRPr>
          </a:p>
          <a:p>
            <a:pPr marL="428625" indent="-323850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Convivio</a:t>
            </a:r>
            <a:r>
              <a:rPr lang="en-GB" altLang="it-IT">
                <a:ea typeface="ＭＳ Ｐゴシック" panose="020B0600070205080204" pitchFamily="34" charset="-128"/>
              </a:rPr>
              <a:t> e </a:t>
            </a:r>
            <a:r>
              <a:rPr lang="en-GB" altLang="it-IT" err="1">
                <a:ea typeface="ＭＳ Ｐゴシック" panose="020B0600070205080204" pitchFamily="34" charset="-128"/>
              </a:rPr>
              <a:t>congregazione</a:t>
            </a:r>
            <a:endParaRPr lang="en-GB" altLang="it-IT">
              <a:ea typeface="ＭＳ Ｐゴシック" panose="020B0600070205080204" pitchFamily="34" charset="-128"/>
            </a:endParaRPr>
          </a:p>
          <a:p>
            <a:pPr marL="428625" indent="-323850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Sacrificio</a:t>
            </a:r>
            <a:r>
              <a:rPr lang="en-GB" altLang="it-IT">
                <a:ea typeface="ＭＳ Ｐゴシック" panose="020B0600070205080204" pitchFamily="34" charset="-128"/>
              </a:rPr>
              <a:t>, </a:t>
            </a:r>
            <a:r>
              <a:rPr lang="en-GB" altLang="it-IT" err="1">
                <a:ea typeface="ＭＳ Ｐゴシック" panose="020B0600070205080204" pitchFamily="34" charset="-128"/>
              </a:rPr>
              <a:t>simbolismo</a:t>
            </a:r>
            <a:endParaRPr lang="en-GB" altLang="it-IT">
              <a:ea typeface="ＭＳ Ｐゴシック" panose="020B0600070205080204" pitchFamily="34" charset="-128"/>
            </a:endParaRPr>
          </a:p>
        </p:txBody>
      </p:sp>
      <p:cxnSp>
        <p:nvCxnSpPr>
          <p:cNvPr id="17416" name="Straight Connector 17415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18" name="Straight Connector 17417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20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7422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7424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7426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7428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7430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7432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1098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4" name="Rectangle 19463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7" name="Rectangle 2">
            <a:extLst>
              <a:ext uri="{FF2B5EF4-FFF2-40B4-BE49-F238E27FC236}">
                <a16:creationId xmlns:a16="http://schemas.microsoft.com/office/drawing/2014/main" id="{F0ED82D1-7F7C-EC4B-B93B-DBA563561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altLang="it-IT" sz="2900">
                <a:ea typeface="ＭＳ Ｐゴシック" panose="020B0600070205080204" pitchFamily="34" charset="-128"/>
              </a:rPr>
              <a:t>Studio antropologico della religione</a:t>
            </a:r>
          </a:p>
        </p:txBody>
      </p:sp>
      <p:grpSp>
        <p:nvGrpSpPr>
          <p:cNvPr id="19466" name="Group 19465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9467" name="Straight Connector 19466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68" name="Straight Connector 19467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69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9470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9471" name="Isosceles Triangle 19470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9472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9473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9474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9475" name="Isosceles Triangle 19474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19477" name="Rectangle 19476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460" name="Rectangle 3">
            <a:extLst>
              <a:ext uri="{FF2B5EF4-FFF2-40B4-BE49-F238E27FC236}">
                <a16:creationId xmlns:a16="http://schemas.microsoft.com/office/drawing/2014/main" id="{EC2B8443-52F7-BC7C-B721-A3D93C8C4D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018630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533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1" name="Group 20490">
            <a:extLst>
              <a:ext uri="{FF2B5EF4-FFF2-40B4-BE49-F238E27FC236}">
                <a16:creationId xmlns:a16="http://schemas.microsoft.com/office/drawing/2014/main" id="{02FF0CD5-01EA-414C-9FBA-91289523E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0492" name="Straight Connector 20491">
              <a:extLst>
                <a:ext uri="{FF2B5EF4-FFF2-40B4-BE49-F238E27FC236}">
                  <a16:creationId xmlns:a16="http://schemas.microsoft.com/office/drawing/2014/main" id="{A89E0603-B9E3-42E1-B1E1-D3A0F0688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93" name="Straight Connector 20492">
              <a:extLst>
                <a:ext uri="{FF2B5EF4-FFF2-40B4-BE49-F238E27FC236}">
                  <a16:creationId xmlns:a16="http://schemas.microsoft.com/office/drawing/2014/main" id="{8C08529B-533A-4987-835C-B6FE3960C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494" name="Rectangle 23">
              <a:extLst>
                <a:ext uri="{FF2B5EF4-FFF2-40B4-BE49-F238E27FC236}">
                  <a16:creationId xmlns:a16="http://schemas.microsoft.com/office/drawing/2014/main" id="{ADF3602E-6539-4E90-9B34-A1564E8898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0495" name="Rectangle 25">
              <a:extLst>
                <a:ext uri="{FF2B5EF4-FFF2-40B4-BE49-F238E27FC236}">
                  <a16:creationId xmlns:a16="http://schemas.microsoft.com/office/drawing/2014/main" id="{45B7B2BF-6C30-4E7C-9B92-89931CAC5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0496" name="Isosceles Triangle 20495">
              <a:extLst>
                <a:ext uri="{FF2B5EF4-FFF2-40B4-BE49-F238E27FC236}">
                  <a16:creationId xmlns:a16="http://schemas.microsoft.com/office/drawing/2014/main" id="{D902BF1F-1CD4-4757-8E37-E537850CD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0497" name="Rectangle 27">
              <a:extLst>
                <a:ext uri="{FF2B5EF4-FFF2-40B4-BE49-F238E27FC236}">
                  <a16:creationId xmlns:a16="http://schemas.microsoft.com/office/drawing/2014/main" id="{EC181138-86B5-48DD-A9CF-E1B424432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0498" name="Rectangle 28">
              <a:extLst>
                <a:ext uri="{FF2B5EF4-FFF2-40B4-BE49-F238E27FC236}">
                  <a16:creationId xmlns:a16="http://schemas.microsoft.com/office/drawing/2014/main" id="{2AFEC3B7-B6F9-4F8D-BB1D-1CB5D59A8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0499" name="Rectangle 29">
              <a:extLst>
                <a:ext uri="{FF2B5EF4-FFF2-40B4-BE49-F238E27FC236}">
                  <a16:creationId xmlns:a16="http://schemas.microsoft.com/office/drawing/2014/main" id="{C7CFEC2C-F42F-4B3F-82EB-A23DD21C7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0500" name="Isosceles Triangle 20499">
              <a:extLst>
                <a:ext uri="{FF2B5EF4-FFF2-40B4-BE49-F238E27FC236}">
                  <a16:creationId xmlns:a16="http://schemas.microsoft.com/office/drawing/2014/main" id="{E29569A7-8B01-47AE-86AA-D0BE37E98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0501" name="Isosceles Triangle 20500">
              <a:extLst>
                <a:ext uri="{FF2B5EF4-FFF2-40B4-BE49-F238E27FC236}">
                  <a16:creationId xmlns:a16="http://schemas.microsoft.com/office/drawing/2014/main" id="{2E15773A-78BA-459D-840F-CA90AB96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20481" name="Rectangle 2">
            <a:extLst>
              <a:ext uri="{FF2B5EF4-FFF2-40B4-BE49-F238E27FC236}">
                <a16:creationId xmlns:a16="http://schemas.microsoft.com/office/drawing/2014/main" id="{EC68FB10-E97F-734D-BFDE-938CEC85BAAC}"/>
              </a:ext>
            </a:extLst>
          </p:cNvPr>
          <p:cNvSpPr>
            <a:spLocks noGrp="1" noChangeArrowheads="1"/>
          </p:cNvSpPr>
          <p:nvPr>
            <p:ph type="title" orient="vert"/>
          </p:nvPr>
        </p:nvSpPr>
        <p:spPr>
          <a:xfrm>
            <a:off x="2503214" y="1051964"/>
            <a:ext cx="6447500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it-IT"/>
              <a:t>Simboli sacri?</a:t>
            </a:r>
          </a:p>
        </p:txBody>
      </p:sp>
      <p:sp>
        <p:nvSpPr>
          <p:cNvPr id="20503" name="Isosceles Triangle 8">
            <a:extLst>
              <a:ext uri="{FF2B5EF4-FFF2-40B4-BE49-F238E27FC236}">
                <a16:creationId xmlns:a16="http://schemas.microsoft.com/office/drawing/2014/main" id="{339B2E5C-7D38-46FD-A927-39796E8F9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20486" name="Immagine 7" descr="index.jpg">
            <a:extLst>
              <a:ext uri="{FF2B5EF4-FFF2-40B4-BE49-F238E27FC236}">
                <a16:creationId xmlns:a16="http://schemas.microsoft.com/office/drawing/2014/main" id="{4D6003F4-63CE-7042-AC6C-73CC8F9374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503734" y="2158073"/>
            <a:ext cx="1951476" cy="186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>
            <a:extLst>
              <a:ext uri="{FF2B5EF4-FFF2-40B4-BE49-F238E27FC236}">
                <a16:creationId xmlns:a16="http://schemas.microsoft.com/office/drawing/2014/main" id="{23D2CC44-3740-8F41-9A17-92D4209F7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 bwMode="auto">
          <a:xfrm>
            <a:off x="2576639" y="2159331"/>
            <a:ext cx="1995129" cy="186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5" name="Picture 6">
            <a:extLst>
              <a:ext uri="{FF2B5EF4-FFF2-40B4-BE49-F238E27FC236}">
                <a16:creationId xmlns:a16="http://schemas.microsoft.com/office/drawing/2014/main" id="{77AA37C8-F826-6743-AD51-3A73665D6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735" y="4177967"/>
            <a:ext cx="1962037" cy="186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4" name="Picture 5">
            <a:extLst>
              <a:ext uri="{FF2B5EF4-FFF2-40B4-BE49-F238E27FC236}">
                <a16:creationId xmlns:a16="http://schemas.microsoft.com/office/drawing/2014/main" id="{4C3722DA-8FEA-F140-BB6A-F9A52A806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76640" y="4181409"/>
            <a:ext cx="1994168" cy="185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A62ED1-68F6-B6F7-C648-D07DF1C91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Quali sono i motivi per esporre una bandiera italiana - AP Promotion">
            <a:extLst>
              <a:ext uri="{FF2B5EF4-FFF2-40B4-BE49-F238E27FC236}">
                <a16:creationId xmlns:a16="http://schemas.microsoft.com/office/drawing/2014/main" id="{7A3D8517-0DF0-93B6-A66B-29F022C93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4" y="2804564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215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6" name="Rectangle 22535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9" name="Rectangle 2">
            <a:extLst>
              <a:ext uri="{FF2B5EF4-FFF2-40B4-BE49-F238E27FC236}">
                <a16:creationId xmlns:a16="http://schemas.microsoft.com/office/drawing/2014/main" id="{13855627-3D34-474E-9326-600E7D673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 lIns="90000" tIns="46800" rIns="90000" bIns="46800">
            <a:normAutofit/>
          </a:bodyPr>
          <a:lstStyle/>
          <a:p>
            <a:pPr eaLnBrk="1" hangingPunct="1">
              <a:buClr>
                <a:srgbClr val="FFCC66"/>
              </a:buClr>
              <a:buFont typeface="Comic Sans MS" panose="030F09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dirty="0" err="1">
                <a:ea typeface="ＭＳ Ｐゴシック" panose="020B0600070205080204" pitchFamily="34" charset="-128"/>
              </a:rPr>
              <a:t>culti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religiosi</a:t>
            </a:r>
            <a:endParaRPr lang="en-GB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22538" name="Isosceles Triangle 22537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2540" name="Isosceles Triangle 22539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graphicFrame>
        <p:nvGraphicFramePr>
          <p:cNvPr id="22532" name="Rectangle 3">
            <a:extLst>
              <a:ext uri="{FF2B5EF4-FFF2-40B4-BE49-F238E27FC236}">
                <a16:creationId xmlns:a16="http://schemas.microsoft.com/office/drawing/2014/main" id="{DF4757DD-9380-828E-7308-C4625C8802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224458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52140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BFD96E-64CB-9342-9B38-AE11DEF95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2FAF2DE-0FE2-6647-B57C-377702F24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54" y="595001"/>
            <a:ext cx="6810801" cy="543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8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Rectangle 24585">
            <a:extLst>
              <a:ext uri="{FF2B5EF4-FFF2-40B4-BE49-F238E27FC236}">
                <a16:creationId xmlns:a16="http://schemas.microsoft.com/office/drawing/2014/main" id="{BD11ECC6-8551-4768-8DFD-CD41AF42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9144000" cy="22859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4588" name="Group 24587">
            <a:extLst>
              <a:ext uri="{FF2B5EF4-FFF2-40B4-BE49-F238E27FC236}">
                <a16:creationId xmlns:a16="http://schemas.microsoft.com/office/drawing/2014/main" id="{93657592-CA60-4F45-B1A0-88AA77242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68955" y="-8467"/>
            <a:ext cx="3575053" cy="6866467"/>
            <a:chOff x="7425267" y="-8467"/>
            <a:chExt cx="4766733" cy="6866467"/>
          </a:xfrm>
        </p:grpSpPr>
        <p:cxnSp>
          <p:nvCxnSpPr>
            <p:cNvPr id="24589" name="Straight Connector 24588">
              <a:extLst>
                <a:ext uri="{FF2B5EF4-FFF2-40B4-BE49-F238E27FC236}">
                  <a16:creationId xmlns:a16="http://schemas.microsoft.com/office/drawing/2014/main" id="{6F47E2B4-7DA9-4312-A1F0-C48388B23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90" name="Straight Connector 24589">
              <a:extLst>
                <a:ext uri="{FF2B5EF4-FFF2-40B4-BE49-F238E27FC236}">
                  <a16:creationId xmlns:a16="http://schemas.microsoft.com/office/drawing/2014/main" id="{35B274F7-039F-4BFC-AA98-B51B1D6C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591" name="Rectangle 23">
              <a:extLst>
                <a:ext uri="{FF2B5EF4-FFF2-40B4-BE49-F238E27FC236}">
                  <a16:creationId xmlns:a16="http://schemas.microsoft.com/office/drawing/2014/main" id="{11A31103-C703-46C9-9D26-497A1ACD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4592" name="Rectangle 25">
              <a:extLst>
                <a:ext uri="{FF2B5EF4-FFF2-40B4-BE49-F238E27FC236}">
                  <a16:creationId xmlns:a16="http://schemas.microsoft.com/office/drawing/2014/main" id="{382F955F-FC22-44B8-BDCF-B7758032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4593" name="Isosceles Triangle 24592">
              <a:extLst>
                <a:ext uri="{FF2B5EF4-FFF2-40B4-BE49-F238E27FC236}">
                  <a16:creationId xmlns:a16="http://schemas.microsoft.com/office/drawing/2014/main" id="{1F567692-F087-479A-8931-BD2869C3E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4594" name="Rectangle 27">
              <a:extLst>
                <a:ext uri="{FF2B5EF4-FFF2-40B4-BE49-F238E27FC236}">
                  <a16:creationId xmlns:a16="http://schemas.microsoft.com/office/drawing/2014/main" id="{49B3E4CD-0738-4B9D-A14F-1E8694DDF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4595" name="Rectangle 28">
              <a:extLst>
                <a:ext uri="{FF2B5EF4-FFF2-40B4-BE49-F238E27FC236}">
                  <a16:creationId xmlns:a16="http://schemas.microsoft.com/office/drawing/2014/main" id="{4753B851-AD90-4CCD-85D0-65AA6567D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4596" name="Rectangle 29">
              <a:extLst>
                <a:ext uri="{FF2B5EF4-FFF2-40B4-BE49-F238E27FC236}">
                  <a16:creationId xmlns:a16="http://schemas.microsoft.com/office/drawing/2014/main" id="{EBF14868-A190-4E21-9522-8977C474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4597" name="Isosceles Triangle 24596">
              <a:extLst>
                <a:ext uri="{FF2B5EF4-FFF2-40B4-BE49-F238E27FC236}">
                  <a16:creationId xmlns:a16="http://schemas.microsoft.com/office/drawing/2014/main" id="{BCBB4922-76EE-442B-A649-09873DCE7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24599" name="Rectangle 24598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9" name="Picture 4">
            <a:extLst>
              <a:ext uri="{FF2B5EF4-FFF2-40B4-BE49-F238E27FC236}">
                <a16:creationId xmlns:a16="http://schemas.microsoft.com/office/drawing/2014/main" id="{2C25F415-6386-1247-8CA0-A61DAD95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2599" y="1523989"/>
            <a:ext cx="2565401" cy="169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1" name="Picture 6">
            <a:extLst>
              <a:ext uri="{FF2B5EF4-FFF2-40B4-BE49-F238E27FC236}">
                <a16:creationId xmlns:a16="http://schemas.microsoft.com/office/drawing/2014/main" id="{72F0BA4E-A1BB-A743-B68B-4C2F28B50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92867" y="1058827"/>
            <a:ext cx="2558265" cy="262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0" name="Picture 5">
            <a:extLst>
              <a:ext uri="{FF2B5EF4-FFF2-40B4-BE49-F238E27FC236}">
                <a16:creationId xmlns:a16="http://schemas.microsoft.com/office/drawing/2014/main" id="{2DBA87E9-8E94-2344-AABE-9D81B4A10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000" y="1521965"/>
            <a:ext cx="2561832" cy="16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78" name="Rectangle 3">
            <a:extLst>
              <a:ext uri="{FF2B5EF4-FFF2-40B4-BE49-F238E27FC236}">
                <a16:creationId xmlns:a16="http://schemas.microsoft.com/office/drawing/2014/main" id="{CC993B90-E0E4-A440-8083-6916A13E2E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1513" y="4814595"/>
            <a:ext cx="3398856" cy="1563899"/>
          </a:xfrm>
        </p:spPr>
        <p:txBody>
          <a:bodyPr lIns="90000" tIns="46800" rIns="90000" bIns="46800" anchor="ctr">
            <a:normAutofit/>
          </a:bodyPr>
          <a:lstStyle/>
          <a:p>
            <a:pPr marL="0" indent="0" eaLnBrk="1" hangingPunct="1">
              <a:lnSpc>
                <a:spcPct val="90000"/>
              </a:lnSpc>
              <a:buClr>
                <a:srgbClr val="FFFFFF"/>
              </a:buClr>
              <a:buSzPct val="37000"/>
              <a:buNone/>
              <a:tabLst>
                <a:tab pos="357188" algn="l"/>
                <a:tab pos="806450" algn="l"/>
                <a:tab pos="1255713" algn="l"/>
                <a:tab pos="1704975" algn="l"/>
                <a:tab pos="2154238" algn="l"/>
                <a:tab pos="2603500" algn="l"/>
                <a:tab pos="3052763" algn="l"/>
                <a:tab pos="3502025" algn="l"/>
                <a:tab pos="3951288" algn="l"/>
                <a:tab pos="4400550" algn="l"/>
                <a:tab pos="4849813" algn="l"/>
                <a:tab pos="5299075" algn="l"/>
                <a:tab pos="5748338" algn="l"/>
                <a:tab pos="6197600" algn="l"/>
                <a:tab pos="6646863" algn="l"/>
                <a:tab pos="7096125" algn="l"/>
                <a:tab pos="7545388" algn="l"/>
                <a:tab pos="7994650" algn="l"/>
                <a:tab pos="8443913" algn="l"/>
                <a:tab pos="8893175" algn="l"/>
              </a:tabLst>
            </a:pPr>
            <a:r>
              <a:rPr lang="en-GB" altLang="it-IT">
                <a:solidFill>
                  <a:srgbClr val="FFFFFF"/>
                </a:solidFill>
                <a:ea typeface="ＭＳ Ｐゴシック" panose="020B0600070205080204" pitchFamily="34" charset="-128"/>
              </a:rPr>
              <a:t>mediatore con le forze </a:t>
            </a:r>
          </a:p>
          <a:p>
            <a:pPr marL="339725" indent="-339725" eaLnBrk="1" hangingPunct="1">
              <a:lnSpc>
                <a:spcPct val="90000"/>
              </a:lnSpc>
              <a:buClr>
                <a:srgbClr val="FFFFFF"/>
              </a:buClr>
              <a:buSzPct val="37000"/>
              <a:buFont typeface="Wingdings" pitchFamily="2" charset="2"/>
              <a:buNone/>
              <a:tabLst>
                <a:tab pos="357188" algn="l"/>
                <a:tab pos="806450" algn="l"/>
                <a:tab pos="1255713" algn="l"/>
                <a:tab pos="1704975" algn="l"/>
                <a:tab pos="2154238" algn="l"/>
                <a:tab pos="2603500" algn="l"/>
                <a:tab pos="3052763" algn="l"/>
                <a:tab pos="3502025" algn="l"/>
                <a:tab pos="3951288" algn="l"/>
                <a:tab pos="4400550" algn="l"/>
                <a:tab pos="4849813" algn="l"/>
                <a:tab pos="5299075" algn="l"/>
                <a:tab pos="5748338" algn="l"/>
                <a:tab pos="6197600" algn="l"/>
                <a:tab pos="6646863" algn="l"/>
                <a:tab pos="7096125" algn="l"/>
                <a:tab pos="7545388" algn="l"/>
                <a:tab pos="7994650" algn="l"/>
                <a:tab pos="8443913" algn="l"/>
                <a:tab pos="8893175" algn="l"/>
              </a:tabLst>
            </a:pPr>
            <a:r>
              <a:rPr lang="en-GB" altLang="it-IT">
                <a:solidFill>
                  <a:srgbClr val="FFFFFF"/>
                </a:solidFill>
                <a:ea typeface="ＭＳ Ｐゴシック" panose="020B0600070205080204" pitchFamily="34" charset="-128"/>
              </a:rPr>
              <a:t>	soprannaturali</a:t>
            </a:r>
          </a:p>
          <a:p>
            <a:pPr marL="0" indent="0" eaLnBrk="1" hangingPunct="1">
              <a:lnSpc>
                <a:spcPct val="90000"/>
              </a:lnSpc>
              <a:buClr>
                <a:srgbClr val="FFFFFF"/>
              </a:buClr>
              <a:buSzPct val="37000"/>
              <a:buNone/>
              <a:tabLst>
                <a:tab pos="357188" algn="l"/>
                <a:tab pos="806450" algn="l"/>
                <a:tab pos="1255713" algn="l"/>
                <a:tab pos="1704975" algn="l"/>
                <a:tab pos="2154238" algn="l"/>
                <a:tab pos="2603500" algn="l"/>
                <a:tab pos="3052763" algn="l"/>
                <a:tab pos="3502025" algn="l"/>
                <a:tab pos="3951288" algn="l"/>
                <a:tab pos="4400550" algn="l"/>
                <a:tab pos="4849813" algn="l"/>
                <a:tab pos="5299075" algn="l"/>
                <a:tab pos="5748338" algn="l"/>
                <a:tab pos="6197600" algn="l"/>
                <a:tab pos="6646863" algn="l"/>
                <a:tab pos="7096125" algn="l"/>
                <a:tab pos="7545388" algn="l"/>
                <a:tab pos="7994650" algn="l"/>
                <a:tab pos="8443913" algn="l"/>
                <a:tab pos="8893175" algn="l"/>
              </a:tabLst>
            </a:pPr>
            <a:r>
              <a:rPr lang="en-GB" altLang="it-IT">
                <a:solidFill>
                  <a:srgbClr val="FFFFFF"/>
                </a:solidFill>
                <a:ea typeface="ＭＳ Ｐゴシック" panose="020B0600070205080204" pitchFamily="34" charset="-128"/>
              </a:rPr>
              <a:t>tecniche di trance </a:t>
            </a:r>
          </a:p>
          <a:p>
            <a:pPr marL="339725" indent="-339725" eaLnBrk="1" hangingPunct="1">
              <a:lnSpc>
                <a:spcPct val="90000"/>
              </a:lnSpc>
              <a:buClr>
                <a:srgbClr val="FFFFFF"/>
              </a:buClr>
              <a:buSzPct val="37000"/>
              <a:buFont typeface="Wingdings" pitchFamily="2" charset="2"/>
              <a:buNone/>
              <a:tabLst>
                <a:tab pos="357188" algn="l"/>
                <a:tab pos="806450" algn="l"/>
                <a:tab pos="1255713" algn="l"/>
                <a:tab pos="1704975" algn="l"/>
                <a:tab pos="2154238" algn="l"/>
                <a:tab pos="2603500" algn="l"/>
                <a:tab pos="3052763" algn="l"/>
                <a:tab pos="3502025" algn="l"/>
                <a:tab pos="3951288" algn="l"/>
                <a:tab pos="4400550" algn="l"/>
                <a:tab pos="4849813" algn="l"/>
                <a:tab pos="5299075" algn="l"/>
                <a:tab pos="5748338" algn="l"/>
                <a:tab pos="6197600" algn="l"/>
                <a:tab pos="6646863" algn="l"/>
                <a:tab pos="7096125" algn="l"/>
                <a:tab pos="7545388" algn="l"/>
                <a:tab pos="7994650" algn="l"/>
                <a:tab pos="8443913" algn="l"/>
                <a:tab pos="8893175" algn="l"/>
              </a:tabLst>
            </a:pPr>
            <a:r>
              <a:rPr lang="en-GB" altLang="it-IT">
                <a:solidFill>
                  <a:srgbClr val="FFFFFF"/>
                </a:solidFill>
                <a:ea typeface="ＭＳ Ｐゴシック" panose="020B0600070205080204" pitchFamily="34" charset="-128"/>
              </a:rPr>
              <a:t>	e possessione</a:t>
            </a:r>
          </a:p>
          <a:p>
            <a:pPr marL="339725" indent="-339725" eaLnBrk="1" hangingPunct="1">
              <a:lnSpc>
                <a:spcPct val="90000"/>
              </a:lnSpc>
              <a:buClr>
                <a:srgbClr val="FFFFFF"/>
              </a:buClr>
              <a:buSzPct val="37000"/>
              <a:buFont typeface="Wingdings" pitchFamily="2" charset="2"/>
              <a:buNone/>
              <a:tabLst>
                <a:tab pos="357188" algn="l"/>
                <a:tab pos="806450" algn="l"/>
                <a:tab pos="1255713" algn="l"/>
                <a:tab pos="1704975" algn="l"/>
                <a:tab pos="2154238" algn="l"/>
                <a:tab pos="2603500" algn="l"/>
                <a:tab pos="3052763" algn="l"/>
                <a:tab pos="3502025" algn="l"/>
                <a:tab pos="3951288" algn="l"/>
                <a:tab pos="4400550" algn="l"/>
                <a:tab pos="4849813" algn="l"/>
                <a:tab pos="5299075" algn="l"/>
                <a:tab pos="5748338" algn="l"/>
                <a:tab pos="6197600" algn="l"/>
                <a:tab pos="6646863" algn="l"/>
                <a:tab pos="7096125" algn="l"/>
                <a:tab pos="7545388" algn="l"/>
                <a:tab pos="7994650" algn="l"/>
                <a:tab pos="8443913" algn="l"/>
                <a:tab pos="8893175" algn="l"/>
              </a:tabLst>
            </a:pPr>
            <a:endParaRPr lang="en-GB" altLang="it-IT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4577" name="Rectangle 2">
            <a:extLst>
              <a:ext uri="{FF2B5EF4-FFF2-40B4-BE49-F238E27FC236}">
                <a16:creationId xmlns:a16="http://schemas.microsoft.com/office/drawing/2014/main" id="{0DC4AADA-4FA3-8E4C-A5B5-622E0B985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0" y="4811501"/>
            <a:ext cx="3331307" cy="1563899"/>
          </a:xfrm>
        </p:spPr>
        <p:txBody>
          <a:bodyPr lIns="90000" tIns="46800" rIns="90000" bIns="46800" anchor="ctr">
            <a:normAutofit/>
          </a:bodyPr>
          <a:lstStyle/>
          <a:p>
            <a:pPr eaLnBrk="1" hangingPunct="1">
              <a:buClr>
                <a:srgbClr val="FFCC66"/>
              </a:buClr>
              <a:buFont typeface="Comic Sans MS" panose="030F09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dirty="0" err="1">
                <a:latin typeface="+mn-lt"/>
                <a:ea typeface="ＭＳ Ｐゴシック" panose="020B0600070205080204" pitchFamily="34" charset="-128"/>
              </a:rPr>
              <a:t>Culti</a:t>
            </a:r>
            <a:r>
              <a:rPr lang="en-GB" altLang="it-IT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latin typeface="+mn-lt"/>
                <a:ea typeface="ＭＳ Ｐゴシック" panose="020B0600070205080204" pitchFamily="34" charset="-128"/>
              </a:rPr>
              <a:t>sciamanici</a:t>
            </a:r>
            <a:endParaRPr lang="en-GB" altLang="it-IT" dirty="0">
              <a:latin typeface="+mn-lt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6082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7504" y="3048001"/>
            <a:ext cx="2880320" cy="1605136"/>
          </a:xfrm>
        </p:spPr>
        <p:txBody>
          <a:bodyPr>
            <a:normAutofit/>
          </a:bodyPr>
          <a:lstStyle/>
          <a:p>
            <a:pPr marL="69850" indent="0" eaLnBrk="1" hangingPunct="1">
              <a:buFont typeface="Wingdings 2" charset="0"/>
              <a:buNone/>
            </a:pPr>
            <a:r>
              <a:rPr lang="it-IT" dirty="0">
                <a:latin typeface="Century Gothic" charset="0"/>
              </a:rPr>
              <a:t>Magia per analogia</a:t>
            </a:r>
          </a:p>
          <a:p>
            <a:pPr marL="69850" indent="0" eaLnBrk="1" hangingPunct="1">
              <a:buFont typeface="Wingdings 2" charset="0"/>
              <a:buNone/>
            </a:pPr>
            <a:r>
              <a:rPr lang="it-IT" dirty="0">
                <a:latin typeface="Century Gothic" charset="0"/>
              </a:rPr>
              <a:t>Contatto/contagio </a:t>
            </a:r>
          </a:p>
        </p:txBody>
      </p:sp>
      <p:pic>
        <p:nvPicPr>
          <p:cNvPr id="32772" name="Picture 4" descr="Cerchio di lame color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396" y="0"/>
            <a:ext cx="6008420" cy="24934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La danza della pioggia">
            <a:extLst>
              <a:ext uri="{FF2B5EF4-FFF2-40B4-BE49-F238E27FC236}">
                <a16:creationId xmlns:a16="http://schemas.microsoft.com/office/drawing/2014/main" id="{B368D058-30C7-4D0C-0F8F-827BECA2A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3816" y="820"/>
            <a:ext cx="2445463" cy="30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y Not to Cut Hair and Nails in the Next 10 Days? | Muslim Traditions |  TikTok">
            <a:extLst>
              <a:ext uri="{FF2B5EF4-FFF2-40B4-BE49-F238E27FC236}">
                <a16:creationId xmlns:a16="http://schemas.microsoft.com/office/drawing/2014/main" id="{CA25C2F1-0BEF-6D90-7F6F-4D0D22E94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26038"/>
            <a:ext cx="2133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ve BIG with $9.99 .COMs from GoDaddy! | African sculptures, African art,  Sculpture">
            <a:extLst>
              <a:ext uri="{FF2B5EF4-FFF2-40B4-BE49-F238E27FC236}">
                <a16:creationId xmlns:a16="http://schemas.microsoft.com/office/drawing/2014/main" id="{37EDDACC-8ED6-A721-BBBB-FE9EAC879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400" y="3072522"/>
            <a:ext cx="221368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2" name="Rectangle 26631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5" name="Rectangle 2">
            <a:extLst>
              <a:ext uri="{FF2B5EF4-FFF2-40B4-BE49-F238E27FC236}">
                <a16:creationId xmlns:a16="http://schemas.microsoft.com/office/drawing/2014/main" id="{A5A62359-D348-E140-AE12-A8B9D4F14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lIns="90000" tIns="46800" rIns="90000" bIns="46800" anchor="ctr">
            <a:normAutofit/>
          </a:bodyPr>
          <a:lstStyle/>
          <a:p>
            <a:pPr eaLnBrk="1" hangingPunct="1">
              <a:buClr>
                <a:srgbClr val="FFCC66"/>
              </a:buClr>
              <a:buFont typeface="Comic Sans MS" panose="030F09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800">
                <a:ea typeface="ＭＳ Ｐゴシック" panose="020B0600070205080204" pitchFamily="34" charset="-128"/>
              </a:rPr>
              <a:t>culti comunitari</a:t>
            </a:r>
          </a:p>
        </p:txBody>
      </p:sp>
      <p:grpSp>
        <p:nvGrpSpPr>
          <p:cNvPr id="26634" name="Group 26633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26635" name="Straight Connector 26634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36" name="Straight Connector 26635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637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6638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6639" name="Isosceles Triangle 26638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6640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6641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6642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6643" name="Isosceles Triangle 26642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26645" name="Rectangle 26644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628" name="Rectangle 3">
            <a:extLst>
              <a:ext uri="{FF2B5EF4-FFF2-40B4-BE49-F238E27FC236}">
                <a16:creationId xmlns:a16="http://schemas.microsoft.com/office/drawing/2014/main" id="{1A6D4ACA-4E94-3D27-54A9-81FED3D68E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83764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8382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80" name="Rectangle 2867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3" name="Rectangle 2">
            <a:extLst>
              <a:ext uri="{FF2B5EF4-FFF2-40B4-BE49-F238E27FC236}">
                <a16:creationId xmlns:a16="http://schemas.microsoft.com/office/drawing/2014/main" id="{5AA6A535-9235-7A46-A3E0-78109F8DF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lIns="90000" tIns="46800" rIns="90000" bIns="46800" anchor="ctr">
            <a:normAutofit/>
          </a:bodyPr>
          <a:lstStyle/>
          <a:p>
            <a:pPr eaLnBrk="1" hangingPunct="1">
              <a:buClr>
                <a:srgbClr val="FFCC66"/>
              </a:buClr>
              <a:buFont typeface="Comic Sans MS" panose="030F09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800">
                <a:ea typeface="ＭＳ Ｐゴシック" panose="020B0600070205080204" pitchFamily="34" charset="-128"/>
              </a:rPr>
              <a:t>culti ecclesiatici</a:t>
            </a:r>
          </a:p>
        </p:txBody>
      </p:sp>
      <p:grpSp>
        <p:nvGrpSpPr>
          <p:cNvPr id="28682" name="Group 2868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28683" name="Straight Connector 2868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84" name="Straight Connector 2868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68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868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8687" name="Isosceles Triangle 2868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868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868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869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8691" name="Isosceles Triangle 2869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28693" name="Rectangle 2869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676" name="Rectangle 3">
            <a:extLst>
              <a:ext uri="{FF2B5EF4-FFF2-40B4-BE49-F238E27FC236}">
                <a16:creationId xmlns:a16="http://schemas.microsoft.com/office/drawing/2014/main" id="{59B2E8DE-A2A4-AAE3-9C42-10ABBB3A2D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261290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4320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486282FC-8838-D84C-B466-A37FDA3B8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 lIns="90000" tIns="46800" rIns="90000" bIns="46800">
            <a:normAutofit/>
          </a:bodyPr>
          <a:lstStyle/>
          <a:p>
            <a:pPr eaLnBrk="1" hangingPunct="1">
              <a:buClr>
                <a:srgbClr val="FFCC66"/>
              </a:buClr>
              <a:buFont typeface="Comic Sans MS" panose="030F09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RITO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BABDD6F5-17EE-9644-9A65-628991F62E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 lIns="90000" tIns="46800" rIns="90000" bIns="46800">
            <a:normAutofit/>
          </a:bodyPr>
          <a:lstStyle/>
          <a:p>
            <a:pPr marL="0" indent="0" eaLnBrk="1" hangingPunct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33000"/>
              <a:buNone/>
              <a:tabLst>
                <a:tab pos="17463" algn="l"/>
                <a:tab pos="466725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pratica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sociale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ripetitiva</a:t>
            </a:r>
            <a:r>
              <a:rPr lang="en-GB" altLang="it-IT">
                <a:ea typeface="ＭＳ Ｐゴシック" panose="020B0600070205080204" pitchFamily="34" charset="-128"/>
              </a:rPr>
              <a:t>, </a:t>
            </a:r>
            <a:r>
              <a:rPr lang="en-GB" altLang="it-IT" err="1">
                <a:ea typeface="ＭＳ Ｐゴシック" panose="020B0600070205080204" pitchFamily="34" charset="-128"/>
              </a:rPr>
              <a:t>composta</a:t>
            </a:r>
            <a:r>
              <a:rPr lang="en-GB" altLang="it-IT">
                <a:ea typeface="ＭＳ Ｐゴシック" panose="020B0600070205080204" pitchFamily="34" charset="-128"/>
              </a:rPr>
              <a:t> da </a:t>
            </a:r>
            <a:r>
              <a:rPr lang="en-GB" altLang="it-IT" err="1">
                <a:ea typeface="ＭＳ Ｐゴシック" panose="020B0600070205080204" pitchFamily="34" charset="-128"/>
              </a:rPr>
              <a:t>una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33000"/>
              <a:buNone/>
              <a:tabLst>
                <a:tab pos="17463" algn="l"/>
                <a:tab pos="466725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</a:tabLst>
            </a:pPr>
            <a:r>
              <a:rPr lang="en-GB" altLang="it-IT" u="sng" err="1">
                <a:ea typeface="ＭＳ Ｐゴシック" panose="020B0600070205080204" pitchFamily="34" charset="-128"/>
              </a:rPr>
              <a:t>sequenza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prestabilita</a:t>
            </a:r>
            <a:r>
              <a:rPr lang="en-GB" altLang="it-IT">
                <a:ea typeface="ＭＳ Ｐゴシック" panose="020B0600070205080204" pitchFamily="34" charset="-128"/>
              </a:rPr>
              <a:t> di </a:t>
            </a:r>
            <a:r>
              <a:rPr lang="en-GB" altLang="it-IT" err="1">
                <a:ea typeface="ＭＳ Ｐゴシック" panose="020B0600070205080204" pitchFamily="34" charset="-128"/>
              </a:rPr>
              <a:t>attività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simboliche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33000"/>
              <a:buNone/>
              <a:tabLst>
                <a:tab pos="17463" algn="l"/>
                <a:tab pos="466725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(</a:t>
            </a:r>
            <a:r>
              <a:rPr lang="en-GB" altLang="it-IT" err="1">
                <a:ea typeface="ＭＳ Ｐゴシック" panose="020B0600070205080204" pitchFamily="34" charset="-128"/>
              </a:rPr>
              <a:t>danze</a:t>
            </a:r>
            <a:r>
              <a:rPr lang="en-GB" altLang="it-IT">
                <a:ea typeface="ＭＳ Ｐゴシック" panose="020B0600070205080204" pitchFamily="34" charset="-128"/>
              </a:rPr>
              <a:t>, </a:t>
            </a:r>
            <a:r>
              <a:rPr lang="en-GB" altLang="it-IT" err="1">
                <a:ea typeface="ＭＳ Ｐゴシック" panose="020B0600070205080204" pitchFamily="34" charset="-128"/>
              </a:rPr>
              <a:t>canti</a:t>
            </a:r>
            <a:r>
              <a:rPr lang="en-GB" altLang="it-IT">
                <a:ea typeface="ＭＳ Ｐゴシック" panose="020B0600070205080204" pitchFamily="34" charset="-128"/>
              </a:rPr>
              <a:t>, parole, </a:t>
            </a:r>
            <a:r>
              <a:rPr lang="en-GB" altLang="it-IT" err="1">
                <a:ea typeface="ＭＳ Ｐゴシック" panose="020B0600070205080204" pitchFamily="34" charset="-128"/>
              </a:rPr>
              <a:t>gesti</a:t>
            </a:r>
            <a:r>
              <a:rPr lang="en-GB" altLang="it-IT">
                <a:ea typeface="ＭＳ Ｐゴシック" panose="020B0600070205080204" pitchFamily="34" charset="-128"/>
              </a:rPr>
              <a:t>, </a:t>
            </a:r>
            <a:r>
              <a:rPr lang="en-GB" altLang="it-IT" err="1">
                <a:ea typeface="ＭＳ Ｐゴシック" panose="020B0600070205080204" pitchFamily="34" charset="-128"/>
              </a:rPr>
              <a:t>ecc</a:t>
            </a:r>
            <a:r>
              <a:rPr lang="en-GB" altLang="it-IT">
                <a:ea typeface="ＭＳ Ｐゴシック" panose="020B0600070205080204" pitchFamily="34" charset="-128"/>
              </a:rPr>
              <a:t>.) </a:t>
            </a: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33000"/>
              <a:buNone/>
              <a:tabLst>
                <a:tab pos="17463" algn="l"/>
                <a:tab pos="466725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collegata</a:t>
            </a:r>
            <a:r>
              <a:rPr lang="en-GB" altLang="it-IT">
                <a:ea typeface="ＭＳ Ｐゴシック" panose="020B0600070205080204" pitchFamily="34" charset="-128"/>
              </a:rPr>
              <a:t> a un </a:t>
            </a:r>
            <a:r>
              <a:rPr lang="en-GB" altLang="it-IT" err="1">
                <a:ea typeface="ＭＳ Ｐゴシック" panose="020B0600070205080204" pitchFamily="34" charset="-128"/>
              </a:rPr>
              <a:t>più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ampio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sistema</a:t>
            </a:r>
            <a:r>
              <a:rPr lang="en-GB" altLang="it-IT">
                <a:ea typeface="ＭＳ Ｐゴシック" panose="020B0600070205080204" pitchFamily="34" charset="-128"/>
              </a:rPr>
              <a:t> di </a:t>
            </a:r>
            <a:r>
              <a:rPr lang="en-GB" altLang="it-IT" err="1">
                <a:ea typeface="ＭＳ Ｐゴシック" panose="020B0600070205080204" pitchFamily="34" charset="-128"/>
              </a:rPr>
              <a:t>credenze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33000"/>
              <a:buNone/>
              <a:tabLst>
                <a:tab pos="17463" algn="l"/>
                <a:tab pos="466725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separato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dalla</a:t>
            </a:r>
            <a:r>
              <a:rPr lang="en-GB" altLang="it-IT">
                <a:ea typeface="ＭＳ Ｐゴシック" panose="020B0600070205080204" pitchFamily="34" charset="-128"/>
              </a:rPr>
              <a:t> routine </a:t>
            </a:r>
            <a:r>
              <a:rPr lang="en-GB" altLang="it-IT" err="1">
                <a:ea typeface="ＭＳ Ｐゴシック" panose="020B0600070205080204" pitchFamily="34" charset="-128"/>
              </a:rPr>
              <a:t>sociale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quotidiana</a:t>
            </a:r>
            <a:endParaRPr lang="en-GB" altLang="it-IT">
              <a:ea typeface="ＭＳ Ｐゴシック" panose="020B0600070205080204" pitchFamily="34" charset="-128"/>
            </a:endParaRPr>
          </a:p>
          <a:p>
            <a:pPr marL="860425" lvl="1" eaLnBrk="1" hangingPunct="1">
              <a:lnSpc>
                <a:spcPct val="90000"/>
              </a:lnSpc>
              <a:buFontTx/>
              <a:buNone/>
              <a:tabLst>
                <a:tab pos="17463" algn="l"/>
                <a:tab pos="466725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in </a:t>
            </a:r>
            <a:r>
              <a:rPr lang="en-GB" altLang="it-IT" err="1">
                <a:ea typeface="ＭＳ Ｐゴシック" panose="020B0600070205080204" pitchFamily="34" charset="-128"/>
              </a:rPr>
              <a:t>ogni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cultura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corrisponde</a:t>
            </a:r>
            <a:r>
              <a:rPr lang="en-GB" altLang="it-IT">
                <a:ea typeface="ＭＳ Ｐゴシック" panose="020B0600070205080204" pitchFamily="34" charset="-128"/>
              </a:rPr>
              <a:t> a </a:t>
            </a:r>
            <a:r>
              <a:rPr lang="en-GB" altLang="it-IT" err="1">
                <a:ea typeface="ＭＳ Ｐゴシック" panose="020B0600070205080204" pitchFamily="34" charset="-128"/>
              </a:rPr>
              <a:t>uno</a:t>
            </a:r>
            <a:r>
              <a:rPr lang="en-GB" altLang="it-IT">
                <a:ea typeface="ＭＳ Ｐゴシック" panose="020B0600070205080204" pitchFamily="34" charset="-128"/>
              </a:rPr>
              <a:t> schema </a:t>
            </a:r>
            <a:r>
              <a:rPr lang="en-GB" altLang="it-IT" err="1">
                <a:ea typeface="ＭＳ Ｐゴシック" panose="020B0600070205080204" pitchFamily="34" charset="-128"/>
              </a:rPr>
              <a:t>caratteristico</a:t>
            </a:r>
            <a:endParaRPr lang="en-GB" altLang="it-IT">
              <a:ea typeface="ＭＳ Ｐゴシック" panose="020B0600070205080204" pitchFamily="34" charset="-128"/>
            </a:endParaRPr>
          </a:p>
        </p:txBody>
      </p:sp>
      <p:pic>
        <p:nvPicPr>
          <p:cNvPr id="30724" name="Picture 30723" descr="Gruppo di persone che tengono lacci">
            <a:extLst>
              <a:ext uri="{FF2B5EF4-FFF2-40B4-BE49-F238E27FC236}">
                <a16:creationId xmlns:a16="http://schemas.microsoft.com/office/drawing/2014/main" id="{2ECCB759-51A0-C15C-BAF8-C46A90149F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0728" name="Isosceles Triangle 30727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092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FB10FF49-78E0-7748-9E7A-FACBCD07A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5480" y="685800"/>
            <a:ext cx="8567738" cy="648512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FFCC66"/>
              </a:buClr>
              <a:buFont typeface="Comic Sans MS" panose="030F09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dirty="0" err="1">
                <a:latin typeface="+mn-lt"/>
                <a:ea typeface="ＭＳ Ｐゴシック" panose="020B0600070205080204" pitchFamily="34" charset="-128"/>
              </a:rPr>
              <a:t>Struttura</a:t>
            </a:r>
            <a:r>
              <a:rPr lang="en-GB" altLang="it-IT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latin typeface="+mn-lt"/>
                <a:ea typeface="ＭＳ Ｐゴシック" panose="020B0600070205080204" pitchFamily="34" charset="-128"/>
              </a:rPr>
              <a:t>rito</a:t>
            </a:r>
            <a:endParaRPr lang="en-GB" altLang="it-IT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132E6B40-0CE7-3147-86C4-EB811A152D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2184400"/>
            <a:ext cx="9324975" cy="3274872"/>
          </a:xfrm>
        </p:spPr>
        <p:txBody>
          <a:bodyPr lIns="90000" tIns="46800" rIns="90000" bIns="46800">
            <a:spAutoFit/>
          </a:bodyPr>
          <a:lstStyle/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panose="030F0902030302020204" pitchFamily="66" charset="0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1) </a:t>
            </a:r>
            <a:r>
              <a:rPr lang="en-GB" altLang="it-IT" dirty="0" err="1">
                <a:ea typeface="ＭＳ Ｐゴシック" panose="020B0600070205080204" pitchFamily="34" charset="-128"/>
              </a:rPr>
              <a:t>separazione</a:t>
            </a:r>
            <a:endParaRPr lang="en-GB" altLang="it-IT" dirty="0">
              <a:ea typeface="ＭＳ Ｐゴシック" panose="020B0600070205080204" pitchFamily="34" charset="-128"/>
            </a:endParaRPr>
          </a:p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panose="030F0902030302020204" pitchFamily="66" charset="0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2) </a:t>
            </a:r>
            <a:r>
              <a:rPr lang="en-GB" altLang="it-IT" dirty="0" err="1">
                <a:ea typeface="ＭＳ Ｐゴシック" panose="020B0600070205080204" pitchFamily="34" charset="-128"/>
              </a:rPr>
              <a:t>margine</a:t>
            </a:r>
            <a:r>
              <a:rPr lang="en-GB" altLang="it-IT" dirty="0">
                <a:ea typeface="ＭＳ Ｐゴシック" panose="020B0600070205080204" pitchFamily="34" charset="-128"/>
              </a:rPr>
              <a:t> (</a:t>
            </a:r>
            <a:r>
              <a:rPr lang="en-GB" altLang="it-IT" dirty="0" err="1">
                <a:ea typeface="ＭＳ Ｐゴシック" panose="020B0600070205080204" pitchFamily="34" charset="-128"/>
              </a:rPr>
              <a:t>liminalità</a:t>
            </a:r>
            <a:r>
              <a:rPr lang="en-GB" altLang="it-IT" dirty="0">
                <a:ea typeface="ＭＳ Ｐゴシック" panose="020B0600070205080204" pitchFamily="34" charset="-128"/>
              </a:rPr>
              <a:t>) 			         </a:t>
            </a:r>
            <a:r>
              <a:rPr lang="en-GB" altLang="it-IT" dirty="0" err="1">
                <a:ea typeface="ＭＳ Ｐゴシック" panose="020B0600070205080204" pitchFamily="34" charset="-128"/>
              </a:rPr>
              <a:t>Communitas</a:t>
            </a:r>
            <a:endParaRPr lang="en-GB" altLang="it-IT" dirty="0">
              <a:ea typeface="ＭＳ Ｐゴシック" panose="020B0600070205080204" pitchFamily="34" charset="-128"/>
            </a:endParaRPr>
          </a:p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panose="030F0902030302020204" pitchFamily="66" charset="0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3) </a:t>
            </a:r>
            <a:r>
              <a:rPr lang="en-GB" altLang="it-IT" dirty="0" err="1">
                <a:ea typeface="ＭＳ Ｐゴシック" panose="020B0600070205080204" pitchFamily="34" charset="-128"/>
              </a:rPr>
              <a:t>ri-aggregazione</a:t>
            </a:r>
            <a:endParaRPr lang="en-GB" altLang="it-IT" dirty="0">
              <a:ea typeface="ＭＳ Ｐゴシック" panose="020B0600070205080204" pitchFamily="34" charset="-128"/>
            </a:endParaRPr>
          </a:p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panose="030F0902030302020204" pitchFamily="66" charset="0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endParaRPr lang="en-GB" altLang="it-IT" dirty="0">
              <a:ea typeface="ＭＳ Ｐゴシック" panose="020B0600070205080204" pitchFamily="34" charset="-128"/>
            </a:endParaRPr>
          </a:p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panose="030F0902030302020204" pitchFamily="66" charset="0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Il </a:t>
            </a:r>
            <a:r>
              <a:rPr lang="en-GB" altLang="it-IT" dirty="0" err="1">
                <a:ea typeface="ＭＳ Ｐゴシック" panose="020B0600070205080204" pitchFamily="34" charset="-128"/>
              </a:rPr>
              <a:t>rito</a:t>
            </a:r>
            <a:r>
              <a:rPr lang="en-GB" altLang="it-IT" dirty="0">
                <a:ea typeface="ＭＳ Ｐゴシック" panose="020B0600070205080204" pitchFamily="34" charset="-128"/>
              </a:rPr>
              <a:t> serve a </a:t>
            </a:r>
            <a:r>
              <a:rPr lang="en-GB" altLang="it-IT" dirty="0" err="1">
                <a:ea typeface="ＭＳ Ｐゴシック" panose="020B0600070205080204" pitchFamily="34" charset="-128"/>
              </a:rPr>
              <a:t>controllare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il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pericolo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insito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</a:p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panose="030F0902030302020204" pitchFamily="66" charset="0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altLang="it-IT" dirty="0" err="1">
                <a:ea typeface="ＭＳ Ｐゴシック" panose="020B0600070205080204" pitchFamily="34" charset="-128"/>
              </a:rPr>
              <a:t>nel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cambiamento</a:t>
            </a:r>
            <a:r>
              <a:rPr lang="en-GB" altLang="it-IT" dirty="0">
                <a:ea typeface="ＭＳ Ｐゴシック" panose="020B0600070205080204" pitchFamily="34" charset="-128"/>
              </a:rPr>
              <a:t>.</a:t>
            </a:r>
          </a:p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panose="030F0902030302020204" pitchFamily="66" charset="0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endParaRPr lang="en-GB" altLang="it-IT" dirty="0">
              <a:ea typeface="ＭＳ Ｐゴシック" panose="020B0600070205080204" pitchFamily="34" charset="-128"/>
            </a:endParaRPr>
          </a:p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panose="030F0902030302020204" pitchFamily="66" charset="0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altLang="it-IT" dirty="0" err="1">
                <a:ea typeface="ＭＳ Ｐゴシック" panose="020B0600070205080204" pitchFamily="34" charset="-128"/>
              </a:rPr>
              <a:t>Struttura</a:t>
            </a:r>
            <a:r>
              <a:rPr lang="en-GB" altLang="it-IT" dirty="0">
                <a:ea typeface="ＭＳ Ｐゴシック" panose="020B0600070205080204" pitchFamily="34" charset="-128"/>
              </a:rPr>
              <a:t>/</a:t>
            </a:r>
            <a:r>
              <a:rPr lang="en-GB" altLang="it-IT" dirty="0" err="1">
                <a:ea typeface="ＭＳ Ｐゴシック" panose="020B0600070205080204" pitchFamily="34" charset="-128"/>
              </a:rPr>
              <a:t>Antistruttura</a:t>
            </a:r>
            <a:endParaRPr lang="en-GB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32771" name="AutoShape 4">
            <a:extLst>
              <a:ext uri="{FF2B5EF4-FFF2-40B4-BE49-F238E27FC236}">
                <a16:creationId xmlns:a16="http://schemas.microsoft.com/office/drawing/2014/main" id="{947F7DF4-ED5D-0542-AA30-F20E478F8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2564904"/>
            <a:ext cx="648072" cy="420688"/>
          </a:xfrm>
          <a:prstGeom prst="rightArrow">
            <a:avLst>
              <a:gd name="adj1" fmla="val 50000"/>
              <a:gd name="adj2" fmla="val 69906"/>
            </a:avLst>
          </a:pr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1695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84" name="Rectangle 36871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5" name="Rectangle 2">
            <a:extLst>
              <a:ext uri="{FF2B5EF4-FFF2-40B4-BE49-F238E27FC236}">
                <a16:creationId xmlns:a16="http://schemas.microsoft.com/office/drawing/2014/main" id="{B421D823-6BF8-D448-AC8D-BF078A8370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lIns="90000" tIns="46800" rIns="90000" bIns="46800" anchor="ctr">
            <a:normAutofit/>
          </a:bodyPr>
          <a:lstStyle/>
          <a:p>
            <a:pPr eaLnBrk="1" hangingPunct="1">
              <a:buClr>
                <a:srgbClr val="FFCC66"/>
              </a:buClr>
              <a:buFont typeface="Comic Sans MS" panose="030F09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800">
                <a:latin typeface="+mn-lt"/>
                <a:ea typeface="ＭＳ Ｐゴシック" panose="020B0600070205080204" pitchFamily="34" charset="-128"/>
              </a:rPr>
              <a:t>Tipologie </a:t>
            </a:r>
          </a:p>
        </p:txBody>
      </p:sp>
      <p:grpSp>
        <p:nvGrpSpPr>
          <p:cNvPr id="36874" name="Group 36873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36875" name="Straight Connector 36874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76" name="Straight Connector 36875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877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6878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6879" name="Isosceles Triangle 36878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6880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6881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6882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6883" name="Isosceles Triangle 36882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36885" name="Rectangle 36884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886" name="Rectangle 3">
            <a:extLst>
              <a:ext uri="{FF2B5EF4-FFF2-40B4-BE49-F238E27FC236}">
                <a16:creationId xmlns:a16="http://schemas.microsoft.com/office/drawing/2014/main" id="{71862E03-651D-2F7D-E1F7-F34D12EC2D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742733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3169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2824" name="Rectangle 162823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4AB92DE6-8FCF-E140-A155-063779B9F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altLang="it-IT" sz="3500">
                <a:ea typeface="ＭＳ Ｐゴシック" panose="020B0600070205080204" pitchFamily="34" charset="-128"/>
              </a:rPr>
              <a:t>Religioni e identità nel mondo globalizzato</a:t>
            </a:r>
          </a:p>
        </p:txBody>
      </p:sp>
      <p:grpSp>
        <p:nvGrpSpPr>
          <p:cNvPr id="162826" name="Group 162825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62827" name="Straight Connector 162826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828" name="Straight Connector 162827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2829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62830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62831" name="Isosceles Triangle 162830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62832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62833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62834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62835" name="Isosceles Triangle 162834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162837" name="Rectangle 162836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2820" name="Rectangle 3">
            <a:extLst>
              <a:ext uri="{FF2B5EF4-FFF2-40B4-BE49-F238E27FC236}">
                <a16:creationId xmlns:a16="http://schemas.microsoft.com/office/drawing/2014/main" id="{4487A699-72E1-DCE0-52C4-D697B822EB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402220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77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946" name="Rectangle 39945">
            <a:extLst>
              <a:ext uri="{FF2B5EF4-FFF2-40B4-BE49-F238E27FC236}">
                <a16:creationId xmlns:a16="http://schemas.microsoft.com/office/drawing/2014/main" id="{29FD90D9-0777-4927-90C9-E837E677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41" name="Picture 6" descr="mammy">
            <a:extLst>
              <a:ext uri="{FF2B5EF4-FFF2-40B4-BE49-F238E27FC236}">
                <a16:creationId xmlns:a16="http://schemas.microsoft.com/office/drawing/2014/main" id="{E2D3D1B9-AD1B-3C46-8D92-97EDF5BC9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1572" y="612144"/>
            <a:ext cx="2267453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4" descr="wata">
            <a:extLst>
              <a:ext uri="{FF2B5EF4-FFF2-40B4-BE49-F238E27FC236}">
                <a16:creationId xmlns:a16="http://schemas.microsoft.com/office/drawing/2014/main" id="{29DEFACD-541D-CB49-9C0D-36982C41B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81103" y="758037"/>
            <a:ext cx="2573597" cy="297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5" descr="mamywata1a_med">
            <a:extLst>
              <a:ext uri="{FF2B5EF4-FFF2-40B4-BE49-F238E27FC236}">
                <a16:creationId xmlns:a16="http://schemas.microsoft.com/office/drawing/2014/main" id="{5A0FBE1F-2C2A-6344-90B5-F0D38BA37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31786" y="637830"/>
            <a:ext cx="2485631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8" name="Parallelogram 39947">
            <a:extLst>
              <a:ext uri="{FF2B5EF4-FFF2-40B4-BE49-F238E27FC236}">
                <a16:creationId xmlns:a16="http://schemas.microsoft.com/office/drawing/2014/main" id="{F92D073F-0FE7-41B7-ADCD-5CE16DEEE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2046" y="4181364"/>
            <a:ext cx="8639907" cy="2177879"/>
          </a:xfrm>
          <a:prstGeom prst="parallelogram">
            <a:avLst>
              <a:gd name="adj" fmla="val 29000"/>
            </a:avLst>
          </a:prstGeom>
          <a:solidFill>
            <a:schemeClr val="tx1">
              <a:alpha val="9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Rectangle 2">
            <a:extLst>
              <a:ext uri="{FF2B5EF4-FFF2-40B4-BE49-F238E27FC236}">
                <a16:creationId xmlns:a16="http://schemas.microsoft.com/office/drawing/2014/main" id="{4AEE435D-6A40-4947-841F-FE0F777C9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753" y="4441621"/>
            <a:ext cx="3470030" cy="156251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altLang="it-IT" sz="2800">
                <a:ea typeface="ＭＳ Ｐゴシック" panose="020B0600070205080204" pitchFamily="34" charset="-128"/>
              </a:rPr>
              <a:t>Mami Wata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0AD44420-B46E-DC47-A8BF-4DA156137B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59051" y="4441621"/>
            <a:ext cx="3811580" cy="1599741"/>
          </a:xfrm>
        </p:spPr>
        <p:txBody>
          <a:bodyPr anchor="ctr">
            <a:normAutofit/>
          </a:bodyPr>
          <a:lstStyle/>
          <a:p>
            <a:pPr eaLnBrk="1" hangingPunct="1"/>
            <a:endParaRPr lang="it-IT" altLang="it-IT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004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F58DB9-803C-774D-9922-3F917DC3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80F90DF-B39D-B84A-B202-773FFAC04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4883" y="-1"/>
            <a:ext cx="9409560" cy="7057171"/>
          </a:xfrm>
        </p:spPr>
      </p:pic>
    </p:spTree>
    <p:extLst>
      <p:ext uri="{BB962C8B-B14F-4D97-AF65-F5344CB8AC3E}">
        <p14:creationId xmlns:p14="http://schemas.microsoft.com/office/powerpoint/2010/main" val="345016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B582587D-6723-4D48-81DC-47F5BDB2E1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 lIns="0" tIns="0" rIns="0" bIns="0">
            <a:norm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dirty="0" err="1">
                <a:ea typeface="ＭＳ Ｐゴシック" panose="020B0600070205080204" pitchFamily="34" charset="-128"/>
              </a:rPr>
              <a:t>Creatività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culturale</a:t>
            </a:r>
            <a:endParaRPr lang="en-GB" altLang="it-IT">
              <a:ea typeface="ＭＳ Ｐゴシック" panose="020B0600070205080204" pitchFamily="34" charset="-128"/>
            </a:endParaRP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CE520E4B-69B0-054A-B9EA-3BDA1B52E7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 lIns="0" tIns="0" rIns="0" bIns="0">
            <a:normAutofit/>
          </a:bodyPr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1700" err="1">
                <a:ea typeface="ＭＳ Ｐゴシック" panose="020B0600070205080204" pitchFamily="34" charset="-128"/>
              </a:rPr>
              <a:t>Capacità</a:t>
            </a:r>
            <a:r>
              <a:rPr lang="en-GB" altLang="it-IT" sz="1700">
                <a:ea typeface="ＭＳ Ｐゴシック" panose="020B0600070205080204" pitchFamily="34" charset="-128"/>
              </a:rPr>
              <a:t> di </a:t>
            </a:r>
            <a:r>
              <a:rPr lang="en-GB" altLang="it-IT" sz="1700" err="1">
                <a:ea typeface="ＭＳ Ｐゴシック" panose="020B0600070205080204" pitchFamily="34" charset="-128"/>
              </a:rPr>
              <a:t>produrre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novità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dalla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combinazione</a:t>
            </a:r>
            <a:r>
              <a:rPr lang="en-GB" altLang="it-IT" sz="1700">
                <a:ea typeface="ＭＳ Ｐゴシック" panose="020B0600070205080204" pitchFamily="34" charset="-128"/>
              </a:rPr>
              <a:t> e </a:t>
            </a:r>
            <a:r>
              <a:rPr lang="en-GB" altLang="it-IT" sz="1700" err="1">
                <a:ea typeface="ＭＳ Ｐゴシック" panose="020B0600070205080204" pitchFamily="34" charset="-128"/>
              </a:rPr>
              <a:t>trasformazione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dei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modelli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culturali</a:t>
            </a:r>
            <a:r>
              <a:rPr lang="en-GB" altLang="it-IT" sz="1700">
                <a:ea typeface="ＭＳ Ｐゴシック" panose="020B0600070205080204" pitchFamily="34" charset="-128"/>
              </a:rPr>
              <a:t> a </a:t>
            </a:r>
            <a:r>
              <a:rPr lang="en-GB" altLang="it-IT" sz="1700" err="1">
                <a:ea typeface="ＭＳ Ｐゴシック" panose="020B0600070205080204" pitchFamily="34" charset="-128"/>
              </a:rPr>
              <a:t>disposizione</a:t>
            </a:r>
            <a:endParaRPr lang="en-GB" altLang="it-IT" sz="1700">
              <a:ea typeface="ＭＳ Ｐゴシック" panose="020B0600070205080204" pitchFamily="34" charset="-128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sz="1700">
              <a:ea typeface="ＭＳ Ｐゴシック" panose="020B0600070205080204" pitchFamily="34" charset="-128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1700" err="1">
                <a:ea typeface="ＭＳ Ｐゴシック" panose="020B0600070205080204" pitchFamily="34" charset="-128"/>
              </a:rPr>
              <a:t>Festa</a:t>
            </a:r>
            <a:r>
              <a:rPr lang="en-GB" altLang="it-IT" sz="1700">
                <a:ea typeface="ＭＳ Ｐゴシック" panose="020B0600070205080204" pitchFamily="34" charset="-128"/>
              </a:rPr>
              <a:t>, </a:t>
            </a:r>
            <a:r>
              <a:rPr lang="en-GB" altLang="it-IT" sz="1700" err="1">
                <a:ea typeface="ＭＳ Ｐゴシック" panose="020B0600070205080204" pitchFamily="34" charset="-128"/>
              </a:rPr>
              <a:t>giochi</a:t>
            </a:r>
            <a:r>
              <a:rPr lang="en-GB" altLang="it-IT" sz="1700">
                <a:ea typeface="ＭＳ Ｐゴシック" panose="020B0600070205080204" pitchFamily="34" charset="-128"/>
              </a:rPr>
              <a:t>, </a:t>
            </a:r>
            <a:r>
              <a:rPr lang="en-GB" altLang="it-IT" sz="1700" err="1">
                <a:ea typeface="ＭＳ Ｐゴシック" panose="020B0600070205080204" pitchFamily="34" charset="-128"/>
              </a:rPr>
              <a:t>rito</a:t>
            </a:r>
            <a:r>
              <a:rPr lang="en-GB" altLang="it-IT" sz="1700">
                <a:ea typeface="ＭＳ Ｐゴシック" panose="020B0600070205080204" pitchFamily="34" charset="-128"/>
              </a:rPr>
              <a:t> come </a:t>
            </a:r>
            <a:r>
              <a:rPr lang="en-GB" altLang="it-IT" sz="1700" err="1">
                <a:ea typeface="ＭＳ Ｐゴシック" panose="020B0600070205080204" pitchFamily="34" charset="-128"/>
              </a:rPr>
              <a:t>dimensioni</a:t>
            </a:r>
            <a:r>
              <a:rPr lang="en-GB" altLang="it-IT" sz="1700">
                <a:ea typeface="ＭＳ Ｐゴシック" panose="020B0600070205080204" pitchFamily="34" charset="-128"/>
              </a:rPr>
              <a:t> creative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sz="1700">
              <a:ea typeface="ＭＳ Ｐゴシック" panose="020B0600070205080204" pitchFamily="34" charset="-128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1700" err="1">
                <a:ea typeface="ＭＳ Ｐゴシック" panose="020B0600070205080204" pitchFamily="34" charset="-128"/>
              </a:rPr>
              <a:t>Dimensione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collettiva</a:t>
            </a:r>
            <a:r>
              <a:rPr lang="en-GB" altLang="it-IT" sz="1700">
                <a:ea typeface="ＭＳ Ｐゴシック" panose="020B0600070205080204" pitchFamily="34" charset="-128"/>
              </a:rPr>
              <a:t> (</a:t>
            </a:r>
            <a:r>
              <a:rPr lang="en-GB" altLang="it-IT" sz="1700" err="1">
                <a:ea typeface="ＭＳ Ｐゴシック" panose="020B0600070205080204" pitchFamily="34" charset="-128"/>
              </a:rPr>
              <a:t>communitas</a:t>
            </a:r>
            <a:r>
              <a:rPr lang="en-GB" altLang="it-IT" sz="1700"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sz="1700">
              <a:ea typeface="ＭＳ Ｐゴシック" panose="020B0600070205080204" pitchFamily="34" charset="-128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1700" err="1">
                <a:ea typeface="ＭＳ Ｐゴシック" panose="020B0600070205080204" pitchFamily="34" charset="-128"/>
              </a:rPr>
              <a:t>Sospensione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dell'ordinario</a:t>
            </a:r>
            <a:endParaRPr lang="en-GB" altLang="it-IT" sz="1700">
              <a:ea typeface="ＭＳ Ｐゴシック" panose="020B0600070205080204" pitchFamily="34" charset="-128"/>
            </a:endParaRPr>
          </a:p>
        </p:txBody>
      </p:sp>
      <p:pic>
        <p:nvPicPr>
          <p:cNvPr id="40964" name="Picture 40963">
            <a:extLst>
              <a:ext uri="{FF2B5EF4-FFF2-40B4-BE49-F238E27FC236}">
                <a16:creationId xmlns:a16="http://schemas.microsoft.com/office/drawing/2014/main" id="{F2D51B2B-6931-DC44-8538-4E9F36610A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0968" name="Isosceles Triangle 40967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3574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5" name="Group 43014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43016" name="Straight Connector 43015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17" name="Straight Connector 43016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018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3019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3020" name="Isosceles Triangle 43019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3021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3022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3023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3024" name="Isosceles Triangle 43023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3025" name="Isosceles Triangle 43024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43009" name="Titolo 1">
            <a:extLst>
              <a:ext uri="{FF2B5EF4-FFF2-40B4-BE49-F238E27FC236}">
                <a16:creationId xmlns:a16="http://schemas.microsoft.com/office/drawing/2014/main" id="{6C0797E6-3AB3-004E-A857-FAFCE067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6" y="4553712"/>
            <a:ext cx="6216024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it-IT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	Communitas </a:t>
            </a:r>
          </a:p>
        </p:txBody>
      </p:sp>
      <p:pic>
        <p:nvPicPr>
          <p:cNvPr id="43010" name="Segnaposto contenuto 3" descr="314597-620x387.jpg">
            <a:extLst>
              <a:ext uri="{FF2B5EF4-FFF2-40B4-BE49-F238E27FC236}">
                <a16:creationId xmlns:a16="http://schemas.microsoft.com/office/drawing/2014/main" id="{879A945A-31DD-1146-B6F7-63CB54695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01" r="-6601"/>
          <a:stretch>
            <a:fillRect/>
          </a:stretch>
        </p:blipFill>
        <p:spPr>
          <a:xfrm>
            <a:off x="859454" y="934222"/>
            <a:ext cx="5976067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3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2137171" y="609600"/>
            <a:ext cx="4818330" cy="1320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br>
              <a:rPr lang="it-IT" sz="2000">
                <a:latin typeface="Comic Sans MS" charset="0"/>
              </a:rPr>
            </a:br>
            <a:r>
              <a:rPr lang="it-IT" sz="2000">
                <a:latin typeface="Century Gothic"/>
              </a:rPr>
              <a:t>Magia e “presenza”</a:t>
            </a:r>
            <a:br>
              <a:rPr lang="it-IT" sz="2000">
                <a:latin typeface="Century Gothic"/>
              </a:rPr>
            </a:br>
            <a:r>
              <a:rPr lang="it-IT" sz="2000">
                <a:latin typeface="Century Gothic"/>
                <a:hlinkClick r:id="rId2"/>
              </a:rPr>
              <a:t>morte e pianto rituale</a:t>
            </a:r>
            <a:br>
              <a:rPr lang="it-IT" sz="2000">
                <a:latin typeface="Century Gothic"/>
              </a:rPr>
            </a:br>
            <a:endParaRPr lang="it-IT" sz="2000">
              <a:latin typeface="Century Gothic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2137171" y="2160589"/>
            <a:ext cx="4818330" cy="3880773"/>
          </a:xfrm>
        </p:spPr>
        <p:txBody>
          <a:bodyPr>
            <a:normAutofit/>
          </a:bodyPr>
          <a:lstStyle/>
          <a:p>
            <a:pPr eaLnBrk="1" hangingPunct="1"/>
            <a:r>
              <a:rPr lang="it-IT">
                <a:latin typeface="Century Gothic"/>
              </a:rPr>
              <a:t>De Martino 1948: universo magico in relazione all’angoscia, perdita della presenza (</a:t>
            </a:r>
            <a:r>
              <a:rPr lang="it-IT" err="1">
                <a:latin typeface="Century Gothic"/>
              </a:rPr>
              <a:t>Heidegger</a:t>
            </a:r>
            <a:r>
              <a:rPr lang="it-IT">
                <a:latin typeface="Century Gothic"/>
              </a:rPr>
              <a:t>, </a:t>
            </a:r>
            <a:r>
              <a:rPr lang="it-IT" err="1">
                <a:latin typeface="Century Gothic"/>
              </a:rPr>
              <a:t>Jaspers</a:t>
            </a:r>
            <a:r>
              <a:rPr lang="it-IT">
                <a:latin typeface="Century Gothic"/>
              </a:rPr>
              <a:t>), non-esserci</a:t>
            </a:r>
          </a:p>
          <a:p>
            <a:pPr eaLnBrk="1" hangingPunct="1"/>
            <a:r>
              <a:rPr lang="it-IT">
                <a:latin typeface="Century Gothic"/>
              </a:rPr>
              <a:t>magia e rito per affermare la presenza culturale umana nel mondo</a:t>
            </a:r>
          </a:p>
          <a:p>
            <a:pPr eaLnBrk="1" hangingPunct="1"/>
            <a:r>
              <a:rPr lang="it-IT">
                <a:latin typeface="Century Gothic"/>
              </a:rPr>
              <a:t>visione strumentale, es. lamentazioni funebre presso classi subalterne </a:t>
            </a:r>
          </a:p>
        </p:txBody>
      </p:sp>
      <p:pic>
        <p:nvPicPr>
          <p:cNvPr id="33796" name="Picture 33795" descr="Corona solare durante un'eclissi">
            <a:extLst>
              <a:ext uri="{FF2B5EF4-FFF2-40B4-BE49-F238E27FC236}">
                <a16:creationId xmlns:a16="http://schemas.microsoft.com/office/drawing/2014/main" id="{B1149C32-C78C-42B0-91A7-221550FC14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CF9C0378-5A68-414B-98D1-CAACF0A842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 lIns="0" tIns="0" rIns="0" bIns="0">
            <a:norm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dirty="0" err="1">
                <a:ea typeface="ＭＳ Ｐゴシック" panose="020B0600070205080204" pitchFamily="34" charset="-128"/>
              </a:rPr>
              <a:t>Arte</a:t>
            </a:r>
            <a:endParaRPr lang="en-GB" altLang="it-IT">
              <a:ea typeface="ＭＳ Ｐゴシック" panose="020B0600070205080204" pitchFamily="34" charset="-128"/>
            </a:endParaRP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53D98638-BE71-0345-9385-443E364BD0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 lIns="0" tIns="0" rIns="0" bIns="0">
            <a:normAutofit/>
          </a:bodyPr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Artista</a:t>
            </a:r>
            <a:endParaRPr lang="en-GB" altLang="it-IT">
              <a:ea typeface="ＭＳ Ｐゴシック" panose="020B0600070205080204" pitchFamily="34" charset="-128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Prodotto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Valore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Fruibilità</a:t>
            </a:r>
            <a:endParaRPr lang="en-GB" altLang="it-IT">
              <a:ea typeface="ＭＳ Ｐゴシック" panose="020B0600070205080204" pitchFamily="34" charset="-128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Finalità</a:t>
            </a:r>
            <a:endParaRPr lang="en-GB" altLang="it-IT">
              <a:ea typeface="ＭＳ Ｐゴシック" panose="020B0600070205080204" pitchFamily="34" charset="-128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Espressione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estetica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>
                <a:latin typeface="Symbol" pitchFamily="2" charset="2"/>
                <a:ea typeface="ＭＳ Ｐゴシック" panose="020B0600070205080204" pitchFamily="34" charset="-128"/>
              </a:rPr>
              <a:t>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percezione</a:t>
            </a:r>
            <a:r>
              <a:rPr lang="en-GB" altLang="it-IT">
                <a:ea typeface="ＭＳ Ｐゴシック" panose="020B0600070205080204" pitchFamily="34" charset="-128"/>
              </a:rPr>
              <a:t>   </a:t>
            </a:r>
          </a:p>
          <a:p>
            <a:pPr lvl="1" eaLnBrk="1" hangingPunct="1"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>
                <a:latin typeface="Symbol" pitchFamily="2" charset="2"/>
                <a:ea typeface="ＭＳ Ｐゴシック" panose="020B0600070205080204" pitchFamily="34" charset="-128"/>
              </a:rPr>
              <a:t></a:t>
            </a:r>
            <a:r>
              <a:rPr lang="en-GB" altLang="it-IT" err="1">
                <a:ea typeface="ＭＳ Ｐゴシック" panose="020B0600070205080204" pitchFamily="34" charset="-128"/>
              </a:rPr>
              <a:t>stato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d'animo</a:t>
            </a:r>
            <a:endParaRPr lang="en-GB" altLang="it-IT">
              <a:ea typeface="ＭＳ Ｐゴシック" panose="020B0600070205080204" pitchFamily="34" charset="-128"/>
            </a:endParaRPr>
          </a:p>
        </p:txBody>
      </p:sp>
      <p:pic>
        <p:nvPicPr>
          <p:cNvPr id="58372" name="Picture 58371" descr="Pittura su una tavolozza">
            <a:extLst>
              <a:ext uri="{FF2B5EF4-FFF2-40B4-BE49-F238E27FC236}">
                <a16:creationId xmlns:a16="http://schemas.microsoft.com/office/drawing/2014/main" id="{01E1AA26-79CC-DFA5-732D-30C63F2EC2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58376" name="Isosceles Triangle 58375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7962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84B2F264-ECC0-7E4A-A5A7-00B5CDA06B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0" y="609600"/>
            <a:ext cx="3916711" cy="1320800"/>
          </a:xfrm>
        </p:spPr>
        <p:txBody>
          <a:bodyPr lIns="90000" tIns="46800" rIns="90000" bIns="46800">
            <a:normAutofit/>
          </a:bodyPr>
          <a:lstStyle/>
          <a:p>
            <a:pPr eaLnBrk="1" hangingPunct="1">
              <a:buClr>
                <a:srgbClr val="FFCC66"/>
              </a:buClr>
              <a:buFont typeface="Comic Sans MS" panose="030F09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dirty="0" err="1">
                <a:latin typeface="+mn-lt"/>
                <a:ea typeface="ＭＳ Ｐゴシック" panose="020B0600070205080204" pitchFamily="34" charset="-128"/>
              </a:rPr>
              <a:t>arte</a:t>
            </a:r>
            <a:endParaRPr lang="en-GB" altLang="it-IT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60425" name="Isosceles Triangle 8">
            <a:extLst>
              <a:ext uri="{FF2B5EF4-FFF2-40B4-BE49-F238E27FC236}">
                <a16:creationId xmlns:a16="http://schemas.microsoft.com/office/drawing/2014/main" id="{82FCA8AA-470A-46EF-AC08-74C610468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D2B3A1E1-C7A4-044F-8C0D-1D49885C26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0750" y="2160589"/>
            <a:ext cx="3908706" cy="3880773"/>
          </a:xfrm>
        </p:spPr>
        <p:txBody>
          <a:bodyPr lIns="90000" tIns="46800" rIns="90000" bIns="46800">
            <a:normAutofit/>
          </a:bodyPr>
          <a:lstStyle/>
          <a:p>
            <a:pPr marL="333375" indent="-333375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>
                <a:tab pos="333375" algn="l"/>
                <a:tab pos="714375" algn="l"/>
                <a:tab pos="1438275" algn="l"/>
                <a:tab pos="2162175" algn="l"/>
                <a:tab pos="2886075" algn="l"/>
                <a:tab pos="3609975" algn="l"/>
                <a:tab pos="4333875" algn="l"/>
                <a:tab pos="5057775" algn="l"/>
                <a:tab pos="5781675" algn="l"/>
                <a:tab pos="6505575" algn="l"/>
                <a:tab pos="7229475" algn="l"/>
                <a:tab pos="7953375" algn="l"/>
                <a:tab pos="8077200" algn="l"/>
                <a:tab pos="8526463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Mezzo di </a:t>
            </a:r>
            <a:r>
              <a:rPr lang="en-GB" altLang="it-IT" err="1">
                <a:ea typeface="ＭＳ Ｐゴシック" panose="020B0600070205080204" pitchFamily="34" charset="-128"/>
              </a:rPr>
              <a:t>comunicazione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metaforico</a:t>
            </a:r>
            <a:r>
              <a:rPr lang="en-GB" altLang="it-IT">
                <a:ea typeface="ＭＳ Ｐゴシック" panose="020B0600070205080204" pitchFamily="34" charset="-128"/>
              </a:rPr>
              <a:t> o </a:t>
            </a:r>
            <a:r>
              <a:rPr lang="en-GB" altLang="it-IT" err="1">
                <a:ea typeface="ＭＳ Ｐゴシック" panose="020B0600070205080204" pitchFamily="34" charset="-128"/>
              </a:rPr>
              <a:t>simbolico</a:t>
            </a:r>
            <a:r>
              <a:rPr lang="en-GB" altLang="it-IT">
                <a:ea typeface="ＭＳ Ｐゴシック" panose="020B0600070205080204" pitchFamily="34" charset="-128"/>
              </a:rPr>
              <a:t>, </a:t>
            </a:r>
            <a:r>
              <a:rPr lang="en-GB" altLang="it-IT" err="1">
                <a:ea typeface="ＭＳ Ｐゴシック" panose="020B0600070205080204" pitchFamily="34" charset="-128"/>
              </a:rPr>
              <a:t>strettamente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associato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alla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sfera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religiosa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</a:p>
          <a:p>
            <a:pPr marL="333375" indent="-333375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>
                <a:tab pos="333375" algn="l"/>
                <a:tab pos="714375" algn="l"/>
                <a:tab pos="1438275" algn="l"/>
                <a:tab pos="2162175" algn="l"/>
                <a:tab pos="2886075" algn="l"/>
                <a:tab pos="3609975" algn="l"/>
                <a:tab pos="4333875" algn="l"/>
                <a:tab pos="5057775" algn="l"/>
                <a:tab pos="5781675" algn="l"/>
                <a:tab pos="6505575" algn="l"/>
                <a:tab pos="7229475" algn="l"/>
                <a:tab pos="7953375" algn="l"/>
                <a:tab pos="8077200" algn="l"/>
                <a:tab pos="8526463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	e a </a:t>
            </a:r>
            <a:r>
              <a:rPr lang="en-GB" altLang="it-IT" err="1">
                <a:ea typeface="ＭＳ Ｐゴシック" panose="020B0600070205080204" pitchFamily="34" charset="-128"/>
              </a:rPr>
              <a:t>quella</a:t>
            </a:r>
            <a:r>
              <a:rPr lang="en-GB" altLang="it-IT">
                <a:ea typeface="ＭＳ Ｐゴシック" panose="020B0600070205080204" pitchFamily="34" charset="-128"/>
              </a:rPr>
              <a:t>	</a:t>
            </a:r>
            <a:r>
              <a:rPr lang="en-GB" altLang="it-IT" err="1">
                <a:ea typeface="ＭＳ Ｐゴシック" panose="020B0600070205080204" pitchFamily="34" charset="-128"/>
              </a:rPr>
              <a:t>politica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</a:p>
          <a:p>
            <a:pPr marL="333375" indent="-333375" eaLnBrk="1" hangingPunct="1">
              <a:spcBef>
                <a:spcPts val="800"/>
              </a:spcBef>
              <a:buClr>
                <a:srgbClr val="FF9900"/>
              </a:buClr>
              <a:buSzPct val="100000"/>
              <a:buFont typeface="Arial" panose="020B0604020202020204" pitchFamily="34" charset="0"/>
              <a:buNone/>
              <a:tabLst>
                <a:tab pos="333375" algn="l"/>
                <a:tab pos="714375" algn="l"/>
                <a:tab pos="1438275" algn="l"/>
                <a:tab pos="2162175" algn="l"/>
                <a:tab pos="2886075" algn="l"/>
                <a:tab pos="3609975" algn="l"/>
                <a:tab pos="4333875" algn="l"/>
                <a:tab pos="5057775" algn="l"/>
                <a:tab pos="5781675" algn="l"/>
                <a:tab pos="6505575" algn="l"/>
                <a:tab pos="7229475" algn="l"/>
                <a:tab pos="7953375" algn="l"/>
                <a:tab pos="8077200" algn="l"/>
                <a:tab pos="8526463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5950" algn="l"/>
                <a:tab pos="1077912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</p:txBody>
      </p:sp>
      <p:pic>
        <p:nvPicPr>
          <p:cNvPr id="60420" name="Picture 5">
            <a:extLst>
              <a:ext uri="{FF2B5EF4-FFF2-40B4-BE49-F238E27FC236}">
                <a16:creationId xmlns:a16="http://schemas.microsoft.com/office/drawing/2014/main" id="{1266C9D2-25A3-834C-AF90-2BE8243E64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4597053" y="609600"/>
            <a:ext cx="2358448" cy="260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0419" name="Picture 4">
            <a:extLst>
              <a:ext uri="{FF2B5EF4-FFF2-40B4-BE49-F238E27FC236}">
                <a16:creationId xmlns:a16="http://schemas.microsoft.com/office/drawing/2014/main" id="{5C2BFC11-BCAB-494F-A635-F0EE87DC2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4597053" y="3439947"/>
            <a:ext cx="2358448" cy="260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489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A364D005-391D-DA49-82F7-EAB80E11E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34" y="342893"/>
            <a:ext cx="10080626" cy="586957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FFCC66"/>
              </a:buClr>
              <a:buFont typeface="Comic Sans MS" panose="030F09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altLang="it-IT" sz="3200" dirty="0" err="1">
                <a:ea typeface="ＭＳ Ｐゴシック" panose="020B0600070205080204" pitchFamily="34" charset="-128"/>
              </a:rPr>
              <a:t>Dov</a:t>
            </a:r>
            <a:r>
              <a:rPr lang="ja-JP" altLang="en-GB" sz="3200">
                <a:ea typeface="ＭＳ Ｐゴシック" panose="020B0600070205080204" pitchFamily="34" charset="-128"/>
              </a:rPr>
              <a:t>’</a:t>
            </a:r>
            <a:r>
              <a:rPr lang="en-GB" altLang="ja-JP" sz="3200" dirty="0" err="1">
                <a:ea typeface="ＭＳ Ｐゴシック" panose="020B0600070205080204" pitchFamily="34" charset="-128"/>
              </a:rPr>
              <a:t>è</a:t>
            </a:r>
            <a:r>
              <a:rPr lang="en-GB" altLang="ja-JP" sz="3200" dirty="0">
                <a:ea typeface="ＭＳ Ｐゴシック" panose="020B0600070205080204" pitchFamily="34" charset="-128"/>
              </a:rPr>
              <a:t> </a:t>
            </a:r>
            <a:r>
              <a:rPr lang="en-GB" altLang="ja-JP" sz="3200" dirty="0" err="1">
                <a:ea typeface="ＭＳ Ｐゴシック" panose="020B0600070205080204" pitchFamily="34" charset="-128"/>
              </a:rPr>
              <a:t>il</a:t>
            </a:r>
            <a:r>
              <a:rPr lang="en-GB" altLang="ja-JP" sz="3200" dirty="0">
                <a:ea typeface="ＭＳ Ｐゴシック" panose="020B0600070205080204" pitchFamily="34" charset="-128"/>
              </a:rPr>
              <a:t> confine </a:t>
            </a:r>
            <a:r>
              <a:rPr lang="en-GB" altLang="ja-JP" sz="3200" dirty="0" err="1">
                <a:ea typeface="ＭＳ Ｐゴシック" panose="020B0600070205080204" pitchFamily="34" charset="-128"/>
              </a:rPr>
              <a:t>tra</a:t>
            </a:r>
            <a:r>
              <a:rPr lang="en-GB" altLang="ja-JP" sz="3200" dirty="0">
                <a:ea typeface="ＭＳ Ｐゴシック" panose="020B0600070205080204" pitchFamily="34" charset="-128"/>
              </a:rPr>
              <a:t> </a:t>
            </a:r>
            <a:r>
              <a:rPr lang="en-GB" altLang="ja-JP" sz="3200" dirty="0" err="1">
                <a:ea typeface="ＭＳ Ｐゴシック" panose="020B0600070205080204" pitchFamily="34" charset="-128"/>
              </a:rPr>
              <a:t>arte</a:t>
            </a:r>
            <a:r>
              <a:rPr lang="en-GB" altLang="ja-JP" sz="3200" dirty="0">
                <a:ea typeface="ＭＳ Ｐゴシック" panose="020B0600070205080204" pitchFamily="34" charset="-128"/>
              </a:rPr>
              <a:t> e </a:t>
            </a:r>
            <a:r>
              <a:rPr lang="en-GB" altLang="ja-JP" sz="3200" dirty="0" err="1">
                <a:ea typeface="ＭＳ Ｐゴシック" panose="020B0600070205080204" pitchFamily="34" charset="-128"/>
              </a:rPr>
              <a:t>tradizione</a:t>
            </a:r>
            <a:r>
              <a:rPr lang="en-GB" altLang="ja-JP" sz="3200" dirty="0">
                <a:ea typeface="ＭＳ Ｐゴシック" panose="020B0600070205080204" pitchFamily="34" charset="-128"/>
              </a:rPr>
              <a:t>?</a:t>
            </a:r>
            <a:endParaRPr lang="en-GB" altLang="it-IT" sz="3200" dirty="0">
              <a:ea typeface="ＭＳ Ｐゴシック" panose="020B0600070205080204" pitchFamily="34" charset="-128"/>
            </a:endParaRPr>
          </a:p>
        </p:txBody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69A91955-01D3-4248-BFA0-717BAF5940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6263" y="2184400"/>
            <a:ext cx="8567737" cy="487363"/>
          </a:xfrm>
        </p:spPr>
        <p:txBody>
          <a:bodyPr lIns="0" tIns="0" rIns="0" bIns="0">
            <a:spAutoFit/>
          </a:bodyPr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  <p:pic>
        <p:nvPicPr>
          <p:cNvPr id="62467" name="Picture 4">
            <a:extLst>
              <a:ext uri="{FF2B5EF4-FFF2-40B4-BE49-F238E27FC236}">
                <a16:creationId xmlns:a16="http://schemas.microsoft.com/office/drawing/2014/main" id="{65120C2F-320F-714F-AE03-1585CC1D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8563"/>
            <a:ext cx="9156700" cy="565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829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BD433D87-1323-C241-8261-9F01C76039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1EC4CF35-173E-DC49-9A1A-2B80FD76D1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  <p:pic>
        <p:nvPicPr>
          <p:cNvPr id="64515" name="Picture 4" descr="100_0007">
            <a:extLst>
              <a:ext uri="{FF2B5EF4-FFF2-40B4-BE49-F238E27FC236}">
                <a16:creationId xmlns:a16="http://schemas.microsoft.com/office/drawing/2014/main" id="{EF832001-0CD6-ED40-9449-A957E8AE2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74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545" name="Rectangle 65544">
            <a:extLst>
              <a:ext uri="{FF2B5EF4-FFF2-40B4-BE49-F238E27FC236}">
                <a16:creationId xmlns:a16="http://schemas.microsoft.com/office/drawing/2014/main" id="{4BE9D4C4-9FA3-4885-A769-301639CC7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5547" name="Freeform: Shape 65546">
            <a:extLst>
              <a:ext uri="{FF2B5EF4-FFF2-40B4-BE49-F238E27FC236}">
                <a16:creationId xmlns:a16="http://schemas.microsoft.com/office/drawing/2014/main" id="{4524F065-9F7C-400C-9A20-B343BFAA6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9470" y="-4"/>
            <a:ext cx="6104530" cy="6858000"/>
          </a:xfrm>
          <a:custGeom>
            <a:avLst/>
            <a:gdLst>
              <a:gd name="connsiteX0" fmla="*/ 5181344 w 8139373"/>
              <a:gd name="connsiteY0" fmla="*/ 0 h 6858000"/>
              <a:gd name="connsiteX1" fmla="*/ 8139373 w 8139373"/>
              <a:gd name="connsiteY1" fmla="*/ 0 h 6858000"/>
              <a:gd name="connsiteX2" fmla="*/ 8139373 w 8139373"/>
              <a:gd name="connsiteY2" fmla="*/ 6858000 h 6858000"/>
              <a:gd name="connsiteX3" fmla="*/ 0 w 81393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537" name="Rectangle 2">
            <a:extLst>
              <a:ext uri="{FF2B5EF4-FFF2-40B4-BE49-F238E27FC236}">
                <a16:creationId xmlns:a16="http://schemas.microsoft.com/office/drawing/2014/main" id="{35B18712-28CB-A34D-A936-C6CB0CFE0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0" y="1176489"/>
            <a:ext cx="2811796" cy="1508469"/>
          </a:xfrm>
        </p:spPr>
        <p:txBody>
          <a:bodyPr lIns="0" tIns="0" rIns="0" bIns="0" anchor="ctr">
            <a:norm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2800">
                <a:ea typeface="ＭＳ Ｐゴシック" panose="020B0600070205080204" pitchFamily="34" charset="-128"/>
              </a:rPr>
              <a:t>Arte </a:t>
            </a:r>
            <a:r>
              <a:rPr lang="ja-JP" altLang="en-GB" sz="2800">
                <a:ea typeface="ＭＳ Ｐゴシック" panose="020B0600070205080204" pitchFamily="34" charset="-128"/>
              </a:rPr>
              <a:t>“</a:t>
            </a:r>
            <a:r>
              <a:rPr lang="en-GB" altLang="ja-JP" sz="2800">
                <a:ea typeface="ＭＳ Ｐゴシック" panose="020B0600070205080204" pitchFamily="34" charset="-128"/>
              </a:rPr>
              <a:t>tribale</a:t>
            </a:r>
            <a:r>
              <a:rPr lang="ja-JP" altLang="en-GB" sz="2800">
                <a:ea typeface="ＭＳ Ｐゴシック" panose="020B0600070205080204" pitchFamily="34" charset="-128"/>
              </a:rPr>
              <a:t>”</a:t>
            </a:r>
            <a:r>
              <a:rPr lang="en-GB" altLang="ja-JP" sz="2800">
                <a:ea typeface="ＭＳ Ｐゴシック" panose="020B0600070205080204" pitchFamily="34" charset="-128"/>
              </a:rPr>
              <a:t> in occidente</a:t>
            </a:r>
            <a:endParaRPr lang="en-GB" altLang="it-IT" sz="2800">
              <a:ea typeface="ＭＳ Ｐゴシック" panose="020B0600070205080204" pitchFamily="34" charset="-128"/>
            </a:endParaRPr>
          </a:p>
        </p:txBody>
      </p:sp>
      <p:sp>
        <p:nvSpPr>
          <p:cNvPr id="65552" name="Isosceles Triangle 65548">
            <a:extLst>
              <a:ext uri="{FF2B5EF4-FFF2-40B4-BE49-F238E27FC236}">
                <a16:creationId xmlns:a16="http://schemas.microsoft.com/office/drawing/2014/main" id="{7EB6695E-BED5-4DA3-8C9B-AD301AEF4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35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12D6A78E-53B6-A94D-AE6B-440A64CB41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8000" y="2795618"/>
            <a:ext cx="2811796" cy="3005289"/>
          </a:xfrm>
        </p:spPr>
        <p:txBody>
          <a:bodyPr lIns="0" tIns="0" rIns="0" bIns="0">
            <a:normAutofit/>
          </a:bodyPr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1400">
                <a:ea typeface="ＭＳ Ｐゴシック" panose="020B0600070205080204" pitchFamily="34" charset="-128"/>
              </a:rPr>
              <a:t>Espressione / Funzione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sz="1400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sz="1400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sz="1400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sz="1400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sz="1400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sz="1400">
              <a:ea typeface="ＭＳ Ｐゴシック" panose="020B0600070205080204" pitchFamily="34" charset="-128"/>
            </a:endParaRPr>
          </a:p>
          <a:p>
            <a:pPr lvl="4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1400">
                <a:ea typeface="ＭＳ Ｐゴシック" panose="020B0600070205080204" pitchFamily="34" charset="-128"/>
              </a:rPr>
              <a:t>Esotismo</a:t>
            </a:r>
          </a:p>
        </p:txBody>
      </p:sp>
      <p:sp>
        <p:nvSpPr>
          <p:cNvPr id="65551" name="Freeform: Shape 65550">
            <a:extLst>
              <a:ext uri="{FF2B5EF4-FFF2-40B4-BE49-F238E27FC236}">
                <a16:creationId xmlns:a16="http://schemas.microsoft.com/office/drawing/2014/main" id="{46DB9E65-E072-43AF-A8C9-9744BA0C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2650" y="6"/>
            <a:ext cx="3623720" cy="4520011"/>
          </a:xfrm>
          <a:custGeom>
            <a:avLst/>
            <a:gdLst>
              <a:gd name="connsiteX0" fmla="*/ 0 w 4831627"/>
              <a:gd name="connsiteY0" fmla="*/ 0 h 4520011"/>
              <a:gd name="connsiteX1" fmla="*/ 4831627 w 4831627"/>
              <a:gd name="connsiteY1" fmla="*/ 0 h 4520011"/>
              <a:gd name="connsiteX2" fmla="*/ 1416677 w 4831627"/>
              <a:gd name="connsiteY2" fmla="*/ 4520011 h 452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5540" name="Picture 5">
            <a:extLst>
              <a:ext uri="{FF2B5EF4-FFF2-40B4-BE49-F238E27FC236}">
                <a16:creationId xmlns:a16="http://schemas.microsoft.com/office/drawing/2014/main" id="{D35814CA-D198-AA48-A82D-46BCA6474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37533" y="313741"/>
            <a:ext cx="1456540" cy="188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5539" name="Picture 4">
            <a:extLst>
              <a:ext uri="{FF2B5EF4-FFF2-40B4-BE49-F238E27FC236}">
                <a16:creationId xmlns:a16="http://schemas.microsoft.com/office/drawing/2014/main" id="{849D8AB1-3B11-824D-A339-32C221949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09955" y="2312894"/>
            <a:ext cx="2313170" cy="357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422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olo 1">
            <a:extLst>
              <a:ext uri="{FF2B5EF4-FFF2-40B4-BE49-F238E27FC236}">
                <a16:creationId xmlns:a16="http://schemas.microsoft.com/office/drawing/2014/main" id="{954C9A33-F1F8-EB44-9EDE-A5A9FE5C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pic>
        <p:nvPicPr>
          <p:cNvPr id="67586" name="Segnaposto contenuto 3" descr="foto.jpg">
            <a:extLst>
              <a:ext uri="{FF2B5EF4-FFF2-40B4-BE49-F238E27FC236}">
                <a16:creationId xmlns:a16="http://schemas.microsoft.com/office/drawing/2014/main" id="{4463C007-9916-D546-B1B4-C6D19178E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754" r="-6754"/>
          <a:stretch>
            <a:fillRect/>
          </a:stretch>
        </p:blipFill>
        <p:spPr>
          <a:xfrm>
            <a:off x="-609600" y="228600"/>
            <a:ext cx="10364788" cy="5715000"/>
          </a:xfrm>
        </p:spPr>
      </p:pic>
    </p:spTree>
    <p:extLst>
      <p:ext uri="{BB962C8B-B14F-4D97-AF65-F5344CB8AC3E}">
        <p14:creationId xmlns:p14="http://schemas.microsoft.com/office/powerpoint/2010/main" val="350501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>
            <a:extLst>
              <a:ext uri="{FF2B5EF4-FFF2-40B4-BE49-F238E27FC236}">
                <a16:creationId xmlns:a16="http://schemas.microsoft.com/office/drawing/2014/main" id="{0F74ADBF-736A-1745-8766-148438A6E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880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77" name="Rectangle 7066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678" name="Group 7066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0665" name="Straight Connector 7066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679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70680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70681" name="Isosceles Triangle 7066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70682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70683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70684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70685" name="Isosceles Triangle 7067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70686" name="Isosceles Triangle 7067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70687" name="Rectangle 7067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657" name="Immagine 1" descr="1191364116_jpg_Quant_il_n_y_a_plus-421x330.jpg">
            <a:extLst>
              <a:ext uri="{FF2B5EF4-FFF2-40B4-BE49-F238E27FC236}">
                <a16:creationId xmlns:a16="http://schemas.microsoft.com/office/drawing/2014/main" id="{0E1BF533-955C-2F40-8502-BF26CC8C3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44594" y="1131994"/>
            <a:ext cx="5856219" cy="45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09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Immagine 1" descr="CheriSamba.jpg">
            <a:extLst>
              <a:ext uri="{FF2B5EF4-FFF2-40B4-BE49-F238E27FC236}">
                <a16:creationId xmlns:a16="http://schemas.microsoft.com/office/drawing/2014/main" id="{00169362-588E-8849-B641-B05AC7D5B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900" y="990600"/>
            <a:ext cx="7442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13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>
            <a:extLst>
              <a:ext uri="{FF2B5EF4-FFF2-40B4-BE49-F238E27FC236}">
                <a16:creationId xmlns:a16="http://schemas.microsoft.com/office/drawing/2014/main" id="{20B30E6C-C7CF-DC49-B87E-DEB930F12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356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FABIETTI - Foto 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848600" cy="598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6096FED-FC3C-D947-9190-A80263EAE36D}"/>
              </a:ext>
            </a:extLst>
          </p:cNvPr>
          <p:cNvSpPr txBox="1"/>
          <p:nvPr/>
        </p:nvSpPr>
        <p:spPr>
          <a:xfrm>
            <a:off x="1475656" y="63813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Taranta</a:t>
            </a:r>
            <a:endParaRPr lang="it-IT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2D1791C5-F88C-6D43-AEBA-2BB3450EA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7171" y="609600"/>
            <a:ext cx="4818330" cy="1320800"/>
          </a:xfrm>
        </p:spPr>
        <p:txBody>
          <a:bodyPr lIns="90000" tIns="46800" rIns="90000" bIns="46800">
            <a:normAutofit/>
          </a:bodyPr>
          <a:lstStyle/>
          <a:p>
            <a:pPr eaLnBrk="1" hangingPunct="1">
              <a:buClr>
                <a:srgbClr val="FFCC66"/>
              </a:buClr>
              <a:buFont typeface="Comic Sans MS" panose="030F09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dirty="0" err="1">
                <a:latin typeface="+mn-lt"/>
                <a:ea typeface="ＭＳ Ｐゴシック" panose="020B0600070205080204" pitchFamily="34" charset="-128"/>
              </a:rPr>
              <a:t>arte</a:t>
            </a:r>
            <a:r>
              <a:rPr lang="en-GB" altLang="it-IT" dirty="0">
                <a:latin typeface="+mn-lt"/>
                <a:ea typeface="ＭＳ Ｐゴシック" panose="020B0600070205080204" pitchFamily="34" charset="-128"/>
              </a:rPr>
              <a:t> e </a:t>
            </a:r>
            <a:r>
              <a:rPr lang="en-GB" altLang="it-IT" dirty="0" err="1">
                <a:latin typeface="+mn-lt"/>
                <a:ea typeface="ＭＳ Ｐゴシック" panose="020B0600070205080204" pitchFamily="34" charset="-128"/>
              </a:rPr>
              <a:t>strutture</a:t>
            </a:r>
            <a:r>
              <a:rPr lang="en-GB" altLang="it-IT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latin typeface="+mn-lt"/>
                <a:ea typeface="ＭＳ Ｐゴシック" panose="020B0600070205080204" pitchFamily="34" charset="-128"/>
              </a:rPr>
              <a:t>culturali</a:t>
            </a:r>
            <a:endParaRPr lang="en-GB" altLang="it-IT" dirty="0">
              <a:latin typeface="+mn-lt"/>
              <a:ea typeface="ＭＳ Ｐゴシック" panose="020B0600070205080204" pitchFamily="34" charset="-128"/>
            </a:endParaRPr>
          </a:p>
        </p:txBody>
      </p:sp>
      <p:pic>
        <p:nvPicPr>
          <p:cNvPr id="74756" name="Picture 74755">
            <a:extLst>
              <a:ext uri="{FF2B5EF4-FFF2-40B4-BE49-F238E27FC236}">
                <a16:creationId xmlns:a16="http://schemas.microsoft.com/office/drawing/2014/main" id="{6D330CCA-479D-BC97-7AAA-1F93E81AAF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74760" name="Isosceles Triangle 74759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045E236B-659D-D845-A66B-29CC4F9CE5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7171" y="2160589"/>
            <a:ext cx="4818330" cy="3880773"/>
          </a:xfrm>
        </p:spPr>
        <p:txBody>
          <a:bodyPr lIns="90000" tIns="46800" rIns="90000" bIns="46800">
            <a:normAutofit/>
          </a:bodyPr>
          <a:lstStyle/>
          <a:p>
            <a:pPr marL="333375" indent="-333375" eaLnBrk="1" hangingPunct="1">
              <a:spcBef>
                <a:spcPts val="800"/>
              </a:spcBef>
              <a:buClr>
                <a:srgbClr val="FF9900"/>
              </a:buClr>
              <a:buSzPct val="100000"/>
              <a:buFont typeface="Arial" panose="020B0604020202020204" pitchFamily="34" charset="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r>
              <a:rPr lang="en-GB" altLang="ja-JP">
                <a:ea typeface="ＭＳ Ｐゴシック" panose="020B0600070205080204" pitchFamily="34" charset="-128"/>
              </a:rPr>
              <a:t>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 err="1">
                <a:ea typeface="ＭＳ Ｐゴシック" panose="020B0600070205080204" pitchFamily="34" charset="-128"/>
              </a:rPr>
              <a:t>arte</a:t>
            </a:r>
            <a:r>
              <a:rPr lang="en-GB" altLang="ja-JP">
                <a:ea typeface="ＭＳ Ｐゴシック" panose="020B0600070205080204" pitchFamily="34" charset="-128"/>
              </a:rPr>
              <a:t> non </a:t>
            </a:r>
            <a:r>
              <a:rPr lang="en-GB" altLang="ja-JP" err="1">
                <a:ea typeface="ＭＳ Ｐゴシック" panose="020B0600070205080204" pitchFamily="34" charset="-128"/>
              </a:rPr>
              <a:t>è</a:t>
            </a:r>
            <a:r>
              <a:rPr lang="en-GB" altLang="ja-JP">
                <a:ea typeface="ＭＳ Ｐゴシック" panose="020B0600070205080204" pitchFamily="34" charset="-128"/>
              </a:rPr>
              <a:t> un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 err="1">
                <a:ea typeface="ＭＳ Ｐゴシック" panose="020B0600070205080204" pitchFamily="34" charset="-128"/>
              </a:rPr>
              <a:t>invenzione</a:t>
            </a:r>
            <a:r>
              <a:rPr lang="en-GB" altLang="ja-JP">
                <a:ea typeface="ＭＳ Ｐゴシック" panose="020B0600070205080204" pitchFamily="34" charset="-128"/>
              </a:rPr>
              <a:t> </a:t>
            </a:r>
            <a:r>
              <a:rPr lang="en-GB" altLang="ja-JP" err="1">
                <a:ea typeface="ＭＳ Ｐゴシック" panose="020B0600070205080204" pitchFamily="34" charset="-128"/>
              </a:rPr>
              <a:t>privata</a:t>
            </a:r>
            <a:r>
              <a:rPr lang="en-GB" altLang="ja-JP">
                <a:ea typeface="ＭＳ Ｐゴシック" panose="020B0600070205080204" pitchFamily="34" charset="-128"/>
              </a:rPr>
              <a:t> e </a:t>
            </a:r>
            <a:r>
              <a:rPr lang="en-GB" altLang="ja-JP" err="1">
                <a:ea typeface="ＭＳ Ｐゴシック" panose="020B0600070205080204" pitchFamily="34" charset="-128"/>
              </a:rPr>
              <a:t>assolutamente</a:t>
            </a:r>
            <a:r>
              <a:rPr lang="en-GB" altLang="ja-JP">
                <a:ea typeface="ＭＳ Ｐゴシック" panose="020B0600070205080204" pitchFamily="34" charset="-128"/>
              </a:rPr>
              <a:t> </a:t>
            </a:r>
            <a:r>
              <a:rPr lang="en-GB" altLang="ja-JP" err="1">
                <a:ea typeface="ＭＳ Ｐゴシック" panose="020B0600070205080204" pitchFamily="34" charset="-128"/>
              </a:rPr>
              <a:t>soggettiva</a:t>
            </a:r>
            <a:r>
              <a:rPr lang="en-GB" altLang="ja-JP">
                <a:ea typeface="ＭＳ Ｐゴシック" panose="020B0600070205080204" pitchFamily="34" charset="-128"/>
              </a:rPr>
              <a:t>, </a:t>
            </a:r>
            <a:r>
              <a:rPr lang="en-GB" altLang="ja-JP" err="1">
                <a:ea typeface="ＭＳ Ｐゴシック" panose="020B0600070205080204" pitchFamily="34" charset="-128"/>
              </a:rPr>
              <a:t>ruolo</a:t>
            </a:r>
            <a:r>
              <a:rPr lang="en-GB" altLang="ja-JP">
                <a:ea typeface="ＭＳ Ｐゴシック" panose="020B0600070205080204" pitchFamily="34" charset="-128"/>
              </a:rPr>
              <a:t> </a:t>
            </a:r>
            <a:r>
              <a:rPr lang="en-GB" altLang="ja-JP" err="1">
                <a:ea typeface="ＭＳ Ｐゴシック" panose="020B0600070205080204" pitchFamily="34" charset="-128"/>
              </a:rPr>
              <a:t>attivo</a:t>
            </a:r>
            <a:r>
              <a:rPr lang="en-GB" altLang="ja-JP">
                <a:ea typeface="ＭＳ Ｐゴシック" panose="020B0600070205080204" pitchFamily="34" charset="-128"/>
              </a:rPr>
              <a:t> del </a:t>
            </a:r>
            <a:r>
              <a:rPr lang="en-GB" altLang="ja-JP" err="1">
                <a:ea typeface="ＭＳ Ｐゴシック" panose="020B0600070205080204" pitchFamily="34" charset="-128"/>
              </a:rPr>
              <a:t>pubblico</a:t>
            </a:r>
            <a:r>
              <a:rPr lang="en-GB" altLang="ja-JP">
                <a:ea typeface="ＭＳ Ｐゴシック" panose="020B0600070205080204" pitchFamily="34" charset="-128"/>
              </a:rPr>
              <a:t>:</a:t>
            </a:r>
          </a:p>
          <a:p>
            <a:pPr marL="333375" indent="-333375" eaLnBrk="1" hangingPunct="1">
              <a:spcBef>
                <a:spcPts val="800"/>
              </a:spcBef>
              <a:buClr>
                <a:srgbClr val="FFFFFF"/>
              </a:buClr>
              <a:buSzPct val="33000"/>
              <a:buFont typeface="Times New Roman" panose="02020603050405020304" pitchFamily="18" charset="0"/>
              <a:buBlip>
                <a:blip r:embed="rId4"/>
              </a:buBlip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 err="1">
                <a:ea typeface="ＭＳ Ｐゴシック" panose="020B0600070205080204" pitchFamily="34" charset="-128"/>
              </a:rPr>
              <a:t>artista</a:t>
            </a:r>
            <a:r>
              <a:rPr lang="en-GB" altLang="ja-JP">
                <a:ea typeface="ＭＳ Ｐゴシック" panose="020B0600070205080204" pitchFamily="34" charset="-128"/>
              </a:rPr>
              <a:t> </a:t>
            </a:r>
            <a:r>
              <a:rPr lang="en-GB" altLang="ja-JP" err="1">
                <a:ea typeface="ＭＳ Ｐゴシック" panose="020B0600070205080204" pitchFamily="34" charset="-128"/>
              </a:rPr>
              <a:t>realizza</a:t>
            </a:r>
            <a:r>
              <a:rPr lang="en-GB" altLang="ja-JP">
                <a:ea typeface="ＭＳ Ｐゴシック" panose="020B0600070205080204" pitchFamily="34" charset="-128"/>
              </a:rPr>
              <a:t> 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opera d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 err="1">
                <a:ea typeface="ＭＳ Ｐゴシック" panose="020B0600070205080204" pitchFamily="34" charset="-128"/>
              </a:rPr>
              <a:t>arte</a:t>
            </a:r>
            <a:r>
              <a:rPr lang="en-GB" altLang="ja-JP">
                <a:ea typeface="ＭＳ Ｐゴシック" panose="020B0600070205080204" pitchFamily="34" charset="-128"/>
              </a:rPr>
              <a:t> </a:t>
            </a:r>
            <a:r>
              <a:rPr lang="en-GB" altLang="ja-JP" err="1">
                <a:ea typeface="ＭＳ Ｐゴシック" panose="020B0600070205080204" pitchFamily="34" charset="-128"/>
              </a:rPr>
              <a:t>modellando</a:t>
            </a:r>
            <a:r>
              <a:rPr lang="en-GB" altLang="ja-JP">
                <a:ea typeface="ＭＳ Ｐゴシック" panose="020B0600070205080204" pitchFamily="34" charset="-128"/>
              </a:rPr>
              <a:t> </a:t>
            </a:r>
            <a:r>
              <a:rPr lang="en-GB" altLang="ja-JP" err="1">
                <a:ea typeface="ＭＳ Ｐゴシック" panose="020B0600070205080204" pitchFamily="34" charset="-128"/>
              </a:rPr>
              <a:t>elementi</a:t>
            </a:r>
            <a:r>
              <a:rPr lang="en-GB" altLang="ja-JP">
                <a:ea typeface="ＭＳ Ｐゴシック" panose="020B0600070205080204" pitchFamily="34" charset="-128"/>
              </a:rPr>
              <a:t> e </a:t>
            </a:r>
            <a:r>
              <a:rPr lang="en-GB" altLang="ja-JP" err="1">
                <a:ea typeface="ＭＳ Ｐゴシック" panose="020B0600070205080204" pitchFamily="34" charset="-128"/>
              </a:rPr>
              <a:t>forme</a:t>
            </a:r>
            <a:r>
              <a:rPr lang="en-GB" altLang="ja-JP">
                <a:ea typeface="ＭＳ Ｐゴシック" panose="020B0600070205080204" pitchFamily="34" charset="-128"/>
              </a:rPr>
              <a:t> </a:t>
            </a:r>
            <a:r>
              <a:rPr lang="en-GB" altLang="ja-JP" err="1">
                <a:ea typeface="ＭＳ Ｐゴシック" panose="020B0600070205080204" pitchFamily="34" charset="-128"/>
              </a:rPr>
              <a:t>preesistenti</a:t>
            </a:r>
            <a:endParaRPr lang="en-GB" altLang="ja-JP">
              <a:ea typeface="ＭＳ Ｐゴシック" panose="020B0600070205080204" pitchFamily="34" charset="-128"/>
            </a:endParaRPr>
          </a:p>
          <a:p>
            <a:pPr marL="333375" indent="-333375" eaLnBrk="1" hangingPunct="1">
              <a:spcBef>
                <a:spcPts val="800"/>
              </a:spcBef>
              <a:buClr>
                <a:srgbClr val="FFFFFF"/>
              </a:buClr>
              <a:buSzPct val="33000"/>
              <a:buFont typeface="Times New Roman" panose="02020603050405020304" pitchFamily="18" charset="0"/>
              <a:buBlip>
                <a:blip r:embed="rId4"/>
              </a:buBlip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nella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moderna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cultura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occidentale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importanza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unica</a:t>
            </a:r>
            <a:r>
              <a:rPr lang="en-GB" altLang="it-IT">
                <a:ea typeface="ＭＳ Ｐゴシック" panose="020B0600070205080204" pitchFamily="34" charset="-128"/>
              </a:rPr>
              <a:t> all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 err="1">
                <a:ea typeface="ＭＳ Ｐゴシック" panose="020B0600070205080204" pitchFamily="34" charset="-128"/>
              </a:rPr>
              <a:t>originalità</a:t>
            </a:r>
            <a:r>
              <a:rPr lang="en-GB" altLang="ja-JP">
                <a:ea typeface="ＭＳ Ｐゴシック" panose="020B0600070205080204" pitchFamily="34" charset="-128"/>
              </a:rPr>
              <a:t> </a:t>
            </a:r>
            <a:r>
              <a:rPr lang="en-GB" altLang="ja-JP" err="1">
                <a:ea typeface="ＭＳ Ｐゴシック" panose="020B0600070205080204" pitchFamily="34" charset="-128"/>
              </a:rPr>
              <a:t>formale</a:t>
            </a:r>
            <a:r>
              <a:rPr lang="en-GB" altLang="ja-JP">
                <a:ea typeface="ＭＳ Ｐゴシック" panose="020B0600070205080204" pitchFamily="34" charset="-128"/>
              </a:rPr>
              <a:t> (</a:t>
            </a:r>
            <a:r>
              <a:rPr lang="en-GB" altLang="ja-JP" err="1">
                <a:ea typeface="ＭＳ Ｐゴシック" panose="020B0600070205080204" pitchFamily="34" charset="-128"/>
              </a:rPr>
              <a:t>artista-genio</a:t>
            </a:r>
            <a:r>
              <a:rPr lang="en-GB" altLang="ja-JP">
                <a:ea typeface="ＭＳ Ｐゴシック" panose="020B0600070205080204" pitchFamily="34" charset="-128"/>
              </a:rPr>
              <a:t>)</a:t>
            </a:r>
            <a:endParaRPr lang="en-GB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358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76803" descr="Punto interrogativo su sfondo verde pastello">
            <a:extLst>
              <a:ext uri="{FF2B5EF4-FFF2-40B4-BE49-F238E27FC236}">
                <a16:creationId xmlns:a16="http://schemas.microsoft.com/office/drawing/2014/main" id="{E5253730-6215-5A67-3595-55C248E882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76801" name="Rectangle 2">
            <a:extLst>
              <a:ext uri="{FF2B5EF4-FFF2-40B4-BE49-F238E27FC236}">
                <a16:creationId xmlns:a16="http://schemas.microsoft.com/office/drawing/2014/main" id="{D8878C86-60F0-424B-9FB9-314BB25CE1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 lIns="90000" tIns="46800" rIns="90000" bIns="46800"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FFCC66"/>
              </a:buClr>
              <a:buFont typeface="Comic Sans MS" panose="030F09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2800" err="1">
                <a:latin typeface="+mn-lt"/>
                <a:ea typeface="ＭＳ Ｐゴシック" panose="020B0600070205080204" pitchFamily="34" charset="-128"/>
              </a:rPr>
              <a:t>Arte</a:t>
            </a:r>
            <a:r>
              <a:rPr lang="en-GB" altLang="it-IT" sz="2800">
                <a:latin typeface="+mn-lt"/>
                <a:ea typeface="ＭＳ Ｐゴシック" panose="020B0600070205080204" pitchFamily="34" charset="-128"/>
              </a:rPr>
              <a:t> come </a:t>
            </a:r>
            <a:r>
              <a:rPr lang="en-GB" altLang="it-IT" sz="2800" err="1">
                <a:latin typeface="+mn-lt"/>
                <a:ea typeface="ＭＳ Ｐゴシック" panose="020B0600070205080204" pitchFamily="34" charset="-128"/>
              </a:rPr>
              <a:t>categoria</a:t>
            </a:r>
            <a:r>
              <a:rPr lang="en-GB" altLang="it-IT" sz="280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GB" altLang="it-IT" sz="2800" err="1">
                <a:latin typeface="+mn-lt"/>
                <a:ea typeface="ＭＳ Ｐゴシック" panose="020B0600070205080204" pitchFamily="34" charset="-128"/>
              </a:rPr>
              <a:t>culturale</a:t>
            </a:r>
            <a:endParaRPr lang="en-GB" altLang="it-IT" sz="280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08B2B85D-1330-2848-8E13-DB88C7DF83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 lIns="90000" tIns="46800" rIns="90000" bIns="46800">
            <a:normAutofit/>
          </a:bodyPr>
          <a:lstStyle/>
          <a:p>
            <a:pPr marL="333375" indent="-333375" eaLnBrk="1" hangingPunct="1">
              <a:spcBef>
                <a:spcPts val="750"/>
              </a:spcBef>
              <a:buClr>
                <a:srgbClr val="FFFFFF"/>
              </a:buClr>
              <a:buSzPct val="35000"/>
              <a:buFont typeface="Wingdings" pitchFamily="2" charset="2"/>
              <a:buBlip>
                <a:blip r:embed="rId4"/>
              </a:buBlip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r>
              <a:rPr lang="en-GB" altLang="it-IT" sz="1700">
                <a:ea typeface="ＭＳ Ｐゴシック" panose="020B0600070205080204" pitchFamily="34" charset="-128"/>
              </a:rPr>
              <a:t>non </a:t>
            </a:r>
            <a:r>
              <a:rPr lang="en-GB" altLang="it-IT" sz="1700" err="1">
                <a:ea typeface="ＭＳ Ｐゴシック" panose="020B0600070205080204" pitchFamily="34" charset="-128"/>
              </a:rPr>
              <a:t>esiste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distinzione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universale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tra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</a:p>
          <a:p>
            <a:pPr marL="333375" indent="-333375" eaLnBrk="1" hangingPunct="1">
              <a:spcBef>
                <a:spcPts val="750"/>
              </a:spcBef>
              <a:buClr>
                <a:srgbClr val="FFFFFF"/>
              </a:buClr>
              <a:buSzPct val="35000"/>
              <a:buFont typeface="Wingdings" pitchFamily="2" charset="2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r>
              <a:rPr lang="en-GB" altLang="it-IT" sz="1700">
                <a:ea typeface="ＭＳ Ｐゴシック" panose="020B0600070205080204" pitchFamily="34" charset="-128"/>
              </a:rPr>
              <a:t>	</a:t>
            </a:r>
            <a:r>
              <a:rPr lang="en-GB" altLang="it-IT" sz="1700" err="1">
                <a:ea typeface="ＭＳ Ｐゴシック" panose="020B0600070205080204" pitchFamily="34" charset="-128"/>
              </a:rPr>
              <a:t>arte</a:t>
            </a:r>
            <a:r>
              <a:rPr lang="en-GB" altLang="it-IT" sz="1700">
                <a:ea typeface="ＭＳ Ｐゴシック" panose="020B0600070205080204" pitchFamily="34" charset="-128"/>
              </a:rPr>
              <a:t>/non </a:t>
            </a:r>
            <a:r>
              <a:rPr lang="en-GB" altLang="it-IT" sz="1700" err="1">
                <a:ea typeface="ＭＳ Ｐゴシック" panose="020B0600070205080204" pitchFamily="34" charset="-128"/>
              </a:rPr>
              <a:t>arte</a:t>
            </a:r>
            <a:endParaRPr lang="en-GB" altLang="it-IT" sz="1700">
              <a:ea typeface="ＭＳ Ｐゴシック" panose="020B0600070205080204" pitchFamily="34" charset="-128"/>
            </a:endParaRPr>
          </a:p>
          <a:p>
            <a:pPr marL="333375" indent="-333375" eaLnBrk="1" hangingPunct="1">
              <a:spcBef>
                <a:spcPts val="750"/>
              </a:spcBef>
              <a:buClr>
                <a:srgbClr val="FFFFFF"/>
              </a:buClr>
              <a:buSzPct val="35000"/>
              <a:buFont typeface="Wingdings" pitchFamily="2" charset="2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endParaRPr lang="en-GB" altLang="it-IT" sz="1700">
              <a:ea typeface="ＭＳ Ｐゴシック" panose="020B0600070205080204" pitchFamily="34" charset="-128"/>
            </a:endParaRPr>
          </a:p>
          <a:p>
            <a:pPr marL="333375" indent="-333375" eaLnBrk="1" hangingPunct="1">
              <a:spcBef>
                <a:spcPts val="750"/>
              </a:spcBef>
              <a:buClr>
                <a:srgbClr val="FFFFFF"/>
              </a:buClr>
              <a:buSzPct val="35000"/>
              <a:buFont typeface="Wingdings" pitchFamily="2" charset="2"/>
              <a:buBlip>
                <a:blip r:embed="rId4"/>
              </a:buBlip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r>
              <a:rPr lang="en-GB" altLang="it-IT" sz="1700">
                <a:ea typeface="ＭＳ Ｐゴシック" panose="020B0600070205080204" pitchFamily="34" charset="-128"/>
              </a:rPr>
              <a:t>l</a:t>
            </a:r>
            <a:r>
              <a:rPr lang="ja-JP" altLang="en-GB" sz="1700">
                <a:ea typeface="ＭＳ Ｐゴシック" panose="020B0600070205080204" pitchFamily="34" charset="-128"/>
              </a:rPr>
              <a:t>’</a:t>
            </a:r>
            <a:r>
              <a:rPr lang="en-GB" altLang="ja-JP" sz="1700" err="1">
                <a:ea typeface="ＭＳ Ｐゴシック" panose="020B0600070205080204" pitchFamily="34" charset="-128"/>
              </a:rPr>
              <a:t>arte</a:t>
            </a:r>
            <a:r>
              <a:rPr lang="en-GB" altLang="ja-JP" sz="1700">
                <a:ea typeface="ＭＳ Ｐゴシック" panose="020B0600070205080204" pitchFamily="34" charset="-128"/>
              </a:rPr>
              <a:t> </a:t>
            </a:r>
            <a:r>
              <a:rPr lang="en-GB" altLang="ja-JP" sz="1700" err="1">
                <a:ea typeface="ＭＳ Ｐゴシック" panose="020B0600070205080204" pitchFamily="34" charset="-128"/>
              </a:rPr>
              <a:t>occidentale</a:t>
            </a:r>
            <a:r>
              <a:rPr lang="en-GB" altLang="ja-JP" sz="1700">
                <a:ea typeface="ＭＳ Ｐゴシック" panose="020B0600070205080204" pitchFamily="34" charset="-128"/>
              </a:rPr>
              <a:t> con </a:t>
            </a:r>
            <a:r>
              <a:rPr lang="en-GB" altLang="ja-JP" sz="1700" err="1">
                <a:ea typeface="ＭＳ Ｐゴシック" panose="020B0600070205080204" pitchFamily="34" charset="-128"/>
              </a:rPr>
              <a:t>istituzioni</a:t>
            </a:r>
            <a:r>
              <a:rPr lang="en-GB" altLang="ja-JP" sz="1700">
                <a:ea typeface="ＭＳ Ｐゴシック" panose="020B0600070205080204" pitchFamily="34" charset="-128"/>
              </a:rPr>
              <a:t> e </a:t>
            </a:r>
            <a:r>
              <a:rPr lang="en-GB" altLang="ja-JP" sz="1700" err="1">
                <a:ea typeface="ＭＳ Ｐゴシック" panose="020B0600070205080204" pitchFamily="34" charset="-128"/>
              </a:rPr>
              <a:t>autorità</a:t>
            </a:r>
            <a:r>
              <a:rPr lang="en-GB" altLang="ja-JP" sz="1700">
                <a:ea typeface="ＭＳ Ｐゴシック" panose="020B0600070205080204" pitchFamily="34" charset="-128"/>
              </a:rPr>
              <a:t> </a:t>
            </a:r>
            <a:r>
              <a:rPr lang="en-GB" altLang="ja-JP" sz="1700" err="1">
                <a:ea typeface="ＭＳ Ｐゴシック" panose="020B0600070205080204" pitchFamily="34" charset="-128"/>
              </a:rPr>
              <a:t>critiche</a:t>
            </a:r>
            <a:r>
              <a:rPr lang="en-GB" altLang="ja-JP" sz="1700">
                <a:ea typeface="ＭＳ Ｐゴシック" panose="020B0600070205080204" pitchFamily="34" charset="-128"/>
              </a:rPr>
              <a:t> </a:t>
            </a:r>
          </a:p>
          <a:p>
            <a:pPr marL="333375" indent="-333375" eaLnBrk="1" hangingPunct="1">
              <a:spcBef>
                <a:spcPts val="750"/>
              </a:spcBef>
              <a:buClr>
                <a:srgbClr val="FFFFFF"/>
              </a:buClr>
              <a:buSzPct val="35000"/>
              <a:buFont typeface="Wingdings" pitchFamily="2" charset="2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r>
              <a:rPr lang="en-GB" altLang="it-IT" sz="1700">
                <a:ea typeface="ＭＳ Ｐゴシック" panose="020B0600070205080204" pitchFamily="34" charset="-128"/>
              </a:rPr>
              <a:t>	</a:t>
            </a:r>
            <a:r>
              <a:rPr lang="en-GB" altLang="it-IT" sz="1700" err="1">
                <a:ea typeface="ＭＳ Ｐゴシック" panose="020B0600070205080204" pitchFamily="34" charset="-128"/>
              </a:rPr>
              <a:t>distingue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fra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arte</a:t>
            </a:r>
            <a:r>
              <a:rPr lang="en-GB" altLang="it-IT" sz="1700">
                <a:ea typeface="ＭＳ Ｐゴシック" panose="020B0600070205080204" pitchFamily="34" charset="-128"/>
              </a:rPr>
              <a:t> e </a:t>
            </a:r>
            <a:r>
              <a:rPr lang="en-GB" altLang="it-IT" sz="1700" err="1">
                <a:ea typeface="ＭＳ Ｐゴシック" panose="020B0600070205080204" pitchFamily="34" charset="-128"/>
              </a:rPr>
              <a:t>utilità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pratica</a:t>
            </a:r>
            <a:endParaRPr lang="en-GB" altLang="it-IT" sz="1700">
              <a:ea typeface="ＭＳ Ｐゴシック" panose="020B0600070205080204" pitchFamily="34" charset="-128"/>
            </a:endParaRPr>
          </a:p>
          <a:p>
            <a:pPr marL="333375" indent="-333375" eaLnBrk="1" hangingPunct="1">
              <a:spcBef>
                <a:spcPts val="750"/>
              </a:spcBef>
              <a:buClr>
                <a:srgbClr val="FFFFFF"/>
              </a:buClr>
              <a:buSzPct val="35000"/>
              <a:buFont typeface="Wingdings" pitchFamily="2" charset="2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endParaRPr lang="en-GB" altLang="it-IT" sz="1700">
              <a:ea typeface="ＭＳ Ｐゴシック" panose="020B0600070205080204" pitchFamily="34" charset="-128"/>
            </a:endParaRPr>
          </a:p>
          <a:p>
            <a:pPr marL="333375" indent="-333375" eaLnBrk="1" hangingPunct="1">
              <a:spcBef>
                <a:spcPts val="750"/>
              </a:spcBef>
              <a:buClr>
                <a:srgbClr val="FFFFFF"/>
              </a:buClr>
              <a:buSzPct val="35000"/>
              <a:buFont typeface="Wingdings" pitchFamily="2" charset="2"/>
              <a:buBlip>
                <a:blip r:embed="rId4"/>
              </a:buBlip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r>
              <a:rPr lang="en-GB" altLang="it-IT" sz="1700" err="1">
                <a:ea typeface="ＭＳ Ｐゴシック" panose="020B0600070205080204" pitchFamily="34" charset="-128"/>
              </a:rPr>
              <a:t>spesso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arte</a:t>
            </a:r>
            <a:r>
              <a:rPr lang="en-GB" altLang="it-IT" sz="1700">
                <a:ea typeface="ＭＳ Ｐゴシック" panose="020B0600070205080204" pitchFamily="34" charset="-128"/>
              </a:rPr>
              <a:t> e </a:t>
            </a:r>
            <a:r>
              <a:rPr lang="en-GB" altLang="it-IT" sz="1700" err="1">
                <a:ea typeface="ＭＳ Ｐゴシック" panose="020B0600070205080204" pitchFamily="34" charset="-128"/>
              </a:rPr>
              <a:t>tecnologia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interagiscono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fra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loro</a:t>
            </a:r>
            <a:endParaRPr lang="en-GB" altLang="it-IT" sz="1700">
              <a:ea typeface="ＭＳ Ｐゴシック" panose="020B0600070205080204" pitchFamily="34" charset="-128"/>
            </a:endParaRPr>
          </a:p>
        </p:txBody>
      </p:sp>
      <p:cxnSp>
        <p:nvCxnSpPr>
          <p:cNvPr id="76808" name="Straight Connector 76807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810" name="Straight Connector 76809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812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7681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76816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76818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76820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76822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76824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416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olo 1">
            <a:extLst>
              <a:ext uri="{FF2B5EF4-FFF2-40B4-BE49-F238E27FC236}">
                <a16:creationId xmlns:a16="http://schemas.microsoft.com/office/drawing/2014/main" id="{771C0CC4-72F4-754D-904A-9AFA53575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Arte?</a:t>
            </a:r>
          </a:p>
        </p:txBody>
      </p:sp>
      <p:pic>
        <p:nvPicPr>
          <p:cNvPr id="78850" name="Segnaposto contenuto 5" descr="writers.jpg">
            <a:extLst>
              <a:ext uri="{FF2B5EF4-FFF2-40B4-BE49-F238E27FC236}">
                <a16:creationId xmlns:a16="http://schemas.microsoft.com/office/drawing/2014/main" id="{B6CB0DBD-5349-C64D-B51E-0E23082B0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52" r="-10452"/>
          <a:stretch>
            <a:fillRect/>
          </a:stretch>
        </p:blipFill>
        <p:spPr>
          <a:xfrm>
            <a:off x="-468560" y="3522751"/>
            <a:ext cx="6048672" cy="3335249"/>
          </a:xfrm>
        </p:spPr>
      </p:pic>
      <p:pic>
        <p:nvPicPr>
          <p:cNvPr id="1026" name="Picture 2" descr="Banksy in Italia e nel Mondo: opere, murales e tecniche | Elle Decor">
            <a:extLst>
              <a:ext uri="{FF2B5EF4-FFF2-40B4-BE49-F238E27FC236}">
                <a16:creationId xmlns:a16="http://schemas.microsoft.com/office/drawing/2014/main" id="{CADB0D37-7F1B-3DBD-2F4E-2DC3568A8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1064" y="0"/>
            <a:ext cx="5292080" cy="352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59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1FED769B-906E-B54C-B8C4-0247423F4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7171" y="609600"/>
            <a:ext cx="4818330" cy="1320800"/>
          </a:xfrm>
        </p:spPr>
        <p:txBody>
          <a:bodyPr lIns="90000" tIns="46800" rIns="90000" bIns="46800">
            <a:normAutofit/>
          </a:bodyPr>
          <a:lstStyle/>
          <a:p>
            <a:pPr eaLnBrk="1" hangingPunct="1">
              <a:buClr>
                <a:srgbClr val="FFCC66"/>
              </a:buClr>
              <a:buFont typeface="Comic Sans MS" panose="030F09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A. Alland definisce 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 i="1">
                <a:ea typeface="ＭＳ Ｐゴシック" panose="020B0600070205080204" pitchFamily="34" charset="-128"/>
              </a:rPr>
              <a:t>arte</a:t>
            </a:r>
            <a:endParaRPr lang="en-GB" altLang="it-IT" i="1" dirty="0">
              <a:ea typeface="ＭＳ Ｐゴシック" panose="020B0600070205080204" pitchFamily="34" charset="-128"/>
            </a:endParaRPr>
          </a:p>
        </p:txBody>
      </p:sp>
      <p:pic>
        <p:nvPicPr>
          <p:cNvPr id="79876" name="Picture 79875" descr="Puzzle bianco con un pezzo rosso">
            <a:extLst>
              <a:ext uri="{FF2B5EF4-FFF2-40B4-BE49-F238E27FC236}">
                <a16:creationId xmlns:a16="http://schemas.microsoft.com/office/drawing/2014/main" id="{FD9CDE7E-F507-1ACA-D105-703C922A0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79880" name="Isosceles Triangle 79879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188891C5-4ACD-4146-BF0E-492B274DB9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7171" y="2160589"/>
            <a:ext cx="4818330" cy="3880773"/>
          </a:xfrm>
        </p:spPr>
        <p:txBody>
          <a:bodyPr lIns="90000" tIns="46800" rIns="90000" bIns="46800">
            <a:normAutofit/>
          </a:bodyPr>
          <a:lstStyle/>
          <a:p>
            <a:pPr marL="333375" indent="-333375" eaLnBrk="1" hangingPunct="1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r>
              <a:rPr lang="en-GB" altLang="it-IT" sz="1700">
                <a:ea typeface="ＭＳ Ｐゴシック" panose="020B0600070205080204" pitchFamily="34" charset="-128"/>
              </a:rPr>
              <a:t>come </a:t>
            </a:r>
            <a:r>
              <a:rPr lang="en-GB" altLang="it-IT" sz="1700" err="1">
                <a:ea typeface="ＭＳ Ｐゴシック" panose="020B0600070205080204" pitchFamily="34" charset="-128"/>
              </a:rPr>
              <a:t>una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manifestazione</a:t>
            </a:r>
            <a:r>
              <a:rPr lang="en-GB" altLang="it-IT" sz="1700">
                <a:latin typeface="Wingdings" pitchFamily="2" charset="2"/>
                <a:ea typeface="ＭＳ Ｐゴシック" panose="020B0600070205080204" pitchFamily="34" charset="-128"/>
              </a:rPr>
              <a:t></a:t>
            </a:r>
            <a:r>
              <a:rPr lang="en-GB" altLang="it-IT" sz="1700">
                <a:ea typeface="ＭＳ Ｐゴシック" panose="020B0600070205080204" pitchFamily="34" charset="-128"/>
              </a:rPr>
              <a:t> la cui forma</a:t>
            </a:r>
            <a:r>
              <a:rPr lang="en-GB" altLang="it-IT" sz="1700">
                <a:latin typeface="Wingdings" pitchFamily="2" charset="2"/>
                <a:ea typeface="ＭＳ Ｐゴシック" panose="020B0600070205080204" pitchFamily="34" charset="-128"/>
              </a:rPr>
              <a:t>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</a:p>
          <a:p>
            <a:pPr marL="333375" indent="-333375" eaLnBrk="1" hangingPunct="1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r>
              <a:rPr lang="en-GB" altLang="it-IT" sz="1700">
                <a:ea typeface="ＭＳ Ｐゴシック" panose="020B0600070205080204" pitchFamily="34" charset="-128"/>
              </a:rPr>
              <a:t>produce </a:t>
            </a:r>
            <a:r>
              <a:rPr lang="en-GB" altLang="it-IT" sz="1700" err="1">
                <a:ea typeface="ＭＳ Ｐゴシック" panose="020B0600070205080204" pitchFamily="34" charset="-128"/>
              </a:rPr>
              <a:t>delle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trasformazioni-rappresentazioni</a:t>
            </a:r>
            <a:endParaRPr lang="en-GB" altLang="it-IT" sz="1700">
              <a:ea typeface="ＭＳ Ｐゴシック" panose="020B0600070205080204" pitchFamily="34" charset="-128"/>
            </a:endParaRPr>
          </a:p>
          <a:p>
            <a:pPr marL="333375" indent="-333375" eaLnBrk="1" hangingPunct="1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r>
              <a:rPr lang="en-GB" altLang="it-IT" sz="1700">
                <a:latin typeface="Wingdings" pitchFamily="2" charset="2"/>
                <a:ea typeface="ＭＳ Ｐゴシック" panose="020B0600070205080204" pitchFamily="34" charset="-128"/>
              </a:rPr>
              <a:t>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esteticamente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>
                <a:latin typeface="Wingdings" pitchFamily="2" charset="2"/>
                <a:ea typeface="ＭＳ Ｐゴシック" panose="020B0600070205080204" pitchFamily="34" charset="-128"/>
              </a:rPr>
              <a:t>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soddisfacenti</a:t>
            </a:r>
            <a:endParaRPr lang="en-GB" altLang="it-IT" sz="1700">
              <a:ea typeface="ＭＳ Ｐゴシック" panose="020B0600070205080204" pitchFamily="34" charset="-128"/>
            </a:endParaRPr>
          </a:p>
          <a:p>
            <a:pPr marL="333375" indent="-333375" eaLnBrk="1" hangingPunct="1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endParaRPr lang="en-GB" altLang="it-IT" sz="1700">
              <a:ea typeface="ＭＳ Ｐゴシック" panose="020B0600070205080204" pitchFamily="34" charset="-128"/>
            </a:endParaRPr>
          </a:p>
          <a:p>
            <a:pPr marL="333375" indent="-333375" eaLnBrk="1" hangingPunct="1">
              <a:lnSpc>
                <a:spcPct val="90000"/>
              </a:lnSpc>
              <a:buClr>
                <a:srgbClr val="FF9900"/>
              </a:buClr>
              <a:buSzPct val="100000"/>
              <a:buFont typeface="Wingdings" pitchFamily="2" charset="2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r>
              <a:rPr lang="en-GB" altLang="it-IT" sz="1700">
                <a:latin typeface="Wingdings" pitchFamily="2" charset="2"/>
                <a:ea typeface="ＭＳ Ｐゴシック" panose="020B0600070205080204" pitchFamily="34" charset="-128"/>
              </a:rPr>
              <a:t>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>
                <a:latin typeface="Symbol" pitchFamily="2" charset="2"/>
                <a:ea typeface="ＭＳ Ｐゴシック" panose="020B0600070205080204" pitchFamily="34" charset="-128"/>
              </a:rPr>
              <a:t>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aspetto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u="sng" err="1">
                <a:ea typeface="ＭＳ Ｐゴシック" panose="020B0600070205080204" pitchFamily="34" charset="-128"/>
              </a:rPr>
              <a:t>gratificante</a:t>
            </a:r>
            <a:r>
              <a:rPr lang="en-GB" altLang="it-IT" sz="1700">
                <a:ea typeface="ＭＳ Ｐゴシック" panose="020B0600070205080204" pitchFamily="34" charset="-128"/>
              </a:rPr>
              <a:t>, non solo </a:t>
            </a:r>
            <a:r>
              <a:rPr lang="en-GB" altLang="it-IT" sz="1700" err="1">
                <a:ea typeface="ＭＳ Ｐゴシック" panose="020B0600070205080204" pitchFamily="34" charset="-128"/>
              </a:rPr>
              <a:t>utilitaristico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</a:p>
          <a:p>
            <a:pPr marL="333375" indent="-333375" eaLnBrk="1" hangingPunct="1">
              <a:lnSpc>
                <a:spcPct val="90000"/>
              </a:lnSpc>
              <a:buClr>
                <a:srgbClr val="FF9900"/>
              </a:buClr>
              <a:buSzPct val="100000"/>
              <a:buFont typeface="Wingdings" pitchFamily="2" charset="2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r>
              <a:rPr lang="en-GB" altLang="it-IT" sz="1700">
                <a:latin typeface="Wingdings" pitchFamily="2" charset="2"/>
                <a:ea typeface="ＭＳ Ｐゴシック" panose="020B0600070205080204" pitchFamily="34" charset="-128"/>
              </a:rPr>
              <a:t>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>
                <a:latin typeface="Symbol" pitchFamily="2" charset="2"/>
                <a:ea typeface="ＭＳ Ｐゴシック" panose="020B0600070205080204" pitchFamily="34" charset="-128"/>
              </a:rPr>
              <a:t>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u="sng" err="1">
                <a:ea typeface="ＭＳ Ｐゴシック" panose="020B0600070205080204" pitchFamily="34" charset="-128"/>
              </a:rPr>
              <a:t>regole</a:t>
            </a:r>
            <a:r>
              <a:rPr lang="en-GB" altLang="it-IT" sz="1700">
                <a:ea typeface="ＭＳ Ｐゴシック" panose="020B0600070205080204" pitchFamily="34" charset="-128"/>
              </a:rPr>
              <a:t> da </a:t>
            </a:r>
            <a:r>
              <a:rPr lang="en-GB" altLang="it-IT" sz="1700" err="1">
                <a:ea typeface="ＭＳ Ｐゴシック" panose="020B0600070205080204" pitchFamily="34" charset="-128"/>
              </a:rPr>
              <a:t>osservare</a:t>
            </a:r>
            <a:r>
              <a:rPr lang="en-GB" altLang="it-IT" sz="1700">
                <a:ea typeface="ＭＳ Ｐゴシック" panose="020B0600070205080204" pitchFamily="34" charset="-128"/>
              </a:rPr>
              <a:t> (</a:t>
            </a:r>
            <a:r>
              <a:rPr lang="en-GB" altLang="it-IT" sz="1700" err="1">
                <a:ea typeface="ＭＳ Ｐゴシック" panose="020B0600070205080204" pitchFamily="34" charset="-128"/>
              </a:rPr>
              <a:t>spazio</a:t>
            </a:r>
            <a:r>
              <a:rPr lang="en-GB" altLang="it-IT" sz="1700">
                <a:ea typeface="ＭＳ Ｐゴシック" panose="020B0600070205080204" pitchFamily="34" charset="-128"/>
              </a:rPr>
              <a:t>, tempo, stile, </a:t>
            </a:r>
            <a:r>
              <a:rPr lang="en-GB" altLang="it-IT" sz="1700" err="1">
                <a:ea typeface="ＭＳ Ｐゴシック" panose="020B0600070205080204" pitchFamily="34" charset="-128"/>
              </a:rPr>
              <a:t>mezzi</a:t>
            </a:r>
            <a:r>
              <a:rPr lang="en-GB" altLang="it-IT" sz="1700">
                <a:ea typeface="ＭＳ Ｐゴシック" panose="020B0600070205080204" pitchFamily="34" charset="-128"/>
              </a:rPr>
              <a:t>)</a:t>
            </a:r>
          </a:p>
          <a:p>
            <a:pPr marL="333375" indent="-333375" eaLnBrk="1" hangingPunct="1">
              <a:lnSpc>
                <a:spcPct val="90000"/>
              </a:lnSpc>
              <a:buClr>
                <a:srgbClr val="FF9900"/>
              </a:buClr>
              <a:buSzPct val="100000"/>
              <a:buFont typeface="Wingdings" pitchFamily="2" charset="2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r>
              <a:rPr lang="en-GB" altLang="it-IT" sz="1700">
                <a:latin typeface="Wingdings" pitchFamily="2" charset="2"/>
                <a:ea typeface="ＭＳ Ｐゴシック" panose="020B0600070205080204" pitchFamily="34" charset="-128"/>
              </a:rPr>
              <a:t>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>
                <a:latin typeface="Symbol" pitchFamily="2" charset="2"/>
                <a:ea typeface="ＭＳ Ｐゴシック" panose="020B0600070205080204" pitchFamily="34" charset="-128"/>
              </a:rPr>
              <a:t>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aspetto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u="sng" err="1">
                <a:ea typeface="ＭＳ Ｐゴシック" panose="020B0600070205080204" pitchFamily="34" charset="-128"/>
              </a:rPr>
              <a:t>comunicativo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</a:p>
          <a:p>
            <a:pPr marL="333375" indent="-333375" eaLnBrk="1" hangingPunct="1">
              <a:lnSpc>
                <a:spcPct val="90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r>
              <a:rPr lang="en-GB" altLang="it-IT" sz="1700">
                <a:ea typeface="ＭＳ Ｐゴシック" panose="020B0600070205080204" pitchFamily="34" charset="-128"/>
              </a:rPr>
              <a:t>		(</a:t>
            </a:r>
            <a:r>
              <a:rPr lang="en-GB" altLang="it-IT" sz="1700" err="1">
                <a:ea typeface="ＭＳ Ｐゴシック" panose="020B0600070205080204" pitchFamily="34" charset="-128"/>
              </a:rPr>
              <a:t>struttura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metaforica</a:t>
            </a:r>
            <a:r>
              <a:rPr lang="en-GB" altLang="it-IT" sz="1700">
                <a:ea typeface="ＭＳ Ｐゴシック" panose="020B0600070205080204" pitchFamily="34" charset="-128"/>
              </a:rPr>
              <a:t> o </a:t>
            </a:r>
            <a:r>
              <a:rPr lang="en-GB" altLang="it-IT" sz="1700" err="1">
                <a:ea typeface="ＭＳ Ｐゴシック" panose="020B0600070205080204" pitchFamily="34" charset="-128"/>
              </a:rPr>
              <a:t>simbolica</a:t>
            </a:r>
            <a:r>
              <a:rPr lang="en-GB" altLang="it-IT" sz="1700">
                <a:ea typeface="ＭＳ Ｐゴシック" panose="020B0600070205080204" pitchFamily="34" charset="-128"/>
              </a:rPr>
              <a:t>)</a:t>
            </a:r>
          </a:p>
          <a:p>
            <a:pPr marL="333375" indent="-333375" eaLnBrk="1" hangingPunct="1">
              <a:lnSpc>
                <a:spcPct val="90000"/>
              </a:lnSpc>
              <a:buClr>
                <a:srgbClr val="FF9900"/>
              </a:buClr>
              <a:buSzPct val="100000"/>
              <a:buFont typeface="Wingdings" pitchFamily="2" charset="2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r>
              <a:rPr lang="en-GB" altLang="it-IT" sz="1700">
                <a:latin typeface="Wingdings" pitchFamily="2" charset="2"/>
                <a:ea typeface="ＭＳ Ｐゴシック" panose="020B0600070205080204" pitchFamily="34" charset="-128"/>
              </a:rPr>
              <a:t></a:t>
            </a:r>
            <a:r>
              <a:rPr lang="en-GB" altLang="it-IT" sz="1700">
                <a:latin typeface="Symbol" pitchFamily="2" charset="2"/>
                <a:ea typeface="ＭＳ Ｐゴシック" panose="020B0600070205080204" pitchFamily="34" charset="-128"/>
              </a:rPr>
              <a:t>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contenuti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u="sng" err="1">
                <a:ea typeface="ＭＳ Ｐゴシック" panose="020B0600070205080204" pitchFamily="34" charset="-128"/>
              </a:rPr>
              <a:t>emotivi</a:t>
            </a:r>
            <a:r>
              <a:rPr lang="en-GB" altLang="it-IT" sz="1700" u="sng">
                <a:ea typeface="ＭＳ Ｐゴシック" panose="020B0600070205080204" pitchFamily="34" charset="-128"/>
              </a:rPr>
              <a:t> </a:t>
            </a:r>
            <a:r>
              <a:rPr lang="en-GB" altLang="it-IT" sz="1700">
                <a:ea typeface="ＭＳ Ｐゴシック" panose="020B0600070205080204" pitchFamily="34" charset="-128"/>
              </a:rPr>
              <a:t>(</a:t>
            </a:r>
            <a:r>
              <a:rPr lang="en-GB" altLang="it-IT" sz="1700" err="1">
                <a:ea typeface="ＭＳ Ｐゴシック" panose="020B0600070205080204" pitchFamily="34" charset="-128"/>
              </a:rPr>
              <a:t>indifferenza</a:t>
            </a:r>
            <a:r>
              <a:rPr lang="en-GB" altLang="it-IT" sz="1700">
                <a:ea typeface="ＭＳ Ｐゴシック" panose="020B0600070205080204" pitchFamily="34" charset="-128"/>
              </a:rPr>
              <a:t> = </a:t>
            </a:r>
            <a:r>
              <a:rPr lang="en-GB" altLang="it-IT" sz="1700" err="1">
                <a:ea typeface="ＭＳ Ｐゴシック" panose="020B0600070205080204" pitchFamily="34" charset="-128"/>
              </a:rPr>
              <a:t>insuccesso</a:t>
            </a:r>
            <a:r>
              <a:rPr lang="en-GB" altLang="it-IT" sz="1700">
                <a:ea typeface="ＭＳ Ｐゴシック" panose="020B0600070205080204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1208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olo 1">
            <a:extLst>
              <a:ext uri="{FF2B5EF4-FFF2-40B4-BE49-F238E27FC236}">
                <a16:creationId xmlns:a16="http://schemas.microsoft.com/office/drawing/2014/main" id="{478C6FC1-C8B9-654B-987F-C7F9BF85E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pic>
        <p:nvPicPr>
          <p:cNvPr id="81922" name="Segnaposto contenuto 3" descr="Marcel-Duchamp-Fountain-copia-autorizzata-delloriginale-1917-480x320.jpg">
            <a:extLst>
              <a:ext uri="{FF2B5EF4-FFF2-40B4-BE49-F238E27FC236}">
                <a16:creationId xmlns:a16="http://schemas.microsoft.com/office/drawing/2014/main" id="{8992DCFB-9935-7A46-B406-E784E6A29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52" r="-10452"/>
          <a:stretch>
            <a:fillRect/>
          </a:stretch>
        </p:blipFill>
        <p:spPr>
          <a:xfrm>
            <a:off x="612775" y="1600200"/>
            <a:ext cx="8153400" cy="4495800"/>
          </a:xfrm>
        </p:spPr>
      </p:pic>
    </p:spTree>
    <p:extLst>
      <p:ext uri="{BB962C8B-B14F-4D97-AF65-F5344CB8AC3E}">
        <p14:creationId xmlns:p14="http://schemas.microsoft.com/office/powerpoint/2010/main" val="321689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137171" y="609600"/>
            <a:ext cx="4818330" cy="1320800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/>
              <a:t>Pensiero mitico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2137171" y="2160589"/>
            <a:ext cx="4818330" cy="3880773"/>
          </a:xfrm>
        </p:spPr>
        <p:txBody>
          <a:bodyPr>
            <a:normAutofit/>
          </a:bodyPr>
          <a:lstStyle/>
          <a:p>
            <a:pPr eaLnBrk="1" hangingPunct="1"/>
            <a:r>
              <a:rPr lang="it-IT" err="1">
                <a:latin typeface="+mj-lt"/>
              </a:rPr>
              <a:t>mythos</a:t>
            </a:r>
            <a:r>
              <a:rPr lang="it-IT">
                <a:latin typeface="+mj-lt"/>
              </a:rPr>
              <a:t> = racconto che ignora spazio e tempo </a:t>
            </a:r>
          </a:p>
          <a:p>
            <a:pPr eaLnBrk="1" hangingPunct="1"/>
            <a:r>
              <a:rPr lang="it-IT">
                <a:latin typeface="+mj-lt"/>
              </a:rPr>
              <a:t>mito e rito, spiegazione origine </a:t>
            </a:r>
          </a:p>
          <a:p>
            <a:pPr eaLnBrk="1" hangingPunct="1"/>
            <a:r>
              <a:rPr lang="it-IT">
                <a:latin typeface="+mj-lt"/>
              </a:rPr>
              <a:t>equilibrio e unità primordiale </a:t>
            </a:r>
            <a:r>
              <a:rPr lang="it-IT">
                <a:latin typeface="+mj-lt"/>
                <a:sym typeface="Symbol" charset="0"/>
              </a:rPr>
              <a:t> separazione e distinzione</a:t>
            </a:r>
            <a:r>
              <a:rPr lang="it-IT">
                <a:latin typeface="+mj-lt"/>
              </a:rPr>
              <a:t>, cosmogonia</a:t>
            </a:r>
          </a:p>
          <a:p>
            <a:pPr eaLnBrk="1" hangingPunct="1"/>
            <a:r>
              <a:rPr lang="it-IT">
                <a:latin typeface="+mj-lt"/>
              </a:rPr>
              <a:t>rottura equilibrio dovuta all’azione di un personaggio (</a:t>
            </a:r>
            <a:r>
              <a:rPr lang="it-IT" err="1">
                <a:latin typeface="+mj-lt"/>
              </a:rPr>
              <a:t>trickster</a:t>
            </a:r>
            <a:r>
              <a:rPr lang="it-IT">
                <a:latin typeface="+mj-lt"/>
              </a:rPr>
              <a:t>, briccone ambiguo)</a:t>
            </a:r>
          </a:p>
        </p:txBody>
      </p:sp>
      <p:pic>
        <p:nvPicPr>
          <p:cNvPr id="35844" name="Picture 35843" descr="Palle in equilibrio">
            <a:extLst>
              <a:ext uri="{FF2B5EF4-FFF2-40B4-BE49-F238E27FC236}">
                <a16:creationId xmlns:a16="http://schemas.microsoft.com/office/drawing/2014/main" id="{25F4A4B9-5E51-C878-1243-5CAA30CCB2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magine 3" descr="TRICKSTER PIC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482600" y="643467"/>
            <a:ext cx="3848099" cy="5571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5" name="Immagine 1" descr="942898_4673107475237_1835070455_n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7490" y="643467"/>
            <a:ext cx="3848100" cy="5571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Segnaposto contenuto 3" descr="Eden_01.jp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2938"/>
            <a:ext cx="3848100" cy="5572125"/>
          </a:xfrm>
          <a:prstGeom prst="rect">
            <a:avLst/>
          </a:prstGeom>
        </p:spPr>
      </p:pic>
      <p:pic>
        <p:nvPicPr>
          <p:cNvPr id="37890" name="Immagine 4" descr="Carl-Jung-Archetype-The-Trickste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7490" y="643467"/>
            <a:ext cx="3848100" cy="5571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>
                <a:latin typeface="Century Gothic"/>
              </a:rPr>
              <a:t>Funzioni del mito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 eaLnBrk="1" hangingPunct="1"/>
            <a:r>
              <a:rPr lang="it-IT">
                <a:latin typeface="Century Gothic"/>
              </a:rPr>
              <a:t>speculativa</a:t>
            </a:r>
          </a:p>
          <a:p>
            <a:pPr eaLnBrk="1" hangingPunct="1"/>
            <a:r>
              <a:rPr lang="it-IT">
                <a:latin typeface="Century Gothic"/>
              </a:rPr>
              <a:t>pedagogica</a:t>
            </a:r>
          </a:p>
          <a:p>
            <a:pPr eaLnBrk="1" hangingPunct="1"/>
            <a:r>
              <a:rPr lang="it-IT">
                <a:latin typeface="Century Gothic"/>
              </a:rPr>
              <a:t>sociologica</a:t>
            </a:r>
          </a:p>
          <a:p>
            <a:pPr eaLnBrk="1" hangingPunct="1"/>
            <a:r>
              <a:rPr lang="it-IT">
                <a:latin typeface="Century Gothic"/>
              </a:rPr>
              <a:t>classificatoria</a:t>
            </a:r>
          </a:p>
          <a:p>
            <a:pPr eaLnBrk="1" hangingPunct="1"/>
            <a:r>
              <a:rPr lang="it-IT">
                <a:latin typeface="Century Gothic"/>
              </a:rPr>
              <a:t>rappresentare la realtà sociale nei suoi aspetto complementari, funzionali e contraddittori</a:t>
            </a:r>
          </a:p>
        </p:txBody>
      </p:sp>
      <p:pic>
        <p:nvPicPr>
          <p:cNvPr id="38916" name="Picture 38915" descr="Bilancia digitale con cerchi">
            <a:extLst>
              <a:ext uri="{FF2B5EF4-FFF2-40B4-BE49-F238E27FC236}">
                <a16:creationId xmlns:a16="http://schemas.microsoft.com/office/drawing/2014/main" id="{C776EE0F-5AB8-F866-FDF3-A8EEFA9901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caino e abele.jpg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05" r="-22819"/>
          <a:stretch/>
        </p:blipFill>
        <p:spPr>
          <a:xfrm>
            <a:off x="923925" y="0"/>
            <a:ext cx="8220075" cy="6265863"/>
          </a:xfrm>
        </p:spPr>
      </p:pic>
    </p:spTree>
    <p:extLst>
      <p:ext uri="{BB962C8B-B14F-4D97-AF65-F5344CB8AC3E}">
        <p14:creationId xmlns:p14="http://schemas.microsoft.com/office/powerpoint/2010/main" val="2022938467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{121EA78B-E51A-FF4D-9F10-297DF36CFEF7}tf10001060</Template>
  <TotalTime>2405</TotalTime>
  <Words>889</Words>
  <Application>Microsoft Macintosh PowerPoint</Application>
  <PresentationFormat>Presentazione su schermo (4:3)</PresentationFormat>
  <Paragraphs>162</Paragraphs>
  <Slides>44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55" baseType="lpstr">
      <vt:lpstr>ＭＳ Ｐゴシック</vt:lpstr>
      <vt:lpstr>Arial</vt:lpstr>
      <vt:lpstr>Century Gothic</vt:lpstr>
      <vt:lpstr>Comic Sans MS</vt:lpstr>
      <vt:lpstr>Symbol</vt:lpstr>
      <vt:lpstr>Times New Roman</vt:lpstr>
      <vt:lpstr>Trebuchet MS</vt:lpstr>
      <vt:lpstr>Wingdings</vt:lpstr>
      <vt:lpstr>Wingdings 2</vt:lpstr>
      <vt:lpstr>Wingdings 3</vt:lpstr>
      <vt:lpstr>Sfaccettatura</vt:lpstr>
      <vt:lpstr>Pensiero metaforico e magico</vt:lpstr>
      <vt:lpstr>Presentazione standard di PowerPoint</vt:lpstr>
      <vt:lpstr> Magia e “presenza” morte e pianto rituale </vt:lpstr>
      <vt:lpstr>Presentazione standard di PowerPoint</vt:lpstr>
      <vt:lpstr>Pensiero mitico</vt:lpstr>
      <vt:lpstr>Presentazione standard di PowerPoint</vt:lpstr>
      <vt:lpstr>Presentazione standard di PowerPoint</vt:lpstr>
      <vt:lpstr>Funzioni del mito</vt:lpstr>
      <vt:lpstr>Presentazione standard di PowerPoint</vt:lpstr>
      <vt:lpstr>Presentazione standard di PowerPoint</vt:lpstr>
      <vt:lpstr>Strutturalismo – Levi-Strauss</vt:lpstr>
      <vt:lpstr>Presentazione standard di PowerPoint</vt:lpstr>
      <vt:lpstr>Cos'è la religione?</vt:lpstr>
      <vt:lpstr>Elementi religione</vt:lpstr>
      <vt:lpstr>Studio antropologico della religione</vt:lpstr>
      <vt:lpstr>Simboli sacri?</vt:lpstr>
      <vt:lpstr>culti religiosi</vt:lpstr>
      <vt:lpstr>Presentazione standard di PowerPoint</vt:lpstr>
      <vt:lpstr>Culti sciamanici</vt:lpstr>
      <vt:lpstr>culti comunitari</vt:lpstr>
      <vt:lpstr>culti ecclesiatici</vt:lpstr>
      <vt:lpstr>RITO</vt:lpstr>
      <vt:lpstr>Struttura rito</vt:lpstr>
      <vt:lpstr>Tipologie </vt:lpstr>
      <vt:lpstr>Religioni e identità nel mondo globalizzato</vt:lpstr>
      <vt:lpstr>Mami Wata</vt:lpstr>
      <vt:lpstr>Presentazione standard di PowerPoint</vt:lpstr>
      <vt:lpstr>Creatività culturale</vt:lpstr>
      <vt:lpstr>  Communitas </vt:lpstr>
      <vt:lpstr>Arte</vt:lpstr>
      <vt:lpstr>arte</vt:lpstr>
      <vt:lpstr>Dov’è il confine tra arte e tradizione?</vt:lpstr>
      <vt:lpstr>Presentazione standard di PowerPoint</vt:lpstr>
      <vt:lpstr>Arte “tribale” in occidente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arte e strutture culturali</vt:lpstr>
      <vt:lpstr>Arte come categoria culturale</vt:lpstr>
      <vt:lpstr>Arte?</vt:lpstr>
      <vt:lpstr>A. Alland definisce l’arte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ALTIN ROBERTA</cp:lastModifiedBy>
  <cp:revision>97</cp:revision>
  <dcterms:created xsi:type="dcterms:W3CDTF">2014-10-16T10:01:27Z</dcterms:created>
  <dcterms:modified xsi:type="dcterms:W3CDTF">2025-04-18T11:16:23Z</dcterms:modified>
</cp:coreProperties>
</file>