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1"/>
  </p:sldMasterIdLst>
  <p:notesMasterIdLst>
    <p:notesMasterId r:id="rId29"/>
  </p:notesMasterIdLst>
  <p:sldIdLst>
    <p:sldId id="280" r:id="rId2"/>
    <p:sldId id="281" r:id="rId3"/>
    <p:sldId id="319" r:id="rId4"/>
    <p:sldId id="284" r:id="rId5"/>
    <p:sldId id="320" r:id="rId6"/>
    <p:sldId id="324" r:id="rId7"/>
    <p:sldId id="271" r:id="rId8"/>
    <p:sldId id="325" r:id="rId9"/>
    <p:sldId id="282" r:id="rId10"/>
    <p:sldId id="323" r:id="rId11"/>
    <p:sldId id="326" r:id="rId12"/>
    <p:sldId id="330" r:id="rId13"/>
    <p:sldId id="272" r:id="rId14"/>
    <p:sldId id="333" r:id="rId15"/>
    <p:sldId id="273" r:id="rId16"/>
    <p:sldId id="302" r:id="rId17"/>
    <p:sldId id="303" r:id="rId18"/>
    <p:sldId id="331" r:id="rId19"/>
    <p:sldId id="276" r:id="rId20"/>
    <p:sldId id="332" r:id="rId21"/>
    <p:sldId id="274" r:id="rId22"/>
    <p:sldId id="275" r:id="rId23"/>
    <p:sldId id="277" r:id="rId24"/>
    <p:sldId id="278" r:id="rId25"/>
    <p:sldId id="334" r:id="rId26"/>
    <p:sldId id="328" r:id="rId27"/>
    <p:sldId id="32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/>
    <p:restoredTop sz="96327"/>
  </p:normalViewPr>
  <p:slideViewPr>
    <p:cSldViewPr snapToGrid="0">
      <p:cViewPr varScale="1">
        <p:scale>
          <a:sx n="128" d="100"/>
          <a:sy n="128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04A2B-39D4-4B54-B0EB-EA2A9628860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2962908-29FF-4A5E-9C20-81CA5F8EF25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FORMALISTA (A. Smith)</a:t>
          </a:r>
          <a:endParaRPr lang="en-US"/>
        </a:p>
      </dgm:t>
    </dgm:pt>
    <dgm:pt modelId="{E4D6BD74-4BB4-419E-ABA7-EE0B6D3B1CB7}" type="parTrans" cxnId="{57496EAB-DA19-4E73-9578-AE4762D76DCA}">
      <dgm:prSet/>
      <dgm:spPr/>
      <dgm:t>
        <a:bodyPr/>
        <a:lstStyle/>
        <a:p>
          <a:endParaRPr lang="en-US"/>
        </a:p>
      </dgm:t>
    </dgm:pt>
    <dgm:pt modelId="{372F747B-639A-44C3-9BAC-03CF15C059AF}" type="sibTrans" cxnId="{57496EAB-DA19-4E73-9578-AE4762D76DCA}">
      <dgm:prSet/>
      <dgm:spPr/>
      <dgm:t>
        <a:bodyPr/>
        <a:lstStyle/>
        <a:p>
          <a:endParaRPr lang="en-US"/>
        </a:p>
      </dgm:t>
    </dgm:pt>
    <dgm:pt modelId="{30F35CB7-7005-4CF8-962C-A212CC780F2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logica razionale di utilità in base ai </a:t>
          </a:r>
          <a:r>
            <a:rPr lang="en-GB" i="1"/>
            <a:t>bisogni</a:t>
          </a:r>
          <a:endParaRPr lang="en-US"/>
        </a:p>
      </dgm:t>
    </dgm:pt>
    <dgm:pt modelId="{9ED44AE9-B080-4CFF-A27F-09DABE077E13}" type="parTrans" cxnId="{517348D2-9D19-4B44-99FF-A850C853BB6B}">
      <dgm:prSet/>
      <dgm:spPr/>
      <dgm:t>
        <a:bodyPr/>
        <a:lstStyle/>
        <a:p>
          <a:endParaRPr lang="en-US"/>
        </a:p>
      </dgm:t>
    </dgm:pt>
    <dgm:pt modelId="{8FF3BF15-AA17-45C6-97FC-69021AF1B627}" type="sibTrans" cxnId="{517348D2-9D19-4B44-99FF-A850C853BB6B}">
      <dgm:prSet/>
      <dgm:spPr/>
      <dgm:t>
        <a:bodyPr/>
        <a:lstStyle/>
        <a:p>
          <a:endParaRPr lang="en-US"/>
        </a:p>
      </dgm:t>
    </dgm:pt>
    <dgm:pt modelId="{FB235F75-4A59-45C8-9237-8199FDCED8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rapporto costi/benefici </a:t>
          </a:r>
          <a:endParaRPr lang="en-US"/>
        </a:p>
      </dgm:t>
    </dgm:pt>
    <dgm:pt modelId="{7C78AC1A-7658-4D26-81D5-9849D8BD1EE5}" type="parTrans" cxnId="{61B57B74-BD8F-486D-8F23-927088F835EF}">
      <dgm:prSet/>
      <dgm:spPr/>
      <dgm:t>
        <a:bodyPr/>
        <a:lstStyle/>
        <a:p>
          <a:endParaRPr lang="en-US"/>
        </a:p>
      </dgm:t>
    </dgm:pt>
    <dgm:pt modelId="{0DD387E2-80BA-4FA0-B252-E985469A35F6}" type="sibTrans" cxnId="{61B57B74-BD8F-486D-8F23-927088F835EF}">
      <dgm:prSet/>
      <dgm:spPr/>
      <dgm:t>
        <a:bodyPr/>
        <a:lstStyle/>
        <a:p>
          <a:endParaRPr lang="en-US"/>
        </a:p>
      </dgm:t>
    </dgm:pt>
    <dgm:pt modelId="{474AAA77-6882-4074-9D9D-DFD01EC018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(utilità, scarsità, competizione)</a:t>
          </a:r>
          <a:endParaRPr lang="en-US"/>
        </a:p>
      </dgm:t>
    </dgm:pt>
    <dgm:pt modelId="{D55B0731-664D-4958-AB92-E44F872B8C5A}" type="parTrans" cxnId="{C3E87DF1-462B-436F-BF84-536E07BC2D20}">
      <dgm:prSet/>
      <dgm:spPr/>
      <dgm:t>
        <a:bodyPr/>
        <a:lstStyle/>
        <a:p>
          <a:endParaRPr lang="en-US"/>
        </a:p>
      </dgm:t>
    </dgm:pt>
    <dgm:pt modelId="{B281214E-FC67-41B2-933B-5AF8FEEF0DD6}" type="sibTrans" cxnId="{C3E87DF1-462B-436F-BF84-536E07BC2D20}">
      <dgm:prSet/>
      <dgm:spPr/>
      <dgm:t>
        <a:bodyPr/>
        <a:lstStyle/>
        <a:p>
          <a:endParaRPr lang="en-US"/>
        </a:p>
      </dgm:t>
    </dgm:pt>
    <dgm:pt modelId="{22CF13EA-66FD-4CCA-A100-BCE25CA291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si riduce la società al mercato</a:t>
          </a:r>
          <a:endParaRPr lang="en-US"/>
        </a:p>
      </dgm:t>
    </dgm:pt>
    <dgm:pt modelId="{2B41412D-58D2-44D4-BB9E-3AD9DAD7EF13}" type="parTrans" cxnId="{EEE75E15-3187-4BFA-AD13-AB1BF3D01AA8}">
      <dgm:prSet/>
      <dgm:spPr/>
      <dgm:t>
        <a:bodyPr/>
        <a:lstStyle/>
        <a:p>
          <a:endParaRPr lang="en-US"/>
        </a:p>
      </dgm:t>
    </dgm:pt>
    <dgm:pt modelId="{42A8E8AE-9A65-4D5E-9BC8-8784A203BE2F}" type="sibTrans" cxnId="{EEE75E15-3187-4BFA-AD13-AB1BF3D01AA8}">
      <dgm:prSet/>
      <dgm:spPr/>
      <dgm:t>
        <a:bodyPr/>
        <a:lstStyle/>
        <a:p>
          <a:endParaRPr lang="en-US"/>
        </a:p>
      </dgm:t>
    </dgm:pt>
    <dgm:pt modelId="{2DD50FAB-DE37-4104-A41F-EC8D0A5081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SOSTANTIVISTA (K.Polany)</a:t>
          </a:r>
          <a:endParaRPr lang="en-US"/>
        </a:p>
      </dgm:t>
    </dgm:pt>
    <dgm:pt modelId="{2D532325-7198-46CA-8521-B01D7CFA74F9}" type="parTrans" cxnId="{B28628A7-AB23-4E57-BF6B-E77C2A21A506}">
      <dgm:prSet/>
      <dgm:spPr/>
      <dgm:t>
        <a:bodyPr/>
        <a:lstStyle/>
        <a:p>
          <a:endParaRPr lang="en-US"/>
        </a:p>
      </dgm:t>
    </dgm:pt>
    <dgm:pt modelId="{4119B84E-6C3E-4085-ACB7-DFEF5C1C1456}" type="sibTrans" cxnId="{B28628A7-AB23-4E57-BF6B-E77C2A21A506}">
      <dgm:prSet/>
      <dgm:spPr/>
      <dgm:t>
        <a:bodyPr/>
        <a:lstStyle/>
        <a:p>
          <a:endParaRPr lang="en-US"/>
        </a:p>
      </dgm:t>
    </dgm:pt>
    <dgm:pt modelId="{6DEA3781-AB93-49F9-B6F4-A3351FB98E4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studio delle attività di</a:t>
          </a:r>
          <a:endParaRPr lang="en-US"/>
        </a:p>
      </dgm:t>
    </dgm:pt>
    <dgm:pt modelId="{A8FD8519-E615-433B-9300-2FDE029AC1C5}" type="parTrans" cxnId="{AE49CEC8-4F7F-46F4-8D5E-0AB7AB1964D9}">
      <dgm:prSet/>
      <dgm:spPr/>
      <dgm:t>
        <a:bodyPr/>
        <a:lstStyle/>
        <a:p>
          <a:endParaRPr lang="en-US"/>
        </a:p>
      </dgm:t>
    </dgm:pt>
    <dgm:pt modelId="{27C7EEA0-98EE-4AD6-9EA0-15E62D7F036A}" type="sibTrans" cxnId="{AE49CEC8-4F7F-46F4-8D5E-0AB7AB1964D9}">
      <dgm:prSet/>
      <dgm:spPr/>
      <dgm:t>
        <a:bodyPr/>
        <a:lstStyle/>
        <a:p>
          <a:endParaRPr lang="en-US"/>
        </a:p>
      </dgm:t>
    </dgm:pt>
    <dgm:pt modelId="{37936CD5-1610-4480-9907-B272AFE8AB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produzione</a:t>
          </a:r>
          <a:endParaRPr lang="en-US"/>
        </a:p>
      </dgm:t>
    </dgm:pt>
    <dgm:pt modelId="{34A5C477-1EAB-4CFF-8EAE-349E7B88FE74}" type="parTrans" cxnId="{0F02CD2A-3ED0-4EE5-9161-5AA8F9626556}">
      <dgm:prSet/>
      <dgm:spPr/>
      <dgm:t>
        <a:bodyPr/>
        <a:lstStyle/>
        <a:p>
          <a:endParaRPr lang="en-US"/>
        </a:p>
      </dgm:t>
    </dgm:pt>
    <dgm:pt modelId="{8BC4FC0A-B125-4818-B07A-D7244698AD46}" type="sibTrans" cxnId="{0F02CD2A-3ED0-4EE5-9161-5AA8F9626556}">
      <dgm:prSet/>
      <dgm:spPr/>
      <dgm:t>
        <a:bodyPr/>
        <a:lstStyle/>
        <a:p>
          <a:endParaRPr lang="en-US"/>
        </a:p>
      </dgm:t>
    </dgm:pt>
    <dgm:pt modelId="{97F65690-7A97-494B-8DBA-C877FE9A64A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distribuzione</a:t>
          </a:r>
          <a:endParaRPr lang="en-US"/>
        </a:p>
      </dgm:t>
    </dgm:pt>
    <dgm:pt modelId="{9BB00314-9347-4A38-B3A4-AAF4D378F0DB}" type="parTrans" cxnId="{ED5A29A9-E442-49DA-932B-6E0970824B39}">
      <dgm:prSet/>
      <dgm:spPr/>
      <dgm:t>
        <a:bodyPr/>
        <a:lstStyle/>
        <a:p>
          <a:endParaRPr lang="en-US"/>
        </a:p>
      </dgm:t>
    </dgm:pt>
    <dgm:pt modelId="{64AB39F0-761E-42A8-A0E7-6EBCF0F1F6C9}" type="sibTrans" cxnId="{ED5A29A9-E442-49DA-932B-6E0970824B39}">
      <dgm:prSet/>
      <dgm:spPr/>
      <dgm:t>
        <a:bodyPr/>
        <a:lstStyle/>
        <a:p>
          <a:endParaRPr lang="en-US"/>
        </a:p>
      </dgm:t>
    </dgm:pt>
    <dgm:pt modelId="{0E6C6BC4-DC56-40D2-B083-E3C788B9F1A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</a:t>
          </a:r>
          <a:r>
            <a:rPr lang="en-GB" b="1"/>
            <a:t>scambio</a:t>
          </a:r>
          <a:r>
            <a:rPr lang="en-GB"/>
            <a:t> </a:t>
          </a:r>
          <a:endParaRPr lang="en-US"/>
        </a:p>
      </dgm:t>
    </dgm:pt>
    <dgm:pt modelId="{DED11985-431F-4B51-9983-225F7F5740CD}" type="parTrans" cxnId="{28D8DE6D-E84A-44D0-BB4A-1DC94C0D3F02}">
      <dgm:prSet/>
      <dgm:spPr/>
      <dgm:t>
        <a:bodyPr/>
        <a:lstStyle/>
        <a:p>
          <a:endParaRPr lang="en-US"/>
        </a:p>
      </dgm:t>
    </dgm:pt>
    <dgm:pt modelId="{B0A13A56-5084-4376-A9D6-FF7A9583D517}" type="sibTrans" cxnId="{28D8DE6D-E84A-44D0-BB4A-1DC94C0D3F02}">
      <dgm:prSet/>
      <dgm:spPr/>
      <dgm:t>
        <a:bodyPr/>
        <a:lstStyle/>
        <a:p>
          <a:endParaRPr lang="en-US"/>
        </a:p>
      </dgm:t>
    </dgm:pt>
    <dgm:pt modelId="{E7FBA1CB-1955-4FC2-986F-88138E94F69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economia agganciata al sociale</a:t>
          </a:r>
          <a:endParaRPr lang="en-US"/>
        </a:p>
      </dgm:t>
    </dgm:pt>
    <dgm:pt modelId="{DCC65BDE-2513-4B0D-96BF-25C315A46CDB}" type="parTrans" cxnId="{D0759455-90ED-4672-922F-1DBA9090483F}">
      <dgm:prSet/>
      <dgm:spPr/>
      <dgm:t>
        <a:bodyPr/>
        <a:lstStyle/>
        <a:p>
          <a:endParaRPr lang="en-US"/>
        </a:p>
      </dgm:t>
    </dgm:pt>
    <dgm:pt modelId="{27232D67-DF03-4E47-B4CB-9F41EC2627F6}" type="sibTrans" cxnId="{D0759455-90ED-4672-922F-1DBA9090483F}">
      <dgm:prSet/>
      <dgm:spPr/>
      <dgm:t>
        <a:bodyPr/>
        <a:lstStyle/>
        <a:p>
          <a:endParaRPr lang="en-US"/>
        </a:p>
      </dgm:t>
    </dgm:pt>
    <dgm:pt modelId="{626EA98F-AED6-476C-9BE8-09AD23FAAEBB}" type="pres">
      <dgm:prSet presAssocID="{25004A2B-39D4-4B54-B0EB-EA2A96288608}" presName="root" presStyleCnt="0">
        <dgm:presLayoutVars>
          <dgm:dir/>
          <dgm:resizeHandles val="exact"/>
        </dgm:presLayoutVars>
      </dgm:prSet>
      <dgm:spPr/>
    </dgm:pt>
    <dgm:pt modelId="{94AAB769-3478-4CDE-ACDA-FEF8DA67094D}" type="pres">
      <dgm:prSet presAssocID="{62962908-29FF-4A5E-9C20-81CA5F8EF250}" presName="compNode" presStyleCnt="0"/>
      <dgm:spPr/>
    </dgm:pt>
    <dgm:pt modelId="{C157A887-A329-41F5-8C58-FDE842AD75FF}" type="pres">
      <dgm:prSet presAssocID="{62962908-29FF-4A5E-9C20-81CA5F8EF25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9A0BE3AE-E8BB-46D6-8C00-FE61BA89B22E}" type="pres">
      <dgm:prSet presAssocID="{62962908-29FF-4A5E-9C20-81CA5F8EF250}" presName="iconSpace" presStyleCnt="0"/>
      <dgm:spPr/>
    </dgm:pt>
    <dgm:pt modelId="{41B03A2A-3E1C-4F95-8FC2-6DA5950D2D83}" type="pres">
      <dgm:prSet presAssocID="{62962908-29FF-4A5E-9C20-81CA5F8EF250}" presName="parTx" presStyleLbl="revTx" presStyleIdx="0" presStyleCnt="4">
        <dgm:presLayoutVars>
          <dgm:chMax val="0"/>
          <dgm:chPref val="0"/>
        </dgm:presLayoutVars>
      </dgm:prSet>
      <dgm:spPr/>
    </dgm:pt>
    <dgm:pt modelId="{2756B53D-876C-420F-B316-E07878A94B79}" type="pres">
      <dgm:prSet presAssocID="{62962908-29FF-4A5E-9C20-81CA5F8EF250}" presName="txSpace" presStyleCnt="0"/>
      <dgm:spPr/>
    </dgm:pt>
    <dgm:pt modelId="{2EC9DF2D-C9B4-4523-A758-9AB08C280ACB}" type="pres">
      <dgm:prSet presAssocID="{62962908-29FF-4A5E-9C20-81CA5F8EF250}" presName="desTx" presStyleLbl="revTx" presStyleIdx="1" presStyleCnt="4">
        <dgm:presLayoutVars/>
      </dgm:prSet>
      <dgm:spPr/>
    </dgm:pt>
    <dgm:pt modelId="{049056A6-8ACB-493F-BC67-598F0F95EBB1}" type="pres">
      <dgm:prSet presAssocID="{372F747B-639A-44C3-9BAC-03CF15C059AF}" presName="sibTrans" presStyleCnt="0"/>
      <dgm:spPr/>
    </dgm:pt>
    <dgm:pt modelId="{5B85A4E9-F15D-4B5C-A8FC-925A05269241}" type="pres">
      <dgm:prSet presAssocID="{2DD50FAB-DE37-4104-A41F-EC8D0A508104}" presName="compNode" presStyleCnt="0"/>
      <dgm:spPr/>
    </dgm:pt>
    <dgm:pt modelId="{30DDEB0B-725C-4C10-950A-89CD4D404B47}" type="pres">
      <dgm:prSet presAssocID="{2DD50FAB-DE37-4104-A41F-EC8D0A50810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E4F2C2C9-D79B-4591-B412-16CB9B63A515}" type="pres">
      <dgm:prSet presAssocID="{2DD50FAB-DE37-4104-A41F-EC8D0A508104}" presName="iconSpace" presStyleCnt="0"/>
      <dgm:spPr/>
    </dgm:pt>
    <dgm:pt modelId="{34BC96A3-A435-4067-AF02-CB94D450232F}" type="pres">
      <dgm:prSet presAssocID="{2DD50FAB-DE37-4104-A41F-EC8D0A508104}" presName="parTx" presStyleLbl="revTx" presStyleIdx="2" presStyleCnt="4">
        <dgm:presLayoutVars>
          <dgm:chMax val="0"/>
          <dgm:chPref val="0"/>
        </dgm:presLayoutVars>
      </dgm:prSet>
      <dgm:spPr/>
    </dgm:pt>
    <dgm:pt modelId="{32A9F066-78A8-4A11-9F3A-06BE6C3B9BD5}" type="pres">
      <dgm:prSet presAssocID="{2DD50FAB-DE37-4104-A41F-EC8D0A508104}" presName="txSpace" presStyleCnt="0"/>
      <dgm:spPr/>
    </dgm:pt>
    <dgm:pt modelId="{12F97DEC-F21A-41CB-90D8-97971AE4AEDB}" type="pres">
      <dgm:prSet presAssocID="{2DD50FAB-DE37-4104-A41F-EC8D0A508104}" presName="desTx" presStyleLbl="revTx" presStyleIdx="3" presStyleCnt="4">
        <dgm:presLayoutVars/>
      </dgm:prSet>
      <dgm:spPr/>
    </dgm:pt>
  </dgm:ptLst>
  <dgm:cxnLst>
    <dgm:cxn modelId="{D3EE4112-2D94-D944-9848-46CF5EDF6A4B}" type="presOf" srcId="{37936CD5-1610-4480-9907-B272AFE8AB51}" destId="{12F97DEC-F21A-41CB-90D8-97971AE4AEDB}" srcOrd="0" destOrd="1" presId="urn:microsoft.com/office/officeart/2018/2/layout/IconLabelDescriptionList"/>
    <dgm:cxn modelId="{EEE75E15-3187-4BFA-AD13-AB1BF3D01AA8}" srcId="{62962908-29FF-4A5E-9C20-81CA5F8EF250}" destId="{22CF13EA-66FD-4CCA-A100-BCE25CA291D5}" srcOrd="3" destOrd="0" parTransId="{2B41412D-58D2-44D4-BB9E-3AD9DAD7EF13}" sibTransId="{42A8E8AE-9A65-4D5E-9BC8-8784A203BE2F}"/>
    <dgm:cxn modelId="{FF2A1418-AA09-DF4C-8133-162EA9DD2C1A}" type="presOf" srcId="{474AAA77-6882-4074-9D9D-DFD01EC01880}" destId="{2EC9DF2D-C9B4-4523-A758-9AB08C280ACB}" srcOrd="0" destOrd="2" presId="urn:microsoft.com/office/officeart/2018/2/layout/IconLabelDescriptionList"/>
    <dgm:cxn modelId="{BA6FC323-AAD6-4749-99F9-17E0ECBDF0D1}" type="presOf" srcId="{E7FBA1CB-1955-4FC2-986F-88138E94F694}" destId="{12F97DEC-F21A-41CB-90D8-97971AE4AEDB}" srcOrd="0" destOrd="4" presId="urn:microsoft.com/office/officeart/2018/2/layout/IconLabelDescriptionList"/>
    <dgm:cxn modelId="{0F02CD2A-3ED0-4EE5-9161-5AA8F9626556}" srcId="{2DD50FAB-DE37-4104-A41F-EC8D0A508104}" destId="{37936CD5-1610-4480-9907-B272AFE8AB51}" srcOrd="1" destOrd="0" parTransId="{34A5C477-1EAB-4CFF-8EAE-349E7B88FE74}" sibTransId="{8BC4FC0A-B125-4818-B07A-D7244698AD46}"/>
    <dgm:cxn modelId="{4EA8C238-8644-B548-86EB-09245C84500E}" type="presOf" srcId="{62962908-29FF-4A5E-9C20-81CA5F8EF250}" destId="{41B03A2A-3E1C-4F95-8FC2-6DA5950D2D83}" srcOrd="0" destOrd="0" presId="urn:microsoft.com/office/officeart/2018/2/layout/IconLabelDescriptionList"/>
    <dgm:cxn modelId="{2C986F3C-54B1-7A44-8653-8B8136EC217F}" type="presOf" srcId="{30F35CB7-7005-4CF8-962C-A212CC780F29}" destId="{2EC9DF2D-C9B4-4523-A758-9AB08C280ACB}" srcOrd="0" destOrd="0" presId="urn:microsoft.com/office/officeart/2018/2/layout/IconLabelDescriptionList"/>
    <dgm:cxn modelId="{A2E73954-3920-4740-83FC-3336540141E1}" type="presOf" srcId="{22CF13EA-66FD-4CCA-A100-BCE25CA291D5}" destId="{2EC9DF2D-C9B4-4523-A758-9AB08C280ACB}" srcOrd="0" destOrd="3" presId="urn:microsoft.com/office/officeart/2018/2/layout/IconLabelDescriptionList"/>
    <dgm:cxn modelId="{D0759455-90ED-4672-922F-1DBA9090483F}" srcId="{2DD50FAB-DE37-4104-A41F-EC8D0A508104}" destId="{E7FBA1CB-1955-4FC2-986F-88138E94F694}" srcOrd="4" destOrd="0" parTransId="{DCC65BDE-2513-4B0D-96BF-25C315A46CDB}" sibTransId="{27232D67-DF03-4E47-B4CB-9F41EC2627F6}"/>
    <dgm:cxn modelId="{28D8DE6D-E84A-44D0-BB4A-1DC94C0D3F02}" srcId="{2DD50FAB-DE37-4104-A41F-EC8D0A508104}" destId="{0E6C6BC4-DC56-40D2-B083-E3C788B9F1AC}" srcOrd="3" destOrd="0" parTransId="{DED11985-431F-4B51-9983-225F7F5740CD}" sibTransId="{B0A13A56-5084-4376-A9D6-FF7A9583D517}"/>
    <dgm:cxn modelId="{61B57B74-BD8F-486D-8F23-927088F835EF}" srcId="{62962908-29FF-4A5E-9C20-81CA5F8EF250}" destId="{FB235F75-4A59-45C8-9237-8199FDCED8A2}" srcOrd="1" destOrd="0" parTransId="{7C78AC1A-7658-4D26-81D5-9849D8BD1EE5}" sibTransId="{0DD387E2-80BA-4FA0-B252-E985469A35F6}"/>
    <dgm:cxn modelId="{410EAD97-FEB4-2143-A149-B7EFCACA9981}" type="presOf" srcId="{2DD50FAB-DE37-4104-A41F-EC8D0A508104}" destId="{34BC96A3-A435-4067-AF02-CB94D450232F}" srcOrd="0" destOrd="0" presId="urn:microsoft.com/office/officeart/2018/2/layout/IconLabelDescriptionList"/>
    <dgm:cxn modelId="{B28628A7-AB23-4E57-BF6B-E77C2A21A506}" srcId="{25004A2B-39D4-4B54-B0EB-EA2A96288608}" destId="{2DD50FAB-DE37-4104-A41F-EC8D0A508104}" srcOrd="1" destOrd="0" parTransId="{2D532325-7198-46CA-8521-B01D7CFA74F9}" sibTransId="{4119B84E-6C3E-4085-ACB7-DFEF5C1C1456}"/>
    <dgm:cxn modelId="{ED5A29A9-E442-49DA-932B-6E0970824B39}" srcId="{2DD50FAB-DE37-4104-A41F-EC8D0A508104}" destId="{97F65690-7A97-494B-8DBA-C877FE9A64A0}" srcOrd="2" destOrd="0" parTransId="{9BB00314-9347-4A38-B3A4-AAF4D378F0DB}" sibTransId="{64AB39F0-761E-42A8-A0E7-6EBCF0F1F6C9}"/>
    <dgm:cxn modelId="{C060E4AA-0BE8-EA4D-83AE-CE228143C5B9}" type="presOf" srcId="{97F65690-7A97-494B-8DBA-C877FE9A64A0}" destId="{12F97DEC-F21A-41CB-90D8-97971AE4AEDB}" srcOrd="0" destOrd="2" presId="urn:microsoft.com/office/officeart/2018/2/layout/IconLabelDescriptionList"/>
    <dgm:cxn modelId="{57496EAB-DA19-4E73-9578-AE4762D76DCA}" srcId="{25004A2B-39D4-4B54-B0EB-EA2A96288608}" destId="{62962908-29FF-4A5E-9C20-81CA5F8EF250}" srcOrd="0" destOrd="0" parTransId="{E4D6BD74-4BB4-419E-ABA7-EE0B6D3B1CB7}" sibTransId="{372F747B-639A-44C3-9BAC-03CF15C059AF}"/>
    <dgm:cxn modelId="{AE49CEC8-4F7F-46F4-8D5E-0AB7AB1964D9}" srcId="{2DD50FAB-DE37-4104-A41F-EC8D0A508104}" destId="{6DEA3781-AB93-49F9-B6F4-A3351FB98E4A}" srcOrd="0" destOrd="0" parTransId="{A8FD8519-E615-433B-9300-2FDE029AC1C5}" sibTransId="{27C7EEA0-98EE-4AD6-9EA0-15E62D7F036A}"/>
    <dgm:cxn modelId="{517348D2-9D19-4B44-99FF-A850C853BB6B}" srcId="{62962908-29FF-4A5E-9C20-81CA5F8EF250}" destId="{30F35CB7-7005-4CF8-962C-A212CC780F29}" srcOrd="0" destOrd="0" parTransId="{9ED44AE9-B080-4CFF-A27F-09DABE077E13}" sibTransId="{8FF3BF15-AA17-45C6-97FC-69021AF1B627}"/>
    <dgm:cxn modelId="{723C43E1-3E75-6248-8561-302E4322FCA2}" type="presOf" srcId="{FB235F75-4A59-45C8-9237-8199FDCED8A2}" destId="{2EC9DF2D-C9B4-4523-A758-9AB08C280ACB}" srcOrd="0" destOrd="1" presId="urn:microsoft.com/office/officeart/2018/2/layout/IconLabelDescriptionList"/>
    <dgm:cxn modelId="{39CDA9E4-119A-F34E-BA80-369B4D52A486}" type="presOf" srcId="{25004A2B-39D4-4B54-B0EB-EA2A96288608}" destId="{626EA98F-AED6-476C-9BE8-09AD23FAAEBB}" srcOrd="0" destOrd="0" presId="urn:microsoft.com/office/officeart/2018/2/layout/IconLabelDescriptionList"/>
    <dgm:cxn modelId="{5FF3ABEE-0E33-C443-B75A-D7509C896791}" type="presOf" srcId="{6DEA3781-AB93-49F9-B6F4-A3351FB98E4A}" destId="{12F97DEC-F21A-41CB-90D8-97971AE4AEDB}" srcOrd="0" destOrd="0" presId="urn:microsoft.com/office/officeart/2018/2/layout/IconLabelDescriptionList"/>
    <dgm:cxn modelId="{C3E87DF1-462B-436F-BF84-536E07BC2D20}" srcId="{62962908-29FF-4A5E-9C20-81CA5F8EF250}" destId="{474AAA77-6882-4074-9D9D-DFD01EC01880}" srcOrd="2" destOrd="0" parTransId="{D55B0731-664D-4958-AB92-E44F872B8C5A}" sibTransId="{B281214E-FC67-41B2-933B-5AF8FEEF0DD6}"/>
    <dgm:cxn modelId="{F7A837F6-52A3-544D-92C8-264F14DFCA9F}" type="presOf" srcId="{0E6C6BC4-DC56-40D2-B083-E3C788B9F1AC}" destId="{12F97DEC-F21A-41CB-90D8-97971AE4AEDB}" srcOrd="0" destOrd="3" presId="urn:microsoft.com/office/officeart/2018/2/layout/IconLabelDescriptionList"/>
    <dgm:cxn modelId="{A9E61A2D-C3E5-BC48-94EB-8E60A10F8CA2}" type="presParOf" srcId="{626EA98F-AED6-476C-9BE8-09AD23FAAEBB}" destId="{94AAB769-3478-4CDE-ACDA-FEF8DA67094D}" srcOrd="0" destOrd="0" presId="urn:microsoft.com/office/officeart/2018/2/layout/IconLabelDescriptionList"/>
    <dgm:cxn modelId="{BA710A2C-3958-FC46-9253-2A494157834F}" type="presParOf" srcId="{94AAB769-3478-4CDE-ACDA-FEF8DA67094D}" destId="{C157A887-A329-41F5-8C58-FDE842AD75FF}" srcOrd="0" destOrd="0" presId="urn:microsoft.com/office/officeart/2018/2/layout/IconLabelDescriptionList"/>
    <dgm:cxn modelId="{6BBDFA27-4714-2740-9D27-C2980BDEDF41}" type="presParOf" srcId="{94AAB769-3478-4CDE-ACDA-FEF8DA67094D}" destId="{9A0BE3AE-E8BB-46D6-8C00-FE61BA89B22E}" srcOrd="1" destOrd="0" presId="urn:microsoft.com/office/officeart/2018/2/layout/IconLabelDescriptionList"/>
    <dgm:cxn modelId="{EDDBCE8E-B40B-F048-9A7A-BC75073E35F9}" type="presParOf" srcId="{94AAB769-3478-4CDE-ACDA-FEF8DA67094D}" destId="{41B03A2A-3E1C-4F95-8FC2-6DA5950D2D83}" srcOrd="2" destOrd="0" presId="urn:microsoft.com/office/officeart/2018/2/layout/IconLabelDescriptionList"/>
    <dgm:cxn modelId="{780CBF8A-21BF-3A42-BE24-BB80534CF5E8}" type="presParOf" srcId="{94AAB769-3478-4CDE-ACDA-FEF8DA67094D}" destId="{2756B53D-876C-420F-B316-E07878A94B79}" srcOrd="3" destOrd="0" presId="urn:microsoft.com/office/officeart/2018/2/layout/IconLabelDescriptionList"/>
    <dgm:cxn modelId="{117628A5-443F-5346-ABA5-A3682F3B6E88}" type="presParOf" srcId="{94AAB769-3478-4CDE-ACDA-FEF8DA67094D}" destId="{2EC9DF2D-C9B4-4523-A758-9AB08C280ACB}" srcOrd="4" destOrd="0" presId="urn:microsoft.com/office/officeart/2018/2/layout/IconLabelDescriptionList"/>
    <dgm:cxn modelId="{988AE735-9EB3-A248-9193-82B37878CC7E}" type="presParOf" srcId="{626EA98F-AED6-476C-9BE8-09AD23FAAEBB}" destId="{049056A6-8ACB-493F-BC67-598F0F95EBB1}" srcOrd="1" destOrd="0" presId="urn:microsoft.com/office/officeart/2018/2/layout/IconLabelDescriptionList"/>
    <dgm:cxn modelId="{6C71C229-23AE-3549-B34E-872BDD10F83B}" type="presParOf" srcId="{626EA98F-AED6-476C-9BE8-09AD23FAAEBB}" destId="{5B85A4E9-F15D-4B5C-A8FC-925A05269241}" srcOrd="2" destOrd="0" presId="urn:microsoft.com/office/officeart/2018/2/layout/IconLabelDescriptionList"/>
    <dgm:cxn modelId="{209973F3-C161-7741-9D31-9929C79A51D2}" type="presParOf" srcId="{5B85A4E9-F15D-4B5C-A8FC-925A05269241}" destId="{30DDEB0B-725C-4C10-950A-89CD4D404B47}" srcOrd="0" destOrd="0" presId="urn:microsoft.com/office/officeart/2018/2/layout/IconLabelDescriptionList"/>
    <dgm:cxn modelId="{9E06A24A-0F11-7041-AAC0-462600453609}" type="presParOf" srcId="{5B85A4E9-F15D-4B5C-A8FC-925A05269241}" destId="{E4F2C2C9-D79B-4591-B412-16CB9B63A515}" srcOrd="1" destOrd="0" presId="urn:microsoft.com/office/officeart/2018/2/layout/IconLabelDescriptionList"/>
    <dgm:cxn modelId="{7EC992AA-D7AB-6045-8EE2-3436E747B87B}" type="presParOf" srcId="{5B85A4E9-F15D-4B5C-A8FC-925A05269241}" destId="{34BC96A3-A435-4067-AF02-CB94D450232F}" srcOrd="2" destOrd="0" presId="urn:microsoft.com/office/officeart/2018/2/layout/IconLabelDescriptionList"/>
    <dgm:cxn modelId="{3A43637D-CC61-4141-8A15-079437EEB5E1}" type="presParOf" srcId="{5B85A4E9-F15D-4B5C-A8FC-925A05269241}" destId="{32A9F066-78A8-4A11-9F3A-06BE6C3B9BD5}" srcOrd="3" destOrd="0" presId="urn:microsoft.com/office/officeart/2018/2/layout/IconLabelDescriptionList"/>
    <dgm:cxn modelId="{A55CBE0D-CEBC-BE4A-A248-1A8061A2D45A}" type="presParOf" srcId="{5B85A4E9-F15D-4B5C-A8FC-925A05269241}" destId="{12F97DEC-F21A-41CB-90D8-97971AE4AED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5E295C-AC2E-4DF6-B5BD-21FB03D81F3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1ABB92-F452-4FCC-B8D3-DE20AE1A0DFC}">
      <dgm:prSet/>
      <dgm:spPr/>
      <dgm:t>
        <a:bodyPr/>
        <a:lstStyle/>
        <a:p>
          <a:r>
            <a:rPr lang="en-GB"/>
            <a:t>Arena e attori politici</a:t>
          </a:r>
          <a:endParaRPr lang="en-US"/>
        </a:p>
      </dgm:t>
    </dgm:pt>
    <dgm:pt modelId="{E23DD143-A6F6-40D3-B860-2AA2D8F2D879}" type="parTrans" cxnId="{EC693C73-2004-42A0-A401-628CBDD87333}">
      <dgm:prSet/>
      <dgm:spPr/>
      <dgm:t>
        <a:bodyPr/>
        <a:lstStyle/>
        <a:p>
          <a:endParaRPr lang="en-US"/>
        </a:p>
      </dgm:t>
    </dgm:pt>
    <dgm:pt modelId="{9A850447-5505-4A11-9E1C-42CAFBF9CCC0}" type="sibTrans" cxnId="{EC693C73-2004-42A0-A401-628CBDD87333}">
      <dgm:prSet/>
      <dgm:spPr/>
      <dgm:t>
        <a:bodyPr/>
        <a:lstStyle/>
        <a:p>
          <a:endParaRPr lang="en-US"/>
        </a:p>
      </dgm:t>
    </dgm:pt>
    <dgm:pt modelId="{E63C8F96-7AF9-4DF9-BEA2-EBABC3ABDB83}">
      <dgm:prSet/>
      <dgm:spPr/>
      <dgm:t>
        <a:bodyPr/>
        <a:lstStyle/>
        <a:p>
          <a:r>
            <a:rPr lang="en-GB"/>
            <a:t>Il potere tende a produrre rappresentazioni di se stesso</a:t>
          </a:r>
          <a:endParaRPr lang="en-US"/>
        </a:p>
      </dgm:t>
    </dgm:pt>
    <dgm:pt modelId="{5BB0809E-7D7C-47C4-B745-644F25CDE02A}" type="parTrans" cxnId="{760D4A7A-7F37-4DA5-ACC5-7639ACD3CF75}">
      <dgm:prSet/>
      <dgm:spPr/>
      <dgm:t>
        <a:bodyPr/>
        <a:lstStyle/>
        <a:p>
          <a:endParaRPr lang="en-US"/>
        </a:p>
      </dgm:t>
    </dgm:pt>
    <dgm:pt modelId="{0BE48385-828D-4FBA-BCFC-2436DFF18835}" type="sibTrans" cxnId="{760D4A7A-7F37-4DA5-ACC5-7639ACD3CF75}">
      <dgm:prSet/>
      <dgm:spPr/>
      <dgm:t>
        <a:bodyPr/>
        <a:lstStyle/>
        <a:p>
          <a:endParaRPr lang="en-US"/>
        </a:p>
      </dgm:t>
    </dgm:pt>
    <dgm:pt modelId="{0C30ADDC-D1B3-5646-9DC0-6544BD9FF087}" type="pres">
      <dgm:prSet presAssocID="{6E5E295C-AC2E-4DF6-B5BD-21FB03D81F31}" presName="diagram" presStyleCnt="0">
        <dgm:presLayoutVars>
          <dgm:dir/>
          <dgm:resizeHandles val="exact"/>
        </dgm:presLayoutVars>
      </dgm:prSet>
      <dgm:spPr/>
    </dgm:pt>
    <dgm:pt modelId="{985647C5-FAA4-8344-92D6-EC8D38CC3F71}" type="pres">
      <dgm:prSet presAssocID="{9B1ABB92-F452-4FCC-B8D3-DE20AE1A0DFC}" presName="arrow" presStyleLbl="node1" presStyleIdx="0" presStyleCnt="2">
        <dgm:presLayoutVars>
          <dgm:bulletEnabled val="1"/>
        </dgm:presLayoutVars>
      </dgm:prSet>
      <dgm:spPr/>
    </dgm:pt>
    <dgm:pt modelId="{8AA778BC-7363-C04E-8CF0-EA79CFE69227}" type="pres">
      <dgm:prSet presAssocID="{E63C8F96-7AF9-4DF9-BEA2-EBABC3ABDB83}" presName="arrow" presStyleLbl="node1" presStyleIdx="1" presStyleCnt="2">
        <dgm:presLayoutVars>
          <dgm:bulletEnabled val="1"/>
        </dgm:presLayoutVars>
      </dgm:prSet>
      <dgm:spPr/>
    </dgm:pt>
  </dgm:ptLst>
  <dgm:cxnLst>
    <dgm:cxn modelId="{73CE6450-CDCB-474A-A9F0-335698A9792A}" type="presOf" srcId="{9B1ABB92-F452-4FCC-B8D3-DE20AE1A0DFC}" destId="{985647C5-FAA4-8344-92D6-EC8D38CC3F71}" srcOrd="0" destOrd="0" presId="urn:microsoft.com/office/officeart/2005/8/layout/arrow5"/>
    <dgm:cxn modelId="{EC693C73-2004-42A0-A401-628CBDD87333}" srcId="{6E5E295C-AC2E-4DF6-B5BD-21FB03D81F31}" destId="{9B1ABB92-F452-4FCC-B8D3-DE20AE1A0DFC}" srcOrd="0" destOrd="0" parTransId="{E23DD143-A6F6-40D3-B860-2AA2D8F2D879}" sibTransId="{9A850447-5505-4A11-9E1C-42CAFBF9CCC0}"/>
    <dgm:cxn modelId="{760D4A7A-7F37-4DA5-ACC5-7639ACD3CF75}" srcId="{6E5E295C-AC2E-4DF6-B5BD-21FB03D81F31}" destId="{E63C8F96-7AF9-4DF9-BEA2-EBABC3ABDB83}" srcOrd="1" destOrd="0" parTransId="{5BB0809E-7D7C-47C4-B745-644F25CDE02A}" sibTransId="{0BE48385-828D-4FBA-BCFC-2436DFF18835}"/>
    <dgm:cxn modelId="{1387959F-5307-2147-980F-7A4A1E59A1E7}" type="presOf" srcId="{6E5E295C-AC2E-4DF6-B5BD-21FB03D81F31}" destId="{0C30ADDC-D1B3-5646-9DC0-6544BD9FF087}" srcOrd="0" destOrd="0" presId="urn:microsoft.com/office/officeart/2005/8/layout/arrow5"/>
    <dgm:cxn modelId="{15DC8EDF-799C-AA4B-B4DC-10AE78575851}" type="presOf" srcId="{E63C8F96-7AF9-4DF9-BEA2-EBABC3ABDB83}" destId="{8AA778BC-7363-C04E-8CF0-EA79CFE69227}" srcOrd="0" destOrd="0" presId="urn:microsoft.com/office/officeart/2005/8/layout/arrow5"/>
    <dgm:cxn modelId="{82E17DA6-9E03-364C-8DAC-3EDFCB26CA83}" type="presParOf" srcId="{0C30ADDC-D1B3-5646-9DC0-6544BD9FF087}" destId="{985647C5-FAA4-8344-92D6-EC8D38CC3F71}" srcOrd="0" destOrd="0" presId="urn:microsoft.com/office/officeart/2005/8/layout/arrow5"/>
    <dgm:cxn modelId="{BA32EBE5-1587-B141-97E9-F531F70D1F41}" type="presParOf" srcId="{0C30ADDC-D1B3-5646-9DC0-6544BD9FF087}" destId="{8AA778BC-7363-C04E-8CF0-EA79CFE6922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4EE62-A832-499F-B29B-5C75062130B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806AD5-1477-4E15-BBEB-FB92B307D8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Struttura ristretta, informale e priva di gerarchia decisionale</a:t>
          </a:r>
          <a:endParaRPr lang="en-US"/>
        </a:p>
      </dgm:t>
    </dgm:pt>
    <dgm:pt modelId="{847930CC-4636-4C30-AE55-FDD3DAF6ADE6}" type="parTrans" cxnId="{799B7445-CB21-498C-8C26-0E9A99109891}">
      <dgm:prSet/>
      <dgm:spPr/>
      <dgm:t>
        <a:bodyPr/>
        <a:lstStyle/>
        <a:p>
          <a:endParaRPr lang="en-US"/>
        </a:p>
      </dgm:t>
    </dgm:pt>
    <dgm:pt modelId="{E7D3DF47-7533-4DF7-8C06-F32282EAA8E2}" type="sibTrans" cxnId="{799B7445-CB21-498C-8C26-0E9A991098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B2F0F5-B433-434D-BBE7-B6FD440497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organizzazione sociale minima, flusso</a:t>
          </a:r>
          <a:endParaRPr lang="en-US"/>
        </a:p>
      </dgm:t>
    </dgm:pt>
    <dgm:pt modelId="{EFA022CE-82D5-477E-98FD-AC062083A0B1}" type="parTrans" cxnId="{7AD67B0E-11A4-429B-8800-BB1FB9778CDF}">
      <dgm:prSet/>
      <dgm:spPr/>
      <dgm:t>
        <a:bodyPr/>
        <a:lstStyle/>
        <a:p>
          <a:endParaRPr lang="en-US"/>
        </a:p>
      </dgm:t>
    </dgm:pt>
    <dgm:pt modelId="{27FC603A-DEC0-4A19-8F83-BA3DF4FED105}" type="sibTrans" cxnId="{7AD67B0E-11A4-429B-8800-BB1FB9778C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21113E-7DF1-4428-9ED6-4C18BBAB1E0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manca apparato istituzionale e stratificazione sociale </a:t>
          </a:r>
          <a:endParaRPr lang="en-US"/>
        </a:p>
      </dgm:t>
    </dgm:pt>
    <dgm:pt modelId="{0ED18831-4ABB-41E3-BC07-46E34CB5E773}" type="parTrans" cxnId="{4D95AF09-4E7D-4132-ABD6-8CC28A5438C6}">
      <dgm:prSet/>
      <dgm:spPr/>
      <dgm:t>
        <a:bodyPr/>
        <a:lstStyle/>
        <a:p>
          <a:endParaRPr lang="en-US"/>
        </a:p>
      </dgm:t>
    </dgm:pt>
    <dgm:pt modelId="{45087274-CD0D-46E5-83E8-76DB7A2EC973}" type="sibTrans" cxnId="{4D95AF09-4E7D-4132-ABD6-8CC28A5438C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FAF150-0466-4531-80C3-EBBC65E5880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reciprocità e accesso egualitario alle risorse</a:t>
          </a:r>
          <a:endParaRPr lang="en-US"/>
        </a:p>
      </dgm:t>
    </dgm:pt>
    <dgm:pt modelId="{724994F0-1CE7-49A5-BBEA-5B067C903E5D}" type="parTrans" cxnId="{DB569D61-115D-4421-B2B6-C952425897FF}">
      <dgm:prSet/>
      <dgm:spPr/>
      <dgm:t>
        <a:bodyPr/>
        <a:lstStyle/>
        <a:p>
          <a:endParaRPr lang="en-US"/>
        </a:p>
      </dgm:t>
    </dgm:pt>
    <dgm:pt modelId="{6A94A1C3-26EE-4C4E-91A0-2962A69218C6}" type="sibTrans" cxnId="{DB569D61-115D-4421-B2B6-C952425897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1E0588-01AD-4779-975E-7F6E9363EC4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rischio conflitti parentali</a:t>
          </a:r>
          <a:endParaRPr lang="en-US"/>
        </a:p>
      </dgm:t>
    </dgm:pt>
    <dgm:pt modelId="{0C4A65B8-4B50-4328-B71C-8BD558DEF187}" type="parTrans" cxnId="{91BD9394-1043-46AB-BBF0-40CA8482912F}">
      <dgm:prSet/>
      <dgm:spPr/>
      <dgm:t>
        <a:bodyPr/>
        <a:lstStyle/>
        <a:p>
          <a:endParaRPr lang="en-US"/>
        </a:p>
      </dgm:t>
    </dgm:pt>
    <dgm:pt modelId="{F79D42BB-0EB7-40B1-8339-1DED4E0948B0}" type="sibTrans" cxnId="{91BD9394-1043-46AB-BBF0-40CA8482912F}">
      <dgm:prSet/>
      <dgm:spPr/>
      <dgm:t>
        <a:bodyPr/>
        <a:lstStyle/>
        <a:p>
          <a:endParaRPr lang="en-US"/>
        </a:p>
      </dgm:t>
    </dgm:pt>
    <dgm:pt modelId="{EAA9EBE7-25B9-4892-9689-03E9391AFAE1}" type="pres">
      <dgm:prSet presAssocID="{E5C4EE62-A832-499F-B29B-5C75062130BF}" presName="root" presStyleCnt="0">
        <dgm:presLayoutVars>
          <dgm:dir/>
          <dgm:resizeHandles val="exact"/>
        </dgm:presLayoutVars>
      </dgm:prSet>
      <dgm:spPr/>
    </dgm:pt>
    <dgm:pt modelId="{A2A45595-44CF-453B-BCAA-9BC7AAF64A73}" type="pres">
      <dgm:prSet presAssocID="{E5C4EE62-A832-499F-B29B-5C75062130BF}" presName="container" presStyleCnt="0">
        <dgm:presLayoutVars>
          <dgm:dir/>
          <dgm:resizeHandles val="exact"/>
        </dgm:presLayoutVars>
      </dgm:prSet>
      <dgm:spPr/>
    </dgm:pt>
    <dgm:pt modelId="{5F5302D8-C514-43BE-80C8-FA8BA21A4F87}" type="pres">
      <dgm:prSet presAssocID="{F8806AD5-1477-4E15-BBEB-FB92B307D846}" presName="compNode" presStyleCnt="0"/>
      <dgm:spPr/>
    </dgm:pt>
    <dgm:pt modelId="{58A347A2-F85A-46D5-9BD6-329A82B28D75}" type="pres">
      <dgm:prSet presAssocID="{F8806AD5-1477-4E15-BBEB-FB92B307D846}" presName="iconBgRect" presStyleLbl="bgShp" presStyleIdx="0" presStyleCnt="5"/>
      <dgm:spPr/>
    </dgm:pt>
    <dgm:pt modelId="{A879B7D2-64E6-4E37-9BD5-B81B92D7618C}" type="pres">
      <dgm:prSet presAssocID="{F8806AD5-1477-4E15-BBEB-FB92B307D84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11AA768-6D08-4CCA-95EE-D57BABB1DB95}" type="pres">
      <dgm:prSet presAssocID="{F8806AD5-1477-4E15-BBEB-FB92B307D846}" presName="spaceRect" presStyleCnt="0"/>
      <dgm:spPr/>
    </dgm:pt>
    <dgm:pt modelId="{62665CE6-2CD6-408A-BD9F-CE731B0B6715}" type="pres">
      <dgm:prSet presAssocID="{F8806AD5-1477-4E15-BBEB-FB92B307D846}" presName="textRect" presStyleLbl="revTx" presStyleIdx="0" presStyleCnt="5">
        <dgm:presLayoutVars>
          <dgm:chMax val="1"/>
          <dgm:chPref val="1"/>
        </dgm:presLayoutVars>
      </dgm:prSet>
      <dgm:spPr/>
    </dgm:pt>
    <dgm:pt modelId="{E7B112CA-16E2-4A6F-9A8D-8B8921ACDA41}" type="pres">
      <dgm:prSet presAssocID="{E7D3DF47-7533-4DF7-8C06-F32282EAA8E2}" presName="sibTrans" presStyleLbl="sibTrans2D1" presStyleIdx="0" presStyleCnt="0"/>
      <dgm:spPr/>
    </dgm:pt>
    <dgm:pt modelId="{A2945D49-C8A4-47A6-9BE1-2DB744C4A723}" type="pres">
      <dgm:prSet presAssocID="{44B2F0F5-B433-434D-BBE7-B6FD44049770}" presName="compNode" presStyleCnt="0"/>
      <dgm:spPr/>
    </dgm:pt>
    <dgm:pt modelId="{0EA6CE99-ED1F-4644-9448-7C5EDECB42FF}" type="pres">
      <dgm:prSet presAssocID="{44B2F0F5-B433-434D-BBE7-B6FD44049770}" presName="iconBgRect" presStyleLbl="bgShp" presStyleIdx="1" presStyleCnt="5"/>
      <dgm:spPr/>
    </dgm:pt>
    <dgm:pt modelId="{9B0B697D-8A73-4F89-9C7C-4132975F8D1A}" type="pres">
      <dgm:prSet presAssocID="{44B2F0F5-B433-434D-BBE7-B6FD4404977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gramma di flusso"/>
        </a:ext>
      </dgm:extLst>
    </dgm:pt>
    <dgm:pt modelId="{9AE122A6-3467-4111-8554-8B3557CDD641}" type="pres">
      <dgm:prSet presAssocID="{44B2F0F5-B433-434D-BBE7-B6FD44049770}" presName="spaceRect" presStyleCnt="0"/>
      <dgm:spPr/>
    </dgm:pt>
    <dgm:pt modelId="{E435F9FE-AB50-4153-8387-2EA520808E97}" type="pres">
      <dgm:prSet presAssocID="{44B2F0F5-B433-434D-BBE7-B6FD44049770}" presName="textRect" presStyleLbl="revTx" presStyleIdx="1" presStyleCnt="5">
        <dgm:presLayoutVars>
          <dgm:chMax val="1"/>
          <dgm:chPref val="1"/>
        </dgm:presLayoutVars>
      </dgm:prSet>
      <dgm:spPr/>
    </dgm:pt>
    <dgm:pt modelId="{9B22944C-6461-4F88-BE87-1842D668EF63}" type="pres">
      <dgm:prSet presAssocID="{27FC603A-DEC0-4A19-8F83-BA3DF4FED105}" presName="sibTrans" presStyleLbl="sibTrans2D1" presStyleIdx="0" presStyleCnt="0"/>
      <dgm:spPr/>
    </dgm:pt>
    <dgm:pt modelId="{4C1B4413-F9C1-4A67-8479-020AA739A977}" type="pres">
      <dgm:prSet presAssocID="{0521113E-7DF1-4428-9ED6-4C18BBAB1E09}" presName="compNode" presStyleCnt="0"/>
      <dgm:spPr/>
    </dgm:pt>
    <dgm:pt modelId="{F9657E62-3A2A-40CC-BA38-7C0CED7FEF15}" type="pres">
      <dgm:prSet presAssocID="{0521113E-7DF1-4428-9ED6-4C18BBAB1E09}" presName="iconBgRect" presStyleLbl="bgShp" presStyleIdx="2" presStyleCnt="5"/>
      <dgm:spPr/>
    </dgm:pt>
    <dgm:pt modelId="{BD85646B-423D-40EB-8C66-9C1B3CAFAFC9}" type="pres">
      <dgm:prSet presAssocID="{0521113E-7DF1-4428-9ED6-4C18BBAB1E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D74578CF-5EBC-451A-AC61-DD2C50BB0EA2}" type="pres">
      <dgm:prSet presAssocID="{0521113E-7DF1-4428-9ED6-4C18BBAB1E09}" presName="spaceRect" presStyleCnt="0"/>
      <dgm:spPr/>
    </dgm:pt>
    <dgm:pt modelId="{86728B0C-268C-4962-8D15-B89442AEAECB}" type="pres">
      <dgm:prSet presAssocID="{0521113E-7DF1-4428-9ED6-4C18BBAB1E09}" presName="textRect" presStyleLbl="revTx" presStyleIdx="2" presStyleCnt="5">
        <dgm:presLayoutVars>
          <dgm:chMax val="1"/>
          <dgm:chPref val="1"/>
        </dgm:presLayoutVars>
      </dgm:prSet>
      <dgm:spPr/>
    </dgm:pt>
    <dgm:pt modelId="{A6B47523-4A52-4F5A-B1CB-63F348D79918}" type="pres">
      <dgm:prSet presAssocID="{45087274-CD0D-46E5-83E8-76DB7A2EC973}" presName="sibTrans" presStyleLbl="sibTrans2D1" presStyleIdx="0" presStyleCnt="0"/>
      <dgm:spPr/>
    </dgm:pt>
    <dgm:pt modelId="{C11E0D43-AF97-4CE7-BCFF-B9D31816EF2C}" type="pres">
      <dgm:prSet presAssocID="{DAFAF150-0466-4531-80C3-EBBC65E58802}" presName="compNode" presStyleCnt="0"/>
      <dgm:spPr/>
    </dgm:pt>
    <dgm:pt modelId="{0CA73CEF-464A-41A5-A955-50CEEBF4418F}" type="pres">
      <dgm:prSet presAssocID="{DAFAF150-0466-4531-80C3-EBBC65E58802}" presName="iconBgRect" presStyleLbl="bgShp" presStyleIdx="3" presStyleCnt="5"/>
      <dgm:spPr/>
    </dgm:pt>
    <dgm:pt modelId="{2F37E28F-B393-48D9-A1D5-77DF315481A9}" type="pres">
      <dgm:prSet presAssocID="{DAFAF150-0466-4531-80C3-EBBC65E5880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12E1AC7C-5D13-4226-A34A-DA64321F8C02}" type="pres">
      <dgm:prSet presAssocID="{DAFAF150-0466-4531-80C3-EBBC65E58802}" presName="spaceRect" presStyleCnt="0"/>
      <dgm:spPr/>
    </dgm:pt>
    <dgm:pt modelId="{F8B81EB7-F3D5-4F7C-BBF7-7FE6A253E668}" type="pres">
      <dgm:prSet presAssocID="{DAFAF150-0466-4531-80C3-EBBC65E58802}" presName="textRect" presStyleLbl="revTx" presStyleIdx="3" presStyleCnt="5">
        <dgm:presLayoutVars>
          <dgm:chMax val="1"/>
          <dgm:chPref val="1"/>
        </dgm:presLayoutVars>
      </dgm:prSet>
      <dgm:spPr/>
    </dgm:pt>
    <dgm:pt modelId="{1359A042-24E5-49AF-B664-FB6380214951}" type="pres">
      <dgm:prSet presAssocID="{6A94A1C3-26EE-4C4E-91A0-2962A69218C6}" presName="sibTrans" presStyleLbl="sibTrans2D1" presStyleIdx="0" presStyleCnt="0"/>
      <dgm:spPr/>
    </dgm:pt>
    <dgm:pt modelId="{E8B4883D-76D0-4DC1-AD0F-FAAF473D93EC}" type="pres">
      <dgm:prSet presAssocID="{991E0588-01AD-4779-975E-7F6E9363EC4A}" presName="compNode" presStyleCnt="0"/>
      <dgm:spPr/>
    </dgm:pt>
    <dgm:pt modelId="{21D418D9-47A8-4913-BC96-DA6A95E4E4BB}" type="pres">
      <dgm:prSet presAssocID="{991E0588-01AD-4779-975E-7F6E9363EC4A}" presName="iconBgRect" presStyleLbl="bgShp" presStyleIdx="4" presStyleCnt="5"/>
      <dgm:spPr/>
    </dgm:pt>
    <dgm:pt modelId="{A7E476CF-432F-4A54-93A2-F9B44544FA94}" type="pres">
      <dgm:prSet presAssocID="{991E0588-01AD-4779-975E-7F6E9363EC4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viso"/>
        </a:ext>
      </dgm:extLst>
    </dgm:pt>
    <dgm:pt modelId="{8D3CF69B-6896-426E-98F2-FE17CD542C09}" type="pres">
      <dgm:prSet presAssocID="{991E0588-01AD-4779-975E-7F6E9363EC4A}" presName="spaceRect" presStyleCnt="0"/>
      <dgm:spPr/>
    </dgm:pt>
    <dgm:pt modelId="{E28E029E-7B01-47B9-ADBA-D5E87ABFC3CF}" type="pres">
      <dgm:prSet presAssocID="{991E0588-01AD-4779-975E-7F6E9363EC4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D95AF09-4E7D-4132-ABD6-8CC28A5438C6}" srcId="{E5C4EE62-A832-499F-B29B-5C75062130BF}" destId="{0521113E-7DF1-4428-9ED6-4C18BBAB1E09}" srcOrd="2" destOrd="0" parTransId="{0ED18831-4ABB-41E3-BC07-46E34CB5E773}" sibTransId="{45087274-CD0D-46E5-83E8-76DB7A2EC973}"/>
    <dgm:cxn modelId="{7AD67B0E-11A4-429B-8800-BB1FB9778CDF}" srcId="{E5C4EE62-A832-499F-B29B-5C75062130BF}" destId="{44B2F0F5-B433-434D-BBE7-B6FD44049770}" srcOrd="1" destOrd="0" parTransId="{EFA022CE-82D5-477E-98FD-AC062083A0B1}" sibTransId="{27FC603A-DEC0-4A19-8F83-BA3DF4FED105}"/>
    <dgm:cxn modelId="{BB7B1330-AC48-4873-926A-263EB6B69B6A}" type="presOf" srcId="{45087274-CD0D-46E5-83E8-76DB7A2EC973}" destId="{A6B47523-4A52-4F5A-B1CB-63F348D79918}" srcOrd="0" destOrd="0" presId="urn:microsoft.com/office/officeart/2018/2/layout/IconCircleList"/>
    <dgm:cxn modelId="{799B7445-CB21-498C-8C26-0E9A99109891}" srcId="{E5C4EE62-A832-499F-B29B-5C75062130BF}" destId="{F8806AD5-1477-4E15-BBEB-FB92B307D846}" srcOrd="0" destOrd="0" parTransId="{847930CC-4636-4C30-AE55-FDD3DAF6ADE6}" sibTransId="{E7D3DF47-7533-4DF7-8C06-F32282EAA8E2}"/>
    <dgm:cxn modelId="{E0276B4A-DCB4-4DDE-92FD-EB67315658EF}" type="presOf" srcId="{991E0588-01AD-4779-975E-7F6E9363EC4A}" destId="{E28E029E-7B01-47B9-ADBA-D5E87ABFC3CF}" srcOrd="0" destOrd="0" presId="urn:microsoft.com/office/officeart/2018/2/layout/IconCircleList"/>
    <dgm:cxn modelId="{E706B455-8068-4AA1-84D5-E7C544906476}" type="presOf" srcId="{0521113E-7DF1-4428-9ED6-4C18BBAB1E09}" destId="{86728B0C-268C-4962-8D15-B89442AEAECB}" srcOrd="0" destOrd="0" presId="urn:microsoft.com/office/officeart/2018/2/layout/IconCircleList"/>
    <dgm:cxn modelId="{DB569D61-115D-4421-B2B6-C952425897FF}" srcId="{E5C4EE62-A832-499F-B29B-5C75062130BF}" destId="{DAFAF150-0466-4531-80C3-EBBC65E58802}" srcOrd="3" destOrd="0" parTransId="{724994F0-1CE7-49A5-BBEA-5B067C903E5D}" sibTransId="{6A94A1C3-26EE-4C4E-91A0-2962A69218C6}"/>
    <dgm:cxn modelId="{CCD33262-D344-467E-8F54-D7D99BA80D38}" type="presOf" srcId="{DAFAF150-0466-4531-80C3-EBBC65E58802}" destId="{F8B81EB7-F3D5-4F7C-BBF7-7FE6A253E668}" srcOrd="0" destOrd="0" presId="urn:microsoft.com/office/officeart/2018/2/layout/IconCircleList"/>
    <dgm:cxn modelId="{DCB29663-CF6D-44A7-9947-C4F5BD04BE9B}" type="presOf" srcId="{E5C4EE62-A832-499F-B29B-5C75062130BF}" destId="{EAA9EBE7-25B9-4892-9689-03E9391AFAE1}" srcOrd="0" destOrd="0" presId="urn:microsoft.com/office/officeart/2018/2/layout/IconCircleList"/>
    <dgm:cxn modelId="{DA01C867-8F17-4EB9-9D9B-6054AE06A8EF}" type="presOf" srcId="{F8806AD5-1477-4E15-BBEB-FB92B307D846}" destId="{62665CE6-2CD6-408A-BD9F-CE731B0B6715}" srcOrd="0" destOrd="0" presId="urn:microsoft.com/office/officeart/2018/2/layout/IconCircleList"/>
    <dgm:cxn modelId="{91BD9394-1043-46AB-BBF0-40CA8482912F}" srcId="{E5C4EE62-A832-499F-B29B-5C75062130BF}" destId="{991E0588-01AD-4779-975E-7F6E9363EC4A}" srcOrd="4" destOrd="0" parTransId="{0C4A65B8-4B50-4328-B71C-8BD558DEF187}" sibTransId="{F79D42BB-0EB7-40B1-8339-1DED4E0948B0}"/>
    <dgm:cxn modelId="{68EBC3A7-829F-4C10-8F1E-8F00FBA73F2A}" type="presOf" srcId="{6A94A1C3-26EE-4C4E-91A0-2962A69218C6}" destId="{1359A042-24E5-49AF-B664-FB6380214951}" srcOrd="0" destOrd="0" presId="urn:microsoft.com/office/officeart/2018/2/layout/IconCircleList"/>
    <dgm:cxn modelId="{9C924CB3-F647-41CB-961E-BE697A971894}" type="presOf" srcId="{44B2F0F5-B433-434D-BBE7-B6FD44049770}" destId="{E435F9FE-AB50-4153-8387-2EA520808E97}" srcOrd="0" destOrd="0" presId="urn:microsoft.com/office/officeart/2018/2/layout/IconCircleList"/>
    <dgm:cxn modelId="{514517C8-1CE0-41B6-A80C-1F5C2913F238}" type="presOf" srcId="{27FC603A-DEC0-4A19-8F83-BA3DF4FED105}" destId="{9B22944C-6461-4F88-BE87-1842D668EF63}" srcOrd="0" destOrd="0" presId="urn:microsoft.com/office/officeart/2018/2/layout/IconCircleList"/>
    <dgm:cxn modelId="{82BC97DE-F2D3-4EE0-8751-FCF988CE85FC}" type="presOf" srcId="{E7D3DF47-7533-4DF7-8C06-F32282EAA8E2}" destId="{E7B112CA-16E2-4A6F-9A8D-8B8921ACDA41}" srcOrd="0" destOrd="0" presId="urn:microsoft.com/office/officeart/2018/2/layout/IconCircleList"/>
    <dgm:cxn modelId="{0A0947D5-7F00-409D-BB8F-19C0DD07F4FE}" type="presParOf" srcId="{EAA9EBE7-25B9-4892-9689-03E9391AFAE1}" destId="{A2A45595-44CF-453B-BCAA-9BC7AAF64A73}" srcOrd="0" destOrd="0" presId="urn:microsoft.com/office/officeart/2018/2/layout/IconCircleList"/>
    <dgm:cxn modelId="{C82C09C6-399D-41F7-97C5-0E6B001EEBEB}" type="presParOf" srcId="{A2A45595-44CF-453B-BCAA-9BC7AAF64A73}" destId="{5F5302D8-C514-43BE-80C8-FA8BA21A4F87}" srcOrd="0" destOrd="0" presId="urn:microsoft.com/office/officeart/2018/2/layout/IconCircleList"/>
    <dgm:cxn modelId="{8BAE62DB-0E22-4902-A9B8-EB831D8B20AD}" type="presParOf" srcId="{5F5302D8-C514-43BE-80C8-FA8BA21A4F87}" destId="{58A347A2-F85A-46D5-9BD6-329A82B28D75}" srcOrd="0" destOrd="0" presId="urn:microsoft.com/office/officeart/2018/2/layout/IconCircleList"/>
    <dgm:cxn modelId="{A51EF79A-83EC-4381-86BE-3FE9C6BB7D09}" type="presParOf" srcId="{5F5302D8-C514-43BE-80C8-FA8BA21A4F87}" destId="{A879B7D2-64E6-4E37-9BD5-B81B92D7618C}" srcOrd="1" destOrd="0" presId="urn:microsoft.com/office/officeart/2018/2/layout/IconCircleList"/>
    <dgm:cxn modelId="{5E7C6184-24AD-4B2C-B689-7B5915CC7E1D}" type="presParOf" srcId="{5F5302D8-C514-43BE-80C8-FA8BA21A4F87}" destId="{511AA768-6D08-4CCA-95EE-D57BABB1DB95}" srcOrd="2" destOrd="0" presId="urn:microsoft.com/office/officeart/2018/2/layout/IconCircleList"/>
    <dgm:cxn modelId="{B41FC702-3EA2-4BB1-9B24-624CFE507075}" type="presParOf" srcId="{5F5302D8-C514-43BE-80C8-FA8BA21A4F87}" destId="{62665CE6-2CD6-408A-BD9F-CE731B0B6715}" srcOrd="3" destOrd="0" presId="urn:microsoft.com/office/officeart/2018/2/layout/IconCircleList"/>
    <dgm:cxn modelId="{AF0DE34F-F16E-49E8-B746-C97E6962823B}" type="presParOf" srcId="{A2A45595-44CF-453B-BCAA-9BC7AAF64A73}" destId="{E7B112CA-16E2-4A6F-9A8D-8B8921ACDA41}" srcOrd="1" destOrd="0" presId="urn:microsoft.com/office/officeart/2018/2/layout/IconCircleList"/>
    <dgm:cxn modelId="{3728404D-0910-4582-8351-C151097AA18E}" type="presParOf" srcId="{A2A45595-44CF-453B-BCAA-9BC7AAF64A73}" destId="{A2945D49-C8A4-47A6-9BE1-2DB744C4A723}" srcOrd="2" destOrd="0" presId="urn:microsoft.com/office/officeart/2018/2/layout/IconCircleList"/>
    <dgm:cxn modelId="{5D5CAFC6-09C4-415F-8A79-4FA83D702BE4}" type="presParOf" srcId="{A2945D49-C8A4-47A6-9BE1-2DB744C4A723}" destId="{0EA6CE99-ED1F-4644-9448-7C5EDECB42FF}" srcOrd="0" destOrd="0" presId="urn:microsoft.com/office/officeart/2018/2/layout/IconCircleList"/>
    <dgm:cxn modelId="{3939EC47-B5C0-4D41-B3C5-ED76DF0D952E}" type="presParOf" srcId="{A2945D49-C8A4-47A6-9BE1-2DB744C4A723}" destId="{9B0B697D-8A73-4F89-9C7C-4132975F8D1A}" srcOrd="1" destOrd="0" presId="urn:microsoft.com/office/officeart/2018/2/layout/IconCircleList"/>
    <dgm:cxn modelId="{76037FDD-6791-4177-930C-4D0FF4B96059}" type="presParOf" srcId="{A2945D49-C8A4-47A6-9BE1-2DB744C4A723}" destId="{9AE122A6-3467-4111-8554-8B3557CDD641}" srcOrd="2" destOrd="0" presId="urn:microsoft.com/office/officeart/2018/2/layout/IconCircleList"/>
    <dgm:cxn modelId="{BCEC7CCB-6B7C-4B62-ACDB-D8410E270EED}" type="presParOf" srcId="{A2945D49-C8A4-47A6-9BE1-2DB744C4A723}" destId="{E435F9FE-AB50-4153-8387-2EA520808E97}" srcOrd="3" destOrd="0" presId="urn:microsoft.com/office/officeart/2018/2/layout/IconCircleList"/>
    <dgm:cxn modelId="{85A36B22-CA91-4C81-9910-6271C9A5B674}" type="presParOf" srcId="{A2A45595-44CF-453B-BCAA-9BC7AAF64A73}" destId="{9B22944C-6461-4F88-BE87-1842D668EF63}" srcOrd="3" destOrd="0" presId="urn:microsoft.com/office/officeart/2018/2/layout/IconCircleList"/>
    <dgm:cxn modelId="{D0779406-9C2C-4BD5-A92B-A6A9FFF6F8C7}" type="presParOf" srcId="{A2A45595-44CF-453B-BCAA-9BC7AAF64A73}" destId="{4C1B4413-F9C1-4A67-8479-020AA739A977}" srcOrd="4" destOrd="0" presId="urn:microsoft.com/office/officeart/2018/2/layout/IconCircleList"/>
    <dgm:cxn modelId="{9D39B0F7-91E1-4CDC-9BBD-FE1888F2AD5A}" type="presParOf" srcId="{4C1B4413-F9C1-4A67-8479-020AA739A977}" destId="{F9657E62-3A2A-40CC-BA38-7C0CED7FEF15}" srcOrd="0" destOrd="0" presId="urn:microsoft.com/office/officeart/2018/2/layout/IconCircleList"/>
    <dgm:cxn modelId="{091F4ABA-C354-4B4A-B028-9BCC584F4380}" type="presParOf" srcId="{4C1B4413-F9C1-4A67-8479-020AA739A977}" destId="{BD85646B-423D-40EB-8C66-9C1B3CAFAFC9}" srcOrd="1" destOrd="0" presId="urn:microsoft.com/office/officeart/2018/2/layout/IconCircleList"/>
    <dgm:cxn modelId="{20831F30-D081-4059-9F74-618EA017D75B}" type="presParOf" srcId="{4C1B4413-F9C1-4A67-8479-020AA739A977}" destId="{D74578CF-5EBC-451A-AC61-DD2C50BB0EA2}" srcOrd="2" destOrd="0" presId="urn:microsoft.com/office/officeart/2018/2/layout/IconCircleList"/>
    <dgm:cxn modelId="{0A757E08-AA49-4FB8-A872-3F1C6B17215D}" type="presParOf" srcId="{4C1B4413-F9C1-4A67-8479-020AA739A977}" destId="{86728B0C-268C-4962-8D15-B89442AEAECB}" srcOrd="3" destOrd="0" presId="urn:microsoft.com/office/officeart/2018/2/layout/IconCircleList"/>
    <dgm:cxn modelId="{022585E1-250B-416D-B176-DBDFD6787AEF}" type="presParOf" srcId="{A2A45595-44CF-453B-BCAA-9BC7AAF64A73}" destId="{A6B47523-4A52-4F5A-B1CB-63F348D79918}" srcOrd="5" destOrd="0" presId="urn:microsoft.com/office/officeart/2018/2/layout/IconCircleList"/>
    <dgm:cxn modelId="{E9800A78-FAE4-4FF9-9D7C-F048B5B3F712}" type="presParOf" srcId="{A2A45595-44CF-453B-BCAA-9BC7AAF64A73}" destId="{C11E0D43-AF97-4CE7-BCFF-B9D31816EF2C}" srcOrd="6" destOrd="0" presId="urn:microsoft.com/office/officeart/2018/2/layout/IconCircleList"/>
    <dgm:cxn modelId="{478F389A-B5E3-41B5-91FA-2B4381AF2C0A}" type="presParOf" srcId="{C11E0D43-AF97-4CE7-BCFF-B9D31816EF2C}" destId="{0CA73CEF-464A-41A5-A955-50CEEBF4418F}" srcOrd="0" destOrd="0" presId="urn:microsoft.com/office/officeart/2018/2/layout/IconCircleList"/>
    <dgm:cxn modelId="{33CFE9EA-58F6-4F8D-AE48-D3E6A3F91C5A}" type="presParOf" srcId="{C11E0D43-AF97-4CE7-BCFF-B9D31816EF2C}" destId="{2F37E28F-B393-48D9-A1D5-77DF315481A9}" srcOrd="1" destOrd="0" presId="urn:microsoft.com/office/officeart/2018/2/layout/IconCircleList"/>
    <dgm:cxn modelId="{0A9E6643-F547-4C25-B5E1-AE15F5630AA4}" type="presParOf" srcId="{C11E0D43-AF97-4CE7-BCFF-B9D31816EF2C}" destId="{12E1AC7C-5D13-4226-A34A-DA64321F8C02}" srcOrd="2" destOrd="0" presId="urn:microsoft.com/office/officeart/2018/2/layout/IconCircleList"/>
    <dgm:cxn modelId="{D8C435B9-6ECA-4446-ADD3-4E43E38C7793}" type="presParOf" srcId="{C11E0D43-AF97-4CE7-BCFF-B9D31816EF2C}" destId="{F8B81EB7-F3D5-4F7C-BBF7-7FE6A253E668}" srcOrd="3" destOrd="0" presId="urn:microsoft.com/office/officeart/2018/2/layout/IconCircleList"/>
    <dgm:cxn modelId="{D0F28218-606B-4308-981C-C9C85552C28B}" type="presParOf" srcId="{A2A45595-44CF-453B-BCAA-9BC7AAF64A73}" destId="{1359A042-24E5-49AF-B664-FB6380214951}" srcOrd="7" destOrd="0" presId="urn:microsoft.com/office/officeart/2018/2/layout/IconCircleList"/>
    <dgm:cxn modelId="{F9B636F2-36C3-42D4-881E-826949718110}" type="presParOf" srcId="{A2A45595-44CF-453B-BCAA-9BC7AAF64A73}" destId="{E8B4883D-76D0-4DC1-AD0F-FAAF473D93EC}" srcOrd="8" destOrd="0" presId="urn:microsoft.com/office/officeart/2018/2/layout/IconCircleList"/>
    <dgm:cxn modelId="{EF883DE8-4050-4F55-964E-550D98B7CB89}" type="presParOf" srcId="{E8B4883D-76D0-4DC1-AD0F-FAAF473D93EC}" destId="{21D418D9-47A8-4913-BC96-DA6A95E4E4BB}" srcOrd="0" destOrd="0" presId="urn:microsoft.com/office/officeart/2018/2/layout/IconCircleList"/>
    <dgm:cxn modelId="{2E99FEA2-D349-49E8-94DF-77E7C23AD7E3}" type="presParOf" srcId="{E8B4883D-76D0-4DC1-AD0F-FAAF473D93EC}" destId="{A7E476CF-432F-4A54-93A2-F9B44544FA94}" srcOrd="1" destOrd="0" presId="urn:microsoft.com/office/officeart/2018/2/layout/IconCircleList"/>
    <dgm:cxn modelId="{751AED67-2DFF-4E98-9665-3B1BFE25A37B}" type="presParOf" srcId="{E8B4883D-76D0-4DC1-AD0F-FAAF473D93EC}" destId="{8D3CF69B-6896-426E-98F2-FE17CD542C09}" srcOrd="2" destOrd="0" presId="urn:microsoft.com/office/officeart/2018/2/layout/IconCircleList"/>
    <dgm:cxn modelId="{BDDCB00D-612E-4DFB-A772-8BACBBB70FE6}" type="presParOf" srcId="{E8B4883D-76D0-4DC1-AD0F-FAAF473D93EC}" destId="{E28E029E-7B01-47B9-ADBA-D5E87ABFC3C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06BA0F-FD20-4640-9071-132F3B9977A3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9C0C943-7B10-4EBA-87A8-C070D29371EB}">
      <dgm:prSet/>
      <dgm:spPr/>
      <dgm:t>
        <a:bodyPr/>
        <a:lstStyle/>
        <a:p>
          <a:r>
            <a:rPr lang="it-IT"/>
            <a:t>Gruppi di discendenza come corpi politici</a:t>
          </a:r>
          <a:endParaRPr lang="en-US"/>
        </a:p>
      </dgm:t>
    </dgm:pt>
    <dgm:pt modelId="{6885EE63-8EC9-4D6F-A498-5DE572C13CF9}" type="parTrans" cxnId="{35FDF6E4-D2E9-496C-9CA4-A08545F0F5EB}">
      <dgm:prSet/>
      <dgm:spPr/>
      <dgm:t>
        <a:bodyPr/>
        <a:lstStyle/>
        <a:p>
          <a:endParaRPr lang="en-US"/>
        </a:p>
      </dgm:t>
    </dgm:pt>
    <dgm:pt modelId="{08EAD78B-449C-46B7-A796-CEA8614CFAF9}" type="sibTrans" cxnId="{35FDF6E4-D2E9-496C-9CA4-A08545F0F5EB}">
      <dgm:prSet/>
      <dgm:spPr/>
      <dgm:t>
        <a:bodyPr/>
        <a:lstStyle/>
        <a:p>
          <a:endParaRPr lang="en-US"/>
        </a:p>
      </dgm:t>
    </dgm:pt>
    <dgm:pt modelId="{FF44385E-11F7-4604-9345-F2CC0D385D43}">
      <dgm:prSet/>
      <dgm:spPr/>
      <dgm:t>
        <a:bodyPr/>
        <a:lstStyle/>
        <a:p>
          <a:r>
            <a:rPr lang="it-IT"/>
            <a:t>Organizzazione politica acefala</a:t>
          </a:r>
          <a:endParaRPr lang="en-US"/>
        </a:p>
      </dgm:t>
    </dgm:pt>
    <dgm:pt modelId="{ED97D1EE-525B-43C8-95CF-3C8DC0253DAA}" type="parTrans" cxnId="{180A6D31-0963-4882-8327-EAC09CFED3AE}">
      <dgm:prSet/>
      <dgm:spPr/>
      <dgm:t>
        <a:bodyPr/>
        <a:lstStyle/>
        <a:p>
          <a:endParaRPr lang="en-US"/>
        </a:p>
      </dgm:t>
    </dgm:pt>
    <dgm:pt modelId="{7B1577FE-AB22-45A9-920F-A84A0223F80A}" type="sibTrans" cxnId="{180A6D31-0963-4882-8327-EAC09CFED3AE}">
      <dgm:prSet/>
      <dgm:spPr/>
      <dgm:t>
        <a:bodyPr/>
        <a:lstStyle/>
        <a:p>
          <a:endParaRPr lang="en-US"/>
        </a:p>
      </dgm:t>
    </dgm:pt>
    <dgm:pt modelId="{BF6D6AE8-43A1-44D0-ABE1-46A100AFF1D0}">
      <dgm:prSet/>
      <dgm:spPr/>
      <dgm:t>
        <a:bodyPr/>
        <a:lstStyle/>
        <a:p>
          <a:r>
            <a:rPr lang="it-IT"/>
            <a:t>prive di potere centrale e di capacità di coercizione</a:t>
          </a:r>
          <a:endParaRPr lang="en-US"/>
        </a:p>
      </dgm:t>
    </dgm:pt>
    <dgm:pt modelId="{A152D5FD-7583-4169-AC56-6B46769C928D}" type="parTrans" cxnId="{0A5E58BA-04A0-493B-A53F-017D6DA9F901}">
      <dgm:prSet/>
      <dgm:spPr/>
      <dgm:t>
        <a:bodyPr/>
        <a:lstStyle/>
        <a:p>
          <a:endParaRPr lang="en-US"/>
        </a:p>
      </dgm:t>
    </dgm:pt>
    <dgm:pt modelId="{009D62BF-00F1-42C2-88A8-832F6E0C1C9D}" type="sibTrans" cxnId="{0A5E58BA-04A0-493B-A53F-017D6DA9F901}">
      <dgm:prSet/>
      <dgm:spPr/>
      <dgm:t>
        <a:bodyPr/>
        <a:lstStyle/>
        <a:p>
          <a:endParaRPr lang="en-US"/>
        </a:p>
      </dgm:t>
    </dgm:pt>
    <dgm:pt modelId="{4C6EBB6D-B983-EC4B-9ECD-F008E2533E60}" type="pres">
      <dgm:prSet presAssocID="{F606BA0F-FD20-4640-9071-132F3B9977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4921D9-E191-654B-989D-4C119DF64837}" type="pres">
      <dgm:prSet presAssocID="{C9C0C943-7B10-4EBA-87A8-C070D29371EB}" presName="hierRoot1" presStyleCnt="0"/>
      <dgm:spPr/>
    </dgm:pt>
    <dgm:pt modelId="{C29F2443-A451-4F48-8919-1A57446906F3}" type="pres">
      <dgm:prSet presAssocID="{C9C0C943-7B10-4EBA-87A8-C070D29371EB}" presName="composite" presStyleCnt="0"/>
      <dgm:spPr/>
    </dgm:pt>
    <dgm:pt modelId="{9A619878-20F0-254E-A2BF-162310CE2897}" type="pres">
      <dgm:prSet presAssocID="{C9C0C943-7B10-4EBA-87A8-C070D29371EB}" presName="background" presStyleLbl="node0" presStyleIdx="0" presStyleCnt="3"/>
      <dgm:spPr/>
    </dgm:pt>
    <dgm:pt modelId="{D429F357-A873-D845-AFDC-13DA32AA8D56}" type="pres">
      <dgm:prSet presAssocID="{C9C0C943-7B10-4EBA-87A8-C070D29371EB}" presName="text" presStyleLbl="fgAcc0" presStyleIdx="0" presStyleCnt="3">
        <dgm:presLayoutVars>
          <dgm:chPref val="3"/>
        </dgm:presLayoutVars>
      </dgm:prSet>
      <dgm:spPr/>
    </dgm:pt>
    <dgm:pt modelId="{7676A808-9C84-9049-99A1-F332258C8A28}" type="pres">
      <dgm:prSet presAssocID="{C9C0C943-7B10-4EBA-87A8-C070D29371EB}" presName="hierChild2" presStyleCnt="0"/>
      <dgm:spPr/>
    </dgm:pt>
    <dgm:pt modelId="{39042BCA-F51E-1140-A0DB-1DD9E30FA11B}" type="pres">
      <dgm:prSet presAssocID="{FF44385E-11F7-4604-9345-F2CC0D385D43}" presName="hierRoot1" presStyleCnt="0"/>
      <dgm:spPr/>
    </dgm:pt>
    <dgm:pt modelId="{720F0210-D0AD-904D-8B39-7DDF46D36972}" type="pres">
      <dgm:prSet presAssocID="{FF44385E-11F7-4604-9345-F2CC0D385D43}" presName="composite" presStyleCnt="0"/>
      <dgm:spPr/>
    </dgm:pt>
    <dgm:pt modelId="{60EEFC2D-5EE9-8647-B5B7-DC9ACE4DC019}" type="pres">
      <dgm:prSet presAssocID="{FF44385E-11F7-4604-9345-F2CC0D385D43}" presName="background" presStyleLbl="node0" presStyleIdx="1" presStyleCnt="3"/>
      <dgm:spPr/>
    </dgm:pt>
    <dgm:pt modelId="{04BD4B93-5A41-DD42-A10F-F18F450F1DD4}" type="pres">
      <dgm:prSet presAssocID="{FF44385E-11F7-4604-9345-F2CC0D385D43}" presName="text" presStyleLbl="fgAcc0" presStyleIdx="1" presStyleCnt="3">
        <dgm:presLayoutVars>
          <dgm:chPref val="3"/>
        </dgm:presLayoutVars>
      </dgm:prSet>
      <dgm:spPr/>
    </dgm:pt>
    <dgm:pt modelId="{8C1B0895-A465-C648-9D50-1484C397BC0A}" type="pres">
      <dgm:prSet presAssocID="{FF44385E-11F7-4604-9345-F2CC0D385D43}" presName="hierChild2" presStyleCnt="0"/>
      <dgm:spPr/>
    </dgm:pt>
    <dgm:pt modelId="{7C595B1E-E106-4545-9769-201BF42FBC7E}" type="pres">
      <dgm:prSet presAssocID="{BF6D6AE8-43A1-44D0-ABE1-46A100AFF1D0}" presName="hierRoot1" presStyleCnt="0"/>
      <dgm:spPr/>
    </dgm:pt>
    <dgm:pt modelId="{F266390C-6576-EB4F-BF4E-167DB9F080C9}" type="pres">
      <dgm:prSet presAssocID="{BF6D6AE8-43A1-44D0-ABE1-46A100AFF1D0}" presName="composite" presStyleCnt="0"/>
      <dgm:spPr/>
    </dgm:pt>
    <dgm:pt modelId="{4CFB7707-0FBF-A74E-B2FB-8F142A052E0B}" type="pres">
      <dgm:prSet presAssocID="{BF6D6AE8-43A1-44D0-ABE1-46A100AFF1D0}" presName="background" presStyleLbl="node0" presStyleIdx="2" presStyleCnt="3"/>
      <dgm:spPr/>
    </dgm:pt>
    <dgm:pt modelId="{F61ACD51-A0E8-1A48-8FA2-819C7A274061}" type="pres">
      <dgm:prSet presAssocID="{BF6D6AE8-43A1-44D0-ABE1-46A100AFF1D0}" presName="text" presStyleLbl="fgAcc0" presStyleIdx="2" presStyleCnt="3">
        <dgm:presLayoutVars>
          <dgm:chPref val="3"/>
        </dgm:presLayoutVars>
      </dgm:prSet>
      <dgm:spPr/>
    </dgm:pt>
    <dgm:pt modelId="{3E47A716-711D-594E-8FBE-8C222A8E1A85}" type="pres">
      <dgm:prSet presAssocID="{BF6D6AE8-43A1-44D0-ABE1-46A100AFF1D0}" presName="hierChild2" presStyleCnt="0"/>
      <dgm:spPr/>
    </dgm:pt>
  </dgm:ptLst>
  <dgm:cxnLst>
    <dgm:cxn modelId="{C9F3B221-3B98-C947-B750-3FF6828086B0}" type="presOf" srcId="{C9C0C943-7B10-4EBA-87A8-C070D29371EB}" destId="{D429F357-A873-D845-AFDC-13DA32AA8D56}" srcOrd="0" destOrd="0" presId="urn:microsoft.com/office/officeart/2005/8/layout/hierarchy1"/>
    <dgm:cxn modelId="{180A6D31-0963-4882-8327-EAC09CFED3AE}" srcId="{F606BA0F-FD20-4640-9071-132F3B9977A3}" destId="{FF44385E-11F7-4604-9345-F2CC0D385D43}" srcOrd="1" destOrd="0" parTransId="{ED97D1EE-525B-43C8-95CF-3C8DC0253DAA}" sibTransId="{7B1577FE-AB22-45A9-920F-A84A0223F80A}"/>
    <dgm:cxn modelId="{B850658A-73A2-484D-8BB4-835B0FAD8AE0}" type="presOf" srcId="{BF6D6AE8-43A1-44D0-ABE1-46A100AFF1D0}" destId="{F61ACD51-A0E8-1A48-8FA2-819C7A274061}" srcOrd="0" destOrd="0" presId="urn:microsoft.com/office/officeart/2005/8/layout/hierarchy1"/>
    <dgm:cxn modelId="{8B9971A7-BE85-0E4B-B390-96AF668BC44B}" type="presOf" srcId="{F606BA0F-FD20-4640-9071-132F3B9977A3}" destId="{4C6EBB6D-B983-EC4B-9ECD-F008E2533E60}" srcOrd="0" destOrd="0" presId="urn:microsoft.com/office/officeart/2005/8/layout/hierarchy1"/>
    <dgm:cxn modelId="{0A5E58BA-04A0-493B-A53F-017D6DA9F901}" srcId="{F606BA0F-FD20-4640-9071-132F3B9977A3}" destId="{BF6D6AE8-43A1-44D0-ABE1-46A100AFF1D0}" srcOrd="2" destOrd="0" parTransId="{A152D5FD-7583-4169-AC56-6B46769C928D}" sibTransId="{009D62BF-00F1-42C2-88A8-832F6E0C1C9D}"/>
    <dgm:cxn modelId="{D36C72D6-594E-AA43-A88B-2993E19472CA}" type="presOf" srcId="{FF44385E-11F7-4604-9345-F2CC0D385D43}" destId="{04BD4B93-5A41-DD42-A10F-F18F450F1DD4}" srcOrd="0" destOrd="0" presId="urn:microsoft.com/office/officeart/2005/8/layout/hierarchy1"/>
    <dgm:cxn modelId="{35FDF6E4-D2E9-496C-9CA4-A08545F0F5EB}" srcId="{F606BA0F-FD20-4640-9071-132F3B9977A3}" destId="{C9C0C943-7B10-4EBA-87A8-C070D29371EB}" srcOrd="0" destOrd="0" parTransId="{6885EE63-8EC9-4D6F-A498-5DE572C13CF9}" sibTransId="{08EAD78B-449C-46B7-A796-CEA8614CFAF9}"/>
    <dgm:cxn modelId="{CBBC88FD-C07F-E741-A6A0-516F6963BC5A}" type="presParOf" srcId="{4C6EBB6D-B983-EC4B-9ECD-F008E2533E60}" destId="{6F4921D9-E191-654B-989D-4C119DF64837}" srcOrd="0" destOrd="0" presId="urn:microsoft.com/office/officeart/2005/8/layout/hierarchy1"/>
    <dgm:cxn modelId="{349ACD2D-0AE9-A44C-8DD6-F0CEEED396CE}" type="presParOf" srcId="{6F4921D9-E191-654B-989D-4C119DF64837}" destId="{C29F2443-A451-4F48-8919-1A57446906F3}" srcOrd="0" destOrd="0" presId="urn:microsoft.com/office/officeart/2005/8/layout/hierarchy1"/>
    <dgm:cxn modelId="{CAB302B6-07DB-B44F-9214-934F97B86AF2}" type="presParOf" srcId="{C29F2443-A451-4F48-8919-1A57446906F3}" destId="{9A619878-20F0-254E-A2BF-162310CE2897}" srcOrd="0" destOrd="0" presId="urn:microsoft.com/office/officeart/2005/8/layout/hierarchy1"/>
    <dgm:cxn modelId="{20F220F8-40D5-EC49-A4B4-0B682A9BEA1A}" type="presParOf" srcId="{C29F2443-A451-4F48-8919-1A57446906F3}" destId="{D429F357-A873-D845-AFDC-13DA32AA8D56}" srcOrd="1" destOrd="0" presId="urn:microsoft.com/office/officeart/2005/8/layout/hierarchy1"/>
    <dgm:cxn modelId="{BE8CF2F1-5BE9-0C4A-9F69-B5F688D3E95C}" type="presParOf" srcId="{6F4921D9-E191-654B-989D-4C119DF64837}" destId="{7676A808-9C84-9049-99A1-F332258C8A28}" srcOrd="1" destOrd="0" presId="urn:microsoft.com/office/officeart/2005/8/layout/hierarchy1"/>
    <dgm:cxn modelId="{8B7BDF27-F8E2-6548-BD14-7D1E595717B3}" type="presParOf" srcId="{4C6EBB6D-B983-EC4B-9ECD-F008E2533E60}" destId="{39042BCA-F51E-1140-A0DB-1DD9E30FA11B}" srcOrd="1" destOrd="0" presId="urn:microsoft.com/office/officeart/2005/8/layout/hierarchy1"/>
    <dgm:cxn modelId="{34AAD74D-310B-A346-8FFB-6F407D9876E1}" type="presParOf" srcId="{39042BCA-F51E-1140-A0DB-1DD9E30FA11B}" destId="{720F0210-D0AD-904D-8B39-7DDF46D36972}" srcOrd="0" destOrd="0" presId="urn:microsoft.com/office/officeart/2005/8/layout/hierarchy1"/>
    <dgm:cxn modelId="{31774E51-BEAE-B247-84BF-251FC463004C}" type="presParOf" srcId="{720F0210-D0AD-904D-8B39-7DDF46D36972}" destId="{60EEFC2D-5EE9-8647-B5B7-DC9ACE4DC019}" srcOrd="0" destOrd="0" presId="urn:microsoft.com/office/officeart/2005/8/layout/hierarchy1"/>
    <dgm:cxn modelId="{CC3C2F7D-3865-244C-8729-273BBAA099F5}" type="presParOf" srcId="{720F0210-D0AD-904D-8B39-7DDF46D36972}" destId="{04BD4B93-5A41-DD42-A10F-F18F450F1DD4}" srcOrd="1" destOrd="0" presId="urn:microsoft.com/office/officeart/2005/8/layout/hierarchy1"/>
    <dgm:cxn modelId="{9E786509-C2B8-CE4B-9226-750720C98EFB}" type="presParOf" srcId="{39042BCA-F51E-1140-A0DB-1DD9E30FA11B}" destId="{8C1B0895-A465-C648-9D50-1484C397BC0A}" srcOrd="1" destOrd="0" presId="urn:microsoft.com/office/officeart/2005/8/layout/hierarchy1"/>
    <dgm:cxn modelId="{CD7C823A-71CD-B646-A692-B1D8A310DCD2}" type="presParOf" srcId="{4C6EBB6D-B983-EC4B-9ECD-F008E2533E60}" destId="{7C595B1E-E106-4545-9769-201BF42FBC7E}" srcOrd="2" destOrd="0" presId="urn:microsoft.com/office/officeart/2005/8/layout/hierarchy1"/>
    <dgm:cxn modelId="{7D01E6D9-A4DE-D142-9631-D29EC57B25C2}" type="presParOf" srcId="{7C595B1E-E106-4545-9769-201BF42FBC7E}" destId="{F266390C-6576-EB4F-BF4E-167DB9F080C9}" srcOrd="0" destOrd="0" presId="urn:microsoft.com/office/officeart/2005/8/layout/hierarchy1"/>
    <dgm:cxn modelId="{D4CBCD03-B1C1-3842-AC76-BC6732904ED6}" type="presParOf" srcId="{F266390C-6576-EB4F-BF4E-167DB9F080C9}" destId="{4CFB7707-0FBF-A74E-B2FB-8F142A052E0B}" srcOrd="0" destOrd="0" presId="urn:microsoft.com/office/officeart/2005/8/layout/hierarchy1"/>
    <dgm:cxn modelId="{4FD0A2FB-590D-E545-B689-66663F8D1B09}" type="presParOf" srcId="{F266390C-6576-EB4F-BF4E-167DB9F080C9}" destId="{F61ACD51-A0E8-1A48-8FA2-819C7A274061}" srcOrd="1" destOrd="0" presId="urn:microsoft.com/office/officeart/2005/8/layout/hierarchy1"/>
    <dgm:cxn modelId="{3F60C96A-FFF3-8548-9B21-E3D166E4975A}" type="presParOf" srcId="{7C595B1E-E106-4545-9769-201BF42FBC7E}" destId="{3E47A716-711D-594E-8FBE-8C222A8E1A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7E57CA-5A55-4DC9-A799-53897F4D59B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C798ED-D129-470B-B7DF-54B4D7D22D41}">
      <dgm:prSet/>
      <dgm:spPr/>
      <dgm:t>
        <a:bodyPr/>
        <a:lstStyle/>
        <a:p>
          <a:r>
            <a:rPr lang="en-GB"/>
            <a:t>- Organizzazione di gruppi di lignaggio (legame genealogico) in rapporto di alleanza/ostilità</a:t>
          </a:r>
          <a:endParaRPr lang="en-US"/>
        </a:p>
      </dgm:t>
    </dgm:pt>
    <dgm:pt modelId="{44C473EA-3B7E-49A3-BAD5-6C0584DD4958}" type="parTrans" cxnId="{6EEBD160-A566-4E84-B6F8-CA70DA80E0FF}">
      <dgm:prSet/>
      <dgm:spPr/>
      <dgm:t>
        <a:bodyPr/>
        <a:lstStyle/>
        <a:p>
          <a:endParaRPr lang="en-US"/>
        </a:p>
      </dgm:t>
    </dgm:pt>
    <dgm:pt modelId="{DA329A20-4ECB-419C-9916-D08C8C6D6F80}" type="sibTrans" cxnId="{6EEBD160-A566-4E84-B6F8-CA70DA80E0FF}">
      <dgm:prSet/>
      <dgm:spPr/>
      <dgm:t>
        <a:bodyPr/>
        <a:lstStyle/>
        <a:p>
          <a:endParaRPr lang="en-US"/>
        </a:p>
      </dgm:t>
    </dgm:pt>
    <dgm:pt modelId="{AD8CF574-FBAE-4DD6-9F73-0E1E5ADC2225}">
      <dgm:prSet/>
      <dgm:spPr/>
      <dgm:t>
        <a:bodyPr/>
        <a:lstStyle/>
        <a:p>
          <a:r>
            <a:rPr lang="en-GB"/>
            <a:t>- Manca un potere centralizzato</a:t>
          </a:r>
          <a:endParaRPr lang="en-US"/>
        </a:p>
      </dgm:t>
    </dgm:pt>
    <dgm:pt modelId="{E7C6B8DD-1A8B-4059-8FD2-BBFE7223CFA6}" type="parTrans" cxnId="{FB79DF74-14DC-48FF-A9EE-70E4D844E4F0}">
      <dgm:prSet/>
      <dgm:spPr/>
      <dgm:t>
        <a:bodyPr/>
        <a:lstStyle/>
        <a:p>
          <a:endParaRPr lang="en-US"/>
        </a:p>
      </dgm:t>
    </dgm:pt>
    <dgm:pt modelId="{A381DF7F-8C04-473B-B178-46BC7998E10D}" type="sibTrans" cxnId="{FB79DF74-14DC-48FF-A9EE-70E4D844E4F0}">
      <dgm:prSet/>
      <dgm:spPr/>
      <dgm:t>
        <a:bodyPr/>
        <a:lstStyle/>
        <a:p>
          <a:endParaRPr lang="en-US"/>
        </a:p>
      </dgm:t>
    </dgm:pt>
    <dgm:pt modelId="{BC95C76D-28CF-4281-A949-968EB68ADB36}">
      <dgm:prSet/>
      <dgm:spPr/>
      <dgm:t>
        <a:bodyPr/>
        <a:lstStyle/>
        <a:p>
          <a:r>
            <a:rPr lang="en-GB"/>
            <a:t>- Mantenimento dell</a:t>
          </a:r>
          <a:r>
            <a:rPr lang="ja-JP"/>
            <a:t>’</a:t>
          </a:r>
          <a:r>
            <a:rPr lang="en-GB"/>
            <a:t>ordine grazie ad alleanze strategiche e dinamiche</a:t>
          </a:r>
          <a:endParaRPr lang="en-US"/>
        </a:p>
      </dgm:t>
    </dgm:pt>
    <dgm:pt modelId="{99746386-CC86-4C0B-8633-482F609A68F1}" type="parTrans" cxnId="{F0A073F6-B1C0-46F2-9775-D8F98E64388A}">
      <dgm:prSet/>
      <dgm:spPr/>
      <dgm:t>
        <a:bodyPr/>
        <a:lstStyle/>
        <a:p>
          <a:endParaRPr lang="en-US"/>
        </a:p>
      </dgm:t>
    </dgm:pt>
    <dgm:pt modelId="{8402ED3F-0AB0-4F7B-AA61-C5D9EE42EDC1}" type="sibTrans" cxnId="{F0A073F6-B1C0-46F2-9775-D8F98E64388A}">
      <dgm:prSet/>
      <dgm:spPr/>
      <dgm:t>
        <a:bodyPr/>
        <a:lstStyle/>
        <a:p>
          <a:endParaRPr lang="en-US"/>
        </a:p>
      </dgm:t>
    </dgm:pt>
    <dgm:pt modelId="{C3A1465A-2CB4-E64E-B531-BFAA73D80976}" type="pres">
      <dgm:prSet presAssocID="{8D7E57CA-5A55-4DC9-A799-53897F4D59B4}" presName="outerComposite" presStyleCnt="0">
        <dgm:presLayoutVars>
          <dgm:chMax val="5"/>
          <dgm:dir/>
          <dgm:resizeHandles val="exact"/>
        </dgm:presLayoutVars>
      </dgm:prSet>
      <dgm:spPr/>
    </dgm:pt>
    <dgm:pt modelId="{01C5967D-0DDA-5241-9997-3581D87175F1}" type="pres">
      <dgm:prSet presAssocID="{8D7E57CA-5A55-4DC9-A799-53897F4D59B4}" presName="dummyMaxCanvas" presStyleCnt="0">
        <dgm:presLayoutVars/>
      </dgm:prSet>
      <dgm:spPr/>
    </dgm:pt>
    <dgm:pt modelId="{19644B38-13ED-0447-AC7A-AE2E1157BA3C}" type="pres">
      <dgm:prSet presAssocID="{8D7E57CA-5A55-4DC9-A799-53897F4D59B4}" presName="ThreeNodes_1" presStyleLbl="node1" presStyleIdx="0" presStyleCnt="3">
        <dgm:presLayoutVars>
          <dgm:bulletEnabled val="1"/>
        </dgm:presLayoutVars>
      </dgm:prSet>
      <dgm:spPr/>
    </dgm:pt>
    <dgm:pt modelId="{27E0A3F2-894C-0C47-8C54-3E05424CF5B8}" type="pres">
      <dgm:prSet presAssocID="{8D7E57CA-5A55-4DC9-A799-53897F4D59B4}" presName="ThreeNodes_2" presStyleLbl="node1" presStyleIdx="1" presStyleCnt="3">
        <dgm:presLayoutVars>
          <dgm:bulletEnabled val="1"/>
        </dgm:presLayoutVars>
      </dgm:prSet>
      <dgm:spPr/>
    </dgm:pt>
    <dgm:pt modelId="{4061EA36-FAF9-F64D-B569-9443D43620B5}" type="pres">
      <dgm:prSet presAssocID="{8D7E57CA-5A55-4DC9-A799-53897F4D59B4}" presName="ThreeNodes_3" presStyleLbl="node1" presStyleIdx="2" presStyleCnt="3">
        <dgm:presLayoutVars>
          <dgm:bulletEnabled val="1"/>
        </dgm:presLayoutVars>
      </dgm:prSet>
      <dgm:spPr/>
    </dgm:pt>
    <dgm:pt modelId="{DD121ECF-C434-9345-B8CB-818E41327D42}" type="pres">
      <dgm:prSet presAssocID="{8D7E57CA-5A55-4DC9-A799-53897F4D59B4}" presName="ThreeConn_1-2" presStyleLbl="fgAccFollowNode1" presStyleIdx="0" presStyleCnt="2">
        <dgm:presLayoutVars>
          <dgm:bulletEnabled val="1"/>
        </dgm:presLayoutVars>
      </dgm:prSet>
      <dgm:spPr/>
    </dgm:pt>
    <dgm:pt modelId="{A0553709-664B-EE4F-BBB3-C73D8638F575}" type="pres">
      <dgm:prSet presAssocID="{8D7E57CA-5A55-4DC9-A799-53897F4D59B4}" presName="ThreeConn_2-3" presStyleLbl="fgAccFollowNode1" presStyleIdx="1" presStyleCnt="2">
        <dgm:presLayoutVars>
          <dgm:bulletEnabled val="1"/>
        </dgm:presLayoutVars>
      </dgm:prSet>
      <dgm:spPr/>
    </dgm:pt>
    <dgm:pt modelId="{C5B7833D-14DE-E84F-B759-74B38C19DADA}" type="pres">
      <dgm:prSet presAssocID="{8D7E57CA-5A55-4DC9-A799-53897F4D59B4}" presName="ThreeNodes_1_text" presStyleLbl="node1" presStyleIdx="2" presStyleCnt="3">
        <dgm:presLayoutVars>
          <dgm:bulletEnabled val="1"/>
        </dgm:presLayoutVars>
      </dgm:prSet>
      <dgm:spPr/>
    </dgm:pt>
    <dgm:pt modelId="{5DC367A7-C930-4D4D-A409-84E4948DD741}" type="pres">
      <dgm:prSet presAssocID="{8D7E57CA-5A55-4DC9-A799-53897F4D59B4}" presName="ThreeNodes_2_text" presStyleLbl="node1" presStyleIdx="2" presStyleCnt="3">
        <dgm:presLayoutVars>
          <dgm:bulletEnabled val="1"/>
        </dgm:presLayoutVars>
      </dgm:prSet>
      <dgm:spPr/>
    </dgm:pt>
    <dgm:pt modelId="{7442BC0A-A572-394D-A0AE-0F0EE9F1E070}" type="pres">
      <dgm:prSet presAssocID="{8D7E57CA-5A55-4DC9-A799-53897F4D59B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624E14-6CF2-864A-97A6-D03C709DD10F}" type="presOf" srcId="{BC95C76D-28CF-4281-A949-968EB68ADB36}" destId="{4061EA36-FAF9-F64D-B569-9443D43620B5}" srcOrd="0" destOrd="0" presId="urn:microsoft.com/office/officeart/2005/8/layout/vProcess5"/>
    <dgm:cxn modelId="{F08B872B-E1E6-884F-9F71-CC7DC66EC3C9}" type="presOf" srcId="{DA329A20-4ECB-419C-9916-D08C8C6D6F80}" destId="{DD121ECF-C434-9345-B8CB-818E41327D42}" srcOrd="0" destOrd="0" presId="urn:microsoft.com/office/officeart/2005/8/layout/vProcess5"/>
    <dgm:cxn modelId="{583C6E36-AB31-7245-8E4D-C25C06B06E26}" type="presOf" srcId="{AD8CF574-FBAE-4DD6-9F73-0E1E5ADC2225}" destId="{5DC367A7-C930-4D4D-A409-84E4948DD741}" srcOrd="1" destOrd="0" presId="urn:microsoft.com/office/officeart/2005/8/layout/vProcess5"/>
    <dgm:cxn modelId="{6EEBD160-A566-4E84-B6F8-CA70DA80E0FF}" srcId="{8D7E57CA-5A55-4DC9-A799-53897F4D59B4}" destId="{81C798ED-D129-470B-B7DF-54B4D7D22D41}" srcOrd="0" destOrd="0" parTransId="{44C473EA-3B7E-49A3-BAD5-6C0584DD4958}" sibTransId="{DA329A20-4ECB-419C-9916-D08C8C6D6F80}"/>
    <dgm:cxn modelId="{FB79DF74-14DC-48FF-A9EE-70E4D844E4F0}" srcId="{8D7E57CA-5A55-4DC9-A799-53897F4D59B4}" destId="{AD8CF574-FBAE-4DD6-9F73-0E1E5ADC2225}" srcOrd="1" destOrd="0" parTransId="{E7C6B8DD-1A8B-4059-8FD2-BBFE7223CFA6}" sibTransId="{A381DF7F-8C04-473B-B178-46BC7998E10D}"/>
    <dgm:cxn modelId="{585240A3-776B-0F40-9364-138314C797B2}" type="presOf" srcId="{A381DF7F-8C04-473B-B178-46BC7998E10D}" destId="{A0553709-664B-EE4F-BBB3-C73D8638F575}" srcOrd="0" destOrd="0" presId="urn:microsoft.com/office/officeart/2005/8/layout/vProcess5"/>
    <dgm:cxn modelId="{25C8E4A6-19D8-004B-9FCA-55F6831B6A46}" type="presOf" srcId="{BC95C76D-28CF-4281-A949-968EB68ADB36}" destId="{7442BC0A-A572-394D-A0AE-0F0EE9F1E070}" srcOrd="1" destOrd="0" presId="urn:microsoft.com/office/officeart/2005/8/layout/vProcess5"/>
    <dgm:cxn modelId="{8A4BFCBA-5C24-4F49-857A-62CF93D9B47C}" type="presOf" srcId="{81C798ED-D129-470B-B7DF-54B4D7D22D41}" destId="{19644B38-13ED-0447-AC7A-AE2E1157BA3C}" srcOrd="0" destOrd="0" presId="urn:microsoft.com/office/officeart/2005/8/layout/vProcess5"/>
    <dgm:cxn modelId="{C107DABB-ED2D-704C-B35C-32E22F83F5C0}" type="presOf" srcId="{81C798ED-D129-470B-B7DF-54B4D7D22D41}" destId="{C5B7833D-14DE-E84F-B759-74B38C19DADA}" srcOrd="1" destOrd="0" presId="urn:microsoft.com/office/officeart/2005/8/layout/vProcess5"/>
    <dgm:cxn modelId="{75F5A1E6-1C0A-2D4B-AE0A-DCF673A3E589}" type="presOf" srcId="{8D7E57CA-5A55-4DC9-A799-53897F4D59B4}" destId="{C3A1465A-2CB4-E64E-B531-BFAA73D80976}" srcOrd="0" destOrd="0" presId="urn:microsoft.com/office/officeart/2005/8/layout/vProcess5"/>
    <dgm:cxn modelId="{F0A073F6-B1C0-46F2-9775-D8F98E64388A}" srcId="{8D7E57CA-5A55-4DC9-A799-53897F4D59B4}" destId="{BC95C76D-28CF-4281-A949-968EB68ADB36}" srcOrd="2" destOrd="0" parTransId="{99746386-CC86-4C0B-8633-482F609A68F1}" sibTransId="{8402ED3F-0AB0-4F7B-AA61-C5D9EE42EDC1}"/>
    <dgm:cxn modelId="{610EE3FA-0F7D-8140-9B3D-777D834A05CF}" type="presOf" srcId="{AD8CF574-FBAE-4DD6-9F73-0E1E5ADC2225}" destId="{27E0A3F2-894C-0C47-8C54-3E05424CF5B8}" srcOrd="0" destOrd="0" presId="urn:microsoft.com/office/officeart/2005/8/layout/vProcess5"/>
    <dgm:cxn modelId="{2BB86878-15CE-2441-AC2D-FFA2E9728338}" type="presParOf" srcId="{C3A1465A-2CB4-E64E-B531-BFAA73D80976}" destId="{01C5967D-0DDA-5241-9997-3581D87175F1}" srcOrd="0" destOrd="0" presId="urn:microsoft.com/office/officeart/2005/8/layout/vProcess5"/>
    <dgm:cxn modelId="{1B1BEDCD-422F-A148-AADE-8A3D51BCFED7}" type="presParOf" srcId="{C3A1465A-2CB4-E64E-B531-BFAA73D80976}" destId="{19644B38-13ED-0447-AC7A-AE2E1157BA3C}" srcOrd="1" destOrd="0" presId="urn:microsoft.com/office/officeart/2005/8/layout/vProcess5"/>
    <dgm:cxn modelId="{5973FAC5-4502-1545-A622-C84684F04623}" type="presParOf" srcId="{C3A1465A-2CB4-E64E-B531-BFAA73D80976}" destId="{27E0A3F2-894C-0C47-8C54-3E05424CF5B8}" srcOrd="2" destOrd="0" presId="urn:microsoft.com/office/officeart/2005/8/layout/vProcess5"/>
    <dgm:cxn modelId="{16CE98D0-4B56-0B4C-919E-DED0357C8957}" type="presParOf" srcId="{C3A1465A-2CB4-E64E-B531-BFAA73D80976}" destId="{4061EA36-FAF9-F64D-B569-9443D43620B5}" srcOrd="3" destOrd="0" presId="urn:microsoft.com/office/officeart/2005/8/layout/vProcess5"/>
    <dgm:cxn modelId="{B6B7B033-F42A-9749-82F6-E04BDFB52714}" type="presParOf" srcId="{C3A1465A-2CB4-E64E-B531-BFAA73D80976}" destId="{DD121ECF-C434-9345-B8CB-818E41327D42}" srcOrd="4" destOrd="0" presId="urn:microsoft.com/office/officeart/2005/8/layout/vProcess5"/>
    <dgm:cxn modelId="{0BF8C526-E118-4F4C-A895-1A7D51EF9D9B}" type="presParOf" srcId="{C3A1465A-2CB4-E64E-B531-BFAA73D80976}" destId="{A0553709-664B-EE4F-BBB3-C73D8638F575}" srcOrd="5" destOrd="0" presId="urn:microsoft.com/office/officeart/2005/8/layout/vProcess5"/>
    <dgm:cxn modelId="{649CAC45-85A9-1749-A700-312158BDBBED}" type="presParOf" srcId="{C3A1465A-2CB4-E64E-B531-BFAA73D80976}" destId="{C5B7833D-14DE-E84F-B759-74B38C19DADA}" srcOrd="6" destOrd="0" presId="urn:microsoft.com/office/officeart/2005/8/layout/vProcess5"/>
    <dgm:cxn modelId="{553A15A2-A89F-294D-BD77-824B1E0F5C6C}" type="presParOf" srcId="{C3A1465A-2CB4-E64E-B531-BFAA73D80976}" destId="{5DC367A7-C930-4D4D-A409-84E4948DD741}" srcOrd="7" destOrd="0" presId="urn:microsoft.com/office/officeart/2005/8/layout/vProcess5"/>
    <dgm:cxn modelId="{D1BC62C9-51AE-C04B-847C-708EF04D8CCA}" type="presParOf" srcId="{C3A1465A-2CB4-E64E-B531-BFAA73D80976}" destId="{7442BC0A-A572-394D-A0AE-0F0EE9F1E0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3A8BDB-8FB3-4400-88E3-FB4F155956E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DF9905-473B-4070-A5A1-5DB608372DFD}">
      <dgm:prSet/>
      <dgm:spPr/>
      <dgm:t>
        <a:bodyPr/>
        <a:lstStyle/>
        <a:p>
          <a:r>
            <a:rPr lang="en-GB"/>
            <a:t>Autorità altamente centralizzata</a:t>
          </a:r>
          <a:endParaRPr lang="en-US"/>
        </a:p>
      </dgm:t>
    </dgm:pt>
    <dgm:pt modelId="{0986A4FB-CC0F-443C-9038-204034D222C7}" type="parTrans" cxnId="{05EF9FC7-BE22-470D-ACCA-899A46897A6B}">
      <dgm:prSet/>
      <dgm:spPr/>
      <dgm:t>
        <a:bodyPr/>
        <a:lstStyle/>
        <a:p>
          <a:endParaRPr lang="en-US"/>
        </a:p>
      </dgm:t>
    </dgm:pt>
    <dgm:pt modelId="{853C8945-629C-4F58-808E-ACBDEAE2A6C4}" type="sibTrans" cxnId="{05EF9FC7-BE22-470D-ACCA-899A46897A6B}">
      <dgm:prSet/>
      <dgm:spPr/>
      <dgm:t>
        <a:bodyPr/>
        <a:lstStyle/>
        <a:p>
          <a:endParaRPr lang="en-US"/>
        </a:p>
      </dgm:t>
    </dgm:pt>
    <dgm:pt modelId="{94B1C520-FED9-45F0-B067-FC78283FFE40}">
      <dgm:prSet/>
      <dgm:spPr/>
      <dgm:t>
        <a:bodyPr/>
        <a:lstStyle/>
        <a:p>
          <a:r>
            <a:rPr lang="en-GB"/>
            <a:t>Apparato burocratico-amministrativo</a:t>
          </a:r>
          <a:endParaRPr lang="en-US"/>
        </a:p>
      </dgm:t>
    </dgm:pt>
    <dgm:pt modelId="{3E0F32F0-F54E-451C-B931-31F8A261B6A8}" type="parTrans" cxnId="{64CAF2E3-3BE0-4EEC-BA4B-EE6A664489C5}">
      <dgm:prSet/>
      <dgm:spPr/>
      <dgm:t>
        <a:bodyPr/>
        <a:lstStyle/>
        <a:p>
          <a:endParaRPr lang="en-US"/>
        </a:p>
      </dgm:t>
    </dgm:pt>
    <dgm:pt modelId="{674BDBE1-1FCC-47D0-BA31-262A88B63B89}" type="sibTrans" cxnId="{64CAF2E3-3BE0-4EEC-BA4B-EE6A664489C5}">
      <dgm:prSet/>
      <dgm:spPr/>
      <dgm:t>
        <a:bodyPr/>
        <a:lstStyle/>
        <a:p>
          <a:endParaRPr lang="en-US"/>
        </a:p>
      </dgm:t>
    </dgm:pt>
    <dgm:pt modelId="{C8B003BE-79D5-4A93-A45C-037755A81226}">
      <dgm:prSet/>
      <dgm:spPr/>
      <dgm:t>
        <a:bodyPr/>
        <a:lstStyle/>
        <a:p>
          <a:r>
            <a:rPr lang="en-GB"/>
            <a:t>Leggi, monopolio della forza e tributi, controllo ideologico</a:t>
          </a:r>
          <a:endParaRPr lang="en-US"/>
        </a:p>
      </dgm:t>
    </dgm:pt>
    <dgm:pt modelId="{1073FA62-FE22-404E-A5F9-55B16C90C199}" type="parTrans" cxnId="{A01A3A9F-5581-458B-9198-B3589AEC65CB}">
      <dgm:prSet/>
      <dgm:spPr/>
      <dgm:t>
        <a:bodyPr/>
        <a:lstStyle/>
        <a:p>
          <a:endParaRPr lang="en-US"/>
        </a:p>
      </dgm:t>
    </dgm:pt>
    <dgm:pt modelId="{2BFF5A1E-C9AF-4396-A6EB-C5F1A2AFDE85}" type="sibTrans" cxnId="{A01A3A9F-5581-458B-9198-B3589AEC65CB}">
      <dgm:prSet/>
      <dgm:spPr/>
      <dgm:t>
        <a:bodyPr/>
        <a:lstStyle/>
        <a:p>
          <a:endParaRPr lang="en-US"/>
        </a:p>
      </dgm:t>
    </dgm:pt>
    <dgm:pt modelId="{54A4C5DF-E398-4099-8F9D-779AA1A74A24}">
      <dgm:prSet/>
      <dgm:spPr/>
      <dgm:t>
        <a:bodyPr/>
        <a:lstStyle/>
        <a:p>
          <a:r>
            <a:rPr lang="en-GB"/>
            <a:t>Sovranità territoriale</a:t>
          </a:r>
          <a:endParaRPr lang="en-US"/>
        </a:p>
      </dgm:t>
    </dgm:pt>
    <dgm:pt modelId="{48B08539-5799-461F-BD83-0087359F43FE}" type="parTrans" cxnId="{56048288-F9A9-4C6B-A076-3A37F87A23A4}">
      <dgm:prSet/>
      <dgm:spPr/>
      <dgm:t>
        <a:bodyPr/>
        <a:lstStyle/>
        <a:p>
          <a:endParaRPr lang="en-US"/>
        </a:p>
      </dgm:t>
    </dgm:pt>
    <dgm:pt modelId="{3D7D34F5-B5D8-4265-A18D-FBFA4594A6A5}" type="sibTrans" cxnId="{56048288-F9A9-4C6B-A076-3A37F87A23A4}">
      <dgm:prSet/>
      <dgm:spPr/>
      <dgm:t>
        <a:bodyPr/>
        <a:lstStyle/>
        <a:p>
          <a:endParaRPr lang="en-US"/>
        </a:p>
      </dgm:t>
    </dgm:pt>
    <dgm:pt modelId="{AAD16F30-BC3B-4B7D-8D3A-5CBE0EC02BE7}">
      <dgm:prSet/>
      <dgm:spPr/>
      <dgm:t>
        <a:bodyPr/>
        <a:lstStyle/>
        <a:p>
          <a:r>
            <a:rPr lang="en-GB"/>
            <a:t>Stratificazione sociale, impersonalità dei rapporti</a:t>
          </a:r>
          <a:endParaRPr lang="en-US"/>
        </a:p>
      </dgm:t>
    </dgm:pt>
    <dgm:pt modelId="{23BDE37B-2522-43F3-A234-FC78B2DD5C2A}" type="parTrans" cxnId="{37B6E035-2392-4C16-B6E2-D70615C60268}">
      <dgm:prSet/>
      <dgm:spPr/>
      <dgm:t>
        <a:bodyPr/>
        <a:lstStyle/>
        <a:p>
          <a:endParaRPr lang="en-US"/>
        </a:p>
      </dgm:t>
    </dgm:pt>
    <dgm:pt modelId="{18B03EE2-7DA6-449F-B09B-2C90A9785D31}" type="sibTrans" cxnId="{37B6E035-2392-4C16-B6E2-D70615C60268}">
      <dgm:prSet/>
      <dgm:spPr/>
      <dgm:t>
        <a:bodyPr/>
        <a:lstStyle/>
        <a:p>
          <a:endParaRPr lang="en-US"/>
        </a:p>
      </dgm:t>
    </dgm:pt>
    <dgm:pt modelId="{8BF92A69-2330-1F4D-B86B-F7634E4E2153}" type="pres">
      <dgm:prSet presAssocID="{483A8BDB-8FB3-4400-88E3-FB4F155956E4}" presName="linear" presStyleCnt="0">
        <dgm:presLayoutVars>
          <dgm:animLvl val="lvl"/>
          <dgm:resizeHandles val="exact"/>
        </dgm:presLayoutVars>
      </dgm:prSet>
      <dgm:spPr/>
    </dgm:pt>
    <dgm:pt modelId="{92972B5F-ACA7-0347-A9E9-2580F0BA2CDF}" type="pres">
      <dgm:prSet presAssocID="{3BDF9905-473B-4070-A5A1-5DB608372D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644C45-C6B9-5643-B6CC-E6C46CE83CBF}" type="pres">
      <dgm:prSet presAssocID="{853C8945-629C-4F58-808E-ACBDEAE2A6C4}" presName="spacer" presStyleCnt="0"/>
      <dgm:spPr/>
    </dgm:pt>
    <dgm:pt modelId="{E08EF592-097A-D74A-A333-DE207DBA7C5D}" type="pres">
      <dgm:prSet presAssocID="{94B1C520-FED9-45F0-B067-FC78283FFE4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386E27-7A5B-4B45-A590-7E704FFFA272}" type="pres">
      <dgm:prSet presAssocID="{674BDBE1-1FCC-47D0-BA31-262A88B63B89}" presName="spacer" presStyleCnt="0"/>
      <dgm:spPr/>
    </dgm:pt>
    <dgm:pt modelId="{559DD9C3-1347-1C4D-BFC3-66507C8F2E1D}" type="pres">
      <dgm:prSet presAssocID="{C8B003BE-79D5-4A93-A45C-037755A812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17B31F-9130-A840-8086-9CAC7F6006E0}" type="pres">
      <dgm:prSet presAssocID="{2BFF5A1E-C9AF-4396-A6EB-C5F1A2AFDE85}" presName="spacer" presStyleCnt="0"/>
      <dgm:spPr/>
    </dgm:pt>
    <dgm:pt modelId="{DD4B81BF-D35B-504B-8658-6EBC4FD7BC70}" type="pres">
      <dgm:prSet presAssocID="{54A4C5DF-E398-4099-8F9D-779AA1A74A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6EAE022-11F7-AC48-9A80-03622A930AA2}" type="pres">
      <dgm:prSet presAssocID="{3D7D34F5-B5D8-4265-A18D-FBFA4594A6A5}" presName="spacer" presStyleCnt="0"/>
      <dgm:spPr/>
    </dgm:pt>
    <dgm:pt modelId="{BE3C1895-193B-3F44-8E81-6FBC6DF18057}" type="pres">
      <dgm:prSet presAssocID="{AAD16F30-BC3B-4B7D-8D3A-5CBE0EC02B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AAA0815-666B-2741-A007-3100BE5DDB1C}" type="presOf" srcId="{AAD16F30-BC3B-4B7D-8D3A-5CBE0EC02BE7}" destId="{BE3C1895-193B-3F44-8E81-6FBC6DF18057}" srcOrd="0" destOrd="0" presId="urn:microsoft.com/office/officeart/2005/8/layout/vList2"/>
    <dgm:cxn modelId="{603F6D15-7733-E44F-AC21-E96B8468ACBC}" type="presOf" srcId="{94B1C520-FED9-45F0-B067-FC78283FFE40}" destId="{E08EF592-097A-D74A-A333-DE207DBA7C5D}" srcOrd="0" destOrd="0" presId="urn:microsoft.com/office/officeart/2005/8/layout/vList2"/>
    <dgm:cxn modelId="{37B6E035-2392-4C16-B6E2-D70615C60268}" srcId="{483A8BDB-8FB3-4400-88E3-FB4F155956E4}" destId="{AAD16F30-BC3B-4B7D-8D3A-5CBE0EC02BE7}" srcOrd="4" destOrd="0" parTransId="{23BDE37B-2522-43F3-A234-FC78B2DD5C2A}" sibTransId="{18B03EE2-7DA6-449F-B09B-2C90A9785D31}"/>
    <dgm:cxn modelId="{16B65D45-721D-6F43-8E93-6DCAE34CD05F}" type="presOf" srcId="{3BDF9905-473B-4070-A5A1-5DB608372DFD}" destId="{92972B5F-ACA7-0347-A9E9-2580F0BA2CDF}" srcOrd="0" destOrd="0" presId="urn:microsoft.com/office/officeart/2005/8/layout/vList2"/>
    <dgm:cxn modelId="{6034C380-188C-C64E-9E20-9EAE404D9E92}" type="presOf" srcId="{483A8BDB-8FB3-4400-88E3-FB4F155956E4}" destId="{8BF92A69-2330-1F4D-B86B-F7634E4E2153}" srcOrd="0" destOrd="0" presId="urn:microsoft.com/office/officeart/2005/8/layout/vList2"/>
    <dgm:cxn modelId="{F38E8B86-0311-994B-80E4-029457CC0ED7}" type="presOf" srcId="{C8B003BE-79D5-4A93-A45C-037755A81226}" destId="{559DD9C3-1347-1C4D-BFC3-66507C8F2E1D}" srcOrd="0" destOrd="0" presId="urn:microsoft.com/office/officeart/2005/8/layout/vList2"/>
    <dgm:cxn modelId="{56048288-F9A9-4C6B-A076-3A37F87A23A4}" srcId="{483A8BDB-8FB3-4400-88E3-FB4F155956E4}" destId="{54A4C5DF-E398-4099-8F9D-779AA1A74A24}" srcOrd="3" destOrd="0" parTransId="{48B08539-5799-461F-BD83-0087359F43FE}" sibTransId="{3D7D34F5-B5D8-4265-A18D-FBFA4594A6A5}"/>
    <dgm:cxn modelId="{A01A3A9F-5581-458B-9198-B3589AEC65CB}" srcId="{483A8BDB-8FB3-4400-88E3-FB4F155956E4}" destId="{C8B003BE-79D5-4A93-A45C-037755A81226}" srcOrd="2" destOrd="0" parTransId="{1073FA62-FE22-404E-A5F9-55B16C90C199}" sibTransId="{2BFF5A1E-C9AF-4396-A6EB-C5F1A2AFDE85}"/>
    <dgm:cxn modelId="{05EF9FC7-BE22-470D-ACCA-899A46897A6B}" srcId="{483A8BDB-8FB3-4400-88E3-FB4F155956E4}" destId="{3BDF9905-473B-4070-A5A1-5DB608372DFD}" srcOrd="0" destOrd="0" parTransId="{0986A4FB-CC0F-443C-9038-204034D222C7}" sibTransId="{853C8945-629C-4F58-808E-ACBDEAE2A6C4}"/>
    <dgm:cxn modelId="{50C2D0CD-5CDD-8445-9B34-5C5F78CDCA1D}" type="presOf" srcId="{54A4C5DF-E398-4099-8F9D-779AA1A74A24}" destId="{DD4B81BF-D35B-504B-8658-6EBC4FD7BC70}" srcOrd="0" destOrd="0" presId="urn:microsoft.com/office/officeart/2005/8/layout/vList2"/>
    <dgm:cxn modelId="{64CAF2E3-3BE0-4EEC-BA4B-EE6A664489C5}" srcId="{483A8BDB-8FB3-4400-88E3-FB4F155956E4}" destId="{94B1C520-FED9-45F0-B067-FC78283FFE40}" srcOrd="1" destOrd="0" parTransId="{3E0F32F0-F54E-451C-B931-31F8A261B6A8}" sibTransId="{674BDBE1-1FCC-47D0-BA31-262A88B63B89}"/>
    <dgm:cxn modelId="{EBEC9A14-EB58-384F-9507-B8BFBBD38A9E}" type="presParOf" srcId="{8BF92A69-2330-1F4D-B86B-F7634E4E2153}" destId="{92972B5F-ACA7-0347-A9E9-2580F0BA2CDF}" srcOrd="0" destOrd="0" presId="urn:microsoft.com/office/officeart/2005/8/layout/vList2"/>
    <dgm:cxn modelId="{65178D9B-E196-2F48-84DC-CD8B441E0C9A}" type="presParOf" srcId="{8BF92A69-2330-1F4D-B86B-F7634E4E2153}" destId="{50644C45-C6B9-5643-B6CC-E6C46CE83CBF}" srcOrd="1" destOrd="0" presId="urn:microsoft.com/office/officeart/2005/8/layout/vList2"/>
    <dgm:cxn modelId="{7058999F-06DE-AA48-805D-2198B335290E}" type="presParOf" srcId="{8BF92A69-2330-1F4D-B86B-F7634E4E2153}" destId="{E08EF592-097A-D74A-A333-DE207DBA7C5D}" srcOrd="2" destOrd="0" presId="urn:microsoft.com/office/officeart/2005/8/layout/vList2"/>
    <dgm:cxn modelId="{DEBCD0C4-97FB-424A-8853-5B0F661A7787}" type="presParOf" srcId="{8BF92A69-2330-1F4D-B86B-F7634E4E2153}" destId="{62386E27-7A5B-4B45-A590-7E704FFFA272}" srcOrd="3" destOrd="0" presId="urn:microsoft.com/office/officeart/2005/8/layout/vList2"/>
    <dgm:cxn modelId="{62DCDCA0-ABE4-204C-9211-05B0AC04EA79}" type="presParOf" srcId="{8BF92A69-2330-1F4D-B86B-F7634E4E2153}" destId="{559DD9C3-1347-1C4D-BFC3-66507C8F2E1D}" srcOrd="4" destOrd="0" presId="urn:microsoft.com/office/officeart/2005/8/layout/vList2"/>
    <dgm:cxn modelId="{050E2D38-0333-8E44-9F56-16725ED16CAD}" type="presParOf" srcId="{8BF92A69-2330-1F4D-B86B-F7634E4E2153}" destId="{4517B31F-9130-A840-8086-9CAC7F6006E0}" srcOrd="5" destOrd="0" presId="urn:microsoft.com/office/officeart/2005/8/layout/vList2"/>
    <dgm:cxn modelId="{A93AD1D2-5100-1D4F-924A-317B133E89D1}" type="presParOf" srcId="{8BF92A69-2330-1F4D-B86B-F7634E4E2153}" destId="{DD4B81BF-D35B-504B-8658-6EBC4FD7BC70}" srcOrd="6" destOrd="0" presId="urn:microsoft.com/office/officeart/2005/8/layout/vList2"/>
    <dgm:cxn modelId="{ECB9DFF9-A602-D441-AFBC-950B99355442}" type="presParOf" srcId="{8BF92A69-2330-1F4D-B86B-F7634E4E2153}" destId="{C6EAE022-11F7-AC48-9A80-03622A930AA2}" srcOrd="7" destOrd="0" presId="urn:microsoft.com/office/officeart/2005/8/layout/vList2"/>
    <dgm:cxn modelId="{F5CB10FA-5D5E-594E-87A3-473378375327}" type="presParOf" srcId="{8BF92A69-2330-1F4D-B86B-F7634E4E2153}" destId="{BE3C1895-193B-3F44-8E81-6FBC6DF180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0C7066-87C7-483C-AC42-11C36A54FB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2FE8EE-7E3E-4F13-AFCB-1936E4CFD70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crisi delle unità politiche tradizionali</a:t>
          </a:r>
          <a:endParaRPr lang="en-US"/>
        </a:p>
      </dgm:t>
    </dgm:pt>
    <dgm:pt modelId="{6487E61F-3B87-4751-AEA4-D656AAF9E78E}" type="parTrans" cxnId="{613941B2-8224-4853-A236-E91666A6BD77}">
      <dgm:prSet/>
      <dgm:spPr/>
      <dgm:t>
        <a:bodyPr/>
        <a:lstStyle/>
        <a:p>
          <a:endParaRPr lang="en-US"/>
        </a:p>
      </dgm:t>
    </dgm:pt>
    <dgm:pt modelId="{E627ABD1-AA62-4A5A-84B5-5B86CDC2B672}" type="sibTrans" cxnId="{613941B2-8224-4853-A236-E91666A6BD77}">
      <dgm:prSet/>
      <dgm:spPr/>
      <dgm:t>
        <a:bodyPr/>
        <a:lstStyle/>
        <a:p>
          <a:endParaRPr lang="en-US"/>
        </a:p>
      </dgm:t>
    </dgm:pt>
    <dgm:pt modelId="{1E582E41-E741-42A3-A3F3-89595B96771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stratificazione, mobilità sociale, </a:t>
          </a:r>
          <a:endParaRPr lang="en-US"/>
        </a:p>
      </dgm:t>
    </dgm:pt>
    <dgm:pt modelId="{2D6901D0-2199-4E89-BC97-36644CCB0C60}" type="parTrans" cxnId="{7EF64667-FF63-4054-B752-DF3AD257E694}">
      <dgm:prSet/>
      <dgm:spPr/>
      <dgm:t>
        <a:bodyPr/>
        <a:lstStyle/>
        <a:p>
          <a:endParaRPr lang="en-US"/>
        </a:p>
      </dgm:t>
    </dgm:pt>
    <dgm:pt modelId="{E50FC0D4-C550-4017-946F-BE5ECAF78967}" type="sibTrans" cxnId="{7EF64667-FF63-4054-B752-DF3AD257E694}">
      <dgm:prSet/>
      <dgm:spPr/>
      <dgm:t>
        <a:bodyPr/>
        <a:lstStyle/>
        <a:p>
          <a:endParaRPr lang="en-US"/>
        </a:p>
      </dgm:t>
    </dgm:pt>
    <dgm:pt modelId="{F17EAA2D-6FD1-47AC-9B11-3AD744F7CD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eterogeneità</a:t>
          </a:r>
          <a:endParaRPr lang="en-US"/>
        </a:p>
      </dgm:t>
    </dgm:pt>
    <dgm:pt modelId="{5F2F094C-468E-41C1-B252-2167DFB4191F}" type="parTrans" cxnId="{CF221CC5-9613-458C-9F67-4DBAF27D807B}">
      <dgm:prSet/>
      <dgm:spPr/>
      <dgm:t>
        <a:bodyPr/>
        <a:lstStyle/>
        <a:p>
          <a:endParaRPr lang="en-US"/>
        </a:p>
      </dgm:t>
    </dgm:pt>
    <dgm:pt modelId="{B29B61DA-4B80-4FBE-91B1-826CB0ED14EF}" type="sibTrans" cxnId="{CF221CC5-9613-458C-9F67-4DBAF27D807B}">
      <dgm:prSet/>
      <dgm:spPr/>
      <dgm:t>
        <a:bodyPr/>
        <a:lstStyle/>
        <a:p>
          <a:endParaRPr lang="en-US"/>
        </a:p>
      </dgm:t>
    </dgm:pt>
    <dgm:pt modelId="{61977939-6BD7-466A-A7AD-2F3F116A70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- sgretolamento dei contesti più ampi, frammentazione</a:t>
          </a:r>
          <a:endParaRPr lang="en-US"/>
        </a:p>
      </dgm:t>
    </dgm:pt>
    <dgm:pt modelId="{672180F6-BFDA-4573-B638-C09175890DB2}" type="parTrans" cxnId="{7F3085BB-9231-4B12-B54F-C815DF9159DE}">
      <dgm:prSet/>
      <dgm:spPr/>
      <dgm:t>
        <a:bodyPr/>
        <a:lstStyle/>
        <a:p>
          <a:endParaRPr lang="en-US"/>
        </a:p>
      </dgm:t>
    </dgm:pt>
    <dgm:pt modelId="{78DDA1D0-4A4E-44DD-AB43-5BA216A6E614}" type="sibTrans" cxnId="{7F3085BB-9231-4B12-B54F-C815DF9159DE}">
      <dgm:prSet/>
      <dgm:spPr/>
      <dgm:t>
        <a:bodyPr/>
        <a:lstStyle/>
        <a:p>
          <a:endParaRPr lang="en-US"/>
        </a:p>
      </dgm:t>
    </dgm:pt>
    <dgm:pt modelId="{35A8C109-8FA1-457E-A3D2-C200152BDEF6}" type="pres">
      <dgm:prSet presAssocID="{D50C7066-87C7-483C-AC42-11C36A54FB97}" presName="root" presStyleCnt="0">
        <dgm:presLayoutVars>
          <dgm:dir/>
          <dgm:resizeHandles val="exact"/>
        </dgm:presLayoutVars>
      </dgm:prSet>
      <dgm:spPr/>
    </dgm:pt>
    <dgm:pt modelId="{A71D0173-713C-44A0-BAC2-B4599373E933}" type="pres">
      <dgm:prSet presAssocID="{652FE8EE-7E3E-4F13-AFCB-1936E4CFD703}" presName="compNode" presStyleCnt="0"/>
      <dgm:spPr/>
    </dgm:pt>
    <dgm:pt modelId="{CFA76A10-6D74-4CA9-9D0E-A6FE58EFC07D}" type="pres">
      <dgm:prSet presAssocID="{652FE8EE-7E3E-4F13-AFCB-1936E4CFD703}" presName="bgRect" presStyleLbl="bgShp" presStyleIdx="0" presStyleCnt="3"/>
      <dgm:spPr/>
    </dgm:pt>
    <dgm:pt modelId="{7ED02807-8FA5-4DFA-B5A1-D5A3DD4AF981}" type="pres">
      <dgm:prSet presAssocID="{652FE8EE-7E3E-4F13-AFCB-1936E4CFD7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DE11B837-449C-41DE-AAF0-BD930215975B}" type="pres">
      <dgm:prSet presAssocID="{652FE8EE-7E3E-4F13-AFCB-1936E4CFD703}" presName="spaceRect" presStyleCnt="0"/>
      <dgm:spPr/>
    </dgm:pt>
    <dgm:pt modelId="{2A434AFC-AE5B-4E02-B74A-F30BAA5353B8}" type="pres">
      <dgm:prSet presAssocID="{652FE8EE-7E3E-4F13-AFCB-1936E4CFD703}" presName="parTx" presStyleLbl="revTx" presStyleIdx="0" presStyleCnt="4">
        <dgm:presLayoutVars>
          <dgm:chMax val="0"/>
          <dgm:chPref val="0"/>
        </dgm:presLayoutVars>
      </dgm:prSet>
      <dgm:spPr/>
    </dgm:pt>
    <dgm:pt modelId="{CE154004-3926-4A17-81E3-4299830B9D4D}" type="pres">
      <dgm:prSet presAssocID="{E627ABD1-AA62-4A5A-84B5-5B86CDC2B672}" presName="sibTrans" presStyleCnt="0"/>
      <dgm:spPr/>
    </dgm:pt>
    <dgm:pt modelId="{4E96A33F-0E0E-40D3-9B35-0A4E663F11FA}" type="pres">
      <dgm:prSet presAssocID="{1E582E41-E741-42A3-A3F3-89595B96771E}" presName="compNode" presStyleCnt="0"/>
      <dgm:spPr/>
    </dgm:pt>
    <dgm:pt modelId="{660BBCE1-8A8D-469C-9B78-F8F686040956}" type="pres">
      <dgm:prSet presAssocID="{1E582E41-E741-42A3-A3F3-89595B96771E}" presName="bgRect" presStyleLbl="bgShp" presStyleIdx="1" presStyleCnt="3"/>
      <dgm:spPr/>
    </dgm:pt>
    <dgm:pt modelId="{30DA0186-B363-4637-AFA1-0304C0BC4355}" type="pres">
      <dgm:prSet presAssocID="{1E582E41-E741-42A3-A3F3-89595B9677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45286CC1-73CA-425F-9F5D-7F91E8D750A2}" type="pres">
      <dgm:prSet presAssocID="{1E582E41-E741-42A3-A3F3-89595B96771E}" presName="spaceRect" presStyleCnt="0"/>
      <dgm:spPr/>
    </dgm:pt>
    <dgm:pt modelId="{686A9BE6-5AB5-4AD1-A5B5-CEF93673BBD4}" type="pres">
      <dgm:prSet presAssocID="{1E582E41-E741-42A3-A3F3-89595B96771E}" presName="parTx" presStyleLbl="revTx" presStyleIdx="1" presStyleCnt="4">
        <dgm:presLayoutVars>
          <dgm:chMax val="0"/>
          <dgm:chPref val="0"/>
        </dgm:presLayoutVars>
      </dgm:prSet>
      <dgm:spPr/>
    </dgm:pt>
    <dgm:pt modelId="{FE1476DC-89AC-4CAB-AB16-3942C41F65A7}" type="pres">
      <dgm:prSet presAssocID="{1E582E41-E741-42A3-A3F3-89595B96771E}" presName="desTx" presStyleLbl="revTx" presStyleIdx="2" presStyleCnt="4">
        <dgm:presLayoutVars/>
      </dgm:prSet>
      <dgm:spPr/>
    </dgm:pt>
    <dgm:pt modelId="{509A5BF3-023C-4EC7-90D6-7B8675AEE3EF}" type="pres">
      <dgm:prSet presAssocID="{E50FC0D4-C550-4017-946F-BE5ECAF78967}" presName="sibTrans" presStyleCnt="0"/>
      <dgm:spPr/>
    </dgm:pt>
    <dgm:pt modelId="{8C015FA9-6D47-44A6-9280-0271AC0933C4}" type="pres">
      <dgm:prSet presAssocID="{61977939-6BD7-466A-A7AD-2F3F116A7000}" presName="compNode" presStyleCnt="0"/>
      <dgm:spPr/>
    </dgm:pt>
    <dgm:pt modelId="{602831B9-2F84-469F-8636-45989D6D8F7C}" type="pres">
      <dgm:prSet presAssocID="{61977939-6BD7-466A-A7AD-2F3F116A7000}" presName="bgRect" presStyleLbl="bgShp" presStyleIdx="2" presStyleCnt="3"/>
      <dgm:spPr/>
    </dgm:pt>
    <dgm:pt modelId="{1C0FCF9A-42A0-4313-B740-B208E15AB087}" type="pres">
      <dgm:prSet presAssocID="{61977939-6BD7-466A-A7AD-2F3F116A70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5BB4ACA2-0E97-4E66-9F8D-4B6096B05B0B}" type="pres">
      <dgm:prSet presAssocID="{61977939-6BD7-466A-A7AD-2F3F116A7000}" presName="spaceRect" presStyleCnt="0"/>
      <dgm:spPr/>
    </dgm:pt>
    <dgm:pt modelId="{60D13F77-0CA5-4DF9-8954-E7BB253C2BC3}" type="pres">
      <dgm:prSet presAssocID="{61977939-6BD7-466A-A7AD-2F3F116A700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9F41C0B-566C-4364-9D04-4422FB301747}" type="presOf" srcId="{61977939-6BD7-466A-A7AD-2F3F116A7000}" destId="{60D13F77-0CA5-4DF9-8954-E7BB253C2BC3}" srcOrd="0" destOrd="0" presId="urn:microsoft.com/office/officeart/2018/2/layout/IconVerticalSolidList"/>
    <dgm:cxn modelId="{32DDA94E-2FEB-49A3-BCAE-1E0586656A06}" type="presOf" srcId="{1E582E41-E741-42A3-A3F3-89595B96771E}" destId="{686A9BE6-5AB5-4AD1-A5B5-CEF93673BBD4}" srcOrd="0" destOrd="0" presId="urn:microsoft.com/office/officeart/2018/2/layout/IconVerticalSolidList"/>
    <dgm:cxn modelId="{7EF64667-FF63-4054-B752-DF3AD257E694}" srcId="{D50C7066-87C7-483C-AC42-11C36A54FB97}" destId="{1E582E41-E741-42A3-A3F3-89595B96771E}" srcOrd="1" destOrd="0" parTransId="{2D6901D0-2199-4E89-BC97-36644CCB0C60}" sibTransId="{E50FC0D4-C550-4017-946F-BE5ECAF78967}"/>
    <dgm:cxn modelId="{613941B2-8224-4853-A236-E91666A6BD77}" srcId="{D50C7066-87C7-483C-AC42-11C36A54FB97}" destId="{652FE8EE-7E3E-4F13-AFCB-1936E4CFD703}" srcOrd="0" destOrd="0" parTransId="{6487E61F-3B87-4751-AEA4-D656AAF9E78E}" sibTransId="{E627ABD1-AA62-4A5A-84B5-5B86CDC2B672}"/>
    <dgm:cxn modelId="{7F3085BB-9231-4B12-B54F-C815DF9159DE}" srcId="{D50C7066-87C7-483C-AC42-11C36A54FB97}" destId="{61977939-6BD7-466A-A7AD-2F3F116A7000}" srcOrd="2" destOrd="0" parTransId="{672180F6-BFDA-4573-B638-C09175890DB2}" sibTransId="{78DDA1D0-4A4E-44DD-AB43-5BA216A6E614}"/>
    <dgm:cxn modelId="{CF221CC5-9613-458C-9F67-4DBAF27D807B}" srcId="{1E582E41-E741-42A3-A3F3-89595B96771E}" destId="{F17EAA2D-6FD1-47AC-9B11-3AD744F7CDCA}" srcOrd="0" destOrd="0" parTransId="{5F2F094C-468E-41C1-B252-2167DFB4191F}" sibTransId="{B29B61DA-4B80-4FBE-91B1-826CB0ED14EF}"/>
    <dgm:cxn modelId="{42ABFEC8-F889-431C-826C-99A4A6098C9E}" type="presOf" srcId="{D50C7066-87C7-483C-AC42-11C36A54FB97}" destId="{35A8C109-8FA1-457E-A3D2-C200152BDEF6}" srcOrd="0" destOrd="0" presId="urn:microsoft.com/office/officeart/2018/2/layout/IconVerticalSolidList"/>
    <dgm:cxn modelId="{50C414D9-D60F-4AB9-B555-E5FE516F104A}" type="presOf" srcId="{F17EAA2D-6FD1-47AC-9B11-3AD744F7CDCA}" destId="{FE1476DC-89AC-4CAB-AB16-3942C41F65A7}" srcOrd="0" destOrd="0" presId="urn:microsoft.com/office/officeart/2018/2/layout/IconVerticalSolidList"/>
    <dgm:cxn modelId="{B789A4FC-C3C2-40A3-896C-9F7C8D0C1CD3}" type="presOf" srcId="{652FE8EE-7E3E-4F13-AFCB-1936E4CFD703}" destId="{2A434AFC-AE5B-4E02-B74A-F30BAA5353B8}" srcOrd="0" destOrd="0" presId="urn:microsoft.com/office/officeart/2018/2/layout/IconVerticalSolidList"/>
    <dgm:cxn modelId="{BCFDD7D9-F9E3-4FB7-8D7D-665FB4BA8980}" type="presParOf" srcId="{35A8C109-8FA1-457E-A3D2-C200152BDEF6}" destId="{A71D0173-713C-44A0-BAC2-B4599373E933}" srcOrd="0" destOrd="0" presId="urn:microsoft.com/office/officeart/2018/2/layout/IconVerticalSolidList"/>
    <dgm:cxn modelId="{033196CE-DD39-43CA-9426-83919F2FBABE}" type="presParOf" srcId="{A71D0173-713C-44A0-BAC2-B4599373E933}" destId="{CFA76A10-6D74-4CA9-9D0E-A6FE58EFC07D}" srcOrd="0" destOrd="0" presId="urn:microsoft.com/office/officeart/2018/2/layout/IconVerticalSolidList"/>
    <dgm:cxn modelId="{5A7D7451-5CE6-40B9-88C3-F167606720F9}" type="presParOf" srcId="{A71D0173-713C-44A0-BAC2-B4599373E933}" destId="{7ED02807-8FA5-4DFA-B5A1-D5A3DD4AF981}" srcOrd="1" destOrd="0" presId="urn:microsoft.com/office/officeart/2018/2/layout/IconVerticalSolidList"/>
    <dgm:cxn modelId="{55677A91-39D8-4125-8992-C8CEFD0895B2}" type="presParOf" srcId="{A71D0173-713C-44A0-BAC2-B4599373E933}" destId="{DE11B837-449C-41DE-AAF0-BD930215975B}" srcOrd="2" destOrd="0" presId="urn:microsoft.com/office/officeart/2018/2/layout/IconVerticalSolidList"/>
    <dgm:cxn modelId="{E61EBE21-98DE-4A73-85C0-216D8F1C589A}" type="presParOf" srcId="{A71D0173-713C-44A0-BAC2-B4599373E933}" destId="{2A434AFC-AE5B-4E02-B74A-F30BAA5353B8}" srcOrd="3" destOrd="0" presId="urn:microsoft.com/office/officeart/2018/2/layout/IconVerticalSolidList"/>
    <dgm:cxn modelId="{B6AE3088-2222-4D45-9F20-0C04013F1501}" type="presParOf" srcId="{35A8C109-8FA1-457E-A3D2-C200152BDEF6}" destId="{CE154004-3926-4A17-81E3-4299830B9D4D}" srcOrd="1" destOrd="0" presId="urn:microsoft.com/office/officeart/2018/2/layout/IconVerticalSolidList"/>
    <dgm:cxn modelId="{9E09B606-CA59-41A4-89E5-C21969924F90}" type="presParOf" srcId="{35A8C109-8FA1-457E-A3D2-C200152BDEF6}" destId="{4E96A33F-0E0E-40D3-9B35-0A4E663F11FA}" srcOrd="2" destOrd="0" presId="urn:microsoft.com/office/officeart/2018/2/layout/IconVerticalSolidList"/>
    <dgm:cxn modelId="{00A63968-ADDF-4845-8396-BA10284DF905}" type="presParOf" srcId="{4E96A33F-0E0E-40D3-9B35-0A4E663F11FA}" destId="{660BBCE1-8A8D-469C-9B78-F8F686040956}" srcOrd="0" destOrd="0" presId="urn:microsoft.com/office/officeart/2018/2/layout/IconVerticalSolidList"/>
    <dgm:cxn modelId="{6C6E1702-AADD-4D72-865A-4D172D81927E}" type="presParOf" srcId="{4E96A33F-0E0E-40D3-9B35-0A4E663F11FA}" destId="{30DA0186-B363-4637-AFA1-0304C0BC4355}" srcOrd="1" destOrd="0" presId="urn:microsoft.com/office/officeart/2018/2/layout/IconVerticalSolidList"/>
    <dgm:cxn modelId="{443B4B01-A895-4392-9124-9597019CA19B}" type="presParOf" srcId="{4E96A33F-0E0E-40D3-9B35-0A4E663F11FA}" destId="{45286CC1-73CA-425F-9F5D-7F91E8D750A2}" srcOrd="2" destOrd="0" presId="urn:microsoft.com/office/officeart/2018/2/layout/IconVerticalSolidList"/>
    <dgm:cxn modelId="{A186DD85-6970-4B7C-B1A2-B13FEBF623C2}" type="presParOf" srcId="{4E96A33F-0E0E-40D3-9B35-0A4E663F11FA}" destId="{686A9BE6-5AB5-4AD1-A5B5-CEF93673BBD4}" srcOrd="3" destOrd="0" presId="urn:microsoft.com/office/officeart/2018/2/layout/IconVerticalSolidList"/>
    <dgm:cxn modelId="{96F115B8-4741-4095-8BCC-827B21E85AAE}" type="presParOf" srcId="{4E96A33F-0E0E-40D3-9B35-0A4E663F11FA}" destId="{FE1476DC-89AC-4CAB-AB16-3942C41F65A7}" srcOrd="4" destOrd="0" presId="urn:microsoft.com/office/officeart/2018/2/layout/IconVerticalSolidList"/>
    <dgm:cxn modelId="{7A29EC49-B659-422F-90DB-3AA50D455C09}" type="presParOf" srcId="{35A8C109-8FA1-457E-A3D2-C200152BDEF6}" destId="{509A5BF3-023C-4EC7-90D6-7B8675AEE3EF}" srcOrd="3" destOrd="0" presId="urn:microsoft.com/office/officeart/2018/2/layout/IconVerticalSolidList"/>
    <dgm:cxn modelId="{0EEE54BF-51BD-4399-9861-02B0985FF190}" type="presParOf" srcId="{35A8C109-8FA1-457E-A3D2-C200152BDEF6}" destId="{8C015FA9-6D47-44A6-9280-0271AC0933C4}" srcOrd="4" destOrd="0" presId="urn:microsoft.com/office/officeart/2018/2/layout/IconVerticalSolidList"/>
    <dgm:cxn modelId="{D352438C-58A8-43DC-A875-71A8804C46D1}" type="presParOf" srcId="{8C015FA9-6D47-44A6-9280-0271AC0933C4}" destId="{602831B9-2F84-469F-8636-45989D6D8F7C}" srcOrd="0" destOrd="0" presId="urn:microsoft.com/office/officeart/2018/2/layout/IconVerticalSolidList"/>
    <dgm:cxn modelId="{ADD3B64D-E3C5-4885-B8D9-1B348A81464B}" type="presParOf" srcId="{8C015FA9-6D47-44A6-9280-0271AC0933C4}" destId="{1C0FCF9A-42A0-4313-B740-B208E15AB087}" srcOrd="1" destOrd="0" presId="urn:microsoft.com/office/officeart/2018/2/layout/IconVerticalSolidList"/>
    <dgm:cxn modelId="{A46496A9-0CAF-498F-92F5-870B28EC7429}" type="presParOf" srcId="{8C015FA9-6D47-44A6-9280-0271AC0933C4}" destId="{5BB4ACA2-0E97-4E66-9F8D-4B6096B05B0B}" srcOrd="2" destOrd="0" presId="urn:microsoft.com/office/officeart/2018/2/layout/IconVerticalSolidList"/>
    <dgm:cxn modelId="{D915FFA7-500E-4337-B78B-3F653957DFE9}" type="presParOf" srcId="{8C015FA9-6D47-44A6-9280-0271AC0933C4}" destId="{60D13F77-0CA5-4DF9-8954-E7BB253C2B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7A887-A329-41F5-8C58-FDE842AD75FF}">
      <dsp:nvSpPr>
        <dsp:cNvPr id="0" name=""/>
        <dsp:cNvSpPr/>
      </dsp:nvSpPr>
      <dsp:spPr>
        <a:xfrm>
          <a:off x="111066" y="3409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03A2A-3E1C-4F95-8FC2-6DA5950D2D83}">
      <dsp:nvSpPr>
        <dsp:cNvPr id="0" name=""/>
        <dsp:cNvSpPr/>
      </dsp:nvSpPr>
      <dsp:spPr>
        <a:xfrm>
          <a:off x="111066" y="171918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/>
            <a:t>FORMALISTA (A. Smith)</a:t>
          </a:r>
          <a:endParaRPr lang="en-US" sz="2800" kern="1200"/>
        </a:p>
      </dsp:txBody>
      <dsp:txXfrm>
        <a:off x="111066" y="1719185"/>
        <a:ext cx="4320000" cy="648000"/>
      </dsp:txXfrm>
    </dsp:sp>
    <dsp:sp modelId="{2EC9DF2D-C9B4-4523-A758-9AB08C280ACB}">
      <dsp:nvSpPr>
        <dsp:cNvPr id="0" name=""/>
        <dsp:cNvSpPr/>
      </dsp:nvSpPr>
      <dsp:spPr>
        <a:xfrm>
          <a:off x="111066" y="2447691"/>
          <a:ext cx="4320000" cy="161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logica razionale di utilità in base ai </a:t>
          </a:r>
          <a:r>
            <a:rPr lang="en-GB" sz="1700" i="1" kern="1200"/>
            <a:t>bisogni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rapporto costi/benefici 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(utilità, scarsità, competizione)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si riduce la società al mercato</a:t>
          </a:r>
          <a:endParaRPr lang="en-US" sz="1700" kern="1200"/>
        </a:p>
      </dsp:txBody>
      <dsp:txXfrm>
        <a:off x="111066" y="2447691"/>
        <a:ext cx="4320000" cy="1611692"/>
      </dsp:txXfrm>
    </dsp:sp>
    <dsp:sp modelId="{30DDEB0B-725C-4C10-950A-89CD4D404B47}">
      <dsp:nvSpPr>
        <dsp:cNvPr id="0" name=""/>
        <dsp:cNvSpPr/>
      </dsp:nvSpPr>
      <dsp:spPr>
        <a:xfrm>
          <a:off x="5187066" y="3409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C96A3-A435-4067-AF02-CB94D450232F}">
      <dsp:nvSpPr>
        <dsp:cNvPr id="0" name=""/>
        <dsp:cNvSpPr/>
      </dsp:nvSpPr>
      <dsp:spPr>
        <a:xfrm>
          <a:off x="5187066" y="171918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/>
            <a:t>SOSTANTIVISTA (K.Polany)</a:t>
          </a:r>
          <a:endParaRPr lang="en-US" sz="2800" kern="1200"/>
        </a:p>
      </dsp:txBody>
      <dsp:txXfrm>
        <a:off x="5187066" y="1719185"/>
        <a:ext cx="4320000" cy="648000"/>
      </dsp:txXfrm>
    </dsp:sp>
    <dsp:sp modelId="{12F97DEC-F21A-41CB-90D8-97971AE4AEDB}">
      <dsp:nvSpPr>
        <dsp:cNvPr id="0" name=""/>
        <dsp:cNvSpPr/>
      </dsp:nvSpPr>
      <dsp:spPr>
        <a:xfrm>
          <a:off x="5187066" y="2447691"/>
          <a:ext cx="4320000" cy="161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studio delle attività di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produzione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distribuzione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</a:t>
          </a:r>
          <a:r>
            <a:rPr lang="en-GB" sz="1700" b="1" kern="1200"/>
            <a:t>scambio</a:t>
          </a:r>
          <a:r>
            <a:rPr lang="en-GB" sz="1700" kern="1200"/>
            <a:t> 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economia agganciata al sociale</a:t>
          </a:r>
          <a:endParaRPr lang="en-US" sz="1700" kern="1200"/>
        </a:p>
      </dsp:txBody>
      <dsp:txXfrm>
        <a:off x="5187066" y="2447691"/>
        <a:ext cx="4320000" cy="1611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647C5-FAA4-8344-92D6-EC8D38CC3F71}">
      <dsp:nvSpPr>
        <dsp:cNvPr id="0" name=""/>
        <dsp:cNvSpPr/>
      </dsp:nvSpPr>
      <dsp:spPr>
        <a:xfrm rot="16200000">
          <a:off x="702" y="264219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Arena e attori politici</a:t>
          </a:r>
          <a:endParaRPr lang="en-US" sz="2900" kern="1200"/>
        </a:p>
      </dsp:txBody>
      <dsp:txXfrm rot="5400000">
        <a:off x="702" y="1264790"/>
        <a:ext cx="3301885" cy="2001143"/>
      </dsp:txXfrm>
    </dsp:sp>
    <dsp:sp modelId="{8AA778BC-7363-C04E-8CF0-EA79CFE69227}">
      <dsp:nvSpPr>
        <dsp:cNvPr id="0" name=""/>
        <dsp:cNvSpPr/>
      </dsp:nvSpPr>
      <dsp:spPr>
        <a:xfrm rot="5400000">
          <a:off x="4226611" y="264219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Il potere tende a produrre rappresentazioni di se stesso</a:t>
          </a:r>
          <a:endParaRPr lang="en-US" sz="2900" kern="1200"/>
        </a:p>
      </dsp:txBody>
      <dsp:txXfrm rot="-5400000">
        <a:off x="4927011" y="1264790"/>
        <a:ext cx="3301885" cy="2001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347A2-F85A-46D5-9BD6-329A82B28D75}">
      <dsp:nvSpPr>
        <dsp:cNvPr id="0" name=""/>
        <dsp:cNvSpPr/>
      </dsp:nvSpPr>
      <dsp:spPr>
        <a:xfrm>
          <a:off x="72785" y="22102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9B7D2-64E6-4E37-9BD5-B81B92D7618C}">
      <dsp:nvSpPr>
        <dsp:cNvPr id="0" name=""/>
        <dsp:cNvSpPr/>
      </dsp:nvSpPr>
      <dsp:spPr>
        <a:xfrm>
          <a:off x="279461" y="228777"/>
          <a:ext cx="570818" cy="570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65CE6-2CD6-408A-BD9F-CE731B0B6715}">
      <dsp:nvSpPr>
        <dsp:cNvPr id="0" name=""/>
        <dsp:cNvSpPr/>
      </dsp:nvSpPr>
      <dsp:spPr>
        <a:xfrm>
          <a:off x="1267848" y="22102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Struttura ristretta, informale e priva di gerarchia decisionale</a:t>
          </a:r>
          <a:endParaRPr lang="en-US" sz="1800" kern="1200"/>
        </a:p>
      </dsp:txBody>
      <dsp:txXfrm>
        <a:off x="1267848" y="22102"/>
        <a:ext cx="2319828" cy="984169"/>
      </dsp:txXfrm>
    </dsp:sp>
    <dsp:sp modelId="{0EA6CE99-ED1F-4644-9448-7C5EDECB42FF}">
      <dsp:nvSpPr>
        <dsp:cNvPr id="0" name=""/>
        <dsp:cNvSpPr/>
      </dsp:nvSpPr>
      <dsp:spPr>
        <a:xfrm>
          <a:off x="3991890" y="22102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B697D-8A73-4F89-9C7C-4132975F8D1A}">
      <dsp:nvSpPr>
        <dsp:cNvPr id="0" name=""/>
        <dsp:cNvSpPr/>
      </dsp:nvSpPr>
      <dsp:spPr>
        <a:xfrm>
          <a:off x="4198565" y="228777"/>
          <a:ext cx="570818" cy="5708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5F9FE-AB50-4153-8387-2EA520808E97}">
      <dsp:nvSpPr>
        <dsp:cNvPr id="0" name=""/>
        <dsp:cNvSpPr/>
      </dsp:nvSpPr>
      <dsp:spPr>
        <a:xfrm>
          <a:off x="5186953" y="22102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organizzazione sociale minima, flusso</a:t>
          </a:r>
          <a:endParaRPr lang="en-US" sz="1800" kern="1200"/>
        </a:p>
      </dsp:txBody>
      <dsp:txXfrm>
        <a:off x="5186953" y="22102"/>
        <a:ext cx="2319828" cy="984169"/>
      </dsp:txXfrm>
    </dsp:sp>
    <dsp:sp modelId="{F9657E62-3A2A-40CC-BA38-7C0CED7FEF15}">
      <dsp:nvSpPr>
        <dsp:cNvPr id="0" name=""/>
        <dsp:cNvSpPr/>
      </dsp:nvSpPr>
      <dsp:spPr>
        <a:xfrm>
          <a:off x="72785" y="1778152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5646B-423D-40EB-8C66-9C1B3CAFAFC9}">
      <dsp:nvSpPr>
        <dsp:cNvPr id="0" name=""/>
        <dsp:cNvSpPr/>
      </dsp:nvSpPr>
      <dsp:spPr>
        <a:xfrm>
          <a:off x="279461" y="1984828"/>
          <a:ext cx="570818" cy="5708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28B0C-268C-4962-8D15-B89442AEAECB}">
      <dsp:nvSpPr>
        <dsp:cNvPr id="0" name=""/>
        <dsp:cNvSpPr/>
      </dsp:nvSpPr>
      <dsp:spPr>
        <a:xfrm>
          <a:off x="1267848" y="1778152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manca apparato istituzionale e stratificazione sociale </a:t>
          </a:r>
          <a:endParaRPr lang="en-US" sz="1800" kern="1200"/>
        </a:p>
      </dsp:txBody>
      <dsp:txXfrm>
        <a:off x="1267848" y="1778152"/>
        <a:ext cx="2319828" cy="984169"/>
      </dsp:txXfrm>
    </dsp:sp>
    <dsp:sp modelId="{0CA73CEF-464A-41A5-A955-50CEEBF4418F}">
      <dsp:nvSpPr>
        <dsp:cNvPr id="0" name=""/>
        <dsp:cNvSpPr/>
      </dsp:nvSpPr>
      <dsp:spPr>
        <a:xfrm>
          <a:off x="3991890" y="1778152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7E28F-B393-48D9-A1D5-77DF315481A9}">
      <dsp:nvSpPr>
        <dsp:cNvPr id="0" name=""/>
        <dsp:cNvSpPr/>
      </dsp:nvSpPr>
      <dsp:spPr>
        <a:xfrm>
          <a:off x="4198565" y="1984828"/>
          <a:ext cx="570818" cy="5708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81EB7-F3D5-4F7C-BBF7-7FE6A253E668}">
      <dsp:nvSpPr>
        <dsp:cNvPr id="0" name=""/>
        <dsp:cNvSpPr/>
      </dsp:nvSpPr>
      <dsp:spPr>
        <a:xfrm>
          <a:off x="5186953" y="1778152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reciprocità e accesso egualitario alle risorse</a:t>
          </a:r>
          <a:endParaRPr lang="en-US" sz="1800" kern="1200"/>
        </a:p>
      </dsp:txBody>
      <dsp:txXfrm>
        <a:off x="5186953" y="1778152"/>
        <a:ext cx="2319828" cy="984169"/>
      </dsp:txXfrm>
    </dsp:sp>
    <dsp:sp modelId="{21D418D9-47A8-4913-BC96-DA6A95E4E4BB}">
      <dsp:nvSpPr>
        <dsp:cNvPr id="0" name=""/>
        <dsp:cNvSpPr/>
      </dsp:nvSpPr>
      <dsp:spPr>
        <a:xfrm>
          <a:off x="72785" y="3534203"/>
          <a:ext cx="984169" cy="9841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476CF-432F-4A54-93A2-F9B44544FA94}">
      <dsp:nvSpPr>
        <dsp:cNvPr id="0" name=""/>
        <dsp:cNvSpPr/>
      </dsp:nvSpPr>
      <dsp:spPr>
        <a:xfrm>
          <a:off x="279461" y="3740878"/>
          <a:ext cx="570818" cy="5708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E029E-7B01-47B9-ADBA-D5E87ABFC3CF}">
      <dsp:nvSpPr>
        <dsp:cNvPr id="0" name=""/>
        <dsp:cNvSpPr/>
      </dsp:nvSpPr>
      <dsp:spPr>
        <a:xfrm>
          <a:off x="1267848" y="3534203"/>
          <a:ext cx="2319828" cy="98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rischio conflitti parentali</a:t>
          </a:r>
          <a:endParaRPr lang="en-US" sz="1800" kern="1200"/>
        </a:p>
      </dsp:txBody>
      <dsp:txXfrm>
        <a:off x="1267848" y="3534203"/>
        <a:ext cx="2319828" cy="984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19878-20F0-254E-A2BF-162310CE2897}">
      <dsp:nvSpPr>
        <dsp:cNvPr id="0" name=""/>
        <dsp:cNvSpPr/>
      </dsp:nvSpPr>
      <dsp:spPr>
        <a:xfrm>
          <a:off x="0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9F357-A873-D845-AFDC-13DA32AA8D56}">
      <dsp:nvSpPr>
        <dsp:cNvPr id="0" name=""/>
        <dsp:cNvSpPr/>
      </dsp:nvSpPr>
      <dsp:spPr>
        <a:xfrm>
          <a:off x="320805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Gruppi di discendenza come corpi politici</a:t>
          </a:r>
          <a:endParaRPr lang="en-US" sz="2800" kern="1200"/>
        </a:p>
      </dsp:txBody>
      <dsp:txXfrm>
        <a:off x="374504" y="770377"/>
        <a:ext cx="2779854" cy="1726007"/>
      </dsp:txXfrm>
    </dsp:sp>
    <dsp:sp modelId="{60EEFC2D-5EE9-8647-B5B7-DC9ACE4DC019}">
      <dsp:nvSpPr>
        <dsp:cNvPr id="0" name=""/>
        <dsp:cNvSpPr/>
      </dsp:nvSpPr>
      <dsp:spPr>
        <a:xfrm>
          <a:off x="3528863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BD4B93-5A41-DD42-A10F-F18F450F1DD4}">
      <dsp:nvSpPr>
        <dsp:cNvPr id="0" name=""/>
        <dsp:cNvSpPr/>
      </dsp:nvSpPr>
      <dsp:spPr>
        <a:xfrm>
          <a:off x="3849669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Organizzazione politica acefala</a:t>
          </a:r>
          <a:endParaRPr lang="en-US" sz="2800" kern="1200"/>
        </a:p>
      </dsp:txBody>
      <dsp:txXfrm>
        <a:off x="3903368" y="770377"/>
        <a:ext cx="2779854" cy="1726007"/>
      </dsp:txXfrm>
    </dsp:sp>
    <dsp:sp modelId="{4CFB7707-0FBF-A74E-B2FB-8F142A052E0B}">
      <dsp:nvSpPr>
        <dsp:cNvPr id="0" name=""/>
        <dsp:cNvSpPr/>
      </dsp:nvSpPr>
      <dsp:spPr>
        <a:xfrm>
          <a:off x="7057727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ACD51-A0E8-1A48-8FA2-819C7A274061}">
      <dsp:nvSpPr>
        <dsp:cNvPr id="0" name=""/>
        <dsp:cNvSpPr/>
      </dsp:nvSpPr>
      <dsp:spPr>
        <a:xfrm>
          <a:off x="7378533" y="716678"/>
          <a:ext cx="2887252" cy="183340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prive di potere centrale e di capacità di coercizione</a:t>
          </a:r>
          <a:endParaRPr lang="en-US" sz="2800" kern="1200"/>
        </a:p>
      </dsp:txBody>
      <dsp:txXfrm>
        <a:off x="7432232" y="770377"/>
        <a:ext cx="2779854" cy="1726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44B38-13ED-0447-AC7A-AE2E1157BA3C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- Organizzazione di gruppi di lignaggio (legame genealogico) in rapporto di alleanza/ostilità</a:t>
          </a:r>
          <a:endParaRPr lang="en-US" sz="2400" kern="1200"/>
        </a:p>
      </dsp:txBody>
      <dsp:txXfrm>
        <a:off x="35968" y="35968"/>
        <a:ext cx="6850257" cy="1156108"/>
      </dsp:txXfrm>
    </dsp:sp>
    <dsp:sp modelId="{27E0A3F2-894C-0C47-8C54-3E05424CF5B8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- Manca un potere centralizzato</a:t>
          </a:r>
          <a:endParaRPr lang="en-US" sz="2400" kern="1200"/>
        </a:p>
      </dsp:txBody>
      <dsp:txXfrm>
        <a:off x="757327" y="1468686"/>
        <a:ext cx="6583888" cy="1156108"/>
      </dsp:txXfrm>
    </dsp:sp>
    <dsp:sp modelId="{4061EA36-FAF9-F64D-B569-9443D43620B5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- Mantenimento dell</a:t>
          </a:r>
          <a:r>
            <a:rPr lang="ja-JP" sz="2400" kern="1200"/>
            <a:t>’</a:t>
          </a:r>
          <a:r>
            <a:rPr lang="en-GB" sz="2400" kern="1200"/>
            <a:t>ordine grazie ad alleanze strategiche e dinamiche</a:t>
          </a:r>
          <a:endParaRPr lang="en-US" sz="2400" kern="1200"/>
        </a:p>
      </dsp:txBody>
      <dsp:txXfrm>
        <a:off x="1478687" y="2901405"/>
        <a:ext cx="6583888" cy="1156108"/>
      </dsp:txXfrm>
    </dsp:sp>
    <dsp:sp modelId="{DD121ECF-C434-9345-B8CB-818E41327D42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A0553709-664B-EE4F-BBB3-C73D8638F575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72B5F-ACA7-0347-A9E9-2580F0BA2CDF}">
      <dsp:nvSpPr>
        <dsp:cNvPr id="0" name=""/>
        <dsp:cNvSpPr/>
      </dsp:nvSpPr>
      <dsp:spPr>
        <a:xfrm>
          <a:off x="0" y="398146"/>
          <a:ext cx="8596668" cy="561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Autorità altamente centralizzata</a:t>
          </a:r>
          <a:endParaRPr lang="en-US" sz="2400" kern="1200"/>
        </a:p>
      </dsp:txBody>
      <dsp:txXfrm>
        <a:off x="27415" y="425561"/>
        <a:ext cx="8541838" cy="506769"/>
      </dsp:txXfrm>
    </dsp:sp>
    <dsp:sp modelId="{E08EF592-097A-D74A-A333-DE207DBA7C5D}">
      <dsp:nvSpPr>
        <dsp:cNvPr id="0" name=""/>
        <dsp:cNvSpPr/>
      </dsp:nvSpPr>
      <dsp:spPr>
        <a:xfrm>
          <a:off x="0" y="1028866"/>
          <a:ext cx="8596668" cy="561599"/>
        </a:xfrm>
        <a:prstGeom prst="roundRect">
          <a:avLst/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Apparato burocratico-amministrativo</a:t>
          </a:r>
          <a:endParaRPr lang="en-US" sz="2400" kern="1200"/>
        </a:p>
      </dsp:txBody>
      <dsp:txXfrm>
        <a:off x="27415" y="1056281"/>
        <a:ext cx="8541838" cy="506769"/>
      </dsp:txXfrm>
    </dsp:sp>
    <dsp:sp modelId="{559DD9C3-1347-1C4D-BFC3-66507C8F2E1D}">
      <dsp:nvSpPr>
        <dsp:cNvPr id="0" name=""/>
        <dsp:cNvSpPr/>
      </dsp:nvSpPr>
      <dsp:spPr>
        <a:xfrm>
          <a:off x="0" y="1659586"/>
          <a:ext cx="8596668" cy="561599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Leggi, monopolio della forza e tributi, controllo ideologico</a:t>
          </a:r>
          <a:endParaRPr lang="en-US" sz="2400" kern="1200"/>
        </a:p>
      </dsp:txBody>
      <dsp:txXfrm>
        <a:off x="27415" y="1687001"/>
        <a:ext cx="8541838" cy="506769"/>
      </dsp:txXfrm>
    </dsp:sp>
    <dsp:sp modelId="{DD4B81BF-D35B-504B-8658-6EBC4FD7BC70}">
      <dsp:nvSpPr>
        <dsp:cNvPr id="0" name=""/>
        <dsp:cNvSpPr/>
      </dsp:nvSpPr>
      <dsp:spPr>
        <a:xfrm>
          <a:off x="0" y="2290306"/>
          <a:ext cx="8596668" cy="561599"/>
        </a:xfrm>
        <a:prstGeom prst="roundRect">
          <a:avLst/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Sovranità territoriale</a:t>
          </a:r>
          <a:endParaRPr lang="en-US" sz="2400" kern="1200"/>
        </a:p>
      </dsp:txBody>
      <dsp:txXfrm>
        <a:off x="27415" y="2317721"/>
        <a:ext cx="8541838" cy="506769"/>
      </dsp:txXfrm>
    </dsp:sp>
    <dsp:sp modelId="{BE3C1895-193B-3F44-8E81-6FBC6DF18057}">
      <dsp:nvSpPr>
        <dsp:cNvPr id="0" name=""/>
        <dsp:cNvSpPr/>
      </dsp:nvSpPr>
      <dsp:spPr>
        <a:xfrm>
          <a:off x="0" y="2921026"/>
          <a:ext cx="8596668" cy="561599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Stratificazione sociale, impersonalità dei rapporti</a:t>
          </a:r>
          <a:endParaRPr lang="en-US" sz="2400" kern="1200"/>
        </a:p>
      </dsp:txBody>
      <dsp:txXfrm>
        <a:off x="27415" y="2948441"/>
        <a:ext cx="8541838" cy="506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76A10-6D74-4CA9-9D0E-A6FE58EFC07D}">
      <dsp:nvSpPr>
        <dsp:cNvPr id="0" name=""/>
        <dsp:cNvSpPr/>
      </dsp:nvSpPr>
      <dsp:spPr>
        <a:xfrm>
          <a:off x="0" y="473"/>
          <a:ext cx="8596668" cy="11085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02807-8FA5-4DFA-B5A1-D5A3DD4AF981}">
      <dsp:nvSpPr>
        <dsp:cNvPr id="0" name=""/>
        <dsp:cNvSpPr/>
      </dsp:nvSpPr>
      <dsp:spPr>
        <a:xfrm>
          <a:off x="335327" y="249891"/>
          <a:ext cx="609686" cy="609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34AFC-AE5B-4E02-B74A-F30BAA5353B8}">
      <dsp:nvSpPr>
        <dsp:cNvPr id="0" name=""/>
        <dsp:cNvSpPr/>
      </dsp:nvSpPr>
      <dsp:spPr>
        <a:xfrm>
          <a:off x="1280342" y="473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crisi delle unità politiche tradizionali</a:t>
          </a:r>
          <a:endParaRPr lang="en-US" sz="2500" kern="1200"/>
        </a:p>
      </dsp:txBody>
      <dsp:txXfrm>
        <a:off x="1280342" y="473"/>
        <a:ext cx="7316325" cy="1108521"/>
      </dsp:txXfrm>
    </dsp:sp>
    <dsp:sp modelId="{660BBCE1-8A8D-469C-9B78-F8F686040956}">
      <dsp:nvSpPr>
        <dsp:cNvPr id="0" name=""/>
        <dsp:cNvSpPr/>
      </dsp:nvSpPr>
      <dsp:spPr>
        <a:xfrm>
          <a:off x="0" y="1386125"/>
          <a:ext cx="8596668" cy="11085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A0186-B363-4637-AFA1-0304C0BC4355}">
      <dsp:nvSpPr>
        <dsp:cNvPr id="0" name=""/>
        <dsp:cNvSpPr/>
      </dsp:nvSpPr>
      <dsp:spPr>
        <a:xfrm>
          <a:off x="335327" y="1635543"/>
          <a:ext cx="609686" cy="609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A9BE6-5AB5-4AD1-A5B5-CEF93673BBD4}">
      <dsp:nvSpPr>
        <dsp:cNvPr id="0" name=""/>
        <dsp:cNvSpPr/>
      </dsp:nvSpPr>
      <dsp:spPr>
        <a:xfrm>
          <a:off x="1280342" y="1386125"/>
          <a:ext cx="3868500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stratificazione, mobilità sociale, </a:t>
          </a:r>
          <a:endParaRPr lang="en-US" sz="2500" kern="1200"/>
        </a:p>
      </dsp:txBody>
      <dsp:txXfrm>
        <a:off x="1280342" y="1386125"/>
        <a:ext cx="3868500" cy="1108521"/>
      </dsp:txXfrm>
    </dsp:sp>
    <dsp:sp modelId="{FE1476DC-89AC-4CAB-AB16-3942C41F65A7}">
      <dsp:nvSpPr>
        <dsp:cNvPr id="0" name=""/>
        <dsp:cNvSpPr/>
      </dsp:nvSpPr>
      <dsp:spPr>
        <a:xfrm>
          <a:off x="5148843" y="1386125"/>
          <a:ext cx="3447824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eterogeneità</a:t>
          </a:r>
          <a:endParaRPr lang="en-US" sz="1800" kern="1200"/>
        </a:p>
      </dsp:txBody>
      <dsp:txXfrm>
        <a:off x="5148843" y="1386125"/>
        <a:ext cx="3447824" cy="1108521"/>
      </dsp:txXfrm>
    </dsp:sp>
    <dsp:sp modelId="{602831B9-2F84-469F-8636-45989D6D8F7C}">
      <dsp:nvSpPr>
        <dsp:cNvPr id="0" name=""/>
        <dsp:cNvSpPr/>
      </dsp:nvSpPr>
      <dsp:spPr>
        <a:xfrm>
          <a:off x="0" y="2771777"/>
          <a:ext cx="8596668" cy="11085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FCF9A-42A0-4313-B740-B208E15AB087}">
      <dsp:nvSpPr>
        <dsp:cNvPr id="0" name=""/>
        <dsp:cNvSpPr/>
      </dsp:nvSpPr>
      <dsp:spPr>
        <a:xfrm>
          <a:off x="335327" y="3021195"/>
          <a:ext cx="609686" cy="609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13F77-0CA5-4DF9-8954-E7BB253C2BC3}">
      <dsp:nvSpPr>
        <dsp:cNvPr id="0" name=""/>
        <dsp:cNvSpPr/>
      </dsp:nvSpPr>
      <dsp:spPr>
        <a:xfrm>
          <a:off x="1280342" y="2771777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- sgretolamento dei contesti più ampi, frammentazione</a:t>
          </a:r>
          <a:endParaRPr lang="en-US" sz="2500" kern="1200"/>
        </a:p>
      </dsp:txBody>
      <dsp:txXfrm>
        <a:off x="1280342" y="2771777"/>
        <a:ext cx="7316325" cy="1108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6D6BE-8E0D-4143-8BC8-3F5782BC3A94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A6CF-B1FD-C248-BDB7-82E39D9EB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26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07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481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686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198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7107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915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1203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532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44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30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1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19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72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75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523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40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06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66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08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54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55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22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06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35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C48B-7040-FD42-8BE3-248953B4CCA0}" type="datetimeFigureOut">
              <a:rPr lang="it-IT" smtClean="0"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8ACF31-38E6-EE49-B787-CF0881ADA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84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2.bin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2.bin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nitoba.ca/faculties/arts/anthropology/tutor/descent/unilineal/segment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audio" Target="../media/audio2.bin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audio" Target="../media/audio2.bin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ZPs33HmEII" TargetMode="External"/><Relationship Id="rId4" Type="http://schemas.openxmlformats.org/officeDocument/2006/relationships/hyperlink" Target="https://www.youtube.com/watch?v=VWsHLNIobdI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96281" y="566142"/>
            <a:ext cx="7772400" cy="19732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r>
              <a:rPr lang="en-GB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en-GB" dirty="0" err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it-IT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4181" y="2521943"/>
            <a:ext cx="8064500" cy="2808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Antropologia economica: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produzione e gestione RISORSE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it-IT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Antropologia politica: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it-IT" sz="2400" dirty="0">
                <a:latin typeface="Verdana" charset="0"/>
                <a:ea typeface="ＭＳ Ｐゴシック" charset="0"/>
                <a:cs typeface="ＭＳ Ｐゴシック" charset="0"/>
              </a:rPr>
              <a:t>costituzione e esercizio del POTERE</a:t>
            </a:r>
          </a:p>
        </p:txBody>
      </p:sp>
      <p:cxnSp>
        <p:nvCxnSpPr>
          <p:cNvPr id="15363" name="AutoShape 4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2904181" y="392608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AutoShape 6"/>
          <p:cNvCxnSpPr>
            <a:cxnSpLocks noChangeShapeType="1"/>
            <a:stCxn id="56323" idx="1"/>
            <a:endCxn id="56323" idx="1"/>
          </p:cNvCxnSpPr>
          <p:nvPr/>
        </p:nvCxnSpPr>
        <p:spPr bwMode="auto">
          <a:xfrm>
            <a:off x="2904181" y="392608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943832" y="2521943"/>
            <a:ext cx="647700" cy="17272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 rot="10800000" flipH="1">
            <a:off x="8696380" y="2556868"/>
            <a:ext cx="790575" cy="1657350"/>
          </a:xfrm>
          <a:prstGeom prst="curvedLeftArrow">
            <a:avLst>
              <a:gd name="adj1" fmla="val 41928"/>
              <a:gd name="adj2" fmla="val 8385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1746" name="Segnaposto contenuto 3" descr="featured_communiqu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2" y="476672"/>
            <a:ext cx="8133433" cy="54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7" name="Group 3072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728" name="Straight Connector 3072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29" name="Straight Connector 3072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3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32" name="Isosceles Triangle 3073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3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3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3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36" name="Isosceles Triangle 3073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37" name="Isosceles Triangle 3073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30739" name="Rectangle 3073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41" name="Group 3074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742" name="Straight Connector 3074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4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4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45" name="Isosceles Triangle 3074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4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4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4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49" name="Isosceles Triangle 3074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750" name="Isosceles Triangle 3074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30752" name="Rectangle 3075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Segnaposto contenuto 3" descr="media_xll_52360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22" y="1131994"/>
            <a:ext cx="6485032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6" name="Group 32775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777" name="Straight Connector 32776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78" name="Straight Connector 32777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779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780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781" name="Isosceles Triangle 32780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782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783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784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785" name="Isosceles Triangle 32784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2786" name="Isosceles Triangle 32785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400" dirty="0" err="1"/>
              <a:t>Pervasività</a:t>
            </a:r>
            <a:r>
              <a:rPr lang="en-US" sz="5400" dirty="0"/>
              <a:t> media</a:t>
            </a:r>
          </a:p>
        </p:txBody>
      </p:sp>
      <p:sp>
        <p:nvSpPr>
          <p:cNvPr id="32788" name="Rectangle 32787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2771" name="Immagine 6" descr="comunicazione-polit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r="-1" b="-1"/>
          <a:stretch/>
        </p:blipFill>
        <p:spPr bwMode="auto">
          <a:xfrm>
            <a:off x="20" y="3"/>
            <a:ext cx="6050260" cy="40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Segnaposto contenuto 5" descr="medi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8218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32404" y="273292"/>
            <a:ext cx="8232775" cy="481991"/>
          </a:xfrm>
        </p:spPr>
        <p:txBody>
          <a:bodyPr vert="horz" lIns="0" tIns="0" rIns="0" bIns="0" rtlCol="0" anchor="t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SISTEMI  POLITICI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74826" y="2276475"/>
            <a:ext cx="4017963" cy="4271682"/>
          </a:xfrm>
        </p:spPr>
        <p:txBody>
          <a:bodyPr vert="horz" lIns="0" tIns="0" rIns="0" bIns="0" rtlCol="0">
            <a:spAutoFit/>
          </a:bodyPr>
          <a:lstStyle/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28625" indent="-323850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solidFill>
                <a:srgbClr val="FF99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 algn="r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Potentati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Stati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Dinastici</a:t>
            </a: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860425" lvl="1">
              <a:lnSpc>
                <a:spcPct val="87000"/>
              </a:lnSpc>
              <a:buSzPct val="45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latin typeface="Verdana" charset="0"/>
                <a:ea typeface="ＭＳ Ｐゴシック" charset="0"/>
              </a:rPr>
              <a:t>				</a:t>
            </a:r>
            <a:r>
              <a:rPr lang="en-GB" sz="2800" dirty="0" err="1">
                <a:latin typeface="Verdana" charset="0"/>
                <a:ea typeface="ＭＳ Ｐゴシック" charset="0"/>
              </a:rPr>
              <a:t>Nazionali</a:t>
            </a:r>
            <a:endParaRPr lang="en-GB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03950" y="2160589"/>
            <a:ext cx="3810000" cy="3586751"/>
          </a:xfrm>
        </p:spPr>
        <p:txBody>
          <a:bodyPr vert="horz" lIns="0" tIns="0" rIns="0" bIns="0" rtlCol="0">
            <a:spAutoFit/>
          </a:bodyPr>
          <a:lstStyle/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non </a:t>
            </a:r>
            <a:r>
              <a:rPr lang="en-GB" sz="3200" b="1" dirty="0" err="1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centralizzati</a:t>
            </a:r>
            <a:r>
              <a:rPr lang="en-GB" sz="3200" b="1" dirty="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428625" indent="-323850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860425" lvl="1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dirty="0">
                <a:latin typeface="Verdana" charset="0"/>
                <a:ea typeface="ＭＳ Ｐゴシック" charset="0"/>
              </a:rPr>
              <a:t>					</a:t>
            </a:r>
            <a:r>
              <a:rPr lang="en-GB" sz="2800" dirty="0" err="1">
                <a:latin typeface="Verdana" charset="0"/>
                <a:ea typeface="ＭＳ Ｐゴシック" charset="0"/>
              </a:rPr>
              <a:t>Tribù</a:t>
            </a:r>
            <a:endParaRPr lang="en-GB" sz="2800" dirty="0">
              <a:latin typeface="Verdana" charset="0"/>
              <a:ea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 err="1">
                <a:latin typeface="Verdana" charset="0"/>
                <a:ea typeface="ＭＳ Ｐゴシック" charset="0"/>
                <a:cs typeface="ＭＳ Ｐゴシック" charset="0"/>
              </a:rPr>
              <a:t>Bande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lnSpc>
                <a:spcPct val="87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			</a:t>
            </a:r>
            <a:r>
              <a:rPr lang="ja-JP" altLang="en-GB" sz="32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3200" dirty="0">
                <a:latin typeface="Verdana" charset="0"/>
                <a:ea typeface="ＭＳ Ｐゴシック" charset="0"/>
                <a:cs typeface="ＭＳ Ｐゴシック" charset="0"/>
              </a:rPr>
              <a:t>Big Men</a:t>
            </a:r>
            <a:r>
              <a:rPr lang="ja-JP" altLang="en-GB" sz="32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endParaRPr lang="en-GB" sz="32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 flipH="1">
            <a:off x="4583114" y="1052514"/>
            <a:ext cx="9366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7" name="Line 8"/>
          <p:cNvSpPr>
            <a:spLocks noChangeShapeType="1"/>
          </p:cNvSpPr>
          <p:nvPr/>
        </p:nvSpPr>
        <p:spPr bwMode="auto">
          <a:xfrm>
            <a:off x="5880100" y="1125539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 flipH="1">
            <a:off x="2927350" y="2708276"/>
            <a:ext cx="5032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3503614" y="2708276"/>
            <a:ext cx="5048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>
            <a:off x="2493964" y="5013326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3708569" y="5013325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 flipH="1">
            <a:off x="7032625" y="2997201"/>
            <a:ext cx="5032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7896225" y="2997201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7751764" y="2997201"/>
            <a:ext cx="2889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699F592-046B-33F3-0698-0EB648D6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549"/>
            <a:ext cx="11158151" cy="6798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99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1784" y="476672"/>
            <a:ext cx="8231188" cy="648512"/>
          </a:xfrm>
        </p:spPr>
        <p:txBody>
          <a:bodyPr vert="horz" lIns="90000" tIns="46800" rIns="90000" bIns="46800" rtlCol="0" anchor="t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latin typeface="+mn-lt"/>
                <a:ea typeface="ＭＳ Ｐゴシック" charset="0"/>
                <a:cs typeface="ＭＳ Ｐゴシック" charset="0"/>
              </a:rPr>
              <a:t>banda</a:t>
            </a:r>
            <a:endParaRPr lang="en-GB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7893" name="Rectangle 3">
            <a:extLst>
              <a:ext uri="{FF2B5EF4-FFF2-40B4-BE49-F238E27FC236}">
                <a16:creationId xmlns:a16="http://schemas.microsoft.com/office/drawing/2014/main" id="{8DE77132-8697-1C38-A1E1-5B8C77FAFB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7648" y="1772817"/>
          <a:ext cx="7579568" cy="454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Società ‘tribali’</a:t>
            </a:r>
          </a:p>
        </p:txBody>
      </p:sp>
      <p:graphicFrame>
        <p:nvGraphicFramePr>
          <p:cNvPr id="95237" name="Rectangle 3">
            <a:extLst>
              <a:ext uri="{FF2B5EF4-FFF2-40B4-BE49-F238E27FC236}">
                <a16:creationId xmlns:a16="http://schemas.microsoft.com/office/drawing/2014/main" id="{9A3BD5C0-0BF2-062A-C081-201E6A7FF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087750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4140200" cy="37782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Consigli di villaggio</a:t>
            </a: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Sodalizi</a:t>
            </a: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Classi d’età</a:t>
            </a: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Società segrete</a:t>
            </a:r>
          </a:p>
          <a:p>
            <a:pPr>
              <a:defRPr/>
            </a:pPr>
            <a:endParaRPr lang="en-US" sz="16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Gestione ‘orizzontale’ del potere </a:t>
            </a:r>
          </a:p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nelle società tribali</a:t>
            </a:r>
          </a:p>
          <a:p>
            <a:pPr>
              <a:defRPr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96261" name="Picture 96260" descr="Mani che si tengono per i polsi e si uniscono per formare un cerchio">
            <a:extLst>
              <a:ext uri="{FF2B5EF4-FFF2-40B4-BE49-F238E27FC236}">
                <a16:creationId xmlns:a16="http://schemas.microsoft.com/office/drawing/2014/main" id="{622F3589-6730-A713-E205-3C5BD9D8B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1" r="18495" b="-1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 descr="jirga__-_pukhtoo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060450"/>
            <a:ext cx="7747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3352800" y="61722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Jirga, Afghanistan – assemblea capi tribali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115" name="Rectangle 4411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latin typeface="+mn-lt"/>
                <a:ea typeface="ＭＳ Ｐゴシック" charset="0"/>
                <a:cs typeface="ＭＳ Ｐゴシック" charset="0"/>
              </a:rPr>
              <a:t>SOCIETÀ SEGMENTARIE</a:t>
            </a:r>
          </a:p>
        </p:txBody>
      </p:sp>
      <p:sp>
        <p:nvSpPr>
          <p:cNvPr id="44117" name="Isosceles Triangle 441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4119" name="Isosceles Triangle 441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44101" name="Rectangle 3">
            <a:extLst>
              <a:ext uri="{FF2B5EF4-FFF2-40B4-BE49-F238E27FC236}">
                <a16:creationId xmlns:a16="http://schemas.microsoft.com/office/drawing/2014/main" id="{D9E4C25F-62A9-57E4-042C-3703BF1ED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30478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7348">
            <a:extLst>
              <a:ext uri="{FF2B5EF4-FFF2-40B4-BE49-F238E27FC236}">
                <a16:creationId xmlns:a16="http://schemas.microsoft.com/office/drawing/2014/main" id="{A6DA894B-3AE3-D18F-7938-5B41EFE41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3" r="15370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Risorse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materiali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simboliche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oggetti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prestigio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beni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consumo</a:t>
            </a:r>
            <a:endParaRPr lang="en-GB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GB" err="1">
                <a:latin typeface="Verdana" charset="0"/>
                <a:ea typeface="ＭＳ Ｐゴシック" charset="0"/>
                <a:cs typeface="ＭＳ Ｐゴシック" charset="0"/>
              </a:rPr>
              <a:t>Es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. Trobriand, Malinowski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Kula (=dare)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it-IT" err="1">
                <a:latin typeface="Verdana" charset="0"/>
                <a:ea typeface="ＭＳ Ｐゴシック" charset="0"/>
                <a:cs typeface="ＭＳ Ｐゴシック" charset="0"/>
              </a:rPr>
              <a:t>Keda</a:t>
            </a:r>
            <a:r>
              <a:rPr lang="it-IT">
                <a:latin typeface="Verdana" charset="0"/>
                <a:ea typeface="ＭＳ Ｐゴシック" charset="0"/>
                <a:cs typeface="ＭＳ Ｐゴシック" charset="0"/>
              </a:rPr>
              <a:t> (=memoria e relazioni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>
                <a:latin typeface="Verdana" charset="0"/>
                <a:ea typeface="ＭＳ Ｐゴシック" charset="0"/>
                <a:cs typeface="ＭＳ Ｐゴシック" charset="0"/>
              </a:rPr>
              <a:t>		incorporate agli oggetti)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it-IT">
                <a:latin typeface="Verdana" charset="0"/>
                <a:ea typeface="ＭＳ Ｐゴシック" charset="0"/>
                <a:cs typeface="ＭＳ Ｐゴシック" charset="0"/>
              </a:rPr>
              <a:t>	Sistema multicentrico, sfere di scambio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 descr="lignaggi segmenta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99" y="1150379"/>
            <a:ext cx="6219331" cy="4926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CasellaDiTesto 2"/>
          <p:cNvSpPr txBox="1">
            <a:spLocks noChangeArrowheads="1"/>
          </p:cNvSpPr>
          <p:nvPr/>
        </p:nvSpPr>
        <p:spPr bwMode="auto">
          <a:xfrm>
            <a:off x="7532950" y="2255492"/>
            <a:ext cx="4093878" cy="352174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Lignaggi segmentari 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CEFD926-80C9-1549-AB03-F0C253469B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6" r="1305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GB" b="1">
                <a:latin typeface="+mn-lt"/>
                <a:ea typeface="ＭＳ Ｐゴシック" charset="0"/>
                <a:cs typeface="ＭＳ Ｐゴシック" charset="0"/>
              </a:rPr>
              <a:t>“</a:t>
            </a:r>
            <a:r>
              <a:rPr lang="en-GB" b="1">
                <a:latin typeface="+mn-lt"/>
                <a:ea typeface="ＭＳ Ｐゴシック" charset="0"/>
                <a:cs typeface="ＭＳ Ｐゴシック" charset="0"/>
              </a:rPr>
              <a:t>Big Man</a:t>
            </a:r>
            <a:r>
              <a:rPr lang="ja-JP" altLang="en-GB" b="1">
                <a:latin typeface="+mn-lt"/>
                <a:ea typeface="ＭＳ Ｐゴシック" charset="0"/>
                <a:cs typeface="ＭＳ Ｐゴシック" charset="0"/>
              </a:rPr>
              <a:t>”</a:t>
            </a:r>
            <a:endParaRPr lang="en-GB" b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0000" tIns="46800" rIns="90000" bIns="46800" rtlCol="0">
            <a:normAutofit/>
          </a:bodyPr>
          <a:lstStyle/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>
                <a:ea typeface="ＭＳ Ｐゴシック" charset="0"/>
                <a:cs typeface="ＭＳ Ｐゴシック" charset="0"/>
              </a:rPr>
              <a:t>leadership </a:t>
            </a:r>
            <a:r>
              <a:rPr lang="en-GB" err="1">
                <a:ea typeface="ＭＳ Ｐゴシック" charset="0"/>
                <a:cs typeface="ＭＳ Ｐゴシック" charset="0"/>
              </a:rPr>
              <a:t>autorevole</a:t>
            </a:r>
            <a:r>
              <a:rPr lang="en-GB">
                <a:ea typeface="ＭＳ Ｐゴシック" charset="0"/>
                <a:cs typeface="ＭＳ Ｐゴシック" charset="0"/>
              </a:rPr>
              <a:t>, </a:t>
            </a: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>
                <a:ea typeface="ＭＳ Ｐゴシック" charset="0"/>
                <a:cs typeface="ＭＳ Ｐゴシック" charset="0"/>
              </a:rPr>
              <a:t>capo </a:t>
            </a:r>
            <a:r>
              <a:rPr lang="en-GB" err="1">
                <a:ea typeface="ＭＳ Ｐゴシック" charset="0"/>
                <a:cs typeface="ＭＳ Ｐゴシック" charset="0"/>
              </a:rPr>
              <a:t>privo</a:t>
            </a:r>
            <a:r>
              <a:rPr lang="en-GB">
                <a:ea typeface="ＭＳ Ｐゴシック" charset="0"/>
                <a:cs typeface="ＭＳ Ｐゴシック" charset="0"/>
              </a:rPr>
              <a:t> di </a:t>
            </a:r>
            <a:r>
              <a:rPr lang="en-GB" err="1">
                <a:ea typeface="ＭＳ Ｐゴシック" charset="0"/>
                <a:cs typeface="ＭＳ Ｐゴシック" charset="0"/>
              </a:rPr>
              <a:t>potere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coercitivo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egualitarismo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sociale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manca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governo</a:t>
            </a:r>
            <a:r>
              <a:rPr lang="en-GB">
                <a:ea typeface="ＭＳ Ｐゴシック" charset="0"/>
                <a:cs typeface="ＭＳ Ｐゴシック" charset="0"/>
              </a:rPr>
              <a:t> stabile</a:t>
            </a: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ridistribuzione</a:t>
            </a:r>
            <a:endParaRPr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39944" name="Straight Connector 3994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46" name="Straight Connector 3994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995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995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995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995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995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996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41988" descr="mano che tiene una palla">
            <a:extLst>
              <a:ext uri="{FF2B5EF4-FFF2-40B4-BE49-F238E27FC236}">
                <a16:creationId xmlns:a16="http://schemas.microsoft.com/office/drawing/2014/main" id="{53F1FEEB-EF5C-6C01-D982-21F321B43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68" r="971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lnSpc>
                <a:spcPct val="90000"/>
              </a:lnSpc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err="1">
                <a:latin typeface="+mn-lt"/>
                <a:ea typeface="ＭＳ Ｐゴシック" charset="0"/>
                <a:cs typeface="ＭＳ Ｐゴシック" charset="0"/>
              </a:rPr>
              <a:t>Potentati</a:t>
            </a:r>
            <a:br>
              <a:rPr lang="en-GB" sz="2800" b="1">
                <a:latin typeface="+mn-lt"/>
                <a:ea typeface="ＭＳ Ｐゴシック" charset="0"/>
                <a:cs typeface="ＭＳ Ｐゴシック" charset="0"/>
              </a:rPr>
            </a:br>
            <a:r>
              <a:rPr lang="en-GB" sz="2800" b="1">
                <a:latin typeface="+mn-lt"/>
                <a:ea typeface="ＭＳ Ｐゴシック" charset="0"/>
                <a:cs typeface="ＭＳ Ｐゴシック" charset="0"/>
              </a:rPr>
              <a:t>chieftainship, </a:t>
            </a:r>
            <a:r>
              <a:rPr lang="en-GB" sz="2800" b="1" err="1">
                <a:latin typeface="+mn-lt"/>
                <a:ea typeface="ＭＳ Ｐゴシック" charset="0"/>
                <a:cs typeface="ＭＳ Ｐゴシック" charset="0"/>
              </a:rPr>
              <a:t>chefferie</a:t>
            </a:r>
            <a:endParaRPr lang="en-GB" sz="2800" b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0000" tIns="46800" rIns="90000" bIns="46800" rtlCol="0">
            <a:normAutofit/>
          </a:bodyPr>
          <a:lstStyle/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comunità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territoriale</a:t>
            </a:r>
            <a:r>
              <a:rPr lang="en-GB">
                <a:ea typeface="ＭＳ Ｐゴシック" charset="0"/>
                <a:cs typeface="ＭＳ Ｐゴシック" charset="0"/>
              </a:rPr>
              <a:t> intermedia </a:t>
            </a:r>
            <a:r>
              <a:rPr lang="en-GB" err="1">
                <a:ea typeface="ＭＳ Ｐゴシック" charset="0"/>
                <a:cs typeface="ＭＳ Ｐゴシック" charset="0"/>
              </a:rPr>
              <a:t>tra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tribù</a:t>
            </a:r>
            <a:r>
              <a:rPr lang="en-GB"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ea typeface="ＭＳ Ｐゴシック" charset="0"/>
                <a:cs typeface="ＭＳ Ｐゴシック" charset="0"/>
              </a:rPr>
              <a:t>stato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capi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ridistributori</a:t>
            </a:r>
            <a:r>
              <a:rPr lang="en-GB">
                <a:ea typeface="ＭＳ Ｐゴシック" charset="0"/>
                <a:cs typeface="ＭＳ Ｐゴシック" charset="0"/>
              </a:rPr>
              <a:t> con </a:t>
            </a:r>
            <a:r>
              <a:rPr lang="en-GB" err="1">
                <a:ea typeface="ＭＳ Ｐゴシック" charset="0"/>
                <a:cs typeface="ＭＳ Ｐゴシック" charset="0"/>
              </a:rPr>
              <a:t>maggior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potere</a:t>
            </a:r>
            <a:r>
              <a:rPr lang="en-GB"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ea typeface="ＭＳ Ｐゴシック" charset="0"/>
                <a:cs typeface="ＭＳ Ｐゴシック" charset="0"/>
              </a:rPr>
              <a:t>vantaggi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progressivo</a:t>
            </a:r>
            <a:r>
              <a:rPr lang="en-GB">
                <a:ea typeface="ＭＳ Ｐゴシック" charset="0"/>
                <a:cs typeface="ＭＳ Ｐゴシック" charset="0"/>
              </a:rPr>
              <a:t> accesso </a:t>
            </a:r>
            <a:r>
              <a:rPr lang="en-GB" err="1">
                <a:ea typeface="ＭＳ Ｐゴシック" charset="0"/>
                <a:cs typeface="ＭＳ Ｐゴシック" charset="0"/>
              </a:rPr>
              <a:t>differenziale</a:t>
            </a:r>
            <a:r>
              <a:rPr lang="en-GB">
                <a:ea typeface="ＭＳ Ｐゴシック" charset="0"/>
                <a:cs typeface="ＭＳ Ｐゴシック" charset="0"/>
              </a:rPr>
              <a:t> a </a:t>
            </a:r>
            <a:r>
              <a:rPr lang="en-GB" err="1">
                <a:ea typeface="ＭＳ Ｐゴシック" charset="0"/>
                <a:cs typeface="ＭＳ Ｐゴシック" charset="0"/>
              </a:rPr>
              <a:t>risorse</a:t>
            </a:r>
            <a:endParaRPr lang="en-GB">
              <a:ea typeface="ＭＳ Ｐゴシック" charset="0"/>
              <a:cs typeface="ＭＳ Ｐゴシック" charset="0"/>
            </a:endParaRPr>
          </a:p>
          <a:p>
            <a:pPr marL="331788" indent="-331788">
              <a:spcBef>
                <a:spcPts val="8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  <a:defRPr/>
            </a:pPr>
            <a:r>
              <a:rPr lang="en-GB" err="1">
                <a:ea typeface="ＭＳ Ｐゴシック" charset="0"/>
                <a:cs typeface="ＭＳ Ｐゴシック" charset="0"/>
              </a:rPr>
              <a:t>autorità</a:t>
            </a:r>
            <a:r>
              <a:rPr lang="en-GB"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ea typeface="ＭＳ Ｐゴシック" charset="0"/>
                <a:cs typeface="ＭＳ Ｐゴシック" charset="0"/>
              </a:rPr>
              <a:t>potere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ereditario</a:t>
            </a:r>
            <a:r>
              <a:rPr lang="en-GB">
                <a:ea typeface="ＭＳ Ｐゴシック" charset="0"/>
                <a:cs typeface="ＭＳ Ｐゴシック" charset="0"/>
              </a:rPr>
              <a:t> (</a:t>
            </a:r>
            <a:r>
              <a:rPr lang="en-GB" err="1">
                <a:ea typeface="ＭＳ Ｐゴシック" charset="0"/>
                <a:cs typeface="ＭＳ Ｐゴシック" charset="0"/>
              </a:rPr>
              <a:t>prestigio</a:t>
            </a:r>
            <a:r>
              <a:rPr lang="en-GB">
                <a:ea typeface="ＭＳ Ｐゴシック" charset="0"/>
                <a:cs typeface="ＭＳ Ｐゴシック" charset="0"/>
              </a:rPr>
              <a:t>, </a:t>
            </a:r>
            <a:r>
              <a:rPr lang="en-GB" err="1">
                <a:ea typeface="ＭＳ Ｐゴシック" charset="0"/>
                <a:cs typeface="ＭＳ Ｐゴシック" charset="0"/>
              </a:rPr>
              <a:t>sacralità</a:t>
            </a:r>
            <a:r>
              <a:rPr lang="en-GB">
                <a:ea typeface="ＭＳ Ｐゴシック" charset="0"/>
                <a:cs typeface="ＭＳ Ｐゴシック" charset="0"/>
              </a:rPr>
              <a:t>), </a:t>
            </a:r>
            <a:r>
              <a:rPr lang="en-GB" err="1">
                <a:ea typeface="ＭＳ Ｐゴシック" charset="0"/>
                <a:cs typeface="ＭＳ Ｐゴシック" charset="0"/>
              </a:rPr>
              <a:t>cariche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più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stabili</a:t>
            </a:r>
            <a:endParaRPr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41994" name="Straight Connector 4199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96" name="Straight Connector 4199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00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00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00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00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00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201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1" name="Rectangle 4613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>
                <a:latin typeface="+mn-lt"/>
                <a:ea typeface="ＭＳ Ｐゴシック" charset="0"/>
                <a:cs typeface="ＭＳ Ｐゴシック" charset="0"/>
              </a:rPr>
              <a:t>STATO</a:t>
            </a:r>
          </a:p>
        </p:txBody>
      </p:sp>
      <p:graphicFrame>
        <p:nvGraphicFramePr>
          <p:cNvPr id="46126" name="Rectangle 3">
            <a:extLst>
              <a:ext uri="{FF2B5EF4-FFF2-40B4-BE49-F238E27FC236}">
                <a16:creationId xmlns:a16="http://schemas.microsoft.com/office/drawing/2014/main" id="{B4C1AECB-89D6-9C96-06B4-F13376177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23419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1" name="Rectangle 4815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>
                <a:latin typeface="+mn-lt"/>
                <a:ea typeface="ＭＳ Ｐゴシック" charset="0"/>
                <a:cs typeface="ＭＳ Ｐゴシック" charset="0"/>
              </a:rPr>
              <a:t>Dinamiche contemporanee</a:t>
            </a:r>
          </a:p>
        </p:txBody>
      </p:sp>
      <p:graphicFrame>
        <p:nvGraphicFramePr>
          <p:cNvPr id="48146" name="Rectangle 3">
            <a:extLst>
              <a:ext uri="{FF2B5EF4-FFF2-40B4-BE49-F238E27FC236}">
                <a16:creationId xmlns:a16="http://schemas.microsoft.com/office/drawing/2014/main" id="{928DF85D-BFA9-D506-6686-28DE6DEC6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700162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3" name="XILOFON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7A533011-3316-4DFD-B545-CAAF85A5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08" name="Straight Connector 4107">
              <a:extLst>
                <a:ext uri="{FF2B5EF4-FFF2-40B4-BE49-F238E27FC236}">
                  <a16:creationId xmlns:a16="http://schemas.microsoft.com/office/drawing/2014/main" id="{76F765C2-CFA0-43E2-B4AA-9B1A7E50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9" name="Straight Connector 4108">
              <a:extLst>
                <a:ext uri="{FF2B5EF4-FFF2-40B4-BE49-F238E27FC236}">
                  <a16:creationId xmlns:a16="http://schemas.microsoft.com/office/drawing/2014/main" id="{697EBBA5-9C98-41C0-8D3E-B8BF8BD8E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10" name="Rectangle 23">
              <a:extLst>
                <a:ext uri="{FF2B5EF4-FFF2-40B4-BE49-F238E27FC236}">
                  <a16:creationId xmlns:a16="http://schemas.microsoft.com/office/drawing/2014/main" id="{8C771D4E-1F4E-45D3-BA61-0D47390C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11" name="Rectangle 25">
              <a:extLst>
                <a:ext uri="{FF2B5EF4-FFF2-40B4-BE49-F238E27FC236}">
                  <a16:creationId xmlns:a16="http://schemas.microsoft.com/office/drawing/2014/main" id="{4E870B5F-9A8A-41E5-B3BA-69025EC20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12" name="Isosceles Triangle 4111">
              <a:extLst>
                <a:ext uri="{FF2B5EF4-FFF2-40B4-BE49-F238E27FC236}">
                  <a16:creationId xmlns:a16="http://schemas.microsoft.com/office/drawing/2014/main" id="{BE85410D-4D65-4C22-8938-1DFF919F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13" name="Rectangle 27">
              <a:extLst>
                <a:ext uri="{FF2B5EF4-FFF2-40B4-BE49-F238E27FC236}">
                  <a16:creationId xmlns:a16="http://schemas.microsoft.com/office/drawing/2014/main" id="{9EED07E7-1F26-484A-9FA1-E822B46AE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14" name="Rectangle 28">
              <a:extLst>
                <a:ext uri="{FF2B5EF4-FFF2-40B4-BE49-F238E27FC236}">
                  <a16:creationId xmlns:a16="http://schemas.microsoft.com/office/drawing/2014/main" id="{0570AEF5-6B4E-4F8D-BF1F-BC5C65452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15" name="Rectangle 29">
              <a:extLst>
                <a:ext uri="{FF2B5EF4-FFF2-40B4-BE49-F238E27FC236}">
                  <a16:creationId xmlns:a16="http://schemas.microsoft.com/office/drawing/2014/main" id="{E5C1811B-FFBE-435C-820F-DADEC25D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16" name="Isosceles Triangle 4115">
              <a:extLst>
                <a:ext uri="{FF2B5EF4-FFF2-40B4-BE49-F238E27FC236}">
                  <a16:creationId xmlns:a16="http://schemas.microsoft.com/office/drawing/2014/main" id="{197FDC73-3DBB-44D0-8EE8-41F35CAB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17" name="Isosceles Triangle 4116">
              <a:extLst>
                <a:ext uri="{FF2B5EF4-FFF2-40B4-BE49-F238E27FC236}">
                  <a16:creationId xmlns:a16="http://schemas.microsoft.com/office/drawing/2014/main" id="{BB5DE8BB-A829-45DC-AA9E-1138CFB10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</p:grpSp>
      <p:pic>
        <p:nvPicPr>
          <p:cNvPr id="4102" name="Picture 6" descr="2ª edizione della Giornata di studio su migranti e rifugiati | Pontificia  Università della Santa Croce">
            <a:extLst>
              <a:ext uri="{FF2B5EF4-FFF2-40B4-BE49-F238E27FC236}">
                <a16:creationId xmlns:a16="http://schemas.microsoft.com/office/drawing/2014/main" id="{99A643D6-E73E-9A0A-4B59-FD1E29FB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196" y="202059"/>
            <a:ext cx="3531124" cy="22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uristi a Lampedusa. Note sul nesso tra mobilità e patrimonio nel  Mediterraneo">
            <a:extLst>
              <a:ext uri="{FF2B5EF4-FFF2-40B4-BE49-F238E27FC236}">
                <a16:creationId xmlns:a16="http://schemas.microsoft.com/office/drawing/2014/main" id="{753AF0E7-587D-CAEF-2DE0-1F1A322A0B5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2876" y="151000"/>
            <a:ext cx="3531124" cy="23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 Security Risk Management applicato ai Musei: l'Overtourism">
            <a:extLst>
              <a:ext uri="{FF2B5EF4-FFF2-40B4-BE49-F238E27FC236}">
                <a16:creationId xmlns:a16="http://schemas.microsoft.com/office/drawing/2014/main" id="{57FB5965-9C73-3EB2-BB3F-BA285D1A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627" y="3150266"/>
            <a:ext cx="5774807" cy="33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22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5298" name="Segnaposto contenuto 3" descr="2l9jc4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07" t="-14725" r="-15900" b="-13942"/>
          <a:stretch>
            <a:fillRect/>
          </a:stretch>
        </p:blipFill>
        <p:spPr>
          <a:xfrm>
            <a:off x="1454943" y="-139698"/>
            <a:ext cx="8756650" cy="6161087"/>
          </a:xfrm>
        </p:spPr>
      </p:pic>
      <p:sp>
        <p:nvSpPr>
          <p:cNvPr id="55299" name="CasellaDiTesto 4"/>
          <p:cNvSpPr txBox="1">
            <a:spLocks noChangeArrowheads="1"/>
          </p:cNvSpPr>
          <p:nvPr/>
        </p:nvSpPr>
        <p:spPr bwMode="auto">
          <a:xfrm>
            <a:off x="4727575" y="6021389"/>
            <a:ext cx="338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hlinkClick r:id="rId4"/>
              </a:rPr>
              <a:t>Anthropocene</a:t>
            </a:r>
            <a:endParaRPr lang="it-IT" sz="1800" dirty="0"/>
          </a:p>
          <a:p>
            <a:pPr eaLnBrk="1" hangingPunct="1"/>
            <a:r>
              <a:rPr lang="it-IT" sz="1800" dirty="0">
                <a:hlinkClick r:id="rId5"/>
              </a:rPr>
              <a:t>VIDEO</a:t>
            </a:r>
            <a:endParaRPr lang="it-IT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4274" name="Segnaposto contenuto 3" descr="18kzw8lzmeuak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91" r="-20091"/>
          <a:stretch>
            <a:fillRect/>
          </a:stretch>
        </p:blipFill>
        <p:spPr>
          <a:xfrm>
            <a:off x="983432" y="0"/>
            <a:ext cx="10028734" cy="6864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 descr="181129258-c6db8507-1e91-4239-8e25-8ab7910a14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333376"/>
            <a:ext cx="5356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asellaDiTesto 2"/>
          <p:cNvSpPr txBox="1">
            <a:spLocks noChangeArrowheads="1"/>
          </p:cNvSpPr>
          <p:nvPr/>
        </p:nvSpPr>
        <p:spPr bwMode="auto">
          <a:xfrm>
            <a:off x="2143126" y="1835150"/>
            <a:ext cx="303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Beni</a:t>
            </a:r>
          </a:p>
        </p:txBody>
      </p:sp>
      <p:sp>
        <p:nvSpPr>
          <p:cNvPr id="17411" name="CasellaDiTesto 3"/>
          <p:cNvSpPr txBox="1">
            <a:spLocks noChangeArrowheads="1"/>
          </p:cNvSpPr>
          <p:nvPr/>
        </p:nvSpPr>
        <p:spPr bwMode="auto">
          <a:xfrm>
            <a:off x="9655176" y="1835151"/>
            <a:ext cx="334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Prodot</a:t>
            </a:r>
          </a:p>
          <a:p>
            <a:pPr eaLnBrk="1" hangingPunct="1"/>
            <a:r>
              <a:rPr lang="it-IT" sz="1800"/>
              <a:t>t</a:t>
            </a:r>
          </a:p>
          <a:p>
            <a:pPr eaLnBrk="1" hangingPunct="1"/>
            <a:r>
              <a:rPr lang="it-IT" sz="1800"/>
              <a:t>i</a:t>
            </a:r>
          </a:p>
        </p:txBody>
      </p:sp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4302125" y="6397625"/>
            <a:ext cx="5113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Oggetti come AGENTI con intenzionalità</a:t>
            </a:r>
          </a:p>
        </p:txBody>
      </p:sp>
      <p:pic>
        <p:nvPicPr>
          <p:cNvPr id="17413" name="Immagine 5" descr="417dC-J121L._SY344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4" y="333376"/>
            <a:ext cx="3611271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6" name="Rectangle 6042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0428" name="Rectangle 6042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430" name="Straight Connector 6042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32" name="Straight Connector 6043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3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043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0438" name="Isosceles Triangle 6043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044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0442" name="Isosceles Triangle 6044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0444" name="Freeform: Shape 60443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it-IT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Karl Polany</a:t>
            </a:r>
          </a:p>
        </p:txBody>
      </p:sp>
      <p:pic>
        <p:nvPicPr>
          <p:cNvPr id="60421" name="Picture 60420" descr="Le formule chimiche sono scritte sul foglio">
            <a:extLst>
              <a:ext uri="{FF2B5EF4-FFF2-40B4-BE49-F238E27FC236}">
                <a16:creationId xmlns:a16="http://schemas.microsoft.com/office/drawing/2014/main" id="{76E5FD96-23DA-8F52-5B3C-8C4E1D585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5" r="39071"/>
          <a:stretch/>
        </p:blipFill>
        <p:spPr>
          <a:xfrm>
            <a:off x="1771240" y="1168399"/>
            <a:ext cx="1828795" cy="4610101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it-IT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Ricerche di Malinowski, Boas, Mauss</a:t>
            </a:r>
          </a:p>
          <a:p>
            <a:pPr eaLnBrk="1" hangingPunct="1">
              <a:defRPr/>
            </a:pPr>
            <a:r>
              <a:rPr lang="it-IT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Dono come dimensione della reciprocità</a:t>
            </a:r>
          </a:p>
          <a:p>
            <a:pPr eaLnBrk="1" hangingPunct="1">
              <a:defRPr/>
            </a:pPr>
            <a:r>
              <a:rPr lang="it-IT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Hau = spirito dell’oggetto donato</a:t>
            </a:r>
          </a:p>
          <a:p>
            <a:pPr eaLnBrk="1" hangingPunct="1">
              <a:defRPr/>
            </a:pPr>
            <a:r>
              <a:rPr lang="it-IT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rPr>
              <a:t>Economia = rapporto concreto degli esseri umani con la NATURA  e suoi simili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>
                <a:latin typeface="+mn-lt"/>
                <a:ea typeface="ＭＳ Ｐゴシック" charset="0"/>
                <a:cs typeface="ＭＳ Ｐゴシック" charset="0"/>
              </a:rPr>
              <a:t>ECONOMIA POLITICA</a:t>
            </a:r>
          </a:p>
        </p:txBody>
      </p:sp>
      <p:sp>
        <p:nvSpPr>
          <p:cNvPr id="3096" name="Isosceles Triangle 309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098" name="Isosceles Triangle 309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3089" name="Rectangle 2">
            <a:extLst>
              <a:ext uri="{FF2B5EF4-FFF2-40B4-BE49-F238E27FC236}">
                <a16:creationId xmlns:a16="http://schemas.microsoft.com/office/drawing/2014/main" id="{461CCAD7-5B79-B10F-5A16-C1E30F72E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96046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Potere?</a:t>
            </a:r>
          </a:p>
        </p:txBody>
      </p:sp>
      <p:pic>
        <p:nvPicPr>
          <p:cNvPr id="2050" name="Picture 2" descr="Trump, Putin e la guerra in Ucraina: il risveglio doloroso dell'Europa di  fronte all'ascesa del fascismo globale - Valigia Blu">
            <a:extLst>
              <a:ext uri="{FF2B5EF4-FFF2-40B4-BE49-F238E27FC236}">
                <a16:creationId xmlns:a16="http://schemas.microsoft.com/office/drawing/2014/main" id="{1F051A13-79F1-888B-EA7D-EAE668F51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64" y="1470933"/>
            <a:ext cx="7635757" cy="50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0" tIns="0" rIns="0" bIns="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latin typeface="Arial" charset="0"/>
                <a:ea typeface="ＭＳ Ｐゴシック" charset="0"/>
                <a:cs typeface="ＭＳ Ｐゴシック" charset="0"/>
              </a:rPr>
              <a:t>Potere</a:t>
            </a: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0" tIns="0" rIns="0" bIns="0" rtlCol="0">
            <a:normAutofit/>
          </a:bodyPr>
          <a:lstStyle/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Hobbes, Rousseau, De Maistre, Marx</a:t>
            </a: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7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ja-JP" altLang="en-GB" sz="170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Il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potere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è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ovunque</a:t>
            </a:r>
            <a:r>
              <a:rPr lang="ja-JP" altLang="en-GB" sz="170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 (Foucault). </a:t>
            </a:r>
          </a:p>
          <a:p>
            <a:pPr marL="104775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	carattere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pervasivo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inscritto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nei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 '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discorsi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’,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nelle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relazioni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 e </a:t>
            </a:r>
            <a:r>
              <a:rPr lang="en-GB" sz="1700" dirty="0" err="1">
                <a:latin typeface="Verdana" charset="0"/>
                <a:ea typeface="ＭＳ Ｐゴシック" charset="0"/>
                <a:cs typeface="ＭＳ Ｐゴシック" charset="0"/>
              </a:rPr>
              <a:t>rappresentazioni</a:t>
            </a: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7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700" dirty="0">
                <a:latin typeface="Verdana" charset="0"/>
                <a:ea typeface="ＭＳ Ｐゴシック" charset="0"/>
                <a:cs typeface="ＭＳ Ｐゴシック" charset="0"/>
              </a:rPr>
              <a:t>Potere </a:t>
            </a:r>
            <a:r>
              <a:rPr lang="en-GB" sz="1700" dirty="0">
                <a:latin typeface="Arial" charset="0"/>
                <a:ea typeface="ＭＳ Ｐゴシック" charset="0"/>
                <a:cs typeface="Arial" charset="0"/>
              </a:rPr>
              <a:t>≠ </a:t>
            </a:r>
            <a:r>
              <a:rPr lang="en-GB" sz="1700" dirty="0" err="1">
                <a:latin typeface="Arial" charset="0"/>
                <a:ea typeface="ＭＳ Ｐゴシック" charset="0"/>
                <a:cs typeface="Arial" charset="0"/>
              </a:rPr>
              <a:t>essenza</a:t>
            </a:r>
            <a:r>
              <a:rPr lang="en-GB" sz="1700" dirty="0">
                <a:latin typeface="Arial" charset="0"/>
                <a:ea typeface="ＭＳ Ｐゴシック" charset="0"/>
                <a:cs typeface="Arial" charset="0"/>
              </a:rPr>
              <a:t>, INCORPORATO, </a:t>
            </a:r>
          </a:p>
          <a:p>
            <a:pPr marL="104775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700" dirty="0">
                <a:latin typeface="Arial" charset="0"/>
                <a:ea typeface="ＭＳ Ｐゴシック" charset="0"/>
                <a:cs typeface="Arial" charset="0"/>
              </a:rPr>
              <a:t>	non </a:t>
            </a:r>
            <a:r>
              <a:rPr lang="en-GB" sz="1700" dirty="0" err="1">
                <a:latin typeface="Arial" charset="0"/>
                <a:ea typeface="ＭＳ Ｐゴシック" charset="0"/>
                <a:cs typeface="Arial" charset="0"/>
              </a:rPr>
              <a:t>incarnato</a:t>
            </a:r>
            <a:r>
              <a:rPr lang="en-GB" sz="17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1700" dirty="0" err="1">
                <a:latin typeface="Arial" charset="0"/>
                <a:ea typeface="ＭＳ Ｐゴシック" charset="0"/>
                <a:cs typeface="Arial" charset="0"/>
              </a:rPr>
              <a:t>nelle</a:t>
            </a:r>
            <a:r>
              <a:rPr lang="en-GB" sz="17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1700" dirty="0" err="1">
                <a:latin typeface="Arial" charset="0"/>
                <a:ea typeface="ＭＳ Ｐゴシック" charset="0"/>
                <a:cs typeface="Arial" charset="0"/>
              </a:rPr>
              <a:t>istituzioni</a:t>
            </a:r>
            <a:r>
              <a:rPr lang="en-GB" sz="1700" dirty="0"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n-GB" sz="1700" dirty="0" err="1">
                <a:latin typeface="Arial" charset="0"/>
                <a:ea typeface="ＭＳ Ｐゴシック" charset="0"/>
                <a:cs typeface="Arial" charset="0"/>
              </a:rPr>
              <a:t>cfr</a:t>
            </a:r>
            <a:r>
              <a:rPr lang="en-GB" sz="1700" dirty="0">
                <a:latin typeface="Arial" charset="0"/>
                <a:ea typeface="ＭＳ Ｐゴシック" charset="0"/>
                <a:cs typeface="Arial" charset="0"/>
              </a:rPr>
              <a:t>. Weber)</a:t>
            </a:r>
          </a:p>
          <a:p>
            <a:pPr marL="428625" indent="-3238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7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28625" indent="-32385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7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7" name="Picture 33796" descr="Scacco matto in una partita a scacchi">
            <a:extLst>
              <a:ext uri="{FF2B5EF4-FFF2-40B4-BE49-F238E27FC236}">
                <a16:creationId xmlns:a16="http://schemas.microsoft.com/office/drawing/2014/main" id="{6FD04F49-F3C5-AC2E-23CE-0FB206A43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44" r="21868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3807" name="Isosceles Triangle 3380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3" name="FOT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325395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it-IT" dirty="0" err="1">
                <a:latin typeface="Arial" charset="0"/>
                <a:ea typeface="ＭＳ Ｐゴシック" charset="0"/>
                <a:cs typeface="ＭＳ Ｐゴシック" charset="0"/>
              </a:rPr>
              <a:t>Panopticon</a:t>
            </a: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C9AFE1-701D-63AD-BE0D-F72198FB0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IMG_1059">
            <a:extLst>
              <a:ext uri="{FF2B5EF4-FFF2-40B4-BE49-F238E27FC236}">
                <a16:creationId xmlns:a16="http://schemas.microsoft.com/office/drawing/2014/main" id="{60F6F03C-9703-5D02-9B14-A2FB9BD6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12888"/>
            <a:ext cx="8596668" cy="55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Prospettiva processuale</a:t>
            </a:r>
            <a:br>
              <a:rPr lang="en-GB" sz="4000">
                <a:latin typeface="Arial" charset="0"/>
                <a:ea typeface="ＭＳ Ｐゴシック" charset="0"/>
                <a:cs typeface="ＭＳ Ｐゴシック" charset="0"/>
              </a:rPr>
            </a:br>
            <a:endParaRPr lang="it-IT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8373" name="Rectangle 3">
            <a:extLst>
              <a:ext uri="{FF2B5EF4-FFF2-40B4-BE49-F238E27FC236}">
                <a16:creationId xmlns:a16="http://schemas.microsoft.com/office/drawing/2014/main" id="{0B514243-E8D1-C8CB-3320-07F0546E7D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5917" y="2132857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471</Words>
  <Application>Microsoft Macintosh PowerPoint</Application>
  <PresentationFormat>Widescreen</PresentationFormat>
  <Paragraphs>113</Paragraphs>
  <Slides>27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Comic Sans MS</vt:lpstr>
      <vt:lpstr>Trebuchet MS</vt:lpstr>
      <vt:lpstr>Verdana</vt:lpstr>
      <vt:lpstr>Wingdings</vt:lpstr>
      <vt:lpstr>Wingdings 3</vt:lpstr>
      <vt:lpstr>Sfaccettatura</vt:lpstr>
      <vt:lpstr>Risorse e potere</vt:lpstr>
      <vt:lpstr>Risorse</vt:lpstr>
      <vt:lpstr>Presentazione standard di PowerPoint</vt:lpstr>
      <vt:lpstr>Karl Polany</vt:lpstr>
      <vt:lpstr>ECONOMIA POLITICA</vt:lpstr>
      <vt:lpstr>Potere?</vt:lpstr>
      <vt:lpstr>Potere</vt:lpstr>
      <vt:lpstr>Panopticon</vt:lpstr>
      <vt:lpstr>Prospettiva processuale </vt:lpstr>
      <vt:lpstr>Presentazione standard di PowerPoint</vt:lpstr>
      <vt:lpstr>Presentazione standard di PowerPoint</vt:lpstr>
      <vt:lpstr>Pervasività media</vt:lpstr>
      <vt:lpstr>SISTEMI  POLITICI</vt:lpstr>
      <vt:lpstr>Presentazione standard di PowerPoint</vt:lpstr>
      <vt:lpstr>banda</vt:lpstr>
      <vt:lpstr>Società ‘tribali’</vt:lpstr>
      <vt:lpstr>Presentazione standard di PowerPoint</vt:lpstr>
      <vt:lpstr>Presentazione standard di PowerPoint</vt:lpstr>
      <vt:lpstr>SOCIETÀ SEGMENTARIE</vt:lpstr>
      <vt:lpstr>Presentazione standard di PowerPoint</vt:lpstr>
      <vt:lpstr>“Big Man”</vt:lpstr>
      <vt:lpstr>Potentati chieftainship, chefferie</vt:lpstr>
      <vt:lpstr>STATO</vt:lpstr>
      <vt:lpstr>Dinamiche contemporanee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Risorse e potere</dc:title>
  <dc:creator>ALTIN ROBERTA</dc:creator>
  <cp:lastModifiedBy>ALTIN ROBERTA</cp:lastModifiedBy>
  <cp:revision>6</cp:revision>
  <dcterms:created xsi:type="dcterms:W3CDTF">2023-11-14T09:43:55Z</dcterms:created>
  <dcterms:modified xsi:type="dcterms:W3CDTF">2025-04-18T11:15:00Z</dcterms:modified>
</cp:coreProperties>
</file>