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30985D-2629-4F09-AD3D-8E67E8C3B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31445C5-598A-4257-BF8D-A0F068E3B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7E0409-01E2-42F3-8EE5-A4C887D6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1361-3233-4A39-BAE2-7F1B4DF5377B}" type="datetimeFigureOut">
              <a:rPr lang="it-IT" smtClean="0"/>
              <a:t>29/04/2025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51AD3D-C9CF-4C9D-A274-C41453E5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053AA1-11F3-4A61-9862-D451B14D7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0540-A2F9-4FC4-916D-383C119B0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10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82506F-76E4-4FCA-8586-2B148734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8525E17-61F6-42DF-912E-B01E0D475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757777-7F52-4977-AAD3-2D515F89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1361-3233-4A39-BAE2-7F1B4DF5377B}" type="datetimeFigureOut">
              <a:rPr lang="it-IT" smtClean="0"/>
              <a:t>29/04/2025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F76BD7-E29F-46F5-8FC4-802B93363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4C0803-2BC0-4FF2-A365-9A1E075DA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0540-A2F9-4FC4-916D-383C119B0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83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55E719C-B828-4DC0-A6D9-6C12726AD4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ED777A3-BBD5-4A20-8CCA-D4E90112C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C4689A-061F-4E6A-8910-26D0ECDC7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1361-3233-4A39-BAE2-7F1B4DF5377B}" type="datetimeFigureOut">
              <a:rPr lang="it-IT" smtClean="0"/>
              <a:t>29/04/2025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7BA9CB-A32B-4575-BD93-7F3CA4720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7F6447-5C73-4A80-BD58-4BBF81D3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0540-A2F9-4FC4-916D-383C119B0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3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2D83B9-80D0-4605-B433-9EABF8A0C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A9075C-809C-4713-9F29-8FF594572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E11BF5-78EA-41FA-BA27-57667E9F5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1361-3233-4A39-BAE2-7F1B4DF5377B}" type="datetimeFigureOut">
              <a:rPr lang="it-IT" smtClean="0"/>
              <a:t>29/04/2025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1AC40E-742F-4993-935F-58D6F250C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9A3204-22C7-449A-A463-1446C262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0540-A2F9-4FC4-916D-383C119B0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18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415D7-8DAB-4874-A17B-9DED97A03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BC8F9F-C9BF-4EC8-94E7-42AB4D0F8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F5E339-11DF-460E-984B-25E382D24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1361-3233-4A39-BAE2-7F1B4DF5377B}" type="datetimeFigureOut">
              <a:rPr lang="it-IT" smtClean="0"/>
              <a:t>29/04/2025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18BA33-F21C-4185-B64C-C1D103CCA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55CB72-0C28-4748-A365-3713C76D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0540-A2F9-4FC4-916D-383C119B0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290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3F87EF-AB06-4E21-8B2C-5533FB815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F873C2-B999-4FF0-8CCD-6101E3F7F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7D42392-BAFD-41B1-8124-2237FFED8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D8601E-C646-4012-AB65-CA23F040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1361-3233-4A39-BAE2-7F1B4DF5377B}" type="datetimeFigureOut">
              <a:rPr lang="it-IT" smtClean="0"/>
              <a:t>29/04/2025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4A5E79-E61B-4D13-B1C3-C13A9AAB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A5D24F-8567-4E9D-8DA5-B8E5E228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0540-A2F9-4FC4-916D-383C119B0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22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4442BB-5267-4851-879A-0548CA975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394C59-4528-471F-B5DA-0AE81A6D2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166AEE-51EE-462E-A893-3262AB9C2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19C892D-8010-48FA-BD54-9038E8C85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ADF9629-CB4C-4820-8491-08B9203FC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1E20846-37A7-44D7-8E77-1852EC631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1361-3233-4A39-BAE2-7F1B4DF5377B}" type="datetimeFigureOut">
              <a:rPr lang="it-IT" smtClean="0"/>
              <a:t>29/04/2025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207F902-835A-4CFB-89DA-82ABF2E41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BDEBC53-C7FB-4B82-AE4D-45D20D93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0540-A2F9-4FC4-916D-383C119B0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06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102862-8BD3-485E-B84B-F1C4EF12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FC53C9A-DAA8-43C2-A474-A1C77F98E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1361-3233-4A39-BAE2-7F1B4DF5377B}" type="datetimeFigureOut">
              <a:rPr lang="it-IT" smtClean="0"/>
              <a:t>29/04/2025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29215FA-31F7-4CB8-BAAA-9A019722F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87B061-38AA-4F6C-8204-5E8EDCDD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0540-A2F9-4FC4-916D-383C119B0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14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736F80B-36A9-4BA2-B496-3025CFC6C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1361-3233-4A39-BAE2-7F1B4DF5377B}" type="datetimeFigureOut">
              <a:rPr lang="it-IT" smtClean="0"/>
              <a:t>29/04/2025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8982C3-2B21-497C-8D51-589C09B7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6B8161-7A11-45BE-B605-E6701D3F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0540-A2F9-4FC4-916D-383C119B0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06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F3E473-51E6-43B6-B8B9-357EC6B9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B740EB-E124-4C15-B9ED-6ABBEC45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769DD5-9CC5-4438-BD88-2B11059FF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386C91B-69D0-48D2-A279-CDB38EFF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1361-3233-4A39-BAE2-7F1B4DF5377B}" type="datetimeFigureOut">
              <a:rPr lang="it-IT" smtClean="0"/>
              <a:t>29/04/2025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B4DB3B-3C96-475E-A55A-5D327857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F832BA-8856-4C29-AECA-4CFC4395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0540-A2F9-4FC4-916D-383C119B0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96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D2CA0C-C059-4EAB-AEFD-C3636395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9C07DF3-4DC0-43BB-AC56-866FAB97C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B3DB68-7DFD-4A43-8806-05EB75E7E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E3ED64-153A-4527-AFB2-E1938DE7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1361-3233-4A39-BAE2-7F1B4DF5377B}" type="datetimeFigureOut">
              <a:rPr lang="it-IT" smtClean="0"/>
              <a:t>29/04/2025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EAA7E4-5701-4949-AA60-1C416E60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D60BFF-A8CA-407C-8408-015C3EF5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0540-A2F9-4FC4-916D-383C119B0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90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427B678-93DA-407C-B625-DBAA75E3D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F708B6-6D19-490F-9DDA-777B77E3B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EC5BD7-04DC-40B0-A954-6374A5C39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1361-3233-4A39-BAE2-7F1B4DF5377B}" type="datetimeFigureOut">
              <a:rPr lang="it-IT" smtClean="0"/>
              <a:t>29/04/2025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261645-7A34-4982-9DB8-DC9461A5C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2B290B-E984-495A-B5E0-4949D849B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0540-A2F9-4FC4-916D-383C119B0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31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A7289C-2EBD-435A-B710-BD4F2DCF3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BC98B51-1150-4686-A551-A0B339365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7CF2A22-A42D-4F80-8521-75CDDFC7E2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85" y="801758"/>
            <a:ext cx="6471529" cy="4789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59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A7289C-2EBD-435A-B710-BD4F2DCF3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BC98B51-1150-4686-A551-A0B339365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A6F8DE3-5495-4B5B-B738-0E525F573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733" y="152284"/>
            <a:ext cx="4645227" cy="65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2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D15E36-B6B0-44FC-BEC4-C3AAC4B4E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A8CF89-9EC1-496F-B5D0-A3681CC43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DA8D6BE-ED6E-4543-9BFA-C8889CCFC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33" y="591933"/>
            <a:ext cx="8779981" cy="537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68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 CAGNO MASSIMILIANO PIO</dc:creator>
  <cp:lastModifiedBy>DI CAGNO MASSIMILIANO PIO</cp:lastModifiedBy>
  <cp:revision>1</cp:revision>
  <dcterms:created xsi:type="dcterms:W3CDTF">2025-04-29T10:02:12Z</dcterms:created>
  <dcterms:modified xsi:type="dcterms:W3CDTF">2025-04-29T10:04:33Z</dcterms:modified>
</cp:coreProperties>
</file>