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70" r:id="rId2"/>
    <p:sldId id="471" r:id="rId3"/>
    <p:sldId id="472" r:id="rId4"/>
    <p:sldId id="473" r:id="rId5"/>
    <p:sldId id="474" r:id="rId6"/>
    <p:sldId id="475" r:id="rId7"/>
    <p:sldId id="476" r:id="rId8"/>
    <p:sldId id="477" r:id="rId9"/>
    <p:sldId id="478" r:id="rId10"/>
    <p:sldId id="479" r:id="rId11"/>
    <p:sldId id="480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FC1C8D-257B-C926-4D31-E772EF3B5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E25DC0-7DC9-C263-36A2-EC55048E8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F40AD21-B442-58F5-FEB1-45CA1635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CC088E-CEF8-9F5D-74EF-5B5C5710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7CCEDD-5DE4-BAD8-C270-EF6286601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8804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18851D-5AA3-6879-FC77-75D5BF362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AFFF678-13DB-5B7E-6887-F4FA22C60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1A9EE2-ECC3-ED0D-344E-1ED105B0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581E53-C147-5058-9D94-66C2C2EF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F2ED39-F4AB-EEB0-91FC-18E21398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689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48C6A14-9783-AB0C-35EF-3683EFF08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363211-5B94-BCE7-50B7-FC6F72ECE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B73289-E161-8B14-E973-D61A11510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E17C4B-FD89-3777-30D9-01087C3D6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6319D0-A05F-EF33-CED7-AB38BBFF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7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7F488A-EDD3-AAE9-0753-0BA2EDB03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B21852-C789-59A4-DB1B-679B28DDC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4EF466-F7B8-D6C0-12F5-2263AEDD6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980B75-2542-FA4F-F85F-2A6C30870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61E644-98DB-F1CA-DB2F-304318A8E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7520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A95BC6-6A9E-98F5-B8D4-CA04AF233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4F24A3-680A-DBA5-7842-FB4681140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E35A01-4D55-6950-8282-24DBDCDD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AE9E5A-365F-4B72-6C76-4D3EF548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62E67E-27AC-B291-B94F-9D04F4BF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0303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41C5DD-AAFB-C8DB-19E5-B18CDF632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B8D92B-2A18-E2CB-3458-9E3A35506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F0CF20-3109-40DF-A755-1ABDAA0B1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511A76-E62A-B9A4-4FD2-36953F685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83308B-E198-8975-CB83-7335382D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6A728C-B037-A069-3A0E-97C92224B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8325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0D87C2-0E1F-BD53-CCB9-BD138FD62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4D2FC9-DFB0-7E62-F037-1E946D57B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DAEA0F-4F3A-1628-3412-41F4AD983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10BD20-DFA1-410A-9EA2-9523A18E4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71B4435-7C62-260B-E41B-945A867543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18794A6-38A7-4295-EE0D-CB1660E0C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79E216C-A78D-7879-0BFC-EC45E0400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8167E0C-9999-C2F9-2A49-45076774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6641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A7D7C-2DBD-846D-B0E1-E12428D6E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6EE4A3A-3B68-D15C-A450-E936D6E15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0F52437-A655-2B40-EDC5-C2532148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D279C3C-4FB1-B7A1-6562-FAB0860A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641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DDB6365-22D4-D2F3-66C0-3DEE88BA1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FFE36D6-F1A3-F668-902D-A20B102D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52A596-8329-A366-FCE2-D544400F5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4828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CF8F64-E96E-371F-DB90-A444005F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8F46DF-E4C9-7903-FE37-23716CD3E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A16B0E-F6E3-D0CD-7F5F-A96B99C9D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F5DC4C-AAAE-60C4-3AFF-80188AEFC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75C52CA-4296-3AE4-051D-87F5AF86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E521A7-49EB-2C4A-8843-BB17F4BFA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3442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C99608-F97F-14D8-19A0-4DE4D75F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7DCA0F4-EC79-0B9F-9977-FD806142E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6E3B0A-F0E1-67E1-34CC-47D9F9CCC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1D1291-97BC-6663-ECC4-2008C912D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F970FF3-684A-9F05-C719-3445C4269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17B07A-18CE-DCE2-B807-7E39C5D6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170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7C674AF-A3E5-14FE-EB6A-E0CFB9A4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08127B1-E6C6-4FF9-6A4D-DCB94E85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0CA332-7B57-F284-849E-D181E975D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8ADBE8-EE20-4BD6-B785-91B9D8CF0220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81C741-A174-DDF9-462F-377E59247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7BCF61-E086-A50E-0AD7-B03BF92EB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0463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78DE59-A0F6-79F5-CAE8-ECCAA4755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4277"/>
            <a:ext cx="10515600" cy="5452686"/>
          </a:xfrm>
        </p:spPr>
        <p:txBody>
          <a:bodyPr/>
          <a:lstStyle/>
          <a:p>
            <a:pPr algn="just"/>
            <a:r>
              <a:rPr lang="it-IT" dirty="0"/>
              <a:t>Nei primi anni Venti la situazione politica in Germania è instabile: nel 1923 Hitler tenta un colpo di Stato a Monaco</a:t>
            </a:r>
          </a:p>
          <a:p>
            <a:pPr algn="just"/>
            <a:r>
              <a:rPr lang="it-IT" dirty="0"/>
              <a:t>Dal 1921 Hitler era a capo della </a:t>
            </a:r>
            <a:r>
              <a:rPr lang="it-IT" dirty="0" err="1"/>
              <a:t>Nsdap</a:t>
            </a:r>
            <a:r>
              <a:rPr lang="it-IT" dirty="0"/>
              <a:t> (Partito nazionalsocialista dei lavoratori tedeschi), il cui programma fondeva nazionalismo, antisemitismo ed elementi sociali</a:t>
            </a:r>
          </a:p>
          <a:p>
            <a:pPr algn="just"/>
            <a:r>
              <a:rPr lang="it-IT" dirty="0"/>
              <a:t>La </a:t>
            </a:r>
            <a:r>
              <a:rPr lang="it-IT" dirty="0" err="1"/>
              <a:t>Nsdap</a:t>
            </a:r>
            <a:r>
              <a:rPr lang="it-IT" dirty="0"/>
              <a:t> si avvale di un’organizzazione paramilitare, le SA (Reparti d’assalto) ed è finanziata da gruppi industriali</a:t>
            </a:r>
          </a:p>
          <a:p>
            <a:pPr algn="just"/>
            <a:r>
              <a:rPr lang="it-IT" dirty="0"/>
              <a:t>Dopo il fallimento del colpo di Stato del 1923, Hitler trascorre 9 mesi in prigione, durante i quali scrive il </a:t>
            </a:r>
            <a:r>
              <a:rPr lang="it-IT" i="1" dirty="0" err="1"/>
              <a:t>Mein</a:t>
            </a:r>
            <a:r>
              <a:rPr lang="it-IT" i="1" dirty="0"/>
              <a:t> Kampf</a:t>
            </a:r>
            <a:r>
              <a:rPr lang="it-IT" dirty="0"/>
              <a:t> (la mia battaglia), in cui espone il suo programma politico: nazionalismo radicale, antisemitismo, razzismo, antimarxismo, culto del capo, necessità della conquista di uno «spazio vitale» ad Est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9073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45E467-3FF5-A574-B19E-30B2B1E90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9010"/>
            <a:ext cx="10515600" cy="5497953"/>
          </a:xfrm>
        </p:spPr>
        <p:txBody>
          <a:bodyPr/>
          <a:lstStyle/>
          <a:p>
            <a:pPr algn="just"/>
            <a:r>
              <a:rPr lang="it-IT" dirty="0"/>
              <a:t>Nel giugno 1924 il deputato del </a:t>
            </a:r>
            <a:r>
              <a:rPr lang="it-IT" dirty="0" err="1"/>
              <a:t>Psu</a:t>
            </a:r>
            <a:r>
              <a:rPr lang="it-IT" dirty="0"/>
              <a:t> Matteotti, che aveva denunciato le violenze e l’irregolarità del voto, viene rapito e ucciso da una banda di fascisti</a:t>
            </a:r>
          </a:p>
          <a:p>
            <a:pPr algn="just"/>
            <a:r>
              <a:rPr lang="it-IT" dirty="0"/>
              <a:t>Di fronte alle proteste delle opposizioni («secessione dell’Aventino»), Mussolini il 3 gennaio 1925, con un discorso tenuto alla Camera, riprende il controllo della situazione e avvia poi la costruzione dello Stato fascista</a:t>
            </a:r>
          </a:p>
          <a:p>
            <a:pPr algn="just"/>
            <a:r>
              <a:rPr lang="it-IT" dirty="0"/>
              <a:t> Attraverso le «leggi fascistissime» (1925-26) vengono estese le competenze del governo e del capo del governo, abolita l’eleggibilità dei Consigli comunali, che diventano di nomina governativa, viene creato un Tribunale speciale per sanzionare le attività antifasciste, il Pnf è l’unico partito legale </a:t>
            </a:r>
          </a:p>
        </p:txBody>
      </p:sp>
    </p:spTree>
    <p:extLst>
      <p:ext uri="{BB962C8B-B14F-4D97-AF65-F5344CB8AC3E}">
        <p14:creationId xmlns:p14="http://schemas.microsoft.com/office/powerpoint/2010/main" val="3431570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9F799C-EB81-54BC-6DDD-B95D711B0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0491"/>
            <a:ext cx="10515600" cy="541647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Nella seconda metà degli anni Venti si avvia una fase protezionistica, in particolare tramite dazi sui cereali, con l’obiettivo di sviluppare e modernizzare la produzione agricola italiana («battaglia del grano»)</a:t>
            </a:r>
          </a:p>
          <a:p>
            <a:pPr algn="just"/>
            <a:r>
              <a:rPr lang="it-IT" dirty="0"/>
              <a:t>Sempre in ambito agricolo, è lanciata la «bonifica integrale»: piano di bonifiche di terre paludose e malariche in Italia centro-meridionale allo scopo di renderle coltivabili</a:t>
            </a:r>
          </a:p>
          <a:p>
            <a:pPr algn="just"/>
            <a:r>
              <a:rPr lang="it-IT" dirty="0"/>
              <a:t>L’11 febbraio 1929 sottoscrizione dei Patti Lateranensi, con cui lo Stato italiano e la Chiesa cattolica si riconoscono reciprocamente dopo l’occupazione di Roma nel 1870</a:t>
            </a:r>
          </a:p>
          <a:p>
            <a:pPr algn="just"/>
            <a:r>
              <a:rPr lang="it-IT" dirty="0"/>
              <a:t>Il Concordato prevede una serie di concessioni dello Stato nei confronti della Chiesa cattolica: dal valore civile del matrimonio religioso, all’insegnamento obbligatorio della dottrina cattolica a scuola, al riconoscimento dell’Azione cattolica, unica organizzazione non fascista autorizzata dal regime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399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E91BAE-0419-F3B0-521D-1DB0ABCB4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fascismo italiano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D9FEC0-4090-9269-4418-E78EF3551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Nel novembre 1919 in Italia si vota con una nuova legge elettorale che prevede il suffragio universale maschile e la rappresentanza proporzionale</a:t>
            </a:r>
          </a:p>
          <a:p>
            <a:pPr algn="just"/>
            <a:r>
              <a:rPr lang="it-IT" dirty="0"/>
              <a:t>Conseguenza: sono penalizzati i liberali e vengono avvantaggiati i popolari e i socialisti</a:t>
            </a:r>
          </a:p>
          <a:p>
            <a:pPr algn="just"/>
            <a:r>
              <a:rPr lang="it-IT" dirty="0"/>
              <a:t>Il Partito popolare italiano (Ppi) è stato fondato da don Luigi Sturzo nel gennaio 1919: è un partito cattolico con posizioni interne piuttosto differenti, dal cattolicesimo sociale al moderatismo cattolico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42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EFB5B3-99D0-5FE4-BDCD-BC628BEFC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9010"/>
            <a:ext cx="10515600" cy="5497953"/>
          </a:xfrm>
        </p:spPr>
        <p:txBody>
          <a:bodyPr/>
          <a:lstStyle/>
          <a:p>
            <a:pPr algn="just"/>
            <a:r>
              <a:rPr lang="it-IT" dirty="0"/>
              <a:t>Il Partito socialista italiano (Psi), fondato nel 1892, ha assunto nel primo dopoguerra una posizione di vicinanza alla Russia bolscevica, aderendo alla Terza Internazionale comunista</a:t>
            </a:r>
          </a:p>
          <a:p>
            <a:pPr algn="just"/>
            <a:r>
              <a:rPr lang="it-IT" dirty="0"/>
              <a:t>Programma «massimalista» di distruzione dello stato borghese e di costruzione di una società comunista</a:t>
            </a:r>
          </a:p>
          <a:p>
            <a:pPr algn="just"/>
            <a:r>
              <a:rPr lang="it-IT" dirty="0"/>
              <a:t>I governi liberali non avranno più una maggioranza in parlamento e saranno quindi molto deboli</a:t>
            </a:r>
          </a:p>
          <a:p>
            <a:pPr algn="just"/>
            <a:r>
              <a:rPr lang="it-IT" dirty="0"/>
              <a:t>Hanno inoltre sempre più peso i sentimenti di tipo nazionalista, che sono alimentati dalla polemica contro il governo liberale che non è riuscito ad ottenere la Dalmazia al Congresso della Pace di Parigi come previsto dal Patto di Londra</a:t>
            </a:r>
          </a:p>
          <a:p>
            <a:pPr algn="just"/>
            <a:r>
              <a:rPr lang="it-IT" dirty="0"/>
              <a:t>Il poeta Gabriele D’Annunzio parla di «vittoria mutilata» 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1841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51A6B1-72AC-890C-5D0C-F4CB1E76E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2796"/>
            <a:ext cx="10515600" cy="5534167"/>
          </a:xfrm>
        </p:spPr>
        <p:txBody>
          <a:bodyPr/>
          <a:lstStyle/>
          <a:p>
            <a:pPr algn="just"/>
            <a:r>
              <a:rPr lang="it-IT" dirty="0"/>
              <a:t>La città di Fiume che non rientrava invece nel Patto di Londra, e la cui popolazione è maggioritariamente italofona, viene occupata da D’Annunzio, messosi a capo di volontari e militari disertori, che fonda la «Reggenza del Carnaro»</a:t>
            </a:r>
          </a:p>
          <a:p>
            <a:pPr algn="just"/>
            <a:r>
              <a:rPr lang="it-IT" dirty="0"/>
              <a:t>Con il Trattato di Rapallo (12 novembre 1920) fra Italia e Jugoslavia, Fiume viene proclamata città libera e D’Annunzio è obbligato con la forza ad abbandonare Fiume dal governo Giolitti</a:t>
            </a:r>
          </a:p>
          <a:p>
            <a:pPr algn="just"/>
            <a:r>
              <a:rPr lang="it-IT" dirty="0"/>
              <a:t>Fra il 1919 e il 1920 la conflittualità sociale aumenta: gli scioperi operai e contadini sono ispirati dal Partito socialista che ha posizioni molto radicali di tipo rivoluzionario</a:t>
            </a:r>
          </a:p>
          <a:p>
            <a:pPr algn="just"/>
            <a:r>
              <a:rPr lang="it-IT" dirty="0"/>
              <a:t>Nell’Italia meridionale ci sono anche numerosi episodi di occupazione delle terre incolte</a:t>
            </a:r>
          </a:p>
        </p:txBody>
      </p:sp>
    </p:spTree>
    <p:extLst>
      <p:ext uri="{BB962C8B-B14F-4D97-AF65-F5344CB8AC3E}">
        <p14:creationId xmlns:p14="http://schemas.microsoft.com/office/powerpoint/2010/main" val="127987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9D9ED8-734F-8C06-49B1-ADC2484C9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9956"/>
            <a:ext cx="10515600" cy="5507007"/>
          </a:xfrm>
        </p:spPr>
        <p:txBody>
          <a:bodyPr/>
          <a:lstStyle/>
          <a:p>
            <a:pPr algn="just"/>
            <a:r>
              <a:rPr lang="it-IT" dirty="0"/>
              <a:t>Nell’estate del 1920 i sindacati socialisti guidano l’occupazione delle fabbriche nel nord-ovest d’Italia</a:t>
            </a:r>
          </a:p>
          <a:p>
            <a:pPr algn="just"/>
            <a:r>
              <a:rPr lang="it-IT" dirty="0"/>
              <a:t>Nel settembre del 1920 i lavoratori ottengono aumenti salariali e il controllo della produzione tramite consigli operai</a:t>
            </a:r>
          </a:p>
          <a:p>
            <a:pPr algn="just"/>
            <a:r>
              <a:rPr lang="it-IT" dirty="0"/>
              <a:t>La fine dell’occupazione delle fabbriche viene criticata dall’ala più radicale dei socialisti, che evidenzia anche come in realtà i consigli operai non vengano effettivamente attivati all’interno delle fabbriche</a:t>
            </a:r>
          </a:p>
          <a:p>
            <a:pPr algn="just"/>
            <a:r>
              <a:rPr lang="it-IT" dirty="0"/>
              <a:t>Nel gennaio 1921 la sinistra socialista esce dal Psi e fonda il Partito comunista d’Italia (</a:t>
            </a:r>
            <a:r>
              <a:rPr lang="it-IT" dirty="0" err="1"/>
              <a:t>Pcd’I</a:t>
            </a:r>
            <a:r>
              <a:rPr lang="it-IT" dirty="0"/>
              <a:t>), sotto la guida di Amadeo Bordiga, Antonio Gramsci e Palmiro Togliatti</a:t>
            </a:r>
          </a:p>
        </p:txBody>
      </p:sp>
    </p:spTree>
    <p:extLst>
      <p:ext uri="{BB962C8B-B14F-4D97-AF65-F5344CB8AC3E}">
        <p14:creationId xmlns:p14="http://schemas.microsoft.com/office/powerpoint/2010/main" val="3756786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6A99BE-35B2-F5AA-A7EC-5C747F8A4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063"/>
            <a:ext cx="10515600" cy="5488900"/>
          </a:xfrm>
        </p:spPr>
        <p:txBody>
          <a:bodyPr/>
          <a:lstStyle/>
          <a:p>
            <a:pPr algn="just"/>
            <a:r>
              <a:rPr lang="it-IT" dirty="0"/>
              <a:t>Sempre più imprenditori e grandi proprietari terrieri («agrari») vedono con timore la forza delle organizzazioni operaie e contadine socialiste e quella che ritengono essere la debolezza della Stato liberale nei confronti del socialismo</a:t>
            </a:r>
          </a:p>
          <a:p>
            <a:pPr algn="just"/>
            <a:r>
              <a:rPr lang="it-IT" dirty="0"/>
              <a:t>Acquistano quindi una crescente importanza formazioni paramilitari antisocialiste e nazionaliste, decise a difendere gli interessi dei proprietari, come i Fasci di combattimento, fondati a Milano da Mussolini nel marzo del 1919</a:t>
            </a:r>
          </a:p>
          <a:p>
            <a:pPr algn="just"/>
            <a:r>
              <a:rPr lang="it-IT" dirty="0"/>
              <a:t>Mussolini cerca di coniugare nazionalismo e idee di provenienza socialista, ma ben presto evidenzia un’ideologia di natura radicalmente antisocialista e antibolscevica, guadagnandosi appoggi e finanziamenti dagli industriali e soprattutto dagli agrari della Val Padana</a:t>
            </a:r>
          </a:p>
        </p:txBody>
      </p:sp>
    </p:spTree>
    <p:extLst>
      <p:ext uri="{BB962C8B-B14F-4D97-AF65-F5344CB8AC3E}">
        <p14:creationId xmlns:p14="http://schemas.microsoft.com/office/powerpoint/2010/main" val="1358600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8C0A45-7301-511F-3EE0-643625DB4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4689"/>
            <a:ext cx="10515600" cy="5552274"/>
          </a:xfrm>
        </p:spPr>
        <p:txBody>
          <a:bodyPr/>
          <a:lstStyle/>
          <a:p>
            <a:pPr algn="just"/>
            <a:r>
              <a:rPr lang="it-IT" dirty="0"/>
              <a:t>In tal modo prendono forma delle squadre d’azione fasciste, composte in parte da ex combattenti, che sviluppano fra la fine del 1920 e il 1922 una dura lotta contro i socialisti e le loro organizzazioni</a:t>
            </a:r>
          </a:p>
          <a:p>
            <a:pPr algn="just"/>
            <a:r>
              <a:rPr lang="it-IT" dirty="0"/>
              <a:t>Il fascismo vuole presentarsi, dal punto di vista retorico e simbolico, come un movimento patriottico, unico vero erede del Risorgimento italiano</a:t>
            </a:r>
          </a:p>
          <a:p>
            <a:pPr algn="just"/>
            <a:r>
              <a:rPr lang="it-IT" dirty="0"/>
              <a:t>Il fascismo ottiene sempre più consensi nella media e grande borghesia, sia per la sua azione antisocialista, sia per il suo preteso patriottismo</a:t>
            </a:r>
          </a:p>
          <a:p>
            <a:pPr algn="just"/>
            <a:r>
              <a:rPr lang="it-IT" dirty="0"/>
              <a:t>Nelle elezioni del maggio del 1921 all’interno dei «Blocchi nazionali» che si aggregano intorno ai liberali in funzione antisocialista, vengono eletti anche 38 fascisti, fra cui Mussolini</a:t>
            </a:r>
          </a:p>
        </p:txBody>
      </p:sp>
    </p:spTree>
    <p:extLst>
      <p:ext uri="{BB962C8B-B14F-4D97-AF65-F5344CB8AC3E}">
        <p14:creationId xmlns:p14="http://schemas.microsoft.com/office/powerpoint/2010/main" val="4040827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D46664-8918-8754-677E-596101BB7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063"/>
            <a:ext cx="10515600" cy="5488900"/>
          </a:xfrm>
        </p:spPr>
        <p:txBody>
          <a:bodyPr/>
          <a:lstStyle/>
          <a:p>
            <a:pPr algn="just"/>
            <a:r>
              <a:rPr lang="it-IT" dirty="0"/>
              <a:t>Nel novembre 1921 i fasci di combattimento acquisiscono la denominazione di Partito nazionale fascista (Pnf), che dispone quindi di una forza paramilitare, le squadre d’azione</a:t>
            </a:r>
          </a:p>
          <a:p>
            <a:pPr algn="just"/>
            <a:r>
              <a:rPr lang="it-IT" dirty="0"/>
              <a:t>Il Psi vede una nuova scissione: nell’ottobre 1922 i riformisti di Turati e Matteotti danno vita al Partito socialista unitario (</a:t>
            </a:r>
            <a:r>
              <a:rPr lang="it-IT" dirty="0" err="1"/>
              <a:t>Psu</a:t>
            </a:r>
            <a:r>
              <a:rPr lang="it-IT" dirty="0"/>
              <a:t>)</a:t>
            </a:r>
          </a:p>
          <a:p>
            <a:pPr algn="just"/>
            <a:r>
              <a:rPr lang="it-IT" dirty="0"/>
              <a:t>Il 28 ottobre Mussolini attua la «marcia su Roma» delle squadre d’azione, realizzando un colpo di Stato e venendo nominato da Vittorio Emanuele III presidente del Consiglio (30 ottobre 1922)</a:t>
            </a:r>
          </a:p>
          <a:p>
            <a:pPr algn="just"/>
            <a:r>
              <a:rPr lang="it-IT" dirty="0"/>
              <a:t>Il governo guidato da Mussolini, pur avendo i fascisti in parlamento solo 38 deputati (il 7% dei seggi), è formato in buona parte da fascisti e nazionalisti e include anche qualche popolare e liberale</a:t>
            </a:r>
          </a:p>
        </p:txBody>
      </p:sp>
    </p:spTree>
    <p:extLst>
      <p:ext uri="{BB962C8B-B14F-4D97-AF65-F5344CB8AC3E}">
        <p14:creationId xmlns:p14="http://schemas.microsoft.com/office/powerpoint/2010/main" val="1741796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9B8A95-3ACA-505E-9E50-D0DCF7102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0368"/>
            <a:ext cx="10515600" cy="5606595"/>
          </a:xfrm>
        </p:spPr>
        <p:txBody>
          <a:bodyPr/>
          <a:lstStyle/>
          <a:p>
            <a:pPr algn="just"/>
            <a:r>
              <a:rPr lang="it-IT" dirty="0"/>
              <a:t>Fin da subito Mussolini comincia a svuotare le istituzioni liberali trasformando lo Stato in senso autoritario</a:t>
            </a:r>
          </a:p>
          <a:p>
            <a:pPr algn="just"/>
            <a:r>
              <a:rPr lang="it-IT" dirty="0"/>
              <a:t>Nel dicembre 1922 fonda il Gran Consiglio del fascismo, che si propone di mettere nelle mani del Pnf le strutture dello Stato</a:t>
            </a:r>
          </a:p>
          <a:p>
            <a:pPr algn="just"/>
            <a:r>
              <a:rPr lang="it-IT" dirty="0"/>
              <a:t>Nel gennaio 1923 nasce la Milizia volontaria per la sicurezza nazionale (</a:t>
            </a:r>
            <a:r>
              <a:rPr lang="it-IT" dirty="0" err="1"/>
              <a:t>Mvsn</a:t>
            </a:r>
            <a:r>
              <a:rPr lang="it-IT" dirty="0"/>
              <a:t>), in cui confluiscono le squadre d’azione</a:t>
            </a:r>
          </a:p>
          <a:p>
            <a:pPr algn="just"/>
            <a:r>
              <a:rPr lang="it-IT" dirty="0"/>
              <a:t>Dal punto di vista economico, il ministro delle Finanze Alberto de Stefani sviluppa una politica di stampo liberista, che lascia mano libera agli imprenditori e  agli agrari</a:t>
            </a:r>
          </a:p>
          <a:p>
            <a:pPr algn="just"/>
            <a:r>
              <a:rPr lang="it-IT" dirty="0"/>
              <a:t>Le elezioni dell’aprile 1924, che si tengono con un nuovo sistema elettorale con premio di maggioranza (legge Acerbo), portano alla conquista della maggioranza assoluta del parlamento da parte del Pnf</a:t>
            </a:r>
          </a:p>
        </p:txBody>
      </p:sp>
    </p:spTree>
    <p:extLst>
      <p:ext uri="{BB962C8B-B14F-4D97-AF65-F5344CB8AC3E}">
        <p14:creationId xmlns:p14="http://schemas.microsoft.com/office/powerpoint/2010/main" val="3754273878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1230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1_Tema di Office</vt:lpstr>
      <vt:lpstr>Presentazione standard di PowerPoint</vt:lpstr>
      <vt:lpstr>Il fascismo italiano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2025-05-05T09:42:14Z</dcterms:created>
  <dcterms:modified xsi:type="dcterms:W3CDTF">2025-05-05T09:42:45Z</dcterms:modified>
</cp:coreProperties>
</file>