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322" r:id="rId7"/>
    <p:sldId id="326" r:id="rId8"/>
    <p:sldId id="327" r:id="rId9"/>
    <p:sldId id="259" r:id="rId10"/>
    <p:sldId id="260" r:id="rId11"/>
    <p:sldId id="321" r:id="rId12"/>
    <p:sldId id="266" r:id="rId13"/>
    <p:sldId id="265" r:id="rId14"/>
    <p:sldId id="273" r:id="rId15"/>
    <p:sldId id="281" r:id="rId16"/>
    <p:sldId id="291" r:id="rId17"/>
    <p:sldId id="279" r:id="rId18"/>
    <p:sldId id="314" r:id="rId19"/>
    <p:sldId id="267" r:id="rId20"/>
    <p:sldId id="320" r:id="rId21"/>
    <p:sldId id="280" r:id="rId22"/>
    <p:sldId id="328" r:id="rId23"/>
    <p:sldId id="329" r:id="rId24"/>
    <p:sldId id="330" r:id="rId25"/>
    <p:sldId id="331" r:id="rId26"/>
    <p:sldId id="334" r:id="rId27"/>
    <p:sldId id="335" r:id="rId28"/>
    <p:sldId id="336" r:id="rId29"/>
    <p:sldId id="33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84A2F-D9E7-47D9-A513-0A4180672C38}" v="36" dt="2025-05-08T14:16:10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7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EE584A2F-D9E7-47D9-A513-0A4180672C38}"/>
    <pc:docChg chg="undo custSel delSld modSld">
      <pc:chgData name="GAROFOLO ILARIA" userId="3b094b60-c214-4504-8c18-1bd7e03e5e88" providerId="ADAL" clId="{EE584A2F-D9E7-47D9-A513-0A4180672C38}" dt="2025-05-08T14:16:29.384" v="129" actId="47"/>
      <pc:docMkLst>
        <pc:docMk/>
      </pc:docMkLst>
      <pc:sldChg chg="modSp mod">
        <pc:chgData name="GAROFOLO ILARIA" userId="3b094b60-c214-4504-8c18-1bd7e03e5e88" providerId="ADAL" clId="{EE584A2F-D9E7-47D9-A513-0A4180672C38}" dt="2025-05-08T14:09:32.050" v="30" actId="207"/>
        <pc:sldMkLst>
          <pc:docMk/>
          <pc:sldMk cId="969201991" sldId="256"/>
        </pc:sldMkLst>
        <pc:spChg chg="mod">
          <ac:chgData name="GAROFOLO ILARIA" userId="3b094b60-c214-4504-8c18-1bd7e03e5e88" providerId="ADAL" clId="{EE584A2F-D9E7-47D9-A513-0A4180672C38}" dt="2025-05-08T14:09:32.050" v="30" actId="207"/>
          <ac:spMkLst>
            <pc:docMk/>
            <pc:sldMk cId="969201991" sldId="256"/>
            <ac:spMk id="9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09:39.114" v="32"/>
        <pc:sldMkLst>
          <pc:docMk/>
          <pc:sldMk cId="1830300019" sldId="257"/>
        </pc:sldMkLst>
        <pc:spChg chg="add mod">
          <ac:chgData name="GAROFOLO ILARIA" userId="3b094b60-c214-4504-8c18-1bd7e03e5e88" providerId="ADAL" clId="{EE584A2F-D9E7-47D9-A513-0A4180672C38}" dt="2025-05-08T14:09:39.114" v="32"/>
          <ac:spMkLst>
            <pc:docMk/>
            <pc:sldMk cId="1830300019" sldId="257"/>
            <ac:spMk id="2" creationId="{CBF71C6E-4138-5863-4E79-CF18196A5047}"/>
          </ac:spMkLst>
        </pc:spChg>
        <pc:spChg chg="del">
          <ac:chgData name="GAROFOLO ILARIA" userId="3b094b60-c214-4504-8c18-1bd7e03e5e88" providerId="ADAL" clId="{EE584A2F-D9E7-47D9-A513-0A4180672C38}" dt="2025-05-08T14:09:38.786" v="31" actId="478"/>
          <ac:spMkLst>
            <pc:docMk/>
            <pc:sldMk cId="1830300019" sldId="257"/>
            <ac:spMk id="24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0:12.609" v="44"/>
        <pc:sldMkLst>
          <pc:docMk/>
          <pc:sldMk cId="2312529065" sldId="259"/>
        </pc:sldMkLst>
        <pc:spChg chg="add mod">
          <ac:chgData name="GAROFOLO ILARIA" userId="3b094b60-c214-4504-8c18-1bd7e03e5e88" providerId="ADAL" clId="{EE584A2F-D9E7-47D9-A513-0A4180672C38}" dt="2025-05-08T14:10:12.609" v="44"/>
          <ac:spMkLst>
            <pc:docMk/>
            <pc:sldMk cId="2312529065" sldId="259"/>
            <ac:spMk id="2" creationId="{DA0B9B2E-6D90-5C9B-67E9-1A7670C0BA90}"/>
          </ac:spMkLst>
        </pc:spChg>
        <pc:spChg chg="del">
          <ac:chgData name="GAROFOLO ILARIA" userId="3b094b60-c214-4504-8c18-1bd7e03e5e88" providerId="ADAL" clId="{EE584A2F-D9E7-47D9-A513-0A4180672C38}" dt="2025-05-08T14:10:12.251" v="43" actId="478"/>
          <ac:spMkLst>
            <pc:docMk/>
            <pc:sldMk cId="2312529065" sldId="259"/>
            <ac:spMk id="12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0:18.240" v="46"/>
        <pc:sldMkLst>
          <pc:docMk/>
          <pc:sldMk cId="2274470178" sldId="260"/>
        </pc:sldMkLst>
        <pc:spChg chg="add mod">
          <ac:chgData name="GAROFOLO ILARIA" userId="3b094b60-c214-4504-8c18-1bd7e03e5e88" providerId="ADAL" clId="{EE584A2F-D9E7-47D9-A513-0A4180672C38}" dt="2025-05-08T14:10:18.240" v="46"/>
          <ac:spMkLst>
            <pc:docMk/>
            <pc:sldMk cId="2274470178" sldId="260"/>
            <ac:spMk id="2" creationId="{51FF8860-0E3E-394B-3C55-BE0AC61665DA}"/>
          </ac:spMkLst>
        </pc:spChg>
        <pc:spChg chg="del">
          <ac:chgData name="GAROFOLO ILARIA" userId="3b094b60-c214-4504-8c18-1bd7e03e5e88" providerId="ADAL" clId="{EE584A2F-D9E7-47D9-A513-0A4180672C38}" dt="2025-05-08T14:10:17.157" v="45" actId="478"/>
          <ac:spMkLst>
            <pc:docMk/>
            <pc:sldMk cId="2274470178" sldId="260"/>
            <ac:spMk id="7" creationId="{00000000-0000-0000-0000-000000000000}"/>
          </ac:spMkLst>
        </pc:spChg>
      </pc:sldChg>
      <pc:sldChg chg="del">
        <pc:chgData name="GAROFOLO ILARIA" userId="3b094b60-c214-4504-8c18-1bd7e03e5e88" providerId="ADAL" clId="{EE584A2F-D9E7-47D9-A513-0A4180672C38}" dt="2025-05-08T14:10:22.199" v="47" actId="47"/>
        <pc:sldMkLst>
          <pc:docMk/>
          <pc:sldMk cId="1931804812" sldId="261"/>
        </pc:sldMkLst>
      </pc:sldChg>
      <pc:sldChg chg="del">
        <pc:chgData name="GAROFOLO ILARIA" userId="3b094b60-c214-4504-8c18-1bd7e03e5e88" providerId="ADAL" clId="{EE584A2F-D9E7-47D9-A513-0A4180672C38}" dt="2025-05-08T14:10:27.740" v="48" actId="47"/>
        <pc:sldMkLst>
          <pc:docMk/>
          <pc:sldMk cId="3806730455" sldId="262"/>
        </pc:sldMkLst>
      </pc:sldChg>
      <pc:sldChg chg="del">
        <pc:chgData name="GAROFOLO ILARIA" userId="3b094b60-c214-4504-8c18-1bd7e03e5e88" providerId="ADAL" clId="{EE584A2F-D9E7-47D9-A513-0A4180672C38}" dt="2025-05-08T14:10:32.677" v="49" actId="47"/>
        <pc:sldMkLst>
          <pc:docMk/>
          <pc:sldMk cId="698259969" sldId="263"/>
        </pc:sldMkLst>
      </pc:sldChg>
      <pc:sldChg chg="del">
        <pc:chgData name="GAROFOLO ILARIA" userId="3b094b60-c214-4504-8c18-1bd7e03e5e88" providerId="ADAL" clId="{EE584A2F-D9E7-47D9-A513-0A4180672C38}" dt="2025-05-08T14:10:34.264" v="50" actId="47"/>
        <pc:sldMkLst>
          <pc:docMk/>
          <pc:sldMk cId="4290673918" sldId="264"/>
        </pc:sldMkLst>
      </pc:sldChg>
      <pc:sldChg chg="addSp delSp modSp mod">
        <pc:chgData name="GAROFOLO ILARIA" userId="3b094b60-c214-4504-8c18-1bd7e03e5e88" providerId="ADAL" clId="{EE584A2F-D9E7-47D9-A513-0A4180672C38}" dt="2025-05-08T14:10:43.902" v="54"/>
        <pc:sldMkLst>
          <pc:docMk/>
          <pc:sldMk cId="2496591755" sldId="265"/>
        </pc:sldMkLst>
        <pc:spChg chg="add mod">
          <ac:chgData name="GAROFOLO ILARIA" userId="3b094b60-c214-4504-8c18-1bd7e03e5e88" providerId="ADAL" clId="{EE584A2F-D9E7-47D9-A513-0A4180672C38}" dt="2025-05-08T14:10:43.902" v="54"/>
          <ac:spMkLst>
            <pc:docMk/>
            <pc:sldMk cId="2496591755" sldId="265"/>
            <ac:spMk id="5" creationId="{B73335D4-FE07-A94E-DE8E-F6B102EB4CAA}"/>
          </ac:spMkLst>
        </pc:spChg>
        <pc:spChg chg="del">
          <ac:chgData name="GAROFOLO ILARIA" userId="3b094b60-c214-4504-8c18-1bd7e03e5e88" providerId="ADAL" clId="{EE584A2F-D9E7-47D9-A513-0A4180672C38}" dt="2025-05-08T14:10:43.529" v="53" actId="478"/>
          <ac:spMkLst>
            <pc:docMk/>
            <pc:sldMk cId="2496591755" sldId="265"/>
            <ac:spMk id="62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0:39.054" v="52"/>
        <pc:sldMkLst>
          <pc:docMk/>
          <pc:sldMk cId="1642038058" sldId="266"/>
        </pc:sldMkLst>
        <pc:spChg chg="add mod">
          <ac:chgData name="GAROFOLO ILARIA" userId="3b094b60-c214-4504-8c18-1bd7e03e5e88" providerId="ADAL" clId="{EE584A2F-D9E7-47D9-A513-0A4180672C38}" dt="2025-05-08T14:10:39.054" v="52"/>
          <ac:spMkLst>
            <pc:docMk/>
            <pc:sldMk cId="1642038058" sldId="266"/>
            <ac:spMk id="2" creationId="{19C8E542-1510-6D5D-285B-7A808E53FE33}"/>
          </ac:spMkLst>
        </pc:spChg>
        <pc:spChg chg="del">
          <ac:chgData name="GAROFOLO ILARIA" userId="3b094b60-c214-4504-8c18-1bd7e03e5e88" providerId="ADAL" clId="{EE584A2F-D9E7-47D9-A513-0A4180672C38}" dt="2025-05-08T14:10:38.474" v="51" actId="478"/>
          <ac:spMkLst>
            <pc:docMk/>
            <pc:sldMk cId="1642038058" sldId="266"/>
            <ac:spMk id="27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3:17.961" v="87"/>
        <pc:sldMkLst>
          <pc:docMk/>
          <pc:sldMk cId="645205599" sldId="267"/>
        </pc:sldMkLst>
        <pc:spChg chg="add mod">
          <ac:chgData name="GAROFOLO ILARIA" userId="3b094b60-c214-4504-8c18-1bd7e03e5e88" providerId="ADAL" clId="{EE584A2F-D9E7-47D9-A513-0A4180672C38}" dt="2025-05-08T14:13:17.961" v="87"/>
          <ac:spMkLst>
            <pc:docMk/>
            <pc:sldMk cId="645205599" sldId="267"/>
            <ac:spMk id="2" creationId="{612BD9E3-8A8A-8473-F888-63CE01B948E6}"/>
          </ac:spMkLst>
        </pc:spChg>
        <pc:spChg chg="del">
          <ac:chgData name="GAROFOLO ILARIA" userId="3b094b60-c214-4504-8c18-1bd7e03e5e88" providerId="ADAL" clId="{EE584A2F-D9E7-47D9-A513-0A4180672C38}" dt="2025-05-08T14:13:17.614" v="86" actId="478"/>
          <ac:spMkLst>
            <pc:docMk/>
            <pc:sldMk cId="645205599" sldId="267"/>
            <ac:spMk id="16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0:49.002" v="56"/>
        <pc:sldMkLst>
          <pc:docMk/>
          <pc:sldMk cId="1495011111" sldId="273"/>
        </pc:sldMkLst>
        <pc:spChg chg="add mod">
          <ac:chgData name="GAROFOLO ILARIA" userId="3b094b60-c214-4504-8c18-1bd7e03e5e88" providerId="ADAL" clId="{EE584A2F-D9E7-47D9-A513-0A4180672C38}" dt="2025-05-08T14:10:49.002" v="56"/>
          <ac:spMkLst>
            <pc:docMk/>
            <pc:sldMk cId="1495011111" sldId="273"/>
            <ac:spMk id="6" creationId="{F937873E-C98E-B75D-3819-367C672148A2}"/>
          </ac:spMkLst>
        </pc:spChg>
        <pc:spChg chg="del">
          <ac:chgData name="GAROFOLO ILARIA" userId="3b094b60-c214-4504-8c18-1bd7e03e5e88" providerId="ADAL" clId="{EE584A2F-D9E7-47D9-A513-0A4180672C38}" dt="2025-05-08T14:10:48.615" v="55" actId="478"/>
          <ac:spMkLst>
            <pc:docMk/>
            <pc:sldMk cId="1495011111" sldId="273"/>
            <ac:spMk id="10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2:55.311" v="83" actId="1076"/>
        <pc:sldMkLst>
          <pc:docMk/>
          <pc:sldMk cId="2695638825" sldId="279"/>
        </pc:sldMkLst>
        <pc:spChg chg="add mod">
          <ac:chgData name="GAROFOLO ILARIA" userId="3b094b60-c214-4504-8c18-1bd7e03e5e88" providerId="ADAL" clId="{EE584A2F-D9E7-47D9-A513-0A4180672C38}" dt="2025-05-08T14:11:27.514" v="64"/>
          <ac:spMkLst>
            <pc:docMk/>
            <pc:sldMk cId="2695638825" sldId="279"/>
            <ac:spMk id="2" creationId="{2C3C0873-0DEE-705B-108B-90906C596BBE}"/>
          </ac:spMkLst>
        </pc:spChg>
        <pc:spChg chg="mod">
          <ac:chgData name="GAROFOLO ILARIA" userId="3b094b60-c214-4504-8c18-1bd7e03e5e88" providerId="ADAL" clId="{EE584A2F-D9E7-47D9-A513-0A4180672C38}" dt="2025-05-08T14:12:32.154" v="77" actId="165"/>
          <ac:spMkLst>
            <pc:docMk/>
            <pc:sldMk cId="2695638825" sldId="279"/>
            <ac:spMk id="4" creationId="{00000000-0000-0000-0000-000000000000}"/>
          </ac:spMkLst>
        </pc:spChg>
        <pc:spChg chg="del">
          <ac:chgData name="GAROFOLO ILARIA" userId="3b094b60-c214-4504-8c18-1bd7e03e5e88" providerId="ADAL" clId="{EE584A2F-D9E7-47D9-A513-0A4180672C38}" dt="2025-05-08T14:12:07.510" v="72" actId="478"/>
          <ac:spMkLst>
            <pc:docMk/>
            <pc:sldMk cId="2695638825" sldId="279"/>
            <ac:spMk id="5" creationId="{00000000-0000-0000-0000-000000000000}"/>
          </ac:spMkLst>
        </pc:spChg>
        <pc:spChg chg="mod">
          <ac:chgData name="GAROFOLO ILARIA" userId="3b094b60-c214-4504-8c18-1bd7e03e5e88" providerId="ADAL" clId="{EE584A2F-D9E7-47D9-A513-0A4180672C38}" dt="2025-05-08T14:12:00.318" v="71" actId="1076"/>
          <ac:spMkLst>
            <pc:docMk/>
            <pc:sldMk cId="2695638825" sldId="279"/>
            <ac:spMk id="8" creationId="{00000000-0000-0000-0000-000000000000}"/>
          </ac:spMkLst>
        </pc:spChg>
        <pc:spChg chg="mod">
          <ac:chgData name="GAROFOLO ILARIA" userId="3b094b60-c214-4504-8c18-1bd7e03e5e88" providerId="ADAL" clId="{EE584A2F-D9E7-47D9-A513-0A4180672C38}" dt="2025-05-08T14:12:32.154" v="77" actId="165"/>
          <ac:spMkLst>
            <pc:docMk/>
            <pc:sldMk cId="2695638825" sldId="279"/>
            <ac:spMk id="10" creationId="{00000000-0000-0000-0000-000000000000}"/>
          </ac:spMkLst>
        </pc:spChg>
        <pc:spChg chg="mod topLvl">
          <ac:chgData name="GAROFOLO ILARIA" userId="3b094b60-c214-4504-8c18-1bd7e03e5e88" providerId="ADAL" clId="{EE584A2F-D9E7-47D9-A513-0A4180672C38}" dt="2025-05-08T14:12:35.096" v="78" actId="338"/>
          <ac:spMkLst>
            <pc:docMk/>
            <pc:sldMk cId="2695638825" sldId="279"/>
            <ac:spMk id="12" creationId="{00000000-0000-0000-0000-000000000000}"/>
          </ac:spMkLst>
        </pc:spChg>
        <pc:spChg chg="mod topLvl">
          <ac:chgData name="GAROFOLO ILARIA" userId="3b094b60-c214-4504-8c18-1bd7e03e5e88" providerId="ADAL" clId="{EE584A2F-D9E7-47D9-A513-0A4180672C38}" dt="2025-05-08T14:12:35.096" v="78" actId="338"/>
          <ac:spMkLst>
            <pc:docMk/>
            <pc:sldMk cId="2695638825" sldId="279"/>
            <ac:spMk id="14" creationId="{00000000-0000-0000-0000-000000000000}"/>
          </ac:spMkLst>
        </pc:spChg>
        <pc:spChg chg="mod topLvl">
          <ac:chgData name="GAROFOLO ILARIA" userId="3b094b60-c214-4504-8c18-1bd7e03e5e88" providerId="ADAL" clId="{EE584A2F-D9E7-47D9-A513-0A4180672C38}" dt="2025-05-08T14:12:35.096" v="78" actId="338"/>
          <ac:spMkLst>
            <pc:docMk/>
            <pc:sldMk cId="2695638825" sldId="279"/>
            <ac:spMk id="16" creationId="{00000000-0000-0000-0000-000000000000}"/>
          </ac:spMkLst>
        </pc:spChg>
        <pc:spChg chg="del mod">
          <ac:chgData name="GAROFOLO ILARIA" userId="3b094b60-c214-4504-8c18-1bd7e03e5e88" providerId="ADAL" clId="{EE584A2F-D9E7-47D9-A513-0A4180672C38}" dt="2025-05-08T14:11:36.819" v="66" actId="478"/>
          <ac:spMkLst>
            <pc:docMk/>
            <pc:sldMk cId="2695638825" sldId="279"/>
            <ac:spMk id="17" creationId="{00000000-0000-0000-0000-000000000000}"/>
          </ac:spMkLst>
        </pc:spChg>
        <pc:spChg chg="del">
          <ac:chgData name="GAROFOLO ILARIA" userId="3b094b60-c214-4504-8c18-1bd7e03e5e88" providerId="ADAL" clId="{EE584A2F-D9E7-47D9-A513-0A4180672C38}" dt="2025-05-08T14:11:45.152" v="69" actId="478"/>
          <ac:spMkLst>
            <pc:docMk/>
            <pc:sldMk cId="2695638825" sldId="279"/>
            <ac:spMk id="19" creationId="{00000000-0000-0000-0000-000000000000}"/>
          </ac:spMkLst>
        </pc:spChg>
        <pc:spChg chg="del">
          <ac:chgData name="GAROFOLO ILARIA" userId="3b094b60-c214-4504-8c18-1bd7e03e5e88" providerId="ADAL" clId="{EE584A2F-D9E7-47D9-A513-0A4180672C38}" dt="2025-05-08T14:11:40.328" v="67" actId="478"/>
          <ac:spMkLst>
            <pc:docMk/>
            <pc:sldMk cId="2695638825" sldId="279"/>
            <ac:spMk id="20" creationId="{00000000-0000-0000-0000-000000000000}"/>
          </ac:spMkLst>
        </pc:spChg>
        <pc:spChg chg="add del mod">
          <ac:chgData name="GAROFOLO ILARIA" userId="3b094b60-c214-4504-8c18-1bd7e03e5e88" providerId="ADAL" clId="{EE584A2F-D9E7-47D9-A513-0A4180672C38}" dt="2025-05-08T14:12:20.743" v="76" actId="1076"/>
          <ac:spMkLst>
            <pc:docMk/>
            <pc:sldMk cId="2695638825" sldId="279"/>
            <ac:spMk id="23" creationId="{00000000-0000-0000-0000-000000000000}"/>
          </ac:spMkLst>
        </pc:spChg>
        <pc:spChg chg="mod">
          <ac:chgData name="GAROFOLO ILARIA" userId="3b094b60-c214-4504-8c18-1bd7e03e5e88" providerId="ADAL" clId="{EE584A2F-D9E7-47D9-A513-0A4180672C38}" dt="2025-05-08T14:12:49.663" v="81" actId="21"/>
          <ac:spMkLst>
            <pc:docMk/>
            <pc:sldMk cId="2695638825" sldId="279"/>
            <ac:spMk id="25" creationId="{00000000-0000-0000-0000-000000000000}"/>
          </ac:spMkLst>
        </pc:spChg>
        <pc:spChg chg="mod">
          <ac:chgData name="GAROFOLO ILARIA" userId="3b094b60-c214-4504-8c18-1bd7e03e5e88" providerId="ADAL" clId="{EE584A2F-D9E7-47D9-A513-0A4180672C38}" dt="2025-05-08T14:12:32.154" v="77" actId="165"/>
          <ac:spMkLst>
            <pc:docMk/>
            <pc:sldMk cId="2695638825" sldId="279"/>
            <ac:spMk id="27" creationId="{00000000-0000-0000-0000-000000000000}"/>
          </ac:spMkLst>
        </pc:spChg>
        <pc:spChg chg="add mod">
          <ac:chgData name="GAROFOLO ILARIA" userId="3b094b60-c214-4504-8c18-1bd7e03e5e88" providerId="ADAL" clId="{EE584A2F-D9E7-47D9-A513-0A4180672C38}" dt="2025-05-08T14:12:55.311" v="83" actId="1076"/>
          <ac:spMkLst>
            <pc:docMk/>
            <pc:sldMk cId="2695638825" sldId="279"/>
            <ac:spMk id="30" creationId="{2244A422-B389-470C-2660-0C5E80447A49}"/>
          </ac:spMkLst>
        </pc:spChg>
        <pc:spChg chg="del">
          <ac:chgData name="GAROFOLO ILARIA" userId="3b094b60-c214-4504-8c18-1bd7e03e5e88" providerId="ADAL" clId="{EE584A2F-D9E7-47D9-A513-0A4180672C38}" dt="2025-05-08T14:11:26.219" v="63" actId="478"/>
          <ac:spMkLst>
            <pc:docMk/>
            <pc:sldMk cId="2695638825" sldId="279"/>
            <ac:spMk id="32" creationId="{00000000-0000-0000-0000-000000000000}"/>
          </ac:spMkLst>
        </pc:spChg>
        <pc:grpChg chg="add mod">
          <ac:chgData name="GAROFOLO ILARIA" userId="3b094b60-c214-4504-8c18-1bd7e03e5e88" providerId="ADAL" clId="{EE584A2F-D9E7-47D9-A513-0A4180672C38}" dt="2025-05-08T14:12:41.706" v="80" actId="1076"/>
          <ac:grpSpMkLst>
            <pc:docMk/>
            <pc:sldMk cId="2695638825" sldId="279"/>
            <ac:grpSpMk id="6" creationId="{26881F12-CB0A-BB17-725C-88D65321ACC6}"/>
          </ac:grpSpMkLst>
        </pc:grpChg>
        <pc:grpChg chg="mod">
          <ac:chgData name="GAROFOLO ILARIA" userId="3b094b60-c214-4504-8c18-1bd7e03e5e88" providerId="ADAL" clId="{EE584A2F-D9E7-47D9-A513-0A4180672C38}" dt="2025-05-08T14:12:32.154" v="77" actId="165"/>
          <ac:grpSpMkLst>
            <pc:docMk/>
            <pc:sldMk cId="2695638825" sldId="279"/>
            <ac:grpSpMk id="26" creationId="{00000000-0000-0000-0000-000000000000}"/>
          </ac:grpSpMkLst>
        </pc:grpChg>
        <pc:grpChg chg="mod topLvl">
          <ac:chgData name="GAROFOLO ILARIA" userId="3b094b60-c214-4504-8c18-1bd7e03e5e88" providerId="ADAL" clId="{EE584A2F-D9E7-47D9-A513-0A4180672C38}" dt="2025-05-08T14:12:35.096" v="78" actId="338"/>
          <ac:grpSpMkLst>
            <pc:docMk/>
            <pc:sldMk cId="2695638825" sldId="279"/>
            <ac:grpSpMk id="28" creationId="{00000000-0000-0000-0000-000000000000}"/>
          </ac:grpSpMkLst>
        </pc:grpChg>
        <pc:grpChg chg="del">
          <ac:chgData name="GAROFOLO ILARIA" userId="3b094b60-c214-4504-8c18-1bd7e03e5e88" providerId="ADAL" clId="{EE584A2F-D9E7-47D9-A513-0A4180672C38}" dt="2025-05-08T14:12:32.154" v="77" actId="165"/>
          <ac:grpSpMkLst>
            <pc:docMk/>
            <pc:sldMk cId="2695638825" sldId="279"/>
            <ac:grpSpMk id="33" creationId="{00000000-0000-0000-0000-000000000000}"/>
          </ac:grpSpMkLst>
        </pc:grpChg>
        <pc:grpChg chg="del">
          <ac:chgData name="GAROFOLO ILARIA" userId="3b094b60-c214-4504-8c18-1bd7e03e5e88" providerId="ADAL" clId="{EE584A2F-D9E7-47D9-A513-0A4180672C38}" dt="2025-05-08T14:11:42.658" v="68" actId="478"/>
          <ac:grpSpMkLst>
            <pc:docMk/>
            <pc:sldMk cId="2695638825" sldId="279"/>
            <ac:grpSpMk id="34" creationId="{00000000-0000-0000-0000-000000000000}"/>
          </ac:grpSpMkLst>
        </pc:grpChg>
        <pc:graphicFrameChg chg="mod">
          <ac:chgData name="GAROFOLO ILARIA" userId="3b094b60-c214-4504-8c18-1bd7e03e5e88" providerId="ADAL" clId="{EE584A2F-D9E7-47D9-A513-0A4180672C38}" dt="2025-05-08T14:12:00.318" v="71" actId="1076"/>
          <ac:graphicFrameMkLst>
            <pc:docMk/>
            <pc:sldMk cId="2695638825" sldId="279"/>
            <ac:graphicFrameMk id="24" creationId="{00000000-0000-0000-0000-000000000000}"/>
          </ac:graphicFrameMkLst>
        </pc:graphicFrameChg>
        <pc:cxnChg chg="mod topLvl">
          <ac:chgData name="GAROFOLO ILARIA" userId="3b094b60-c214-4504-8c18-1bd7e03e5e88" providerId="ADAL" clId="{EE584A2F-D9E7-47D9-A513-0A4180672C38}" dt="2025-05-08T14:12:35.096" v="78" actId="338"/>
          <ac:cxnSpMkLst>
            <pc:docMk/>
            <pc:sldMk cId="2695638825" sldId="279"/>
            <ac:cxnSpMk id="3" creationId="{00000000-0000-0000-0000-000000000000}"/>
          </ac:cxnSpMkLst>
        </pc:cxnChg>
        <pc:cxnChg chg="mod">
          <ac:chgData name="GAROFOLO ILARIA" userId="3b094b60-c214-4504-8c18-1bd7e03e5e88" providerId="ADAL" clId="{EE584A2F-D9E7-47D9-A513-0A4180672C38}" dt="2025-05-08T14:12:35.096" v="78" actId="338"/>
          <ac:cxnSpMkLst>
            <pc:docMk/>
            <pc:sldMk cId="2695638825" sldId="279"/>
            <ac:cxnSpMk id="31" creationId="{00000000-0000-0000-0000-000000000000}"/>
          </ac:cxnSpMkLst>
        </pc:cxnChg>
      </pc:sldChg>
      <pc:sldChg chg="addSp delSp modSp mod">
        <pc:chgData name="GAROFOLO ILARIA" userId="3b094b60-c214-4504-8c18-1bd7e03e5e88" providerId="ADAL" clId="{EE584A2F-D9E7-47D9-A513-0A4180672C38}" dt="2025-05-08T14:13:32.936" v="91"/>
        <pc:sldMkLst>
          <pc:docMk/>
          <pc:sldMk cId="431110341" sldId="280"/>
        </pc:sldMkLst>
        <pc:spChg chg="add mod">
          <ac:chgData name="GAROFOLO ILARIA" userId="3b094b60-c214-4504-8c18-1bd7e03e5e88" providerId="ADAL" clId="{EE584A2F-D9E7-47D9-A513-0A4180672C38}" dt="2025-05-08T14:13:32.936" v="91"/>
          <ac:spMkLst>
            <pc:docMk/>
            <pc:sldMk cId="431110341" sldId="280"/>
            <ac:spMk id="2" creationId="{1E1E109E-84D7-94F9-06EE-E3EFB38DD50D}"/>
          </ac:spMkLst>
        </pc:spChg>
        <pc:spChg chg="del">
          <ac:chgData name="GAROFOLO ILARIA" userId="3b094b60-c214-4504-8c18-1bd7e03e5e88" providerId="ADAL" clId="{EE584A2F-D9E7-47D9-A513-0A4180672C38}" dt="2025-05-08T14:13:32.564" v="90" actId="478"/>
          <ac:spMkLst>
            <pc:docMk/>
            <pc:sldMk cId="431110341" sldId="280"/>
            <ac:spMk id="13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1:04.531" v="60" actId="1076"/>
        <pc:sldMkLst>
          <pc:docMk/>
          <pc:sldMk cId="1742948173" sldId="281"/>
        </pc:sldMkLst>
        <pc:spChg chg="add mod">
          <ac:chgData name="GAROFOLO ILARIA" userId="3b094b60-c214-4504-8c18-1bd7e03e5e88" providerId="ADAL" clId="{EE584A2F-D9E7-47D9-A513-0A4180672C38}" dt="2025-05-08T14:11:04.531" v="60" actId="1076"/>
          <ac:spMkLst>
            <pc:docMk/>
            <pc:sldMk cId="1742948173" sldId="281"/>
            <ac:spMk id="5" creationId="{D66BEB3E-D21C-28F7-2CA7-2B4AE0EFDEB0}"/>
          </ac:spMkLst>
        </pc:spChg>
        <pc:spChg chg="del">
          <ac:chgData name="GAROFOLO ILARIA" userId="3b094b60-c214-4504-8c18-1bd7e03e5e88" providerId="ADAL" clId="{EE584A2F-D9E7-47D9-A513-0A4180672C38}" dt="2025-05-08T14:10:58.516" v="59" actId="478"/>
          <ac:spMkLst>
            <pc:docMk/>
            <pc:sldMk cId="1742948173" sldId="281"/>
            <ac:spMk id="40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1:13.187" v="62"/>
        <pc:sldMkLst>
          <pc:docMk/>
          <pc:sldMk cId="169816717" sldId="291"/>
        </pc:sldMkLst>
        <pc:spChg chg="add mod">
          <ac:chgData name="GAROFOLO ILARIA" userId="3b094b60-c214-4504-8c18-1bd7e03e5e88" providerId="ADAL" clId="{EE584A2F-D9E7-47D9-A513-0A4180672C38}" dt="2025-05-08T14:11:13.187" v="62"/>
          <ac:spMkLst>
            <pc:docMk/>
            <pc:sldMk cId="169816717" sldId="291"/>
            <ac:spMk id="6" creationId="{96171DAF-4F80-9BC3-6266-6EE16AE2CB4C}"/>
          </ac:spMkLst>
        </pc:spChg>
        <pc:spChg chg="del">
          <ac:chgData name="GAROFOLO ILARIA" userId="3b094b60-c214-4504-8c18-1bd7e03e5e88" providerId="ADAL" clId="{EE584A2F-D9E7-47D9-A513-0A4180672C38}" dt="2025-05-08T14:11:12.854" v="61" actId="478"/>
          <ac:spMkLst>
            <pc:docMk/>
            <pc:sldMk cId="169816717" sldId="291"/>
            <ac:spMk id="18" creationId="{00000000-0000-0000-0000-000000000000}"/>
          </ac:spMkLst>
        </pc:spChg>
      </pc:sldChg>
      <pc:sldChg chg="del">
        <pc:chgData name="GAROFOLO ILARIA" userId="3b094b60-c214-4504-8c18-1bd7e03e5e88" providerId="ADAL" clId="{EE584A2F-D9E7-47D9-A513-0A4180672C38}" dt="2025-05-08T14:13:40.333" v="92" actId="47"/>
        <pc:sldMkLst>
          <pc:docMk/>
          <pc:sldMk cId="3691022354" sldId="308"/>
        </pc:sldMkLst>
      </pc:sldChg>
      <pc:sldChg chg="addSp delSp modSp mod">
        <pc:chgData name="GAROFOLO ILARIA" userId="3b094b60-c214-4504-8c18-1bd7e03e5e88" providerId="ADAL" clId="{EE584A2F-D9E7-47D9-A513-0A4180672C38}" dt="2025-05-08T14:13:12.748" v="85"/>
        <pc:sldMkLst>
          <pc:docMk/>
          <pc:sldMk cId="322974266" sldId="314"/>
        </pc:sldMkLst>
        <pc:spChg chg="add mod">
          <ac:chgData name="GAROFOLO ILARIA" userId="3b094b60-c214-4504-8c18-1bd7e03e5e88" providerId="ADAL" clId="{EE584A2F-D9E7-47D9-A513-0A4180672C38}" dt="2025-05-08T14:13:12.748" v="85"/>
          <ac:spMkLst>
            <pc:docMk/>
            <pc:sldMk cId="322974266" sldId="314"/>
            <ac:spMk id="2" creationId="{83DC9DAD-92C1-70C7-FCA0-29C6A9C18E4E}"/>
          </ac:spMkLst>
        </pc:spChg>
        <pc:spChg chg="del">
          <ac:chgData name="GAROFOLO ILARIA" userId="3b094b60-c214-4504-8c18-1bd7e03e5e88" providerId="ADAL" clId="{EE584A2F-D9E7-47D9-A513-0A4180672C38}" dt="2025-05-08T14:13:12.285" v="84" actId="478"/>
          <ac:spMkLst>
            <pc:docMk/>
            <pc:sldMk cId="322974266" sldId="314"/>
            <ac:spMk id="7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3:26.596" v="89"/>
        <pc:sldMkLst>
          <pc:docMk/>
          <pc:sldMk cId="2832281129" sldId="320"/>
        </pc:sldMkLst>
        <pc:spChg chg="add mod">
          <ac:chgData name="GAROFOLO ILARIA" userId="3b094b60-c214-4504-8c18-1bd7e03e5e88" providerId="ADAL" clId="{EE584A2F-D9E7-47D9-A513-0A4180672C38}" dt="2025-05-08T14:13:26.596" v="89"/>
          <ac:spMkLst>
            <pc:docMk/>
            <pc:sldMk cId="2832281129" sldId="320"/>
            <ac:spMk id="3" creationId="{7B8E3B52-BCD7-233D-5372-D74AD9C35529}"/>
          </ac:spMkLst>
        </pc:spChg>
        <pc:spChg chg="del">
          <ac:chgData name="GAROFOLO ILARIA" userId="3b094b60-c214-4504-8c18-1bd7e03e5e88" providerId="ADAL" clId="{EE584A2F-D9E7-47D9-A513-0A4180672C38}" dt="2025-05-08T14:13:26.078" v="88" actId="478"/>
          <ac:spMkLst>
            <pc:docMk/>
            <pc:sldMk cId="2832281129" sldId="320"/>
            <ac:spMk id="7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09:45.060" v="34"/>
        <pc:sldMkLst>
          <pc:docMk/>
          <pc:sldMk cId="444030024" sldId="322"/>
        </pc:sldMkLst>
        <pc:spChg chg="add mod">
          <ac:chgData name="GAROFOLO ILARIA" userId="3b094b60-c214-4504-8c18-1bd7e03e5e88" providerId="ADAL" clId="{EE584A2F-D9E7-47D9-A513-0A4180672C38}" dt="2025-05-08T14:09:45.060" v="34"/>
          <ac:spMkLst>
            <pc:docMk/>
            <pc:sldMk cId="444030024" sldId="322"/>
            <ac:spMk id="2" creationId="{319CF504-3527-AB63-6C22-91C9386157B2}"/>
          </ac:spMkLst>
        </pc:spChg>
        <pc:spChg chg="del">
          <ac:chgData name="GAROFOLO ILARIA" userId="3b094b60-c214-4504-8c18-1bd7e03e5e88" providerId="ADAL" clId="{EE584A2F-D9E7-47D9-A513-0A4180672C38}" dt="2025-05-08T14:09:44.746" v="33" actId="478"/>
          <ac:spMkLst>
            <pc:docMk/>
            <pc:sldMk cId="444030024" sldId="322"/>
            <ac:spMk id="7" creationId="{00000000-0000-0000-0000-000000000000}"/>
          </ac:spMkLst>
        </pc:spChg>
      </pc:sldChg>
      <pc:sldChg chg="del">
        <pc:chgData name="GAROFOLO ILARIA" userId="3b094b60-c214-4504-8c18-1bd7e03e5e88" providerId="ADAL" clId="{EE584A2F-D9E7-47D9-A513-0A4180672C38}" dt="2025-05-08T14:09:49.549" v="35" actId="47"/>
        <pc:sldMkLst>
          <pc:docMk/>
          <pc:sldMk cId="3166400169" sldId="324"/>
        </pc:sldMkLst>
      </pc:sldChg>
      <pc:sldChg chg="addSp delSp modSp del mod">
        <pc:chgData name="GAROFOLO ILARIA" userId="3b094b60-c214-4504-8c18-1bd7e03e5e88" providerId="ADAL" clId="{EE584A2F-D9E7-47D9-A513-0A4180672C38}" dt="2025-05-08T14:16:29.384" v="129" actId="47"/>
        <pc:sldMkLst>
          <pc:docMk/>
          <pc:sldMk cId="527987166" sldId="325"/>
        </pc:sldMkLst>
        <pc:spChg chg="add mod">
          <ac:chgData name="GAROFOLO ILARIA" userId="3b094b60-c214-4504-8c18-1bd7e03e5e88" providerId="ADAL" clId="{EE584A2F-D9E7-47D9-A513-0A4180672C38}" dt="2025-05-08T14:09:57.273" v="37"/>
          <ac:spMkLst>
            <pc:docMk/>
            <pc:sldMk cId="527987166" sldId="325"/>
            <ac:spMk id="3" creationId="{ECB1EC28-2AB8-81AF-39F1-AB3883CE8821}"/>
          </ac:spMkLst>
        </pc:spChg>
        <pc:spChg chg="del">
          <ac:chgData name="GAROFOLO ILARIA" userId="3b094b60-c214-4504-8c18-1bd7e03e5e88" providerId="ADAL" clId="{EE584A2F-D9E7-47D9-A513-0A4180672C38}" dt="2025-05-08T14:09:56.490" v="36" actId="478"/>
          <ac:spMkLst>
            <pc:docMk/>
            <pc:sldMk cId="527987166" sldId="325"/>
            <ac:spMk id="8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0:02.659" v="40"/>
        <pc:sldMkLst>
          <pc:docMk/>
          <pc:sldMk cId="4136263140" sldId="326"/>
        </pc:sldMkLst>
        <pc:spChg chg="add mod">
          <ac:chgData name="GAROFOLO ILARIA" userId="3b094b60-c214-4504-8c18-1bd7e03e5e88" providerId="ADAL" clId="{EE584A2F-D9E7-47D9-A513-0A4180672C38}" dt="2025-05-08T14:10:02.659" v="40"/>
          <ac:spMkLst>
            <pc:docMk/>
            <pc:sldMk cId="4136263140" sldId="326"/>
            <ac:spMk id="3" creationId="{3C7FD218-72BA-D8AD-2E4D-000E9334E128}"/>
          </ac:spMkLst>
        </pc:spChg>
        <pc:spChg chg="del mod">
          <ac:chgData name="GAROFOLO ILARIA" userId="3b094b60-c214-4504-8c18-1bd7e03e5e88" providerId="ADAL" clId="{EE584A2F-D9E7-47D9-A513-0A4180672C38}" dt="2025-05-08T14:10:02.380" v="39" actId="478"/>
          <ac:spMkLst>
            <pc:docMk/>
            <pc:sldMk cId="4136263140" sldId="326"/>
            <ac:spMk id="5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0:06.606" v="42"/>
        <pc:sldMkLst>
          <pc:docMk/>
          <pc:sldMk cId="1171706558" sldId="327"/>
        </pc:sldMkLst>
        <pc:spChg chg="add mod">
          <ac:chgData name="GAROFOLO ILARIA" userId="3b094b60-c214-4504-8c18-1bd7e03e5e88" providerId="ADAL" clId="{EE584A2F-D9E7-47D9-A513-0A4180672C38}" dt="2025-05-08T14:10:06.606" v="42"/>
          <ac:spMkLst>
            <pc:docMk/>
            <pc:sldMk cId="1171706558" sldId="327"/>
            <ac:spMk id="3" creationId="{A147F653-C300-AC0E-2411-C270E9AC952D}"/>
          </ac:spMkLst>
        </pc:spChg>
        <pc:spChg chg="del">
          <ac:chgData name="GAROFOLO ILARIA" userId="3b094b60-c214-4504-8c18-1bd7e03e5e88" providerId="ADAL" clId="{EE584A2F-D9E7-47D9-A513-0A4180672C38}" dt="2025-05-08T14:10:06.256" v="41" actId="478"/>
          <ac:spMkLst>
            <pc:docMk/>
            <pc:sldMk cId="1171706558" sldId="327"/>
            <ac:spMk id="7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3:46.230" v="94"/>
        <pc:sldMkLst>
          <pc:docMk/>
          <pc:sldMk cId="671420423" sldId="328"/>
        </pc:sldMkLst>
        <pc:spChg chg="add mod">
          <ac:chgData name="GAROFOLO ILARIA" userId="3b094b60-c214-4504-8c18-1bd7e03e5e88" providerId="ADAL" clId="{EE584A2F-D9E7-47D9-A513-0A4180672C38}" dt="2025-05-08T14:13:46.230" v="94"/>
          <ac:spMkLst>
            <pc:docMk/>
            <pc:sldMk cId="671420423" sldId="328"/>
            <ac:spMk id="2" creationId="{144820FB-89C8-5530-312C-60E48F0F850A}"/>
          </ac:spMkLst>
        </pc:spChg>
        <pc:spChg chg="del">
          <ac:chgData name="GAROFOLO ILARIA" userId="3b094b60-c214-4504-8c18-1bd7e03e5e88" providerId="ADAL" clId="{EE584A2F-D9E7-47D9-A513-0A4180672C38}" dt="2025-05-08T14:13:45.805" v="93" actId="478"/>
          <ac:spMkLst>
            <pc:docMk/>
            <pc:sldMk cId="671420423" sldId="328"/>
            <ac:spMk id="7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3:50.536" v="96"/>
        <pc:sldMkLst>
          <pc:docMk/>
          <pc:sldMk cId="2305548095" sldId="329"/>
        </pc:sldMkLst>
        <pc:spChg chg="add mod">
          <ac:chgData name="GAROFOLO ILARIA" userId="3b094b60-c214-4504-8c18-1bd7e03e5e88" providerId="ADAL" clId="{EE584A2F-D9E7-47D9-A513-0A4180672C38}" dt="2025-05-08T14:13:50.536" v="96"/>
          <ac:spMkLst>
            <pc:docMk/>
            <pc:sldMk cId="2305548095" sldId="329"/>
            <ac:spMk id="3" creationId="{4650A86A-E43A-7778-7AEC-1D98F942DC7E}"/>
          </ac:spMkLst>
        </pc:spChg>
        <pc:spChg chg="del">
          <ac:chgData name="GAROFOLO ILARIA" userId="3b094b60-c214-4504-8c18-1bd7e03e5e88" providerId="ADAL" clId="{EE584A2F-D9E7-47D9-A513-0A4180672C38}" dt="2025-05-08T14:13:50.183" v="95" actId="478"/>
          <ac:spMkLst>
            <pc:docMk/>
            <pc:sldMk cId="2305548095" sldId="329"/>
            <ac:spMk id="5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3:54.063" v="98"/>
        <pc:sldMkLst>
          <pc:docMk/>
          <pc:sldMk cId="2496978231" sldId="330"/>
        </pc:sldMkLst>
        <pc:spChg chg="add mod">
          <ac:chgData name="GAROFOLO ILARIA" userId="3b094b60-c214-4504-8c18-1bd7e03e5e88" providerId="ADAL" clId="{EE584A2F-D9E7-47D9-A513-0A4180672C38}" dt="2025-05-08T14:13:54.063" v="98"/>
          <ac:spMkLst>
            <pc:docMk/>
            <pc:sldMk cId="2496978231" sldId="330"/>
            <ac:spMk id="2" creationId="{5C69DA1A-EB68-17C7-B922-8ECDBE7CB3B0}"/>
          </ac:spMkLst>
        </pc:spChg>
        <pc:spChg chg="del">
          <ac:chgData name="GAROFOLO ILARIA" userId="3b094b60-c214-4504-8c18-1bd7e03e5e88" providerId="ADAL" clId="{EE584A2F-D9E7-47D9-A513-0A4180672C38}" dt="2025-05-08T14:13:53.763" v="97" actId="478"/>
          <ac:spMkLst>
            <pc:docMk/>
            <pc:sldMk cId="2496978231" sldId="330"/>
            <ac:spMk id="29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3:59.311" v="100"/>
        <pc:sldMkLst>
          <pc:docMk/>
          <pc:sldMk cId="2647619170" sldId="331"/>
        </pc:sldMkLst>
        <pc:spChg chg="add mod">
          <ac:chgData name="GAROFOLO ILARIA" userId="3b094b60-c214-4504-8c18-1bd7e03e5e88" providerId="ADAL" clId="{EE584A2F-D9E7-47D9-A513-0A4180672C38}" dt="2025-05-08T14:13:59.311" v="100"/>
          <ac:spMkLst>
            <pc:docMk/>
            <pc:sldMk cId="2647619170" sldId="331"/>
            <ac:spMk id="11" creationId="{819BD4F0-07D3-E0D6-350C-3CF3A69F5A35}"/>
          </ac:spMkLst>
        </pc:spChg>
        <pc:spChg chg="del">
          <ac:chgData name="GAROFOLO ILARIA" userId="3b094b60-c214-4504-8c18-1bd7e03e5e88" providerId="ADAL" clId="{EE584A2F-D9E7-47D9-A513-0A4180672C38}" dt="2025-05-08T14:13:59.003" v="99" actId="478"/>
          <ac:spMkLst>
            <pc:docMk/>
            <pc:sldMk cId="2647619170" sldId="331"/>
            <ac:spMk id="23" creationId="{00000000-0000-0000-0000-000000000000}"/>
          </ac:spMkLst>
        </pc:spChg>
      </pc:sldChg>
      <pc:sldChg chg="del">
        <pc:chgData name="GAROFOLO ILARIA" userId="3b094b60-c214-4504-8c18-1bd7e03e5e88" providerId="ADAL" clId="{EE584A2F-D9E7-47D9-A513-0A4180672C38}" dt="2025-05-08T14:14:06.339" v="101" actId="47"/>
        <pc:sldMkLst>
          <pc:docMk/>
          <pc:sldMk cId="450890324" sldId="332"/>
        </pc:sldMkLst>
      </pc:sldChg>
      <pc:sldChg chg="del">
        <pc:chgData name="GAROFOLO ILARIA" userId="3b094b60-c214-4504-8c18-1bd7e03e5e88" providerId="ADAL" clId="{EE584A2F-D9E7-47D9-A513-0A4180672C38}" dt="2025-05-08T14:14:11.521" v="102" actId="47"/>
        <pc:sldMkLst>
          <pc:docMk/>
          <pc:sldMk cId="982194061" sldId="333"/>
        </pc:sldMkLst>
      </pc:sldChg>
      <pc:sldChg chg="addSp delSp modSp mod modAnim">
        <pc:chgData name="GAROFOLO ILARIA" userId="3b094b60-c214-4504-8c18-1bd7e03e5e88" providerId="ADAL" clId="{EE584A2F-D9E7-47D9-A513-0A4180672C38}" dt="2025-05-08T14:16:10.971" v="128"/>
        <pc:sldMkLst>
          <pc:docMk/>
          <pc:sldMk cId="2308035706" sldId="334"/>
        </pc:sldMkLst>
        <pc:spChg chg="add mod">
          <ac:chgData name="GAROFOLO ILARIA" userId="3b094b60-c214-4504-8c18-1bd7e03e5e88" providerId="ADAL" clId="{EE584A2F-D9E7-47D9-A513-0A4180672C38}" dt="2025-05-08T14:14:18.114" v="104"/>
          <ac:spMkLst>
            <pc:docMk/>
            <pc:sldMk cId="2308035706" sldId="334"/>
            <ac:spMk id="5" creationId="{27908FB8-ABD7-3DBD-AF7F-50D9A18DF0ED}"/>
          </ac:spMkLst>
        </pc:spChg>
        <pc:spChg chg="del">
          <ac:chgData name="GAROFOLO ILARIA" userId="3b094b60-c214-4504-8c18-1bd7e03e5e88" providerId="ADAL" clId="{EE584A2F-D9E7-47D9-A513-0A4180672C38}" dt="2025-05-08T14:14:17.642" v="103" actId="478"/>
          <ac:spMkLst>
            <pc:docMk/>
            <pc:sldMk cId="2308035706" sldId="334"/>
            <ac:spMk id="32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4:24.823" v="106"/>
        <pc:sldMkLst>
          <pc:docMk/>
          <pc:sldMk cId="3712939365" sldId="335"/>
        </pc:sldMkLst>
        <pc:spChg chg="add mod">
          <ac:chgData name="GAROFOLO ILARIA" userId="3b094b60-c214-4504-8c18-1bd7e03e5e88" providerId="ADAL" clId="{EE584A2F-D9E7-47D9-A513-0A4180672C38}" dt="2025-05-08T14:14:24.823" v="106"/>
          <ac:spMkLst>
            <pc:docMk/>
            <pc:sldMk cId="3712939365" sldId="335"/>
            <ac:spMk id="2" creationId="{67258EDF-4E0E-1339-5F53-4BE070782793}"/>
          </ac:spMkLst>
        </pc:spChg>
        <pc:spChg chg="del">
          <ac:chgData name="GAROFOLO ILARIA" userId="3b094b60-c214-4504-8c18-1bd7e03e5e88" providerId="ADAL" clId="{EE584A2F-D9E7-47D9-A513-0A4180672C38}" dt="2025-05-08T14:14:24.391" v="105" actId="478"/>
          <ac:spMkLst>
            <pc:docMk/>
            <pc:sldMk cId="3712939365" sldId="335"/>
            <ac:spMk id="16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4:35.019" v="109"/>
        <pc:sldMkLst>
          <pc:docMk/>
          <pc:sldMk cId="1349118013" sldId="336"/>
        </pc:sldMkLst>
        <pc:spChg chg="add mod">
          <ac:chgData name="GAROFOLO ILARIA" userId="3b094b60-c214-4504-8c18-1bd7e03e5e88" providerId="ADAL" clId="{EE584A2F-D9E7-47D9-A513-0A4180672C38}" dt="2025-05-08T14:14:29.610" v="107"/>
          <ac:spMkLst>
            <pc:docMk/>
            <pc:sldMk cId="1349118013" sldId="336"/>
            <ac:spMk id="2" creationId="{CF8EBDB5-A82F-A139-B5D1-A8DF5096EC54}"/>
          </ac:spMkLst>
        </pc:spChg>
        <pc:spChg chg="add mod">
          <ac:chgData name="GAROFOLO ILARIA" userId="3b094b60-c214-4504-8c18-1bd7e03e5e88" providerId="ADAL" clId="{EE584A2F-D9E7-47D9-A513-0A4180672C38}" dt="2025-05-08T14:14:35.019" v="109"/>
          <ac:spMkLst>
            <pc:docMk/>
            <pc:sldMk cId="1349118013" sldId="336"/>
            <ac:spMk id="3" creationId="{DEC824EB-D1BD-6A2B-32CF-9D3846DFD09B}"/>
          </ac:spMkLst>
        </pc:spChg>
        <pc:spChg chg="del">
          <ac:chgData name="GAROFOLO ILARIA" userId="3b094b60-c214-4504-8c18-1bd7e03e5e88" providerId="ADAL" clId="{EE584A2F-D9E7-47D9-A513-0A4180672C38}" dt="2025-05-08T14:14:34.718" v="108" actId="478"/>
          <ac:spMkLst>
            <pc:docMk/>
            <pc:sldMk cId="1349118013" sldId="336"/>
            <ac:spMk id="9" creationId="{00000000-0000-0000-0000-000000000000}"/>
          </ac:spMkLst>
        </pc:spChg>
      </pc:sldChg>
      <pc:sldChg chg="addSp delSp modSp mod">
        <pc:chgData name="GAROFOLO ILARIA" userId="3b094b60-c214-4504-8c18-1bd7e03e5e88" providerId="ADAL" clId="{EE584A2F-D9E7-47D9-A513-0A4180672C38}" dt="2025-05-08T14:14:47.043" v="111"/>
        <pc:sldMkLst>
          <pc:docMk/>
          <pc:sldMk cId="3837684157" sldId="337"/>
        </pc:sldMkLst>
        <pc:spChg chg="add mod">
          <ac:chgData name="GAROFOLO ILARIA" userId="3b094b60-c214-4504-8c18-1bd7e03e5e88" providerId="ADAL" clId="{EE584A2F-D9E7-47D9-A513-0A4180672C38}" dt="2025-05-08T14:14:47.043" v="111"/>
          <ac:spMkLst>
            <pc:docMk/>
            <pc:sldMk cId="3837684157" sldId="337"/>
            <ac:spMk id="7" creationId="{0FC99CB3-989C-717B-265B-A19881192FF2}"/>
          </ac:spMkLst>
        </pc:spChg>
        <pc:spChg chg="del">
          <ac:chgData name="GAROFOLO ILARIA" userId="3b094b60-c214-4504-8c18-1bd7e03e5e88" providerId="ADAL" clId="{EE584A2F-D9E7-47D9-A513-0A4180672C38}" dt="2025-05-08T14:14:46.654" v="110" actId="478"/>
          <ac:spMkLst>
            <pc:docMk/>
            <pc:sldMk cId="3837684157" sldId="337"/>
            <ac:spMk id="10" creationId="{00000000-0000-0000-0000-000000000000}"/>
          </ac:spMkLst>
        </pc:spChg>
      </pc:sldChg>
      <pc:sldChg chg="del">
        <pc:chgData name="GAROFOLO ILARIA" userId="3b094b60-c214-4504-8c18-1bd7e03e5e88" providerId="ADAL" clId="{EE584A2F-D9E7-47D9-A513-0A4180672C38}" dt="2025-05-08T14:14:51.098" v="112" actId="47"/>
        <pc:sldMkLst>
          <pc:docMk/>
          <pc:sldMk cId="764955854" sldId="338"/>
        </pc:sldMkLst>
      </pc:sldChg>
      <pc:sldChg chg="del">
        <pc:chgData name="GAROFOLO ILARIA" userId="3b094b60-c214-4504-8c18-1bd7e03e5e88" providerId="ADAL" clId="{EE584A2F-D9E7-47D9-A513-0A4180672C38}" dt="2025-05-08T14:14:53.080" v="113" actId="47"/>
        <pc:sldMkLst>
          <pc:docMk/>
          <pc:sldMk cId="2358394270" sldId="339"/>
        </pc:sldMkLst>
      </pc:sldChg>
      <pc:sldChg chg="del">
        <pc:chgData name="GAROFOLO ILARIA" userId="3b094b60-c214-4504-8c18-1bd7e03e5e88" providerId="ADAL" clId="{EE584A2F-D9E7-47D9-A513-0A4180672C38}" dt="2025-05-08T14:14:54.610" v="114" actId="47"/>
        <pc:sldMkLst>
          <pc:docMk/>
          <pc:sldMk cId="1489182311" sldId="340"/>
        </pc:sldMkLst>
      </pc:sldChg>
      <pc:sldChg chg="del">
        <pc:chgData name="GAROFOLO ILARIA" userId="3b094b60-c214-4504-8c18-1bd7e03e5e88" providerId="ADAL" clId="{EE584A2F-D9E7-47D9-A513-0A4180672C38}" dt="2025-05-08T14:14:56.031" v="115" actId="47"/>
        <pc:sldMkLst>
          <pc:docMk/>
          <pc:sldMk cId="1828772974" sldId="343"/>
        </pc:sldMkLst>
      </pc:sldChg>
      <pc:sldChg chg="del">
        <pc:chgData name="GAROFOLO ILARIA" userId="3b094b60-c214-4504-8c18-1bd7e03e5e88" providerId="ADAL" clId="{EE584A2F-D9E7-47D9-A513-0A4180672C38}" dt="2025-05-08T14:14:57.521" v="116" actId="47"/>
        <pc:sldMkLst>
          <pc:docMk/>
          <pc:sldMk cId="1125411448" sldId="344"/>
        </pc:sldMkLst>
      </pc:sldChg>
      <pc:sldChg chg="del">
        <pc:chgData name="GAROFOLO ILARIA" userId="3b094b60-c214-4504-8c18-1bd7e03e5e88" providerId="ADAL" clId="{EE584A2F-D9E7-47D9-A513-0A4180672C38}" dt="2025-05-08T14:15:02.356" v="117" actId="47"/>
        <pc:sldMkLst>
          <pc:docMk/>
          <pc:sldMk cId="3591024918" sldId="345"/>
        </pc:sldMkLst>
      </pc:sldChg>
      <pc:sldChg chg="del">
        <pc:chgData name="GAROFOLO ILARIA" userId="3b094b60-c214-4504-8c18-1bd7e03e5e88" providerId="ADAL" clId="{EE584A2F-D9E7-47D9-A513-0A4180672C38}" dt="2025-05-08T14:15:03.948" v="118" actId="47"/>
        <pc:sldMkLst>
          <pc:docMk/>
          <pc:sldMk cId="3981160004" sldId="346"/>
        </pc:sldMkLst>
      </pc:sldChg>
      <pc:sldChg chg="del">
        <pc:chgData name="GAROFOLO ILARIA" userId="3b094b60-c214-4504-8c18-1bd7e03e5e88" providerId="ADAL" clId="{EE584A2F-D9E7-47D9-A513-0A4180672C38}" dt="2025-05-08T14:15:05.415" v="119" actId="47"/>
        <pc:sldMkLst>
          <pc:docMk/>
          <pc:sldMk cId="3992566133" sldId="347"/>
        </pc:sldMkLst>
      </pc:sldChg>
      <pc:sldChg chg="del">
        <pc:chgData name="GAROFOLO ILARIA" userId="3b094b60-c214-4504-8c18-1bd7e03e5e88" providerId="ADAL" clId="{EE584A2F-D9E7-47D9-A513-0A4180672C38}" dt="2025-05-08T14:15:07.199" v="120" actId="47"/>
        <pc:sldMkLst>
          <pc:docMk/>
          <pc:sldMk cId="4175742205" sldId="348"/>
        </pc:sldMkLst>
      </pc:sldChg>
      <pc:sldChg chg="del">
        <pc:chgData name="GAROFOLO ILARIA" userId="3b094b60-c214-4504-8c18-1bd7e03e5e88" providerId="ADAL" clId="{EE584A2F-D9E7-47D9-A513-0A4180672C38}" dt="2025-05-08T14:15:08.455" v="121" actId="47"/>
        <pc:sldMkLst>
          <pc:docMk/>
          <pc:sldMk cId="536513443" sldId="35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7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83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9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1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E9E9-DADB-4D75-93B1-6A29A407747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1E9E9-DADB-4D75-93B1-6A29A407747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1F14-0EDB-4AC0-A9C9-1A880AEF51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4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706582"/>
            <a:ext cx="8201891" cy="6151418"/>
          </a:xfrm>
          <a:prstGeom prst="rect">
            <a:avLst/>
          </a:prstGeom>
        </p:spPr>
      </p:pic>
      <p:sp>
        <p:nvSpPr>
          <p:cNvPr id="5" name="object 6"/>
          <p:cNvSpPr txBox="1"/>
          <p:nvPr/>
        </p:nvSpPr>
        <p:spPr>
          <a:xfrm>
            <a:off x="87077" y="1046423"/>
            <a:ext cx="8803640" cy="4405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2800" b="1" spc="-4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sz="28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2800" b="1" spc="-8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sz="2800" b="1" spc="-26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8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VERTICALE</a:t>
            </a:r>
            <a:endParaRPr sz="28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20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ttangolo 79"/>
          <p:cNvSpPr/>
          <p:nvPr/>
        </p:nvSpPr>
        <p:spPr>
          <a:xfrm rot="17962822">
            <a:off x="7737810" y="4228976"/>
            <a:ext cx="313128" cy="1882039"/>
          </a:xfrm>
          <a:prstGeom prst="rect">
            <a:avLst/>
          </a:prstGeom>
          <a:pattFill prst="lgConfetti">
            <a:fgClr>
              <a:schemeClr val="accent5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Connettore diritto 65"/>
          <p:cNvCxnSpPr/>
          <p:nvPr/>
        </p:nvCxnSpPr>
        <p:spPr>
          <a:xfrm>
            <a:off x="2734887" y="5937369"/>
            <a:ext cx="13744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e 67"/>
          <p:cNvSpPr/>
          <p:nvPr/>
        </p:nvSpPr>
        <p:spPr>
          <a:xfrm>
            <a:off x="2687886" y="5887557"/>
            <a:ext cx="101192" cy="9962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7212146" y="3426377"/>
            <a:ext cx="175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  <a:cs typeface="Arial" panose="020B0604020202020204" pitchFamily="34" charset="0"/>
              </a:rPr>
              <a:t>scala a giorno</a:t>
            </a:r>
            <a:endParaRPr 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79" name="Gruppo 78"/>
          <p:cNvGrpSpPr/>
          <p:nvPr/>
        </p:nvGrpSpPr>
        <p:grpSpPr>
          <a:xfrm>
            <a:off x="7686712" y="5207369"/>
            <a:ext cx="1306701" cy="899277"/>
            <a:chOff x="7686712" y="5207369"/>
            <a:chExt cx="1306701" cy="899277"/>
          </a:xfrm>
        </p:grpSpPr>
        <p:sp>
          <p:nvSpPr>
            <p:cNvPr id="72" name="CasellaDiTesto 71"/>
            <p:cNvSpPr txBox="1"/>
            <p:nvPr/>
          </p:nvSpPr>
          <p:spPr>
            <a:xfrm>
              <a:off x="7686712" y="5768092"/>
              <a:ext cx="13067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sottogrado</a:t>
              </a:r>
              <a:endParaRPr lang="en-US" sz="16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76" name="Connettore 2 75"/>
            <p:cNvCxnSpPr>
              <a:endCxn id="59" idx="1"/>
            </p:cNvCxnSpPr>
            <p:nvPr/>
          </p:nvCxnSpPr>
          <p:spPr>
            <a:xfrm flipV="1">
              <a:off x="8190833" y="5207369"/>
              <a:ext cx="397655" cy="57428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o 86"/>
          <p:cNvGrpSpPr/>
          <p:nvPr/>
        </p:nvGrpSpPr>
        <p:grpSpPr>
          <a:xfrm>
            <a:off x="6610532" y="5207369"/>
            <a:ext cx="1306701" cy="374476"/>
            <a:chOff x="6610532" y="5207369"/>
            <a:chExt cx="1306701" cy="374476"/>
          </a:xfrm>
        </p:grpSpPr>
        <p:sp>
          <p:nvSpPr>
            <p:cNvPr id="83" name="CasellaDiTesto 82"/>
            <p:cNvSpPr txBox="1"/>
            <p:nvPr/>
          </p:nvSpPr>
          <p:spPr>
            <a:xfrm>
              <a:off x="6610532" y="5243291"/>
              <a:ext cx="13067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soletta</a:t>
              </a:r>
              <a:endParaRPr lang="en-US" sz="16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84" name="Connettore 2 83"/>
            <p:cNvCxnSpPr/>
            <p:nvPr/>
          </p:nvCxnSpPr>
          <p:spPr>
            <a:xfrm flipV="1">
              <a:off x="7627343" y="5207369"/>
              <a:ext cx="209596" cy="282083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CasellaDiTesto 87"/>
          <p:cNvSpPr txBox="1"/>
          <p:nvPr/>
        </p:nvSpPr>
        <p:spPr>
          <a:xfrm>
            <a:off x="5827452" y="6123387"/>
            <a:ext cx="270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cs typeface="Arial" panose="020B0604020202020204" pitchFamily="34" charset="0"/>
              </a:rPr>
              <a:t>CHIUSURA INCLINATA</a:t>
            </a:r>
            <a:endParaRPr lang="en-US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9" name="CasellaDiTesto 88"/>
          <p:cNvSpPr txBox="1"/>
          <p:nvPr/>
        </p:nvSpPr>
        <p:spPr>
          <a:xfrm>
            <a:off x="1190008" y="667964"/>
            <a:ext cx="681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NOMENCLATURA ELEMENTI TECNICI</a:t>
            </a:r>
            <a:endParaRPr 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98" name="Gruppo 97"/>
          <p:cNvGrpSpPr/>
          <p:nvPr/>
        </p:nvGrpSpPr>
        <p:grpSpPr>
          <a:xfrm>
            <a:off x="66903" y="1122219"/>
            <a:ext cx="7132320" cy="5735781"/>
            <a:chOff x="66903" y="1122219"/>
            <a:chExt cx="7132320" cy="5735781"/>
          </a:xfrm>
        </p:grpSpPr>
        <p:grpSp>
          <p:nvGrpSpPr>
            <p:cNvPr id="94" name="Gruppo 93"/>
            <p:cNvGrpSpPr/>
            <p:nvPr/>
          </p:nvGrpSpPr>
          <p:grpSpPr>
            <a:xfrm>
              <a:off x="66903" y="1122219"/>
              <a:ext cx="7132320" cy="5735781"/>
              <a:chOff x="66903" y="1122219"/>
              <a:chExt cx="7132320" cy="5735781"/>
            </a:xfrm>
          </p:grpSpPr>
          <p:grpSp>
            <p:nvGrpSpPr>
              <p:cNvPr id="65" name="Gruppo 64"/>
              <p:cNvGrpSpPr/>
              <p:nvPr/>
            </p:nvGrpSpPr>
            <p:grpSpPr>
              <a:xfrm>
                <a:off x="66903" y="1122219"/>
                <a:ext cx="7132320" cy="5735781"/>
                <a:chOff x="964276" y="1022465"/>
                <a:chExt cx="7132320" cy="5735781"/>
              </a:xfrm>
            </p:grpSpPr>
            <p:grpSp>
              <p:nvGrpSpPr>
                <p:cNvPr id="8" name="Gruppo 7"/>
                <p:cNvGrpSpPr/>
                <p:nvPr/>
              </p:nvGrpSpPr>
              <p:grpSpPr>
                <a:xfrm>
                  <a:off x="2351063" y="1097279"/>
                  <a:ext cx="3284966" cy="5660967"/>
                  <a:chOff x="3024394" y="1197032"/>
                  <a:chExt cx="3284966" cy="5660967"/>
                </a:xfrm>
              </p:grpSpPr>
              <p:pic>
                <p:nvPicPr>
                  <p:cNvPr id="2" name="Immagine 1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bright="40000"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768"/>
                  <a:stretch/>
                </p:blipFill>
                <p:spPr>
                  <a:xfrm>
                    <a:off x="3024394" y="1197032"/>
                    <a:ext cx="3095211" cy="5660967"/>
                  </a:xfrm>
                  <a:prstGeom prst="rect">
                    <a:avLst/>
                  </a:prstGeom>
                </p:spPr>
              </p:pic>
              <p:sp>
                <p:nvSpPr>
                  <p:cNvPr id="3" name="Rettangolo 2"/>
                  <p:cNvSpPr/>
                  <p:nvPr/>
                </p:nvSpPr>
                <p:spPr>
                  <a:xfrm>
                    <a:off x="6048946" y="5793970"/>
                    <a:ext cx="141317" cy="1064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Rettangolo 3"/>
                  <p:cNvSpPr/>
                  <p:nvPr/>
                </p:nvSpPr>
                <p:spPr>
                  <a:xfrm>
                    <a:off x="6048946" y="5320145"/>
                    <a:ext cx="260414" cy="34082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CasellaDiTesto 25"/>
                <p:cNvSpPr txBox="1"/>
                <p:nvPr/>
              </p:nvSpPr>
              <p:spPr>
                <a:xfrm>
                  <a:off x="5188578" y="2980558"/>
                  <a:ext cx="2908018" cy="584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>
                      <a:solidFill>
                        <a:srgbClr val="002060"/>
                      </a:solidFill>
                    </a:rPr>
                    <a:t>FASCIA MARCAPIANO</a:t>
                  </a:r>
                </a:p>
                <a:p>
                  <a:r>
                    <a:rPr lang="it-IT" sz="1600" b="1" dirty="0">
                      <a:solidFill>
                        <a:srgbClr val="002060"/>
                      </a:solidFill>
                    </a:rPr>
                    <a:t>TATTILE</a:t>
                  </a:r>
                  <a:endParaRPr lang="en-US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64" name="Gruppo 63"/>
                <p:cNvGrpSpPr/>
                <p:nvPr/>
              </p:nvGrpSpPr>
              <p:grpSpPr>
                <a:xfrm>
                  <a:off x="964276" y="1022465"/>
                  <a:ext cx="5678311" cy="5322090"/>
                  <a:chOff x="964276" y="1022465"/>
                  <a:chExt cx="5678311" cy="5322090"/>
                </a:xfrm>
              </p:grpSpPr>
              <p:sp>
                <p:nvSpPr>
                  <p:cNvPr id="9" name="CasellaDiTesto 8"/>
                  <p:cNvSpPr txBox="1"/>
                  <p:nvPr/>
                </p:nvSpPr>
                <p:spPr>
                  <a:xfrm>
                    <a:off x="1837113" y="1022465"/>
                    <a:ext cx="1995054" cy="5847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600" b="1" dirty="0">
                        <a:solidFill>
                          <a:srgbClr val="002060"/>
                        </a:solidFill>
                      </a:rPr>
                      <a:t>CORRIMANO</a:t>
                    </a:r>
                  </a:p>
                  <a:p>
                    <a:r>
                      <a:rPr lang="it-IT" sz="1600" b="1" dirty="0">
                        <a:solidFill>
                          <a:srgbClr val="002060"/>
                        </a:solidFill>
                      </a:rPr>
                      <a:t>PARAPETTO</a:t>
                    </a:r>
                    <a:endParaRPr lang="en-US" sz="1600" b="1" dirty="0">
                      <a:solidFill>
                        <a:srgbClr val="002060"/>
                      </a:solidFill>
                    </a:endParaRPr>
                  </a:p>
                </p:txBody>
              </p:sp>
              <p:grpSp>
                <p:nvGrpSpPr>
                  <p:cNvPr id="18" name="Gruppo 17"/>
                  <p:cNvGrpSpPr/>
                  <p:nvPr/>
                </p:nvGrpSpPr>
                <p:grpSpPr>
                  <a:xfrm>
                    <a:off x="3009208" y="1205345"/>
                    <a:ext cx="940056" cy="451707"/>
                    <a:chOff x="3009208" y="1205345"/>
                    <a:chExt cx="940056" cy="451707"/>
                  </a:xfrm>
                </p:grpSpPr>
                <p:cxnSp>
                  <p:nvCxnSpPr>
                    <p:cNvPr id="11" name="Connettore diritto 10"/>
                    <p:cNvCxnSpPr/>
                    <p:nvPr/>
                  </p:nvCxnSpPr>
                  <p:spPr>
                    <a:xfrm>
                      <a:off x="3075709" y="1205345"/>
                      <a:ext cx="822959" cy="109507"/>
                    </a:xfrm>
                    <a:prstGeom prst="line">
                      <a:avLst/>
                    </a:prstGeom>
                    <a:ln w="190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Connettore diritto 13"/>
                    <p:cNvCxnSpPr/>
                    <p:nvPr/>
                  </p:nvCxnSpPr>
                  <p:spPr>
                    <a:xfrm>
                      <a:off x="3009208" y="1497733"/>
                      <a:ext cx="822959" cy="109507"/>
                    </a:xfrm>
                    <a:prstGeom prst="line">
                      <a:avLst/>
                    </a:prstGeom>
                    <a:ln w="190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Ovale 15"/>
                    <p:cNvSpPr/>
                    <p:nvPr/>
                  </p:nvSpPr>
                  <p:spPr>
                    <a:xfrm>
                      <a:off x="3780851" y="1557428"/>
                      <a:ext cx="101192" cy="99624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" name="Ovale 16"/>
                    <p:cNvSpPr/>
                    <p:nvPr/>
                  </p:nvSpPr>
                  <p:spPr>
                    <a:xfrm>
                      <a:off x="3848072" y="1271550"/>
                      <a:ext cx="101192" cy="99624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9" name="CasellaDiTesto 18"/>
                  <p:cNvSpPr txBox="1"/>
                  <p:nvPr/>
                </p:nvSpPr>
                <p:spPr>
                  <a:xfrm>
                    <a:off x="964276" y="2934392"/>
                    <a:ext cx="1521229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600" b="1" dirty="0">
                        <a:solidFill>
                          <a:srgbClr val="002060"/>
                        </a:solidFill>
                      </a:rPr>
                      <a:t>PIANEROTTOLO</a:t>
                    </a:r>
                  </a:p>
                  <a:p>
                    <a:r>
                      <a:rPr lang="it-IT" sz="1600" b="1" dirty="0">
                        <a:solidFill>
                          <a:srgbClr val="002060"/>
                        </a:solidFill>
                      </a:rPr>
                      <a:t>di arrivo</a:t>
                    </a:r>
                    <a:endParaRPr lang="en-US" sz="1600" b="1" dirty="0">
                      <a:solidFill>
                        <a:srgbClr val="002060"/>
                      </a:solidFill>
                    </a:endParaRPr>
                  </a:p>
                </p:txBody>
              </p:sp>
              <p:grpSp>
                <p:nvGrpSpPr>
                  <p:cNvPr id="20" name="Gruppo 19"/>
                  <p:cNvGrpSpPr/>
                  <p:nvPr/>
                </p:nvGrpSpPr>
                <p:grpSpPr>
                  <a:xfrm>
                    <a:off x="2431113" y="3053857"/>
                    <a:ext cx="745788" cy="99624"/>
                    <a:chOff x="3075709" y="1155533"/>
                    <a:chExt cx="745788" cy="99624"/>
                  </a:xfrm>
                </p:grpSpPr>
                <p:cxnSp>
                  <p:nvCxnSpPr>
                    <p:cNvPr id="21" name="Connettore diritto 20"/>
                    <p:cNvCxnSpPr/>
                    <p:nvPr/>
                  </p:nvCxnSpPr>
                  <p:spPr>
                    <a:xfrm>
                      <a:off x="3075709" y="1205345"/>
                      <a:ext cx="644596" cy="0"/>
                    </a:xfrm>
                    <a:prstGeom prst="line">
                      <a:avLst/>
                    </a:prstGeom>
                    <a:ln w="190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Ovale 23"/>
                    <p:cNvSpPr/>
                    <p:nvPr/>
                  </p:nvSpPr>
                  <p:spPr>
                    <a:xfrm>
                      <a:off x="3720305" y="1155533"/>
                      <a:ext cx="101192" cy="99624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7" name="Gruppo 36"/>
                  <p:cNvGrpSpPr/>
                  <p:nvPr/>
                </p:nvGrpSpPr>
                <p:grpSpPr>
                  <a:xfrm>
                    <a:off x="4712597" y="3223133"/>
                    <a:ext cx="663018" cy="99624"/>
                    <a:chOff x="4712597" y="3223133"/>
                    <a:chExt cx="663018" cy="99624"/>
                  </a:xfrm>
                </p:grpSpPr>
                <p:cxnSp>
                  <p:nvCxnSpPr>
                    <p:cNvPr id="28" name="Connettore diritto 27"/>
                    <p:cNvCxnSpPr/>
                    <p:nvPr/>
                  </p:nvCxnSpPr>
                  <p:spPr>
                    <a:xfrm flipV="1">
                      <a:off x="4763193" y="3272945"/>
                      <a:ext cx="612422" cy="1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Ovale 32"/>
                    <p:cNvSpPr/>
                    <p:nvPr/>
                  </p:nvSpPr>
                  <p:spPr>
                    <a:xfrm>
                      <a:off x="4712597" y="3223133"/>
                      <a:ext cx="101192" cy="99624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4" name="CasellaDiTesto 33"/>
                  <p:cNvSpPr txBox="1"/>
                  <p:nvPr/>
                </p:nvSpPr>
                <p:spPr>
                  <a:xfrm>
                    <a:off x="5121358" y="1275866"/>
                    <a:ext cx="1521229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600" b="1" dirty="0">
                        <a:solidFill>
                          <a:srgbClr val="002060"/>
                        </a:solidFill>
                      </a:rPr>
                      <a:t>PIANEROTTOLO</a:t>
                    </a:r>
                  </a:p>
                  <a:p>
                    <a:r>
                      <a:rPr lang="it-IT" sz="1600" b="1" dirty="0">
                        <a:solidFill>
                          <a:srgbClr val="002060"/>
                        </a:solidFill>
                      </a:rPr>
                      <a:t>di riposo</a:t>
                    </a:r>
                    <a:endParaRPr lang="en-US" sz="1600" b="1" dirty="0">
                      <a:solidFill>
                        <a:srgbClr val="002060"/>
                      </a:solidFill>
                    </a:endParaRPr>
                  </a:p>
                </p:txBody>
              </p:sp>
              <p:grpSp>
                <p:nvGrpSpPr>
                  <p:cNvPr id="38" name="Gruppo 37"/>
                  <p:cNvGrpSpPr/>
                  <p:nvPr/>
                </p:nvGrpSpPr>
                <p:grpSpPr>
                  <a:xfrm>
                    <a:off x="4515888" y="1664570"/>
                    <a:ext cx="663018" cy="99624"/>
                    <a:chOff x="4712597" y="3223133"/>
                    <a:chExt cx="663018" cy="99624"/>
                  </a:xfrm>
                </p:grpSpPr>
                <p:cxnSp>
                  <p:nvCxnSpPr>
                    <p:cNvPr id="39" name="Connettore diritto 38"/>
                    <p:cNvCxnSpPr/>
                    <p:nvPr/>
                  </p:nvCxnSpPr>
                  <p:spPr>
                    <a:xfrm flipV="1">
                      <a:off x="4763193" y="3272945"/>
                      <a:ext cx="612422" cy="1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Ovale 39"/>
                    <p:cNvSpPr/>
                    <p:nvPr/>
                  </p:nvSpPr>
                  <p:spPr>
                    <a:xfrm>
                      <a:off x="4712597" y="3223133"/>
                      <a:ext cx="101192" cy="99624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41" name="Rettangolo 40"/>
                  <p:cNvSpPr/>
                  <p:nvPr/>
                </p:nvSpPr>
                <p:spPr>
                  <a:xfrm>
                    <a:off x="4872695" y="5123895"/>
                    <a:ext cx="573578" cy="9649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CasellaDiTesto 41"/>
                  <p:cNvSpPr txBox="1"/>
                  <p:nvPr/>
                </p:nvSpPr>
                <p:spPr>
                  <a:xfrm>
                    <a:off x="4964135" y="5759780"/>
                    <a:ext cx="1483103" cy="584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600" b="1" dirty="0">
                        <a:solidFill>
                          <a:srgbClr val="002060"/>
                        </a:solidFill>
                      </a:rPr>
                      <a:t>POZZO/ANIMA</a:t>
                    </a:r>
                  </a:p>
                  <a:p>
                    <a:r>
                      <a:rPr lang="it-IT" sz="1600" i="1" dirty="0">
                        <a:solidFill>
                          <a:srgbClr val="002060"/>
                        </a:solidFill>
                      </a:rPr>
                      <a:t>tromba</a:t>
                    </a:r>
                    <a:endParaRPr lang="en-US" sz="1600" i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sp>
            <p:nvSpPr>
              <p:cNvPr id="90" name="CasellaDiTesto 89"/>
              <p:cNvSpPr txBox="1"/>
              <p:nvPr/>
            </p:nvSpPr>
            <p:spPr>
              <a:xfrm>
                <a:off x="4332158" y="3687604"/>
                <a:ext cx="1521229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002060"/>
                    </a:solidFill>
                  </a:rPr>
                  <a:t>RAMPA</a:t>
                </a:r>
                <a:endParaRPr lang="en-US" sz="16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91" name="Connettore diritto 90"/>
              <p:cNvCxnSpPr/>
              <p:nvPr/>
            </p:nvCxnSpPr>
            <p:spPr>
              <a:xfrm>
                <a:off x="3532909" y="3871932"/>
                <a:ext cx="855309" cy="10893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e 92"/>
              <p:cNvSpPr/>
              <p:nvPr/>
            </p:nvSpPr>
            <p:spPr>
              <a:xfrm>
                <a:off x="3485910" y="3822120"/>
                <a:ext cx="101192" cy="99624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5" name="Connettore diritto 94"/>
            <p:cNvCxnSpPr/>
            <p:nvPr/>
          </p:nvCxnSpPr>
          <p:spPr>
            <a:xfrm>
              <a:off x="2687886" y="6012184"/>
              <a:ext cx="1442161" cy="10893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e 96"/>
            <p:cNvSpPr/>
            <p:nvPr/>
          </p:nvSpPr>
          <p:spPr>
            <a:xfrm>
              <a:off x="2637290" y="5976858"/>
              <a:ext cx="101192" cy="9962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Ovale 68"/>
          <p:cNvSpPr/>
          <p:nvPr/>
        </p:nvSpPr>
        <p:spPr>
          <a:xfrm>
            <a:off x="5827452" y="3228145"/>
            <a:ext cx="1498188" cy="156137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uppo 99"/>
          <p:cNvGrpSpPr/>
          <p:nvPr/>
        </p:nvGrpSpPr>
        <p:grpSpPr>
          <a:xfrm>
            <a:off x="5911787" y="2784279"/>
            <a:ext cx="2820173" cy="2618994"/>
            <a:chOff x="5911787" y="2784279"/>
            <a:chExt cx="2820173" cy="2618994"/>
          </a:xfrm>
        </p:grpSpPr>
        <p:grpSp>
          <p:nvGrpSpPr>
            <p:cNvPr id="63" name="Gruppo 62"/>
            <p:cNvGrpSpPr/>
            <p:nvPr/>
          </p:nvGrpSpPr>
          <p:grpSpPr>
            <a:xfrm>
              <a:off x="5911787" y="3834014"/>
              <a:ext cx="2778530" cy="1569259"/>
              <a:chOff x="6292734" y="3538916"/>
              <a:chExt cx="2778530" cy="1569259"/>
            </a:xfrm>
          </p:grpSpPr>
          <p:sp>
            <p:nvSpPr>
              <p:cNvPr id="43" name="Rettangolo 42"/>
              <p:cNvSpPr/>
              <p:nvPr/>
            </p:nvSpPr>
            <p:spPr>
              <a:xfrm>
                <a:off x="6974378" y="3923607"/>
                <a:ext cx="681644" cy="5818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ttangolo 43"/>
              <p:cNvSpPr/>
              <p:nvPr/>
            </p:nvSpPr>
            <p:spPr>
              <a:xfrm>
                <a:off x="7656022" y="4286424"/>
                <a:ext cx="681644" cy="5818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ttangolo 44"/>
              <p:cNvSpPr/>
              <p:nvPr/>
            </p:nvSpPr>
            <p:spPr>
              <a:xfrm>
                <a:off x="8337666" y="4649242"/>
                <a:ext cx="681644" cy="5818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Connettore 2 46"/>
              <p:cNvCxnSpPr/>
              <p:nvPr/>
            </p:nvCxnSpPr>
            <p:spPr>
              <a:xfrm>
                <a:off x="7095811" y="3557514"/>
                <a:ext cx="0" cy="362817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CasellaDiTesto 48"/>
              <p:cNvSpPr txBox="1"/>
              <p:nvPr/>
            </p:nvSpPr>
            <p:spPr>
              <a:xfrm>
                <a:off x="7187252" y="3538916"/>
                <a:ext cx="11554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002060"/>
                    </a:solidFill>
                  </a:rPr>
                  <a:t>alzata</a:t>
                </a:r>
                <a:endParaRPr lang="en-US" sz="1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8264930" y="4204917"/>
                <a:ext cx="8063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>
                    <a:solidFill>
                      <a:srgbClr val="002060"/>
                    </a:solidFill>
                  </a:rPr>
                  <a:t>pedata</a:t>
                </a:r>
                <a:endParaRPr lang="en-US" sz="16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2" name="Connettore 2 51"/>
              <p:cNvCxnSpPr/>
              <p:nvPr/>
            </p:nvCxnSpPr>
            <p:spPr>
              <a:xfrm>
                <a:off x="8321040" y="4526022"/>
                <a:ext cx="694114" cy="0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ttangolo 54"/>
              <p:cNvSpPr/>
              <p:nvPr/>
            </p:nvSpPr>
            <p:spPr>
              <a:xfrm>
                <a:off x="8279310" y="4353549"/>
                <a:ext cx="45719" cy="362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ttangolo 56"/>
              <p:cNvSpPr/>
              <p:nvPr/>
            </p:nvSpPr>
            <p:spPr>
              <a:xfrm>
                <a:off x="6292734" y="3582980"/>
                <a:ext cx="681644" cy="5818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ttangolo 58"/>
              <p:cNvSpPr/>
              <p:nvPr/>
            </p:nvSpPr>
            <p:spPr>
              <a:xfrm>
                <a:off x="8969435" y="4716367"/>
                <a:ext cx="45719" cy="391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CasellaDiTesto 98"/>
            <p:cNvSpPr txBox="1"/>
            <p:nvPr/>
          </p:nvSpPr>
          <p:spPr>
            <a:xfrm>
              <a:off x="6948162" y="2784279"/>
              <a:ext cx="1783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  <a:cs typeface="Arial" panose="020B0604020202020204" pitchFamily="34" charset="0"/>
                </a:rPr>
                <a:t>GRADINI</a:t>
              </a:r>
              <a:endParaRPr lang="en-US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Titolo 3">
            <a:extLst>
              <a:ext uri="{FF2B5EF4-FFF2-40B4-BE49-F238E27FC236}">
                <a16:creationId xmlns:a16="http://schemas.microsoft.com/office/drawing/2014/main" id="{B73335D4-FE07-A94E-DE8E-F6B102EB4CAA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65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1" grpId="0"/>
      <p:bldP spid="88" grpId="0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16931" y="625146"/>
            <a:ext cx="571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NOMENCLATURA ELEMENTI TECNICI</a:t>
            </a:r>
            <a:endParaRPr 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92040" y="1303506"/>
            <a:ext cx="8559917" cy="5554494"/>
            <a:chOff x="313662" y="1303507"/>
            <a:chExt cx="8559917" cy="5554494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80650" y="1997819"/>
              <a:ext cx="5554493" cy="4165870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13397" y="1997820"/>
              <a:ext cx="5554493" cy="4165870"/>
            </a:xfrm>
            <a:prstGeom prst="rect">
              <a:avLst/>
            </a:prstGeom>
          </p:spPr>
        </p:pic>
      </p:grpSp>
      <p:sp>
        <p:nvSpPr>
          <p:cNvPr id="5" name="CasellaDiTesto 4"/>
          <p:cNvSpPr txBox="1"/>
          <p:nvPr/>
        </p:nvSpPr>
        <p:spPr>
          <a:xfrm>
            <a:off x="1522219" y="1495665"/>
            <a:ext cx="17055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cs typeface="Arial" panose="020B0604020202020204" pitchFamily="34" charset="0"/>
              </a:rPr>
              <a:t>tromba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81140" y="1495665"/>
            <a:ext cx="17055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cs typeface="Arial" panose="020B0604020202020204" pitchFamily="34" charset="0"/>
              </a:rPr>
              <a:t>anima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F937873E-C98E-B75D-3819-367C672148A2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01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16931" y="625146"/>
            <a:ext cx="571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NOMENCLATURA ELEMENTI TECNICI</a:t>
            </a:r>
            <a:endParaRPr 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894637" y="1452513"/>
            <a:ext cx="7973138" cy="1333938"/>
            <a:chOff x="1113712" y="1737578"/>
            <a:chExt cx="7973138" cy="1333938"/>
          </a:xfrm>
        </p:grpSpPr>
        <p:sp>
          <p:nvSpPr>
            <p:cNvPr id="13" name="object 3"/>
            <p:cNvSpPr txBox="1"/>
            <p:nvPr/>
          </p:nvSpPr>
          <p:spPr>
            <a:xfrm>
              <a:off x="1492377" y="1740788"/>
              <a:ext cx="1405382" cy="32124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sz="2000" b="1" dirty="0">
                  <a:solidFill>
                    <a:srgbClr val="001F5F"/>
                  </a:solidFill>
                  <a:cs typeface="Arial" panose="020B0604020202020204" pitchFamily="34" charset="0"/>
                </a:rPr>
                <a:t>R</a:t>
              </a:r>
              <a:r>
                <a:rPr sz="2000" b="1" spc="-10" dirty="0">
                  <a:solidFill>
                    <a:srgbClr val="001F5F"/>
                  </a:solidFill>
                  <a:cs typeface="Arial" panose="020B0604020202020204" pitchFamily="34" charset="0"/>
                </a:rPr>
                <a:t>A</a:t>
              </a:r>
              <a:r>
                <a:rPr sz="2000" b="1" dirty="0">
                  <a:solidFill>
                    <a:srgbClr val="001F5F"/>
                  </a:solidFill>
                  <a:cs typeface="Arial" panose="020B0604020202020204" pitchFamily="34" charset="0"/>
                </a:rPr>
                <a:t>MPA</a:t>
              </a:r>
              <a:endParaRPr sz="2000" dirty="0">
                <a:cs typeface="Arial" panose="020B0604020202020204" pitchFamily="34" charset="0"/>
              </a:endParaRPr>
            </a:p>
          </p:txBody>
        </p:sp>
        <p:sp>
          <p:nvSpPr>
            <p:cNvPr id="14" name="object 4"/>
            <p:cNvSpPr/>
            <p:nvPr/>
          </p:nvSpPr>
          <p:spPr>
            <a:xfrm>
              <a:off x="3443694" y="1737578"/>
              <a:ext cx="533400" cy="304800"/>
            </a:xfrm>
            <a:custGeom>
              <a:avLst/>
              <a:gdLst/>
              <a:ahLst/>
              <a:cxnLst/>
              <a:rect l="l" t="t" r="r" b="b"/>
              <a:pathLst>
                <a:path w="533400" h="304800">
                  <a:moveTo>
                    <a:pt x="400050" y="0"/>
                  </a:moveTo>
                  <a:lnTo>
                    <a:pt x="40005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400050" y="228600"/>
                  </a:lnTo>
                  <a:lnTo>
                    <a:pt x="400050" y="304800"/>
                  </a:lnTo>
                  <a:lnTo>
                    <a:pt x="533400" y="1524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"/>
            <p:cNvSpPr txBox="1"/>
            <p:nvPr/>
          </p:nvSpPr>
          <p:spPr>
            <a:xfrm>
              <a:off x="4302252" y="1737578"/>
              <a:ext cx="4784598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001F5F"/>
                  </a:solidFill>
                  <a:cs typeface="Arial" panose="020B0604020202020204" pitchFamily="34" charset="0"/>
                </a:rPr>
                <a:t>è </a:t>
              </a:r>
              <a:r>
                <a:rPr sz="1800" spc="-5" dirty="0">
                  <a:solidFill>
                    <a:srgbClr val="001F5F"/>
                  </a:solidFill>
                  <a:cs typeface="Arial" panose="020B0604020202020204" pitchFamily="34" charset="0"/>
                </a:rPr>
                <a:t>composta </a:t>
              </a:r>
              <a:r>
                <a:rPr sz="1800" dirty="0">
                  <a:solidFill>
                    <a:srgbClr val="001F5F"/>
                  </a:solidFill>
                  <a:cs typeface="Arial" panose="020B0604020202020204" pitchFamily="34" charset="0"/>
                </a:rPr>
                <a:t>da </a:t>
              </a:r>
              <a:r>
                <a:rPr sz="1800" spc="-5" dirty="0">
                  <a:solidFill>
                    <a:srgbClr val="001F5F"/>
                  </a:solidFill>
                  <a:cs typeface="Arial" panose="020B0604020202020204" pitchFamily="34" charset="0"/>
                </a:rPr>
                <a:t>una</a:t>
              </a:r>
              <a:r>
                <a:rPr sz="1800" spc="-114" dirty="0">
                  <a:solidFill>
                    <a:srgbClr val="001F5F"/>
                  </a:solidFill>
                  <a:cs typeface="Arial" panose="020B0604020202020204" pitchFamily="34" charset="0"/>
                </a:rPr>
                <a:t> </a:t>
              </a:r>
              <a:r>
                <a:rPr sz="1800" spc="-5" dirty="0">
                  <a:solidFill>
                    <a:srgbClr val="001F5F"/>
                  </a:solidFill>
                  <a:cs typeface="Arial" panose="020B0604020202020204" pitchFamily="34" charset="0"/>
                </a:rPr>
                <a:t>serie  continua di</a:t>
              </a:r>
              <a:r>
                <a:rPr sz="1800" spc="-30" dirty="0">
                  <a:solidFill>
                    <a:srgbClr val="001F5F"/>
                  </a:solidFill>
                  <a:cs typeface="Arial" panose="020B0604020202020204" pitchFamily="34" charset="0"/>
                </a:rPr>
                <a:t> </a:t>
              </a:r>
              <a:r>
                <a:rPr sz="1800" spc="-5" dirty="0">
                  <a:solidFill>
                    <a:srgbClr val="001F5F"/>
                  </a:solidFill>
                  <a:cs typeface="Arial" panose="020B0604020202020204" pitchFamily="34" charset="0"/>
                </a:rPr>
                <a:t>gradini</a:t>
              </a:r>
              <a:endParaRPr sz="1800" dirty="0">
                <a:cs typeface="Arial" panose="020B0604020202020204" pitchFamily="34" charset="0"/>
              </a:endParaRPr>
            </a:p>
          </p:txBody>
        </p:sp>
        <p:sp>
          <p:nvSpPr>
            <p:cNvPr id="17" name="object 7"/>
            <p:cNvSpPr txBox="1"/>
            <p:nvPr/>
          </p:nvSpPr>
          <p:spPr>
            <a:xfrm>
              <a:off x="1113712" y="2589597"/>
              <a:ext cx="2192276" cy="32124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defPPr>
                <a:defRPr lang="en-US"/>
              </a:defPPr>
              <a:lvl1pPr marL="12700" algn="ctr">
                <a:lnSpc>
                  <a:spcPct val="100000"/>
                </a:lnSpc>
                <a:spcBef>
                  <a:spcPts val="105"/>
                </a:spcBef>
                <a:defRPr sz="2000" b="1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dirty="0">
                  <a:latin typeface="+mn-lt"/>
                </a:rPr>
                <a:t>PIANEROTTOLO</a:t>
              </a:r>
              <a:endParaRPr>
                <a:latin typeface="+mn-lt"/>
              </a:endParaRPr>
            </a:p>
          </p:txBody>
        </p:sp>
        <p:sp>
          <p:nvSpPr>
            <p:cNvPr id="18" name="object 8"/>
            <p:cNvSpPr/>
            <p:nvPr/>
          </p:nvSpPr>
          <p:spPr>
            <a:xfrm>
              <a:off x="3443694" y="2632055"/>
              <a:ext cx="533400" cy="304800"/>
            </a:xfrm>
            <a:custGeom>
              <a:avLst/>
              <a:gdLst/>
              <a:ahLst/>
              <a:cxnLst/>
              <a:rect l="l" t="t" r="r" b="b"/>
              <a:pathLst>
                <a:path w="533400" h="304800">
                  <a:moveTo>
                    <a:pt x="400050" y="0"/>
                  </a:moveTo>
                  <a:lnTo>
                    <a:pt x="40005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400050" y="228600"/>
                  </a:lnTo>
                  <a:lnTo>
                    <a:pt x="400050" y="304800"/>
                  </a:lnTo>
                  <a:lnTo>
                    <a:pt x="533400" y="1524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0"/>
            <p:cNvSpPr txBox="1"/>
            <p:nvPr/>
          </p:nvSpPr>
          <p:spPr>
            <a:xfrm>
              <a:off x="4302252" y="2504694"/>
              <a:ext cx="4166996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001F5F"/>
                  </a:solidFill>
                  <a:cs typeface="Arial" panose="020B0604020202020204" pitchFamily="34" charset="0"/>
                </a:rPr>
                <a:t>è </a:t>
              </a:r>
              <a:r>
                <a:rPr sz="1800" spc="-5" dirty="0">
                  <a:solidFill>
                    <a:srgbClr val="001F5F"/>
                  </a:solidFill>
                  <a:cs typeface="Arial" panose="020B0604020202020204" pitchFamily="34" charset="0"/>
                </a:rPr>
                <a:t>una superficie piana</a:t>
              </a:r>
              <a:r>
                <a:rPr sz="1800" spc="-90" dirty="0">
                  <a:solidFill>
                    <a:srgbClr val="001F5F"/>
                  </a:solidFill>
                  <a:cs typeface="Arial" panose="020B0604020202020204" pitchFamily="34" charset="0"/>
                </a:rPr>
                <a:t> </a:t>
              </a:r>
              <a:r>
                <a:rPr sz="1800" spc="-5" dirty="0">
                  <a:solidFill>
                    <a:srgbClr val="001F5F"/>
                  </a:solidFill>
                  <a:cs typeface="Arial" panose="020B0604020202020204" pitchFamily="34" charset="0"/>
                </a:rPr>
                <a:t>che  interrompe una serie  continua di</a:t>
              </a:r>
              <a:r>
                <a:rPr sz="1800" spc="-25" dirty="0">
                  <a:solidFill>
                    <a:srgbClr val="001F5F"/>
                  </a:solidFill>
                  <a:cs typeface="Arial" panose="020B0604020202020204" pitchFamily="34" charset="0"/>
                </a:rPr>
                <a:t> </a:t>
              </a:r>
              <a:r>
                <a:rPr sz="1800" spc="-5" dirty="0">
                  <a:solidFill>
                    <a:srgbClr val="001F5F"/>
                  </a:solidFill>
                  <a:cs typeface="Arial" panose="020B0604020202020204" pitchFamily="34" charset="0"/>
                </a:rPr>
                <a:t>gradini</a:t>
              </a:r>
              <a:endParaRPr sz="1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1028724" y="3183519"/>
            <a:ext cx="7086550" cy="3352863"/>
            <a:chOff x="685850" y="3246120"/>
            <a:chExt cx="7086550" cy="3352863"/>
          </a:xfrm>
        </p:grpSpPr>
        <p:sp>
          <p:nvSpPr>
            <p:cNvPr id="21" name="object 11"/>
            <p:cNvSpPr/>
            <p:nvPr/>
          </p:nvSpPr>
          <p:spPr>
            <a:xfrm>
              <a:off x="685850" y="3246120"/>
              <a:ext cx="3048000" cy="1066799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22" name="object 12"/>
            <p:cNvSpPr txBox="1"/>
            <p:nvPr/>
          </p:nvSpPr>
          <p:spPr>
            <a:xfrm>
              <a:off x="1298194" y="4384294"/>
              <a:ext cx="15995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solidFill>
                    <a:srgbClr val="001F5F"/>
                  </a:solidFill>
                  <a:cs typeface="Arial" panose="020B0604020202020204" pitchFamily="34" charset="0"/>
                </a:rPr>
                <a:t>rampa </a:t>
              </a:r>
              <a:r>
                <a:rPr sz="1400" b="1" spc="5" dirty="0">
                  <a:solidFill>
                    <a:srgbClr val="001F5F"/>
                  </a:solidFill>
                  <a:cs typeface="Arial" panose="020B0604020202020204" pitchFamily="34" charset="0"/>
                </a:rPr>
                <a:t>di</a:t>
              </a:r>
              <a:r>
                <a:rPr sz="1400" b="1" spc="-75" dirty="0">
                  <a:solidFill>
                    <a:srgbClr val="001F5F"/>
                  </a:solidFill>
                  <a:cs typeface="Arial" panose="020B0604020202020204" pitchFamily="34" charset="0"/>
                </a:rPr>
                <a:t> </a:t>
              </a:r>
              <a:r>
                <a:rPr sz="1400" b="1" spc="5" dirty="0">
                  <a:solidFill>
                    <a:srgbClr val="001F5F"/>
                  </a:solidFill>
                  <a:cs typeface="Arial" panose="020B0604020202020204" pitchFamily="34" charset="0"/>
                </a:rPr>
                <a:t>gradini</a:t>
              </a:r>
              <a:endParaRPr sz="1400">
                <a:cs typeface="Arial" panose="020B0604020202020204" pitchFamily="34" charset="0"/>
              </a:endParaRPr>
            </a:p>
          </p:txBody>
        </p:sp>
        <p:sp>
          <p:nvSpPr>
            <p:cNvPr id="23" name="object 13"/>
            <p:cNvSpPr txBox="1"/>
            <p:nvPr/>
          </p:nvSpPr>
          <p:spPr>
            <a:xfrm>
              <a:off x="688340" y="6118961"/>
              <a:ext cx="307530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solidFill>
                    <a:srgbClr val="001F5F"/>
                  </a:solidFill>
                  <a:cs typeface="Arial" panose="020B0604020202020204" pitchFamily="34" charset="0"/>
                </a:rPr>
                <a:t>pianerottolo interposto tra </a:t>
              </a:r>
              <a:r>
                <a:rPr sz="1400" b="1" spc="5" dirty="0">
                  <a:solidFill>
                    <a:srgbClr val="001F5F"/>
                  </a:solidFill>
                  <a:cs typeface="Arial" panose="020B0604020202020204" pitchFamily="34" charset="0"/>
                </a:rPr>
                <a:t>due  </a:t>
              </a:r>
              <a:r>
                <a:rPr sz="1400" b="1" dirty="0">
                  <a:solidFill>
                    <a:srgbClr val="001F5F"/>
                  </a:solidFill>
                  <a:cs typeface="Arial" panose="020B0604020202020204" pitchFamily="34" charset="0"/>
                </a:rPr>
                <a:t>rampe</a:t>
              </a:r>
              <a:endParaRPr sz="1400">
                <a:cs typeface="Arial" panose="020B0604020202020204" pitchFamily="34" charset="0"/>
              </a:endParaRPr>
            </a:p>
          </p:txBody>
        </p:sp>
        <p:sp>
          <p:nvSpPr>
            <p:cNvPr id="24" name="object 14"/>
            <p:cNvSpPr/>
            <p:nvPr/>
          </p:nvSpPr>
          <p:spPr>
            <a:xfrm>
              <a:off x="685850" y="4693920"/>
              <a:ext cx="3048000" cy="144932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25" name="object 15"/>
            <p:cNvSpPr/>
            <p:nvPr/>
          </p:nvSpPr>
          <p:spPr>
            <a:xfrm>
              <a:off x="5410200" y="3703320"/>
              <a:ext cx="2362200" cy="228752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26" name="object 16"/>
            <p:cNvSpPr/>
            <p:nvPr/>
          </p:nvSpPr>
          <p:spPr>
            <a:xfrm>
              <a:off x="3276600" y="3627120"/>
              <a:ext cx="457200" cy="152400"/>
            </a:xfrm>
            <a:custGeom>
              <a:avLst/>
              <a:gdLst/>
              <a:ahLst/>
              <a:cxnLst/>
              <a:rect l="l" t="t" r="r" b="b"/>
              <a:pathLst>
                <a:path w="457200" h="152400">
                  <a:moveTo>
                    <a:pt x="114300" y="0"/>
                  </a:moveTo>
                  <a:lnTo>
                    <a:pt x="0" y="76199"/>
                  </a:lnTo>
                  <a:lnTo>
                    <a:pt x="114300" y="152399"/>
                  </a:lnTo>
                  <a:lnTo>
                    <a:pt x="114300" y="114299"/>
                  </a:lnTo>
                  <a:lnTo>
                    <a:pt x="457200" y="114299"/>
                  </a:lnTo>
                  <a:lnTo>
                    <a:pt x="457200" y="38099"/>
                  </a:lnTo>
                  <a:lnTo>
                    <a:pt x="114300" y="3809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27" name="object 17"/>
            <p:cNvSpPr/>
            <p:nvPr/>
          </p:nvSpPr>
          <p:spPr>
            <a:xfrm>
              <a:off x="3276600" y="3627120"/>
              <a:ext cx="457200" cy="152400"/>
            </a:xfrm>
            <a:custGeom>
              <a:avLst/>
              <a:gdLst/>
              <a:ahLst/>
              <a:cxnLst/>
              <a:rect l="l" t="t" r="r" b="b"/>
              <a:pathLst>
                <a:path w="457200" h="152400">
                  <a:moveTo>
                    <a:pt x="0" y="76199"/>
                  </a:moveTo>
                  <a:lnTo>
                    <a:pt x="114300" y="0"/>
                  </a:lnTo>
                  <a:lnTo>
                    <a:pt x="114300" y="38099"/>
                  </a:lnTo>
                  <a:lnTo>
                    <a:pt x="457200" y="38099"/>
                  </a:lnTo>
                  <a:lnTo>
                    <a:pt x="457200" y="114299"/>
                  </a:lnTo>
                  <a:lnTo>
                    <a:pt x="114300" y="114299"/>
                  </a:lnTo>
                  <a:lnTo>
                    <a:pt x="114300" y="152399"/>
                  </a:lnTo>
                  <a:lnTo>
                    <a:pt x="0" y="761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28" name="object 18"/>
            <p:cNvSpPr/>
            <p:nvPr/>
          </p:nvSpPr>
          <p:spPr>
            <a:xfrm>
              <a:off x="762000" y="3627120"/>
              <a:ext cx="457200" cy="152400"/>
            </a:xfrm>
            <a:custGeom>
              <a:avLst/>
              <a:gdLst/>
              <a:ahLst/>
              <a:cxnLst/>
              <a:rect l="l" t="t" r="r" b="b"/>
              <a:pathLst>
                <a:path w="457200" h="152400">
                  <a:moveTo>
                    <a:pt x="342900" y="0"/>
                  </a:moveTo>
                  <a:lnTo>
                    <a:pt x="342900" y="38099"/>
                  </a:lnTo>
                  <a:lnTo>
                    <a:pt x="0" y="38099"/>
                  </a:lnTo>
                  <a:lnTo>
                    <a:pt x="0" y="114299"/>
                  </a:lnTo>
                  <a:lnTo>
                    <a:pt x="342900" y="114299"/>
                  </a:lnTo>
                  <a:lnTo>
                    <a:pt x="342900" y="152399"/>
                  </a:lnTo>
                  <a:lnTo>
                    <a:pt x="457200" y="76199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29" name="object 19"/>
            <p:cNvSpPr/>
            <p:nvPr/>
          </p:nvSpPr>
          <p:spPr>
            <a:xfrm>
              <a:off x="762000" y="3627120"/>
              <a:ext cx="457200" cy="152400"/>
            </a:xfrm>
            <a:custGeom>
              <a:avLst/>
              <a:gdLst/>
              <a:ahLst/>
              <a:cxnLst/>
              <a:rect l="l" t="t" r="r" b="b"/>
              <a:pathLst>
                <a:path w="457200" h="152400">
                  <a:moveTo>
                    <a:pt x="0" y="38099"/>
                  </a:moveTo>
                  <a:lnTo>
                    <a:pt x="342900" y="38099"/>
                  </a:lnTo>
                  <a:lnTo>
                    <a:pt x="342900" y="0"/>
                  </a:lnTo>
                  <a:lnTo>
                    <a:pt x="457200" y="76199"/>
                  </a:lnTo>
                  <a:lnTo>
                    <a:pt x="342900" y="152399"/>
                  </a:lnTo>
                  <a:lnTo>
                    <a:pt x="342900" y="114299"/>
                  </a:lnTo>
                  <a:lnTo>
                    <a:pt x="0" y="114299"/>
                  </a:lnTo>
                  <a:lnTo>
                    <a:pt x="0" y="380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30" name="object 20"/>
            <p:cNvSpPr/>
            <p:nvPr/>
          </p:nvSpPr>
          <p:spPr>
            <a:xfrm>
              <a:off x="1753361" y="5077205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419100"/>
                  </a:moveTo>
                  <a:lnTo>
                    <a:pt x="2818" y="370213"/>
                  </a:lnTo>
                  <a:lnTo>
                    <a:pt x="11065" y="322985"/>
                  </a:lnTo>
                  <a:lnTo>
                    <a:pt x="24426" y="277731"/>
                  </a:lnTo>
                  <a:lnTo>
                    <a:pt x="42587" y="234764"/>
                  </a:lnTo>
                  <a:lnTo>
                    <a:pt x="65234" y="194399"/>
                  </a:lnTo>
                  <a:lnTo>
                    <a:pt x="92053" y="156949"/>
                  </a:lnTo>
                  <a:lnTo>
                    <a:pt x="122729" y="122729"/>
                  </a:lnTo>
                  <a:lnTo>
                    <a:pt x="156949" y="92053"/>
                  </a:lnTo>
                  <a:lnTo>
                    <a:pt x="194399" y="65234"/>
                  </a:lnTo>
                  <a:lnTo>
                    <a:pt x="234764" y="42587"/>
                  </a:lnTo>
                  <a:lnTo>
                    <a:pt x="277731" y="24426"/>
                  </a:lnTo>
                  <a:lnTo>
                    <a:pt x="322985" y="11065"/>
                  </a:lnTo>
                  <a:lnTo>
                    <a:pt x="370213" y="2818"/>
                  </a:lnTo>
                  <a:lnTo>
                    <a:pt x="419100" y="0"/>
                  </a:lnTo>
                  <a:lnTo>
                    <a:pt x="467986" y="2818"/>
                  </a:lnTo>
                  <a:lnTo>
                    <a:pt x="515214" y="11065"/>
                  </a:lnTo>
                  <a:lnTo>
                    <a:pt x="560468" y="24426"/>
                  </a:lnTo>
                  <a:lnTo>
                    <a:pt x="603435" y="42587"/>
                  </a:lnTo>
                  <a:lnTo>
                    <a:pt x="643800" y="65234"/>
                  </a:lnTo>
                  <a:lnTo>
                    <a:pt x="681250" y="92053"/>
                  </a:lnTo>
                  <a:lnTo>
                    <a:pt x="715470" y="122729"/>
                  </a:lnTo>
                  <a:lnTo>
                    <a:pt x="746146" y="156949"/>
                  </a:lnTo>
                  <a:lnTo>
                    <a:pt x="772965" y="194399"/>
                  </a:lnTo>
                  <a:lnTo>
                    <a:pt x="795612" y="234764"/>
                  </a:lnTo>
                  <a:lnTo>
                    <a:pt x="813773" y="277731"/>
                  </a:lnTo>
                  <a:lnTo>
                    <a:pt x="827134" y="322985"/>
                  </a:lnTo>
                  <a:lnTo>
                    <a:pt x="835381" y="370213"/>
                  </a:lnTo>
                  <a:lnTo>
                    <a:pt x="838200" y="419100"/>
                  </a:lnTo>
                  <a:lnTo>
                    <a:pt x="835381" y="467974"/>
                  </a:lnTo>
                  <a:lnTo>
                    <a:pt x="827134" y="515194"/>
                  </a:lnTo>
                  <a:lnTo>
                    <a:pt x="813773" y="560443"/>
                  </a:lnTo>
                  <a:lnTo>
                    <a:pt x="795612" y="603407"/>
                  </a:lnTo>
                  <a:lnTo>
                    <a:pt x="772965" y="643772"/>
                  </a:lnTo>
                  <a:lnTo>
                    <a:pt x="746146" y="681223"/>
                  </a:lnTo>
                  <a:lnTo>
                    <a:pt x="715470" y="715446"/>
                  </a:lnTo>
                  <a:lnTo>
                    <a:pt x="681250" y="746126"/>
                  </a:lnTo>
                  <a:lnTo>
                    <a:pt x="643800" y="772949"/>
                  </a:lnTo>
                  <a:lnTo>
                    <a:pt x="603435" y="795601"/>
                  </a:lnTo>
                  <a:lnTo>
                    <a:pt x="560468" y="813766"/>
                  </a:lnTo>
                  <a:lnTo>
                    <a:pt x="515214" y="827131"/>
                  </a:lnTo>
                  <a:lnTo>
                    <a:pt x="467986" y="835380"/>
                  </a:lnTo>
                  <a:lnTo>
                    <a:pt x="419100" y="838200"/>
                  </a:lnTo>
                  <a:lnTo>
                    <a:pt x="370213" y="835380"/>
                  </a:lnTo>
                  <a:lnTo>
                    <a:pt x="322985" y="827131"/>
                  </a:lnTo>
                  <a:lnTo>
                    <a:pt x="277731" y="813766"/>
                  </a:lnTo>
                  <a:lnTo>
                    <a:pt x="234764" y="795601"/>
                  </a:lnTo>
                  <a:lnTo>
                    <a:pt x="194399" y="772949"/>
                  </a:lnTo>
                  <a:lnTo>
                    <a:pt x="156949" y="746126"/>
                  </a:lnTo>
                  <a:lnTo>
                    <a:pt x="122729" y="715446"/>
                  </a:lnTo>
                  <a:lnTo>
                    <a:pt x="92053" y="681223"/>
                  </a:lnTo>
                  <a:lnTo>
                    <a:pt x="65234" y="643772"/>
                  </a:lnTo>
                  <a:lnTo>
                    <a:pt x="42587" y="603407"/>
                  </a:lnTo>
                  <a:lnTo>
                    <a:pt x="24426" y="560443"/>
                  </a:lnTo>
                  <a:lnTo>
                    <a:pt x="11065" y="515194"/>
                  </a:lnTo>
                  <a:lnTo>
                    <a:pt x="2818" y="467974"/>
                  </a:lnTo>
                  <a:lnTo>
                    <a:pt x="0" y="419100"/>
                  </a:lnTo>
                  <a:close/>
                </a:path>
              </a:pathLst>
            </a:custGeom>
            <a:ln w="28956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31" name="object 21"/>
            <p:cNvSpPr/>
            <p:nvPr/>
          </p:nvSpPr>
          <p:spPr>
            <a:xfrm>
              <a:off x="6477761" y="4085082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0999" y="0"/>
                  </a:lnTo>
                  <a:lnTo>
                    <a:pt x="428795" y="2968"/>
                  </a:lnTo>
                  <a:lnTo>
                    <a:pt x="474818" y="11634"/>
                  </a:lnTo>
                  <a:lnTo>
                    <a:pt x="518711" y="25643"/>
                  </a:lnTo>
                  <a:lnTo>
                    <a:pt x="560118" y="44636"/>
                  </a:lnTo>
                  <a:lnTo>
                    <a:pt x="598681" y="68257"/>
                  </a:lnTo>
                  <a:lnTo>
                    <a:pt x="634044" y="96149"/>
                  </a:lnTo>
                  <a:lnTo>
                    <a:pt x="665850" y="127955"/>
                  </a:lnTo>
                  <a:lnTo>
                    <a:pt x="693742" y="163318"/>
                  </a:lnTo>
                  <a:lnTo>
                    <a:pt x="717363" y="201881"/>
                  </a:lnTo>
                  <a:lnTo>
                    <a:pt x="736356" y="243288"/>
                  </a:lnTo>
                  <a:lnTo>
                    <a:pt x="750365" y="287181"/>
                  </a:lnTo>
                  <a:lnTo>
                    <a:pt x="759031" y="333204"/>
                  </a:lnTo>
                  <a:lnTo>
                    <a:pt x="761999" y="381000"/>
                  </a:lnTo>
                  <a:lnTo>
                    <a:pt x="759031" y="428795"/>
                  </a:lnTo>
                  <a:lnTo>
                    <a:pt x="750365" y="474818"/>
                  </a:lnTo>
                  <a:lnTo>
                    <a:pt x="736356" y="518711"/>
                  </a:lnTo>
                  <a:lnTo>
                    <a:pt x="717363" y="560118"/>
                  </a:lnTo>
                  <a:lnTo>
                    <a:pt x="693742" y="598681"/>
                  </a:lnTo>
                  <a:lnTo>
                    <a:pt x="665850" y="634044"/>
                  </a:lnTo>
                  <a:lnTo>
                    <a:pt x="634044" y="665850"/>
                  </a:lnTo>
                  <a:lnTo>
                    <a:pt x="598681" y="693742"/>
                  </a:lnTo>
                  <a:lnTo>
                    <a:pt x="560118" y="717363"/>
                  </a:lnTo>
                  <a:lnTo>
                    <a:pt x="518711" y="736356"/>
                  </a:lnTo>
                  <a:lnTo>
                    <a:pt x="474818" y="750365"/>
                  </a:lnTo>
                  <a:lnTo>
                    <a:pt x="428795" y="759031"/>
                  </a:lnTo>
                  <a:lnTo>
                    <a:pt x="380999" y="762000"/>
                  </a:lnTo>
                  <a:lnTo>
                    <a:pt x="333204" y="759031"/>
                  </a:lnTo>
                  <a:lnTo>
                    <a:pt x="287181" y="750365"/>
                  </a:lnTo>
                  <a:lnTo>
                    <a:pt x="243288" y="736356"/>
                  </a:lnTo>
                  <a:lnTo>
                    <a:pt x="201881" y="717363"/>
                  </a:lnTo>
                  <a:lnTo>
                    <a:pt x="163318" y="693742"/>
                  </a:lnTo>
                  <a:lnTo>
                    <a:pt x="127955" y="665850"/>
                  </a:lnTo>
                  <a:lnTo>
                    <a:pt x="96149" y="634044"/>
                  </a:lnTo>
                  <a:lnTo>
                    <a:pt x="68257" y="598681"/>
                  </a:lnTo>
                  <a:lnTo>
                    <a:pt x="44636" y="560118"/>
                  </a:lnTo>
                  <a:lnTo>
                    <a:pt x="25643" y="518711"/>
                  </a:lnTo>
                  <a:lnTo>
                    <a:pt x="11634" y="474818"/>
                  </a:lnTo>
                  <a:lnTo>
                    <a:pt x="2968" y="428795"/>
                  </a:lnTo>
                  <a:lnTo>
                    <a:pt x="0" y="381000"/>
                  </a:lnTo>
                  <a:close/>
                </a:path>
              </a:pathLst>
            </a:custGeom>
            <a:ln w="28956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32" name="object 22"/>
            <p:cNvSpPr/>
            <p:nvPr/>
          </p:nvSpPr>
          <p:spPr>
            <a:xfrm>
              <a:off x="5181600" y="4389120"/>
              <a:ext cx="457200" cy="152400"/>
            </a:xfrm>
            <a:custGeom>
              <a:avLst/>
              <a:gdLst/>
              <a:ahLst/>
              <a:cxnLst/>
              <a:rect l="l" t="t" r="r" b="b"/>
              <a:pathLst>
                <a:path w="457200" h="152400">
                  <a:moveTo>
                    <a:pt x="342900" y="0"/>
                  </a:moveTo>
                  <a:lnTo>
                    <a:pt x="342900" y="38099"/>
                  </a:lnTo>
                  <a:lnTo>
                    <a:pt x="0" y="38099"/>
                  </a:lnTo>
                  <a:lnTo>
                    <a:pt x="0" y="114299"/>
                  </a:lnTo>
                  <a:lnTo>
                    <a:pt x="342900" y="114299"/>
                  </a:lnTo>
                  <a:lnTo>
                    <a:pt x="342900" y="152399"/>
                  </a:lnTo>
                  <a:lnTo>
                    <a:pt x="457200" y="76199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33" name="object 23"/>
            <p:cNvSpPr/>
            <p:nvPr/>
          </p:nvSpPr>
          <p:spPr>
            <a:xfrm>
              <a:off x="5181600" y="4389120"/>
              <a:ext cx="457200" cy="152400"/>
            </a:xfrm>
            <a:custGeom>
              <a:avLst/>
              <a:gdLst/>
              <a:ahLst/>
              <a:cxnLst/>
              <a:rect l="l" t="t" r="r" b="b"/>
              <a:pathLst>
                <a:path w="457200" h="152400">
                  <a:moveTo>
                    <a:pt x="0" y="38099"/>
                  </a:moveTo>
                  <a:lnTo>
                    <a:pt x="342900" y="38099"/>
                  </a:lnTo>
                  <a:lnTo>
                    <a:pt x="342900" y="0"/>
                  </a:lnTo>
                  <a:lnTo>
                    <a:pt x="457200" y="76199"/>
                  </a:lnTo>
                  <a:lnTo>
                    <a:pt x="342900" y="152399"/>
                  </a:lnTo>
                  <a:lnTo>
                    <a:pt x="342900" y="114299"/>
                  </a:lnTo>
                  <a:lnTo>
                    <a:pt x="0" y="114299"/>
                  </a:lnTo>
                  <a:lnTo>
                    <a:pt x="0" y="380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34" name="object 26"/>
            <p:cNvSpPr/>
            <p:nvPr/>
          </p:nvSpPr>
          <p:spPr>
            <a:xfrm>
              <a:off x="6781800" y="4389120"/>
              <a:ext cx="152400" cy="381000"/>
            </a:xfrm>
            <a:custGeom>
              <a:avLst/>
              <a:gdLst/>
              <a:ahLst/>
              <a:cxnLst/>
              <a:rect l="l" t="t" r="r" b="b"/>
              <a:pathLst>
                <a:path w="152400" h="381000">
                  <a:moveTo>
                    <a:pt x="152400" y="285749"/>
                  </a:moveTo>
                  <a:lnTo>
                    <a:pt x="0" y="285749"/>
                  </a:lnTo>
                  <a:lnTo>
                    <a:pt x="76200" y="380999"/>
                  </a:lnTo>
                  <a:lnTo>
                    <a:pt x="152400" y="285749"/>
                  </a:lnTo>
                  <a:close/>
                </a:path>
                <a:path w="152400" h="381000">
                  <a:moveTo>
                    <a:pt x="114300" y="0"/>
                  </a:moveTo>
                  <a:lnTo>
                    <a:pt x="38100" y="0"/>
                  </a:lnTo>
                  <a:lnTo>
                    <a:pt x="38100" y="285749"/>
                  </a:lnTo>
                  <a:lnTo>
                    <a:pt x="114300" y="28574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35" name="object 27"/>
            <p:cNvSpPr/>
            <p:nvPr/>
          </p:nvSpPr>
          <p:spPr>
            <a:xfrm>
              <a:off x="6781800" y="4389120"/>
              <a:ext cx="152400" cy="381000"/>
            </a:xfrm>
            <a:custGeom>
              <a:avLst/>
              <a:gdLst/>
              <a:ahLst/>
              <a:cxnLst/>
              <a:rect l="l" t="t" r="r" b="b"/>
              <a:pathLst>
                <a:path w="152400" h="381000">
                  <a:moveTo>
                    <a:pt x="0" y="285749"/>
                  </a:moveTo>
                  <a:lnTo>
                    <a:pt x="38100" y="285749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285749"/>
                  </a:lnTo>
                  <a:lnTo>
                    <a:pt x="152400" y="285749"/>
                  </a:lnTo>
                  <a:lnTo>
                    <a:pt x="76200" y="380999"/>
                  </a:lnTo>
                  <a:lnTo>
                    <a:pt x="0" y="28574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36" name="object 28"/>
            <p:cNvSpPr/>
            <p:nvPr/>
          </p:nvSpPr>
          <p:spPr>
            <a:xfrm>
              <a:off x="6781800" y="5762244"/>
              <a:ext cx="152400" cy="381000"/>
            </a:xfrm>
            <a:custGeom>
              <a:avLst/>
              <a:gdLst/>
              <a:ahLst/>
              <a:cxnLst/>
              <a:rect l="l" t="t" r="r" b="b"/>
              <a:pathLst>
                <a:path w="152400" h="381000">
                  <a:moveTo>
                    <a:pt x="114300" y="95249"/>
                  </a:moveTo>
                  <a:lnTo>
                    <a:pt x="38100" y="95249"/>
                  </a:lnTo>
                  <a:lnTo>
                    <a:pt x="38100" y="380999"/>
                  </a:lnTo>
                  <a:lnTo>
                    <a:pt x="114300" y="380999"/>
                  </a:lnTo>
                  <a:lnTo>
                    <a:pt x="114300" y="95249"/>
                  </a:lnTo>
                  <a:close/>
                </a:path>
                <a:path w="152400" h="381000">
                  <a:moveTo>
                    <a:pt x="76200" y="0"/>
                  </a:moveTo>
                  <a:lnTo>
                    <a:pt x="0" y="95249"/>
                  </a:lnTo>
                  <a:lnTo>
                    <a:pt x="152400" y="9524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37" name="object 29"/>
            <p:cNvSpPr/>
            <p:nvPr/>
          </p:nvSpPr>
          <p:spPr>
            <a:xfrm>
              <a:off x="6781800" y="5762244"/>
              <a:ext cx="152400" cy="381000"/>
            </a:xfrm>
            <a:custGeom>
              <a:avLst/>
              <a:gdLst/>
              <a:ahLst/>
              <a:cxnLst/>
              <a:rect l="l" t="t" r="r" b="b"/>
              <a:pathLst>
                <a:path w="152400" h="381000">
                  <a:moveTo>
                    <a:pt x="0" y="95249"/>
                  </a:moveTo>
                  <a:lnTo>
                    <a:pt x="76200" y="0"/>
                  </a:lnTo>
                  <a:lnTo>
                    <a:pt x="152400" y="95249"/>
                  </a:lnTo>
                  <a:lnTo>
                    <a:pt x="114300" y="95249"/>
                  </a:lnTo>
                  <a:lnTo>
                    <a:pt x="114300" y="380999"/>
                  </a:lnTo>
                  <a:lnTo>
                    <a:pt x="38100" y="380999"/>
                  </a:lnTo>
                  <a:lnTo>
                    <a:pt x="38100" y="95249"/>
                  </a:lnTo>
                  <a:lnTo>
                    <a:pt x="0" y="9524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38" name="object 30"/>
            <p:cNvSpPr txBox="1"/>
            <p:nvPr/>
          </p:nvSpPr>
          <p:spPr>
            <a:xfrm>
              <a:off x="5395546" y="6146228"/>
              <a:ext cx="2287905" cy="452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solidFill>
                    <a:srgbClr val="001F5F"/>
                  </a:solidFill>
                  <a:cs typeface="Arial" panose="020B0604020202020204" pitchFamily="34" charset="0"/>
                </a:rPr>
                <a:t>pianerottolo interposto  tra due rampe</a:t>
              </a:r>
              <a:endParaRPr sz="1400" dirty="0">
                <a:cs typeface="Arial" panose="020B0604020202020204" pitchFamily="34" charset="0"/>
              </a:endParaRPr>
            </a:p>
          </p:txBody>
        </p:sp>
      </p:grpSp>
      <p:sp>
        <p:nvSpPr>
          <p:cNvPr id="5" name="Titolo 3">
            <a:extLst>
              <a:ext uri="{FF2B5EF4-FFF2-40B4-BE49-F238E27FC236}">
                <a16:creationId xmlns:a16="http://schemas.microsoft.com/office/drawing/2014/main" id="{D66BEB3E-D21C-28F7-2CA7-2B4AE0EFDEB0}"/>
              </a:ext>
            </a:extLst>
          </p:cNvPr>
          <p:cNvSpPr txBox="1">
            <a:spLocks/>
          </p:cNvSpPr>
          <p:nvPr/>
        </p:nvSpPr>
        <p:spPr>
          <a:xfrm>
            <a:off x="1257274" y="-24132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4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482418" y="2276099"/>
            <a:ext cx="8179164" cy="3376597"/>
            <a:chOff x="183591" y="2190374"/>
            <a:chExt cx="8284846" cy="3376597"/>
          </a:xfrm>
        </p:grpSpPr>
        <p:sp>
          <p:nvSpPr>
            <p:cNvPr id="2" name="object 2"/>
            <p:cNvSpPr txBox="1"/>
            <p:nvPr/>
          </p:nvSpPr>
          <p:spPr>
            <a:xfrm>
              <a:off x="183591" y="2190374"/>
              <a:ext cx="8284845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47980" indent="-335280">
                <a:lnSpc>
                  <a:spcPct val="100000"/>
                </a:lnSpc>
                <a:buChar char="•"/>
                <a:tabLst>
                  <a:tab pos="347980" algn="l"/>
                  <a:tab pos="1900555" algn="l"/>
                </a:tabLst>
              </a:pP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r>
                <a:rPr sz="2000" spc="25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spc="-5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0°-15°	</a:t>
              </a:r>
              <a:r>
                <a:rPr lang="it-IT" sz="2000" spc="-5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sz="2000" spc="-5" dirty="0" err="1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rampe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83591" y="2868548"/>
              <a:ext cx="4267200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47980" indent="-335280">
                <a:lnSpc>
                  <a:spcPct val="100000"/>
                </a:lnSpc>
                <a:spcBef>
                  <a:spcPts val="100"/>
                </a:spcBef>
                <a:buChar char="•"/>
                <a:tabLst>
                  <a:tab pos="347980" algn="l"/>
                  <a:tab pos="2237740" algn="l"/>
                </a:tabLst>
              </a:pP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r>
                <a:rPr sz="2000" spc="2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15°-</a:t>
              </a:r>
              <a:r>
                <a:rPr sz="2000" spc="1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45°	scale</a:t>
              </a:r>
              <a:r>
                <a:rPr sz="2000" spc="-6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83591" y="4514164"/>
              <a:ext cx="4772025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47980" indent="-335280">
                <a:lnSpc>
                  <a:spcPct val="100000"/>
                </a:lnSpc>
                <a:spcBef>
                  <a:spcPts val="100"/>
                </a:spcBef>
                <a:buChar char="•"/>
                <a:tabLst>
                  <a:tab pos="347980" algn="l"/>
                  <a:tab pos="2237740" algn="l"/>
                </a:tabLst>
              </a:pP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r>
                <a:rPr sz="2000" spc="2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45°-</a:t>
              </a:r>
              <a:r>
                <a:rPr sz="2000" spc="15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spc="-5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75°	</a:t>
              </a: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uso</a:t>
              </a:r>
              <a:r>
                <a:rPr sz="2000" spc="-55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bordo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83591" y="5246370"/>
              <a:ext cx="4434840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47980" indent="-335280">
                <a:lnSpc>
                  <a:spcPct val="100000"/>
                </a:lnSpc>
                <a:spcBef>
                  <a:spcPts val="100"/>
                </a:spcBef>
                <a:buChar char="•"/>
                <a:tabLst>
                  <a:tab pos="347980" algn="l"/>
                  <a:tab pos="2237740" algn="l"/>
                </a:tabLst>
              </a:pP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r>
                <a:rPr sz="2000" spc="2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75°-</a:t>
              </a:r>
              <a:r>
                <a:rPr sz="2000" spc="1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90°	</a:t>
              </a:r>
              <a:r>
                <a:rPr lang="it-IT"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a</a:t>
              </a:r>
              <a:r>
                <a:rPr sz="2000" spc="-65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pioli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168343" y="2844526"/>
              <a:ext cx="1147826" cy="457200"/>
            </a:xfrm>
            <a:custGeom>
              <a:avLst/>
              <a:gdLst/>
              <a:ahLst/>
              <a:cxnLst/>
              <a:rect l="l" t="t" r="r" b="b"/>
              <a:pathLst>
                <a:path w="760729" h="457200">
                  <a:moveTo>
                    <a:pt x="0" y="114300"/>
                  </a:moveTo>
                  <a:lnTo>
                    <a:pt x="627126" y="114300"/>
                  </a:lnTo>
                  <a:lnTo>
                    <a:pt x="627126" y="0"/>
                  </a:lnTo>
                  <a:lnTo>
                    <a:pt x="760476" y="228600"/>
                  </a:lnTo>
                  <a:lnTo>
                    <a:pt x="627126" y="457200"/>
                  </a:lnTo>
                  <a:lnTo>
                    <a:pt x="627126" y="342900"/>
                  </a:lnTo>
                  <a:lnTo>
                    <a:pt x="0" y="3429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C00000"/>
            </a:solidFill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583555" y="2749276"/>
              <a:ext cx="2884882" cy="14228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just">
                <a:lnSpc>
                  <a:spcPct val="150000"/>
                </a:lnSpc>
                <a:spcBef>
                  <a:spcPts val="95"/>
                </a:spcBef>
              </a:pP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15°-23° </a:t>
              </a:r>
              <a:r>
                <a:rPr sz="2000" b="1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</a:t>
              </a:r>
              <a:r>
                <a:rPr sz="2000" b="1" dirty="0" err="1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leggere</a:t>
              </a:r>
              <a:r>
                <a:rPr sz="2000" b="1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it-IT"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 algn="just">
                <a:lnSpc>
                  <a:spcPct val="150000"/>
                </a:lnSpc>
                <a:spcBef>
                  <a:spcPts val="95"/>
                </a:spcBef>
              </a:pP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23°-35°</a:t>
              </a:r>
              <a:r>
                <a:rPr sz="2000" b="1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scale </a:t>
              </a:r>
              <a:r>
                <a:rPr sz="2000" b="1" dirty="0" err="1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normali</a:t>
              </a:r>
              <a:r>
                <a:rPr sz="2000" b="1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it-IT"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 algn="just">
                <a:lnSpc>
                  <a:spcPct val="150000"/>
                </a:lnSpc>
                <a:spcBef>
                  <a:spcPts val="95"/>
                </a:spcBef>
              </a:pPr>
              <a:r>
                <a:rPr sz="200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35°-45° </a:t>
              </a:r>
              <a:r>
                <a:rPr sz="2000" b="1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</a:t>
              </a:r>
              <a:r>
                <a:rPr sz="2000" b="1" spc="-320" dirty="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b="1" dirty="0" err="1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pesanti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114300" y="710808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CLASSIFICAZIONE IN BASE ALLA PENDENZA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482418" y="710808"/>
            <a:ext cx="8156659" cy="6147192"/>
            <a:chOff x="0" y="607217"/>
            <a:chExt cx="8334375" cy="6250783"/>
          </a:xfrm>
        </p:grpSpPr>
        <p:sp>
          <p:nvSpPr>
            <p:cNvPr id="13" name="object 3"/>
            <p:cNvSpPr/>
            <p:nvPr/>
          </p:nvSpPr>
          <p:spPr>
            <a:xfrm>
              <a:off x="0" y="4085430"/>
              <a:ext cx="4391025" cy="2772565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Gruppo 13"/>
            <p:cNvGrpSpPr/>
            <p:nvPr/>
          </p:nvGrpSpPr>
          <p:grpSpPr>
            <a:xfrm>
              <a:off x="0" y="607217"/>
              <a:ext cx="8334375" cy="6250780"/>
              <a:chOff x="0" y="0"/>
              <a:chExt cx="9143998" cy="6857997"/>
            </a:xfrm>
          </p:grpSpPr>
          <p:sp>
            <p:nvSpPr>
              <p:cNvPr id="16" name="object 2"/>
              <p:cNvSpPr/>
              <p:nvPr/>
            </p:nvSpPr>
            <p:spPr>
              <a:xfrm>
                <a:off x="5766815" y="6095"/>
                <a:ext cx="3377183" cy="6851902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4"/>
              <p:cNvSpPr/>
              <p:nvPr/>
            </p:nvSpPr>
            <p:spPr>
              <a:xfrm>
                <a:off x="0" y="0"/>
                <a:ext cx="5769864" cy="3816096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5"/>
            <p:cNvSpPr/>
            <p:nvPr/>
          </p:nvSpPr>
          <p:spPr>
            <a:xfrm>
              <a:off x="4242436" y="4085430"/>
              <a:ext cx="1050290" cy="2772570"/>
            </a:xfrm>
            <a:custGeom>
              <a:avLst/>
              <a:gdLst/>
              <a:ahLst/>
              <a:cxnLst/>
              <a:rect l="l" t="t" r="r" b="b"/>
              <a:pathLst>
                <a:path w="1050289" h="3032759">
                  <a:moveTo>
                    <a:pt x="0" y="3032760"/>
                  </a:moveTo>
                  <a:lnTo>
                    <a:pt x="1050036" y="3032760"/>
                  </a:lnTo>
                  <a:lnTo>
                    <a:pt x="1050036" y="0"/>
                  </a:lnTo>
                  <a:lnTo>
                    <a:pt x="0" y="0"/>
                  </a:lnTo>
                  <a:lnTo>
                    <a:pt x="0" y="303276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itolo 3">
            <a:extLst>
              <a:ext uri="{FF2B5EF4-FFF2-40B4-BE49-F238E27FC236}">
                <a16:creationId xmlns:a16="http://schemas.microsoft.com/office/drawing/2014/main" id="{96171DAF-4F80-9BC3-6266-6EE16AE2CB4C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/>
          <p:nvPr/>
        </p:nvSpPr>
        <p:spPr>
          <a:xfrm>
            <a:off x="553755" y="1123816"/>
            <a:ext cx="810196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01F5F"/>
                </a:solidFill>
                <a:cs typeface="Consolas"/>
              </a:rPr>
              <a:t>DIMENSIONAMENTO GRADINO – rapporto</a:t>
            </a:r>
            <a:r>
              <a:rPr sz="2000" b="1" spc="130" dirty="0">
                <a:solidFill>
                  <a:srgbClr val="001F5F"/>
                </a:solidFill>
                <a:cs typeface="Consolas"/>
              </a:rPr>
              <a:t> </a:t>
            </a:r>
            <a:r>
              <a:rPr sz="2000" b="1" dirty="0">
                <a:solidFill>
                  <a:srgbClr val="001F5F"/>
                </a:solidFill>
                <a:cs typeface="Consolas"/>
              </a:rPr>
              <a:t>alzata/pedata</a:t>
            </a:r>
            <a:endParaRPr sz="2000" dirty="0">
              <a:cs typeface="Consolas"/>
            </a:endParaRPr>
          </a:p>
          <a:p>
            <a:pPr marR="157480" algn="ctr">
              <a:lnSpc>
                <a:spcPct val="100000"/>
              </a:lnSpc>
              <a:spcBef>
                <a:spcPts val="25"/>
              </a:spcBef>
            </a:pPr>
            <a:r>
              <a:rPr sz="1800" b="1" spc="-5" dirty="0">
                <a:solidFill>
                  <a:srgbClr val="001F5F"/>
                </a:solidFill>
                <a:cs typeface="Consolas"/>
              </a:rPr>
              <a:t>consumo energetico </a:t>
            </a:r>
            <a:r>
              <a:rPr sz="1800" b="1" dirty="0">
                <a:solidFill>
                  <a:srgbClr val="001F5F"/>
                </a:solidFill>
                <a:cs typeface="Consolas"/>
              </a:rPr>
              <a:t>+ </a:t>
            </a:r>
            <a:r>
              <a:rPr sz="1800" b="1" spc="-10" dirty="0">
                <a:solidFill>
                  <a:srgbClr val="001F5F"/>
                </a:solidFill>
                <a:cs typeface="Consolas"/>
              </a:rPr>
              <a:t>lunghezza </a:t>
            </a:r>
            <a:r>
              <a:rPr sz="1800" b="1" spc="-5" dirty="0">
                <a:solidFill>
                  <a:srgbClr val="001F5F"/>
                </a:solidFill>
                <a:cs typeface="Consolas"/>
              </a:rPr>
              <a:t>piede </a:t>
            </a:r>
            <a:r>
              <a:rPr sz="1800" b="1" spc="-10" dirty="0">
                <a:solidFill>
                  <a:srgbClr val="001F5F"/>
                </a:solidFill>
                <a:cs typeface="Consolas"/>
              </a:rPr>
              <a:t>con</a:t>
            </a:r>
            <a:r>
              <a:rPr sz="1800" b="1" spc="-30" dirty="0">
                <a:solidFill>
                  <a:srgbClr val="001F5F"/>
                </a:solidFill>
                <a:cs typeface="Consolas"/>
              </a:rPr>
              <a:t> </a:t>
            </a:r>
            <a:r>
              <a:rPr sz="1800" b="1" spc="-5" dirty="0">
                <a:solidFill>
                  <a:srgbClr val="001F5F"/>
                </a:solidFill>
                <a:cs typeface="Consolas"/>
              </a:rPr>
              <a:t>scarpa</a:t>
            </a:r>
            <a:endParaRPr sz="1800" dirty="0">
              <a:cs typeface="Consolas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5350764" y="2997006"/>
            <a:ext cx="2368295" cy="249326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5094732" y="5139750"/>
            <a:ext cx="1603375" cy="751840"/>
          </a:xfrm>
          <a:custGeom>
            <a:avLst/>
            <a:gdLst/>
            <a:ahLst/>
            <a:cxnLst/>
            <a:rect l="l" t="t" r="r" b="b"/>
            <a:pathLst>
              <a:path w="1603375" h="751839">
                <a:moveTo>
                  <a:pt x="0" y="751332"/>
                </a:moveTo>
                <a:lnTo>
                  <a:pt x="1603247" y="751332"/>
                </a:lnTo>
                <a:lnTo>
                  <a:pt x="1603247" y="0"/>
                </a:lnTo>
                <a:lnTo>
                  <a:pt x="0" y="0"/>
                </a:lnTo>
                <a:lnTo>
                  <a:pt x="0" y="751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7321295" y="4993445"/>
            <a:ext cx="710565" cy="48895"/>
          </a:xfrm>
          <a:custGeom>
            <a:avLst/>
            <a:gdLst/>
            <a:ahLst/>
            <a:cxnLst/>
            <a:rect l="l" t="t" r="r" b="b"/>
            <a:pathLst>
              <a:path w="710565" h="48895">
                <a:moveTo>
                  <a:pt x="0" y="48767"/>
                </a:moveTo>
                <a:lnTo>
                  <a:pt x="710183" y="48767"/>
                </a:lnTo>
                <a:lnTo>
                  <a:pt x="710183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7063740" y="4655118"/>
            <a:ext cx="980440" cy="338455"/>
          </a:xfrm>
          <a:custGeom>
            <a:avLst/>
            <a:gdLst/>
            <a:ahLst/>
            <a:cxnLst/>
            <a:rect l="l" t="t" r="r" b="b"/>
            <a:pathLst>
              <a:path w="980440" h="338454">
                <a:moveTo>
                  <a:pt x="0" y="338327"/>
                </a:moveTo>
                <a:lnTo>
                  <a:pt x="979931" y="338327"/>
                </a:lnTo>
                <a:lnTo>
                  <a:pt x="979931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4916423" y="4789230"/>
            <a:ext cx="1617345" cy="338455"/>
          </a:xfrm>
          <a:custGeom>
            <a:avLst/>
            <a:gdLst/>
            <a:ahLst/>
            <a:cxnLst/>
            <a:rect l="l" t="t" r="r" b="b"/>
            <a:pathLst>
              <a:path w="1617345" h="338454">
                <a:moveTo>
                  <a:pt x="0" y="338327"/>
                </a:moveTo>
                <a:lnTo>
                  <a:pt x="1616964" y="338327"/>
                </a:lnTo>
                <a:lnTo>
                  <a:pt x="1616964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1909572" y="6325421"/>
            <a:ext cx="1511935" cy="368935"/>
          </a:xfrm>
          <a:custGeom>
            <a:avLst/>
            <a:gdLst/>
            <a:ahLst/>
            <a:cxnLst/>
            <a:rect l="l" t="t" r="r" b="b"/>
            <a:pathLst>
              <a:path w="1511935" h="368934">
                <a:moveTo>
                  <a:pt x="0" y="368807"/>
                </a:moveTo>
                <a:lnTo>
                  <a:pt x="1511808" y="368807"/>
                </a:lnTo>
                <a:lnTo>
                  <a:pt x="1511808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877824" y="2772978"/>
            <a:ext cx="7315200" cy="401320"/>
          </a:xfrm>
          <a:custGeom>
            <a:avLst/>
            <a:gdLst/>
            <a:ahLst/>
            <a:cxnLst/>
            <a:rect l="l" t="t" r="r" b="b"/>
            <a:pathLst>
              <a:path w="7315200" h="401319">
                <a:moveTo>
                  <a:pt x="0" y="400812"/>
                </a:moveTo>
                <a:lnTo>
                  <a:pt x="7315200" y="400812"/>
                </a:lnTo>
                <a:lnTo>
                  <a:pt x="731520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970273"/>
              </p:ext>
            </p:extLst>
          </p:nvPr>
        </p:nvGraphicFramePr>
        <p:xfrm>
          <a:off x="4947641" y="5775012"/>
          <a:ext cx="3906520" cy="887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400">
                <a:tc>
                  <a:txBody>
                    <a:bodyPr/>
                    <a:lstStyle/>
                    <a:p>
                      <a:pPr marR="29845" algn="ctr">
                        <a:lnSpc>
                          <a:spcPct val="120000"/>
                        </a:lnSpc>
                      </a:pPr>
                      <a:r>
                        <a:rPr sz="1800" b="1" spc="-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edifici</a:t>
                      </a:r>
                      <a:endParaRPr sz="1800" dirty="0">
                        <a:solidFill>
                          <a:srgbClr val="002060"/>
                        </a:solidFill>
                        <a:latin typeface="+mn-lt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20000"/>
                        </a:lnSpc>
                      </a:pPr>
                      <a:r>
                        <a:rPr sz="1800" b="1" spc="-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pubblici</a:t>
                      </a:r>
                      <a:endParaRPr sz="1800">
                        <a:solidFill>
                          <a:srgbClr val="002060"/>
                        </a:solidFill>
                        <a:latin typeface="+mn-lt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20000"/>
                        </a:lnSpc>
                      </a:pPr>
                      <a:r>
                        <a:rPr sz="1800" b="1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-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a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min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30</a:t>
                      </a:r>
                      <a:r>
                        <a:rPr sz="1600" b="1" spc="-7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cm,</a:t>
                      </a:r>
                      <a:endParaRPr sz="1600">
                        <a:solidFill>
                          <a:srgbClr val="002060"/>
                        </a:solidFill>
                        <a:latin typeface="+mn-lt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26">
                <a:tc>
                  <a:txBody>
                    <a:bodyPr/>
                    <a:lstStyle/>
                    <a:p>
                      <a:pPr marR="15875" algn="ctr">
                        <a:lnSpc>
                          <a:spcPct val="120000"/>
                        </a:lnSpc>
                      </a:pPr>
                      <a:r>
                        <a:rPr lang="it-IT" sz="1600" b="1" spc="-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   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p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max</a:t>
                      </a:r>
                      <a:r>
                        <a:rPr sz="1600" b="1" spc="-8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17</a:t>
                      </a:r>
                      <a:endParaRPr sz="1600" dirty="0">
                        <a:solidFill>
                          <a:srgbClr val="002060"/>
                        </a:solidFill>
                        <a:latin typeface="+mn-lt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20000"/>
                        </a:lnSpc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cm</a:t>
                      </a:r>
                      <a:endParaRPr sz="1600" dirty="0">
                        <a:solidFill>
                          <a:srgbClr val="002060"/>
                        </a:solidFill>
                        <a:latin typeface="+mn-lt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sz="1500">
                        <a:solidFill>
                          <a:srgbClr val="00206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33">
                <a:tc>
                  <a:txBody>
                    <a:bodyPr/>
                    <a:lstStyle/>
                    <a:p>
                      <a:pPr marR="29845" algn="ctr">
                        <a:lnSpc>
                          <a:spcPct val="120000"/>
                        </a:lnSpc>
                      </a:pPr>
                      <a:r>
                        <a:rPr sz="1800" b="1" spc="-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edifici</a:t>
                      </a:r>
                      <a:endParaRPr sz="1800">
                        <a:solidFill>
                          <a:srgbClr val="002060"/>
                        </a:solidFill>
                        <a:latin typeface="+mn-lt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20000"/>
                        </a:lnSpc>
                      </a:pPr>
                      <a:r>
                        <a:rPr sz="1800" b="1" spc="-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privati</a:t>
                      </a:r>
                      <a:endParaRPr sz="1800">
                        <a:solidFill>
                          <a:srgbClr val="002060"/>
                        </a:solidFill>
                        <a:latin typeface="+mn-lt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20000"/>
                        </a:lnSpc>
                      </a:pPr>
                      <a:r>
                        <a:rPr sz="1800" b="1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-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a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min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24</a:t>
                      </a:r>
                      <a:r>
                        <a:rPr sz="1600" b="1" spc="-55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cm</a:t>
                      </a:r>
                      <a:endParaRPr sz="1600" dirty="0">
                        <a:solidFill>
                          <a:srgbClr val="002060"/>
                        </a:solidFill>
                        <a:latin typeface="+mn-lt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bject 22"/>
          <p:cNvSpPr txBox="1"/>
          <p:nvPr/>
        </p:nvSpPr>
        <p:spPr>
          <a:xfrm>
            <a:off x="326107" y="1847308"/>
            <a:ext cx="8557260" cy="78803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ctr">
              <a:lnSpc>
                <a:spcPts val="1910"/>
              </a:lnSpc>
              <a:spcBef>
                <a:spcPts val="165"/>
              </a:spcBef>
            </a:pPr>
            <a:r>
              <a:rPr sz="1600" spc="-10" dirty="0" err="1">
                <a:solidFill>
                  <a:srgbClr val="002060"/>
                </a:solidFill>
                <a:cs typeface="Arial" panose="020B0604020202020204" pitchFamily="34" charset="0"/>
              </a:rPr>
              <a:t>profilo</a:t>
            </a:r>
            <a:r>
              <a:rPr sz="1600" spc="-10" dirty="0">
                <a:solidFill>
                  <a:srgbClr val="002060"/>
                </a:solidFill>
                <a:cs typeface="Arial" panose="020B0604020202020204" pitchFamily="34" charset="0"/>
              </a:rPr>
              <a:t> del gradino preferibilmente continuo </a:t>
            </a:r>
            <a:r>
              <a:rPr sz="1600" spc="-5" dirty="0">
                <a:solidFill>
                  <a:srgbClr val="002060"/>
                </a:solidFill>
                <a:cs typeface="Arial" panose="020B0604020202020204" pitchFamily="34" charset="0"/>
              </a:rPr>
              <a:t>a </a:t>
            </a:r>
            <a:r>
              <a:rPr sz="1600" spc="-10" dirty="0">
                <a:solidFill>
                  <a:srgbClr val="002060"/>
                </a:solidFill>
                <a:cs typeface="Arial" panose="020B0604020202020204" pitchFamily="34" charset="0"/>
              </a:rPr>
              <a:t>spigoli </a:t>
            </a:r>
            <a:r>
              <a:rPr sz="1600" spc="-5" dirty="0">
                <a:solidFill>
                  <a:srgbClr val="002060"/>
                </a:solidFill>
                <a:cs typeface="Arial" panose="020B0604020202020204" pitchFamily="34" charset="0"/>
              </a:rPr>
              <a:t>arrotondati </a:t>
            </a:r>
            <a:r>
              <a:rPr sz="1600" spc="-10" dirty="0">
                <a:solidFill>
                  <a:srgbClr val="002060"/>
                </a:solidFill>
                <a:cs typeface="Arial" panose="020B0604020202020204" pitchFamily="34" charset="0"/>
              </a:rPr>
              <a:t>con  sottogrado </a:t>
            </a:r>
            <a:r>
              <a:rPr sz="1600" spc="-10" dirty="0" err="1">
                <a:solidFill>
                  <a:srgbClr val="002060"/>
                </a:solidFill>
                <a:cs typeface="Arial" panose="020B0604020202020204" pitchFamily="34" charset="0"/>
              </a:rPr>
              <a:t>inclinato</a:t>
            </a:r>
            <a:r>
              <a:rPr sz="1600" spc="-1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it-IT" sz="1600" spc="-1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2700" marR="5080" algn="ctr">
              <a:lnSpc>
                <a:spcPts val="1910"/>
              </a:lnSpc>
              <a:spcBef>
                <a:spcPts val="165"/>
              </a:spcBef>
            </a:pPr>
            <a:r>
              <a:rPr sz="1600" spc="-10" dirty="0">
                <a:solidFill>
                  <a:srgbClr val="002060"/>
                </a:solidFill>
                <a:cs typeface="Arial" panose="020B0604020202020204" pitchFamily="34" charset="0"/>
              </a:rPr>
              <a:t>(75°-85°), con eventuale aggetto compreso tra </a:t>
            </a:r>
            <a:r>
              <a:rPr sz="1600" spc="-5" dirty="0">
                <a:solidFill>
                  <a:srgbClr val="002060"/>
                </a:solidFill>
                <a:cs typeface="Arial" panose="020B0604020202020204" pitchFamily="34" charset="0"/>
              </a:rPr>
              <a:t>i </a:t>
            </a:r>
            <a:r>
              <a:rPr sz="1600" spc="-10" dirty="0">
                <a:solidFill>
                  <a:srgbClr val="002060"/>
                </a:solidFill>
                <a:cs typeface="Arial" panose="020B0604020202020204" pitchFamily="34" charset="0"/>
              </a:rPr>
              <a:t>2-2,5</a:t>
            </a:r>
            <a:r>
              <a:rPr sz="1600" spc="6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002060"/>
                </a:solidFill>
                <a:cs typeface="Arial" panose="020B0604020202020204" pitchFamily="34" charset="0"/>
              </a:rPr>
              <a:t>cm</a:t>
            </a:r>
            <a:endParaRPr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881F12-CB0A-BB17-725C-88D65321ACC6}"/>
              </a:ext>
            </a:extLst>
          </p:cNvPr>
          <p:cNvGrpSpPr/>
          <p:nvPr/>
        </p:nvGrpSpPr>
        <p:grpSpPr>
          <a:xfrm>
            <a:off x="5512689" y="3173790"/>
            <a:ext cx="2706732" cy="2163963"/>
            <a:chOff x="5512689" y="3173790"/>
            <a:chExt cx="2706732" cy="2163963"/>
          </a:xfrm>
        </p:grpSpPr>
        <p:sp>
          <p:nvSpPr>
            <p:cNvPr id="12" name="object 9"/>
            <p:cNvSpPr/>
            <p:nvPr/>
          </p:nvSpPr>
          <p:spPr>
            <a:xfrm>
              <a:off x="6017639" y="3690742"/>
              <a:ext cx="978535" cy="338455"/>
            </a:xfrm>
            <a:custGeom>
              <a:avLst/>
              <a:gdLst/>
              <a:ahLst/>
              <a:cxnLst/>
              <a:rect l="l" t="t" r="r" b="b"/>
              <a:pathLst>
                <a:path w="978534" h="338454">
                  <a:moveTo>
                    <a:pt x="0" y="338327"/>
                  </a:moveTo>
                  <a:lnTo>
                    <a:pt x="978407" y="338327"/>
                  </a:lnTo>
                  <a:lnTo>
                    <a:pt x="978407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en-US" b="1" spc="-5" dirty="0">
                  <a:solidFill>
                    <a:srgbClr val="002060"/>
                  </a:solidFill>
                  <a:cs typeface="Arial" panose="020B0604020202020204" pitchFamily="34" charset="0"/>
                </a:rPr>
                <a:t>30</a:t>
              </a:r>
              <a:r>
                <a:rPr lang="en-US" b="1" spc="-90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b="1" spc="-5" dirty="0">
                  <a:solidFill>
                    <a:srgbClr val="002060"/>
                  </a:solidFill>
                  <a:cs typeface="Arial" panose="020B0604020202020204" pitchFamily="34" charset="0"/>
                </a:rPr>
                <a:t>cm</a:t>
              </a:r>
              <a:endParaRPr lang="en-US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endParaRPr dirty="0">
                <a:cs typeface="Arial" panose="020B0604020202020204" pitchFamily="34" charset="0"/>
              </a:endParaRPr>
            </a:p>
          </p:txBody>
        </p:sp>
        <p:sp>
          <p:nvSpPr>
            <p:cNvPr id="14" name="object 11"/>
            <p:cNvSpPr txBox="1"/>
            <p:nvPr/>
          </p:nvSpPr>
          <p:spPr>
            <a:xfrm>
              <a:off x="7635856" y="4742758"/>
              <a:ext cx="583565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solidFill>
                    <a:srgbClr val="21218A"/>
                  </a:solidFill>
                  <a:cs typeface="Arial" panose="020B0604020202020204" pitchFamily="34" charset="0"/>
                </a:rPr>
                <a:t>17</a:t>
              </a:r>
              <a:r>
                <a:rPr sz="1600" b="1" spc="-85" dirty="0">
                  <a:solidFill>
                    <a:srgbClr val="21218A"/>
                  </a:solidFill>
                  <a:cs typeface="Arial" panose="020B0604020202020204" pitchFamily="34" charset="0"/>
                </a:rPr>
                <a:t> </a:t>
              </a:r>
              <a:r>
                <a:rPr sz="1600" b="1" spc="-10" dirty="0">
                  <a:solidFill>
                    <a:srgbClr val="21218A"/>
                  </a:solidFill>
                  <a:cs typeface="Arial" panose="020B0604020202020204" pitchFamily="34" charset="0"/>
                </a:rPr>
                <a:t>cm</a:t>
              </a:r>
              <a:endParaRPr sz="1600" dirty="0">
                <a:cs typeface="Arial" panose="020B0604020202020204" pitchFamily="34" charset="0"/>
              </a:endParaRPr>
            </a:p>
          </p:txBody>
        </p:sp>
        <p:sp>
          <p:nvSpPr>
            <p:cNvPr id="16" name="object 13"/>
            <p:cNvSpPr txBox="1"/>
            <p:nvPr/>
          </p:nvSpPr>
          <p:spPr>
            <a:xfrm>
              <a:off x="5512689" y="4811582"/>
              <a:ext cx="942975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solidFill>
                    <a:srgbClr val="21218A"/>
                  </a:solidFill>
                  <a:cs typeface="Arial" panose="020B0604020202020204" pitchFamily="34" charset="0"/>
                </a:rPr>
                <a:t>70° -</a:t>
              </a:r>
              <a:r>
                <a:rPr sz="1600" b="1" spc="-290" dirty="0">
                  <a:solidFill>
                    <a:srgbClr val="21218A"/>
                  </a:solidFill>
                  <a:cs typeface="Arial" panose="020B0604020202020204" pitchFamily="34" charset="0"/>
                </a:rPr>
                <a:t> </a:t>
              </a:r>
              <a:r>
                <a:rPr sz="1600" b="1" spc="-10" dirty="0">
                  <a:solidFill>
                    <a:srgbClr val="21218A"/>
                  </a:solidFill>
                  <a:cs typeface="Arial" panose="020B0604020202020204" pitchFamily="34" charset="0"/>
                </a:rPr>
                <a:t>80°</a:t>
              </a:r>
              <a:endParaRPr sz="1600">
                <a:cs typeface="Arial" panose="020B0604020202020204" pitchFamily="34" charset="0"/>
              </a:endParaRPr>
            </a:p>
          </p:txBody>
        </p:sp>
        <p:cxnSp>
          <p:nvCxnSpPr>
            <p:cNvPr id="3" name="Connettore 2 2"/>
            <p:cNvCxnSpPr/>
            <p:nvPr/>
          </p:nvCxnSpPr>
          <p:spPr>
            <a:xfrm>
              <a:off x="5725095" y="4115531"/>
              <a:ext cx="1271079" cy="89"/>
            </a:xfrm>
            <a:prstGeom prst="straightConnector1">
              <a:avLst/>
            </a:prstGeom>
            <a:ln w="28575">
              <a:solidFill>
                <a:srgbClr val="00206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uppo 27"/>
            <p:cNvGrpSpPr/>
            <p:nvPr/>
          </p:nvGrpSpPr>
          <p:grpSpPr>
            <a:xfrm>
              <a:off x="5644342" y="3173790"/>
              <a:ext cx="2387519" cy="2146355"/>
              <a:chOff x="5644342" y="3173790"/>
              <a:chExt cx="2387519" cy="2146355"/>
            </a:xfrm>
          </p:grpSpPr>
          <p:grpSp>
            <p:nvGrpSpPr>
              <p:cNvPr id="26" name="Gruppo 25"/>
              <p:cNvGrpSpPr/>
              <p:nvPr/>
            </p:nvGrpSpPr>
            <p:grpSpPr>
              <a:xfrm>
                <a:off x="5644342" y="3173790"/>
                <a:ext cx="2387519" cy="1481455"/>
                <a:chOff x="5644342" y="3173790"/>
                <a:chExt cx="2387519" cy="1481455"/>
              </a:xfrm>
            </p:grpSpPr>
            <p:sp>
              <p:nvSpPr>
                <p:cNvPr id="10" name="object 7"/>
                <p:cNvSpPr/>
                <p:nvPr/>
              </p:nvSpPr>
              <p:spPr>
                <a:xfrm>
                  <a:off x="7176229" y="3173790"/>
                  <a:ext cx="855632" cy="1481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565" h="1481454">
                      <a:moveTo>
                        <a:pt x="0" y="1481328"/>
                      </a:moveTo>
                      <a:lnTo>
                        <a:pt x="710183" y="1481328"/>
                      </a:lnTo>
                      <a:lnTo>
                        <a:pt x="710183" y="0"/>
                      </a:lnTo>
                      <a:lnTo>
                        <a:pt x="0" y="0"/>
                      </a:lnTo>
                      <a:lnTo>
                        <a:pt x="0" y="14813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" name="Rettangolo 3"/>
                <p:cNvSpPr/>
                <p:nvPr/>
              </p:nvSpPr>
              <p:spPr>
                <a:xfrm>
                  <a:off x="5644342" y="3415676"/>
                  <a:ext cx="1736215" cy="2409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ttangolo 26"/>
              <p:cNvSpPr/>
              <p:nvPr/>
            </p:nvSpPr>
            <p:spPr>
              <a:xfrm>
                <a:off x="7176228" y="4936203"/>
                <a:ext cx="310422" cy="383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Connettore 2 30"/>
            <p:cNvCxnSpPr/>
            <p:nvPr/>
          </p:nvCxnSpPr>
          <p:spPr>
            <a:xfrm flipH="1">
              <a:off x="7308182" y="4664571"/>
              <a:ext cx="793" cy="673182"/>
            </a:xfrm>
            <a:prstGeom prst="straightConnector1">
              <a:avLst/>
            </a:prstGeom>
            <a:ln w="28575">
              <a:solidFill>
                <a:srgbClr val="00206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bject 4"/>
          <p:cNvSpPr txBox="1"/>
          <p:nvPr/>
        </p:nvSpPr>
        <p:spPr>
          <a:xfrm>
            <a:off x="1618920" y="667673"/>
            <a:ext cx="59061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ELEMENTI </a:t>
            </a:r>
            <a:r>
              <a:rPr lang="it-IT"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TECNICI_GRADINO</a:t>
            </a:r>
            <a:endParaRPr sz="2400" dirty="0">
              <a:cs typeface="Arial" panose="020B0604020202020204" pitchFamily="34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2C3C0873-0DEE-705B-108B-90906C596BBE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244A422-B389-470C-2660-0C5E80447A49}"/>
              </a:ext>
            </a:extLst>
          </p:cNvPr>
          <p:cNvSpPr txBox="1"/>
          <p:nvPr/>
        </p:nvSpPr>
        <p:spPr>
          <a:xfrm>
            <a:off x="304799" y="422265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2a + p = </a:t>
            </a:r>
            <a:r>
              <a:rPr lang="it-IT" sz="1800" b="1" spc="-5" dirty="0">
                <a:solidFill>
                  <a:srgbClr val="002060"/>
                </a:solidFill>
                <a:cs typeface="Arial" panose="020B0604020202020204" pitchFamily="34" charset="0"/>
              </a:rPr>
              <a:t>62-64 </a:t>
            </a:r>
            <a:r>
              <a:rPr 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cm </a:t>
            </a:r>
            <a:r>
              <a:rPr lang="it-IT" sz="1800" b="1" spc="-5" dirty="0">
                <a:solidFill>
                  <a:srgbClr val="002060"/>
                </a:solidFill>
                <a:cs typeface="Arial" panose="020B0604020202020204" pitchFamily="34" charset="0"/>
              </a:rPr>
              <a:t>(formula</a:t>
            </a:r>
            <a:r>
              <a:rPr lang="it-IT" sz="1800" b="1" spc="-1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1800" b="1" spc="-5" dirty="0">
                <a:solidFill>
                  <a:srgbClr val="002060"/>
                </a:solidFill>
                <a:cs typeface="Arial" panose="020B0604020202020204" pitchFamily="34" charset="0"/>
              </a:rPr>
              <a:t>empirica)</a:t>
            </a:r>
            <a:endParaRPr lang="it-IT" sz="1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3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/>
          <p:nvPr/>
        </p:nvSpPr>
        <p:spPr>
          <a:xfrm>
            <a:off x="1623708" y="875930"/>
            <a:ext cx="59061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C00000"/>
                </a:solidFill>
                <a:cs typeface="Arial" panose="020B0604020202020204" pitchFamily="34" charset="0"/>
              </a:rPr>
              <a:t>ELEMENTI </a:t>
            </a:r>
            <a:r>
              <a:rPr lang="it-IT" sz="2800" b="1" spc="-10" dirty="0">
                <a:solidFill>
                  <a:srgbClr val="C00000"/>
                </a:solidFill>
                <a:cs typeface="Arial" panose="020B0604020202020204" pitchFamily="34" charset="0"/>
              </a:rPr>
              <a:t>TECNICI_GRADINO</a:t>
            </a:r>
            <a:endParaRPr sz="2800" dirty="0"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0" y="1787409"/>
            <a:ext cx="9153122" cy="4961334"/>
            <a:chOff x="123290" y="1531933"/>
            <a:chExt cx="9020710" cy="4889562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6517" y="1531933"/>
              <a:ext cx="4777483" cy="4889562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-282071" y="1937294"/>
              <a:ext cx="4889562" cy="4078840"/>
            </a:xfrm>
            <a:prstGeom prst="rect">
              <a:avLst/>
            </a:prstGeom>
          </p:spPr>
        </p:pic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83DC9DAD-92C1-70C7-FCA0-29C6A9C18E4E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97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508515" y="1629295"/>
            <a:ext cx="8126971" cy="5228707"/>
            <a:chOff x="640080" y="1629295"/>
            <a:chExt cx="8126971" cy="522870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055172" y="2146123"/>
              <a:ext cx="5228705" cy="4195053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0080" y="1629295"/>
              <a:ext cx="3715022" cy="5228706"/>
            </a:xfrm>
            <a:prstGeom prst="rect">
              <a:avLst/>
            </a:prstGeom>
          </p:spPr>
        </p:pic>
      </p:grpSp>
      <p:sp>
        <p:nvSpPr>
          <p:cNvPr id="10" name="object 4"/>
          <p:cNvSpPr txBox="1"/>
          <p:nvPr/>
        </p:nvSpPr>
        <p:spPr>
          <a:xfrm>
            <a:off x="2234780" y="1091762"/>
            <a:ext cx="4674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01F5F"/>
                </a:solidFill>
                <a:cs typeface="Consolas"/>
              </a:rPr>
              <a:t>GRADINO</a:t>
            </a:r>
            <a:r>
              <a:rPr lang="it-IT" sz="2000" b="1" dirty="0">
                <a:solidFill>
                  <a:srgbClr val="001F5F"/>
                </a:solidFill>
                <a:cs typeface="Consolas"/>
              </a:rPr>
              <a:t> D’INVITO</a:t>
            </a:r>
            <a:endParaRPr sz="1800" dirty="0">
              <a:cs typeface="Consola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598516" y="4443736"/>
            <a:ext cx="3463962" cy="2223071"/>
            <a:chOff x="598516" y="4443736"/>
            <a:chExt cx="3463962" cy="2223071"/>
          </a:xfrm>
        </p:grpSpPr>
        <p:sp>
          <p:nvSpPr>
            <p:cNvPr id="11" name="Ovale 10"/>
            <p:cNvSpPr/>
            <p:nvPr/>
          </p:nvSpPr>
          <p:spPr>
            <a:xfrm>
              <a:off x="598516" y="5004262"/>
              <a:ext cx="1795549" cy="166254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496290" y="4443736"/>
              <a:ext cx="2566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>
                  <a:solidFill>
                    <a:srgbClr val="FFFF00"/>
                  </a:solidFill>
                </a:rPr>
                <a:t>segnaletica </a:t>
              </a:r>
              <a:r>
                <a:rPr lang="it-IT" b="1" dirty="0">
                  <a:solidFill>
                    <a:srgbClr val="FFFF00"/>
                  </a:solidFill>
                </a:rPr>
                <a:t>di attenzione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object 4"/>
          <p:cNvSpPr txBox="1"/>
          <p:nvPr/>
        </p:nvSpPr>
        <p:spPr>
          <a:xfrm>
            <a:off x="1618920" y="679378"/>
            <a:ext cx="59061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ELEMENTI </a:t>
            </a:r>
            <a:r>
              <a:rPr lang="it-IT"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TECNICI_GRADINO</a:t>
            </a:r>
            <a:endParaRPr sz="2400" dirty="0">
              <a:cs typeface="Arial" panose="020B0604020202020204" pitchFamily="34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612BD9E3-8A8A-8473-F888-63CE01B948E6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2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 txBox="1"/>
          <p:nvPr/>
        </p:nvSpPr>
        <p:spPr>
          <a:xfrm>
            <a:off x="2234780" y="1091762"/>
            <a:ext cx="4674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01F5F"/>
                </a:solidFill>
                <a:cs typeface="Consolas"/>
              </a:rPr>
              <a:t>GRADINO</a:t>
            </a:r>
            <a:r>
              <a:rPr lang="it-IT" sz="2000" b="1" dirty="0">
                <a:solidFill>
                  <a:srgbClr val="001F5F"/>
                </a:solidFill>
                <a:cs typeface="Consolas"/>
              </a:rPr>
              <a:t> D’ARRIVO</a:t>
            </a:r>
            <a:endParaRPr sz="1800" dirty="0">
              <a:cs typeface="Consolas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1618919" y="709606"/>
            <a:ext cx="59061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ELEMENTI </a:t>
            </a:r>
            <a:r>
              <a:rPr lang="it-IT"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TECNICI_GRADINO</a:t>
            </a:r>
            <a:endParaRPr sz="2400" dirty="0"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8908" y="1457864"/>
            <a:ext cx="5746182" cy="5400136"/>
          </a:xfrm>
          <a:prstGeom prst="rect">
            <a:avLst/>
          </a:prstGeom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7B8E3B52-BCD7-233D-5372-D74AD9C35529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2281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/>
          <p:nvPr/>
        </p:nvSpPr>
        <p:spPr>
          <a:xfrm>
            <a:off x="1983016" y="1138399"/>
            <a:ext cx="578321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cs typeface="Consolas"/>
              </a:rPr>
              <a:t>ELEMENTI</a:t>
            </a:r>
            <a:r>
              <a:rPr sz="2000" b="1" spc="-75" dirty="0">
                <a:solidFill>
                  <a:srgbClr val="001F5F"/>
                </a:solidFill>
                <a:cs typeface="Consolas"/>
              </a:rPr>
              <a:t> </a:t>
            </a:r>
            <a:r>
              <a:rPr lang="it-IT" sz="2000" b="1" spc="-5" dirty="0">
                <a:solidFill>
                  <a:srgbClr val="001F5F"/>
                </a:solidFill>
                <a:cs typeface="Consolas"/>
              </a:rPr>
              <a:t>DI COMPLETAMENTO_RIVESTIMENTO</a:t>
            </a:r>
            <a:endParaRPr sz="2000" dirty="0">
              <a:cs typeface="Consolas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187849" y="1623447"/>
            <a:ext cx="9030978" cy="5234553"/>
            <a:chOff x="146286" y="1614396"/>
            <a:chExt cx="9030978" cy="5234553"/>
          </a:xfrm>
        </p:grpSpPr>
        <p:sp>
          <p:nvSpPr>
            <p:cNvPr id="8" name="object 5"/>
            <p:cNvSpPr txBox="1"/>
            <p:nvPr/>
          </p:nvSpPr>
          <p:spPr>
            <a:xfrm>
              <a:off x="5374847" y="1614396"/>
              <a:ext cx="380241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2000" b="1" dirty="0">
                  <a:solidFill>
                    <a:srgbClr val="001F5F"/>
                  </a:solidFill>
                  <a:cs typeface="Arial" panose="020B0604020202020204" pitchFamily="34" charset="0"/>
                </a:rPr>
                <a:t>TRATTAMENTO</a:t>
              </a:r>
              <a:r>
                <a:rPr lang="it-IT" sz="2000" b="1" dirty="0">
                  <a:solidFill>
                    <a:srgbClr val="001F5F"/>
                  </a:solidFill>
                  <a:cs typeface="Arial" panose="020B0604020202020204" pitchFamily="34" charset="0"/>
                </a:rPr>
                <a:t> AL BORDO</a:t>
              </a:r>
              <a:endParaRPr sz="2000" dirty="0">
                <a:cs typeface="Arial" panose="020B0604020202020204" pitchFamily="34" charset="0"/>
              </a:endParaRPr>
            </a:p>
          </p:txBody>
        </p:sp>
        <p:sp>
          <p:nvSpPr>
            <p:cNvPr id="14" name="object 9"/>
            <p:cNvSpPr txBox="1"/>
            <p:nvPr/>
          </p:nvSpPr>
          <p:spPr>
            <a:xfrm>
              <a:off x="836869" y="1618811"/>
              <a:ext cx="2005455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1440" algn="ctr">
                <a:lnSpc>
                  <a:spcPct val="100000"/>
                </a:lnSpc>
                <a:spcBef>
                  <a:spcPts val="100"/>
                </a:spcBef>
              </a:pPr>
              <a:r>
                <a:rPr sz="2000" b="1" dirty="0">
                  <a:solidFill>
                    <a:srgbClr val="001F5F"/>
                  </a:solidFill>
                  <a:cs typeface="Arial" panose="020B0604020202020204" pitchFamily="34" charset="0"/>
                </a:rPr>
                <a:t>A</a:t>
              </a:r>
              <a:r>
                <a:rPr sz="2000" b="1" spc="-5" dirty="0">
                  <a:solidFill>
                    <a:srgbClr val="001F5F"/>
                  </a:solidFill>
                  <a:cs typeface="Arial" panose="020B0604020202020204" pitchFamily="34" charset="0"/>
                </a:rPr>
                <a:t> </a:t>
              </a:r>
              <a:r>
                <a:rPr sz="2000" b="1" dirty="0">
                  <a:solidFill>
                    <a:srgbClr val="001F5F"/>
                  </a:solidFill>
                  <a:cs typeface="Arial" panose="020B0604020202020204" pitchFamily="34" charset="0"/>
                </a:rPr>
                <a:t>NUDO</a:t>
              </a:r>
              <a:endParaRPr sz="2000" dirty="0">
                <a:cs typeface="Arial" panose="020B0604020202020204" pitchFamily="34" charset="0"/>
              </a:endParaRPr>
            </a:p>
          </p:txBody>
        </p:sp>
        <p:sp>
          <p:nvSpPr>
            <p:cNvPr id="15" name="object 9"/>
            <p:cNvSpPr txBox="1"/>
            <p:nvPr/>
          </p:nvSpPr>
          <p:spPr>
            <a:xfrm>
              <a:off x="3622419" y="5320025"/>
              <a:ext cx="2421285" cy="104387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105"/>
                </a:spcBef>
              </a:pPr>
              <a:r>
                <a:rPr lang="it-IT" sz="2000" b="1" dirty="0">
                  <a:solidFill>
                    <a:srgbClr val="001F5F"/>
                  </a:solidFill>
                  <a:cs typeface="Arial" panose="020B0604020202020204" pitchFamily="34" charset="0"/>
                </a:rPr>
                <a:t>RIVESTITO</a:t>
              </a:r>
              <a:endParaRPr sz="2000" dirty="0">
                <a:cs typeface="Arial" panose="020B0604020202020204" pitchFamily="34" charset="0"/>
              </a:endParaRPr>
            </a:p>
            <a:p>
              <a:pPr marL="298450" marR="266700" indent="-285750">
                <a:lnSpc>
                  <a:spcPct val="100000"/>
                </a:lnSpc>
                <a:spcBef>
                  <a:spcPts val="910"/>
                </a:spcBef>
                <a:buFont typeface="Wingdings" panose="05000000000000000000" pitchFamily="2" charset="2"/>
                <a:buChar char="Ø"/>
              </a:pPr>
              <a:r>
                <a:rPr sz="1600" b="1" spc="-5" dirty="0">
                  <a:solidFill>
                    <a:srgbClr val="001F5F"/>
                  </a:solidFill>
                  <a:cs typeface="Arial" panose="020B0604020202020204" pitchFamily="34" charset="0"/>
                </a:rPr>
                <a:t>con </a:t>
              </a:r>
              <a:r>
                <a:rPr sz="1600" b="1" spc="-5" dirty="0" err="1">
                  <a:solidFill>
                    <a:srgbClr val="001F5F"/>
                  </a:solidFill>
                  <a:cs typeface="Arial" panose="020B0604020202020204" pitchFamily="34" charset="0"/>
                </a:rPr>
                <a:t>sormonto</a:t>
              </a:r>
              <a:endParaRPr lang="it-IT" sz="1600" b="1" spc="-5" dirty="0">
                <a:solidFill>
                  <a:srgbClr val="001F5F"/>
                </a:solidFill>
                <a:cs typeface="Arial" panose="020B0604020202020204" pitchFamily="34" charset="0"/>
              </a:endParaRPr>
            </a:p>
            <a:p>
              <a:pPr marL="298450" marR="266700" indent="-285750">
                <a:lnSpc>
                  <a:spcPct val="100000"/>
                </a:lnSpc>
                <a:spcBef>
                  <a:spcPts val="910"/>
                </a:spcBef>
                <a:buFont typeface="Wingdings" panose="05000000000000000000" pitchFamily="2" charset="2"/>
                <a:buChar char="Ø"/>
              </a:pPr>
              <a:r>
                <a:rPr sz="1600" b="1" spc="-5" dirty="0" err="1">
                  <a:solidFill>
                    <a:srgbClr val="001F5F"/>
                  </a:solidFill>
                  <a:cs typeface="Arial" panose="020B0604020202020204" pitchFamily="34" charset="0"/>
                </a:rPr>
                <a:t>senza</a:t>
              </a:r>
              <a:r>
                <a:rPr sz="1600" b="1" spc="-85" dirty="0">
                  <a:solidFill>
                    <a:srgbClr val="001F5F"/>
                  </a:solidFill>
                  <a:cs typeface="Arial" panose="020B0604020202020204" pitchFamily="34" charset="0"/>
                </a:rPr>
                <a:t> </a:t>
              </a:r>
              <a:r>
                <a:rPr sz="1600" b="1" spc="-5" dirty="0" err="1">
                  <a:solidFill>
                    <a:srgbClr val="001F5F"/>
                  </a:solidFill>
                  <a:cs typeface="Arial" panose="020B0604020202020204" pitchFamily="34" charset="0"/>
                </a:rPr>
                <a:t>sormonto</a:t>
              </a:r>
              <a:endParaRPr sz="1600" dirty="0">
                <a:cs typeface="Arial" panose="020B0604020202020204" pitchFamily="34" charset="0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146286" y="2034042"/>
              <a:ext cx="3386623" cy="4814906"/>
              <a:chOff x="146286" y="2407780"/>
              <a:chExt cx="3173881" cy="4456935"/>
            </a:xfrm>
          </p:grpSpPr>
          <p:sp>
            <p:nvSpPr>
              <p:cNvPr id="11" name="object 8"/>
              <p:cNvSpPr/>
              <p:nvPr/>
            </p:nvSpPr>
            <p:spPr>
              <a:xfrm>
                <a:off x="147724" y="4689551"/>
                <a:ext cx="3172443" cy="2175164"/>
              </a:xfrm>
              <a:prstGeom prst="rect">
                <a:avLst/>
              </a:prstGeom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8"/>
              <p:cNvSpPr/>
              <p:nvPr/>
            </p:nvSpPr>
            <p:spPr>
              <a:xfrm>
                <a:off x="146286" y="2407780"/>
                <a:ext cx="3173881" cy="2184947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7593" y="2034043"/>
              <a:ext cx="3196926" cy="4814906"/>
            </a:xfrm>
            <a:prstGeom prst="rect">
              <a:avLst/>
            </a:prstGeom>
          </p:spPr>
        </p:pic>
      </p:grpSp>
      <p:sp>
        <p:nvSpPr>
          <p:cNvPr id="21" name="object 4"/>
          <p:cNvSpPr txBox="1"/>
          <p:nvPr/>
        </p:nvSpPr>
        <p:spPr>
          <a:xfrm>
            <a:off x="1623708" y="684852"/>
            <a:ext cx="59061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ELEMENTI </a:t>
            </a:r>
            <a:r>
              <a:rPr lang="it-IT"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TECNICI_GRADINO</a:t>
            </a:r>
            <a:endParaRPr sz="2400" dirty="0">
              <a:cs typeface="Arial" panose="020B0604020202020204" pitchFamily="34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1E1E109E-84D7-94F9-06EE-E3EFB38DD50D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11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/>
          <p:cNvSpPr txBox="1"/>
          <p:nvPr/>
        </p:nvSpPr>
        <p:spPr>
          <a:xfrm>
            <a:off x="498793" y="599766"/>
            <a:ext cx="8146415" cy="5033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cs typeface="Arial" panose="020B0604020202020204" pitchFamily="34" charset="0"/>
              </a:rPr>
              <a:t>ELEMENTI </a:t>
            </a:r>
            <a:r>
              <a:rPr lang="it-IT"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TECNICI _ </a:t>
            </a:r>
            <a:r>
              <a:rPr sz="2400" b="1" dirty="0">
                <a:solidFill>
                  <a:srgbClr val="C00000"/>
                </a:solidFill>
                <a:cs typeface="Arial" panose="020B0604020202020204" pitchFamily="34" charset="0"/>
              </a:rPr>
              <a:t>RAMPA</a:t>
            </a:r>
            <a:endParaRPr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0" name="object 3"/>
          <p:cNvSpPr txBox="1"/>
          <p:nvPr/>
        </p:nvSpPr>
        <p:spPr>
          <a:xfrm>
            <a:off x="461448" y="1914525"/>
            <a:ext cx="8221105" cy="4632037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6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andamento regolare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e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omogeneo</a:t>
            </a:r>
            <a:endParaRPr dirty="0"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contenere</a:t>
            </a:r>
            <a:r>
              <a:rPr spc="29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lo</a:t>
            </a:r>
            <a:r>
              <a:rPr spc="28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stesso</a:t>
            </a:r>
            <a:r>
              <a:rPr spc="30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numero</a:t>
            </a:r>
            <a:r>
              <a:rPr spc="29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di</a:t>
            </a:r>
            <a:r>
              <a:rPr spc="30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gradini,</a:t>
            </a:r>
            <a:r>
              <a:rPr spc="28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caratterizzati</a:t>
            </a:r>
            <a:r>
              <a:rPr spc="29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da</a:t>
            </a:r>
            <a:r>
              <a:rPr spc="30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un</a:t>
            </a:r>
            <a:r>
              <a:rPr spc="29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corretto</a:t>
            </a:r>
            <a:endParaRPr dirty="0">
              <a:cs typeface="Arial" panose="020B0604020202020204" pitchFamily="34" charset="0"/>
            </a:endParaRPr>
          </a:p>
          <a:p>
            <a:pPr marL="299085">
              <a:lnSpc>
                <a:spcPct val="100000"/>
              </a:lnSpc>
              <a:spcBef>
                <a:spcPts val="960"/>
              </a:spcBef>
            </a:pP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rapporto alzata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e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 pedata</a:t>
            </a:r>
            <a:endParaRPr dirty="0"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per ogni rampa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i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gradini devono avere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la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stessa alzata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e</a:t>
            </a:r>
            <a:r>
              <a:rPr spc="2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pedata</a:t>
            </a:r>
            <a:endParaRPr dirty="0"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lunghezza rampe contenuta, in caso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contrario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interporre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un</a:t>
            </a:r>
            <a:r>
              <a:rPr spc="3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ripiano</a:t>
            </a:r>
            <a:endParaRPr dirty="0"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99085" algn="l"/>
                <a:tab pos="299720" algn="l"/>
                <a:tab pos="1343025" algn="l"/>
                <a:tab pos="1827530" algn="l"/>
                <a:tab pos="3094355" algn="l"/>
                <a:tab pos="4137025" algn="l"/>
                <a:tab pos="4622800" algn="l"/>
                <a:tab pos="5886450" algn="l"/>
                <a:tab pos="6927850" algn="l"/>
                <a:tab pos="7303134" algn="l"/>
              </a:tabLst>
            </a:pPr>
            <a:r>
              <a:rPr lang="en-US" spc="-10" dirty="0" err="1">
                <a:solidFill>
                  <a:srgbClr val="001F5F"/>
                </a:solidFill>
                <a:cs typeface="Arial" panose="020B0604020202020204" pitchFamily="34" charset="0"/>
              </a:rPr>
              <a:t>segnale</a:t>
            </a:r>
            <a:r>
              <a:rPr lang="it-IT"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al</a:t>
            </a:r>
            <a:r>
              <a:rPr lang="it-IT" spc="-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pavimento</a:t>
            </a:r>
            <a:r>
              <a:rPr lang="it-IT"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(fascia</a:t>
            </a:r>
            <a:r>
              <a:rPr lang="it-IT"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di</a:t>
            </a:r>
            <a:r>
              <a:rPr lang="it-IT" spc="-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materiale</a:t>
            </a:r>
            <a:r>
              <a:rPr lang="it-IT"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diverso</a:t>
            </a:r>
            <a:r>
              <a:rPr lang="it-IT"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o</a:t>
            </a:r>
            <a:r>
              <a:rPr lang="it-IT" spc="-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comunque</a:t>
            </a:r>
            <a:r>
              <a:rPr lang="it-IT"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percepibile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anche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da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persone cieche) situato almeno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a 30 cm dal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primo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e 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dall’ultimo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gradino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per indicare inizio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e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fine</a:t>
            </a:r>
            <a:r>
              <a:rPr spc="-1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rampa</a:t>
            </a:r>
            <a:endParaRPr lang="it-IT" spc="-10" dirty="0">
              <a:solidFill>
                <a:srgbClr val="001F5F"/>
              </a:solidFill>
              <a:cs typeface="Arial" panose="020B0604020202020204" pitchFamily="34" charset="0"/>
            </a:endParaRPr>
          </a:p>
          <a:p>
            <a:pPr marL="299085" marR="6350">
              <a:lnSpc>
                <a:spcPct val="150000"/>
              </a:lnSpc>
              <a:spcBef>
                <a:spcPts val="5"/>
              </a:spcBef>
            </a:pPr>
            <a:endParaRPr sz="1600" dirty="0">
              <a:cs typeface="Arial" panose="020B0604020202020204" pitchFamily="34" charset="0"/>
            </a:endParaRPr>
          </a:p>
          <a:p>
            <a:pPr marL="90170">
              <a:lnSpc>
                <a:spcPct val="100000"/>
              </a:lnSpc>
              <a:spcBef>
                <a:spcPts val="350"/>
              </a:spcBef>
            </a:pPr>
            <a:r>
              <a:rPr sz="2000" b="1" dirty="0">
                <a:solidFill>
                  <a:srgbClr val="C00000"/>
                </a:solidFill>
                <a:cs typeface="Arial" panose="020B0604020202020204" pitchFamily="34" charset="0"/>
              </a:rPr>
              <a:t>Larghezza</a:t>
            </a:r>
            <a:r>
              <a:rPr sz="2000" b="1" spc="-1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C00000"/>
                </a:solidFill>
                <a:cs typeface="Arial" panose="020B0604020202020204" pitchFamily="34" charset="0"/>
              </a:rPr>
              <a:t>minima</a:t>
            </a:r>
            <a:endParaRPr sz="2000" dirty="0">
              <a:cs typeface="Arial" panose="020B0604020202020204" pitchFamily="34" charset="0"/>
            </a:endParaRPr>
          </a:p>
          <a:p>
            <a:pPr marL="376555" lvl="1" indent="-286385">
              <a:lnSpc>
                <a:spcPct val="100000"/>
              </a:lnSpc>
              <a:spcBef>
                <a:spcPts val="695"/>
              </a:spcBef>
              <a:buFont typeface="Wingdings"/>
              <a:buChar char=""/>
              <a:tabLst>
                <a:tab pos="376555" algn="l"/>
                <a:tab pos="377190" algn="l"/>
                <a:tab pos="5045710" algn="l"/>
              </a:tabLst>
            </a:pPr>
            <a:r>
              <a:rPr sz="1600" b="1" spc="-10" dirty="0">
                <a:solidFill>
                  <a:srgbClr val="001F5F"/>
                </a:solidFill>
                <a:cs typeface="Arial" panose="020B0604020202020204" pitchFamily="34" charset="0"/>
              </a:rPr>
              <a:t>120 </a:t>
            </a:r>
            <a:r>
              <a:rPr sz="1600" b="1" spc="-5" dirty="0">
                <a:solidFill>
                  <a:srgbClr val="001F5F"/>
                </a:solidFill>
                <a:cs typeface="Arial" panose="020B0604020202020204" pitchFamily="34" charset="0"/>
              </a:rPr>
              <a:t>cm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per scale che</a:t>
            </a:r>
            <a:r>
              <a:rPr spc="5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costituiscono</a:t>
            </a:r>
            <a:r>
              <a:rPr spc="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parte</a:t>
            </a:r>
            <a:r>
              <a:rPr lang="it-IT"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comune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o di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uso</a:t>
            </a:r>
            <a:r>
              <a:rPr spc="-4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pubblico</a:t>
            </a:r>
            <a:endParaRPr sz="1600" dirty="0">
              <a:cs typeface="Arial" panose="020B0604020202020204" pitchFamily="34" charset="0"/>
            </a:endParaRPr>
          </a:p>
          <a:p>
            <a:pPr marL="376555" marR="367665" lvl="1" indent="-286385">
              <a:lnSpc>
                <a:spcPct val="150000"/>
              </a:lnSpc>
              <a:buFont typeface="Wingdings"/>
              <a:buChar char=""/>
              <a:tabLst>
                <a:tab pos="376555" algn="l"/>
                <a:tab pos="377190" algn="l"/>
                <a:tab pos="792480" algn="l"/>
                <a:tab pos="1207135" algn="l"/>
                <a:tab pos="1733550" algn="l"/>
                <a:tab pos="2481580" algn="l"/>
                <a:tab pos="3007360" algn="l"/>
                <a:tab pos="3533140" algn="l"/>
                <a:tab pos="5170170" algn="l"/>
                <a:tab pos="5918835" algn="l"/>
                <a:tab pos="6778625" algn="l"/>
                <a:tab pos="7082155" algn="l"/>
                <a:tab pos="7496175" algn="l"/>
              </a:tabLst>
            </a:pPr>
            <a:r>
              <a:rPr sz="1600" b="1" spc="-10" dirty="0">
                <a:solidFill>
                  <a:srgbClr val="001F5F"/>
                </a:solidFill>
                <a:cs typeface="Arial" panose="020B0604020202020204" pitchFamily="34" charset="0"/>
              </a:rPr>
              <a:t>8</a:t>
            </a:r>
            <a:r>
              <a:rPr sz="1600" b="1" spc="-5" dirty="0">
                <a:solidFill>
                  <a:srgbClr val="001F5F"/>
                </a:solidFill>
                <a:cs typeface="Arial" panose="020B0604020202020204" pitchFamily="34" charset="0"/>
              </a:rPr>
              <a:t>0</a:t>
            </a:r>
            <a:r>
              <a:rPr lang="it-IT" sz="1600" b="1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rgbClr val="001F5F"/>
                </a:solidFill>
                <a:cs typeface="Arial" panose="020B0604020202020204" pitchFamily="34" charset="0"/>
              </a:rPr>
              <a:t>c</a:t>
            </a:r>
            <a:r>
              <a:rPr sz="1600" b="1" spc="-5" dirty="0">
                <a:solidFill>
                  <a:srgbClr val="001F5F"/>
                </a:solidFill>
                <a:cs typeface="Arial" panose="020B0604020202020204" pitchFamily="34" charset="0"/>
              </a:rPr>
              <a:t>m</a:t>
            </a:r>
            <a:r>
              <a:rPr lang="it-IT" sz="1600" b="1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pe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r</a:t>
            </a:r>
            <a:r>
              <a:rPr lang="it-IT" spc="-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scal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e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ch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e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no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n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costituisco</a:t>
            </a:r>
            <a:r>
              <a:rPr spc="-20" dirty="0" err="1">
                <a:solidFill>
                  <a:srgbClr val="001F5F"/>
                </a:solidFill>
                <a:cs typeface="Arial" panose="020B0604020202020204" pitchFamily="34" charset="0"/>
              </a:rPr>
              <a:t>n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o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part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e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comun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e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o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d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i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uso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lang="it-IT"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rgbClr val="001F5F"/>
                </a:solidFill>
                <a:cs typeface="Arial" panose="020B0604020202020204" pitchFamily="34" charset="0"/>
              </a:rPr>
              <a:t>pubblico</a:t>
            </a: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461448" y="1459049"/>
            <a:ext cx="1505980" cy="4161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ts val="2225"/>
              </a:lnSpc>
            </a:pPr>
            <a:r>
              <a:rPr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Geometria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144820FB-89C8-5530-312C-60E48F0F850A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42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580566" y="1683557"/>
            <a:ext cx="5326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UT. Fondazione – Elevazione - Contenimento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3571142" y="2959103"/>
            <a:ext cx="46641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UT. Verticale – Orizzontale - 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Inclinata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42857" y="672228"/>
            <a:ext cx="785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CLASSIFICAZIONE DEL SISTEMA TECNOLOGICO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614179" y="1667958"/>
            <a:ext cx="5557696" cy="4284226"/>
            <a:chOff x="614179" y="1667958"/>
            <a:chExt cx="5557696" cy="4284226"/>
          </a:xfrm>
        </p:grpSpPr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614179" y="1667958"/>
              <a:ext cx="19183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STRUTTURE</a:t>
              </a:r>
            </a:p>
          </p:txBody>
        </p:sp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614179" y="2315311"/>
              <a:ext cx="19183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CHIUSURE</a:t>
              </a:r>
            </a:p>
          </p:txBody>
        </p:sp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>
              <a:off x="614179" y="2962664"/>
              <a:ext cx="35238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PARTIZIONI INTERNE</a:t>
              </a:r>
            </a:p>
          </p:txBody>
        </p:sp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>
              <a:off x="614179" y="4257370"/>
              <a:ext cx="3203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ATTREZZATURE I/E</a:t>
              </a: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614179" y="3610017"/>
              <a:ext cx="41710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PARTIZIONI ESTERNE </a:t>
              </a:r>
            </a:p>
          </p:txBody>
        </p:sp>
        <p:sp>
          <p:nvSpPr>
            <p:cNvPr id="21" name="TextBox 10"/>
            <p:cNvSpPr txBox="1">
              <a:spLocks noChangeArrowheads="1"/>
            </p:cNvSpPr>
            <p:nvPr/>
          </p:nvSpPr>
          <p:spPr bwMode="auto">
            <a:xfrm>
              <a:off x="614179" y="4904723"/>
              <a:ext cx="55576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IMPIANTI FORNITURA SERVIZI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614179" y="5552074"/>
              <a:ext cx="3203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IMPIANTI DI SICUREZZA</a:t>
              </a:r>
            </a:p>
          </p:txBody>
        </p:sp>
      </p:grp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885649" y="1135972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 8290</a:t>
            </a: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3580566" y="3635503"/>
            <a:ext cx="4673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UT. Verticale – Orizzontale - Inclinata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381000" y="2867891"/>
            <a:ext cx="8525933" cy="6151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3571142" y="2315311"/>
            <a:ext cx="5326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UT. Verticale – Orizzontale - Superiore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CBF71C6E-4138-5863-4E79-CF18196A5047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30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147" y="1569838"/>
            <a:ext cx="8364754" cy="4574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0" indent="-335280">
              <a:lnSpc>
                <a:spcPct val="100000"/>
              </a:lnSpc>
              <a:buChar char="•"/>
              <a:tabLst>
                <a:tab pos="400685" algn="l"/>
                <a:tab pos="4057650" algn="l"/>
              </a:tabLst>
            </a:pP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scale</a:t>
            </a:r>
            <a:r>
              <a:rPr sz="2000" spc="2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b="1" spc="5" dirty="0">
                <a:solidFill>
                  <a:srgbClr val="001F5F"/>
                </a:solidFill>
                <a:cs typeface="Arial" panose="020B0604020202020204" pitchFamily="34" charset="0"/>
              </a:rPr>
              <a:t>di</a:t>
            </a:r>
            <a:r>
              <a:rPr sz="2000" b="1" spc="2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cs typeface="Arial" panose="020B0604020202020204" pitchFamily="34" charset="0"/>
              </a:rPr>
              <a:t>servizio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	</a:t>
            </a:r>
            <a:r>
              <a:rPr sz="2000" spc="5" dirty="0">
                <a:solidFill>
                  <a:srgbClr val="001F5F"/>
                </a:solidFill>
                <a:cs typeface="Arial" panose="020B0604020202020204" pitchFamily="34" charset="0"/>
              </a:rPr>
              <a:t>80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- </a:t>
            </a:r>
            <a:r>
              <a:rPr sz="2000" spc="5" dirty="0">
                <a:solidFill>
                  <a:srgbClr val="001F5F"/>
                </a:solidFill>
                <a:cs typeface="Arial" panose="020B0604020202020204" pitchFamily="34" charset="0"/>
              </a:rPr>
              <a:t>100</a:t>
            </a:r>
            <a:r>
              <a:rPr sz="2000" spc="-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rgbClr val="001F5F"/>
                </a:solidFill>
                <a:cs typeface="Arial" panose="020B0604020202020204" pitchFamily="34" charset="0"/>
              </a:rPr>
              <a:t>cm</a:t>
            </a:r>
            <a:endParaRPr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Consolas"/>
              <a:buChar char="•"/>
            </a:pPr>
            <a:endParaRPr sz="2400" dirty="0">
              <a:cs typeface="Arial" panose="020B0604020202020204" pitchFamily="34" charset="0"/>
            </a:endParaRPr>
          </a:p>
          <a:p>
            <a:pPr marL="400050" indent="-335280">
              <a:lnSpc>
                <a:spcPct val="100000"/>
              </a:lnSpc>
              <a:spcBef>
                <a:spcPts val="5"/>
              </a:spcBef>
              <a:buChar char="•"/>
              <a:tabLst>
                <a:tab pos="400685" algn="l"/>
                <a:tab pos="2807970" algn="l"/>
              </a:tabLst>
            </a:pP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scale</a:t>
            </a:r>
            <a:r>
              <a:rPr sz="2000" spc="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b="1" spc="5" dirty="0">
                <a:solidFill>
                  <a:srgbClr val="001F5F"/>
                </a:solidFill>
                <a:cs typeface="Arial" panose="020B0604020202020204" pitchFamily="34" charset="0"/>
              </a:rPr>
              <a:t>comuni</a:t>
            </a:r>
            <a:r>
              <a:rPr sz="2000" spc="5" dirty="0">
                <a:solidFill>
                  <a:srgbClr val="001F5F"/>
                </a:solidFill>
                <a:cs typeface="Arial" panose="020B0604020202020204" pitchFamily="34" charset="0"/>
              </a:rPr>
              <a:t>	</a:t>
            </a:r>
            <a:r>
              <a:rPr lang="it-IT" sz="2000" spc="5" dirty="0">
                <a:solidFill>
                  <a:srgbClr val="001F5F"/>
                </a:solidFill>
                <a:cs typeface="Arial" panose="020B0604020202020204" pitchFamily="34" charset="0"/>
              </a:rPr>
              <a:t>                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100 - 130</a:t>
            </a:r>
            <a:r>
              <a:rPr sz="2000" spc="2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cm</a:t>
            </a:r>
            <a:endParaRPr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Consolas"/>
              <a:buChar char="•"/>
            </a:pPr>
            <a:endParaRPr sz="2400" dirty="0">
              <a:cs typeface="Arial" panose="020B0604020202020204" pitchFamily="34" charset="0"/>
            </a:endParaRPr>
          </a:p>
          <a:p>
            <a:pPr marL="400050" indent="-335280">
              <a:lnSpc>
                <a:spcPct val="100000"/>
              </a:lnSpc>
              <a:spcBef>
                <a:spcPts val="5"/>
              </a:spcBef>
              <a:buChar char="•"/>
              <a:tabLst>
                <a:tab pos="400685" algn="l"/>
                <a:tab pos="3722370" algn="l"/>
              </a:tabLst>
            </a:pP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scale</a:t>
            </a:r>
            <a:r>
              <a:rPr sz="2000" spc="4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rgbClr val="001F5F"/>
                </a:solidFill>
                <a:cs typeface="Arial" panose="020B0604020202020204" pitchFamily="34" charset="0"/>
              </a:rPr>
              <a:t>signorili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	</a:t>
            </a:r>
            <a:r>
              <a:rPr lang="it-IT" sz="2000" dirty="0">
                <a:solidFill>
                  <a:srgbClr val="001F5F"/>
                </a:solidFill>
                <a:cs typeface="Arial" panose="020B0604020202020204" pitchFamily="34" charset="0"/>
              </a:rPr>
              <a:t>   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130 - 150</a:t>
            </a:r>
            <a:r>
              <a:rPr sz="2000" spc="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cm</a:t>
            </a:r>
            <a:endParaRPr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Consolas"/>
              <a:buChar char="•"/>
            </a:pPr>
            <a:endParaRPr sz="2400" dirty="0">
              <a:cs typeface="Arial" panose="020B0604020202020204" pitchFamily="34" charset="0"/>
            </a:endParaRPr>
          </a:p>
          <a:p>
            <a:pPr marL="400050" indent="-335280">
              <a:lnSpc>
                <a:spcPct val="100000"/>
              </a:lnSpc>
              <a:buChar char="•"/>
              <a:tabLst>
                <a:tab pos="400685" algn="l"/>
                <a:tab pos="3722370" algn="l"/>
              </a:tabLst>
            </a:pP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scaloni</a:t>
            </a:r>
            <a:r>
              <a:rPr sz="2000" spc="3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cs typeface="Arial" panose="020B0604020202020204" pitchFamily="34" charset="0"/>
              </a:rPr>
              <a:t>d’onore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	</a:t>
            </a:r>
            <a:r>
              <a:rPr lang="it-IT" sz="2000" dirty="0">
                <a:solidFill>
                  <a:srgbClr val="001F5F"/>
                </a:solidFill>
                <a:cs typeface="Arial" panose="020B0604020202020204" pitchFamily="34" charset="0"/>
              </a:rPr>
              <a:t>   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150-300</a:t>
            </a:r>
            <a:r>
              <a:rPr sz="2000" spc="1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rgbClr val="001F5F"/>
                </a:solidFill>
                <a:cs typeface="Arial" panose="020B0604020202020204" pitchFamily="34" charset="0"/>
              </a:rPr>
              <a:t>cm</a:t>
            </a:r>
            <a:endParaRPr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Consolas"/>
              <a:buChar char="•"/>
            </a:pPr>
            <a:endParaRPr sz="2500" dirty="0">
              <a:cs typeface="Arial" panose="020B0604020202020204" pitchFamily="34" charset="0"/>
            </a:endParaRPr>
          </a:p>
          <a:p>
            <a:pPr marL="400050" indent="-335280">
              <a:lnSpc>
                <a:spcPct val="100000"/>
              </a:lnSpc>
              <a:buChar char="•"/>
              <a:tabLst>
                <a:tab pos="400685" algn="l"/>
                <a:tab pos="5277485" algn="l"/>
              </a:tabLst>
            </a:pP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per edifici</a:t>
            </a:r>
            <a:r>
              <a:rPr sz="2000" spc="5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con</a:t>
            </a:r>
            <a:r>
              <a:rPr sz="2000" spc="3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01F5F"/>
                </a:solidFill>
                <a:cs typeface="Arial" panose="020B0604020202020204" pitchFamily="34" charset="0"/>
              </a:rPr>
              <a:t>particolari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 destinazioni</a:t>
            </a:r>
            <a:endParaRPr sz="2000" dirty="0">
              <a:cs typeface="Arial" panose="020B0604020202020204" pitchFamily="34" charset="0"/>
            </a:endParaRPr>
          </a:p>
          <a:p>
            <a:pPr marL="64769">
              <a:lnSpc>
                <a:spcPct val="100000"/>
              </a:lnSpc>
              <a:spcBef>
                <a:spcPts val="25"/>
              </a:spcBef>
            </a:pPr>
            <a:r>
              <a:rPr lang="it-IT" sz="1600" spc="-5" dirty="0">
                <a:solidFill>
                  <a:srgbClr val="001F5F"/>
                </a:solidFill>
                <a:cs typeface="Arial" panose="020B0604020202020204" pitchFamily="34" charset="0"/>
              </a:rPr>
              <a:t>      </a:t>
            </a:r>
            <a:r>
              <a:rPr i="1" spc="-5" dirty="0">
                <a:solidFill>
                  <a:srgbClr val="001F5F"/>
                </a:solidFill>
                <a:cs typeface="Arial" panose="020B0604020202020204" pitchFamily="34" charset="0"/>
              </a:rPr>
              <a:t>(locali per lo spettacolo, grandi magazzini, edifici per lo</a:t>
            </a:r>
            <a:r>
              <a:rPr i="1" spc="-3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i="1" spc="-5" dirty="0">
                <a:solidFill>
                  <a:srgbClr val="001F5F"/>
                </a:solidFill>
                <a:cs typeface="Arial" panose="020B0604020202020204" pitchFamily="34" charset="0"/>
              </a:rPr>
              <a:t>sport)</a:t>
            </a:r>
            <a:endParaRPr i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1F5F"/>
                </a:solidFill>
                <a:cs typeface="Arial" panose="020B0604020202020204" pitchFamily="34" charset="0"/>
              </a:rPr>
              <a:t>scale</a:t>
            </a:r>
            <a:r>
              <a:rPr lang="it-IT" sz="2000" b="1" dirty="0">
                <a:solidFill>
                  <a:srgbClr val="001F5F"/>
                </a:solidFill>
                <a:cs typeface="Arial" panose="020B0604020202020204" pitchFamily="34" charset="0"/>
              </a:rPr>
              <a:t> antincendio </a:t>
            </a:r>
            <a:r>
              <a:rPr lang="it-IT" sz="2000" dirty="0">
                <a:solidFill>
                  <a:srgbClr val="001F5F"/>
                </a:solidFill>
                <a:cs typeface="Arial" panose="020B0604020202020204" pitchFamily="34" charset="0"/>
              </a:rPr>
              <a:t>-</a:t>
            </a:r>
            <a:r>
              <a:rPr lang="it-IT" sz="2000" b="1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le larghezze vanno calcolate in base al</a:t>
            </a:r>
            <a:r>
              <a:rPr sz="2000" spc="4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01F5F"/>
                </a:solidFill>
                <a:cs typeface="Arial" panose="020B0604020202020204" pitchFamily="34" charset="0"/>
              </a:rPr>
              <a:t>numero</a:t>
            </a:r>
            <a:r>
              <a:rPr lang="it-IT" sz="200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delle persone </a:t>
            </a:r>
            <a:r>
              <a:rPr sz="2000" spc="5" dirty="0">
                <a:solidFill>
                  <a:srgbClr val="001F5F"/>
                </a:solidFill>
                <a:cs typeface="Arial" panose="020B0604020202020204" pitchFamily="34" charset="0"/>
              </a:rPr>
              <a:t>da</a:t>
            </a:r>
            <a:r>
              <a:rPr sz="2000" spc="1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sfollare</a:t>
            </a:r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4300" y="677016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CLASSIFICAZIONE IN BASE LARGHEZZA DELLA RAMPA</a:t>
            </a:r>
            <a:endParaRPr 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4650A86A-E43A-7778-7AEC-1D98F942DC7E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554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18672" y="1423641"/>
            <a:ext cx="6054427" cy="464871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cs typeface="Arial" panose="020B0604020202020204" pitchFamily="34" charset="0"/>
              </a:rPr>
              <a:t>Scale</a:t>
            </a:r>
            <a:r>
              <a:rPr sz="2000" b="1" spc="-4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lang="it-IT" sz="2000" b="1" spc="-5" dirty="0">
                <a:solidFill>
                  <a:srgbClr val="001F5F"/>
                </a:solidFill>
                <a:cs typeface="Arial" panose="020B0604020202020204" pitchFamily="34" charset="0"/>
              </a:rPr>
              <a:t>rettilinee_ in base al numero di rampe</a:t>
            </a:r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21522" y="850756"/>
            <a:ext cx="8848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C00000"/>
                </a:solidFill>
                <a:cs typeface="Arial" panose="020B0604020202020204" pitchFamily="34" charset="0"/>
              </a:rPr>
              <a:t>CLASSIFICAZIONE IN BASE ALLA GEOMETRIA DELLA RAMPA </a:t>
            </a:r>
            <a:endParaRPr lang="en-US" sz="22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67" name="Gruppo 66"/>
          <p:cNvGrpSpPr/>
          <p:nvPr/>
        </p:nvGrpSpPr>
        <p:grpSpPr>
          <a:xfrm>
            <a:off x="661987" y="2160016"/>
            <a:ext cx="7788109" cy="4688433"/>
            <a:chOff x="584708" y="1943242"/>
            <a:chExt cx="7788109" cy="4688433"/>
          </a:xfrm>
        </p:grpSpPr>
        <p:sp>
          <p:nvSpPr>
            <p:cNvPr id="26" name="object 7"/>
            <p:cNvSpPr txBox="1"/>
            <p:nvPr/>
          </p:nvSpPr>
          <p:spPr>
            <a:xfrm>
              <a:off x="584708" y="2084242"/>
              <a:ext cx="3030851" cy="32124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47980" indent="-335280">
                <a:lnSpc>
                  <a:spcPct val="100000"/>
                </a:lnSpc>
                <a:spcBef>
                  <a:spcPts val="2160"/>
                </a:spcBef>
                <a:buFont typeface="Consolas"/>
                <a:buChar char="•"/>
                <a:tabLst>
                  <a:tab pos="347980" algn="l"/>
                </a:tabLst>
              </a:pPr>
              <a:r>
                <a:rPr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scale </a:t>
              </a:r>
              <a:r>
                <a:rPr sz="2000" b="1" spc="5" dirty="0">
                  <a:solidFill>
                    <a:srgbClr val="C00000"/>
                  </a:solidFill>
                  <a:cs typeface="Arial" panose="020B0604020202020204" pitchFamily="34" charset="0"/>
                </a:rPr>
                <a:t>ad </a:t>
              </a:r>
              <a:r>
                <a:rPr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una</a:t>
              </a:r>
              <a:r>
                <a:rPr sz="2000" b="1" spc="-5" dirty="0">
                  <a:solidFill>
                    <a:srgbClr val="C00000"/>
                  </a:solidFill>
                  <a:cs typeface="Arial" panose="020B0604020202020204" pitchFamily="34" charset="0"/>
                </a:rPr>
                <a:t> </a:t>
              </a:r>
              <a:r>
                <a:rPr sz="2000" b="1" spc="5" dirty="0">
                  <a:solidFill>
                    <a:srgbClr val="C00000"/>
                  </a:solidFill>
                  <a:cs typeface="Arial" panose="020B0604020202020204" pitchFamily="34" charset="0"/>
                </a:rPr>
                <a:t>rampa</a:t>
              </a:r>
              <a:endParaRPr sz="2000" dirty="0">
                <a:cs typeface="Arial" panose="020B0604020202020204" pitchFamily="34" charset="0"/>
              </a:endParaRPr>
            </a:p>
          </p:txBody>
        </p:sp>
        <p:sp>
          <p:nvSpPr>
            <p:cNvPr id="27" name="object 8"/>
            <p:cNvSpPr txBox="1"/>
            <p:nvPr/>
          </p:nvSpPr>
          <p:spPr>
            <a:xfrm>
              <a:off x="584708" y="3379089"/>
              <a:ext cx="3219450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47980" indent="-335280">
                <a:lnSpc>
                  <a:spcPct val="100000"/>
                </a:lnSpc>
                <a:spcBef>
                  <a:spcPts val="100"/>
                </a:spcBef>
                <a:buFont typeface="Consolas"/>
                <a:buChar char="•"/>
                <a:tabLst>
                  <a:tab pos="347980" algn="l"/>
                </a:tabLst>
              </a:pPr>
              <a:r>
                <a:rPr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scale a due</a:t>
              </a:r>
              <a:r>
                <a:rPr sz="2000" b="1" spc="-30" dirty="0">
                  <a:solidFill>
                    <a:srgbClr val="C00000"/>
                  </a:solidFill>
                  <a:cs typeface="Arial" panose="020B0604020202020204" pitchFamily="34" charset="0"/>
                </a:rPr>
                <a:t> </a:t>
              </a:r>
              <a:r>
                <a:rPr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rampe</a:t>
              </a:r>
              <a:endParaRPr sz="2000">
                <a:cs typeface="Arial" panose="020B0604020202020204" pitchFamily="34" charset="0"/>
              </a:endParaRPr>
            </a:p>
          </p:txBody>
        </p:sp>
        <p:sp>
          <p:nvSpPr>
            <p:cNvPr id="28" name="object 9"/>
            <p:cNvSpPr txBox="1"/>
            <p:nvPr/>
          </p:nvSpPr>
          <p:spPr>
            <a:xfrm>
              <a:off x="584708" y="4694935"/>
              <a:ext cx="3964940" cy="14234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47980" indent="-335280">
                <a:lnSpc>
                  <a:spcPct val="100000"/>
                </a:lnSpc>
                <a:spcBef>
                  <a:spcPts val="100"/>
                </a:spcBef>
                <a:buFont typeface="Consolas"/>
                <a:buChar char="•"/>
                <a:tabLst>
                  <a:tab pos="347980" algn="l"/>
                </a:tabLst>
              </a:pPr>
              <a:r>
                <a:rPr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scale a tre</a:t>
              </a:r>
              <a:r>
                <a:rPr sz="2000" b="1" spc="10" dirty="0">
                  <a:solidFill>
                    <a:srgbClr val="C00000"/>
                  </a:solidFill>
                  <a:cs typeface="Arial" panose="020B0604020202020204" pitchFamily="34" charset="0"/>
                </a:rPr>
                <a:t> </a:t>
              </a:r>
              <a:r>
                <a:rPr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rampe</a:t>
              </a:r>
              <a:endParaRPr sz="2000"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buClr>
                  <a:srgbClr val="C00000"/>
                </a:buClr>
                <a:buFont typeface="Consolas"/>
                <a:buChar char="•"/>
              </a:pPr>
              <a:endParaRPr sz="2000"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buClr>
                  <a:srgbClr val="C00000"/>
                </a:buClr>
                <a:buFont typeface="Consolas"/>
                <a:buChar char="•"/>
              </a:pPr>
              <a:endParaRPr sz="2000">
                <a:cs typeface="Arial" panose="020B0604020202020204" pitchFamily="34" charset="0"/>
              </a:endParaRPr>
            </a:p>
            <a:p>
              <a:pPr marL="420370" lvl="1" indent="-335280">
                <a:lnSpc>
                  <a:spcPct val="100000"/>
                </a:lnSpc>
                <a:spcBef>
                  <a:spcPts val="1380"/>
                </a:spcBef>
                <a:buFont typeface="Consolas"/>
                <a:buChar char="•"/>
                <a:tabLst>
                  <a:tab pos="421005" algn="l"/>
                </a:tabLst>
              </a:pPr>
              <a:r>
                <a:rPr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scale a quattro</a:t>
              </a:r>
              <a:r>
                <a:rPr sz="2000" b="1" spc="-25" dirty="0">
                  <a:solidFill>
                    <a:srgbClr val="C00000"/>
                  </a:solidFill>
                  <a:cs typeface="Arial" panose="020B0604020202020204" pitchFamily="34" charset="0"/>
                </a:rPr>
                <a:t> </a:t>
              </a:r>
              <a:r>
                <a:rPr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rampe</a:t>
              </a:r>
              <a:endParaRPr sz="2000">
                <a:cs typeface="Arial" panose="020B0604020202020204" pitchFamily="34" charset="0"/>
              </a:endParaRPr>
            </a:p>
          </p:txBody>
        </p:sp>
        <p:grpSp>
          <p:nvGrpSpPr>
            <p:cNvPr id="66" name="Gruppo 65"/>
            <p:cNvGrpSpPr/>
            <p:nvPr/>
          </p:nvGrpSpPr>
          <p:grpSpPr>
            <a:xfrm>
              <a:off x="4001986" y="1943242"/>
              <a:ext cx="4370831" cy="4688433"/>
              <a:chOff x="4901971" y="2197502"/>
              <a:chExt cx="4370831" cy="4688433"/>
            </a:xfrm>
          </p:grpSpPr>
          <p:sp>
            <p:nvSpPr>
              <p:cNvPr id="43" name="object 3"/>
              <p:cNvSpPr/>
              <p:nvPr/>
            </p:nvSpPr>
            <p:spPr>
              <a:xfrm>
                <a:off x="5339359" y="2197502"/>
                <a:ext cx="3933443" cy="1097279"/>
              </a:xfrm>
              <a:prstGeom prst="rect">
                <a:avLst/>
              </a:prstGeom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>
                  <a:cs typeface="Arial" panose="020B0604020202020204" pitchFamily="34" charset="0"/>
                </a:endParaRPr>
              </a:p>
            </p:txBody>
          </p:sp>
          <p:grpSp>
            <p:nvGrpSpPr>
              <p:cNvPr id="65" name="Gruppo 64"/>
              <p:cNvGrpSpPr/>
              <p:nvPr/>
            </p:nvGrpSpPr>
            <p:grpSpPr>
              <a:xfrm>
                <a:off x="4901971" y="2275640"/>
                <a:ext cx="4370831" cy="4610295"/>
                <a:chOff x="4901971" y="2271417"/>
                <a:chExt cx="4370831" cy="4610295"/>
              </a:xfrm>
            </p:grpSpPr>
            <p:sp>
              <p:nvSpPr>
                <p:cNvPr id="45" name="object 4"/>
                <p:cNvSpPr/>
                <p:nvPr/>
              </p:nvSpPr>
              <p:spPr>
                <a:xfrm>
                  <a:off x="5276964" y="5738714"/>
                  <a:ext cx="1092707" cy="1142998"/>
                </a:xfrm>
                <a:prstGeom prst="rect">
                  <a:avLst/>
                </a:prstGeom>
                <a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object 5"/>
                <p:cNvSpPr/>
                <p:nvPr/>
              </p:nvSpPr>
              <p:spPr>
                <a:xfrm>
                  <a:off x="5339359" y="3366411"/>
                  <a:ext cx="3933443" cy="1097280"/>
                </a:xfrm>
                <a:prstGeom prst="rect">
                  <a:avLst/>
                </a:prstGeom>
                <a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object 6"/>
                <p:cNvSpPr/>
                <p:nvPr/>
              </p:nvSpPr>
              <p:spPr>
                <a:xfrm>
                  <a:off x="5339359" y="4536842"/>
                  <a:ext cx="3933443" cy="1315211"/>
                </a:xfrm>
                <a:prstGeom prst="rect">
                  <a:avLst/>
                </a:prstGeom>
                <a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object 10"/>
                <p:cNvSpPr/>
                <p:nvPr/>
              </p:nvSpPr>
              <p:spPr>
                <a:xfrm>
                  <a:off x="6141745" y="2856633"/>
                  <a:ext cx="364490" cy="36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89" h="365760">
                      <a:moveTo>
                        <a:pt x="0" y="182879"/>
                      </a:moveTo>
                      <a:lnTo>
                        <a:pt x="6505" y="134276"/>
                      </a:lnTo>
                      <a:lnTo>
                        <a:pt x="24863" y="90593"/>
                      </a:lnTo>
                      <a:lnTo>
                        <a:pt x="53339" y="53578"/>
                      </a:lnTo>
                      <a:lnTo>
                        <a:pt x="90198" y="24976"/>
                      </a:lnTo>
                      <a:lnTo>
                        <a:pt x="133702" y="6535"/>
                      </a:lnTo>
                      <a:lnTo>
                        <a:pt x="182117" y="0"/>
                      </a:lnTo>
                      <a:lnTo>
                        <a:pt x="230533" y="6535"/>
                      </a:lnTo>
                      <a:lnTo>
                        <a:pt x="274037" y="24976"/>
                      </a:lnTo>
                      <a:lnTo>
                        <a:pt x="310895" y="53578"/>
                      </a:lnTo>
                      <a:lnTo>
                        <a:pt x="339372" y="90593"/>
                      </a:lnTo>
                      <a:lnTo>
                        <a:pt x="357730" y="134276"/>
                      </a:lnTo>
                      <a:lnTo>
                        <a:pt x="364236" y="182879"/>
                      </a:lnTo>
                      <a:lnTo>
                        <a:pt x="357730" y="231483"/>
                      </a:lnTo>
                      <a:lnTo>
                        <a:pt x="339372" y="275166"/>
                      </a:lnTo>
                      <a:lnTo>
                        <a:pt x="310895" y="312181"/>
                      </a:lnTo>
                      <a:lnTo>
                        <a:pt x="274037" y="340783"/>
                      </a:lnTo>
                      <a:lnTo>
                        <a:pt x="230533" y="359224"/>
                      </a:lnTo>
                      <a:lnTo>
                        <a:pt x="182117" y="365760"/>
                      </a:lnTo>
                      <a:lnTo>
                        <a:pt x="133702" y="359224"/>
                      </a:lnTo>
                      <a:lnTo>
                        <a:pt x="90198" y="340783"/>
                      </a:lnTo>
                      <a:lnTo>
                        <a:pt x="53339" y="312181"/>
                      </a:lnTo>
                      <a:lnTo>
                        <a:pt x="24863" y="275166"/>
                      </a:lnTo>
                      <a:lnTo>
                        <a:pt x="6505" y="231483"/>
                      </a:lnTo>
                      <a:lnTo>
                        <a:pt x="0" y="182879"/>
                      </a:lnTo>
                      <a:close/>
                    </a:path>
                  </a:pathLst>
                </a:custGeom>
                <a:ln w="19812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object 11"/>
                <p:cNvSpPr/>
                <p:nvPr/>
              </p:nvSpPr>
              <p:spPr>
                <a:xfrm>
                  <a:off x="6723913" y="2271417"/>
                  <a:ext cx="364490" cy="36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89" h="365760">
                      <a:moveTo>
                        <a:pt x="0" y="182879"/>
                      </a:moveTo>
                      <a:lnTo>
                        <a:pt x="6505" y="134276"/>
                      </a:lnTo>
                      <a:lnTo>
                        <a:pt x="24863" y="90593"/>
                      </a:lnTo>
                      <a:lnTo>
                        <a:pt x="53340" y="53578"/>
                      </a:lnTo>
                      <a:lnTo>
                        <a:pt x="90198" y="24976"/>
                      </a:lnTo>
                      <a:lnTo>
                        <a:pt x="133702" y="6535"/>
                      </a:lnTo>
                      <a:lnTo>
                        <a:pt x="182118" y="0"/>
                      </a:lnTo>
                      <a:lnTo>
                        <a:pt x="230533" y="6535"/>
                      </a:lnTo>
                      <a:lnTo>
                        <a:pt x="274037" y="24976"/>
                      </a:lnTo>
                      <a:lnTo>
                        <a:pt x="310896" y="53578"/>
                      </a:lnTo>
                      <a:lnTo>
                        <a:pt x="339372" y="90593"/>
                      </a:lnTo>
                      <a:lnTo>
                        <a:pt x="357730" y="134276"/>
                      </a:lnTo>
                      <a:lnTo>
                        <a:pt x="364236" y="182879"/>
                      </a:lnTo>
                      <a:lnTo>
                        <a:pt x="357730" y="231483"/>
                      </a:lnTo>
                      <a:lnTo>
                        <a:pt x="339372" y="275166"/>
                      </a:lnTo>
                      <a:lnTo>
                        <a:pt x="310896" y="312181"/>
                      </a:lnTo>
                      <a:lnTo>
                        <a:pt x="274037" y="340783"/>
                      </a:lnTo>
                      <a:lnTo>
                        <a:pt x="230533" y="359224"/>
                      </a:lnTo>
                      <a:lnTo>
                        <a:pt x="182118" y="365760"/>
                      </a:lnTo>
                      <a:lnTo>
                        <a:pt x="133702" y="359224"/>
                      </a:lnTo>
                      <a:lnTo>
                        <a:pt x="90198" y="340783"/>
                      </a:lnTo>
                      <a:lnTo>
                        <a:pt x="53340" y="312181"/>
                      </a:lnTo>
                      <a:lnTo>
                        <a:pt x="24863" y="275166"/>
                      </a:lnTo>
                      <a:lnTo>
                        <a:pt x="6505" y="231483"/>
                      </a:lnTo>
                      <a:lnTo>
                        <a:pt x="0" y="182879"/>
                      </a:lnTo>
                      <a:close/>
                    </a:path>
                  </a:pathLst>
                </a:custGeom>
                <a:ln w="19812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object 12"/>
                <p:cNvSpPr/>
                <p:nvPr/>
              </p:nvSpPr>
              <p:spPr>
                <a:xfrm>
                  <a:off x="7307606" y="2271417"/>
                  <a:ext cx="364490" cy="36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90" h="365760">
                      <a:moveTo>
                        <a:pt x="0" y="182879"/>
                      </a:moveTo>
                      <a:lnTo>
                        <a:pt x="6505" y="134276"/>
                      </a:lnTo>
                      <a:lnTo>
                        <a:pt x="24863" y="90593"/>
                      </a:lnTo>
                      <a:lnTo>
                        <a:pt x="53339" y="53578"/>
                      </a:lnTo>
                      <a:lnTo>
                        <a:pt x="90198" y="24976"/>
                      </a:lnTo>
                      <a:lnTo>
                        <a:pt x="133702" y="6535"/>
                      </a:lnTo>
                      <a:lnTo>
                        <a:pt x="182117" y="0"/>
                      </a:lnTo>
                      <a:lnTo>
                        <a:pt x="230533" y="6535"/>
                      </a:lnTo>
                      <a:lnTo>
                        <a:pt x="274037" y="24976"/>
                      </a:lnTo>
                      <a:lnTo>
                        <a:pt x="310895" y="53578"/>
                      </a:lnTo>
                      <a:lnTo>
                        <a:pt x="339372" y="90593"/>
                      </a:lnTo>
                      <a:lnTo>
                        <a:pt x="357730" y="134276"/>
                      </a:lnTo>
                      <a:lnTo>
                        <a:pt x="364236" y="182879"/>
                      </a:lnTo>
                      <a:lnTo>
                        <a:pt x="357730" y="231483"/>
                      </a:lnTo>
                      <a:lnTo>
                        <a:pt x="339372" y="275166"/>
                      </a:lnTo>
                      <a:lnTo>
                        <a:pt x="310895" y="312181"/>
                      </a:lnTo>
                      <a:lnTo>
                        <a:pt x="274037" y="340783"/>
                      </a:lnTo>
                      <a:lnTo>
                        <a:pt x="230533" y="359224"/>
                      </a:lnTo>
                      <a:lnTo>
                        <a:pt x="182117" y="365760"/>
                      </a:lnTo>
                      <a:lnTo>
                        <a:pt x="133702" y="359224"/>
                      </a:lnTo>
                      <a:lnTo>
                        <a:pt x="90198" y="340783"/>
                      </a:lnTo>
                      <a:lnTo>
                        <a:pt x="53339" y="312181"/>
                      </a:lnTo>
                      <a:lnTo>
                        <a:pt x="24863" y="275166"/>
                      </a:lnTo>
                      <a:lnTo>
                        <a:pt x="6505" y="231483"/>
                      </a:lnTo>
                      <a:lnTo>
                        <a:pt x="0" y="182879"/>
                      </a:lnTo>
                      <a:close/>
                    </a:path>
                  </a:pathLst>
                </a:custGeom>
                <a:ln w="19812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object 13"/>
                <p:cNvSpPr/>
                <p:nvPr/>
              </p:nvSpPr>
              <p:spPr>
                <a:xfrm>
                  <a:off x="7379233" y="2856633"/>
                  <a:ext cx="364490" cy="36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90" h="365760">
                      <a:moveTo>
                        <a:pt x="0" y="182879"/>
                      </a:moveTo>
                      <a:lnTo>
                        <a:pt x="6505" y="134276"/>
                      </a:lnTo>
                      <a:lnTo>
                        <a:pt x="24863" y="90593"/>
                      </a:lnTo>
                      <a:lnTo>
                        <a:pt x="53340" y="53578"/>
                      </a:lnTo>
                      <a:lnTo>
                        <a:pt x="90198" y="24976"/>
                      </a:lnTo>
                      <a:lnTo>
                        <a:pt x="133702" y="6535"/>
                      </a:lnTo>
                      <a:lnTo>
                        <a:pt x="182118" y="0"/>
                      </a:lnTo>
                      <a:lnTo>
                        <a:pt x="230533" y="6535"/>
                      </a:lnTo>
                      <a:lnTo>
                        <a:pt x="274037" y="24976"/>
                      </a:lnTo>
                      <a:lnTo>
                        <a:pt x="310896" y="53578"/>
                      </a:lnTo>
                      <a:lnTo>
                        <a:pt x="339372" y="90593"/>
                      </a:lnTo>
                      <a:lnTo>
                        <a:pt x="357730" y="134276"/>
                      </a:lnTo>
                      <a:lnTo>
                        <a:pt x="364236" y="182879"/>
                      </a:lnTo>
                      <a:lnTo>
                        <a:pt x="357730" y="231483"/>
                      </a:lnTo>
                      <a:lnTo>
                        <a:pt x="339372" y="275166"/>
                      </a:lnTo>
                      <a:lnTo>
                        <a:pt x="310896" y="312181"/>
                      </a:lnTo>
                      <a:lnTo>
                        <a:pt x="274037" y="340783"/>
                      </a:lnTo>
                      <a:lnTo>
                        <a:pt x="230533" y="359224"/>
                      </a:lnTo>
                      <a:lnTo>
                        <a:pt x="182118" y="365760"/>
                      </a:lnTo>
                      <a:lnTo>
                        <a:pt x="133702" y="359224"/>
                      </a:lnTo>
                      <a:lnTo>
                        <a:pt x="90198" y="340783"/>
                      </a:lnTo>
                      <a:lnTo>
                        <a:pt x="53340" y="312181"/>
                      </a:lnTo>
                      <a:lnTo>
                        <a:pt x="24863" y="275166"/>
                      </a:lnTo>
                      <a:lnTo>
                        <a:pt x="6505" y="231483"/>
                      </a:lnTo>
                      <a:lnTo>
                        <a:pt x="0" y="182879"/>
                      </a:lnTo>
                      <a:close/>
                    </a:path>
                  </a:pathLst>
                </a:custGeom>
                <a:ln w="19811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object 14"/>
                <p:cNvSpPr/>
                <p:nvPr/>
              </p:nvSpPr>
              <p:spPr>
                <a:xfrm>
                  <a:off x="4975124" y="2423055"/>
                  <a:ext cx="436245" cy="14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45" h="144780">
                      <a:moveTo>
                        <a:pt x="327278" y="0"/>
                      </a:moveTo>
                      <a:lnTo>
                        <a:pt x="327278" y="36194"/>
                      </a:lnTo>
                      <a:lnTo>
                        <a:pt x="0" y="36194"/>
                      </a:lnTo>
                      <a:lnTo>
                        <a:pt x="0" y="108585"/>
                      </a:lnTo>
                      <a:lnTo>
                        <a:pt x="327278" y="108585"/>
                      </a:lnTo>
                      <a:lnTo>
                        <a:pt x="327278" y="144779"/>
                      </a:lnTo>
                      <a:lnTo>
                        <a:pt x="435863" y="72389"/>
                      </a:lnTo>
                      <a:lnTo>
                        <a:pt x="327278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object 15"/>
                <p:cNvSpPr/>
                <p:nvPr/>
              </p:nvSpPr>
              <p:spPr>
                <a:xfrm>
                  <a:off x="4975124" y="2423055"/>
                  <a:ext cx="436245" cy="14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45" h="144780">
                      <a:moveTo>
                        <a:pt x="0" y="36194"/>
                      </a:moveTo>
                      <a:lnTo>
                        <a:pt x="327278" y="36194"/>
                      </a:lnTo>
                      <a:lnTo>
                        <a:pt x="327278" y="0"/>
                      </a:lnTo>
                      <a:lnTo>
                        <a:pt x="435863" y="72389"/>
                      </a:lnTo>
                      <a:lnTo>
                        <a:pt x="327278" y="144779"/>
                      </a:lnTo>
                      <a:lnTo>
                        <a:pt x="327278" y="108585"/>
                      </a:lnTo>
                      <a:lnTo>
                        <a:pt x="0" y="108585"/>
                      </a:lnTo>
                      <a:lnTo>
                        <a:pt x="0" y="36194"/>
                      </a:lnTo>
                      <a:close/>
                    </a:path>
                  </a:pathLst>
                </a:custGeom>
                <a:ln w="9143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object 16"/>
                <p:cNvSpPr/>
                <p:nvPr/>
              </p:nvSpPr>
              <p:spPr>
                <a:xfrm>
                  <a:off x="7995691" y="3665115"/>
                  <a:ext cx="437515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5" h="146685">
                      <a:moveTo>
                        <a:pt x="327659" y="0"/>
                      </a:moveTo>
                      <a:lnTo>
                        <a:pt x="327659" y="36575"/>
                      </a:lnTo>
                      <a:lnTo>
                        <a:pt x="0" y="36575"/>
                      </a:lnTo>
                      <a:lnTo>
                        <a:pt x="0" y="109727"/>
                      </a:lnTo>
                      <a:lnTo>
                        <a:pt x="327659" y="109727"/>
                      </a:lnTo>
                      <a:lnTo>
                        <a:pt x="327659" y="146303"/>
                      </a:lnTo>
                      <a:lnTo>
                        <a:pt x="437387" y="73151"/>
                      </a:lnTo>
                      <a:lnTo>
                        <a:pt x="327659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object 17"/>
                <p:cNvSpPr/>
                <p:nvPr/>
              </p:nvSpPr>
              <p:spPr>
                <a:xfrm>
                  <a:off x="7995691" y="3665115"/>
                  <a:ext cx="437515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5" h="146685">
                      <a:moveTo>
                        <a:pt x="0" y="36575"/>
                      </a:moveTo>
                      <a:lnTo>
                        <a:pt x="327659" y="36575"/>
                      </a:lnTo>
                      <a:lnTo>
                        <a:pt x="327659" y="0"/>
                      </a:lnTo>
                      <a:lnTo>
                        <a:pt x="437387" y="73151"/>
                      </a:lnTo>
                      <a:lnTo>
                        <a:pt x="327659" y="146303"/>
                      </a:lnTo>
                      <a:lnTo>
                        <a:pt x="327659" y="109727"/>
                      </a:lnTo>
                      <a:lnTo>
                        <a:pt x="0" y="109727"/>
                      </a:lnTo>
                      <a:lnTo>
                        <a:pt x="0" y="36575"/>
                      </a:lnTo>
                      <a:close/>
                    </a:path>
                  </a:pathLst>
                </a:custGeom>
                <a:ln w="914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object 18"/>
                <p:cNvSpPr/>
                <p:nvPr/>
              </p:nvSpPr>
              <p:spPr>
                <a:xfrm>
                  <a:off x="4901971" y="3811418"/>
                  <a:ext cx="437515" cy="14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4" h="144779">
                      <a:moveTo>
                        <a:pt x="328802" y="0"/>
                      </a:moveTo>
                      <a:lnTo>
                        <a:pt x="328802" y="36194"/>
                      </a:lnTo>
                      <a:lnTo>
                        <a:pt x="0" y="36194"/>
                      </a:lnTo>
                      <a:lnTo>
                        <a:pt x="0" y="108585"/>
                      </a:lnTo>
                      <a:lnTo>
                        <a:pt x="328802" y="108585"/>
                      </a:lnTo>
                      <a:lnTo>
                        <a:pt x="328802" y="144780"/>
                      </a:lnTo>
                      <a:lnTo>
                        <a:pt x="437388" y="72389"/>
                      </a:lnTo>
                      <a:lnTo>
                        <a:pt x="32880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object 19"/>
                <p:cNvSpPr/>
                <p:nvPr/>
              </p:nvSpPr>
              <p:spPr>
                <a:xfrm>
                  <a:off x="4901971" y="3811418"/>
                  <a:ext cx="437515" cy="14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4" h="144779">
                      <a:moveTo>
                        <a:pt x="0" y="36194"/>
                      </a:moveTo>
                      <a:lnTo>
                        <a:pt x="328802" y="36194"/>
                      </a:lnTo>
                      <a:lnTo>
                        <a:pt x="328802" y="0"/>
                      </a:lnTo>
                      <a:lnTo>
                        <a:pt x="437388" y="72389"/>
                      </a:lnTo>
                      <a:lnTo>
                        <a:pt x="328802" y="144780"/>
                      </a:lnTo>
                      <a:lnTo>
                        <a:pt x="328802" y="108585"/>
                      </a:lnTo>
                      <a:lnTo>
                        <a:pt x="0" y="108585"/>
                      </a:lnTo>
                      <a:lnTo>
                        <a:pt x="0" y="36194"/>
                      </a:lnTo>
                      <a:close/>
                    </a:path>
                  </a:pathLst>
                </a:custGeom>
                <a:ln w="914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object 20"/>
                <p:cNvSpPr/>
                <p:nvPr/>
              </p:nvSpPr>
              <p:spPr>
                <a:xfrm>
                  <a:off x="8177048" y="2746142"/>
                  <a:ext cx="437515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5" h="146685">
                      <a:moveTo>
                        <a:pt x="327659" y="0"/>
                      </a:moveTo>
                      <a:lnTo>
                        <a:pt x="327659" y="36575"/>
                      </a:lnTo>
                      <a:lnTo>
                        <a:pt x="0" y="36575"/>
                      </a:lnTo>
                      <a:lnTo>
                        <a:pt x="0" y="109727"/>
                      </a:lnTo>
                      <a:lnTo>
                        <a:pt x="327659" y="109727"/>
                      </a:lnTo>
                      <a:lnTo>
                        <a:pt x="327659" y="146303"/>
                      </a:lnTo>
                      <a:lnTo>
                        <a:pt x="437388" y="73151"/>
                      </a:lnTo>
                      <a:lnTo>
                        <a:pt x="327659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object 21"/>
                <p:cNvSpPr/>
                <p:nvPr/>
              </p:nvSpPr>
              <p:spPr>
                <a:xfrm>
                  <a:off x="8177048" y="2746142"/>
                  <a:ext cx="437515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5" h="146685">
                      <a:moveTo>
                        <a:pt x="0" y="36575"/>
                      </a:moveTo>
                      <a:lnTo>
                        <a:pt x="327659" y="36575"/>
                      </a:lnTo>
                      <a:lnTo>
                        <a:pt x="327659" y="0"/>
                      </a:lnTo>
                      <a:lnTo>
                        <a:pt x="437388" y="73151"/>
                      </a:lnTo>
                      <a:lnTo>
                        <a:pt x="327659" y="146303"/>
                      </a:lnTo>
                      <a:lnTo>
                        <a:pt x="327659" y="109727"/>
                      </a:lnTo>
                      <a:lnTo>
                        <a:pt x="0" y="109727"/>
                      </a:lnTo>
                      <a:lnTo>
                        <a:pt x="0" y="36575"/>
                      </a:lnTo>
                      <a:close/>
                    </a:path>
                  </a:pathLst>
                </a:custGeom>
                <a:ln w="914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object 22"/>
                <p:cNvSpPr/>
                <p:nvPr/>
              </p:nvSpPr>
              <p:spPr>
                <a:xfrm>
                  <a:off x="4901971" y="5199783"/>
                  <a:ext cx="437515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4" h="146685">
                      <a:moveTo>
                        <a:pt x="327660" y="0"/>
                      </a:moveTo>
                      <a:lnTo>
                        <a:pt x="327660" y="36575"/>
                      </a:lnTo>
                      <a:lnTo>
                        <a:pt x="0" y="36575"/>
                      </a:lnTo>
                      <a:lnTo>
                        <a:pt x="0" y="109728"/>
                      </a:lnTo>
                      <a:lnTo>
                        <a:pt x="327660" y="109728"/>
                      </a:lnTo>
                      <a:lnTo>
                        <a:pt x="327660" y="146304"/>
                      </a:lnTo>
                      <a:lnTo>
                        <a:pt x="437388" y="73151"/>
                      </a:lnTo>
                      <a:lnTo>
                        <a:pt x="327660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object 23"/>
                <p:cNvSpPr/>
                <p:nvPr/>
              </p:nvSpPr>
              <p:spPr>
                <a:xfrm>
                  <a:off x="4901971" y="5199783"/>
                  <a:ext cx="437515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4" h="146685">
                      <a:moveTo>
                        <a:pt x="0" y="36575"/>
                      </a:moveTo>
                      <a:lnTo>
                        <a:pt x="327660" y="36575"/>
                      </a:lnTo>
                      <a:lnTo>
                        <a:pt x="327660" y="0"/>
                      </a:lnTo>
                      <a:lnTo>
                        <a:pt x="437388" y="73151"/>
                      </a:lnTo>
                      <a:lnTo>
                        <a:pt x="327660" y="146304"/>
                      </a:lnTo>
                      <a:lnTo>
                        <a:pt x="327660" y="109728"/>
                      </a:lnTo>
                      <a:lnTo>
                        <a:pt x="0" y="109728"/>
                      </a:lnTo>
                      <a:lnTo>
                        <a:pt x="0" y="36575"/>
                      </a:lnTo>
                      <a:close/>
                    </a:path>
                  </a:pathLst>
                </a:custGeom>
                <a:ln w="914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5C69DA1A-EB68-17C7-B922-8ECDBE7CB3B0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6978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138" y="1004593"/>
            <a:ext cx="2310130" cy="464871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cs typeface="Arial" panose="020B0604020202020204" pitchFamily="34" charset="0"/>
              </a:rPr>
              <a:t>Scale</a:t>
            </a:r>
            <a:r>
              <a:rPr sz="2000" b="1" spc="-4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b="1" spc="-5" dirty="0" err="1">
                <a:solidFill>
                  <a:srgbClr val="001F5F"/>
                </a:solidFill>
                <a:cs typeface="Arial" panose="020B0604020202020204" pitchFamily="34" charset="0"/>
              </a:rPr>
              <a:t>elicoidali</a:t>
            </a:r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78728" y="1004593"/>
            <a:ext cx="2541905" cy="464871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2000" b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>
                <a:latin typeface="+mn-lt"/>
              </a:rPr>
              <a:t>Scale a chiocciola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94592" y="1600631"/>
            <a:ext cx="8943025" cy="5257369"/>
            <a:chOff x="94592" y="1600631"/>
            <a:chExt cx="8943025" cy="5257369"/>
          </a:xfrm>
        </p:grpSpPr>
        <p:sp>
          <p:nvSpPr>
            <p:cNvPr id="4" name="object 4"/>
            <p:cNvSpPr txBox="1"/>
            <p:nvPr/>
          </p:nvSpPr>
          <p:spPr>
            <a:xfrm>
              <a:off x="94592" y="3035522"/>
              <a:ext cx="4550979" cy="8431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ct val="100000"/>
                </a:lnSpc>
                <a:defRPr spc="-1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dirty="0">
                  <a:latin typeface="+mn-lt"/>
                </a:rPr>
                <a:t>i connettivi  verticali che le  contengono possono  avere forme diverse  (quadrata,  rettangolare o  circolare)</a:t>
              </a: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428742" y="2289181"/>
              <a:ext cx="3700922" cy="56618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R="5080" algn="ctr">
                <a:lnSpc>
                  <a:spcPct val="100000"/>
                </a:lnSpc>
                <a:defRPr spc="-1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dirty="0">
                  <a:latin typeface="+mn-lt"/>
                </a:rPr>
                <a:t>in genere i gradini  hanno la stessa  forma e</a:t>
              </a:r>
              <a:r>
                <a:rPr lang="it-IT" dirty="0">
                  <a:latin typeface="+mn-lt"/>
                </a:rPr>
                <a:t> </a:t>
              </a:r>
              <a:r>
                <a:rPr dirty="0" err="1">
                  <a:latin typeface="+mn-lt"/>
                </a:rPr>
                <a:t>rastremazione</a:t>
              </a:r>
              <a:endParaRPr dirty="0">
                <a:latin typeface="+mn-lt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645572" y="1600631"/>
              <a:ext cx="4261159" cy="56618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R="5080" algn="ctr">
                <a:lnSpc>
                  <a:spcPct val="100000"/>
                </a:lnSpc>
              </a:pPr>
              <a:r>
                <a:rPr spc="-10" dirty="0">
                  <a:solidFill>
                    <a:srgbClr val="001F5F"/>
                  </a:solidFill>
                  <a:cs typeface="Arial" panose="020B0604020202020204" pitchFamily="34" charset="0"/>
                </a:rPr>
                <a:t>scale che si  sviluppano intorno  </a:t>
              </a:r>
              <a:r>
                <a:rPr spc="-5" dirty="0">
                  <a:solidFill>
                    <a:srgbClr val="001F5F"/>
                  </a:solidFill>
                  <a:cs typeface="Arial" panose="020B0604020202020204" pitchFamily="34" charset="0"/>
                </a:rPr>
                <a:t>ad </a:t>
              </a:r>
              <a:r>
                <a:rPr spc="-10" dirty="0">
                  <a:solidFill>
                    <a:srgbClr val="001F5F"/>
                  </a:solidFill>
                  <a:cs typeface="Arial" panose="020B0604020202020204" pitchFamily="34" charset="0"/>
                </a:rPr>
                <a:t>una colonna (o  </a:t>
              </a:r>
              <a:r>
                <a:rPr spc="-5" dirty="0">
                  <a:solidFill>
                    <a:srgbClr val="001F5F"/>
                  </a:solidFill>
                  <a:cs typeface="Arial" panose="020B0604020202020204" pitchFamily="34" charset="0"/>
                </a:rPr>
                <a:t>anima </a:t>
              </a:r>
              <a:r>
                <a:rPr spc="-10" dirty="0">
                  <a:solidFill>
                    <a:srgbClr val="001F5F"/>
                  </a:solidFill>
                  <a:cs typeface="Arial" panose="020B0604020202020204" pitchFamily="34" charset="0"/>
                </a:rPr>
                <a:t>centrale  piena </a:t>
              </a:r>
              <a:r>
                <a:rPr spc="-5" dirty="0">
                  <a:solidFill>
                    <a:srgbClr val="001F5F"/>
                  </a:solidFill>
                  <a:cs typeface="Arial" panose="020B0604020202020204" pitchFamily="34" charset="0"/>
                </a:rPr>
                <a:t>o</a:t>
              </a:r>
              <a:r>
                <a:rPr spc="-20" dirty="0">
                  <a:solidFill>
                    <a:srgbClr val="001F5F"/>
                  </a:solidFill>
                  <a:cs typeface="Arial" panose="020B0604020202020204" pitchFamily="34" charset="0"/>
                </a:rPr>
                <a:t> </a:t>
              </a:r>
              <a:r>
                <a:rPr spc="-10" dirty="0">
                  <a:solidFill>
                    <a:srgbClr val="001F5F"/>
                  </a:solidFill>
                  <a:cs typeface="Arial" panose="020B0604020202020204" pitchFamily="34" charset="0"/>
                </a:rPr>
                <a:t>cava)</a:t>
              </a:r>
              <a:endParaRPr dirty="0"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645572" y="2431316"/>
              <a:ext cx="4261159" cy="56618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R="5080" algn="ctr">
                <a:lnSpc>
                  <a:spcPct val="100000"/>
                </a:lnSpc>
                <a:defRPr spc="-1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dirty="0">
                  <a:latin typeface="+mn-lt"/>
                </a:rPr>
                <a:t>gradini di forma  triangolare o  trapezoidale  attaccati  all’anima centrale</a:t>
              </a: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555770" y="3887946"/>
              <a:ext cx="3993930" cy="2830764"/>
              <a:chOff x="0" y="4032491"/>
              <a:chExt cx="3993930" cy="2830764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0" y="4032491"/>
                <a:ext cx="2121782" cy="2615166"/>
              </a:xfrm>
              <a:prstGeom prst="rect">
                <a:avLst/>
              </a:prstGeom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r="-9037" b="-131510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6"/>
              <p:cNvSpPr/>
              <p:nvPr/>
            </p:nvSpPr>
            <p:spPr>
              <a:xfrm>
                <a:off x="1689104" y="5340074"/>
                <a:ext cx="2229452" cy="1523181"/>
              </a:xfrm>
              <a:prstGeom prst="rect">
                <a:avLst/>
              </a:prstGeom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" t="-290328" r="-7601" b="-7156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6"/>
              <p:cNvSpPr/>
              <p:nvPr/>
            </p:nvSpPr>
            <p:spPr>
              <a:xfrm>
                <a:off x="1849848" y="4161050"/>
                <a:ext cx="2144082" cy="976146"/>
              </a:xfrm>
              <a:prstGeom prst="rect">
                <a:avLst/>
              </a:prstGeom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319202" r="-7903" b="-319826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3"/>
            <p:cNvSpPr txBox="1"/>
            <p:nvPr/>
          </p:nvSpPr>
          <p:spPr>
            <a:xfrm>
              <a:off x="428743" y="1600631"/>
              <a:ext cx="3700921" cy="56618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R="5080" algn="ctr">
                <a:lnSpc>
                  <a:spcPct val="100000"/>
                </a:lnSpc>
                <a:defRPr spc="-10">
                  <a:solidFill>
                    <a:srgbClr val="001F5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dirty="0">
                  <a:latin typeface="+mn-lt"/>
                </a:rPr>
                <a:t>scale curvilinee con  linee di percorso  chiuse o aperte</a:t>
              </a: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4549700" y="3673367"/>
              <a:ext cx="4487917" cy="3184633"/>
              <a:chOff x="5163397" y="3677312"/>
              <a:chExt cx="3450044" cy="2430989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6892459" y="4980615"/>
                <a:ext cx="1720982" cy="1105331"/>
              </a:xfrm>
              <a:prstGeom prst="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9814" t="-188886" b="-181140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5535064" y="5131942"/>
                <a:ext cx="1559388" cy="976359"/>
              </a:xfrm>
              <a:prstGeom prst="rect">
                <a:avLst/>
              </a:prstGeom>
              <a:blipFill>
                <a:blip r:embed="rId4"/>
                <a:srcRect/>
                <a:stretch/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0"/>
              <p:cNvSpPr/>
              <p:nvPr/>
            </p:nvSpPr>
            <p:spPr>
              <a:xfrm>
                <a:off x="5163397" y="3841111"/>
                <a:ext cx="2061972" cy="848556"/>
              </a:xfrm>
              <a:prstGeom prst="rect">
                <a:avLst/>
              </a:prstGeom>
              <a:blipFill>
                <a:blip r:embed="rId4"/>
                <a:srcRect/>
                <a:stretch/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0"/>
              <p:cNvSpPr/>
              <p:nvPr/>
            </p:nvSpPr>
            <p:spPr>
              <a:xfrm>
                <a:off x="6835901" y="3677312"/>
                <a:ext cx="1575547" cy="1157634"/>
              </a:xfrm>
              <a:prstGeom prst="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8053" t="-29054" r="-12819" b="-319734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2" name="CasellaDiTesto 21"/>
          <p:cNvSpPr txBox="1"/>
          <p:nvPr/>
        </p:nvSpPr>
        <p:spPr>
          <a:xfrm>
            <a:off x="121522" y="625065"/>
            <a:ext cx="8848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C00000"/>
                </a:solidFill>
                <a:cs typeface="Arial" panose="020B0604020202020204" pitchFamily="34" charset="0"/>
              </a:rPr>
              <a:t>CLASSIFICAZIONE IN BASE ALLA GEOMETRIA DELLA RAMPA </a:t>
            </a:r>
            <a:endParaRPr lang="en-US" sz="22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819BD4F0-07D3-E0D6-350C-3CF3A69F5A35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7619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753" y="1039496"/>
            <a:ext cx="12846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cs typeface="Arial" panose="020B0604020202020204" pitchFamily="34" charset="0"/>
              </a:rPr>
              <a:t>Par</a:t>
            </a:r>
            <a:r>
              <a:rPr sz="2000" b="1" spc="-10" dirty="0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r>
              <a:rPr sz="2000" b="1" dirty="0">
                <a:solidFill>
                  <a:srgbClr val="C00000"/>
                </a:solidFill>
                <a:cs typeface="Arial" panose="020B0604020202020204" pitchFamily="34" charset="0"/>
              </a:rPr>
              <a:t>pe</a:t>
            </a:r>
            <a:r>
              <a:rPr sz="2000" b="1" spc="-10" dirty="0">
                <a:solidFill>
                  <a:srgbClr val="C00000"/>
                </a:solidFill>
                <a:cs typeface="Arial" panose="020B0604020202020204" pitchFamily="34" charset="0"/>
              </a:rPr>
              <a:t>t</a:t>
            </a:r>
            <a:r>
              <a:rPr sz="2000" b="1" dirty="0">
                <a:solidFill>
                  <a:srgbClr val="C00000"/>
                </a:solidFill>
                <a:cs typeface="Arial" panose="020B0604020202020204" pitchFamily="34" charset="0"/>
              </a:rPr>
              <a:t>to</a:t>
            </a:r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7349" y="1636474"/>
            <a:ext cx="7585329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20000"/>
              </a:lnSpc>
              <a:buFont typeface="Wingdings"/>
              <a:buChar char=""/>
              <a:tabLst>
                <a:tab pos="299720" algn="l"/>
                <a:tab pos="767080" algn="l"/>
                <a:tab pos="1737995" algn="l"/>
                <a:tab pos="3458845" algn="l"/>
                <a:tab pos="3801745" algn="l"/>
                <a:tab pos="5274310" algn="l"/>
                <a:tab pos="6085205" algn="l"/>
              </a:tabLst>
            </a:pPr>
            <a:r>
              <a:rPr lang="en-US" spc="-10" dirty="0">
                <a:solidFill>
                  <a:srgbClr val="001F5F"/>
                </a:solidFill>
                <a:cs typeface="Arial" panose="020B0604020202020204" pitchFamily="34" charset="0"/>
              </a:rPr>
              <a:t>di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fac</a:t>
            </a:r>
            <a:r>
              <a:rPr dirty="0">
                <a:solidFill>
                  <a:srgbClr val="001F5F"/>
                </a:solidFill>
                <a:cs typeface="Arial" panose="020B0604020202020204" pitchFamily="34" charset="0"/>
              </a:rPr>
              <a:t>i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l</a:t>
            </a:r>
            <a:r>
              <a:rPr dirty="0">
                <a:solidFill>
                  <a:srgbClr val="001F5F"/>
                </a:solidFill>
                <a:cs typeface="Arial" panose="020B0604020202020204" pitchFamily="34" charset="0"/>
              </a:rPr>
              <a:t>e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pren</a:t>
            </a:r>
            <a:r>
              <a:rPr dirty="0" err="1">
                <a:solidFill>
                  <a:srgbClr val="001F5F"/>
                </a:solidFill>
                <a:cs typeface="Arial" panose="020B0604020202020204" pitchFamily="34" charset="0"/>
              </a:rPr>
              <a:t>d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ib</a:t>
            </a:r>
            <a:r>
              <a:rPr dirty="0" err="1">
                <a:solidFill>
                  <a:srgbClr val="001F5F"/>
                </a:solidFill>
                <a:cs typeface="Arial" panose="020B0604020202020204" pitchFamily="34" charset="0"/>
              </a:rPr>
              <a:t>i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lit</a:t>
            </a:r>
            <a:r>
              <a:rPr dirty="0" err="1">
                <a:solidFill>
                  <a:srgbClr val="001F5F"/>
                </a:solidFill>
                <a:cs typeface="Arial" panose="020B0604020202020204" pitchFamily="34" charset="0"/>
              </a:rPr>
              <a:t>à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1F5F"/>
                </a:solidFill>
                <a:cs typeface="Arial" panose="020B0604020202020204" pitchFamily="34" charset="0"/>
              </a:rPr>
              <a:t>e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r</a:t>
            </a:r>
            <a:r>
              <a:rPr dirty="0" err="1">
                <a:solidFill>
                  <a:srgbClr val="001F5F"/>
                </a:solidFill>
                <a:cs typeface="Arial" panose="020B0604020202020204" pitchFamily="34" charset="0"/>
              </a:rPr>
              <a:t>e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ali</a:t>
            </a:r>
            <a:r>
              <a:rPr dirty="0" err="1">
                <a:solidFill>
                  <a:srgbClr val="001F5F"/>
                </a:solidFill>
                <a:cs typeface="Arial" panose="020B0604020202020204" pitchFamily="34" charset="0"/>
              </a:rPr>
              <a:t>zz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at</a:t>
            </a:r>
            <a:r>
              <a:rPr dirty="0" err="1">
                <a:solidFill>
                  <a:srgbClr val="001F5F"/>
                </a:solidFill>
                <a:cs typeface="Arial" panose="020B0604020202020204" pitchFamily="34" charset="0"/>
              </a:rPr>
              <a:t>o</a:t>
            </a:r>
            <a:r>
              <a:rPr lang="it-IT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co</a:t>
            </a:r>
            <a:r>
              <a:rPr dirty="0">
                <a:solidFill>
                  <a:srgbClr val="001F5F"/>
                </a:solidFill>
                <a:cs typeface="Arial" panose="020B0604020202020204" pitchFamily="34" charset="0"/>
              </a:rPr>
              <a:t>n	</a:t>
            </a:r>
            <a:r>
              <a:rPr dirty="0" err="1">
                <a:solidFill>
                  <a:srgbClr val="001F5F"/>
                </a:solidFill>
                <a:cs typeface="Arial" panose="020B0604020202020204" pitchFamily="34" charset="0"/>
              </a:rPr>
              <a:t>m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ater</a:t>
            </a:r>
            <a:r>
              <a:rPr dirty="0" err="1">
                <a:solidFill>
                  <a:srgbClr val="001F5F"/>
                </a:solidFill>
                <a:cs typeface="Arial" panose="020B0604020202020204" pitchFamily="34" charset="0"/>
              </a:rPr>
              <a:t>i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al</a:t>
            </a:r>
            <a:r>
              <a:rPr dirty="0" err="1">
                <a:solidFill>
                  <a:srgbClr val="001F5F"/>
                </a:solidFill>
                <a:cs typeface="Arial" panose="020B0604020202020204" pitchFamily="34" charset="0"/>
              </a:rPr>
              <a:t>e</a:t>
            </a:r>
            <a:r>
              <a:rPr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resistente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1F5F"/>
                </a:solidFill>
                <a:cs typeface="Arial" panose="020B0604020202020204" pitchFamily="34" charset="0"/>
              </a:rPr>
              <a:t>e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non</a:t>
            </a:r>
            <a:r>
              <a:rPr spc="-1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tagliente</a:t>
            </a:r>
            <a:endParaRPr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/>
              <a:buChar char=""/>
              <a:tabLst>
                <a:tab pos="299720" algn="l"/>
              </a:tabLst>
            </a:pPr>
            <a:r>
              <a:rPr lang="it-IT" spc="-5" dirty="0">
                <a:solidFill>
                  <a:srgbClr val="001F5F"/>
                </a:solidFill>
                <a:cs typeface="Arial" panose="020B0604020202020204" pitchFamily="34" charset="0"/>
              </a:rPr>
              <a:t>h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tra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90-100 </a:t>
            </a:r>
            <a:r>
              <a:rPr dirty="0">
                <a:solidFill>
                  <a:srgbClr val="001F5F"/>
                </a:solidFill>
                <a:cs typeface="Arial" panose="020B0604020202020204" pitchFamily="34" charset="0"/>
              </a:rPr>
              <a:t>cm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per adulti, 75 cm </a:t>
            </a:r>
            <a:r>
              <a:rPr dirty="0">
                <a:solidFill>
                  <a:srgbClr val="001F5F"/>
                </a:solidFill>
                <a:cs typeface="Arial" panose="020B0604020202020204" pitchFamily="34" charset="0"/>
              </a:rPr>
              <a:t>per</a:t>
            </a:r>
            <a:r>
              <a:rPr spc="-5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bambini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7349" y="2375912"/>
            <a:ext cx="7379258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R="5080">
              <a:lnSpc>
                <a:spcPct val="120000"/>
              </a:lnSpc>
              <a:buFont typeface="Wingdings"/>
              <a:buChar char=""/>
              <a:tabLst>
                <a:tab pos="299720" algn="l"/>
                <a:tab pos="767080" algn="l"/>
                <a:tab pos="1737995" algn="l"/>
                <a:tab pos="3458845" algn="l"/>
                <a:tab pos="3801745" algn="l"/>
                <a:tab pos="5274310" algn="l"/>
                <a:tab pos="6085205" algn="l"/>
              </a:tabLst>
              <a:defRPr spc="-1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>
                <a:latin typeface="+mn-lt"/>
              </a:rPr>
              <a:t>	</a:t>
            </a:r>
            <a:r>
              <a:rPr lang="it-IT" dirty="0">
                <a:latin typeface="+mn-lt"/>
              </a:rPr>
              <a:t>distante almeno 4 cm dalla parete, se piena</a:t>
            </a:r>
          </a:p>
          <a:p>
            <a:r>
              <a:rPr lang="it-IT" dirty="0">
                <a:latin typeface="+mn-lt"/>
              </a:rPr>
              <a:t>su entrambe i lati </a:t>
            </a:r>
            <a:r>
              <a:rPr dirty="0" err="1">
                <a:latin typeface="+mn-lt"/>
              </a:rPr>
              <a:t>nelle</a:t>
            </a:r>
            <a:r>
              <a:rPr lang="it-IT" dirty="0">
                <a:latin typeface="+mn-lt"/>
              </a:rPr>
              <a:t> </a:t>
            </a:r>
            <a:r>
              <a:rPr dirty="0">
                <a:latin typeface="+mn-lt"/>
              </a:rPr>
              <a:t>scale</a:t>
            </a:r>
            <a:r>
              <a:rPr lang="it-IT" dirty="0">
                <a:latin typeface="+mn-lt"/>
              </a:rPr>
              <a:t> </a:t>
            </a:r>
            <a:r>
              <a:rPr dirty="0" err="1">
                <a:latin typeface="+mn-lt"/>
              </a:rPr>
              <a:t>comuni</a:t>
            </a:r>
            <a:r>
              <a:rPr lang="it-IT" dirty="0">
                <a:latin typeface="+mn-lt"/>
              </a:rPr>
              <a:t> </a:t>
            </a:r>
            <a:r>
              <a:rPr dirty="0">
                <a:latin typeface="+mn-lt"/>
              </a:rPr>
              <a:t>e</a:t>
            </a:r>
            <a:r>
              <a:rPr lang="it-IT" dirty="0">
                <a:latin typeface="+mn-lt"/>
              </a:rPr>
              <a:t> </a:t>
            </a:r>
            <a:r>
              <a:rPr dirty="0" err="1">
                <a:latin typeface="+mn-lt"/>
              </a:rPr>
              <a:t>pubbliche</a:t>
            </a:r>
            <a:r>
              <a:rPr dirty="0">
                <a:latin typeface="+mn-lt"/>
              </a:rPr>
              <a:t>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4546" y="1630013"/>
            <a:ext cx="145280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cs typeface="Arial" panose="020B0604020202020204" pitchFamily="34" charset="0"/>
              </a:rPr>
              <a:t>Corrim</a:t>
            </a:r>
            <a:r>
              <a:rPr sz="2000" b="1" spc="-15" dirty="0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r>
              <a:rPr sz="2000" b="1" dirty="0">
                <a:solidFill>
                  <a:srgbClr val="C00000"/>
                </a:solidFill>
                <a:cs typeface="Arial" panose="020B0604020202020204" pitchFamily="34" charset="0"/>
              </a:rPr>
              <a:t>no</a:t>
            </a:r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21" name="object 2"/>
          <p:cNvSpPr txBox="1"/>
          <p:nvPr/>
        </p:nvSpPr>
        <p:spPr>
          <a:xfrm>
            <a:off x="498792" y="447975"/>
            <a:ext cx="8146415" cy="5033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cs typeface="Arial" panose="020B0604020202020204" pitchFamily="34" charset="0"/>
              </a:rPr>
              <a:t>ELEMENTI </a:t>
            </a:r>
            <a:r>
              <a:rPr lang="it-IT"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TECNICI</a:t>
            </a:r>
            <a:endParaRPr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1411223" y="1070366"/>
            <a:ext cx="72269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difesa contro il vuoto, </a:t>
            </a:r>
            <a:r>
              <a:rPr spc="-10" dirty="0">
                <a:solidFill>
                  <a:srgbClr val="001F5F"/>
                </a:solidFill>
                <a:cs typeface="Arial" panose="020B0604020202020204" pitchFamily="34" charset="0"/>
              </a:rPr>
              <a:t>100 </a:t>
            </a:r>
            <a:r>
              <a:rPr dirty="0">
                <a:solidFill>
                  <a:srgbClr val="001F5F"/>
                </a:solidFill>
                <a:cs typeface="Arial" panose="020B0604020202020204" pitchFamily="34" charset="0"/>
              </a:rPr>
              <a:t>cm 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altezza</a:t>
            </a:r>
            <a:r>
              <a:rPr spc="-254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minima</a:t>
            </a:r>
            <a:endParaRPr dirty="0">
              <a:cs typeface="Arial" panose="020B0604020202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450913" y="3567114"/>
            <a:ext cx="3724273" cy="2857500"/>
          </a:xfrm>
          <a:prstGeom prst="rect">
            <a:avLst/>
          </a:prstGeom>
        </p:spPr>
      </p:pic>
      <p:grpSp>
        <p:nvGrpSpPr>
          <p:cNvPr id="29" name="Gruppo 28"/>
          <p:cNvGrpSpPr/>
          <p:nvPr/>
        </p:nvGrpSpPr>
        <p:grpSpPr>
          <a:xfrm>
            <a:off x="598170" y="2999251"/>
            <a:ext cx="4963665" cy="3701728"/>
            <a:chOff x="312420" y="2999251"/>
            <a:chExt cx="4963665" cy="3701728"/>
          </a:xfrm>
        </p:grpSpPr>
        <p:sp>
          <p:nvSpPr>
            <p:cNvPr id="9" name="object 9"/>
            <p:cNvSpPr/>
            <p:nvPr/>
          </p:nvSpPr>
          <p:spPr>
            <a:xfrm>
              <a:off x="413129" y="2999251"/>
              <a:ext cx="4862956" cy="3701728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16277" y="3769658"/>
              <a:ext cx="1007998" cy="440391"/>
            </a:xfrm>
            <a:custGeom>
              <a:avLst/>
              <a:gdLst/>
              <a:ahLst/>
              <a:cxnLst/>
              <a:rect l="l" t="t" r="r" b="b"/>
              <a:pathLst>
                <a:path w="893444" h="288289">
                  <a:moveTo>
                    <a:pt x="0" y="288035"/>
                  </a:moveTo>
                  <a:lnTo>
                    <a:pt x="893063" y="288035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2880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4590" y="3418581"/>
              <a:ext cx="998219" cy="287020"/>
            </a:xfrm>
            <a:custGeom>
              <a:avLst/>
              <a:gdLst/>
              <a:ahLst/>
              <a:cxnLst/>
              <a:rect l="l" t="t" r="r" b="b"/>
              <a:pathLst>
                <a:path w="998220" h="287020">
                  <a:moveTo>
                    <a:pt x="0" y="286512"/>
                  </a:moveTo>
                  <a:lnTo>
                    <a:pt x="998220" y="286512"/>
                  </a:lnTo>
                  <a:lnTo>
                    <a:pt x="998220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80789" y="4458937"/>
              <a:ext cx="386361" cy="223038"/>
            </a:xfrm>
            <a:custGeom>
              <a:avLst/>
              <a:gdLst/>
              <a:ahLst/>
              <a:cxnLst/>
              <a:rect l="l" t="t" r="r" b="b"/>
              <a:pathLst>
                <a:path w="239394" h="228600">
                  <a:moveTo>
                    <a:pt x="0" y="228600"/>
                  </a:moveTo>
                  <a:lnTo>
                    <a:pt x="239268" y="228600"/>
                  </a:lnTo>
                  <a:lnTo>
                    <a:pt x="239268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9871" y="4681975"/>
              <a:ext cx="871475" cy="574556"/>
            </a:xfrm>
            <a:custGeom>
              <a:avLst/>
              <a:gdLst/>
              <a:ahLst/>
              <a:cxnLst/>
              <a:rect l="l" t="t" r="r" b="b"/>
              <a:pathLst>
                <a:path w="239394" h="303529">
                  <a:moveTo>
                    <a:pt x="0" y="303276"/>
                  </a:moveTo>
                  <a:lnTo>
                    <a:pt x="239268" y="303276"/>
                  </a:lnTo>
                  <a:lnTo>
                    <a:pt x="239268" y="0"/>
                  </a:lnTo>
                  <a:lnTo>
                    <a:pt x="0" y="0"/>
                  </a:lnTo>
                  <a:lnTo>
                    <a:pt x="0" y="303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20696" y="6381914"/>
              <a:ext cx="1000125" cy="198120"/>
            </a:xfrm>
            <a:custGeom>
              <a:avLst/>
              <a:gdLst/>
              <a:ahLst/>
              <a:cxnLst/>
              <a:rect l="l" t="t" r="r" b="b"/>
              <a:pathLst>
                <a:path w="1000125" h="198120">
                  <a:moveTo>
                    <a:pt x="0" y="198119"/>
                  </a:moveTo>
                  <a:lnTo>
                    <a:pt x="999743" y="198119"/>
                  </a:lnTo>
                  <a:lnTo>
                    <a:pt x="999743" y="0"/>
                  </a:lnTo>
                  <a:lnTo>
                    <a:pt x="0" y="0"/>
                  </a:lnTo>
                  <a:lnTo>
                    <a:pt x="0" y="198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64322" y="3341302"/>
              <a:ext cx="774128" cy="495273"/>
            </a:xfrm>
            <a:custGeom>
              <a:avLst/>
              <a:gdLst/>
              <a:ahLst/>
              <a:cxnLst/>
              <a:rect l="l" t="t" r="r" b="b"/>
              <a:pathLst>
                <a:path w="459104" h="114300">
                  <a:moveTo>
                    <a:pt x="0" y="114300"/>
                  </a:moveTo>
                  <a:lnTo>
                    <a:pt x="458724" y="1143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420" y="5120640"/>
              <a:ext cx="792480" cy="433070"/>
            </a:xfrm>
            <a:custGeom>
              <a:avLst/>
              <a:gdLst/>
              <a:ahLst/>
              <a:cxnLst/>
              <a:rect l="l" t="t" r="r" b="b"/>
              <a:pathLst>
                <a:path w="792480" h="433070">
                  <a:moveTo>
                    <a:pt x="0" y="432816"/>
                  </a:moveTo>
                  <a:lnTo>
                    <a:pt x="792480" y="432816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4328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7"/>
            <p:cNvSpPr/>
            <p:nvPr/>
          </p:nvSpPr>
          <p:spPr>
            <a:xfrm>
              <a:off x="1155255" y="3138706"/>
              <a:ext cx="774128" cy="495273"/>
            </a:xfrm>
            <a:custGeom>
              <a:avLst/>
              <a:gdLst/>
              <a:ahLst/>
              <a:cxnLst/>
              <a:rect l="l" t="t" r="r" b="b"/>
              <a:pathLst>
                <a:path w="459104" h="114300">
                  <a:moveTo>
                    <a:pt x="0" y="114300"/>
                  </a:moveTo>
                  <a:lnTo>
                    <a:pt x="458724" y="1143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/>
            <p:cNvSpPr/>
            <p:nvPr/>
          </p:nvSpPr>
          <p:spPr>
            <a:xfrm>
              <a:off x="2848039" y="3815523"/>
              <a:ext cx="774128" cy="495273"/>
            </a:xfrm>
            <a:custGeom>
              <a:avLst/>
              <a:gdLst/>
              <a:ahLst/>
              <a:cxnLst/>
              <a:rect l="l" t="t" r="r" b="b"/>
              <a:pathLst>
                <a:path w="459104" h="114300">
                  <a:moveTo>
                    <a:pt x="0" y="114300"/>
                  </a:moveTo>
                  <a:lnTo>
                    <a:pt x="458724" y="1143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/>
            <p:cNvSpPr/>
            <p:nvPr/>
          </p:nvSpPr>
          <p:spPr>
            <a:xfrm>
              <a:off x="3314700" y="4101654"/>
              <a:ext cx="812674" cy="495273"/>
            </a:xfrm>
            <a:custGeom>
              <a:avLst/>
              <a:gdLst/>
              <a:ahLst/>
              <a:cxnLst/>
              <a:rect l="l" t="t" r="r" b="b"/>
              <a:pathLst>
                <a:path w="459104" h="114300">
                  <a:moveTo>
                    <a:pt x="0" y="114300"/>
                  </a:moveTo>
                  <a:lnTo>
                    <a:pt x="458724" y="1143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7"/>
            <p:cNvSpPr/>
            <p:nvPr/>
          </p:nvSpPr>
          <p:spPr>
            <a:xfrm>
              <a:off x="3552825" y="5729971"/>
              <a:ext cx="935992" cy="773745"/>
            </a:xfrm>
            <a:custGeom>
              <a:avLst/>
              <a:gdLst/>
              <a:ahLst/>
              <a:cxnLst/>
              <a:rect l="l" t="t" r="r" b="b"/>
              <a:pathLst>
                <a:path w="459104" h="114300">
                  <a:moveTo>
                    <a:pt x="0" y="114300"/>
                  </a:moveTo>
                  <a:lnTo>
                    <a:pt x="458724" y="1143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/>
            <p:cNvSpPr/>
            <p:nvPr/>
          </p:nvSpPr>
          <p:spPr>
            <a:xfrm>
              <a:off x="806063" y="4993182"/>
              <a:ext cx="935992" cy="773745"/>
            </a:xfrm>
            <a:custGeom>
              <a:avLst/>
              <a:gdLst/>
              <a:ahLst/>
              <a:cxnLst/>
              <a:rect l="l" t="t" r="r" b="b"/>
              <a:pathLst>
                <a:path w="459104" h="114300">
                  <a:moveTo>
                    <a:pt x="0" y="114300"/>
                  </a:moveTo>
                  <a:lnTo>
                    <a:pt x="458724" y="114300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19"/>
          <p:cNvSpPr/>
          <p:nvPr/>
        </p:nvSpPr>
        <p:spPr>
          <a:xfrm>
            <a:off x="3147584" y="3133730"/>
            <a:ext cx="2914650" cy="372427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95" y="3133728"/>
            <a:ext cx="2793205" cy="3724273"/>
          </a:xfrm>
          <a:prstGeom prst="rect">
            <a:avLst/>
          </a:prstGeom>
        </p:spPr>
      </p:pic>
      <p:sp>
        <p:nvSpPr>
          <p:cNvPr id="5" name="Titolo 3">
            <a:extLst>
              <a:ext uri="{FF2B5EF4-FFF2-40B4-BE49-F238E27FC236}">
                <a16:creationId xmlns:a16="http://schemas.microsoft.com/office/drawing/2014/main" id="{27908FB8-ABD7-3DBD-AF7F-50D9A18DF0ED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80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04837" y="1214082"/>
            <a:ext cx="82067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lang="it-IT" sz="2000" dirty="0">
                <a:solidFill>
                  <a:srgbClr val="001F5F"/>
                </a:solidFill>
                <a:cs typeface="Arial" panose="020B0604020202020204" pitchFamily="34" charset="0"/>
              </a:rPr>
              <a:t>è un </a:t>
            </a:r>
            <a:r>
              <a:rPr lang="it-IT" sz="2000" spc="-5" dirty="0">
                <a:solidFill>
                  <a:srgbClr val="001F5F"/>
                </a:solidFill>
                <a:cs typeface="Arial" panose="020B0604020202020204" pitchFamily="34" charset="0"/>
              </a:rPr>
              <a:t>elemento </a:t>
            </a:r>
            <a:r>
              <a:rPr lang="it-IT" sz="2000" dirty="0">
                <a:solidFill>
                  <a:srgbClr val="001F5F"/>
                </a:solidFill>
                <a:cs typeface="Arial" panose="020B0604020202020204" pitchFamily="34" charset="0"/>
              </a:rPr>
              <a:t>fissato</a:t>
            </a:r>
            <a:r>
              <a:rPr lang="it-IT" sz="2000" spc="-6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Arial" panose="020B0604020202020204" pitchFamily="34" charset="0"/>
              </a:rPr>
              <a:t>a lato </a:t>
            </a:r>
            <a:r>
              <a:rPr sz="2000" dirty="0" err="1">
                <a:solidFill>
                  <a:srgbClr val="001F5F"/>
                </a:solidFill>
                <a:cs typeface="Arial" panose="020B0604020202020204" pitchFamily="34" charset="0"/>
              </a:rPr>
              <a:t>della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 scala</a:t>
            </a:r>
            <a:r>
              <a:rPr sz="2000" spc="-10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cs typeface="Arial" panose="020B0604020202020204" pitchFamily="34" charset="0"/>
              </a:rPr>
              <a:t>per 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dare </a:t>
            </a:r>
            <a:r>
              <a:rPr sz="2000" spc="-5" dirty="0">
                <a:solidFill>
                  <a:srgbClr val="001F5F"/>
                </a:solidFill>
                <a:cs typeface="Arial" panose="020B0604020202020204" pitchFamily="34" charset="0"/>
              </a:rPr>
              <a:t>sicurezza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a</a:t>
            </a:r>
            <a:r>
              <a:rPr sz="2000" spc="-5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cs typeface="Arial" panose="020B0604020202020204" pitchFamily="34" charset="0"/>
              </a:rPr>
              <a:t>chi  </a:t>
            </a:r>
            <a:r>
              <a:rPr lang="it-IT" sz="2000" dirty="0">
                <a:solidFill>
                  <a:srgbClr val="001F5F"/>
                </a:solidFill>
                <a:cs typeface="Arial" panose="020B0604020202020204" pitchFamily="34" charset="0"/>
              </a:rPr>
              <a:t>le </a:t>
            </a:r>
            <a:r>
              <a:rPr sz="2000" dirty="0" err="1">
                <a:solidFill>
                  <a:srgbClr val="001F5F"/>
                </a:solidFill>
                <a:cs typeface="Arial" panose="020B0604020202020204" pitchFamily="34" charset="0"/>
              </a:rPr>
              <a:t>percorre</a:t>
            </a:r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9540" y="2916935"/>
            <a:ext cx="2438400" cy="304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1940" y="4517135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114300" y="0"/>
                </a:moveTo>
                <a:lnTo>
                  <a:pt x="0" y="76200"/>
                </a:lnTo>
                <a:lnTo>
                  <a:pt x="114300" y="152400"/>
                </a:lnTo>
                <a:lnTo>
                  <a:pt x="114300" y="114300"/>
                </a:lnTo>
                <a:lnTo>
                  <a:pt x="457200" y="114300"/>
                </a:lnTo>
                <a:lnTo>
                  <a:pt x="45720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1940" y="4517135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76200"/>
                </a:moveTo>
                <a:lnTo>
                  <a:pt x="114300" y="0"/>
                </a:lnTo>
                <a:lnTo>
                  <a:pt x="114300" y="38100"/>
                </a:lnTo>
                <a:lnTo>
                  <a:pt x="457200" y="38100"/>
                </a:lnTo>
                <a:lnTo>
                  <a:pt x="457200" y="114300"/>
                </a:lnTo>
                <a:lnTo>
                  <a:pt x="114300" y="114300"/>
                </a:lnTo>
                <a:lnTo>
                  <a:pt x="114300" y="1524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0340" y="2916935"/>
            <a:ext cx="2438400" cy="304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5740" y="3221735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114300" y="0"/>
                </a:moveTo>
                <a:lnTo>
                  <a:pt x="0" y="76200"/>
                </a:lnTo>
                <a:lnTo>
                  <a:pt x="114300" y="152400"/>
                </a:lnTo>
                <a:lnTo>
                  <a:pt x="114300" y="114300"/>
                </a:lnTo>
                <a:lnTo>
                  <a:pt x="457200" y="114300"/>
                </a:lnTo>
                <a:lnTo>
                  <a:pt x="45720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25740" y="3221735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76200"/>
                </a:moveTo>
                <a:lnTo>
                  <a:pt x="114300" y="0"/>
                </a:lnTo>
                <a:lnTo>
                  <a:pt x="114300" y="38100"/>
                </a:lnTo>
                <a:lnTo>
                  <a:pt x="457200" y="38100"/>
                </a:lnTo>
                <a:lnTo>
                  <a:pt x="457200" y="114300"/>
                </a:lnTo>
                <a:lnTo>
                  <a:pt x="114300" y="114300"/>
                </a:lnTo>
                <a:lnTo>
                  <a:pt x="114300" y="1524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62632" y="6074392"/>
            <a:ext cx="26323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cs typeface="Consolas"/>
              </a:rPr>
              <a:t>corrimano</a:t>
            </a:r>
            <a:r>
              <a:rPr sz="1800" spc="-70" dirty="0">
                <a:solidFill>
                  <a:srgbClr val="001F5F"/>
                </a:solidFill>
                <a:cs typeface="Consolas"/>
              </a:rPr>
              <a:t> </a:t>
            </a:r>
            <a:r>
              <a:rPr sz="1800" spc="-10" dirty="0">
                <a:solidFill>
                  <a:srgbClr val="001F5F"/>
                </a:solidFill>
                <a:cs typeface="Consolas"/>
              </a:rPr>
              <a:t>fissato</a:t>
            </a:r>
            <a:endParaRPr sz="1800" dirty="0"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1F5F"/>
                </a:solidFill>
                <a:cs typeface="Consolas"/>
              </a:rPr>
              <a:t>al</a:t>
            </a:r>
            <a:r>
              <a:rPr sz="1800" spc="-30" dirty="0">
                <a:solidFill>
                  <a:srgbClr val="001F5F"/>
                </a:solidFill>
                <a:cs typeface="Consolas"/>
              </a:rPr>
              <a:t> </a:t>
            </a:r>
            <a:r>
              <a:rPr sz="1800" spc="-5" dirty="0">
                <a:solidFill>
                  <a:srgbClr val="001F5F"/>
                </a:solidFill>
                <a:cs typeface="Consolas"/>
              </a:rPr>
              <a:t>muro</a:t>
            </a:r>
            <a:endParaRPr sz="1800" dirty="0"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91008" y="6018328"/>
            <a:ext cx="20219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cs typeface="Consolas"/>
              </a:rPr>
              <a:t>corrimano  integrato</a:t>
            </a:r>
            <a:r>
              <a:rPr sz="1800" spc="-100" dirty="0">
                <a:solidFill>
                  <a:srgbClr val="001F5F"/>
                </a:solidFill>
                <a:cs typeface="Consolas"/>
              </a:rPr>
              <a:t> </a:t>
            </a:r>
            <a:r>
              <a:rPr sz="1800" spc="-5" dirty="0">
                <a:solidFill>
                  <a:srgbClr val="001F5F"/>
                </a:solidFill>
                <a:cs typeface="Consolas"/>
              </a:rPr>
              <a:t>nel  parapetto</a:t>
            </a:r>
            <a:endParaRPr sz="1800" dirty="0">
              <a:cs typeface="Consola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2060574"/>
            <a:ext cx="3610355" cy="47974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/>
          <p:nvPr/>
        </p:nvSpPr>
        <p:spPr>
          <a:xfrm>
            <a:off x="503580" y="624258"/>
            <a:ext cx="8146415" cy="5033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cs typeface="Arial" panose="020B0604020202020204" pitchFamily="34" charset="0"/>
              </a:rPr>
              <a:t>ELEMENTI </a:t>
            </a:r>
            <a:r>
              <a:rPr lang="it-IT"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TECNICI _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CORRIMANO</a:t>
            </a:r>
            <a:endParaRPr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67258EDF-4E0E-1339-5F53-4BE070782793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2939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5"/>
          <p:cNvSpPr/>
          <p:nvPr/>
        </p:nvSpPr>
        <p:spPr>
          <a:xfrm>
            <a:off x="557784" y="2663830"/>
            <a:ext cx="3461766" cy="347179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6"/>
          <p:cNvSpPr/>
          <p:nvPr/>
        </p:nvSpPr>
        <p:spPr>
          <a:xfrm>
            <a:off x="5067300" y="2786659"/>
            <a:ext cx="3577908" cy="34215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 txBox="1"/>
          <p:nvPr/>
        </p:nvSpPr>
        <p:spPr>
          <a:xfrm>
            <a:off x="1447800" y="6225685"/>
            <a:ext cx="2156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cs typeface="Arial" panose="020B0604020202020204" pitchFamily="34" charset="0"/>
              </a:rPr>
              <a:t>a </a:t>
            </a:r>
            <a:r>
              <a:rPr sz="1800" b="1" spc="-5" dirty="0">
                <a:solidFill>
                  <a:srgbClr val="001F5F"/>
                </a:solidFill>
                <a:cs typeface="Arial" panose="020B0604020202020204" pitchFamily="34" charset="0"/>
              </a:rPr>
              <a:t>struttura</a:t>
            </a:r>
            <a:r>
              <a:rPr sz="1800" b="1" spc="-9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z="1800" b="1" spc="-5" dirty="0">
                <a:solidFill>
                  <a:srgbClr val="001F5F"/>
                </a:solidFill>
                <a:cs typeface="Arial" panose="020B0604020202020204" pitchFamily="34" charset="0"/>
              </a:rPr>
              <a:t>piena</a:t>
            </a:r>
            <a:endParaRPr sz="1800" b="1" dirty="0">
              <a:cs typeface="Arial" panose="020B0604020202020204" pitchFamily="34" charset="0"/>
            </a:endParaRPr>
          </a:p>
        </p:txBody>
      </p:sp>
      <p:sp>
        <p:nvSpPr>
          <p:cNvPr id="27" name="object 8"/>
          <p:cNvSpPr txBox="1"/>
          <p:nvPr/>
        </p:nvSpPr>
        <p:spPr>
          <a:xfrm>
            <a:off x="5743575" y="6259003"/>
            <a:ext cx="1403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algn="ctr">
              <a:lnSpc>
                <a:spcPct val="100000"/>
              </a:lnSpc>
              <a:spcBef>
                <a:spcPts val="100"/>
              </a:spcBef>
              <a:defRPr b="1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>
                <a:latin typeface="+mn-lt"/>
              </a:rPr>
              <a:t>a ringhiera</a:t>
            </a:r>
          </a:p>
        </p:txBody>
      </p:sp>
      <p:sp>
        <p:nvSpPr>
          <p:cNvPr id="28" name="object 9"/>
          <p:cNvSpPr txBox="1"/>
          <p:nvPr/>
        </p:nvSpPr>
        <p:spPr>
          <a:xfrm>
            <a:off x="2127568" y="1010136"/>
            <a:ext cx="6302057" cy="1563633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285750" marR="5461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elemento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 di</a:t>
            </a:r>
            <a:r>
              <a:rPr spc="-7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protezione  posto sul lato libero  delle scale</a:t>
            </a:r>
            <a:r>
              <a:rPr spc="-75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(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struttura</a:t>
            </a:r>
            <a:r>
              <a:rPr lang="it-IT" spc="-5" dirty="0">
                <a:solidFill>
                  <a:srgbClr val="001F5F"/>
                </a:solidFill>
                <a:cs typeface="Arial" panose="020B0604020202020204" pitchFamily="34" charset="0"/>
              </a:rPr>
              <a:t> piena o a ringhiera)</a:t>
            </a:r>
          </a:p>
          <a:p>
            <a:pPr marL="285750" marR="54610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dirty="0">
              <a:cs typeface="Arial" panose="020B0604020202020204" pitchFamily="34" charset="0"/>
            </a:endParaRPr>
          </a:p>
          <a:p>
            <a:pPr marL="285750" marR="671195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in alcuni </a:t>
            </a:r>
            <a:r>
              <a:rPr spc="-5" dirty="0" err="1">
                <a:solidFill>
                  <a:srgbClr val="001F5F"/>
                </a:solidFill>
                <a:cs typeface="Arial" panose="020B0604020202020204" pitchFamily="34" charset="0"/>
              </a:rPr>
              <a:t>casi</a:t>
            </a:r>
            <a:r>
              <a:rPr spc="-90" dirty="0">
                <a:solidFill>
                  <a:srgbClr val="001F5F"/>
                </a:solidFill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001F5F"/>
                </a:solidFill>
                <a:cs typeface="Arial" panose="020B0604020202020204" pitchFamily="34" charset="0"/>
              </a:rPr>
              <a:t>assume</a:t>
            </a:r>
            <a:r>
              <a:rPr lang="it-IT" spc="-5" dirty="0">
                <a:solidFill>
                  <a:srgbClr val="001F5F"/>
                </a:solidFill>
                <a:cs typeface="Arial" panose="020B0604020202020204" pitchFamily="34" charset="0"/>
              </a:rPr>
              <a:t> funzione portante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498793" y="544902"/>
            <a:ext cx="8146415" cy="5033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cs typeface="Arial" panose="020B0604020202020204" pitchFamily="34" charset="0"/>
              </a:rPr>
              <a:t>ELEMENTI </a:t>
            </a:r>
            <a:r>
              <a:rPr lang="it-IT"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TECNICI _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PARAPETTO</a:t>
            </a:r>
            <a:endParaRPr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DEC824EB-D1BD-6A2B-32CF-9D3846DFD09B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9118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790575" y="1343337"/>
            <a:ext cx="7650099" cy="5514663"/>
            <a:chOff x="152400" y="0"/>
            <a:chExt cx="8773667" cy="6324600"/>
          </a:xfrm>
        </p:grpSpPr>
        <p:sp>
          <p:nvSpPr>
            <p:cNvPr id="4" name="object 4"/>
            <p:cNvSpPr/>
            <p:nvPr/>
          </p:nvSpPr>
          <p:spPr>
            <a:xfrm>
              <a:off x="4648200" y="0"/>
              <a:ext cx="4277867" cy="632460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0"/>
              <a:ext cx="4277868" cy="63246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385252" y="6076822"/>
            <a:ext cx="26777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2060"/>
                </a:solidFill>
                <a:latin typeface="Arial Narrow"/>
                <a:cs typeface="Arial Narrow"/>
              </a:rPr>
              <a:t>Parapetto a </a:t>
            </a:r>
            <a:r>
              <a:rPr sz="2000" b="1" spc="-5" dirty="0">
                <a:solidFill>
                  <a:srgbClr val="002060"/>
                </a:solidFill>
                <a:latin typeface="Arial Narrow"/>
                <a:cs typeface="Arial Narrow"/>
              </a:rPr>
              <a:t>struttura</a:t>
            </a:r>
            <a:r>
              <a:rPr sz="2000" b="1" spc="-85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 Narrow"/>
                <a:cs typeface="Arial Narrow"/>
              </a:rPr>
              <a:t>piena</a:t>
            </a:r>
            <a:endParaRPr sz="2000" dirty="0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408" y="6076822"/>
            <a:ext cx="2113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spcBef>
                <a:spcPts val="100"/>
              </a:spcBef>
              <a:defRPr sz="2000" b="1">
                <a:solidFill>
                  <a:srgbClr val="00206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Parapetto a ringhiera</a:t>
            </a:r>
          </a:p>
        </p:txBody>
      </p:sp>
      <p:sp>
        <p:nvSpPr>
          <p:cNvPr id="15" name="object 2"/>
          <p:cNvSpPr txBox="1"/>
          <p:nvPr/>
        </p:nvSpPr>
        <p:spPr>
          <a:xfrm>
            <a:off x="498793" y="599766"/>
            <a:ext cx="8146415" cy="5033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cs typeface="Arial" panose="020B0604020202020204" pitchFamily="34" charset="0"/>
              </a:rPr>
              <a:t>ELEMENTI </a:t>
            </a:r>
            <a:r>
              <a:rPr lang="it-IT" sz="2400" b="1" spc="-10" dirty="0">
                <a:solidFill>
                  <a:srgbClr val="C00000"/>
                </a:solidFill>
                <a:cs typeface="Arial" panose="020B0604020202020204" pitchFamily="34" charset="0"/>
              </a:rPr>
              <a:t>TECNICI _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PARAPETTO</a:t>
            </a:r>
            <a:endParaRPr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9" y="1293997"/>
            <a:ext cx="8271561" cy="5564003"/>
          </a:xfrm>
          <a:prstGeom prst="rect">
            <a:avLst/>
          </a:prstGeom>
        </p:spPr>
      </p:pic>
      <p:sp>
        <p:nvSpPr>
          <p:cNvPr id="7" name="Titolo 3">
            <a:extLst>
              <a:ext uri="{FF2B5EF4-FFF2-40B4-BE49-F238E27FC236}">
                <a16:creationId xmlns:a16="http://schemas.microsoft.com/office/drawing/2014/main" id="{0FC99CB3-989C-717B-265B-A19881192FF2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6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/>
          <p:cNvSpPr txBox="1"/>
          <p:nvPr/>
        </p:nvSpPr>
        <p:spPr>
          <a:xfrm>
            <a:off x="170180" y="870873"/>
            <a:ext cx="8803640" cy="4405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it-IT" sz="2800" b="1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ESIGENZA: SUPERARE DISLIVELLI</a:t>
            </a:r>
            <a:endParaRPr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657554" y="1459601"/>
            <a:ext cx="7828892" cy="5017398"/>
            <a:chOff x="940280" y="1459601"/>
            <a:chExt cx="7828892" cy="5017398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2858" y="2097024"/>
              <a:ext cx="5017397" cy="3742554"/>
            </a:xfrm>
            <a:prstGeom prst="rect">
              <a:avLst/>
            </a:prstGeom>
          </p:spPr>
        </p:pic>
        <p:pic>
          <p:nvPicPr>
            <p:cNvPr id="1026" name="Picture 2" descr="Montasio (Jof di) dall'altopiano del Montasio, via normale - Escursionismo  | Camminata a Chiusaforte, Friuli-Venezia Giulia - Gulliver Outdoor  Community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124" y="1459601"/>
              <a:ext cx="3763048" cy="5017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319CF504-3527-AB63-6C22-91C9386157B2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03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1" y="789317"/>
            <a:ext cx="8091577" cy="6068683"/>
          </a:xfrm>
          <a:prstGeom prst="rect">
            <a:avLst/>
          </a:prstGeom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3C7FD218-72BA-D8AD-2E4D-000E9334E128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26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/>
          <p:cNvSpPr txBox="1"/>
          <p:nvPr/>
        </p:nvSpPr>
        <p:spPr>
          <a:xfrm>
            <a:off x="100330" y="928254"/>
            <a:ext cx="8943340" cy="19280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635" marR="751840" algn="ctr">
              <a:lnSpc>
                <a:spcPct val="100000"/>
              </a:lnSpc>
              <a:spcBef>
                <a:spcPts val="95"/>
              </a:spcBef>
            </a:pPr>
            <a:r>
              <a:rPr lang="it-IT" sz="3200" b="1" spc="-5" dirty="0">
                <a:solidFill>
                  <a:srgbClr val="002060"/>
                </a:solidFill>
                <a:cs typeface="Arial" panose="020B0604020202020204" pitchFamily="34" charset="0"/>
              </a:rPr>
              <a:t>Unità tecnologiche </a:t>
            </a:r>
            <a:r>
              <a:rPr sz="3200" b="1" spc="-5" dirty="0" err="1">
                <a:solidFill>
                  <a:srgbClr val="002060"/>
                </a:solidFill>
                <a:cs typeface="Arial" panose="020B0604020202020204" pitchFamily="34" charset="0"/>
              </a:rPr>
              <a:t>che</a:t>
            </a:r>
            <a:r>
              <a:rPr sz="3200" b="1" spc="-5" dirty="0">
                <a:solidFill>
                  <a:srgbClr val="002060"/>
                </a:solidFill>
                <a:cs typeface="Arial" panose="020B0604020202020204" pitchFamily="34" charset="0"/>
              </a:rPr>
              <a:t> consentono</a:t>
            </a:r>
            <a:r>
              <a:rPr sz="3200" b="1" spc="-3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cs typeface="Arial" panose="020B0604020202020204" pitchFamily="34" charset="0"/>
              </a:rPr>
              <a:t>di  superare un</a:t>
            </a:r>
            <a:r>
              <a:rPr sz="3200" b="1" spc="-1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cs typeface="Arial" panose="020B0604020202020204" pitchFamily="34" charset="0"/>
              </a:rPr>
              <a:t>dislivello</a:t>
            </a:r>
            <a:endParaRPr sz="3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2065" marR="5080" indent="-5715" algn="ctr">
              <a:lnSpc>
                <a:spcPct val="100000"/>
              </a:lnSpc>
              <a:spcBef>
                <a:spcPts val="1470"/>
              </a:spcBef>
            </a:pP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roblema</a:t>
            </a:r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sz="2400" b="1" spc="5" dirty="0" err="1">
                <a:solidFill>
                  <a:srgbClr val="002060"/>
                </a:solidFill>
                <a:cs typeface="Arial" panose="020B0604020202020204" pitchFamily="34" charset="0"/>
              </a:rPr>
              <a:t>limitare</a:t>
            </a:r>
            <a:r>
              <a:rPr sz="2400" b="1" spc="5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cs typeface="Arial" panose="020B0604020202020204" pitchFamily="34" charset="0"/>
              </a:rPr>
              <a:t>dispendio di energia necessaria  per svolgere il </a:t>
            </a:r>
            <a:r>
              <a:rPr sz="2400" b="1" spc="5" dirty="0">
                <a:solidFill>
                  <a:srgbClr val="002060"/>
                </a:solidFill>
                <a:cs typeface="Arial" panose="020B0604020202020204" pitchFamily="34" charset="0"/>
              </a:rPr>
              <a:t>lavoro </a:t>
            </a:r>
            <a:r>
              <a:rPr sz="2400" spc="5" dirty="0">
                <a:solidFill>
                  <a:srgbClr val="002060"/>
                </a:solidFill>
                <a:cs typeface="Arial" panose="020B0604020202020204" pitchFamily="34" charset="0"/>
              </a:rPr>
              <a:t>(consumo 10-30 </a:t>
            </a:r>
            <a:r>
              <a:rPr sz="2400" dirty="0">
                <a:solidFill>
                  <a:srgbClr val="002060"/>
                </a:solidFill>
                <a:cs typeface="Arial" panose="020B0604020202020204" pitchFamily="34" charset="0"/>
              </a:rPr>
              <a:t>volte superiore  al camminare in</a:t>
            </a:r>
            <a:r>
              <a:rPr sz="2400" spc="15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sz="2400" spc="5" dirty="0">
                <a:solidFill>
                  <a:srgbClr val="002060"/>
                </a:solidFill>
                <a:cs typeface="Arial" panose="020B0604020202020204" pitchFamily="34" charset="0"/>
              </a:rPr>
              <a:t>piano)</a:t>
            </a:r>
            <a:endParaRPr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9" name="object 4"/>
          <p:cNvSpPr/>
          <p:nvPr/>
        </p:nvSpPr>
        <p:spPr>
          <a:xfrm>
            <a:off x="4229100" y="2994345"/>
            <a:ext cx="685800" cy="1467946"/>
          </a:xfrm>
          <a:custGeom>
            <a:avLst/>
            <a:gdLst/>
            <a:ahLst/>
            <a:cxnLst/>
            <a:rect l="l" t="t" r="r" b="b"/>
            <a:pathLst>
              <a:path w="574675" h="1007745">
                <a:moveTo>
                  <a:pt x="574548" y="720089"/>
                </a:moveTo>
                <a:lnTo>
                  <a:pt x="0" y="720089"/>
                </a:lnTo>
                <a:lnTo>
                  <a:pt x="287274" y="1007363"/>
                </a:lnTo>
                <a:lnTo>
                  <a:pt x="574548" y="720089"/>
                </a:lnTo>
                <a:close/>
              </a:path>
              <a:path w="574675" h="1007745">
                <a:moveTo>
                  <a:pt x="430911" y="0"/>
                </a:moveTo>
                <a:lnTo>
                  <a:pt x="143637" y="0"/>
                </a:lnTo>
                <a:lnTo>
                  <a:pt x="143637" y="720089"/>
                </a:lnTo>
                <a:lnTo>
                  <a:pt x="430911" y="720089"/>
                </a:lnTo>
                <a:lnTo>
                  <a:pt x="430911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4754880"/>
            <a:ext cx="91440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Ricorso al piano inclinato</a:t>
            </a:r>
          </a:p>
          <a:p>
            <a:pPr marL="342900" indent="-34290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Scomposizione del dislivello in dislivelli minori</a:t>
            </a:r>
          </a:p>
          <a:p>
            <a:pPr marL="342900" indent="-34290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51F2"/>
                </a:solidFill>
                <a:cs typeface="Arial" panose="020B0604020202020204" pitchFamily="34" charset="0"/>
              </a:rPr>
              <a:t>Ricorso all’azione meccanica per lo svolgimento del lavoro</a:t>
            </a:r>
            <a:endParaRPr lang="en-US" sz="2400" b="1" dirty="0">
              <a:solidFill>
                <a:srgbClr val="0051F2"/>
              </a:solidFill>
              <a:cs typeface="Arial" panose="020B0604020202020204" pitchFamily="34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A147F653-C300-AC0E-2411-C270E9AC952D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70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0" y="1637606"/>
            <a:ext cx="3225339" cy="456368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5885410" y="1637604"/>
            <a:ext cx="3258589" cy="456369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3290281" y="1637604"/>
            <a:ext cx="2518756" cy="4563691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asellaDiTesto 2"/>
          <p:cNvSpPr txBox="1"/>
          <p:nvPr/>
        </p:nvSpPr>
        <p:spPr>
          <a:xfrm>
            <a:off x="519546" y="1097279"/>
            <a:ext cx="218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SCALE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56536" y="1097278"/>
            <a:ext cx="218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SCALE MOBILI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21581" y="1097278"/>
            <a:ext cx="218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ASCENSORI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DA0B9B2E-6D90-5C9B-67E9-1A7670C0BA90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252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48207" y="885030"/>
            <a:ext cx="218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RAMPE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563292" y="885030"/>
            <a:ext cx="218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GRADONATE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495906" y="1342230"/>
            <a:ext cx="3690851" cy="55157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4572000" y="1342230"/>
            <a:ext cx="4168833" cy="551577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51FF8860-0E3E-394B-3C55-BE0AC61665DA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447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901565"/>
            <a:ext cx="7939795" cy="595643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6" y="1089523"/>
            <a:ext cx="8402128" cy="5580518"/>
          </a:xfrm>
          <a:prstGeom prst="rect">
            <a:avLst/>
          </a:prstGeom>
        </p:spPr>
      </p:pic>
      <p:sp>
        <p:nvSpPr>
          <p:cNvPr id="7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</a:p>
        </p:txBody>
      </p:sp>
    </p:spTree>
    <p:extLst>
      <p:ext uri="{BB962C8B-B14F-4D97-AF65-F5344CB8AC3E}">
        <p14:creationId xmlns:p14="http://schemas.microsoft.com/office/powerpoint/2010/main" val="41930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27"/>
          <p:cNvSpPr txBox="1"/>
          <p:nvPr/>
        </p:nvSpPr>
        <p:spPr>
          <a:xfrm>
            <a:off x="1281570" y="692263"/>
            <a:ext cx="65904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cap="all" dirty="0">
                <a:solidFill>
                  <a:srgbClr val="C00000"/>
                </a:solidFill>
                <a:cs typeface="Arial" panose="020B0604020202020204" pitchFamily="34" charset="0"/>
              </a:rPr>
              <a:t>Elementi per la</a:t>
            </a:r>
            <a:r>
              <a:rPr sz="2400" b="1" cap="all" spc="5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sz="2400" b="1" cap="all" dirty="0">
                <a:solidFill>
                  <a:srgbClr val="C00000"/>
                </a:solidFill>
                <a:cs typeface="Arial" panose="020B0604020202020204" pitchFamily="34" charset="0"/>
              </a:rPr>
              <a:t>rappresentazione</a:t>
            </a:r>
            <a:endParaRPr sz="2400" cap="all" dirty="0">
              <a:cs typeface="Arial" panose="020B0604020202020204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-465904" y="941894"/>
            <a:ext cx="12101864" cy="5773963"/>
            <a:chOff x="-465904" y="941894"/>
            <a:chExt cx="12101864" cy="5773963"/>
          </a:xfrm>
        </p:grpSpPr>
        <p:grpSp>
          <p:nvGrpSpPr>
            <p:cNvPr id="7" name="Gruppo 6"/>
            <p:cNvGrpSpPr/>
            <p:nvPr/>
          </p:nvGrpSpPr>
          <p:grpSpPr>
            <a:xfrm>
              <a:off x="626001" y="941894"/>
              <a:ext cx="8090534" cy="5773963"/>
              <a:chOff x="664911" y="962723"/>
              <a:chExt cx="8090534" cy="5773963"/>
            </a:xfrm>
          </p:grpSpPr>
          <p:grpSp>
            <p:nvGrpSpPr>
              <p:cNvPr id="5" name="Gruppo 4"/>
              <p:cNvGrpSpPr/>
              <p:nvPr/>
            </p:nvGrpSpPr>
            <p:grpSpPr>
              <a:xfrm>
                <a:off x="1388524" y="3270665"/>
                <a:ext cx="6461016" cy="2993253"/>
                <a:chOff x="1158984" y="3034434"/>
                <a:chExt cx="6461016" cy="2993253"/>
              </a:xfrm>
            </p:grpSpPr>
            <p:sp>
              <p:nvSpPr>
                <p:cNvPr id="62" name="object 2"/>
                <p:cNvSpPr/>
                <p:nvPr/>
              </p:nvSpPr>
              <p:spPr>
                <a:xfrm>
                  <a:off x="1158984" y="3069603"/>
                  <a:ext cx="2438400" cy="2958084"/>
                </a:xfrm>
                <a:prstGeom prst="rect">
                  <a:avLst/>
                </a:prstGeom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object 3"/>
                <p:cNvSpPr/>
                <p:nvPr/>
              </p:nvSpPr>
              <p:spPr>
                <a:xfrm>
                  <a:off x="1981961" y="3850385"/>
                  <a:ext cx="0" cy="167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676400">
                      <a:moveTo>
                        <a:pt x="0" y="1676400"/>
                      </a:moveTo>
                      <a:lnTo>
                        <a:pt x="0" y="0"/>
                      </a:lnTo>
                    </a:path>
                  </a:pathLst>
                </a:custGeom>
                <a:ln w="28956">
                  <a:solidFill>
                    <a:srgbClr val="3333C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object 4"/>
                <p:cNvSpPr/>
                <p:nvPr/>
              </p:nvSpPr>
              <p:spPr>
                <a:xfrm>
                  <a:off x="1981961" y="3850385"/>
                  <a:ext cx="9144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>
                      <a:moveTo>
                        <a:pt x="0" y="0"/>
                      </a:moveTo>
                      <a:lnTo>
                        <a:pt x="914400" y="0"/>
                      </a:lnTo>
                    </a:path>
                  </a:pathLst>
                </a:custGeom>
                <a:ln w="28956">
                  <a:solidFill>
                    <a:srgbClr val="3333C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object 5"/>
                <p:cNvSpPr/>
                <p:nvPr/>
              </p:nvSpPr>
              <p:spPr>
                <a:xfrm>
                  <a:off x="2852927" y="3850385"/>
                  <a:ext cx="86995" cy="205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94" h="2057400">
                      <a:moveTo>
                        <a:pt x="28956" y="1970532"/>
                      </a:moveTo>
                      <a:lnTo>
                        <a:pt x="0" y="1970532"/>
                      </a:lnTo>
                      <a:lnTo>
                        <a:pt x="43434" y="2057400"/>
                      </a:lnTo>
                      <a:lnTo>
                        <a:pt x="79629" y="1985010"/>
                      </a:lnTo>
                      <a:lnTo>
                        <a:pt x="28956" y="1985010"/>
                      </a:lnTo>
                      <a:lnTo>
                        <a:pt x="28956" y="1970532"/>
                      </a:lnTo>
                      <a:close/>
                    </a:path>
                    <a:path w="86994" h="2057400">
                      <a:moveTo>
                        <a:pt x="57912" y="0"/>
                      </a:moveTo>
                      <a:lnTo>
                        <a:pt x="28956" y="0"/>
                      </a:lnTo>
                      <a:lnTo>
                        <a:pt x="28956" y="1985010"/>
                      </a:lnTo>
                      <a:lnTo>
                        <a:pt x="57912" y="1985010"/>
                      </a:lnTo>
                      <a:lnTo>
                        <a:pt x="57912" y="0"/>
                      </a:lnTo>
                      <a:close/>
                    </a:path>
                    <a:path w="86994" h="2057400">
                      <a:moveTo>
                        <a:pt x="86868" y="1970532"/>
                      </a:moveTo>
                      <a:lnTo>
                        <a:pt x="57912" y="1970532"/>
                      </a:lnTo>
                      <a:lnTo>
                        <a:pt x="57912" y="1985010"/>
                      </a:lnTo>
                      <a:lnTo>
                        <a:pt x="79629" y="1985010"/>
                      </a:lnTo>
                      <a:lnTo>
                        <a:pt x="86868" y="1970532"/>
                      </a:lnTo>
                      <a:close/>
                    </a:path>
                  </a:pathLst>
                </a:custGeom>
                <a:solidFill>
                  <a:srgbClr val="3333CC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object 6"/>
                <p:cNvSpPr txBox="1"/>
                <p:nvPr/>
              </p:nvSpPr>
              <p:spPr>
                <a:xfrm>
                  <a:off x="1633028" y="5684948"/>
                  <a:ext cx="697865" cy="1821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parten</a:t>
                  </a:r>
                  <a:r>
                    <a:rPr sz="1100" b="1" spc="1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z</a:t>
                  </a:r>
                  <a:r>
                    <a:rPr sz="11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a</a:t>
                  </a:r>
                  <a:endParaRPr sz="110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object 7"/>
                <p:cNvSpPr/>
                <p:nvPr/>
              </p:nvSpPr>
              <p:spPr>
                <a:xfrm>
                  <a:off x="4953000" y="3034434"/>
                  <a:ext cx="2667000" cy="2958084"/>
                </a:xfrm>
                <a:prstGeom prst="rect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object 8"/>
                <p:cNvSpPr/>
                <p:nvPr/>
              </p:nvSpPr>
              <p:spPr>
                <a:xfrm>
                  <a:off x="6400800" y="4154423"/>
                  <a:ext cx="4572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>
                      <a:moveTo>
                        <a:pt x="0" y="0"/>
                      </a:moveTo>
                      <a:lnTo>
                        <a:pt x="457200" y="0"/>
                      </a:lnTo>
                    </a:path>
                  </a:pathLst>
                </a:custGeom>
                <a:ln w="914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object 9"/>
                <p:cNvSpPr/>
                <p:nvPr/>
              </p:nvSpPr>
              <p:spPr>
                <a:xfrm>
                  <a:off x="5944361" y="3850385"/>
                  <a:ext cx="0" cy="8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838200">
                      <a:moveTo>
                        <a:pt x="0" y="838200"/>
                      </a:moveTo>
                      <a:lnTo>
                        <a:pt x="0" y="0"/>
                      </a:lnTo>
                    </a:path>
                  </a:pathLst>
                </a:custGeom>
                <a:ln w="28956">
                  <a:solidFill>
                    <a:srgbClr val="3333C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object 10"/>
                <p:cNvSpPr/>
                <p:nvPr/>
              </p:nvSpPr>
              <p:spPr>
                <a:xfrm>
                  <a:off x="5944361" y="3850385"/>
                  <a:ext cx="8382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00">
                      <a:moveTo>
                        <a:pt x="0" y="0"/>
                      </a:moveTo>
                      <a:lnTo>
                        <a:pt x="838199" y="0"/>
                      </a:lnTo>
                    </a:path>
                  </a:pathLst>
                </a:custGeom>
                <a:ln w="28956">
                  <a:solidFill>
                    <a:srgbClr val="3333C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object 11"/>
                <p:cNvSpPr/>
                <p:nvPr/>
              </p:nvSpPr>
              <p:spPr>
                <a:xfrm>
                  <a:off x="6739128" y="3850385"/>
                  <a:ext cx="86995" cy="17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95" h="1752600">
                      <a:moveTo>
                        <a:pt x="28955" y="1665732"/>
                      </a:moveTo>
                      <a:lnTo>
                        <a:pt x="0" y="1665732"/>
                      </a:lnTo>
                      <a:lnTo>
                        <a:pt x="43433" y="1752600"/>
                      </a:lnTo>
                      <a:lnTo>
                        <a:pt x="79628" y="1680210"/>
                      </a:lnTo>
                      <a:lnTo>
                        <a:pt x="28955" y="1680210"/>
                      </a:lnTo>
                      <a:lnTo>
                        <a:pt x="28955" y="1665732"/>
                      </a:lnTo>
                      <a:close/>
                    </a:path>
                    <a:path w="86995" h="1752600">
                      <a:moveTo>
                        <a:pt x="57912" y="0"/>
                      </a:moveTo>
                      <a:lnTo>
                        <a:pt x="28955" y="0"/>
                      </a:lnTo>
                      <a:lnTo>
                        <a:pt x="28955" y="1680210"/>
                      </a:lnTo>
                      <a:lnTo>
                        <a:pt x="57912" y="1680210"/>
                      </a:lnTo>
                      <a:lnTo>
                        <a:pt x="57912" y="0"/>
                      </a:lnTo>
                      <a:close/>
                    </a:path>
                    <a:path w="86995" h="1752600">
                      <a:moveTo>
                        <a:pt x="86868" y="1665732"/>
                      </a:moveTo>
                      <a:lnTo>
                        <a:pt x="57912" y="1665732"/>
                      </a:lnTo>
                      <a:lnTo>
                        <a:pt x="57912" y="1680210"/>
                      </a:lnTo>
                      <a:lnTo>
                        <a:pt x="79628" y="1680210"/>
                      </a:lnTo>
                      <a:lnTo>
                        <a:pt x="86868" y="1665732"/>
                      </a:lnTo>
                      <a:close/>
                    </a:path>
                  </a:pathLst>
                </a:custGeom>
                <a:solidFill>
                  <a:srgbClr val="3333CC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object 12"/>
                <p:cNvSpPr txBox="1"/>
                <p:nvPr/>
              </p:nvSpPr>
              <p:spPr>
                <a:xfrm>
                  <a:off x="5702935" y="5781287"/>
                  <a:ext cx="697865" cy="1821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parten</a:t>
                  </a:r>
                  <a:r>
                    <a:rPr sz="1100" b="1" spc="1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z</a:t>
                  </a:r>
                  <a:r>
                    <a:rPr sz="11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a</a:t>
                  </a:r>
                  <a:endParaRPr sz="110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object 13"/>
                <p:cNvSpPr txBox="1"/>
                <p:nvPr/>
              </p:nvSpPr>
              <p:spPr>
                <a:xfrm>
                  <a:off x="6593840" y="5636380"/>
                  <a:ext cx="528320" cy="1821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arrivo</a:t>
                  </a:r>
                  <a:endParaRPr sz="110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object 14"/>
                <p:cNvSpPr/>
                <p:nvPr/>
              </p:nvSpPr>
              <p:spPr>
                <a:xfrm>
                  <a:off x="5900928" y="4725161"/>
                  <a:ext cx="86995" cy="8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95" h="838200">
                      <a:moveTo>
                        <a:pt x="57912" y="72389"/>
                      </a:moveTo>
                      <a:lnTo>
                        <a:pt x="28956" y="72389"/>
                      </a:lnTo>
                      <a:lnTo>
                        <a:pt x="28956" y="838200"/>
                      </a:lnTo>
                      <a:lnTo>
                        <a:pt x="57912" y="838200"/>
                      </a:lnTo>
                      <a:lnTo>
                        <a:pt x="57912" y="72389"/>
                      </a:lnTo>
                      <a:close/>
                    </a:path>
                    <a:path w="86995" h="838200">
                      <a:moveTo>
                        <a:pt x="43434" y="0"/>
                      </a:moveTo>
                      <a:lnTo>
                        <a:pt x="0" y="86868"/>
                      </a:lnTo>
                      <a:lnTo>
                        <a:pt x="28956" y="86868"/>
                      </a:lnTo>
                      <a:lnTo>
                        <a:pt x="28956" y="72389"/>
                      </a:lnTo>
                      <a:lnTo>
                        <a:pt x="79629" y="72389"/>
                      </a:lnTo>
                      <a:lnTo>
                        <a:pt x="43434" y="0"/>
                      </a:lnTo>
                      <a:close/>
                    </a:path>
                    <a:path w="86995" h="838200">
                      <a:moveTo>
                        <a:pt x="79629" y="72389"/>
                      </a:moveTo>
                      <a:lnTo>
                        <a:pt x="57912" y="72389"/>
                      </a:lnTo>
                      <a:lnTo>
                        <a:pt x="57912" y="86868"/>
                      </a:lnTo>
                      <a:lnTo>
                        <a:pt x="86868" y="86868"/>
                      </a:lnTo>
                      <a:lnTo>
                        <a:pt x="79629" y="72389"/>
                      </a:lnTo>
                      <a:close/>
                    </a:path>
                  </a:pathLst>
                </a:custGeom>
                <a:solidFill>
                  <a:srgbClr val="3333CC"/>
                </a:solidFill>
              </p:spPr>
              <p:txBody>
                <a:bodyPr wrap="square" lIns="0" tIns="0" rIns="0" bIns="0" rtlCol="0"/>
                <a:lstStyle/>
                <a:p>
                  <a:endParaRPr sz="1600"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6" name="object 15"/>
              <p:cNvSpPr txBox="1"/>
              <p:nvPr/>
            </p:nvSpPr>
            <p:spPr>
              <a:xfrm>
                <a:off x="664911" y="1198779"/>
                <a:ext cx="8090534" cy="56746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518159" algn="l"/>
                  </a:tabLst>
                </a:pPr>
                <a:r>
                  <a:rPr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La</a:t>
                </a:r>
                <a:r>
                  <a:rPr lang="it-IT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b="1" spc="-5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freccia</a:t>
                </a:r>
                <a:r>
                  <a:rPr lang="it-IT" b="1" spc="-5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di direzione:  </a:t>
                </a:r>
                <a:r>
                  <a:rPr lang="it-IT" spc="-5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segno convenzionale posto nella mezzeria delle rampe e dei pianerottoli, che indica la partenza, l’arrivo e il senso della salita</a:t>
                </a:r>
                <a:endParaRPr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object 16"/>
              <p:cNvSpPr txBox="1"/>
              <p:nvPr/>
            </p:nvSpPr>
            <p:spPr>
              <a:xfrm>
                <a:off x="2145436" y="962723"/>
                <a:ext cx="4894580" cy="29046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516890" algn="l"/>
                    <a:tab pos="2139950" algn="l"/>
                    <a:tab pos="3065780" algn="l"/>
                  </a:tabLst>
                </a:pPr>
                <a:endParaRPr dirty="0">
                  <a:cs typeface="Arial" panose="020B0604020202020204" pitchFamily="34" charset="0"/>
                </a:endParaRPr>
              </a:p>
            </p:txBody>
          </p:sp>
          <p:sp>
            <p:nvSpPr>
              <p:cNvPr id="102" name="object 21"/>
              <p:cNvSpPr txBox="1"/>
              <p:nvPr/>
            </p:nvSpPr>
            <p:spPr>
              <a:xfrm>
                <a:off x="664911" y="1759428"/>
                <a:ext cx="8090534" cy="768800"/>
              </a:xfrm>
              <a:prstGeom prst="rect">
                <a:avLst/>
              </a:prstGeom>
            </p:spPr>
            <p:txBody>
              <a:bodyPr vert="horz" wrap="square" lIns="0" tIns="111125" rIns="0" bIns="0" rtlCol="0">
                <a:spAutoFit/>
              </a:bodyPr>
              <a:lstStyle/>
              <a:p>
                <a:pPr marL="23495">
                  <a:lnSpc>
                    <a:spcPct val="100000"/>
                  </a:lnSpc>
                  <a:spcBef>
                    <a:spcPts val="775"/>
                  </a:spcBef>
                  <a:tabLst>
                    <a:tab pos="6957059" algn="l"/>
                  </a:tabLst>
                </a:pPr>
                <a:r>
                  <a:rPr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Linea di interruzione: </a:t>
                </a:r>
                <a:r>
                  <a:rPr dirty="0">
                    <a:solidFill>
                      <a:srgbClr val="001F5F"/>
                    </a:solidFill>
                    <a:cs typeface="Arial" panose="020B0604020202020204" pitchFamily="34" charset="0"/>
                  </a:rPr>
                  <a:t>due linee inclinate</a:t>
                </a:r>
                <a:r>
                  <a:rPr spc="-25" dirty="0">
                    <a:solidFill>
                      <a:srgbClr val="001F5F"/>
                    </a:solidFill>
                    <a:cs typeface="Arial" panose="020B0604020202020204" pitchFamily="34" charset="0"/>
                  </a:rPr>
                  <a:t> </a:t>
                </a:r>
                <a:r>
                  <a:rPr dirty="0">
                    <a:solidFill>
                      <a:srgbClr val="001F5F"/>
                    </a:solidFill>
                    <a:cs typeface="Arial" panose="020B0604020202020204" pitchFamily="34" charset="0"/>
                  </a:rPr>
                  <a:t>di</a:t>
                </a:r>
                <a:r>
                  <a:rPr spc="10" dirty="0">
                    <a:solidFill>
                      <a:srgbClr val="001F5F"/>
                    </a:solidFill>
                    <a:cs typeface="Arial" panose="020B0604020202020204" pitchFamily="34" charset="0"/>
                  </a:rPr>
                  <a:t> </a:t>
                </a:r>
                <a:r>
                  <a:rPr dirty="0">
                    <a:solidFill>
                      <a:srgbClr val="001F5F"/>
                    </a:solidFill>
                    <a:cs typeface="Arial" panose="020B0604020202020204" pitchFamily="34" charset="0"/>
                  </a:rPr>
                  <a:t>45°</a:t>
                </a:r>
                <a:r>
                  <a:rPr b="1" dirty="0">
                    <a:solidFill>
                      <a:srgbClr val="001F5F"/>
                    </a:solidFill>
                    <a:cs typeface="Arial" panose="020B0604020202020204" pitchFamily="34" charset="0"/>
                  </a:rPr>
                  <a:t>	</a:t>
                </a:r>
                <a:endParaRPr lang="it-IT" b="1" dirty="0">
                  <a:solidFill>
                    <a:srgbClr val="001F5F"/>
                  </a:solidFill>
                  <a:cs typeface="Arial" panose="020B0604020202020204" pitchFamily="34" charset="0"/>
                </a:endParaRPr>
              </a:p>
              <a:p>
                <a:pPr marL="23495">
                  <a:lnSpc>
                    <a:spcPct val="100000"/>
                  </a:lnSpc>
                  <a:spcBef>
                    <a:spcPts val="775"/>
                  </a:spcBef>
                  <a:tabLst>
                    <a:tab pos="6957059" algn="l"/>
                  </a:tabLst>
                </a:pPr>
                <a:r>
                  <a:rPr b="1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Numero</a:t>
                </a:r>
                <a:r>
                  <a:rPr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del gradino</a:t>
                </a:r>
                <a:r>
                  <a:rPr b="1" spc="-4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spc="-5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(alzata)</a:t>
                </a:r>
                <a:endParaRPr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object 23"/>
              <p:cNvSpPr txBox="1"/>
              <p:nvPr/>
            </p:nvSpPr>
            <p:spPr>
              <a:xfrm>
                <a:off x="4676136" y="6477640"/>
                <a:ext cx="3679807" cy="2590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b="1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L</a:t>
                </a:r>
                <a:r>
                  <a:rPr sz="1600" b="1" spc="-1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A</a:t>
                </a:r>
                <a:r>
                  <a:rPr sz="1600" b="1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R</a:t>
                </a:r>
                <a:r>
                  <a:rPr sz="1600" b="1" spc="-1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G</a:t>
                </a:r>
                <a:r>
                  <a:rPr sz="1600" b="1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HEZZA</a:t>
                </a:r>
                <a:r>
                  <a:rPr lang="it-IT" sz="16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e LUNGHEZZA RAMPA</a:t>
                </a:r>
                <a:endParaRPr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04" name="object 26"/>
              <p:cNvSpPr txBox="1"/>
              <p:nvPr/>
            </p:nvSpPr>
            <p:spPr>
              <a:xfrm>
                <a:off x="1099013" y="6477641"/>
                <a:ext cx="3017422" cy="2590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  <a:tabLst>
                    <a:tab pos="1094740" algn="l"/>
                  </a:tabLst>
                </a:pPr>
                <a:r>
                  <a:rPr lang="it-IT" sz="1600" b="1" spc="-5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DIMENSIONI</a:t>
                </a:r>
                <a:r>
                  <a:rPr sz="1600" b="1" spc="-5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 </a:t>
                </a:r>
                <a:r>
                  <a:rPr sz="16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PIANER</a:t>
                </a:r>
                <a:r>
                  <a:rPr sz="1600" b="1" spc="-15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O</a:t>
                </a:r>
                <a:r>
                  <a:rPr sz="16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TT</a:t>
                </a:r>
                <a:r>
                  <a:rPr sz="1600" b="1" spc="-1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OL</a:t>
                </a:r>
                <a:r>
                  <a:rPr sz="16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O</a:t>
                </a:r>
                <a:endParaRPr sz="16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object 2"/>
            <p:cNvSpPr txBox="1"/>
            <p:nvPr/>
          </p:nvSpPr>
          <p:spPr>
            <a:xfrm>
              <a:off x="3337340" y="2677696"/>
              <a:ext cx="8298620" cy="58028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354965" algn="l"/>
                  <a:tab pos="355600" algn="l"/>
                </a:tabLst>
              </a:pPr>
              <a:r>
                <a:rPr dirty="0">
                  <a:solidFill>
                    <a:srgbClr val="001F5F"/>
                  </a:solidFill>
                  <a:cs typeface="Arial" panose="020B0604020202020204" pitchFamily="34" charset="0"/>
                </a:rPr>
                <a:t>dista 40-50 cm dal</a:t>
              </a:r>
              <a:r>
                <a:rPr lang="it-IT" dirty="0">
                  <a:solidFill>
                    <a:srgbClr val="001F5F"/>
                  </a:solidFill>
                  <a:cs typeface="Arial" panose="020B0604020202020204" pitchFamily="34" charset="0"/>
                </a:rPr>
                <a:t> corrimano o coincidente con asse </a:t>
              </a: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354965" algn="l"/>
                  <a:tab pos="355600" algn="l"/>
                </a:tabLst>
              </a:pPr>
              <a:r>
                <a:rPr lang="it-IT" dirty="0">
                  <a:solidFill>
                    <a:srgbClr val="001F5F"/>
                  </a:solidFill>
                  <a:cs typeface="Arial" panose="020B0604020202020204" pitchFamily="34" charset="0"/>
                </a:rPr>
                <a:t>di simmetria per rampe con L&gt;120 cm) </a:t>
              </a:r>
              <a:endParaRPr dirty="0">
                <a:solidFill>
                  <a:srgbClr val="001F5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" name="object 14"/>
            <p:cNvSpPr txBox="1"/>
            <p:nvPr/>
          </p:nvSpPr>
          <p:spPr>
            <a:xfrm>
              <a:off x="-465904" y="2560589"/>
              <a:ext cx="8585655" cy="407803"/>
            </a:xfrm>
            <a:prstGeom prst="rect">
              <a:avLst/>
            </a:prstGeom>
          </p:spPr>
          <p:txBody>
            <a:bodyPr vert="horz" wrap="square" lIns="0" tIns="129539" rIns="0" bIns="0" rtlCol="0">
              <a:spAutoFit/>
            </a:bodyPr>
            <a:lstStyle/>
            <a:p>
              <a:pPr marL="1134745">
                <a:lnSpc>
                  <a:spcPct val="100000"/>
                </a:lnSpc>
                <a:spcBef>
                  <a:spcPts val="1019"/>
                </a:spcBef>
              </a:pPr>
              <a:r>
                <a:rPr b="1" dirty="0">
                  <a:solidFill>
                    <a:srgbClr val="C00000"/>
                  </a:solidFill>
                  <a:cs typeface="Arial" panose="020B0604020202020204" pitchFamily="34" charset="0"/>
                </a:rPr>
                <a:t>La linea di </a:t>
              </a:r>
              <a:r>
                <a:rPr b="1" dirty="0" err="1">
                  <a:solidFill>
                    <a:srgbClr val="C00000"/>
                  </a:solidFill>
                  <a:cs typeface="Arial" panose="020B0604020202020204" pitchFamily="34" charset="0"/>
                </a:rPr>
                <a:t>percorrenza</a:t>
              </a:r>
              <a:r>
                <a:rPr lang="it-IT" b="1" dirty="0">
                  <a:solidFill>
                    <a:srgbClr val="C00000"/>
                  </a:solidFill>
                  <a:cs typeface="Arial" panose="020B0604020202020204" pitchFamily="34" charset="0"/>
                </a:rPr>
                <a:t>:</a:t>
              </a:r>
              <a:endParaRPr sz="2000" dirty="0">
                <a:cs typeface="Consolas"/>
              </a:endParaRPr>
            </a:p>
          </p:txBody>
        </p: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19C8E542-1510-6D5D-285B-7A808E53FE33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 2024-25</a:t>
            </a:r>
            <a:endParaRPr lang="it-IT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2038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Props1.xml><?xml version="1.0" encoding="utf-8"?>
<ds:datastoreItem xmlns:ds="http://schemas.openxmlformats.org/officeDocument/2006/customXml" ds:itemID="{40B228DB-F5AC-4601-9C89-6CD425779F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54D8FE-C290-483B-9CC4-FDFA6FC12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BA57BE-D022-46C6-9A51-690C3BE27690}">
  <ds:schemaRefs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927</Words>
  <Application>Microsoft Office PowerPoint</Application>
  <PresentationFormat>Presentazione su schermo (4:3)</PresentationFormat>
  <Paragraphs>194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Consolas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GAROFOLO ILARIA</dc:creator>
  <cp:lastModifiedBy>GAROFOLO ILARIA</cp:lastModifiedBy>
  <cp:revision>102</cp:revision>
  <dcterms:created xsi:type="dcterms:W3CDTF">2020-04-26T19:02:21Z</dcterms:created>
  <dcterms:modified xsi:type="dcterms:W3CDTF">2025-05-08T14:16:40Z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