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3"/>
  </p:notesMasterIdLst>
  <p:sldIdLst>
    <p:sldId id="885" r:id="rId2"/>
    <p:sldId id="446" r:id="rId3"/>
    <p:sldId id="509" r:id="rId4"/>
    <p:sldId id="959" r:id="rId5"/>
    <p:sldId id="1191" r:id="rId6"/>
    <p:sldId id="1192" r:id="rId7"/>
    <p:sldId id="1193" r:id="rId8"/>
    <p:sldId id="1194" r:id="rId9"/>
    <p:sldId id="1195" r:id="rId10"/>
    <p:sldId id="1196" r:id="rId11"/>
    <p:sldId id="1197" r:id="rId12"/>
    <p:sldId id="1198" r:id="rId13"/>
    <p:sldId id="1199" r:id="rId14"/>
    <p:sldId id="960" r:id="rId15"/>
    <p:sldId id="393" r:id="rId16"/>
    <p:sldId id="449" r:id="rId17"/>
    <p:sldId id="566" r:id="rId18"/>
    <p:sldId id="934" r:id="rId19"/>
    <p:sldId id="570" r:id="rId20"/>
    <p:sldId id="563" r:id="rId21"/>
    <p:sldId id="461" r:id="rId22"/>
    <p:sldId id="935" r:id="rId23"/>
    <p:sldId id="591" r:id="rId24"/>
    <p:sldId id="420" r:id="rId25"/>
    <p:sldId id="473" r:id="rId26"/>
    <p:sldId id="589" r:id="rId27"/>
    <p:sldId id="961" r:id="rId28"/>
    <p:sldId id="1185" r:id="rId29"/>
    <p:sldId id="962" r:id="rId30"/>
    <p:sldId id="1187" r:id="rId31"/>
    <p:sldId id="1188" r:id="rId32"/>
    <p:sldId id="1189" r:id="rId33"/>
    <p:sldId id="1190" r:id="rId34"/>
    <p:sldId id="466" r:id="rId35"/>
    <p:sldId id="592" r:id="rId36"/>
    <p:sldId id="629" r:id="rId37"/>
    <p:sldId id="630" r:id="rId38"/>
    <p:sldId id="631" r:id="rId39"/>
    <p:sldId id="646" r:id="rId40"/>
    <p:sldId id="1206" r:id="rId41"/>
    <p:sldId id="891" r:id="rId42"/>
    <p:sldId id="915" r:id="rId43"/>
    <p:sldId id="893" r:id="rId44"/>
    <p:sldId id="923" r:id="rId45"/>
    <p:sldId id="916" r:id="rId46"/>
    <p:sldId id="917" r:id="rId47"/>
    <p:sldId id="1200" r:id="rId48"/>
    <p:sldId id="1202" r:id="rId49"/>
    <p:sldId id="892" r:id="rId50"/>
    <p:sldId id="1207" r:id="rId51"/>
    <p:sldId id="919" r:id="rId52"/>
    <p:sldId id="920" r:id="rId53"/>
    <p:sldId id="921" r:id="rId54"/>
    <p:sldId id="552" r:id="rId55"/>
    <p:sldId id="671" r:id="rId56"/>
    <p:sldId id="543" r:id="rId57"/>
    <p:sldId id="300" r:id="rId58"/>
    <p:sldId id="1201" r:id="rId59"/>
    <p:sldId id="1209" r:id="rId60"/>
    <p:sldId id="695" r:id="rId61"/>
    <p:sldId id="686" r:id="rId62"/>
    <p:sldId id="544" r:id="rId63"/>
    <p:sldId id="545" r:id="rId64"/>
    <p:sldId id="1210" r:id="rId65"/>
    <p:sldId id="888" r:id="rId66"/>
    <p:sldId id="865" r:id="rId67"/>
    <p:sldId id="683" r:id="rId68"/>
    <p:sldId id="685" r:id="rId69"/>
    <p:sldId id="616" r:id="rId70"/>
    <p:sldId id="932" r:id="rId71"/>
    <p:sldId id="1213" r:id="rId72"/>
    <p:sldId id="688" r:id="rId73"/>
    <p:sldId id="471" r:id="rId74"/>
    <p:sldId id="593" r:id="rId75"/>
    <p:sldId id="414" r:id="rId76"/>
    <p:sldId id="500" r:id="rId77"/>
    <p:sldId id="480" r:id="rId78"/>
    <p:sldId id="478" r:id="rId79"/>
    <p:sldId id="939" r:id="rId80"/>
    <p:sldId id="942" r:id="rId81"/>
    <p:sldId id="321" r:id="rId82"/>
    <p:sldId id="486" r:id="rId83"/>
    <p:sldId id="485" r:id="rId84"/>
    <p:sldId id="487" r:id="rId85"/>
    <p:sldId id="489" r:id="rId86"/>
    <p:sldId id="936" r:id="rId87"/>
    <p:sldId id="937" r:id="rId88"/>
    <p:sldId id="944" r:id="rId89"/>
    <p:sldId id="946" r:id="rId90"/>
    <p:sldId id="947" r:id="rId91"/>
    <p:sldId id="948" r:id="rId92"/>
    <p:sldId id="949" r:id="rId93"/>
    <p:sldId id="950" r:id="rId94"/>
    <p:sldId id="955" r:id="rId95"/>
    <p:sldId id="956" r:id="rId96"/>
    <p:sldId id="1211" r:id="rId97"/>
    <p:sldId id="1212" r:id="rId98"/>
    <p:sldId id="958" r:id="rId99"/>
    <p:sldId id="957" r:id="rId100"/>
    <p:sldId id="1203" r:id="rId101"/>
    <p:sldId id="1204" r:id="rId10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548379-D17F-4796-A860-FBA437D6CF27}" v="164" dt="2025-05-09T12:42:22.6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551" autoAdjust="0"/>
    <p:restoredTop sz="80589" autoAdjust="0"/>
  </p:normalViewPr>
  <p:slideViewPr>
    <p:cSldViewPr snapToGrid="0">
      <p:cViewPr varScale="1">
        <p:scale>
          <a:sx n="78" d="100"/>
          <a:sy n="78" d="100"/>
        </p:scale>
        <p:origin x="667" y="3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notesMaster" Target="notesMasters/notesMaster1.xml"/><Relationship Id="rId108" Type="http://schemas.microsoft.com/office/2016/11/relationships/changesInfo" Target="changesInfos/changesInfo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microsoft.com/office/2015/10/relationships/revisionInfo" Target="revisionInfo.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MASINI ALBERTO" userId="8c013d22-ceb2-4014-ae73-ac062752c54f" providerId="ADAL" clId="{6B524CEC-15DD-41FA-9614-602D1D68AC87}"/>
    <pc:docChg chg="undo custSel addSld delSld modSld sldOrd">
      <pc:chgData name="TOMMASINI ALBERTO" userId="8c013d22-ceb2-4014-ae73-ac062752c54f" providerId="ADAL" clId="{6B524CEC-15DD-41FA-9614-602D1D68AC87}" dt="2024-04-06T13:51:46.611" v="6073" actId="2696"/>
      <pc:docMkLst>
        <pc:docMk/>
      </pc:docMkLst>
      <pc:sldChg chg="add del">
        <pc:chgData name="TOMMASINI ALBERTO" userId="8c013d22-ceb2-4014-ae73-ac062752c54f" providerId="ADAL" clId="{6B524CEC-15DD-41FA-9614-602D1D68AC87}" dt="2024-04-06T13:51:46.611" v="6073" actId="2696"/>
        <pc:sldMkLst>
          <pc:docMk/>
          <pc:sldMk cId="0" sldId="257"/>
        </pc:sldMkLst>
      </pc:sldChg>
      <pc:sldChg chg="add del">
        <pc:chgData name="TOMMASINI ALBERTO" userId="8c013d22-ceb2-4014-ae73-ac062752c54f" providerId="ADAL" clId="{6B524CEC-15DD-41FA-9614-602D1D68AC87}" dt="2024-04-06T13:51:46.611" v="6073" actId="2696"/>
        <pc:sldMkLst>
          <pc:docMk/>
          <pc:sldMk cId="0" sldId="258"/>
        </pc:sldMkLst>
      </pc:sldChg>
      <pc:sldChg chg="add del">
        <pc:chgData name="TOMMASINI ALBERTO" userId="8c013d22-ceb2-4014-ae73-ac062752c54f" providerId="ADAL" clId="{6B524CEC-15DD-41FA-9614-602D1D68AC87}" dt="2024-04-06T13:51:46.611" v="6073" actId="2696"/>
        <pc:sldMkLst>
          <pc:docMk/>
          <pc:sldMk cId="0" sldId="260"/>
        </pc:sldMkLst>
      </pc:sldChg>
      <pc:sldChg chg="addSp delSp modSp add del mod">
        <pc:chgData name="TOMMASINI ALBERTO" userId="8c013d22-ceb2-4014-ae73-ac062752c54f" providerId="ADAL" clId="{6B524CEC-15DD-41FA-9614-602D1D68AC87}" dt="2024-04-06T13:51:46.611" v="6073" actId="2696"/>
        <pc:sldMkLst>
          <pc:docMk/>
          <pc:sldMk cId="0" sldId="261"/>
        </pc:sldMkLst>
      </pc:sldChg>
      <pc:sldChg chg="modSp add del mod">
        <pc:chgData name="TOMMASINI ALBERTO" userId="8c013d22-ceb2-4014-ae73-ac062752c54f" providerId="ADAL" clId="{6B524CEC-15DD-41FA-9614-602D1D68AC87}" dt="2024-04-06T13:51:46.611" v="6073" actId="2696"/>
        <pc:sldMkLst>
          <pc:docMk/>
          <pc:sldMk cId="0" sldId="262"/>
        </pc:sldMkLst>
      </pc:sldChg>
      <pc:sldChg chg="add del">
        <pc:chgData name="TOMMASINI ALBERTO" userId="8c013d22-ceb2-4014-ae73-ac062752c54f" providerId="ADAL" clId="{6B524CEC-15DD-41FA-9614-602D1D68AC87}" dt="2024-03-30T21:36:24.248" v="2393" actId="47"/>
        <pc:sldMkLst>
          <pc:docMk/>
          <pc:sldMk cId="3957504834" sldId="262"/>
        </pc:sldMkLst>
      </pc:sldChg>
      <pc:sldChg chg="add del">
        <pc:chgData name="TOMMASINI ALBERTO" userId="8c013d22-ceb2-4014-ae73-ac062752c54f" providerId="ADAL" clId="{6B524CEC-15DD-41FA-9614-602D1D68AC87}" dt="2024-03-30T21:03:26.569" v="2014" actId="2696"/>
        <pc:sldMkLst>
          <pc:docMk/>
          <pc:sldMk cId="0" sldId="267"/>
        </pc:sldMkLst>
      </pc:sldChg>
      <pc:sldChg chg="addSp delSp modSp add del mod">
        <pc:chgData name="TOMMASINI ALBERTO" userId="8c013d22-ceb2-4014-ae73-ac062752c54f" providerId="ADAL" clId="{6B524CEC-15DD-41FA-9614-602D1D68AC87}" dt="2024-03-30T21:40:18.631" v="2429" actId="47"/>
        <pc:sldMkLst>
          <pc:docMk/>
          <pc:sldMk cId="3701095191" sldId="267"/>
        </pc:sldMkLst>
      </pc:sldChg>
      <pc:sldChg chg="add del">
        <pc:chgData name="TOMMASINI ALBERTO" userId="8c013d22-ceb2-4014-ae73-ac062752c54f" providerId="ADAL" clId="{6B524CEC-15DD-41FA-9614-602D1D68AC87}" dt="2024-04-04T22:23:56.019" v="6065" actId="47"/>
        <pc:sldMkLst>
          <pc:docMk/>
          <pc:sldMk cId="2077976720" sldId="273"/>
        </pc:sldMkLst>
      </pc:sldChg>
      <pc:sldChg chg="add del">
        <pc:chgData name="TOMMASINI ALBERTO" userId="8c013d22-ceb2-4014-ae73-ac062752c54f" providerId="ADAL" clId="{6B524CEC-15DD-41FA-9614-602D1D68AC87}" dt="2024-04-04T22:21:59.667" v="6060" actId="47"/>
        <pc:sldMkLst>
          <pc:docMk/>
          <pc:sldMk cId="0" sldId="274"/>
        </pc:sldMkLst>
      </pc:sldChg>
      <pc:sldChg chg="add del">
        <pc:chgData name="TOMMASINI ALBERTO" userId="8c013d22-ceb2-4014-ae73-ac062752c54f" providerId="ADAL" clId="{6B524CEC-15DD-41FA-9614-602D1D68AC87}" dt="2024-04-06T13:51:46.611" v="6073" actId="2696"/>
        <pc:sldMkLst>
          <pc:docMk/>
          <pc:sldMk cId="0" sldId="276"/>
        </pc:sldMkLst>
      </pc:sldChg>
      <pc:sldChg chg="add del">
        <pc:chgData name="TOMMASINI ALBERTO" userId="8c013d22-ceb2-4014-ae73-ac062752c54f" providerId="ADAL" clId="{6B524CEC-15DD-41FA-9614-602D1D68AC87}" dt="2024-04-06T13:51:46.611" v="6073" actId="2696"/>
        <pc:sldMkLst>
          <pc:docMk/>
          <pc:sldMk cId="0" sldId="277"/>
        </pc:sldMkLst>
      </pc:sldChg>
      <pc:sldChg chg="add del">
        <pc:chgData name="TOMMASINI ALBERTO" userId="8c013d22-ceb2-4014-ae73-ac062752c54f" providerId="ADAL" clId="{6B524CEC-15DD-41FA-9614-602D1D68AC87}" dt="2024-04-06T13:51:46.611" v="6073" actId="2696"/>
        <pc:sldMkLst>
          <pc:docMk/>
          <pc:sldMk cId="1520703967" sldId="283"/>
        </pc:sldMkLst>
      </pc:sldChg>
      <pc:sldChg chg="add del">
        <pc:chgData name="TOMMASINI ALBERTO" userId="8c013d22-ceb2-4014-ae73-ac062752c54f" providerId="ADAL" clId="{6B524CEC-15DD-41FA-9614-602D1D68AC87}" dt="2024-04-06T13:51:46.611" v="6073" actId="2696"/>
        <pc:sldMkLst>
          <pc:docMk/>
          <pc:sldMk cId="2547600946" sldId="284"/>
        </pc:sldMkLst>
      </pc:sldChg>
      <pc:sldChg chg="addSp delSp modSp add del mod">
        <pc:chgData name="TOMMASINI ALBERTO" userId="8c013d22-ceb2-4014-ae73-ac062752c54f" providerId="ADAL" clId="{6B524CEC-15DD-41FA-9614-602D1D68AC87}" dt="2024-04-06T13:51:46.611" v="6073" actId="2696"/>
        <pc:sldMkLst>
          <pc:docMk/>
          <pc:sldMk cId="3257364051" sldId="285"/>
        </pc:sldMkLst>
      </pc:sldChg>
      <pc:sldChg chg="modSp add del mod">
        <pc:chgData name="TOMMASINI ALBERTO" userId="8c013d22-ceb2-4014-ae73-ac062752c54f" providerId="ADAL" clId="{6B524CEC-15DD-41FA-9614-602D1D68AC87}" dt="2024-04-06T13:51:46.611" v="6073" actId="2696"/>
        <pc:sldMkLst>
          <pc:docMk/>
          <pc:sldMk cId="2061292959" sldId="286"/>
        </pc:sldMkLst>
      </pc:sldChg>
      <pc:sldChg chg="add del">
        <pc:chgData name="TOMMASINI ALBERTO" userId="8c013d22-ceb2-4014-ae73-ac062752c54f" providerId="ADAL" clId="{6B524CEC-15DD-41FA-9614-602D1D68AC87}" dt="2024-04-06T13:51:46.611" v="6073" actId="2696"/>
        <pc:sldMkLst>
          <pc:docMk/>
          <pc:sldMk cId="1554244189" sldId="287"/>
        </pc:sldMkLst>
      </pc:sldChg>
      <pc:sldChg chg="add del">
        <pc:chgData name="TOMMASINI ALBERTO" userId="8c013d22-ceb2-4014-ae73-ac062752c54f" providerId="ADAL" clId="{6B524CEC-15DD-41FA-9614-602D1D68AC87}" dt="2024-04-06T13:51:46.611" v="6073" actId="2696"/>
        <pc:sldMkLst>
          <pc:docMk/>
          <pc:sldMk cId="3400560161" sldId="288"/>
        </pc:sldMkLst>
      </pc:sldChg>
      <pc:sldChg chg="add del">
        <pc:chgData name="TOMMASINI ALBERTO" userId="8c013d22-ceb2-4014-ae73-ac062752c54f" providerId="ADAL" clId="{6B524CEC-15DD-41FA-9614-602D1D68AC87}" dt="2024-04-06T13:51:46.611" v="6073" actId="2696"/>
        <pc:sldMkLst>
          <pc:docMk/>
          <pc:sldMk cId="3730627172" sldId="289"/>
        </pc:sldMkLst>
      </pc:sldChg>
      <pc:sldChg chg="add del">
        <pc:chgData name="TOMMASINI ALBERTO" userId="8c013d22-ceb2-4014-ae73-ac062752c54f" providerId="ADAL" clId="{6B524CEC-15DD-41FA-9614-602D1D68AC87}" dt="2024-04-06T13:51:46.611" v="6073" actId="2696"/>
        <pc:sldMkLst>
          <pc:docMk/>
          <pc:sldMk cId="4267566085" sldId="290"/>
        </pc:sldMkLst>
      </pc:sldChg>
      <pc:sldChg chg="del">
        <pc:chgData name="TOMMASINI ALBERTO" userId="8c013d22-ceb2-4014-ae73-ac062752c54f" providerId="ADAL" clId="{6B524CEC-15DD-41FA-9614-602D1D68AC87}" dt="2024-03-30T14:31:00.877" v="5" actId="47"/>
        <pc:sldMkLst>
          <pc:docMk/>
          <pc:sldMk cId="0" sldId="292"/>
        </pc:sldMkLst>
      </pc:sldChg>
      <pc:sldChg chg="add del">
        <pc:chgData name="TOMMASINI ALBERTO" userId="8c013d22-ceb2-4014-ae73-ac062752c54f" providerId="ADAL" clId="{6B524CEC-15DD-41FA-9614-602D1D68AC87}" dt="2024-04-04T22:23:54.729" v="6064" actId="47"/>
        <pc:sldMkLst>
          <pc:docMk/>
          <pc:sldMk cId="954729666" sldId="293"/>
        </pc:sldMkLst>
      </pc:sldChg>
      <pc:sldChg chg="del">
        <pc:chgData name="TOMMASINI ALBERTO" userId="8c013d22-ceb2-4014-ae73-ac062752c54f" providerId="ADAL" clId="{6B524CEC-15DD-41FA-9614-602D1D68AC87}" dt="2024-03-30T14:31:00.877" v="5" actId="47"/>
        <pc:sldMkLst>
          <pc:docMk/>
          <pc:sldMk cId="0" sldId="298"/>
        </pc:sldMkLst>
      </pc:sldChg>
      <pc:sldChg chg="addSp modSp add">
        <pc:chgData name="TOMMASINI ALBERTO" userId="8c013d22-ceb2-4014-ae73-ac062752c54f" providerId="ADAL" clId="{6B524CEC-15DD-41FA-9614-602D1D68AC87}" dt="2024-04-04T21:54:10.594" v="5912" actId="1076"/>
        <pc:sldMkLst>
          <pc:docMk/>
          <pc:sldMk cId="0" sldId="300"/>
        </pc:sldMkLst>
      </pc:sldChg>
      <pc:sldChg chg="add del">
        <pc:chgData name="TOMMASINI ALBERTO" userId="8c013d22-ceb2-4014-ae73-ac062752c54f" providerId="ADAL" clId="{6B524CEC-15DD-41FA-9614-602D1D68AC87}" dt="2024-04-06T13:51:46.611" v="6073" actId="2696"/>
        <pc:sldMkLst>
          <pc:docMk/>
          <pc:sldMk cId="3926159639" sldId="305"/>
        </pc:sldMkLst>
      </pc:sldChg>
      <pc:sldChg chg="delSp modSp add del mod">
        <pc:chgData name="TOMMASINI ALBERTO" userId="8c013d22-ceb2-4014-ae73-ac062752c54f" providerId="ADAL" clId="{6B524CEC-15DD-41FA-9614-602D1D68AC87}" dt="2024-03-30T16:55:56.260" v="1780" actId="47"/>
        <pc:sldMkLst>
          <pc:docMk/>
          <pc:sldMk cId="0" sldId="308"/>
        </pc:sldMkLst>
      </pc:sldChg>
      <pc:sldChg chg="del">
        <pc:chgData name="TOMMASINI ALBERTO" userId="8c013d22-ceb2-4014-ae73-ac062752c54f" providerId="ADAL" clId="{6B524CEC-15DD-41FA-9614-602D1D68AC87}" dt="2024-03-30T14:31:00.877" v="5" actId="47"/>
        <pc:sldMkLst>
          <pc:docMk/>
          <pc:sldMk cId="0" sldId="310"/>
        </pc:sldMkLst>
      </pc:sldChg>
      <pc:sldChg chg="add del">
        <pc:chgData name="TOMMASINI ALBERTO" userId="8c013d22-ceb2-4014-ae73-ac062752c54f" providerId="ADAL" clId="{6B524CEC-15DD-41FA-9614-602D1D68AC87}" dt="2024-03-30T16:54:01.798" v="1739" actId="47"/>
        <pc:sldMkLst>
          <pc:docMk/>
          <pc:sldMk cId="0" sldId="312"/>
        </pc:sldMkLst>
      </pc:sldChg>
      <pc:sldChg chg="add del">
        <pc:chgData name="TOMMASINI ALBERTO" userId="8c013d22-ceb2-4014-ae73-ac062752c54f" providerId="ADAL" clId="{6B524CEC-15DD-41FA-9614-602D1D68AC87}" dt="2024-03-30T16:53:59.483" v="1738" actId="47"/>
        <pc:sldMkLst>
          <pc:docMk/>
          <pc:sldMk cId="0" sldId="313"/>
        </pc:sldMkLst>
      </pc:sldChg>
      <pc:sldChg chg="add del">
        <pc:chgData name="TOMMASINI ALBERTO" userId="8c013d22-ceb2-4014-ae73-ac062752c54f" providerId="ADAL" clId="{6B524CEC-15DD-41FA-9614-602D1D68AC87}" dt="2024-03-30T16:33:21.205" v="1424" actId="47"/>
        <pc:sldMkLst>
          <pc:docMk/>
          <pc:sldMk cId="0" sldId="314"/>
        </pc:sldMkLst>
      </pc:sldChg>
      <pc:sldChg chg="del">
        <pc:chgData name="TOMMASINI ALBERTO" userId="8c013d22-ceb2-4014-ae73-ac062752c54f" providerId="ADAL" clId="{6B524CEC-15DD-41FA-9614-602D1D68AC87}" dt="2024-03-30T14:31:00.877" v="5" actId="47"/>
        <pc:sldMkLst>
          <pc:docMk/>
          <pc:sldMk cId="0" sldId="316"/>
        </pc:sldMkLst>
      </pc:sldChg>
      <pc:sldChg chg="modSp add del mod">
        <pc:chgData name="TOMMASINI ALBERTO" userId="8c013d22-ceb2-4014-ae73-ac062752c54f" providerId="ADAL" clId="{6B524CEC-15DD-41FA-9614-602D1D68AC87}" dt="2024-03-30T21:03:26.569" v="2014" actId="2696"/>
        <pc:sldMkLst>
          <pc:docMk/>
          <pc:sldMk cId="3809988272" sldId="321"/>
        </pc:sldMkLst>
      </pc:sldChg>
      <pc:sldChg chg="add del">
        <pc:chgData name="TOMMASINI ALBERTO" userId="8c013d22-ceb2-4014-ae73-ac062752c54f" providerId="ADAL" clId="{6B524CEC-15DD-41FA-9614-602D1D68AC87}" dt="2024-03-30T21:03:26.569" v="2014" actId="2696"/>
        <pc:sldMkLst>
          <pc:docMk/>
          <pc:sldMk cId="0" sldId="322"/>
        </pc:sldMkLst>
      </pc:sldChg>
      <pc:sldChg chg="delSp add del mod">
        <pc:chgData name="TOMMASINI ALBERTO" userId="8c013d22-ceb2-4014-ae73-ac062752c54f" providerId="ADAL" clId="{6B524CEC-15DD-41FA-9614-602D1D68AC87}" dt="2024-03-30T21:41:29.022" v="2444" actId="47"/>
        <pc:sldMkLst>
          <pc:docMk/>
          <pc:sldMk cId="3687083663" sldId="322"/>
        </pc:sldMkLst>
      </pc:sldChg>
      <pc:sldChg chg="modSp add del mod">
        <pc:chgData name="TOMMASINI ALBERTO" userId="8c013d22-ceb2-4014-ae73-ac062752c54f" providerId="ADAL" clId="{6B524CEC-15DD-41FA-9614-602D1D68AC87}" dt="2024-03-30T21:02:37.099" v="2009" actId="47"/>
        <pc:sldMkLst>
          <pc:docMk/>
          <pc:sldMk cId="0" sldId="323"/>
        </pc:sldMkLst>
      </pc:sldChg>
      <pc:sldChg chg="del">
        <pc:chgData name="TOMMASINI ALBERTO" userId="8c013d22-ceb2-4014-ae73-ac062752c54f" providerId="ADAL" clId="{6B524CEC-15DD-41FA-9614-602D1D68AC87}" dt="2024-03-30T14:31:00.877" v="5" actId="47"/>
        <pc:sldMkLst>
          <pc:docMk/>
          <pc:sldMk cId="0" sldId="326"/>
        </pc:sldMkLst>
      </pc:sldChg>
      <pc:sldChg chg="modSp add del">
        <pc:chgData name="TOMMASINI ALBERTO" userId="8c013d22-ceb2-4014-ae73-ac062752c54f" providerId="ADAL" clId="{6B524CEC-15DD-41FA-9614-602D1D68AC87}" dt="2024-03-30T16:48:15.963" v="1647" actId="47"/>
        <pc:sldMkLst>
          <pc:docMk/>
          <pc:sldMk cId="0" sldId="327"/>
        </pc:sldMkLst>
      </pc:sldChg>
      <pc:sldChg chg="add del">
        <pc:chgData name="TOMMASINI ALBERTO" userId="8c013d22-ceb2-4014-ae73-ac062752c54f" providerId="ADAL" clId="{6B524CEC-15DD-41FA-9614-602D1D68AC87}" dt="2024-03-30T16:48:21.281" v="1648" actId="47"/>
        <pc:sldMkLst>
          <pc:docMk/>
          <pc:sldMk cId="0" sldId="329"/>
        </pc:sldMkLst>
      </pc:sldChg>
      <pc:sldChg chg="addSp delSp modSp add del mod ord">
        <pc:chgData name="TOMMASINI ALBERTO" userId="8c013d22-ceb2-4014-ae73-ac062752c54f" providerId="ADAL" clId="{6B524CEC-15DD-41FA-9614-602D1D68AC87}" dt="2024-03-30T21:21:55.591" v="2230" actId="47"/>
        <pc:sldMkLst>
          <pc:docMk/>
          <pc:sldMk cId="0" sldId="334"/>
        </pc:sldMkLst>
      </pc:sldChg>
      <pc:sldChg chg="modSp add del mod">
        <pc:chgData name="TOMMASINI ALBERTO" userId="8c013d22-ceb2-4014-ae73-ac062752c54f" providerId="ADAL" clId="{6B524CEC-15DD-41FA-9614-602D1D68AC87}" dt="2024-03-30T21:02:35.768" v="2008" actId="47"/>
        <pc:sldMkLst>
          <pc:docMk/>
          <pc:sldMk cId="0" sldId="337"/>
        </pc:sldMkLst>
      </pc:sldChg>
      <pc:sldChg chg="add del">
        <pc:chgData name="TOMMASINI ALBERTO" userId="8c013d22-ceb2-4014-ae73-ac062752c54f" providerId="ADAL" clId="{6B524CEC-15DD-41FA-9614-602D1D68AC87}" dt="2024-03-30T21:02:03.380" v="2005" actId="47"/>
        <pc:sldMkLst>
          <pc:docMk/>
          <pc:sldMk cId="0" sldId="375"/>
        </pc:sldMkLst>
      </pc:sldChg>
      <pc:sldChg chg="add del">
        <pc:chgData name="TOMMASINI ALBERTO" userId="8c013d22-ceb2-4014-ae73-ac062752c54f" providerId="ADAL" clId="{6B524CEC-15DD-41FA-9614-602D1D68AC87}" dt="2024-03-30T21:02:16.160" v="2006" actId="47"/>
        <pc:sldMkLst>
          <pc:docMk/>
          <pc:sldMk cId="0" sldId="378"/>
        </pc:sldMkLst>
      </pc:sldChg>
      <pc:sldChg chg="modSp add del mod">
        <pc:chgData name="TOMMASINI ALBERTO" userId="8c013d22-ceb2-4014-ae73-ac062752c54f" providerId="ADAL" clId="{6B524CEC-15DD-41FA-9614-602D1D68AC87}" dt="2024-03-30T21:02:39.508" v="2010" actId="47"/>
        <pc:sldMkLst>
          <pc:docMk/>
          <pc:sldMk cId="0" sldId="383"/>
        </pc:sldMkLst>
      </pc:sldChg>
      <pc:sldChg chg="add del">
        <pc:chgData name="TOMMASINI ALBERTO" userId="8c013d22-ceb2-4014-ae73-ac062752c54f" providerId="ADAL" clId="{6B524CEC-15DD-41FA-9614-602D1D68AC87}" dt="2024-03-30T21:02:29.795" v="2007" actId="47"/>
        <pc:sldMkLst>
          <pc:docMk/>
          <pc:sldMk cId="0" sldId="384"/>
        </pc:sldMkLst>
      </pc:sldChg>
      <pc:sldChg chg="modSp add del mod">
        <pc:chgData name="TOMMASINI ALBERTO" userId="8c013d22-ceb2-4014-ae73-ac062752c54f" providerId="ADAL" clId="{6B524CEC-15DD-41FA-9614-602D1D68AC87}" dt="2024-03-30T21:02:42.212" v="2011" actId="47"/>
        <pc:sldMkLst>
          <pc:docMk/>
          <pc:sldMk cId="0" sldId="385"/>
        </pc:sldMkLst>
      </pc:sldChg>
      <pc:sldChg chg="add del">
        <pc:chgData name="TOMMASINI ALBERTO" userId="8c013d22-ceb2-4014-ae73-ac062752c54f" providerId="ADAL" clId="{6B524CEC-15DD-41FA-9614-602D1D68AC87}" dt="2024-03-30T21:03:26.569" v="2014" actId="2696"/>
        <pc:sldMkLst>
          <pc:docMk/>
          <pc:sldMk cId="0" sldId="389"/>
        </pc:sldMkLst>
      </pc:sldChg>
      <pc:sldChg chg="add del">
        <pc:chgData name="TOMMASINI ALBERTO" userId="8c013d22-ceb2-4014-ae73-ac062752c54f" providerId="ADAL" clId="{6B524CEC-15DD-41FA-9614-602D1D68AC87}" dt="2024-03-30T21:40:59.367" v="2434" actId="47"/>
        <pc:sldMkLst>
          <pc:docMk/>
          <pc:sldMk cId="2994217580" sldId="389"/>
        </pc:sldMkLst>
      </pc:sldChg>
      <pc:sldChg chg="delSp modSp add del">
        <pc:chgData name="TOMMASINI ALBERTO" userId="8c013d22-ceb2-4014-ae73-ac062752c54f" providerId="ADAL" clId="{6B524CEC-15DD-41FA-9614-602D1D68AC87}" dt="2024-03-31T14:46:47.234" v="2652" actId="47"/>
        <pc:sldMkLst>
          <pc:docMk/>
          <pc:sldMk cId="201335060" sldId="390"/>
        </pc:sldMkLst>
      </pc:sldChg>
      <pc:sldChg chg="add del">
        <pc:chgData name="TOMMASINI ALBERTO" userId="8c013d22-ceb2-4014-ae73-ac062752c54f" providerId="ADAL" clId="{6B524CEC-15DD-41FA-9614-602D1D68AC87}" dt="2024-04-04T22:09:38.651" v="6014" actId="47"/>
        <pc:sldMkLst>
          <pc:docMk/>
          <pc:sldMk cId="2078936654" sldId="391"/>
        </pc:sldMkLst>
      </pc:sldChg>
      <pc:sldChg chg="addSp delSp modSp add mod">
        <pc:chgData name="TOMMASINI ALBERTO" userId="8c013d22-ceb2-4014-ae73-ac062752c54f" providerId="ADAL" clId="{6B524CEC-15DD-41FA-9614-602D1D68AC87}" dt="2024-03-30T16:13:01.217" v="1223" actId="22"/>
        <pc:sldMkLst>
          <pc:docMk/>
          <pc:sldMk cId="0" sldId="393"/>
        </pc:sldMkLst>
      </pc:sldChg>
      <pc:sldChg chg="add del">
        <pc:chgData name="TOMMASINI ALBERTO" userId="8c013d22-ceb2-4014-ae73-ac062752c54f" providerId="ADAL" clId="{6B524CEC-15DD-41FA-9614-602D1D68AC87}" dt="2024-03-30T16:56:03.992" v="1781" actId="47"/>
        <pc:sldMkLst>
          <pc:docMk/>
          <pc:sldMk cId="0" sldId="409"/>
        </pc:sldMkLst>
      </pc:sldChg>
      <pc:sldChg chg="add del">
        <pc:chgData name="TOMMASINI ALBERTO" userId="8c013d22-ceb2-4014-ae73-ac062752c54f" providerId="ADAL" clId="{6B524CEC-15DD-41FA-9614-602D1D68AC87}" dt="2024-03-30T21:03:26.569" v="2014" actId="2696"/>
        <pc:sldMkLst>
          <pc:docMk/>
          <pc:sldMk cId="967146370" sldId="414"/>
        </pc:sldMkLst>
      </pc:sldChg>
      <pc:sldChg chg="addSp delSp modSp add mod ord modNotesTx">
        <pc:chgData name="TOMMASINI ALBERTO" userId="8c013d22-ceb2-4014-ae73-ac062752c54f" providerId="ADAL" clId="{6B524CEC-15DD-41FA-9614-602D1D68AC87}" dt="2024-04-04T21:25:09.558" v="5661" actId="1076"/>
        <pc:sldMkLst>
          <pc:docMk/>
          <pc:sldMk cId="0" sldId="420"/>
        </pc:sldMkLst>
      </pc:sldChg>
      <pc:sldChg chg="add del">
        <pc:chgData name="TOMMASINI ALBERTO" userId="8c013d22-ceb2-4014-ae73-ac062752c54f" providerId="ADAL" clId="{6B524CEC-15DD-41FA-9614-602D1D68AC87}" dt="2024-03-30T16:07:27.066" v="1181" actId="47"/>
        <pc:sldMkLst>
          <pc:docMk/>
          <pc:sldMk cId="0" sldId="444"/>
        </pc:sldMkLst>
      </pc:sldChg>
      <pc:sldChg chg="delSp add del">
        <pc:chgData name="TOMMASINI ALBERTO" userId="8c013d22-ceb2-4014-ae73-ac062752c54f" providerId="ADAL" clId="{6B524CEC-15DD-41FA-9614-602D1D68AC87}" dt="2024-03-30T16:07:41.323" v="1183" actId="47"/>
        <pc:sldMkLst>
          <pc:docMk/>
          <pc:sldMk cId="0" sldId="445"/>
        </pc:sldMkLst>
      </pc:sldChg>
      <pc:sldChg chg="add">
        <pc:chgData name="TOMMASINI ALBERTO" userId="8c013d22-ceb2-4014-ae73-ac062752c54f" providerId="ADAL" clId="{6B524CEC-15DD-41FA-9614-602D1D68AC87}" dt="2024-03-30T16:07:06.455" v="1167"/>
        <pc:sldMkLst>
          <pc:docMk/>
          <pc:sldMk cId="0" sldId="446"/>
        </pc:sldMkLst>
      </pc:sldChg>
      <pc:sldChg chg="addSp delSp modSp add del mod modNotesTx">
        <pc:chgData name="TOMMASINI ALBERTO" userId="8c013d22-ceb2-4014-ae73-ac062752c54f" providerId="ADAL" clId="{6B524CEC-15DD-41FA-9614-602D1D68AC87}" dt="2024-04-05T19:16:02.037" v="6066" actId="47"/>
        <pc:sldMkLst>
          <pc:docMk/>
          <pc:sldMk cId="0" sldId="447"/>
        </pc:sldMkLst>
      </pc:sldChg>
      <pc:sldChg chg="addSp delSp modSp add del mod">
        <pc:chgData name="TOMMASINI ALBERTO" userId="8c013d22-ceb2-4014-ae73-ac062752c54f" providerId="ADAL" clId="{6B524CEC-15DD-41FA-9614-602D1D68AC87}" dt="2024-03-30T16:14:09.195" v="1229" actId="47"/>
        <pc:sldMkLst>
          <pc:docMk/>
          <pc:sldMk cId="0" sldId="448"/>
        </pc:sldMkLst>
      </pc:sldChg>
      <pc:sldChg chg="delSp modSp add mod">
        <pc:chgData name="TOMMASINI ALBERTO" userId="8c013d22-ceb2-4014-ae73-ac062752c54f" providerId="ADAL" clId="{6B524CEC-15DD-41FA-9614-602D1D68AC87}" dt="2024-03-30T16:17:48.547" v="1342" actId="20577"/>
        <pc:sldMkLst>
          <pc:docMk/>
          <pc:sldMk cId="0" sldId="449"/>
        </pc:sldMkLst>
      </pc:sldChg>
      <pc:sldChg chg="add del">
        <pc:chgData name="TOMMASINI ALBERTO" userId="8c013d22-ceb2-4014-ae73-ac062752c54f" providerId="ADAL" clId="{6B524CEC-15DD-41FA-9614-602D1D68AC87}" dt="2024-03-30T16:56:08.448" v="1782" actId="47"/>
        <pc:sldMkLst>
          <pc:docMk/>
          <pc:sldMk cId="0" sldId="451"/>
        </pc:sldMkLst>
      </pc:sldChg>
      <pc:sldChg chg="add del">
        <pc:chgData name="TOMMASINI ALBERTO" userId="8c013d22-ceb2-4014-ae73-ac062752c54f" providerId="ADAL" clId="{6B524CEC-15DD-41FA-9614-602D1D68AC87}" dt="2024-03-30T16:48:48.390" v="1651" actId="47"/>
        <pc:sldMkLst>
          <pc:docMk/>
          <pc:sldMk cId="0" sldId="459"/>
        </pc:sldMkLst>
      </pc:sldChg>
      <pc:sldChg chg="add del">
        <pc:chgData name="TOMMASINI ALBERTO" userId="8c013d22-ceb2-4014-ae73-ac062752c54f" providerId="ADAL" clId="{6B524CEC-15DD-41FA-9614-602D1D68AC87}" dt="2024-03-30T16:48:40.209" v="1650" actId="47"/>
        <pc:sldMkLst>
          <pc:docMk/>
          <pc:sldMk cId="0" sldId="460"/>
        </pc:sldMkLst>
      </pc:sldChg>
      <pc:sldChg chg="del">
        <pc:chgData name="TOMMASINI ALBERTO" userId="8c013d22-ceb2-4014-ae73-ac062752c54f" providerId="ADAL" clId="{6B524CEC-15DD-41FA-9614-602D1D68AC87}" dt="2024-03-30T14:30:25.101" v="0" actId="47"/>
        <pc:sldMkLst>
          <pc:docMk/>
          <pc:sldMk cId="1167824173" sldId="460"/>
        </pc:sldMkLst>
      </pc:sldChg>
      <pc:sldChg chg="addSp delSp modSp add mod">
        <pc:chgData name="TOMMASINI ALBERTO" userId="8c013d22-ceb2-4014-ae73-ac062752c54f" providerId="ADAL" clId="{6B524CEC-15DD-41FA-9614-602D1D68AC87}" dt="2024-04-04T21:23:21.969" v="5650" actId="1076"/>
        <pc:sldMkLst>
          <pc:docMk/>
          <pc:sldMk cId="0" sldId="461"/>
        </pc:sldMkLst>
      </pc:sldChg>
      <pc:sldChg chg="add del">
        <pc:chgData name="TOMMASINI ALBERTO" userId="8c013d22-ceb2-4014-ae73-ac062752c54f" providerId="ADAL" clId="{6B524CEC-15DD-41FA-9614-602D1D68AC87}" dt="2024-03-30T16:50:13.337" v="1714" actId="47"/>
        <pc:sldMkLst>
          <pc:docMk/>
          <pc:sldMk cId="0" sldId="462"/>
        </pc:sldMkLst>
      </pc:sldChg>
      <pc:sldChg chg="add del">
        <pc:chgData name="TOMMASINI ALBERTO" userId="8c013d22-ceb2-4014-ae73-ac062752c54f" providerId="ADAL" clId="{6B524CEC-15DD-41FA-9614-602D1D68AC87}" dt="2024-03-30T16:48:23.913" v="1649" actId="47"/>
        <pc:sldMkLst>
          <pc:docMk/>
          <pc:sldMk cId="0" sldId="463"/>
        </pc:sldMkLst>
      </pc:sldChg>
      <pc:sldChg chg="add del">
        <pc:chgData name="TOMMASINI ALBERTO" userId="8c013d22-ceb2-4014-ae73-ac062752c54f" providerId="ADAL" clId="{6B524CEC-15DD-41FA-9614-602D1D68AC87}" dt="2024-03-30T16:56:10.027" v="1783" actId="47"/>
        <pc:sldMkLst>
          <pc:docMk/>
          <pc:sldMk cId="0" sldId="464"/>
        </pc:sldMkLst>
      </pc:sldChg>
      <pc:sldChg chg="add del">
        <pc:chgData name="TOMMASINI ALBERTO" userId="8c013d22-ceb2-4014-ae73-ac062752c54f" providerId="ADAL" clId="{6B524CEC-15DD-41FA-9614-602D1D68AC87}" dt="2024-03-30T20:56:38.347" v="1960" actId="47"/>
        <pc:sldMkLst>
          <pc:docMk/>
          <pc:sldMk cId="0" sldId="465"/>
        </pc:sldMkLst>
      </pc:sldChg>
      <pc:sldChg chg="addSp delSp modSp add mod ord">
        <pc:chgData name="TOMMASINI ALBERTO" userId="8c013d22-ceb2-4014-ae73-ac062752c54f" providerId="ADAL" clId="{6B524CEC-15DD-41FA-9614-602D1D68AC87}" dt="2024-04-04T21:33:56.542" v="5731" actId="14100"/>
        <pc:sldMkLst>
          <pc:docMk/>
          <pc:sldMk cId="0" sldId="466"/>
        </pc:sldMkLst>
      </pc:sldChg>
      <pc:sldChg chg="add del">
        <pc:chgData name="TOMMASINI ALBERTO" userId="8c013d22-ceb2-4014-ae73-ac062752c54f" providerId="ADAL" clId="{6B524CEC-15DD-41FA-9614-602D1D68AC87}" dt="2024-03-30T20:57:48.602" v="1963" actId="47"/>
        <pc:sldMkLst>
          <pc:docMk/>
          <pc:sldMk cId="0" sldId="467"/>
        </pc:sldMkLst>
      </pc:sldChg>
      <pc:sldChg chg="delSp add del">
        <pc:chgData name="TOMMASINI ALBERTO" userId="8c013d22-ceb2-4014-ae73-ac062752c54f" providerId="ADAL" clId="{6B524CEC-15DD-41FA-9614-602D1D68AC87}" dt="2024-03-30T21:01:06.228" v="1998" actId="47"/>
        <pc:sldMkLst>
          <pc:docMk/>
          <pc:sldMk cId="0" sldId="468"/>
        </pc:sldMkLst>
      </pc:sldChg>
      <pc:sldChg chg="add del">
        <pc:chgData name="TOMMASINI ALBERTO" userId="8c013d22-ceb2-4014-ae73-ac062752c54f" providerId="ADAL" clId="{6B524CEC-15DD-41FA-9614-602D1D68AC87}" dt="2024-03-30T21:01:17.298" v="1999" actId="47"/>
        <pc:sldMkLst>
          <pc:docMk/>
          <pc:sldMk cId="0" sldId="469"/>
        </pc:sldMkLst>
      </pc:sldChg>
      <pc:sldChg chg="modSp add del mod">
        <pc:chgData name="TOMMASINI ALBERTO" userId="8c013d22-ceb2-4014-ae73-ac062752c54f" providerId="ADAL" clId="{6B524CEC-15DD-41FA-9614-602D1D68AC87}" dt="2024-03-30T20:57:45.850" v="1962" actId="47"/>
        <pc:sldMkLst>
          <pc:docMk/>
          <pc:sldMk cId="0" sldId="470"/>
        </pc:sldMkLst>
      </pc:sldChg>
      <pc:sldChg chg="addSp delSp modSp add del mod">
        <pc:chgData name="TOMMASINI ALBERTO" userId="8c013d22-ceb2-4014-ae73-ac062752c54f" providerId="ADAL" clId="{6B524CEC-15DD-41FA-9614-602D1D68AC87}" dt="2024-04-04T22:03:34.217" v="5970" actId="255"/>
        <pc:sldMkLst>
          <pc:docMk/>
          <pc:sldMk cId="3790790912" sldId="471"/>
        </pc:sldMkLst>
      </pc:sldChg>
      <pc:sldChg chg="addSp delSp modSp add mod">
        <pc:chgData name="TOMMASINI ALBERTO" userId="8c013d22-ceb2-4014-ae73-ac062752c54f" providerId="ADAL" clId="{6B524CEC-15DD-41FA-9614-602D1D68AC87}" dt="2024-04-04T21:25:24.988" v="5665" actId="1076"/>
        <pc:sldMkLst>
          <pc:docMk/>
          <pc:sldMk cId="0" sldId="473"/>
        </pc:sldMkLst>
      </pc:sldChg>
      <pc:sldChg chg="add del">
        <pc:chgData name="TOMMASINI ALBERTO" userId="8c013d22-ceb2-4014-ae73-ac062752c54f" providerId="ADAL" clId="{6B524CEC-15DD-41FA-9614-602D1D68AC87}" dt="2024-03-30T16:50:05.794" v="1713" actId="47"/>
        <pc:sldMkLst>
          <pc:docMk/>
          <pc:sldMk cId="0" sldId="474"/>
        </pc:sldMkLst>
      </pc:sldChg>
      <pc:sldChg chg="add del">
        <pc:chgData name="TOMMASINI ALBERTO" userId="8c013d22-ceb2-4014-ae73-ac062752c54f" providerId="ADAL" clId="{6B524CEC-15DD-41FA-9614-602D1D68AC87}" dt="2024-04-04T22:06:04.095" v="5973" actId="47"/>
        <pc:sldMkLst>
          <pc:docMk/>
          <pc:sldMk cId="1827641030" sldId="476"/>
        </pc:sldMkLst>
      </pc:sldChg>
      <pc:sldChg chg="add del">
        <pc:chgData name="TOMMASINI ALBERTO" userId="8c013d22-ceb2-4014-ae73-ac062752c54f" providerId="ADAL" clId="{6B524CEC-15DD-41FA-9614-602D1D68AC87}" dt="2024-03-30T21:03:26.569" v="2014" actId="2696"/>
        <pc:sldMkLst>
          <pc:docMk/>
          <pc:sldMk cId="0" sldId="477"/>
        </pc:sldMkLst>
      </pc:sldChg>
      <pc:sldChg chg="add del">
        <pc:chgData name="TOMMASINI ALBERTO" userId="8c013d22-ceb2-4014-ae73-ac062752c54f" providerId="ADAL" clId="{6B524CEC-15DD-41FA-9614-602D1D68AC87}" dt="2024-03-30T21:38:06.144" v="2402" actId="47"/>
        <pc:sldMkLst>
          <pc:docMk/>
          <pc:sldMk cId="83283391" sldId="477"/>
        </pc:sldMkLst>
      </pc:sldChg>
      <pc:sldChg chg="addSp delSp modSp add mod">
        <pc:chgData name="TOMMASINI ALBERTO" userId="8c013d22-ceb2-4014-ae73-ac062752c54f" providerId="ADAL" clId="{6B524CEC-15DD-41FA-9614-602D1D68AC87}" dt="2024-03-30T21:38:22.812" v="2404" actId="478"/>
        <pc:sldMkLst>
          <pc:docMk/>
          <pc:sldMk cId="3425518197" sldId="478"/>
        </pc:sldMkLst>
      </pc:sldChg>
      <pc:sldChg chg="modSp add del mod">
        <pc:chgData name="TOMMASINI ALBERTO" userId="8c013d22-ceb2-4014-ae73-ac062752c54f" providerId="ADAL" clId="{6B524CEC-15DD-41FA-9614-602D1D68AC87}" dt="2024-03-30T21:03:26.569" v="2014" actId="2696"/>
        <pc:sldMkLst>
          <pc:docMk/>
          <pc:sldMk cId="0" sldId="479"/>
        </pc:sldMkLst>
      </pc:sldChg>
      <pc:sldChg chg="add del">
        <pc:chgData name="TOMMASINI ALBERTO" userId="8c013d22-ceb2-4014-ae73-ac062752c54f" providerId="ADAL" clId="{6B524CEC-15DD-41FA-9614-602D1D68AC87}" dt="2024-03-30T21:38:32.707" v="2405" actId="47"/>
        <pc:sldMkLst>
          <pc:docMk/>
          <pc:sldMk cId="2973889018" sldId="479"/>
        </pc:sldMkLst>
      </pc:sldChg>
      <pc:sldChg chg="delSp modSp add">
        <pc:chgData name="TOMMASINI ALBERTO" userId="8c013d22-ceb2-4014-ae73-ac062752c54f" providerId="ADAL" clId="{6B524CEC-15DD-41FA-9614-602D1D68AC87}" dt="2024-03-30T21:37:55.886" v="2401" actId="1076"/>
        <pc:sldMkLst>
          <pc:docMk/>
          <pc:sldMk cId="455571425" sldId="480"/>
        </pc:sldMkLst>
      </pc:sldChg>
      <pc:sldChg chg="add del">
        <pc:chgData name="TOMMASINI ALBERTO" userId="8c013d22-ceb2-4014-ae73-ac062752c54f" providerId="ADAL" clId="{6B524CEC-15DD-41FA-9614-602D1D68AC87}" dt="2024-03-30T21:03:26.569" v="2014" actId="2696"/>
        <pc:sldMkLst>
          <pc:docMk/>
          <pc:sldMk cId="0" sldId="484"/>
        </pc:sldMkLst>
      </pc:sldChg>
      <pc:sldChg chg="add del">
        <pc:chgData name="TOMMASINI ALBERTO" userId="8c013d22-ceb2-4014-ae73-ac062752c54f" providerId="ADAL" clId="{6B524CEC-15DD-41FA-9614-602D1D68AC87}" dt="2024-03-30T21:40:36.716" v="2431" actId="47"/>
        <pc:sldMkLst>
          <pc:docMk/>
          <pc:sldMk cId="1953184190" sldId="484"/>
        </pc:sldMkLst>
      </pc:sldChg>
      <pc:sldChg chg="addSp delSp modSp add mod">
        <pc:chgData name="TOMMASINI ALBERTO" userId="8c013d22-ceb2-4014-ae73-ac062752c54f" providerId="ADAL" clId="{6B524CEC-15DD-41FA-9614-602D1D68AC87}" dt="2024-04-04T22:08:40.442" v="6011" actId="14100"/>
        <pc:sldMkLst>
          <pc:docMk/>
          <pc:sldMk cId="1375440313" sldId="485"/>
        </pc:sldMkLst>
      </pc:sldChg>
      <pc:sldChg chg="modSp add del mod">
        <pc:chgData name="TOMMASINI ALBERTO" userId="8c013d22-ceb2-4014-ae73-ac062752c54f" providerId="ADAL" clId="{6B524CEC-15DD-41FA-9614-602D1D68AC87}" dt="2024-04-04T22:08:09.136" v="6008" actId="20577"/>
        <pc:sldMkLst>
          <pc:docMk/>
          <pc:sldMk cId="1591617541" sldId="486"/>
        </pc:sldMkLst>
      </pc:sldChg>
      <pc:sldChg chg="modSp add del mod">
        <pc:chgData name="TOMMASINI ALBERTO" userId="8c013d22-ceb2-4014-ae73-ac062752c54f" providerId="ADAL" clId="{6B524CEC-15DD-41FA-9614-602D1D68AC87}" dt="2024-04-04T22:08:51.512" v="6013" actId="14100"/>
        <pc:sldMkLst>
          <pc:docMk/>
          <pc:sldMk cId="3911576834" sldId="487"/>
        </pc:sldMkLst>
      </pc:sldChg>
      <pc:sldChg chg="addSp delSp modSp add mod">
        <pc:chgData name="TOMMASINI ALBERTO" userId="8c013d22-ceb2-4014-ae73-ac062752c54f" providerId="ADAL" clId="{6B524CEC-15DD-41FA-9614-602D1D68AC87}" dt="2024-03-31T14:46:44.403" v="2651" actId="1076"/>
        <pc:sldMkLst>
          <pc:docMk/>
          <pc:sldMk cId="2245795015" sldId="489"/>
        </pc:sldMkLst>
      </pc:sldChg>
      <pc:sldChg chg="modSp add del mod">
        <pc:chgData name="TOMMASINI ALBERTO" userId="8c013d22-ceb2-4014-ae73-ac062752c54f" providerId="ADAL" clId="{6B524CEC-15DD-41FA-9614-602D1D68AC87}" dt="2024-03-30T21:33:23.856" v="2340" actId="47"/>
        <pc:sldMkLst>
          <pc:docMk/>
          <pc:sldMk cId="0" sldId="496"/>
        </pc:sldMkLst>
      </pc:sldChg>
      <pc:sldChg chg="add">
        <pc:chgData name="TOMMASINI ALBERTO" userId="8c013d22-ceb2-4014-ae73-ac062752c54f" providerId="ADAL" clId="{6B524CEC-15DD-41FA-9614-602D1D68AC87}" dt="2024-03-30T21:03:51.209" v="2015"/>
        <pc:sldMkLst>
          <pc:docMk/>
          <pc:sldMk cId="4026089352" sldId="500"/>
        </pc:sldMkLst>
      </pc:sldChg>
      <pc:sldChg chg="add del">
        <pc:chgData name="TOMMASINI ALBERTO" userId="8c013d22-ceb2-4014-ae73-ac062752c54f" providerId="ADAL" clId="{6B524CEC-15DD-41FA-9614-602D1D68AC87}" dt="2024-03-30T21:03:26.569" v="2014" actId="2696"/>
        <pc:sldMkLst>
          <pc:docMk/>
          <pc:sldMk cId="0" sldId="501"/>
        </pc:sldMkLst>
      </pc:sldChg>
      <pc:sldChg chg="add del">
        <pc:chgData name="TOMMASINI ALBERTO" userId="8c013d22-ceb2-4014-ae73-ac062752c54f" providerId="ADAL" clId="{6B524CEC-15DD-41FA-9614-602D1D68AC87}" dt="2024-03-30T21:40:25.292" v="2430" actId="47"/>
        <pc:sldMkLst>
          <pc:docMk/>
          <pc:sldMk cId="231668484" sldId="501"/>
        </pc:sldMkLst>
      </pc:sldChg>
      <pc:sldChg chg="modSp add del mod ord">
        <pc:chgData name="TOMMASINI ALBERTO" userId="8c013d22-ceb2-4014-ae73-ac062752c54f" providerId="ADAL" clId="{6B524CEC-15DD-41FA-9614-602D1D68AC87}" dt="2024-04-04T21:34:03.297" v="5732" actId="47"/>
        <pc:sldMkLst>
          <pc:docMk/>
          <pc:sldMk cId="0" sldId="502"/>
        </pc:sldMkLst>
      </pc:sldChg>
      <pc:sldChg chg="add del">
        <pc:chgData name="TOMMASINI ALBERTO" userId="8c013d22-ceb2-4014-ae73-ac062752c54f" providerId="ADAL" clId="{6B524CEC-15DD-41FA-9614-602D1D68AC87}" dt="2024-03-30T21:03:26.569" v="2014" actId="2696"/>
        <pc:sldMkLst>
          <pc:docMk/>
          <pc:sldMk cId="0" sldId="503"/>
        </pc:sldMkLst>
      </pc:sldChg>
      <pc:sldChg chg="add del">
        <pc:chgData name="TOMMASINI ALBERTO" userId="8c013d22-ceb2-4014-ae73-ac062752c54f" providerId="ADAL" clId="{6B524CEC-15DD-41FA-9614-602D1D68AC87}" dt="2024-03-30T21:40:47.945" v="2432" actId="47"/>
        <pc:sldMkLst>
          <pc:docMk/>
          <pc:sldMk cId="3833641339" sldId="503"/>
        </pc:sldMkLst>
      </pc:sldChg>
      <pc:sldChg chg="add del">
        <pc:chgData name="TOMMASINI ALBERTO" userId="8c013d22-ceb2-4014-ae73-ac062752c54f" providerId="ADAL" clId="{6B524CEC-15DD-41FA-9614-602D1D68AC87}" dt="2024-03-30T21:03:26.569" v="2014" actId="2696"/>
        <pc:sldMkLst>
          <pc:docMk/>
          <pc:sldMk cId="0" sldId="504"/>
        </pc:sldMkLst>
      </pc:sldChg>
      <pc:sldChg chg="add del">
        <pc:chgData name="TOMMASINI ALBERTO" userId="8c013d22-ceb2-4014-ae73-ac062752c54f" providerId="ADAL" clId="{6B524CEC-15DD-41FA-9614-602D1D68AC87}" dt="2024-03-30T21:40:58.163" v="2433" actId="47"/>
        <pc:sldMkLst>
          <pc:docMk/>
          <pc:sldMk cId="1664027341" sldId="504"/>
        </pc:sldMkLst>
      </pc:sldChg>
      <pc:sldChg chg="del">
        <pc:chgData name="TOMMASINI ALBERTO" userId="8c013d22-ceb2-4014-ae73-ac062752c54f" providerId="ADAL" clId="{6B524CEC-15DD-41FA-9614-602D1D68AC87}" dt="2024-03-30T14:31:00.877" v="5" actId="47"/>
        <pc:sldMkLst>
          <pc:docMk/>
          <pc:sldMk cId="1634510968" sldId="506"/>
        </pc:sldMkLst>
      </pc:sldChg>
      <pc:sldChg chg="add del">
        <pc:chgData name="TOMMASINI ALBERTO" userId="8c013d22-ceb2-4014-ae73-ac062752c54f" providerId="ADAL" clId="{6B524CEC-15DD-41FA-9614-602D1D68AC87}" dt="2024-03-30T21:03:26.569" v="2014" actId="2696"/>
        <pc:sldMkLst>
          <pc:docMk/>
          <pc:sldMk cId="0" sldId="507"/>
        </pc:sldMkLst>
      </pc:sldChg>
      <pc:sldChg chg="del">
        <pc:chgData name="TOMMASINI ALBERTO" userId="8c013d22-ceb2-4014-ae73-ac062752c54f" providerId="ADAL" clId="{6B524CEC-15DD-41FA-9614-602D1D68AC87}" dt="2024-03-30T14:31:00.877" v="5" actId="47"/>
        <pc:sldMkLst>
          <pc:docMk/>
          <pc:sldMk cId="132337484" sldId="507"/>
        </pc:sldMkLst>
      </pc:sldChg>
      <pc:sldChg chg="delSp add del">
        <pc:chgData name="TOMMASINI ALBERTO" userId="8c013d22-ceb2-4014-ae73-ac062752c54f" providerId="ADAL" clId="{6B524CEC-15DD-41FA-9614-602D1D68AC87}" dt="2024-03-30T21:36:16.354" v="2392" actId="47"/>
        <pc:sldMkLst>
          <pc:docMk/>
          <pc:sldMk cId="3396796828" sldId="507"/>
        </pc:sldMkLst>
      </pc:sldChg>
      <pc:sldChg chg="addSp delSp modSp add mod">
        <pc:chgData name="TOMMASINI ALBERTO" userId="8c013d22-ceb2-4014-ae73-ac062752c54f" providerId="ADAL" clId="{6B524CEC-15DD-41FA-9614-602D1D68AC87}" dt="2024-03-30T16:13:50.288" v="1228" actId="14100"/>
        <pc:sldMkLst>
          <pc:docMk/>
          <pc:sldMk cId="0" sldId="509"/>
        </pc:sldMkLst>
      </pc:sldChg>
      <pc:sldChg chg="del">
        <pc:chgData name="TOMMASINI ALBERTO" userId="8c013d22-ceb2-4014-ae73-ac062752c54f" providerId="ADAL" clId="{6B524CEC-15DD-41FA-9614-602D1D68AC87}" dt="2024-03-30T14:30:25.101" v="0" actId="47"/>
        <pc:sldMkLst>
          <pc:docMk/>
          <pc:sldMk cId="432074977" sldId="510"/>
        </pc:sldMkLst>
      </pc:sldChg>
      <pc:sldChg chg="del">
        <pc:chgData name="TOMMASINI ALBERTO" userId="8c013d22-ceb2-4014-ae73-ac062752c54f" providerId="ADAL" clId="{6B524CEC-15DD-41FA-9614-602D1D68AC87}" dt="2024-03-30T14:30:25.101" v="0" actId="47"/>
        <pc:sldMkLst>
          <pc:docMk/>
          <pc:sldMk cId="1549393712" sldId="511"/>
        </pc:sldMkLst>
      </pc:sldChg>
      <pc:sldChg chg="add del">
        <pc:chgData name="TOMMASINI ALBERTO" userId="8c013d22-ceb2-4014-ae73-ac062752c54f" providerId="ADAL" clId="{6B524CEC-15DD-41FA-9614-602D1D68AC87}" dt="2024-03-30T16:35:52.008" v="1508" actId="47"/>
        <pc:sldMkLst>
          <pc:docMk/>
          <pc:sldMk cId="0" sldId="513"/>
        </pc:sldMkLst>
      </pc:sldChg>
      <pc:sldChg chg="del">
        <pc:chgData name="TOMMASINI ALBERTO" userId="8c013d22-ceb2-4014-ae73-ac062752c54f" providerId="ADAL" clId="{6B524CEC-15DD-41FA-9614-602D1D68AC87}" dt="2024-03-30T14:30:25.101" v="0" actId="47"/>
        <pc:sldMkLst>
          <pc:docMk/>
          <pc:sldMk cId="1703674700" sldId="513"/>
        </pc:sldMkLst>
      </pc:sldChg>
      <pc:sldChg chg="add del">
        <pc:chgData name="TOMMASINI ALBERTO" userId="8c013d22-ceb2-4014-ae73-ac062752c54f" providerId="ADAL" clId="{6B524CEC-15DD-41FA-9614-602D1D68AC87}" dt="2024-03-30T16:36:03.154" v="1509" actId="47"/>
        <pc:sldMkLst>
          <pc:docMk/>
          <pc:sldMk cId="0" sldId="514"/>
        </pc:sldMkLst>
      </pc:sldChg>
      <pc:sldChg chg="del">
        <pc:chgData name="TOMMASINI ALBERTO" userId="8c013d22-ceb2-4014-ae73-ac062752c54f" providerId="ADAL" clId="{6B524CEC-15DD-41FA-9614-602D1D68AC87}" dt="2024-03-30T14:30:41.794" v="2" actId="47"/>
        <pc:sldMkLst>
          <pc:docMk/>
          <pc:sldMk cId="3466866639" sldId="514"/>
        </pc:sldMkLst>
      </pc:sldChg>
      <pc:sldChg chg="add del">
        <pc:chgData name="TOMMASINI ALBERTO" userId="8c013d22-ceb2-4014-ae73-ac062752c54f" providerId="ADAL" clId="{6B524CEC-15DD-41FA-9614-602D1D68AC87}" dt="2024-03-30T16:36:10.644" v="1510" actId="47"/>
        <pc:sldMkLst>
          <pc:docMk/>
          <pc:sldMk cId="0" sldId="515"/>
        </pc:sldMkLst>
      </pc:sldChg>
      <pc:sldChg chg="add del">
        <pc:chgData name="TOMMASINI ALBERTO" userId="8c013d22-ceb2-4014-ae73-ac062752c54f" providerId="ADAL" clId="{6B524CEC-15DD-41FA-9614-602D1D68AC87}" dt="2024-04-04T21:11:26.591" v="5615" actId="47"/>
        <pc:sldMkLst>
          <pc:docMk/>
          <pc:sldMk cId="1718183670" sldId="516"/>
        </pc:sldMkLst>
      </pc:sldChg>
      <pc:sldChg chg="del">
        <pc:chgData name="TOMMASINI ALBERTO" userId="8c013d22-ceb2-4014-ae73-ac062752c54f" providerId="ADAL" clId="{6B524CEC-15DD-41FA-9614-602D1D68AC87}" dt="2024-03-30T14:30:30.640" v="1" actId="47"/>
        <pc:sldMkLst>
          <pc:docMk/>
          <pc:sldMk cId="1736782404" sldId="517"/>
        </pc:sldMkLst>
      </pc:sldChg>
      <pc:sldChg chg="add del">
        <pc:chgData name="TOMMASINI ALBERTO" userId="8c013d22-ceb2-4014-ae73-ac062752c54f" providerId="ADAL" clId="{6B524CEC-15DD-41FA-9614-602D1D68AC87}" dt="2024-03-30T16:36:14.995" v="1512" actId="47"/>
        <pc:sldMkLst>
          <pc:docMk/>
          <pc:sldMk cId="0" sldId="518"/>
        </pc:sldMkLst>
      </pc:sldChg>
      <pc:sldChg chg="del">
        <pc:chgData name="TOMMASINI ALBERTO" userId="8c013d22-ceb2-4014-ae73-ac062752c54f" providerId="ADAL" clId="{6B524CEC-15DD-41FA-9614-602D1D68AC87}" dt="2024-03-30T14:31:00.877" v="5" actId="47"/>
        <pc:sldMkLst>
          <pc:docMk/>
          <pc:sldMk cId="0" sldId="519"/>
        </pc:sldMkLst>
      </pc:sldChg>
      <pc:sldChg chg="add del">
        <pc:chgData name="TOMMASINI ALBERTO" userId="8c013d22-ceb2-4014-ae73-ac062752c54f" providerId="ADAL" clId="{6B524CEC-15DD-41FA-9614-602D1D68AC87}" dt="2024-04-06T13:51:46.611" v="6073" actId="2696"/>
        <pc:sldMkLst>
          <pc:docMk/>
          <pc:sldMk cId="944730702" sldId="520"/>
        </pc:sldMkLst>
      </pc:sldChg>
      <pc:sldChg chg="del">
        <pc:chgData name="TOMMASINI ALBERTO" userId="8c013d22-ceb2-4014-ae73-ac062752c54f" providerId="ADAL" clId="{6B524CEC-15DD-41FA-9614-602D1D68AC87}" dt="2024-03-30T14:30:30.640" v="1" actId="47"/>
        <pc:sldMkLst>
          <pc:docMk/>
          <pc:sldMk cId="1247693604" sldId="520"/>
        </pc:sldMkLst>
      </pc:sldChg>
      <pc:sldChg chg="delSp add del">
        <pc:chgData name="TOMMASINI ALBERTO" userId="8c013d22-ceb2-4014-ae73-ac062752c54f" providerId="ADAL" clId="{6B524CEC-15DD-41FA-9614-602D1D68AC87}" dt="2024-03-30T16:37:25.037" v="1518" actId="47"/>
        <pc:sldMkLst>
          <pc:docMk/>
          <pc:sldMk cId="0" sldId="521"/>
        </pc:sldMkLst>
      </pc:sldChg>
      <pc:sldChg chg="del">
        <pc:chgData name="TOMMASINI ALBERTO" userId="8c013d22-ceb2-4014-ae73-ac062752c54f" providerId="ADAL" clId="{6B524CEC-15DD-41FA-9614-602D1D68AC87}" dt="2024-03-30T14:31:00.877" v="5" actId="47"/>
        <pc:sldMkLst>
          <pc:docMk/>
          <pc:sldMk cId="4067450543" sldId="521"/>
        </pc:sldMkLst>
      </pc:sldChg>
      <pc:sldChg chg="addSp delSp modSp add del mod">
        <pc:chgData name="TOMMASINI ALBERTO" userId="8c013d22-ceb2-4014-ae73-ac062752c54f" providerId="ADAL" clId="{6B524CEC-15DD-41FA-9614-602D1D68AC87}" dt="2024-04-06T13:51:46.611" v="6073" actId="2696"/>
        <pc:sldMkLst>
          <pc:docMk/>
          <pc:sldMk cId="1863943905" sldId="522"/>
        </pc:sldMkLst>
      </pc:sldChg>
      <pc:sldChg chg="del">
        <pc:chgData name="TOMMASINI ALBERTO" userId="8c013d22-ceb2-4014-ae73-ac062752c54f" providerId="ADAL" clId="{6B524CEC-15DD-41FA-9614-602D1D68AC87}" dt="2024-03-30T14:30:25.101" v="0" actId="47"/>
        <pc:sldMkLst>
          <pc:docMk/>
          <pc:sldMk cId="3055670196" sldId="523"/>
        </pc:sldMkLst>
      </pc:sldChg>
      <pc:sldChg chg="add del">
        <pc:chgData name="TOMMASINI ALBERTO" userId="8c013d22-ceb2-4014-ae73-ac062752c54f" providerId="ADAL" clId="{6B524CEC-15DD-41FA-9614-602D1D68AC87}" dt="2024-04-06T13:51:46.611" v="6073" actId="2696"/>
        <pc:sldMkLst>
          <pc:docMk/>
          <pc:sldMk cId="4064035734" sldId="523"/>
        </pc:sldMkLst>
      </pc:sldChg>
      <pc:sldChg chg="addSp delSp modSp add del mod">
        <pc:chgData name="TOMMASINI ALBERTO" userId="8c013d22-ceb2-4014-ae73-ac062752c54f" providerId="ADAL" clId="{6B524CEC-15DD-41FA-9614-602D1D68AC87}" dt="2024-04-06T13:51:46.611" v="6073" actId="2696"/>
        <pc:sldMkLst>
          <pc:docMk/>
          <pc:sldMk cId="685192958" sldId="524"/>
        </pc:sldMkLst>
      </pc:sldChg>
      <pc:sldChg chg="del">
        <pc:chgData name="TOMMASINI ALBERTO" userId="8c013d22-ceb2-4014-ae73-ac062752c54f" providerId="ADAL" clId="{6B524CEC-15DD-41FA-9614-602D1D68AC87}" dt="2024-03-30T14:30:30.640" v="1" actId="47"/>
        <pc:sldMkLst>
          <pc:docMk/>
          <pc:sldMk cId="2468402049" sldId="524"/>
        </pc:sldMkLst>
      </pc:sldChg>
      <pc:sldChg chg="add del">
        <pc:chgData name="TOMMASINI ALBERTO" userId="8c013d22-ceb2-4014-ae73-ac062752c54f" providerId="ADAL" clId="{6B524CEC-15DD-41FA-9614-602D1D68AC87}" dt="2024-04-06T13:51:46.611" v="6073" actId="2696"/>
        <pc:sldMkLst>
          <pc:docMk/>
          <pc:sldMk cId="3286273703" sldId="525"/>
        </pc:sldMkLst>
      </pc:sldChg>
      <pc:sldChg chg="del">
        <pc:chgData name="TOMMASINI ALBERTO" userId="8c013d22-ceb2-4014-ae73-ac062752c54f" providerId="ADAL" clId="{6B524CEC-15DD-41FA-9614-602D1D68AC87}" dt="2024-03-30T14:30:41.794" v="2" actId="47"/>
        <pc:sldMkLst>
          <pc:docMk/>
          <pc:sldMk cId="3769107338" sldId="525"/>
        </pc:sldMkLst>
      </pc:sldChg>
      <pc:sldChg chg="add del">
        <pc:chgData name="TOMMASINI ALBERTO" userId="8c013d22-ceb2-4014-ae73-ac062752c54f" providerId="ADAL" clId="{6B524CEC-15DD-41FA-9614-602D1D68AC87}" dt="2024-04-06T13:51:46.611" v="6073" actId="2696"/>
        <pc:sldMkLst>
          <pc:docMk/>
          <pc:sldMk cId="2191857758" sldId="526"/>
        </pc:sldMkLst>
      </pc:sldChg>
      <pc:sldChg chg="add del">
        <pc:chgData name="TOMMASINI ALBERTO" userId="8c013d22-ceb2-4014-ae73-ac062752c54f" providerId="ADAL" clId="{6B524CEC-15DD-41FA-9614-602D1D68AC87}" dt="2024-04-04T22:21:57.363" v="6059" actId="47"/>
        <pc:sldMkLst>
          <pc:docMk/>
          <pc:sldMk cId="2641051281" sldId="528"/>
        </pc:sldMkLst>
      </pc:sldChg>
      <pc:sldChg chg="del">
        <pc:chgData name="TOMMASINI ALBERTO" userId="8c013d22-ceb2-4014-ae73-ac062752c54f" providerId="ADAL" clId="{6B524CEC-15DD-41FA-9614-602D1D68AC87}" dt="2024-03-30T14:30:25.101" v="0" actId="47"/>
        <pc:sldMkLst>
          <pc:docMk/>
          <pc:sldMk cId="2693401216" sldId="528"/>
        </pc:sldMkLst>
      </pc:sldChg>
      <pc:sldChg chg="add del">
        <pc:chgData name="TOMMASINI ALBERTO" userId="8c013d22-ceb2-4014-ae73-ac062752c54f" providerId="ADAL" clId="{6B524CEC-15DD-41FA-9614-602D1D68AC87}" dt="2024-04-06T13:51:46.611" v="6073" actId="2696"/>
        <pc:sldMkLst>
          <pc:docMk/>
          <pc:sldMk cId="3198361903" sldId="530"/>
        </pc:sldMkLst>
      </pc:sldChg>
      <pc:sldChg chg="add del">
        <pc:chgData name="TOMMASINI ALBERTO" userId="8c013d22-ceb2-4014-ae73-ac062752c54f" providerId="ADAL" clId="{6B524CEC-15DD-41FA-9614-602D1D68AC87}" dt="2024-04-06T13:51:46.611" v="6073" actId="2696"/>
        <pc:sldMkLst>
          <pc:docMk/>
          <pc:sldMk cId="4091749950" sldId="531"/>
        </pc:sldMkLst>
      </pc:sldChg>
      <pc:sldChg chg="add del">
        <pc:chgData name="TOMMASINI ALBERTO" userId="8c013d22-ceb2-4014-ae73-ac062752c54f" providerId="ADAL" clId="{6B524CEC-15DD-41FA-9614-602D1D68AC87}" dt="2024-04-06T13:51:46.611" v="6073" actId="2696"/>
        <pc:sldMkLst>
          <pc:docMk/>
          <pc:sldMk cId="3556395597" sldId="532"/>
        </pc:sldMkLst>
      </pc:sldChg>
      <pc:sldChg chg="add del">
        <pc:chgData name="TOMMASINI ALBERTO" userId="8c013d22-ceb2-4014-ae73-ac062752c54f" providerId="ADAL" clId="{6B524CEC-15DD-41FA-9614-602D1D68AC87}" dt="2024-04-06T13:51:46.611" v="6073" actId="2696"/>
        <pc:sldMkLst>
          <pc:docMk/>
          <pc:sldMk cId="2623207025" sldId="533"/>
        </pc:sldMkLst>
      </pc:sldChg>
      <pc:sldChg chg="del">
        <pc:chgData name="TOMMASINI ALBERTO" userId="8c013d22-ceb2-4014-ae73-ac062752c54f" providerId="ADAL" clId="{6B524CEC-15DD-41FA-9614-602D1D68AC87}" dt="2024-03-30T14:30:30.640" v="1" actId="47"/>
        <pc:sldMkLst>
          <pc:docMk/>
          <pc:sldMk cId="459862402" sldId="534"/>
        </pc:sldMkLst>
      </pc:sldChg>
      <pc:sldChg chg="add del">
        <pc:chgData name="TOMMASINI ALBERTO" userId="8c013d22-ceb2-4014-ae73-ac062752c54f" providerId="ADAL" clId="{6B524CEC-15DD-41FA-9614-602D1D68AC87}" dt="2024-04-06T13:51:46.611" v="6073" actId="2696"/>
        <pc:sldMkLst>
          <pc:docMk/>
          <pc:sldMk cId="2548714468" sldId="534"/>
        </pc:sldMkLst>
      </pc:sldChg>
      <pc:sldChg chg="del">
        <pc:chgData name="TOMMASINI ALBERTO" userId="8c013d22-ceb2-4014-ae73-ac062752c54f" providerId="ADAL" clId="{6B524CEC-15DD-41FA-9614-602D1D68AC87}" dt="2024-03-30T14:30:41.794" v="2" actId="47"/>
        <pc:sldMkLst>
          <pc:docMk/>
          <pc:sldMk cId="2980056422" sldId="537"/>
        </pc:sldMkLst>
      </pc:sldChg>
      <pc:sldChg chg="del">
        <pc:chgData name="TOMMASINI ALBERTO" userId="8c013d22-ceb2-4014-ae73-ac062752c54f" providerId="ADAL" clId="{6B524CEC-15DD-41FA-9614-602D1D68AC87}" dt="2024-03-30T14:31:00.877" v="5" actId="47"/>
        <pc:sldMkLst>
          <pc:docMk/>
          <pc:sldMk cId="273564685" sldId="538"/>
        </pc:sldMkLst>
      </pc:sldChg>
      <pc:sldChg chg="del">
        <pc:chgData name="TOMMASINI ALBERTO" userId="8c013d22-ceb2-4014-ae73-ac062752c54f" providerId="ADAL" clId="{6B524CEC-15DD-41FA-9614-602D1D68AC87}" dt="2024-03-30T14:31:00.877" v="5" actId="47"/>
        <pc:sldMkLst>
          <pc:docMk/>
          <pc:sldMk cId="840834751" sldId="539"/>
        </pc:sldMkLst>
      </pc:sldChg>
      <pc:sldChg chg="del">
        <pc:chgData name="TOMMASINI ALBERTO" userId="8c013d22-ceb2-4014-ae73-ac062752c54f" providerId="ADAL" clId="{6B524CEC-15DD-41FA-9614-602D1D68AC87}" dt="2024-03-30T14:30:41.794" v="2" actId="47"/>
        <pc:sldMkLst>
          <pc:docMk/>
          <pc:sldMk cId="557631377" sldId="540"/>
        </pc:sldMkLst>
      </pc:sldChg>
      <pc:sldChg chg="del">
        <pc:chgData name="TOMMASINI ALBERTO" userId="8c013d22-ceb2-4014-ae73-ac062752c54f" providerId="ADAL" clId="{6B524CEC-15DD-41FA-9614-602D1D68AC87}" dt="2024-03-30T14:30:41.794" v="2" actId="47"/>
        <pc:sldMkLst>
          <pc:docMk/>
          <pc:sldMk cId="1111278651" sldId="541"/>
        </pc:sldMkLst>
      </pc:sldChg>
      <pc:sldChg chg="addSp delSp modSp add mod">
        <pc:chgData name="TOMMASINI ALBERTO" userId="8c013d22-ceb2-4014-ae73-ac062752c54f" providerId="ADAL" clId="{6B524CEC-15DD-41FA-9614-602D1D68AC87}" dt="2024-03-30T21:17:04.654" v="2202" actId="14100"/>
        <pc:sldMkLst>
          <pc:docMk/>
          <pc:sldMk cId="0" sldId="543"/>
        </pc:sldMkLst>
      </pc:sldChg>
      <pc:sldChg chg="delSp modSp add mod">
        <pc:chgData name="TOMMASINI ALBERTO" userId="8c013d22-ceb2-4014-ae73-ac062752c54f" providerId="ADAL" clId="{6B524CEC-15DD-41FA-9614-602D1D68AC87}" dt="2024-04-04T21:57:21.143" v="5926" actId="5793"/>
        <pc:sldMkLst>
          <pc:docMk/>
          <pc:sldMk cId="0" sldId="544"/>
        </pc:sldMkLst>
      </pc:sldChg>
      <pc:sldChg chg="del">
        <pc:chgData name="TOMMASINI ALBERTO" userId="8c013d22-ceb2-4014-ae73-ac062752c54f" providerId="ADAL" clId="{6B524CEC-15DD-41FA-9614-602D1D68AC87}" dt="2024-03-30T14:31:00.877" v="5" actId="47"/>
        <pc:sldMkLst>
          <pc:docMk/>
          <pc:sldMk cId="1083060201" sldId="544"/>
        </pc:sldMkLst>
      </pc:sldChg>
      <pc:sldChg chg="delSp modSp add mod">
        <pc:chgData name="TOMMASINI ALBERTO" userId="8c013d22-ceb2-4014-ae73-ac062752c54f" providerId="ADAL" clId="{6B524CEC-15DD-41FA-9614-602D1D68AC87}" dt="2024-04-04T21:58:14.753" v="5934" actId="20577"/>
        <pc:sldMkLst>
          <pc:docMk/>
          <pc:sldMk cId="0" sldId="545"/>
        </pc:sldMkLst>
      </pc:sldChg>
      <pc:sldChg chg="del">
        <pc:chgData name="TOMMASINI ALBERTO" userId="8c013d22-ceb2-4014-ae73-ac062752c54f" providerId="ADAL" clId="{6B524CEC-15DD-41FA-9614-602D1D68AC87}" dt="2024-03-30T14:30:41.794" v="2" actId="47"/>
        <pc:sldMkLst>
          <pc:docMk/>
          <pc:sldMk cId="749426335" sldId="545"/>
        </pc:sldMkLst>
      </pc:sldChg>
      <pc:sldChg chg="del">
        <pc:chgData name="TOMMASINI ALBERTO" userId="8c013d22-ceb2-4014-ae73-ac062752c54f" providerId="ADAL" clId="{6B524CEC-15DD-41FA-9614-602D1D68AC87}" dt="2024-03-30T14:30:45.983" v="3" actId="47"/>
        <pc:sldMkLst>
          <pc:docMk/>
          <pc:sldMk cId="500354623" sldId="546"/>
        </pc:sldMkLst>
      </pc:sldChg>
      <pc:sldChg chg="del">
        <pc:chgData name="TOMMASINI ALBERTO" userId="8c013d22-ceb2-4014-ae73-ac062752c54f" providerId="ADAL" clId="{6B524CEC-15DD-41FA-9614-602D1D68AC87}" dt="2024-03-30T14:30:25.101" v="0" actId="47"/>
        <pc:sldMkLst>
          <pc:docMk/>
          <pc:sldMk cId="4278899998" sldId="547"/>
        </pc:sldMkLst>
      </pc:sldChg>
      <pc:sldChg chg="add del">
        <pc:chgData name="TOMMASINI ALBERTO" userId="8c013d22-ceb2-4014-ae73-ac062752c54f" providerId="ADAL" clId="{6B524CEC-15DD-41FA-9614-602D1D68AC87}" dt="2024-04-04T22:22:57.104" v="6061" actId="47"/>
        <pc:sldMkLst>
          <pc:docMk/>
          <pc:sldMk cId="0" sldId="549"/>
        </pc:sldMkLst>
      </pc:sldChg>
      <pc:sldChg chg="add del">
        <pc:chgData name="TOMMASINI ALBERTO" userId="8c013d22-ceb2-4014-ae73-ac062752c54f" providerId="ADAL" clId="{6B524CEC-15DD-41FA-9614-602D1D68AC87}" dt="2024-04-04T22:23:33.873" v="6062" actId="47"/>
        <pc:sldMkLst>
          <pc:docMk/>
          <pc:sldMk cId="0" sldId="550"/>
        </pc:sldMkLst>
      </pc:sldChg>
      <pc:sldChg chg="add del">
        <pc:chgData name="TOMMASINI ALBERTO" userId="8c013d22-ceb2-4014-ae73-ac062752c54f" providerId="ADAL" clId="{6B524CEC-15DD-41FA-9614-602D1D68AC87}" dt="2024-04-04T22:19:18.690" v="6046" actId="47"/>
        <pc:sldMkLst>
          <pc:docMk/>
          <pc:sldMk cId="3251327338" sldId="551"/>
        </pc:sldMkLst>
      </pc:sldChg>
      <pc:sldChg chg="del">
        <pc:chgData name="TOMMASINI ALBERTO" userId="8c013d22-ceb2-4014-ae73-ac062752c54f" providerId="ADAL" clId="{6B524CEC-15DD-41FA-9614-602D1D68AC87}" dt="2024-03-30T14:31:00.877" v="5" actId="47"/>
        <pc:sldMkLst>
          <pc:docMk/>
          <pc:sldMk cId="2761925402" sldId="552"/>
        </pc:sldMkLst>
      </pc:sldChg>
      <pc:sldChg chg="modSp add del mod">
        <pc:chgData name="TOMMASINI ALBERTO" userId="8c013d22-ceb2-4014-ae73-ac062752c54f" providerId="ADAL" clId="{6B524CEC-15DD-41FA-9614-602D1D68AC87}" dt="2024-03-30T16:41:08.697" v="1582" actId="47"/>
        <pc:sldMkLst>
          <pc:docMk/>
          <pc:sldMk cId="0" sldId="554"/>
        </pc:sldMkLst>
      </pc:sldChg>
      <pc:sldChg chg="modSp add del">
        <pc:chgData name="TOMMASINI ALBERTO" userId="8c013d22-ceb2-4014-ae73-ac062752c54f" providerId="ADAL" clId="{6B524CEC-15DD-41FA-9614-602D1D68AC87}" dt="2024-03-30T16:41:30.751" v="1585" actId="47"/>
        <pc:sldMkLst>
          <pc:docMk/>
          <pc:sldMk cId="0" sldId="555"/>
        </pc:sldMkLst>
      </pc:sldChg>
      <pc:sldChg chg="delSp add del">
        <pc:chgData name="TOMMASINI ALBERTO" userId="8c013d22-ceb2-4014-ae73-ac062752c54f" providerId="ADAL" clId="{6B524CEC-15DD-41FA-9614-602D1D68AC87}" dt="2024-03-30T16:43:01.228" v="1602" actId="47"/>
        <pc:sldMkLst>
          <pc:docMk/>
          <pc:sldMk cId="0" sldId="556"/>
        </pc:sldMkLst>
      </pc:sldChg>
      <pc:sldChg chg="add del ord">
        <pc:chgData name="TOMMASINI ALBERTO" userId="8c013d22-ceb2-4014-ae73-ac062752c54f" providerId="ADAL" clId="{6B524CEC-15DD-41FA-9614-602D1D68AC87}" dt="2024-04-04T21:15:30.630" v="5620" actId="47"/>
        <pc:sldMkLst>
          <pc:docMk/>
          <pc:sldMk cId="0" sldId="557"/>
        </pc:sldMkLst>
      </pc:sldChg>
      <pc:sldChg chg="add del">
        <pc:chgData name="TOMMASINI ALBERTO" userId="8c013d22-ceb2-4014-ae73-ac062752c54f" providerId="ADAL" clId="{6B524CEC-15DD-41FA-9614-602D1D68AC87}" dt="2024-03-30T16:43:05.855" v="1603" actId="47"/>
        <pc:sldMkLst>
          <pc:docMk/>
          <pc:sldMk cId="0" sldId="558"/>
        </pc:sldMkLst>
      </pc:sldChg>
      <pc:sldChg chg="add del">
        <pc:chgData name="TOMMASINI ALBERTO" userId="8c013d22-ceb2-4014-ae73-ac062752c54f" providerId="ADAL" clId="{6B524CEC-15DD-41FA-9614-602D1D68AC87}" dt="2024-03-30T16:43:13.303" v="1605" actId="47"/>
        <pc:sldMkLst>
          <pc:docMk/>
          <pc:sldMk cId="0" sldId="559"/>
        </pc:sldMkLst>
      </pc:sldChg>
      <pc:sldChg chg="add del">
        <pc:chgData name="TOMMASINI ALBERTO" userId="8c013d22-ceb2-4014-ae73-ac062752c54f" providerId="ADAL" clId="{6B524CEC-15DD-41FA-9614-602D1D68AC87}" dt="2024-03-30T16:43:10.097" v="1604" actId="47"/>
        <pc:sldMkLst>
          <pc:docMk/>
          <pc:sldMk cId="0" sldId="560"/>
        </pc:sldMkLst>
      </pc:sldChg>
      <pc:sldChg chg="add del">
        <pc:chgData name="TOMMASINI ALBERTO" userId="8c013d22-ceb2-4014-ae73-ac062752c54f" providerId="ADAL" clId="{6B524CEC-15DD-41FA-9614-602D1D68AC87}" dt="2024-03-30T16:47:58.773" v="1644" actId="47"/>
        <pc:sldMkLst>
          <pc:docMk/>
          <pc:sldMk cId="0" sldId="561"/>
        </pc:sldMkLst>
      </pc:sldChg>
      <pc:sldChg chg="add del">
        <pc:chgData name="TOMMASINI ALBERTO" userId="8c013d22-ceb2-4014-ae73-ac062752c54f" providerId="ADAL" clId="{6B524CEC-15DD-41FA-9614-602D1D68AC87}" dt="2024-03-30T16:51:53.353" v="1716" actId="47"/>
        <pc:sldMkLst>
          <pc:docMk/>
          <pc:sldMk cId="0" sldId="562"/>
        </pc:sldMkLst>
      </pc:sldChg>
      <pc:sldChg chg="addSp delSp modSp add mod ord modNotesTx">
        <pc:chgData name="TOMMASINI ALBERTO" userId="8c013d22-ceb2-4014-ae73-ac062752c54f" providerId="ADAL" clId="{6B524CEC-15DD-41FA-9614-602D1D68AC87}" dt="2024-03-30T16:47:05.408" v="1642" actId="20577"/>
        <pc:sldMkLst>
          <pc:docMk/>
          <pc:sldMk cId="0" sldId="563"/>
        </pc:sldMkLst>
      </pc:sldChg>
      <pc:sldChg chg="add del">
        <pc:chgData name="TOMMASINI ALBERTO" userId="8c013d22-ceb2-4014-ae73-ac062752c54f" providerId="ADAL" clId="{6B524CEC-15DD-41FA-9614-602D1D68AC87}" dt="2024-03-30T16:47:27.197" v="1643" actId="47"/>
        <pc:sldMkLst>
          <pc:docMk/>
          <pc:sldMk cId="0" sldId="564"/>
        </pc:sldMkLst>
      </pc:sldChg>
      <pc:sldChg chg="add del">
        <pc:chgData name="TOMMASINI ALBERTO" userId="8c013d22-ceb2-4014-ae73-ac062752c54f" providerId="ADAL" clId="{6B524CEC-15DD-41FA-9614-602D1D68AC87}" dt="2024-03-30T16:20:28.261" v="1370" actId="47"/>
        <pc:sldMkLst>
          <pc:docMk/>
          <pc:sldMk cId="0" sldId="565"/>
        </pc:sldMkLst>
      </pc:sldChg>
      <pc:sldChg chg="delSp modSp add">
        <pc:chgData name="TOMMASINI ALBERTO" userId="8c013d22-ceb2-4014-ae73-ac062752c54f" providerId="ADAL" clId="{6B524CEC-15DD-41FA-9614-602D1D68AC87}" dt="2024-03-30T16:21:34.741" v="1380" actId="1076"/>
        <pc:sldMkLst>
          <pc:docMk/>
          <pc:sldMk cId="0" sldId="566"/>
        </pc:sldMkLst>
      </pc:sldChg>
      <pc:sldChg chg="del">
        <pc:chgData name="TOMMASINI ALBERTO" userId="8c013d22-ceb2-4014-ae73-ac062752c54f" providerId="ADAL" clId="{6B524CEC-15DD-41FA-9614-602D1D68AC87}" dt="2024-03-30T14:31:00.877" v="5" actId="47"/>
        <pc:sldMkLst>
          <pc:docMk/>
          <pc:sldMk cId="386895346" sldId="566"/>
        </pc:sldMkLst>
      </pc:sldChg>
      <pc:sldChg chg="add del">
        <pc:chgData name="TOMMASINI ALBERTO" userId="8c013d22-ceb2-4014-ae73-ac062752c54f" providerId="ADAL" clId="{6B524CEC-15DD-41FA-9614-602D1D68AC87}" dt="2024-03-30T16:22:29.853" v="1384" actId="47"/>
        <pc:sldMkLst>
          <pc:docMk/>
          <pc:sldMk cId="0" sldId="567"/>
        </pc:sldMkLst>
      </pc:sldChg>
      <pc:sldChg chg="modSp add del">
        <pc:chgData name="TOMMASINI ALBERTO" userId="8c013d22-ceb2-4014-ae73-ac062752c54f" providerId="ADAL" clId="{6B524CEC-15DD-41FA-9614-602D1D68AC87}" dt="2024-03-30T16:22:27.117" v="1383" actId="47"/>
        <pc:sldMkLst>
          <pc:docMk/>
          <pc:sldMk cId="0" sldId="568"/>
        </pc:sldMkLst>
      </pc:sldChg>
      <pc:sldChg chg="addSp delSp modSp add del mod modShow">
        <pc:chgData name="TOMMASINI ALBERTO" userId="8c013d22-ceb2-4014-ae73-ac062752c54f" providerId="ADAL" clId="{6B524CEC-15DD-41FA-9614-602D1D68AC87}" dt="2024-04-04T21:15:02.120" v="5619" actId="47"/>
        <pc:sldMkLst>
          <pc:docMk/>
          <pc:sldMk cId="0" sldId="569"/>
        </pc:sldMkLst>
      </pc:sldChg>
      <pc:sldChg chg="del">
        <pc:chgData name="TOMMASINI ALBERTO" userId="8c013d22-ceb2-4014-ae73-ac062752c54f" providerId="ADAL" clId="{6B524CEC-15DD-41FA-9614-602D1D68AC87}" dt="2024-03-30T14:31:00.877" v="5" actId="47"/>
        <pc:sldMkLst>
          <pc:docMk/>
          <pc:sldMk cId="831499037" sldId="569"/>
        </pc:sldMkLst>
      </pc:sldChg>
      <pc:sldChg chg="addSp delSp modSp add del mod modNotesTx">
        <pc:chgData name="TOMMASINI ALBERTO" userId="8c013d22-ceb2-4014-ae73-ac062752c54f" providerId="ADAL" clId="{6B524CEC-15DD-41FA-9614-602D1D68AC87}" dt="2024-04-04T21:19:52.625" v="5640" actId="14100"/>
        <pc:sldMkLst>
          <pc:docMk/>
          <pc:sldMk cId="0" sldId="570"/>
        </pc:sldMkLst>
      </pc:sldChg>
      <pc:sldChg chg="add del">
        <pc:chgData name="TOMMASINI ALBERTO" userId="8c013d22-ceb2-4014-ae73-ac062752c54f" providerId="ADAL" clId="{6B524CEC-15DD-41FA-9614-602D1D68AC87}" dt="2024-03-30T16:30:21.205" v="1404" actId="47"/>
        <pc:sldMkLst>
          <pc:docMk/>
          <pc:sldMk cId="0" sldId="571"/>
        </pc:sldMkLst>
      </pc:sldChg>
      <pc:sldChg chg="add del">
        <pc:chgData name="TOMMASINI ALBERTO" userId="8c013d22-ceb2-4014-ae73-ac062752c54f" providerId="ADAL" clId="{6B524CEC-15DD-41FA-9614-602D1D68AC87}" dt="2024-03-30T16:30:26.366" v="1405" actId="47"/>
        <pc:sldMkLst>
          <pc:docMk/>
          <pc:sldMk cId="0" sldId="572"/>
        </pc:sldMkLst>
      </pc:sldChg>
      <pc:sldChg chg="add del">
        <pc:chgData name="TOMMASINI ALBERTO" userId="8c013d22-ceb2-4014-ae73-ac062752c54f" providerId="ADAL" clId="{6B524CEC-15DD-41FA-9614-602D1D68AC87}" dt="2024-03-30T16:30:27.857" v="1406" actId="47"/>
        <pc:sldMkLst>
          <pc:docMk/>
          <pc:sldMk cId="0" sldId="573"/>
        </pc:sldMkLst>
      </pc:sldChg>
      <pc:sldChg chg="add del">
        <pc:chgData name="TOMMASINI ALBERTO" userId="8c013d22-ceb2-4014-ae73-ac062752c54f" providerId="ADAL" clId="{6B524CEC-15DD-41FA-9614-602D1D68AC87}" dt="2024-03-30T16:30:31.795" v="1407" actId="47"/>
        <pc:sldMkLst>
          <pc:docMk/>
          <pc:sldMk cId="0" sldId="574"/>
        </pc:sldMkLst>
      </pc:sldChg>
      <pc:sldChg chg="add del">
        <pc:chgData name="TOMMASINI ALBERTO" userId="8c013d22-ceb2-4014-ae73-ac062752c54f" providerId="ADAL" clId="{6B524CEC-15DD-41FA-9614-602D1D68AC87}" dt="2024-03-30T16:30:53.806" v="1408" actId="47"/>
        <pc:sldMkLst>
          <pc:docMk/>
          <pc:sldMk cId="0" sldId="575"/>
        </pc:sldMkLst>
      </pc:sldChg>
      <pc:sldChg chg="addSp delSp modSp add del mod">
        <pc:chgData name="TOMMASINI ALBERTO" userId="8c013d22-ceb2-4014-ae73-ac062752c54f" providerId="ADAL" clId="{6B524CEC-15DD-41FA-9614-602D1D68AC87}" dt="2024-04-04T21:13:29.645" v="5617" actId="47"/>
        <pc:sldMkLst>
          <pc:docMk/>
          <pc:sldMk cId="0" sldId="576"/>
        </pc:sldMkLst>
      </pc:sldChg>
      <pc:sldChg chg="modSp add del mod">
        <pc:chgData name="TOMMASINI ALBERTO" userId="8c013d22-ceb2-4014-ae73-ac062752c54f" providerId="ADAL" clId="{6B524CEC-15DD-41FA-9614-602D1D68AC87}" dt="2024-03-30T16:32:20.845" v="1413" actId="47"/>
        <pc:sldMkLst>
          <pc:docMk/>
          <pc:sldMk cId="0" sldId="577"/>
        </pc:sldMkLst>
      </pc:sldChg>
      <pc:sldChg chg="add del">
        <pc:chgData name="TOMMASINI ALBERTO" userId="8c013d22-ceb2-4014-ae73-ac062752c54f" providerId="ADAL" clId="{6B524CEC-15DD-41FA-9614-602D1D68AC87}" dt="2024-03-30T16:20:12.809" v="1366" actId="47"/>
        <pc:sldMkLst>
          <pc:docMk/>
          <pc:sldMk cId="0" sldId="578"/>
        </pc:sldMkLst>
      </pc:sldChg>
      <pc:sldChg chg="add del">
        <pc:chgData name="TOMMASINI ALBERTO" userId="8c013d22-ceb2-4014-ae73-ac062752c54f" providerId="ADAL" clId="{6B524CEC-15DD-41FA-9614-602D1D68AC87}" dt="2024-03-30T16:20:16.999" v="1367" actId="47"/>
        <pc:sldMkLst>
          <pc:docMk/>
          <pc:sldMk cId="0" sldId="579"/>
        </pc:sldMkLst>
      </pc:sldChg>
      <pc:sldChg chg="add del">
        <pc:chgData name="TOMMASINI ALBERTO" userId="8c013d22-ceb2-4014-ae73-ac062752c54f" providerId="ADAL" clId="{6B524CEC-15DD-41FA-9614-602D1D68AC87}" dt="2024-03-30T16:20:21.367" v="1369" actId="47"/>
        <pc:sldMkLst>
          <pc:docMk/>
          <pc:sldMk cId="0" sldId="581"/>
        </pc:sldMkLst>
      </pc:sldChg>
      <pc:sldChg chg="add del">
        <pc:chgData name="TOMMASINI ALBERTO" userId="8c013d22-ceb2-4014-ae73-ac062752c54f" providerId="ADAL" clId="{6B524CEC-15DD-41FA-9614-602D1D68AC87}" dt="2024-03-30T16:20:18.473" v="1368" actId="47"/>
        <pc:sldMkLst>
          <pc:docMk/>
          <pc:sldMk cId="0" sldId="583"/>
        </pc:sldMkLst>
      </pc:sldChg>
      <pc:sldChg chg="delSp add del">
        <pc:chgData name="TOMMASINI ALBERTO" userId="8c013d22-ceb2-4014-ae73-ac062752c54f" providerId="ADAL" clId="{6B524CEC-15DD-41FA-9614-602D1D68AC87}" dt="2024-03-30T16:53:49.064" v="1737" actId="47"/>
        <pc:sldMkLst>
          <pc:docMk/>
          <pc:sldMk cId="0" sldId="587"/>
        </pc:sldMkLst>
      </pc:sldChg>
      <pc:sldChg chg="add del">
        <pc:chgData name="TOMMASINI ALBERTO" userId="8c013d22-ceb2-4014-ae73-ac062752c54f" providerId="ADAL" clId="{6B524CEC-15DD-41FA-9614-602D1D68AC87}" dt="2024-03-30T20:56:56.748" v="1961" actId="47"/>
        <pc:sldMkLst>
          <pc:docMk/>
          <pc:sldMk cId="0" sldId="588"/>
        </pc:sldMkLst>
      </pc:sldChg>
      <pc:sldChg chg="addSp delSp modSp add mod">
        <pc:chgData name="TOMMASINI ALBERTO" userId="8c013d22-ceb2-4014-ae73-ac062752c54f" providerId="ADAL" clId="{6B524CEC-15DD-41FA-9614-602D1D68AC87}" dt="2024-04-04T21:25:33.709" v="5666" actId="14100"/>
        <pc:sldMkLst>
          <pc:docMk/>
          <pc:sldMk cId="0" sldId="589"/>
        </pc:sldMkLst>
      </pc:sldChg>
      <pc:sldChg chg="add del">
        <pc:chgData name="TOMMASINI ALBERTO" userId="8c013d22-ceb2-4014-ae73-ac062752c54f" providerId="ADAL" clId="{6B524CEC-15DD-41FA-9614-602D1D68AC87}" dt="2024-03-30T16:56:12.810" v="1784" actId="47"/>
        <pc:sldMkLst>
          <pc:docMk/>
          <pc:sldMk cId="0" sldId="590"/>
        </pc:sldMkLst>
      </pc:sldChg>
      <pc:sldChg chg="modSp add mod modShow">
        <pc:chgData name="TOMMASINI ALBERTO" userId="8c013d22-ceb2-4014-ae73-ac062752c54f" providerId="ADAL" clId="{6B524CEC-15DD-41FA-9614-602D1D68AC87}" dt="2024-04-04T21:24:33.301" v="5659" actId="1076"/>
        <pc:sldMkLst>
          <pc:docMk/>
          <pc:sldMk cId="0" sldId="591"/>
        </pc:sldMkLst>
      </pc:sldChg>
      <pc:sldChg chg="addSp delSp modSp add mod">
        <pc:chgData name="TOMMASINI ALBERTO" userId="8c013d22-ceb2-4014-ae73-ac062752c54f" providerId="ADAL" clId="{6B524CEC-15DD-41FA-9614-602D1D68AC87}" dt="2024-04-04T20:37:59.670" v="5339" actId="21"/>
        <pc:sldMkLst>
          <pc:docMk/>
          <pc:sldMk cId="0" sldId="592"/>
        </pc:sldMkLst>
      </pc:sldChg>
      <pc:sldChg chg="modSp add del mod">
        <pc:chgData name="TOMMASINI ALBERTO" userId="8c013d22-ceb2-4014-ae73-ac062752c54f" providerId="ADAL" clId="{6B524CEC-15DD-41FA-9614-602D1D68AC87}" dt="2024-04-04T22:03:47.995" v="5972" actId="1076"/>
        <pc:sldMkLst>
          <pc:docMk/>
          <pc:sldMk cId="548687434" sldId="593"/>
        </pc:sldMkLst>
      </pc:sldChg>
      <pc:sldChg chg="add del">
        <pc:chgData name="TOMMASINI ALBERTO" userId="8c013d22-ceb2-4014-ae73-ac062752c54f" providerId="ADAL" clId="{6B524CEC-15DD-41FA-9614-602D1D68AC87}" dt="2024-03-30T21:03:26.569" v="2014" actId="2696"/>
        <pc:sldMkLst>
          <pc:docMk/>
          <pc:sldMk cId="0" sldId="594"/>
        </pc:sldMkLst>
      </pc:sldChg>
      <pc:sldChg chg="add del">
        <pc:chgData name="TOMMASINI ALBERTO" userId="8c013d22-ceb2-4014-ae73-ac062752c54f" providerId="ADAL" clId="{6B524CEC-15DD-41FA-9614-602D1D68AC87}" dt="2024-03-30T21:37:36.762" v="2397" actId="47"/>
        <pc:sldMkLst>
          <pc:docMk/>
          <pc:sldMk cId="856147243" sldId="594"/>
        </pc:sldMkLst>
      </pc:sldChg>
      <pc:sldChg chg="modSp add del mod">
        <pc:chgData name="TOMMASINI ALBERTO" userId="8c013d22-ceb2-4014-ae73-ac062752c54f" providerId="ADAL" clId="{6B524CEC-15DD-41FA-9614-602D1D68AC87}" dt="2024-03-30T21:30:01.458" v="2315" actId="47"/>
        <pc:sldMkLst>
          <pc:docMk/>
          <pc:sldMk cId="0" sldId="595"/>
        </pc:sldMkLst>
      </pc:sldChg>
      <pc:sldChg chg="add del">
        <pc:chgData name="TOMMASINI ALBERTO" userId="8c013d22-ceb2-4014-ae73-ac062752c54f" providerId="ADAL" clId="{6B524CEC-15DD-41FA-9614-602D1D68AC87}" dt="2024-03-30T16:18:12.766" v="1343" actId="47"/>
        <pc:sldMkLst>
          <pc:docMk/>
          <pc:sldMk cId="0" sldId="596"/>
        </pc:sldMkLst>
      </pc:sldChg>
      <pc:sldChg chg="add del">
        <pc:chgData name="TOMMASINI ALBERTO" userId="8c013d22-ceb2-4014-ae73-ac062752c54f" providerId="ADAL" clId="{6B524CEC-15DD-41FA-9614-602D1D68AC87}" dt="2024-03-30T16:20:09.726" v="1365" actId="47"/>
        <pc:sldMkLst>
          <pc:docMk/>
          <pc:sldMk cId="0" sldId="597"/>
        </pc:sldMkLst>
      </pc:sldChg>
      <pc:sldChg chg="add del">
        <pc:chgData name="TOMMASINI ALBERTO" userId="8c013d22-ceb2-4014-ae73-ac062752c54f" providerId="ADAL" clId="{6B524CEC-15DD-41FA-9614-602D1D68AC87}" dt="2024-03-30T16:20:08.599" v="1364" actId="47"/>
        <pc:sldMkLst>
          <pc:docMk/>
          <pc:sldMk cId="0" sldId="598"/>
        </pc:sldMkLst>
      </pc:sldChg>
      <pc:sldChg chg="modSp add del">
        <pc:chgData name="TOMMASINI ALBERTO" userId="8c013d22-ceb2-4014-ae73-ac062752c54f" providerId="ADAL" clId="{6B524CEC-15DD-41FA-9614-602D1D68AC87}" dt="2024-03-30T16:35:09.209" v="1503" actId="47"/>
        <pc:sldMkLst>
          <pc:docMk/>
          <pc:sldMk cId="0" sldId="600"/>
        </pc:sldMkLst>
      </pc:sldChg>
      <pc:sldChg chg="delSp modSp add del">
        <pc:chgData name="TOMMASINI ALBERTO" userId="8c013d22-ceb2-4014-ae73-ac062752c54f" providerId="ADAL" clId="{6B524CEC-15DD-41FA-9614-602D1D68AC87}" dt="2024-03-30T16:51:49.991" v="1715" actId="47"/>
        <pc:sldMkLst>
          <pc:docMk/>
          <pc:sldMk cId="0" sldId="601"/>
        </pc:sldMkLst>
      </pc:sldChg>
      <pc:sldChg chg="add del">
        <pc:chgData name="TOMMASINI ALBERTO" userId="8c013d22-ceb2-4014-ae73-ac062752c54f" providerId="ADAL" clId="{6B524CEC-15DD-41FA-9614-602D1D68AC87}" dt="2024-04-04T21:19:59.719" v="5641" actId="47"/>
        <pc:sldMkLst>
          <pc:docMk/>
          <pc:sldMk cId="0" sldId="602"/>
        </pc:sldMkLst>
      </pc:sldChg>
      <pc:sldChg chg="add del">
        <pc:chgData name="TOMMASINI ALBERTO" userId="8c013d22-ceb2-4014-ae73-ac062752c54f" providerId="ADAL" clId="{6B524CEC-15DD-41FA-9614-602D1D68AC87}" dt="2024-03-30T21:23:06.087" v="2242" actId="47"/>
        <pc:sldMkLst>
          <pc:docMk/>
          <pc:sldMk cId="0" sldId="608"/>
        </pc:sldMkLst>
      </pc:sldChg>
      <pc:sldChg chg="add del">
        <pc:chgData name="TOMMASINI ALBERTO" userId="8c013d22-ceb2-4014-ae73-ac062752c54f" providerId="ADAL" clId="{6B524CEC-15DD-41FA-9614-602D1D68AC87}" dt="2024-03-30T21:23:00.591" v="2241" actId="47"/>
        <pc:sldMkLst>
          <pc:docMk/>
          <pc:sldMk cId="0" sldId="609"/>
        </pc:sldMkLst>
      </pc:sldChg>
      <pc:sldChg chg="delSp modSp add del mod">
        <pc:chgData name="TOMMASINI ALBERTO" userId="8c013d22-ceb2-4014-ae73-ac062752c54f" providerId="ADAL" clId="{6B524CEC-15DD-41FA-9614-602D1D68AC87}" dt="2024-03-30T21:26:18.641" v="2286" actId="47"/>
        <pc:sldMkLst>
          <pc:docMk/>
          <pc:sldMk cId="0" sldId="611"/>
        </pc:sldMkLst>
      </pc:sldChg>
      <pc:sldChg chg="modSp add">
        <pc:chgData name="TOMMASINI ALBERTO" userId="8c013d22-ceb2-4014-ae73-ac062752c54f" providerId="ADAL" clId="{6B524CEC-15DD-41FA-9614-602D1D68AC87}" dt="2024-03-30T21:32:18.844" v="2337" actId="1076"/>
        <pc:sldMkLst>
          <pc:docMk/>
          <pc:sldMk cId="0" sldId="616"/>
        </pc:sldMkLst>
      </pc:sldChg>
      <pc:sldChg chg="add del">
        <pc:chgData name="TOMMASINI ALBERTO" userId="8c013d22-ceb2-4014-ae73-ac062752c54f" providerId="ADAL" clId="{6B524CEC-15DD-41FA-9614-602D1D68AC87}" dt="2024-03-30T16:36:12.129" v="1511" actId="47"/>
        <pc:sldMkLst>
          <pc:docMk/>
          <pc:sldMk cId="0" sldId="619"/>
        </pc:sldMkLst>
      </pc:sldChg>
      <pc:sldChg chg="modSp add del mod">
        <pc:chgData name="TOMMASINI ALBERTO" userId="8c013d22-ceb2-4014-ae73-ac062752c54f" providerId="ADAL" clId="{6B524CEC-15DD-41FA-9614-602D1D68AC87}" dt="2024-04-04T21:35:32.429" v="5763" actId="14100"/>
        <pc:sldMkLst>
          <pc:docMk/>
          <pc:sldMk cId="1090164370" sldId="629"/>
        </pc:sldMkLst>
      </pc:sldChg>
      <pc:sldChg chg="addSp delSp modSp add mod ord">
        <pc:chgData name="TOMMASINI ALBERTO" userId="8c013d22-ceb2-4014-ae73-ac062752c54f" providerId="ADAL" clId="{6B524CEC-15DD-41FA-9614-602D1D68AC87}" dt="2024-04-04T21:36:34.657" v="5772" actId="1076"/>
        <pc:sldMkLst>
          <pc:docMk/>
          <pc:sldMk cId="719368490" sldId="630"/>
        </pc:sldMkLst>
      </pc:sldChg>
      <pc:sldChg chg="add del">
        <pc:chgData name="TOMMASINI ALBERTO" userId="8c013d22-ceb2-4014-ae73-ac062752c54f" providerId="ADAL" clId="{6B524CEC-15DD-41FA-9614-602D1D68AC87}" dt="2024-03-30T21:04:48.832" v="2016" actId="2696"/>
        <pc:sldMkLst>
          <pc:docMk/>
          <pc:sldMk cId="4260542356" sldId="631"/>
        </pc:sldMkLst>
      </pc:sldChg>
      <pc:sldChg chg="add del">
        <pc:chgData name="TOMMASINI ALBERTO" userId="8c013d22-ceb2-4014-ae73-ac062752c54f" providerId="ADAL" clId="{6B524CEC-15DD-41FA-9614-602D1D68AC87}" dt="2024-03-30T21:04:48.832" v="2016" actId="2696"/>
        <pc:sldMkLst>
          <pc:docMk/>
          <pc:sldMk cId="0" sldId="633"/>
        </pc:sldMkLst>
      </pc:sldChg>
      <pc:sldChg chg="add del ord">
        <pc:chgData name="TOMMASINI ALBERTO" userId="8c013d22-ceb2-4014-ae73-ac062752c54f" providerId="ADAL" clId="{6B524CEC-15DD-41FA-9614-602D1D68AC87}" dt="2024-03-30T21:09:18.106" v="2099" actId="47"/>
        <pc:sldMkLst>
          <pc:docMk/>
          <pc:sldMk cId="393597038" sldId="633"/>
        </pc:sldMkLst>
      </pc:sldChg>
      <pc:sldChg chg="addSp delSp modSp add mod ord">
        <pc:chgData name="TOMMASINI ALBERTO" userId="8c013d22-ceb2-4014-ae73-ac062752c54f" providerId="ADAL" clId="{6B524CEC-15DD-41FA-9614-602D1D68AC87}" dt="2024-03-30T21:11:01.216" v="2127" actId="255"/>
        <pc:sldMkLst>
          <pc:docMk/>
          <pc:sldMk cId="2557885167" sldId="646"/>
        </pc:sldMkLst>
      </pc:sldChg>
      <pc:sldChg chg="add del">
        <pc:chgData name="TOMMASINI ALBERTO" userId="8c013d22-ceb2-4014-ae73-ac062752c54f" providerId="ADAL" clId="{6B524CEC-15DD-41FA-9614-602D1D68AC87}" dt="2024-03-30T21:04:48.832" v="2016" actId="2696"/>
        <pc:sldMkLst>
          <pc:docMk/>
          <pc:sldMk cId="0" sldId="647"/>
        </pc:sldMkLst>
      </pc:sldChg>
      <pc:sldChg chg="delSp add del ord">
        <pc:chgData name="TOMMASINI ALBERTO" userId="8c013d22-ceb2-4014-ae73-ac062752c54f" providerId="ADAL" clId="{6B524CEC-15DD-41FA-9614-602D1D68AC87}" dt="2024-03-30T21:11:04.015" v="2128" actId="47"/>
        <pc:sldMkLst>
          <pc:docMk/>
          <pc:sldMk cId="1794609649" sldId="647"/>
        </pc:sldMkLst>
      </pc:sldChg>
      <pc:sldChg chg="modSp add del mod">
        <pc:chgData name="TOMMASINI ALBERTO" userId="8c013d22-ceb2-4014-ae73-ac062752c54f" providerId="ADAL" clId="{6B524CEC-15DD-41FA-9614-602D1D68AC87}" dt="2024-03-30T21:04:48.832" v="2016" actId="2696"/>
        <pc:sldMkLst>
          <pc:docMk/>
          <pc:sldMk cId="0" sldId="649"/>
        </pc:sldMkLst>
      </pc:sldChg>
      <pc:sldChg chg="add del ord">
        <pc:chgData name="TOMMASINI ALBERTO" userId="8c013d22-ceb2-4014-ae73-ac062752c54f" providerId="ADAL" clId="{6B524CEC-15DD-41FA-9614-602D1D68AC87}" dt="2024-03-30T21:11:08.128" v="2129" actId="47"/>
        <pc:sldMkLst>
          <pc:docMk/>
          <pc:sldMk cId="2604385256" sldId="649"/>
        </pc:sldMkLst>
      </pc:sldChg>
      <pc:sldChg chg="add del">
        <pc:chgData name="TOMMASINI ALBERTO" userId="8c013d22-ceb2-4014-ae73-ac062752c54f" providerId="ADAL" clId="{6B524CEC-15DD-41FA-9614-602D1D68AC87}" dt="2024-03-30T21:04:48.832" v="2016" actId="2696"/>
        <pc:sldMkLst>
          <pc:docMk/>
          <pc:sldMk cId="0" sldId="650"/>
        </pc:sldMkLst>
      </pc:sldChg>
      <pc:sldChg chg="add del ord">
        <pc:chgData name="TOMMASINI ALBERTO" userId="8c013d22-ceb2-4014-ae73-ac062752c54f" providerId="ADAL" clId="{6B524CEC-15DD-41FA-9614-602D1D68AC87}" dt="2024-03-30T21:11:10.193" v="2130" actId="47"/>
        <pc:sldMkLst>
          <pc:docMk/>
          <pc:sldMk cId="66637578" sldId="650"/>
        </pc:sldMkLst>
      </pc:sldChg>
      <pc:sldChg chg="add del">
        <pc:chgData name="TOMMASINI ALBERTO" userId="8c013d22-ceb2-4014-ae73-ac062752c54f" providerId="ADAL" clId="{6B524CEC-15DD-41FA-9614-602D1D68AC87}" dt="2024-03-30T21:04:48.832" v="2016" actId="2696"/>
        <pc:sldMkLst>
          <pc:docMk/>
          <pc:sldMk cId="0" sldId="654"/>
        </pc:sldMkLst>
      </pc:sldChg>
      <pc:sldChg chg="add del ord">
        <pc:chgData name="TOMMASINI ALBERTO" userId="8c013d22-ceb2-4014-ae73-ac062752c54f" providerId="ADAL" clId="{6B524CEC-15DD-41FA-9614-602D1D68AC87}" dt="2024-03-30T21:11:12.524" v="2131" actId="47"/>
        <pc:sldMkLst>
          <pc:docMk/>
          <pc:sldMk cId="3585767668" sldId="654"/>
        </pc:sldMkLst>
      </pc:sldChg>
      <pc:sldChg chg="modSp add del mod">
        <pc:chgData name="TOMMASINI ALBERTO" userId="8c013d22-ceb2-4014-ae73-ac062752c54f" providerId="ADAL" clId="{6B524CEC-15DD-41FA-9614-602D1D68AC87}" dt="2024-03-30T21:04:48.832" v="2016" actId="2696"/>
        <pc:sldMkLst>
          <pc:docMk/>
          <pc:sldMk cId="0" sldId="655"/>
        </pc:sldMkLst>
      </pc:sldChg>
      <pc:sldChg chg="add del ord">
        <pc:chgData name="TOMMASINI ALBERTO" userId="8c013d22-ceb2-4014-ae73-ac062752c54f" providerId="ADAL" clId="{6B524CEC-15DD-41FA-9614-602D1D68AC87}" dt="2024-03-30T21:11:14.025" v="2132" actId="47"/>
        <pc:sldMkLst>
          <pc:docMk/>
          <pc:sldMk cId="4064993909" sldId="655"/>
        </pc:sldMkLst>
      </pc:sldChg>
      <pc:sldChg chg="modSp add del mod">
        <pc:chgData name="TOMMASINI ALBERTO" userId="8c013d22-ceb2-4014-ae73-ac062752c54f" providerId="ADAL" clId="{6B524CEC-15DD-41FA-9614-602D1D68AC87}" dt="2024-03-30T21:04:48.832" v="2016" actId="2696"/>
        <pc:sldMkLst>
          <pc:docMk/>
          <pc:sldMk cId="0" sldId="656"/>
        </pc:sldMkLst>
      </pc:sldChg>
      <pc:sldChg chg="add del ord">
        <pc:chgData name="TOMMASINI ALBERTO" userId="8c013d22-ceb2-4014-ae73-ac062752c54f" providerId="ADAL" clId="{6B524CEC-15DD-41FA-9614-602D1D68AC87}" dt="2024-03-30T21:11:16.792" v="2133" actId="47"/>
        <pc:sldMkLst>
          <pc:docMk/>
          <pc:sldMk cId="773161120" sldId="656"/>
        </pc:sldMkLst>
      </pc:sldChg>
      <pc:sldChg chg="modSp add del mod">
        <pc:chgData name="TOMMASINI ALBERTO" userId="8c013d22-ceb2-4014-ae73-ac062752c54f" providerId="ADAL" clId="{6B524CEC-15DD-41FA-9614-602D1D68AC87}" dt="2024-03-30T21:04:48.832" v="2016" actId="2696"/>
        <pc:sldMkLst>
          <pc:docMk/>
          <pc:sldMk cId="0" sldId="657"/>
        </pc:sldMkLst>
      </pc:sldChg>
      <pc:sldChg chg="add del ord">
        <pc:chgData name="TOMMASINI ALBERTO" userId="8c013d22-ceb2-4014-ae73-ac062752c54f" providerId="ADAL" clId="{6B524CEC-15DD-41FA-9614-602D1D68AC87}" dt="2024-03-30T21:11:19.123" v="2134" actId="47"/>
        <pc:sldMkLst>
          <pc:docMk/>
          <pc:sldMk cId="2600696222" sldId="657"/>
        </pc:sldMkLst>
      </pc:sldChg>
      <pc:sldChg chg="modSp add del mod">
        <pc:chgData name="TOMMASINI ALBERTO" userId="8c013d22-ceb2-4014-ae73-ac062752c54f" providerId="ADAL" clId="{6B524CEC-15DD-41FA-9614-602D1D68AC87}" dt="2024-03-30T21:04:48.832" v="2016" actId="2696"/>
        <pc:sldMkLst>
          <pc:docMk/>
          <pc:sldMk cId="0" sldId="658"/>
        </pc:sldMkLst>
      </pc:sldChg>
      <pc:sldChg chg="add del ord">
        <pc:chgData name="TOMMASINI ALBERTO" userId="8c013d22-ceb2-4014-ae73-ac062752c54f" providerId="ADAL" clId="{6B524CEC-15DD-41FA-9614-602D1D68AC87}" dt="2024-03-30T21:11:21.890" v="2135" actId="47"/>
        <pc:sldMkLst>
          <pc:docMk/>
          <pc:sldMk cId="2102829172" sldId="658"/>
        </pc:sldMkLst>
      </pc:sldChg>
      <pc:sldChg chg="modSp add del mod">
        <pc:chgData name="TOMMASINI ALBERTO" userId="8c013d22-ceb2-4014-ae73-ac062752c54f" providerId="ADAL" clId="{6B524CEC-15DD-41FA-9614-602D1D68AC87}" dt="2024-03-30T21:04:48.832" v="2016" actId="2696"/>
        <pc:sldMkLst>
          <pc:docMk/>
          <pc:sldMk cId="0" sldId="659"/>
        </pc:sldMkLst>
      </pc:sldChg>
      <pc:sldChg chg="add del ord">
        <pc:chgData name="TOMMASINI ALBERTO" userId="8c013d22-ceb2-4014-ae73-ac062752c54f" providerId="ADAL" clId="{6B524CEC-15DD-41FA-9614-602D1D68AC87}" dt="2024-03-30T21:11:24.234" v="2136" actId="47"/>
        <pc:sldMkLst>
          <pc:docMk/>
          <pc:sldMk cId="403486950" sldId="659"/>
        </pc:sldMkLst>
      </pc:sldChg>
      <pc:sldChg chg="modSp add del mod">
        <pc:chgData name="TOMMASINI ALBERTO" userId="8c013d22-ceb2-4014-ae73-ac062752c54f" providerId="ADAL" clId="{6B524CEC-15DD-41FA-9614-602D1D68AC87}" dt="2024-03-30T21:04:48.832" v="2016" actId="2696"/>
        <pc:sldMkLst>
          <pc:docMk/>
          <pc:sldMk cId="0" sldId="660"/>
        </pc:sldMkLst>
      </pc:sldChg>
      <pc:sldChg chg="add del ord">
        <pc:chgData name="TOMMASINI ALBERTO" userId="8c013d22-ceb2-4014-ae73-ac062752c54f" providerId="ADAL" clId="{6B524CEC-15DD-41FA-9614-602D1D68AC87}" dt="2024-03-30T21:11:25.579" v="2137" actId="47"/>
        <pc:sldMkLst>
          <pc:docMk/>
          <pc:sldMk cId="1035951314" sldId="660"/>
        </pc:sldMkLst>
      </pc:sldChg>
      <pc:sldChg chg="modSp add del mod">
        <pc:chgData name="TOMMASINI ALBERTO" userId="8c013d22-ceb2-4014-ae73-ac062752c54f" providerId="ADAL" clId="{6B524CEC-15DD-41FA-9614-602D1D68AC87}" dt="2024-03-30T21:04:48.832" v="2016" actId="2696"/>
        <pc:sldMkLst>
          <pc:docMk/>
          <pc:sldMk cId="0" sldId="661"/>
        </pc:sldMkLst>
      </pc:sldChg>
      <pc:sldChg chg="add del ord">
        <pc:chgData name="TOMMASINI ALBERTO" userId="8c013d22-ceb2-4014-ae73-ac062752c54f" providerId="ADAL" clId="{6B524CEC-15DD-41FA-9614-602D1D68AC87}" dt="2024-03-30T21:11:27.408" v="2138" actId="47"/>
        <pc:sldMkLst>
          <pc:docMk/>
          <pc:sldMk cId="2661906515" sldId="661"/>
        </pc:sldMkLst>
      </pc:sldChg>
      <pc:sldChg chg="add del">
        <pc:chgData name="TOMMASINI ALBERTO" userId="8c013d22-ceb2-4014-ae73-ac062752c54f" providerId="ADAL" clId="{6B524CEC-15DD-41FA-9614-602D1D68AC87}" dt="2024-03-30T21:22:14.303" v="2231" actId="47"/>
        <pc:sldMkLst>
          <pc:docMk/>
          <pc:sldMk cId="0" sldId="670"/>
        </pc:sldMkLst>
      </pc:sldChg>
      <pc:sldChg chg="delSp modSp add mod">
        <pc:chgData name="TOMMASINI ALBERTO" userId="8c013d22-ceb2-4014-ae73-ac062752c54f" providerId="ADAL" clId="{6B524CEC-15DD-41FA-9614-602D1D68AC87}" dt="2024-04-04T21:51:52.016" v="5876" actId="948"/>
        <pc:sldMkLst>
          <pc:docMk/>
          <pc:sldMk cId="0" sldId="671"/>
        </pc:sldMkLst>
      </pc:sldChg>
      <pc:sldChg chg="add del">
        <pc:chgData name="TOMMASINI ALBERTO" userId="8c013d22-ceb2-4014-ae73-ac062752c54f" providerId="ADAL" clId="{6B524CEC-15DD-41FA-9614-602D1D68AC87}" dt="2024-03-30T21:19:02.993" v="2206" actId="47"/>
        <pc:sldMkLst>
          <pc:docMk/>
          <pc:sldMk cId="0" sldId="675"/>
        </pc:sldMkLst>
      </pc:sldChg>
      <pc:sldChg chg="delSp modSp add del mod">
        <pc:chgData name="TOMMASINI ALBERTO" userId="8c013d22-ceb2-4014-ae73-ac062752c54f" providerId="ADAL" clId="{6B524CEC-15DD-41FA-9614-602D1D68AC87}" dt="2024-03-30T21:19:05.420" v="2207" actId="47"/>
        <pc:sldMkLst>
          <pc:docMk/>
          <pc:sldMk cId="0" sldId="676"/>
        </pc:sldMkLst>
      </pc:sldChg>
      <pc:sldChg chg="modSp add del mod">
        <pc:chgData name="TOMMASINI ALBERTO" userId="8c013d22-ceb2-4014-ae73-ac062752c54f" providerId="ADAL" clId="{6B524CEC-15DD-41FA-9614-602D1D68AC87}" dt="2024-03-30T21:12:34.547" v="2144" actId="47"/>
        <pc:sldMkLst>
          <pc:docMk/>
          <pc:sldMk cId="0" sldId="681"/>
        </pc:sldMkLst>
      </pc:sldChg>
      <pc:sldChg chg="modSp add mod">
        <pc:chgData name="TOMMASINI ALBERTO" userId="8c013d22-ceb2-4014-ae73-ac062752c54f" providerId="ADAL" clId="{6B524CEC-15DD-41FA-9614-602D1D68AC87}" dt="2024-04-04T21:59:58.323" v="5937" actId="27636"/>
        <pc:sldMkLst>
          <pc:docMk/>
          <pc:sldMk cId="0" sldId="683"/>
        </pc:sldMkLst>
      </pc:sldChg>
      <pc:sldChg chg="modSp add mod">
        <pc:chgData name="TOMMASINI ALBERTO" userId="8c013d22-ceb2-4014-ae73-ac062752c54f" providerId="ADAL" clId="{6B524CEC-15DD-41FA-9614-602D1D68AC87}" dt="2024-04-04T22:00:27.193" v="5938" actId="20577"/>
        <pc:sldMkLst>
          <pc:docMk/>
          <pc:sldMk cId="0" sldId="685"/>
        </pc:sldMkLst>
      </pc:sldChg>
      <pc:sldChg chg="modSp add mod">
        <pc:chgData name="TOMMASINI ALBERTO" userId="8c013d22-ceb2-4014-ae73-ac062752c54f" providerId="ADAL" clId="{6B524CEC-15DD-41FA-9614-602D1D68AC87}" dt="2024-04-04T21:55:41.653" v="5914" actId="20577"/>
        <pc:sldMkLst>
          <pc:docMk/>
          <pc:sldMk cId="0" sldId="686"/>
        </pc:sldMkLst>
      </pc:sldChg>
      <pc:sldChg chg="addSp modSp add mod">
        <pc:chgData name="TOMMASINI ALBERTO" userId="8c013d22-ceb2-4014-ae73-ac062752c54f" providerId="ADAL" clId="{6B524CEC-15DD-41FA-9614-602D1D68AC87}" dt="2024-04-04T22:02:42.572" v="5944" actId="1076"/>
        <pc:sldMkLst>
          <pc:docMk/>
          <pc:sldMk cId="0" sldId="688"/>
        </pc:sldMkLst>
      </pc:sldChg>
      <pc:sldChg chg="add del">
        <pc:chgData name="TOMMASINI ALBERTO" userId="8c013d22-ceb2-4014-ae73-ac062752c54f" providerId="ADAL" clId="{6B524CEC-15DD-41FA-9614-602D1D68AC87}" dt="2024-03-30T21:34:09.367" v="2347" actId="47"/>
        <pc:sldMkLst>
          <pc:docMk/>
          <pc:sldMk cId="0" sldId="689"/>
        </pc:sldMkLst>
      </pc:sldChg>
      <pc:sldChg chg="addSp delSp modSp add del mod">
        <pc:chgData name="TOMMASINI ALBERTO" userId="8c013d22-ceb2-4014-ae73-ac062752c54f" providerId="ADAL" clId="{6B524CEC-15DD-41FA-9614-602D1D68AC87}" dt="2024-03-30T21:34:54.628" v="2357" actId="47"/>
        <pc:sldMkLst>
          <pc:docMk/>
          <pc:sldMk cId="0" sldId="690"/>
        </pc:sldMkLst>
      </pc:sldChg>
      <pc:sldChg chg="modSp add mod">
        <pc:chgData name="TOMMASINI ALBERTO" userId="8c013d22-ceb2-4014-ae73-ac062752c54f" providerId="ADAL" clId="{6B524CEC-15DD-41FA-9614-602D1D68AC87}" dt="2024-03-30T21:22:53.417" v="2240" actId="1076"/>
        <pc:sldMkLst>
          <pc:docMk/>
          <pc:sldMk cId="0" sldId="695"/>
        </pc:sldMkLst>
      </pc:sldChg>
      <pc:sldChg chg="add del">
        <pc:chgData name="TOMMASINI ALBERTO" userId="8c013d22-ceb2-4014-ae73-ac062752c54f" providerId="ADAL" clId="{6B524CEC-15DD-41FA-9614-602D1D68AC87}" dt="2024-03-30T21:04:48.832" v="2016" actId="2696"/>
        <pc:sldMkLst>
          <pc:docMk/>
          <pc:sldMk cId="0" sldId="696"/>
        </pc:sldMkLst>
      </pc:sldChg>
      <pc:sldChg chg="add del ord">
        <pc:chgData name="TOMMASINI ALBERTO" userId="8c013d22-ceb2-4014-ae73-ac062752c54f" providerId="ADAL" clId="{6B524CEC-15DD-41FA-9614-602D1D68AC87}" dt="2024-03-30T21:09:26.847" v="2100" actId="47"/>
        <pc:sldMkLst>
          <pc:docMk/>
          <pc:sldMk cId="1502378595" sldId="696"/>
        </pc:sldMkLst>
      </pc:sldChg>
      <pc:sldChg chg="modSp add del mod">
        <pc:chgData name="TOMMASINI ALBERTO" userId="8c013d22-ceb2-4014-ae73-ac062752c54f" providerId="ADAL" clId="{6B524CEC-15DD-41FA-9614-602D1D68AC87}" dt="2024-03-30T21:23:26.365" v="2244" actId="47"/>
        <pc:sldMkLst>
          <pc:docMk/>
          <pc:sldMk cId="0" sldId="698"/>
        </pc:sldMkLst>
      </pc:sldChg>
      <pc:sldChg chg="add del">
        <pc:chgData name="TOMMASINI ALBERTO" userId="8c013d22-ceb2-4014-ae73-ac062752c54f" providerId="ADAL" clId="{6B524CEC-15DD-41FA-9614-602D1D68AC87}" dt="2024-03-30T21:23:29.053" v="2245" actId="47"/>
        <pc:sldMkLst>
          <pc:docMk/>
          <pc:sldMk cId="0" sldId="699"/>
        </pc:sldMkLst>
      </pc:sldChg>
      <pc:sldChg chg="add del">
        <pc:chgData name="TOMMASINI ALBERTO" userId="8c013d22-ceb2-4014-ae73-ac062752c54f" providerId="ADAL" clId="{6B524CEC-15DD-41FA-9614-602D1D68AC87}" dt="2024-03-30T21:23:35.653" v="2246" actId="47"/>
        <pc:sldMkLst>
          <pc:docMk/>
          <pc:sldMk cId="0" sldId="700"/>
        </pc:sldMkLst>
      </pc:sldChg>
      <pc:sldChg chg="add del">
        <pc:chgData name="TOMMASINI ALBERTO" userId="8c013d22-ceb2-4014-ae73-ac062752c54f" providerId="ADAL" clId="{6B524CEC-15DD-41FA-9614-602D1D68AC87}" dt="2024-03-30T21:23:40.315" v="2247" actId="47"/>
        <pc:sldMkLst>
          <pc:docMk/>
          <pc:sldMk cId="0" sldId="701"/>
        </pc:sldMkLst>
      </pc:sldChg>
      <pc:sldChg chg="del">
        <pc:chgData name="TOMMASINI ALBERTO" userId="8c013d22-ceb2-4014-ae73-ac062752c54f" providerId="ADAL" clId="{6B524CEC-15DD-41FA-9614-602D1D68AC87}" dt="2024-03-30T14:31:00.877" v="5" actId="47"/>
        <pc:sldMkLst>
          <pc:docMk/>
          <pc:sldMk cId="5523860" sldId="865"/>
        </pc:sldMkLst>
      </pc:sldChg>
      <pc:sldChg chg="del">
        <pc:chgData name="TOMMASINI ALBERTO" userId="8c013d22-ceb2-4014-ae73-ac062752c54f" providerId="ADAL" clId="{6B524CEC-15DD-41FA-9614-602D1D68AC87}" dt="2024-03-30T14:31:00.877" v="5" actId="47"/>
        <pc:sldMkLst>
          <pc:docMk/>
          <pc:sldMk cId="1875959059" sldId="870"/>
        </pc:sldMkLst>
      </pc:sldChg>
      <pc:sldChg chg="del">
        <pc:chgData name="TOMMASINI ALBERTO" userId="8c013d22-ceb2-4014-ae73-ac062752c54f" providerId="ADAL" clId="{6B524CEC-15DD-41FA-9614-602D1D68AC87}" dt="2024-03-30T14:31:00.877" v="5" actId="47"/>
        <pc:sldMkLst>
          <pc:docMk/>
          <pc:sldMk cId="446542533" sldId="871"/>
        </pc:sldMkLst>
      </pc:sldChg>
      <pc:sldChg chg="del">
        <pc:chgData name="TOMMASINI ALBERTO" userId="8c013d22-ceb2-4014-ae73-ac062752c54f" providerId="ADAL" clId="{6B524CEC-15DD-41FA-9614-602D1D68AC87}" dt="2024-03-30T14:31:00.877" v="5" actId="47"/>
        <pc:sldMkLst>
          <pc:docMk/>
          <pc:sldMk cId="1442556309" sldId="872"/>
        </pc:sldMkLst>
      </pc:sldChg>
      <pc:sldChg chg="del">
        <pc:chgData name="TOMMASINI ALBERTO" userId="8c013d22-ceb2-4014-ae73-ac062752c54f" providerId="ADAL" clId="{6B524CEC-15DD-41FA-9614-602D1D68AC87}" dt="2024-03-30T14:31:00.877" v="5" actId="47"/>
        <pc:sldMkLst>
          <pc:docMk/>
          <pc:sldMk cId="4161358756" sldId="873"/>
        </pc:sldMkLst>
      </pc:sldChg>
      <pc:sldChg chg="del">
        <pc:chgData name="TOMMASINI ALBERTO" userId="8c013d22-ceb2-4014-ae73-ac062752c54f" providerId="ADAL" clId="{6B524CEC-15DD-41FA-9614-602D1D68AC87}" dt="2024-03-30T14:30:41.794" v="2" actId="47"/>
        <pc:sldMkLst>
          <pc:docMk/>
          <pc:sldMk cId="3197648768" sldId="874"/>
        </pc:sldMkLst>
      </pc:sldChg>
      <pc:sldChg chg="del">
        <pc:chgData name="TOMMASINI ALBERTO" userId="8c013d22-ceb2-4014-ae73-ac062752c54f" providerId="ADAL" clId="{6B524CEC-15DD-41FA-9614-602D1D68AC87}" dt="2024-03-30T14:31:00.877" v="5" actId="47"/>
        <pc:sldMkLst>
          <pc:docMk/>
          <pc:sldMk cId="0" sldId="876"/>
        </pc:sldMkLst>
      </pc:sldChg>
      <pc:sldChg chg="del">
        <pc:chgData name="TOMMASINI ALBERTO" userId="8c013d22-ceb2-4014-ae73-ac062752c54f" providerId="ADAL" clId="{6B524CEC-15DD-41FA-9614-602D1D68AC87}" dt="2024-03-30T14:31:00.877" v="5" actId="47"/>
        <pc:sldMkLst>
          <pc:docMk/>
          <pc:sldMk cId="891519075" sldId="881"/>
        </pc:sldMkLst>
      </pc:sldChg>
      <pc:sldChg chg="modSp mod">
        <pc:chgData name="TOMMASINI ALBERTO" userId="8c013d22-ceb2-4014-ae73-ac062752c54f" providerId="ADAL" clId="{6B524CEC-15DD-41FA-9614-602D1D68AC87}" dt="2024-03-31T06:51:39.994" v="2538" actId="20577"/>
        <pc:sldMkLst>
          <pc:docMk/>
          <pc:sldMk cId="453071260" sldId="885"/>
        </pc:sldMkLst>
      </pc:sldChg>
      <pc:sldChg chg="del">
        <pc:chgData name="TOMMASINI ALBERTO" userId="8c013d22-ceb2-4014-ae73-ac062752c54f" providerId="ADAL" clId="{6B524CEC-15DD-41FA-9614-602D1D68AC87}" dt="2024-03-30T14:31:00.877" v="5" actId="47"/>
        <pc:sldMkLst>
          <pc:docMk/>
          <pc:sldMk cId="4100852599" sldId="888"/>
        </pc:sldMkLst>
      </pc:sldChg>
      <pc:sldChg chg="del">
        <pc:chgData name="TOMMASINI ALBERTO" userId="8c013d22-ceb2-4014-ae73-ac062752c54f" providerId="ADAL" clId="{6B524CEC-15DD-41FA-9614-602D1D68AC87}" dt="2024-03-30T14:30:47.406" v="4" actId="47"/>
        <pc:sldMkLst>
          <pc:docMk/>
          <pc:sldMk cId="3657990347" sldId="890"/>
        </pc:sldMkLst>
      </pc:sldChg>
      <pc:sldChg chg="modSp add del mod">
        <pc:chgData name="TOMMASINI ALBERTO" userId="8c013d22-ceb2-4014-ae73-ac062752c54f" providerId="ADAL" clId="{6B524CEC-15DD-41FA-9614-602D1D68AC87}" dt="2024-03-30T21:11:43.505" v="2140" actId="255"/>
        <pc:sldMkLst>
          <pc:docMk/>
          <pc:sldMk cId="760661188" sldId="891"/>
        </pc:sldMkLst>
      </pc:sldChg>
      <pc:sldChg chg="addSp delSp modSp mod ord">
        <pc:chgData name="TOMMASINI ALBERTO" userId="8c013d22-ceb2-4014-ae73-ac062752c54f" providerId="ADAL" clId="{6B524CEC-15DD-41FA-9614-602D1D68AC87}" dt="2024-03-30T15:29:10.552" v="711" actId="20577"/>
        <pc:sldMkLst>
          <pc:docMk/>
          <pc:sldMk cId="3463056460" sldId="892"/>
        </pc:sldMkLst>
      </pc:sldChg>
      <pc:sldChg chg="del">
        <pc:chgData name="TOMMASINI ALBERTO" userId="8c013d22-ceb2-4014-ae73-ac062752c54f" providerId="ADAL" clId="{6B524CEC-15DD-41FA-9614-602D1D68AC87}" dt="2024-03-30T14:31:00.877" v="5" actId="47"/>
        <pc:sldMkLst>
          <pc:docMk/>
          <pc:sldMk cId="1257294581" sldId="894"/>
        </pc:sldMkLst>
      </pc:sldChg>
      <pc:sldChg chg="del">
        <pc:chgData name="TOMMASINI ALBERTO" userId="8c013d22-ceb2-4014-ae73-ac062752c54f" providerId="ADAL" clId="{6B524CEC-15DD-41FA-9614-602D1D68AC87}" dt="2024-03-30T14:31:00.877" v="5" actId="47"/>
        <pc:sldMkLst>
          <pc:docMk/>
          <pc:sldMk cId="2998381644" sldId="895"/>
        </pc:sldMkLst>
      </pc:sldChg>
      <pc:sldChg chg="del">
        <pc:chgData name="TOMMASINI ALBERTO" userId="8c013d22-ceb2-4014-ae73-ac062752c54f" providerId="ADAL" clId="{6B524CEC-15DD-41FA-9614-602D1D68AC87}" dt="2024-03-30T14:31:00.877" v="5" actId="47"/>
        <pc:sldMkLst>
          <pc:docMk/>
          <pc:sldMk cId="186413263" sldId="896"/>
        </pc:sldMkLst>
      </pc:sldChg>
      <pc:sldChg chg="del">
        <pc:chgData name="TOMMASINI ALBERTO" userId="8c013d22-ceb2-4014-ae73-ac062752c54f" providerId="ADAL" clId="{6B524CEC-15DD-41FA-9614-602D1D68AC87}" dt="2024-03-30T14:30:25.101" v="0" actId="47"/>
        <pc:sldMkLst>
          <pc:docMk/>
          <pc:sldMk cId="2137572647" sldId="899"/>
        </pc:sldMkLst>
      </pc:sldChg>
      <pc:sldChg chg="del">
        <pc:chgData name="TOMMASINI ALBERTO" userId="8c013d22-ceb2-4014-ae73-ac062752c54f" providerId="ADAL" clId="{6B524CEC-15DD-41FA-9614-602D1D68AC87}" dt="2024-03-30T14:30:25.101" v="0" actId="47"/>
        <pc:sldMkLst>
          <pc:docMk/>
          <pc:sldMk cId="2640462376" sldId="900"/>
        </pc:sldMkLst>
      </pc:sldChg>
      <pc:sldChg chg="del">
        <pc:chgData name="TOMMASINI ALBERTO" userId="8c013d22-ceb2-4014-ae73-ac062752c54f" providerId="ADAL" clId="{6B524CEC-15DD-41FA-9614-602D1D68AC87}" dt="2024-03-30T14:30:25.101" v="0" actId="47"/>
        <pc:sldMkLst>
          <pc:docMk/>
          <pc:sldMk cId="583452296" sldId="901"/>
        </pc:sldMkLst>
      </pc:sldChg>
      <pc:sldChg chg="del">
        <pc:chgData name="TOMMASINI ALBERTO" userId="8c013d22-ceb2-4014-ae73-ac062752c54f" providerId="ADAL" clId="{6B524CEC-15DD-41FA-9614-602D1D68AC87}" dt="2024-03-30T14:30:30.640" v="1" actId="47"/>
        <pc:sldMkLst>
          <pc:docMk/>
          <pc:sldMk cId="32071951" sldId="902"/>
        </pc:sldMkLst>
      </pc:sldChg>
      <pc:sldChg chg="del">
        <pc:chgData name="TOMMASINI ALBERTO" userId="8c013d22-ceb2-4014-ae73-ac062752c54f" providerId="ADAL" clId="{6B524CEC-15DD-41FA-9614-602D1D68AC87}" dt="2024-03-30T14:30:41.794" v="2" actId="47"/>
        <pc:sldMkLst>
          <pc:docMk/>
          <pc:sldMk cId="1193718101" sldId="904"/>
        </pc:sldMkLst>
      </pc:sldChg>
      <pc:sldChg chg="del">
        <pc:chgData name="TOMMASINI ALBERTO" userId="8c013d22-ceb2-4014-ae73-ac062752c54f" providerId="ADAL" clId="{6B524CEC-15DD-41FA-9614-602D1D68AC87}" dt="2024-03-30T14:30:41.794" v="2" actId="47"/>
        <pc:sldMkLst>
          <pc:docMk/>
          <pc:sldMk cId="4121448566" sldId="905"/>
        </pc:sldMkLst>
      </pc:sldChg>
      <pc:sldChg chg="del">
        <pc:chgData name="TOMMASINI ALBERTO" userId="8c013d22-ceb2-4014-ae73-ac062752c54f" providerId="ADAL" clId="{6B524CEC-15DD-41FA-9614-602D1D68AC87}" dt="2024-03-30T14:30:41.794" v="2" actId="47"/>
        <pc:sldMkLst>
          <pc:docMk/>
          <pc:sldMk cId="0" sldId="906"/>
        </pc:sldMkLst>
      </pc:sldChg>
      <pc:sldChg chg="del">
        <pc:chgData name="TOMMASINI ALBERTO" userId="8c013d22-ceb2-4014-ae73-ac062752c54f" providerId="ADAL" clId="{6B524CEC-15DD-41FA-9614-602D1D68AC87}" dt="2024-03-30T14:31:00.877" v="5" actId="47"/>
        <pc:sldMkLst>
          <pc:docMk/>
          <pc:sldMk cId="1530651602" sldId="907"/>
        </pc:sldMkLst>
      </pc:sldChg>
      <pc:sldChg chg="del">
        <pc:chgData name="TOMMASINI ALBERTO" userId="8c013d22-ceb2-4014-ae73-ac062752c54f" providerId="ADAL" clId="{6B524CEC-15DD-41FA-9614-602D1D68AC87}" dt="2024-03-30T14:30:30.640" v="1" actId="47"/>
        <pc:sldMkLst>
          <pc:docMk/>
          <pc:sldMk cId="861592832" sldId="908"/>
        </pc:sldMkLst>
      </pc:sldChg>
      <pc:sldChg chg="del">
        <pc:chgData name="TOMMASINI ALBERTO" userId="8c013d22-ceb2-4014-ae73-ac062752c54f" providerId="ADAL" clId="{6B524CEC-15DD-41FA-9614-602D1D68AC87}" dt="2024-03-30T14:31:00.877" v="5" actId="47"/>
        <pc:sldMkLst>
          <pc:docMk/>
          <pc:sldMk cId="2204331559" sldId="909"/>
        </pc:sldMkLst>
      </pc:sldChg>
      <pc:sldChg chg="del">
        <pc:chgData name="TOMMASINI ALBERTO" userId="8c013d22-ceb2-4014-ae73-ac062752c54f" providerId="ADAL" clId="{6B524CEC-15DD-41FA-9614-602D1D68AC87}" dt="2024-03-30T14:31:00.877" v="5" actId="47"/>
        <pc:sldMkLst>
          <pc:docMk/>
          <pc:sldMk cId="1074427904" sldId="910"/>
        </pc:sldMkLst>
      </pc:sldChg>
      <pc:sldChg chg="del">
        <pc:chgData name="TOMMASINI ALBERTO" userId="8c013d22-ceb2-4014-ae73-ac062752c54f" providerId="ADAL" clId="{6B524CEC-15DD-41FA-9614-602D1D68AC87}" dt="2024-03-30T14:31:00.877" v="5" actId="47"/>
        <pc:sldMkLst>
          <pc:docMk/>
          <pc:sldMk cId="857365864" sldId="911"/>
        </pc:sldMkLst>
      </pc:sldChg>
      <pc:sldChg chg="del">
        <pc:chgData name="TOMMASINI ALBERTO" userId="8c013d22-ceb2-4014-ae73-ac062752c54f" providerId="ADAL" clId="{6B524CEC-15DD-41FA-9614-602D1D68AC87}" dt="2024-03-30T14:31:00.877" v="5" actId="47"/>
        <pc:sldMkLst>
          <pc:docMk/>
          <pc:sldMk cId="4117936234" sldId="912"/>
        </pc:sldMkLst>
      </pc:sldChg>
      <pc:sldChg chg="del">
        <pc:chgData name="TOMMASINI ALBERTO" userId="8c013d22-ceb2-4014-ae73-ac062752c54f" providerId="ADAL" clId="{6B524CEC-15DD-41FA-9614-602D1D68AC87}" dt="2024-03-30T14:31:00.877" v="5" actId="47"/>
        <pc:sldMkLst>
          <pc:docMk/>
          <pc:sldMk cId="1235986493" sldId="913"/>
        </pc:sldMkLst>
      </pc:sldChg>
      <pc:sldChg chg="del">
        <pc:chgData name="TOMMASINI ALBERTO" userId="8c013d22-ceb2-4014-ae73-ac062752c54f" providerId="ADAL" clId="{6B524CEC-15DD-41FA-9614-602D1D68AC87}" dt="2024-03-30T14:31:00.877" v="5" actId="47"/>
        <pc:sldMkLst>
          <pc:docMk/>
          <pc:sldMk cId="295708518" sldId="914"/>
        </pc:sldMkLst>
      </pc:sldChg>
      <pc:sldChg chg="addSp delSp modSp new mod modNotesTx">
        <pc:chgData name="TOMMASINI ALBERTO" userId="8c013d22-ceb2-4014-ae73-ac062752c54f" providerId="ADAL" clId="{6B524CEC-15DD-41FA-9614-602D1D68AC87}" dt="2024-04-04T21:41:39.096" v="5848" actId="1076"/>
        <pc:sldMkLst>
          <pc:docMk/>
          <pc:sldMk cId="1061453688" sldId="916"/>
        </pc:sldMkLst>
      </pc:sldChg>
      <pc:sldChg chg="addSp modSp add mod modAnim">
        <pc:chgData name="TOMMASINI ALBERTO" userId="8c013d22-ceb2-4014-ae73-ac062752c54f" providerId="ADAL" clId="{6B524CEC-15DD-41FA-9614-602D1D68AC87}" dt="2024-04-04T21:42:35.518" v="5854"/>
        <pc:sldMkLst>
          <pc:docMk/>
          <pc:sldMk cId="3855280570" sldId="917"/>
        </pc:sldMkLst>
      </pc:sldChg>
      <pc:sldChg chg="addSp delSp modSp add del mod ord">
        <pc:chgData name="TOMMASINI ALBERTO" userId="8c013d22-ceb2-4014-ae73-ac062752c54f" providerId="ADAL" clId="{6B524CEC-15DD-41FA-9614-602D1D68AC87}" dt="2024-03-30T15:14:05.471" v="349" actId="47"/>
        <pc:sldMkLst>
          <pc:docMk/>
          <pc:sldMk cId="219925684" sldId="918"/>
        </pc:sldMkLst>
      </pc:sldChg>
      <pc:sldChg chg="addSp modSp add mod">
        <pc:chgData name="TOMMASINI ALBERTO" userId="8c013d22-ceb2-4014-ae73-ac062752c54f" providerId="ADAL" clId="{6B524CEC-15DD-41FA-9614-602D1D68AC87}" dt="2024-03-30T15:34:42.938" v="797" actId="20577"/>
        <pc:sldMkLst>
          <pc:docMk/>
          <pc:sldMk cId="3152885485" sldId="919"/>
        </pc:sldMkLst>
      </pc:sldChg>
      <pc:sldChg chg="addSp modSp add mod">
        <pc:chgData name="TOMMASINI ALBERTO" userId="8c013d22-ceb2-4014-ae73-ac062752c54f" providerId="ADAL" clId="{6B524CEC-15DD-41FA-9614-602D1D68AC87}" dt="2024-03-30T15:32:46.149" v="774" actId="20577"/>
        <pc:sldMkLst>
          <pc:docMk/>
          <pc:sldMk cId="2695659744" sldId="920"/>
        </pc:sldMkLst>
      </pc:sldChg>
      <pc:sldChg chg="addSp modSp add mod">
        <pc:chgData name="TOMMASINI ALBERTO" userId="8c013d22-ceb2-4014-ae73-ac062752c54f" providerId="ADAL" clId="{6B524CEC-15DD-41FA-9614-602D1D68AC87}" dt="2024-04-04T21:48:48.798" v="5862" actId="6549"/>
        <pc:sldMkLst>
          <pc:docMk/>
          <pc:sldMk cId="1464808206" sldId="921"/>
        </pc:sldMkLst>
      </pc:sldChg>
      <pc:sldChg chg="add del">
        <pc:chgData name="TOMMASINI ALBERTO" userId="8c013d22-ceb2-4014-ae73-ac062752c54f" providerId="ADAL" clId="{6B524CEC-15DD-41FA-9614-602D1D68AC87}" dt="2024-03-30T21:11:53.753" v="2141" actId="47"/>
        <pc:sldMkLst>
          <pc:docMk/>
          <pc:sldMk cId="1269196143" sldId="922"/>
        </pc:sldMkLst>
      </pc:sldChg>
      <pc:sldChg chg="addSp modSp new mod">
        <pc:chgData name="TOMMASINI ALBERTO" userId="8c013d22-ceb2-4014-ae73-ac062752c54f" providerId="ADAL" clId="{6B524CEC-15DD-41FA-9614-602D1D68AC87}" dt="2024-04-04T21:37:16.306" v="5773" actId="113"/>
        <pc:sldMkLst>
          <pc:docMk/>
          <pc:sldMk cId="549948581" sldId="923"/>
        </pc:sldMkLst>
      </pc:sldChg>
      <pc:sldChg chg="add del">
        <pc:chgData name="TOMMASINI ALBERTO" userId="8c013d22-ceb2-4014-ae73-ac062752c54f" providerId="ADAL" clId="{6B524CEC-15DD-41FA-9614-602D1D68AC87}" dt="2024-03-30T21:11:54.426" v="2142" actId="47"/>
        <pc:sldMkLst>
          <pc:docMk/>
          <pc:sldMk cId="3420872165" sldId="924"/>
        </pc:sldMkLst>
      </pc:sldChg>
      <pc:sldChg chg="add del">
        <pc:chgData name="TOMMASINI ALBERTO" userId="8c013d22-ceb2-4014-ae73-ac062752c54f" providerId="ADAL" clId="{6B524CEC-15DD-41FA-9614-602D1D68AC87}" dt="2024-03-30T21:11:59.839" v="2143" actId="47"/>
        <pc:sldMkLst>
          <pc:docMk/>
          <pc:sldMk cId="979960016" sldId="925"/>
        </pc:sldMkLst>
      </pc:sldChg>
      <pc:sldChg chg="add del">
        <pc:chgData name="TOMMASINI ALBERTO" userId="8c013d22-ceb2-4014-ae73-ac062752c54f" providerId="ADAL" clId="{6B524CEC-15DD-41FA-9614-602D1D68AC87}" dt="2024-03-30T21:34:56.021" v="2358" actId="47"/>
        <pc:sldMkLst>
          <pc:docMk/>
          <pc:sldMk cId="2560130568" sldId="926"/>
        </pc:sldMkLst>
      </pc:sldChg>
      <pc:sldChg chg="add del">
        <pc:chgData name="TOMMASINI ALBERTO" userId="8c013d22-ceb2-4014-ae73-ac062752c54f" providerId="ADAL" clId="{6B524CEC-15DD-41FA-9614-602D1D68AC87}" dt="2024-03-30T21:42:30.838" v="2446" actId="47"/>
        <pc:sldMkLst>
          <pc:docMk/>
          <pc:sldMk cId="1426596773" sldId="927"/>
        </pc:sldMkLst>
      </pc:sldChg>
      <pc:sldChg chg="new add del">
        <pc:chgData name="TOMMASINI ALBERTO" userId="8c013d22-ceb2-4014-ae73-ac062752c54f" providerId="ADAL" clId="{6B524CEC-15DD-41FA-9614-602D1D68AC87}" dt="2024-03-30T21:03:26.569" v="2014" actId="2696"/>
        <pc:sldMkLst>
          <pc:docMk/>
          <pc:sldMk cId="1894155279" sldId="927"/>
        </pc:sldMkLst>
      </pc:sldChg>
      <pc:sldChg chg="add del">
        <pc:chgData name="TOMMASINI ALBERTO" userId="8c013d22-ceb2-4014-ae73-ac062752c54f" providerId="ADAL" clId="{6B524CEC-15DD-41FA-9614-602D1D68AC87}" dt="2024-03-30T21:03:26.569" v="2014" actId="2696"/>
        <pc:sldMkLst>
          <pc:docMk/>
          <pc:sldMk cId="1783937356" sldId="928"/>
        </pc:sldMkLst>
      </pc:sldChg>
      <pc:sldChg chg="add del">
        <pc:chgData name="TOMMASINI ALBERTO" userId="8c013d22-ceb2-4014-ae73-ac062752c54f" providerId="ADAL" clId="{6B524CEC-15DD-41FA-9614-602D1D68AC87}" dt="2024-03-30T21:42:31.730" v="2447" actId="47"/>
        <pc:sldMkLst>
          <pc:docMk/>
          <pc:sldMk cId="2364308710" sldId="928"/>
        </pc:sldMkLst>
      </pc:sldChg>
      <pc:sldChg chg="add del">
        <pc:chgData name="TOMMASINI ALBERTO" userId="8c013d22-ceb2-4014-ae73-ac062752c54f" providerId="ADAL" clId="{6B524CEC-15DD-41FA-9614-602D1D68AC87}" dt="2024-03-30T21:42:32.574" v="2448" actId="47"/>
        <pc:sldMkLst>
          <pc:docMk/>
          <pc:sldMk cId="1995265215" sldId="929"/>
        </pc:sldMkLst>
      </pc:sldChg>
      <pc:sldChg chg="add del">
        <pc:chgData name="TOMMASINI ALBERTO" userId="8c013d22-ceb2-4014-ae73-ac062752c54f" providerId="ADAL" clId="{6B524CEC-15DD-41FA-9614-602D1D68AC87}" dt="2024-03-30T21:03:26.569" v="2014" actId="2696"/>
        <pc:sldMkLst>
          <pc:docMk/>
          <pc:sldMk cId="3519841985" sldId="929"/>
        </pc:sldMkLst>
      </pc:sldChg>
      <pc:sldChg chg="modSp add del mod">
        <pc:chgData name="TOMMASINI ALBERTO" userId="8c013d22-ceb2-4014-ae73-ac062752c54f" providerId="ADAL" clId="{6B524CEC-15DD-41FA-9614-602D1D68AC87}" dt="2024-03-30T21:23:08.464" v="2243" actId="47"/>
        <pc:sldMkLst>
          <pc:docMk/>
          <pc:sldMk cId="0" sldId="930"/>
        </pc:sldMkLst>
      </pc:sldChg>
      <pc:sldChg chg="add del">
        <pc:chgData name="TOMMASINI ALBERTO" userId="8c013d22-ceb2-4014-ae73-ac062752c54f" providerId="ADAL" clId="{6B524CEC-15DD-41FA-9614-602D1D68AC87}" dt="2024-03-30T21:26:09.590" v="2285" actId="47"/>
        <pc:sldMkLst>
          <pc:docMk/>
          <pc:sldMk cId="0" sldId="931"/>
        </pc:sldMkLst>
      </pc:sldChg>
      <pc:sldChg chg="addSp delSp modSp add mod">
        <pc:chgData name="TOMMASINI ALBERTO" userId="8c013d22-ceb2-4014-ae73-ac062752c54f" providerId="ADAL" clId="{6B524CEC-15DD-41FA-9614-602D1D68AC87}" dt="2024-04-04T22:02:02.052" v="5942" actId="1076"/>
        <pc:sldMkLst>
          <pc:docMk/>
          <pc:sldMk cId="0" sldId="932"/>
        </pc:sldMkLst>
      </pc:sldChg>
      <pc:sldChg chg="add del">
        <pc:chgData name="TOMMASINI ALBERTO" userId="8c013d22-ceb2-4014-ae73-ac062752c54f" providerId="ADAL" clId="{6B524CEC-15DD-41FA-9614-602D1D68AC87}" dt="2024-03-30T21:33:19.835" v="2339" actId="47"/>
        <pc:sldMkLst>
          <pc:docMk/>
          <pc:sldMk cId="0" sldId="933"/>
        </pc:sldMkLst>
      </pc:sldChg>
      <pc:sldChg chg="addSp modSp new mod ord">
        <pc:chgData name="TOMMASINI ALBERTO" userId="8c013d22-ceb2-4014-ae73-ac062752c54f" providerId="ADAL" clId="{6B524CEC-15DD-41FA-9614-602D1D68AC87}" dt="2024-04-04T21:14:50.851" v="5618" actId="1076"/>
        <pc:sldMkLst>
          <pc:docMk/>
          <pc:sldMk cId="1874712753" sldId="934"/>
        </pc:sldMkLst>
      </pc:sldChg>
      <pc:sldChg chg="addSp delSp modSp new mod modNotesTx">
        <pc:chgData name="TOMMASINI ALBERTO" userId="8c013d22-ceb2-4014-ae73-ac062752c54f" providerId="ADAL" clId="{6B524CEC-15DD-41FA-9614-602D1D68AC87}" dt="2024-04-04T21:24:11.608" v="5656" actId="14100"/>
        <pc:sldMkLst>
          <pc:docMk/>
          <pc:sldMk cId="968831677" sldId="935"/>
        </pc:sldMkLst>
      </pc:sldChg>
      <pc:sldChg chg="addSp modSp new del">
        <pc:chgData name="TOMMASINI ALBERTO" userId="8c013d22-ceb2-4014-ae73-ac062752c54f" providerId="ADAL" clId="{6B524CEC-15DD-41FA-9614-602D1D68AC87}" dt="2024-03-30T16:37:39.608" v="1519" actId="47"/>
        <pc:sldMkLst>
          <pc:docMk/>
          <pc:sldMk cId="1668686710" sldId="935"/>
        </pc:sldMkLst>
      </pc:sldChg>
      <pc:sldChg chg="addSp delSp modSp new mod">
        <pc:chgData name="TOMMASINI ALBERTO" userId="8c013d22-ceb2-4014-ae73-ac062752c54f" providerId="ADAL" clId="{6B524CEC-15DD-41FA-9614-602D1D68AC87}" dt="2024-04-04T22:10:07.591" v="6020" actId="1076"/>
        <pc:sldMkLst>
          <pc:docMk/>
          <pc:sldMk cId="2914140636" sldId="936"/>
        </pc:sldMkLst>
      </pc:sldChg>
      <pc:sldChg chg="new del">
        <pc:chgData name="TOMMASINI ALBERTO" userId="8c013d22-ceb2-4014-ae73-ac062752c54f" providerId="ADAL" clId="{6B524CEC-15DD-41FA-9614-602D1D68AC87}" dt="2024-03-30T16:53:12.242" v="1722" actId="47"/>
        <pc:sldMkLst>
          <pc:docMk/>
          <pc:sldMk cId="3500264673" sldId="936"/>
        </pc:sldMkLst>
      </pc:sldChg>
      <pc:sldChg chg="addSp modSp new mod">
        <pc:chgData name="TOMMASINI ALBERTO" userId="8c013d22-ceb2-4014-ae73-ac062752c54f" providerId="ADAL" clId="{6B524CEC-15DD-41FA-9614-602D1D68AC87}" dt="2024-04-04T22:11:43.831" v="6028" actId="1076"/>
        <pc:sldMkLst>
          <pc:docMk/>
          <pc:sldMk cId="781606631" sldId="937"/>
        </pc:sldMkLst>
      </pc:sldChg>
      <pc:sldChg chg="add del ord">
        <pc:chgData name="TOMMASINI ALBERTO" userId="8c013d22-ceb2-4014-ae73-ac062752c54f" providerId="ADAL" clId="{6B524CEC-15DD-41FA-9614-602D1D68AC87}" dt="2024-03-30T16:53:08.856" v="1721" actId="47"/>
        <pc:sldMkLst>
          <pc:docMk/>
          <pc:sldMk cId="2721860789" sldId="937"/>
        </pc:sldMkLst>
      </pc:sldChg>
      <pc:sldChg chg="addSp modSp add del mod">
        <pc:chgData name="TOMMASINI ALBERTO" userId="8c013d22-ceb2-4014-ae73-ac062752c54f" providerId="ADAL" clId="{6B524CEC-15DD-41FA-9614-602D1D68AC87}" dt="2024-04-04T22:11:48.491" v="6029" actId="47"/>
        <pc:sldMkLst>
          <pc:docMk/>
          <pc:sldMk cId="1648977304" sldId="938"/>
        </pc:sldMkLst>
      </pc:sldChg>
      <pc:sldChg chg="add">
        <pc:chgData name="TOMMASINI ALBERTO" userId="8c013d22-ceb2-4014-ae73-ac062752c54f" providerId="ADAL" clId="{6B524CEC-15DD-41FA-9614-602D1D68AC87}" dt="2024-04-05T19:17:35.771" v="6072"/>
        <pc:sldMkLst>
          <pc:docMk/>
          <pc:sldMk cId="1201541241" sldId="939"/>
        </pc:sldMkLst>
      </pc:sldChg>
      <pc:sldChg chg="addSp modSp add del mod">
        <pc:chgData name="TOMMASINI ALBERTO" userId="8c013d22-ceb2-4014-ae73-ac062752c54f" providerId="ADAL" clId="{6B524CEC-15DD-41FA-9614-602D1D68AC87}" dt="2024-04-05T19:17:22.220" v="6071" actId="2696"/>
        <pc:sldMkLst>
          <pc:docMk/>
          <pc:sldMk cId="1479603832" sldId="939"/>
        </pc:sldMkLst>
      </pc:sldChg>
      <pc:sldChg chg="addSp delSp add del mod">
        <pc:chgData name="TOMMASINI ALBERTO" userId="8c013d22-ceb2-4014-ae73-ac062752c54f" providerId="ADAL" clId="{6B524CEC-15DD-41FA-9614-602D1D68AC87}" dt="2024-03-31T15:03:23.768" v="3053" actId="47"/>
        <pc:sldMkLst>
          <pc:docMk/>
          <pc:sldMk cId="1328640791" sldId="940"/>
        </pc:sldMkLst>
      </pc:sldChg>
      <pc:sldChg chg="addSp delSp modSp add del mod">
        <pc:chgData name="TOMMASINI ALBERTO" userId="8c013d22-ceb2-4014-ae73-ac062752c54f" providerId="ADAL" clId="{6B524CEC-15DD-41FA-9614-602D1D68AC87}" dt="2024-03-31T15:09:22.894" v="3250" actId="47"/>
        <pc:sldMkLst>
          <pc:docMk/>
          <pc:sldMk cId="1203184468" sldId="941"/>
        </pc:sldMkLst>
      </pc:sldChg>
      <pc:sldChg chg="addSp delSp modSp new del mod">
        <pc:chgData name="TOMMASINI ALBERTO" userId="8c013d22-ceb2-4014-ae73-ac062752c54f" providerId="ADAL" clId="{6B524CEC-15DD-41FA-9614-602D1D68AC87}" dt="2024-04-05T19:17:22.220" v="6071" actId="2696"/>
        <pc:sldMkLst>
          <pc:docMk/>
          <pc:sldMk cId="1903167199" sldId="942"/>
        </pc:sldMkLst>
      </pc:sldChg>
      <pc:sldChg chg="add">
        <pc:chgData name="TOMMASINI ALBERTO" userId="8c013d22-ceb2-4014-ae73-ac062752c54f" providerId="ADAL" clId="{6B524CEC-15DD-41FA-9614-602D1D68AC87}" dt="2024-04-05T19:17:35.771" v="6072"/>
        <pc:sldMkLst>
          <pc:docMk/>
          <pc:sldMk cId="3954162335" sldId="942"/>
        </pc:sldMkLst>
      </pc:sldChg>
      <pc:sldChg chg="addSp delSp modSp add del mod">
        <pc:chgData name="TOMMASINI ALBERTO" userId="8c013d22-ceb2-4014-ae73-ac062752c54f" providerId="ADAL" clId="{6B524CEC-15DD-41FA-9614-602D1D68AC87}" dt="2024-03-31T16:03:02.605" v="3311" actId="47"/>
        <pc:sldMkLst>
          <pc:docMk/>
          <pc:sldMk cId="3000945869" sldId="943"/>
        </pc:sldMkLst>
      </pc:sldChg>
      <pc:sldChg chg="addSp modSp add mod">
        <pc:chgData name="TOMMASINI ALBERTO" userId="8c013d22-ceb2-4014-ae73-ac062752c54f" providerId="ADAL" clId="{6B524CEC-15DD-41FA-9614-602D1D68AC87}" dt="2024-03-31T20:24:57.181" v="4285" actId="20577"/>
        <pc:sldMkLst>
          <pc:docMk/>
          <pc:sldMk cId="2787564591" sldId="944"/>
        </pc:sldMkLst>
      </pc:sldChg>
      <pc:sldChg chg="addSp add del mod">
        <pc:chgData name="TOMMASINI ALBERTO" userId="8c013d22-ceb2-4014-ae73-ac062752c54f" providerId="ADAL" clId="{6B524CEC-15DD-41FA-9614-602D1D68AC87}" dt="2024-03-31T17:21:40.514" v="3465" actId="47"/>
        <pc:sldMkLst>
          <pc:docMk/>
          <pc:sldMk cId="129088141" sldId="945"/>
        </pc:sldMkLst>
      </pc:sldChg>
      <pc:sldChg chg="addSp modSp add mod">
        <pc:chgData name="TOMMASINI ALBERTO" userId="8c013d22-ceb2-4014-ae73-ac062752c54f" providerId="ADAL" clId="{6B524CEC-15DD-41FA-9614-602D1D68AC87}" dt="2024-03-31T20:25:09.105" v="4286" actId="1076"/>
        <pc:sldMkLst>
          <pc:docMk/>
          <pc:sldMk cId="1575085059" sldId="946"/>
        </pc:sldMkLst>
      </pc:sldChg>
      <pc:sldChg chg="addSp delSp modSp new mod">
        <pc:chgData name="TOMMASINI ALBERTO" userId="8c013d22-ceb2-4014-ae73-ac062752c54f" providerId="ADAL" clId="{6B524CEC-15DD-41FA-9614-602D1D68AC87}" dt="2024-04-04T22:12:29.116" v="6034" actId="1076"/>
        <pc:sldMkLst>
          <pc:docMk/>
          <pc:sldMk cId="1291152731" sldId="947"/>
        </pc:sldMkLst>
      </pc:sldChg>
      <pc:sldChg chg="addSp modSp add mod">
        <pc:chgData name="TOMMASINI ALBERTO" userId="8c013d22-ceb2-4014-ae73-ac062752c54f" providerId="ADAL" clId="{6B524CEC-15DD-41FA-9614-602D1D68AC87}" dt="2024-04-05T19:16:42.814" v="6070" actId="1076"/>
        <pc:sldMkLst>
          <pc:docMk/>
          <pc:sldMk cId="3572930824" sldId="948"/>
        </pc:sldMkLst>
      </pc:sldChg>
      <pc:sldChg chg="addSp add mod">
        <pc:chgData name="TOMMASINI ALBERTO" userId="8c013d22-ceb2-4014-ae73-ac062752c54f" providerId="ADAL" clId="{6B524CEC-15DD-41FA-9614-602D1D68AC87}" dt="2024-03-30T21:58:17.602" v="2498" actId="22"/>
        <pc:sldMkLst>
          <pc:docMk/>
          <pc:sldMk cId="427832875" sldId="949"/>
        </pc:sldMkLst>
      </pc:sldChg>
      <pc:sldChg chg="addSp delSp modSp new mod">
        <pc:chgData name="TOMMASINI ALBERTO" userId="8c013d22-ceb2-4014-ae73-ac062752c54f" providerId="ADAL" clId="{6B524CEC-15DD-41FA-9614-602D1D68AC87}" dt="2024-03-31T20:23:32.797" v="4254" actId="1076"/>
        <pc:sldMkLst>
          <pc:docMk/>
          <pc:sldMk cId="1423925374" sldId="950"/>
        </pc:sldMkLst>
      </pc:sldChg>
      <pc:sldChg chg="addSp delSp add del mod">
        <pc:chgData name="TOMMASINI ALBERTO" userId="8c013d22-ceb2-4014-ae73-ac062752c54f" providerId="ADAL" clId="{6B524CEC-15DD-41FA-9614-602D1D68AC87}" dt="2024-03-31T20:13:47.896" v="3847" actId="47"/>
        <pc:sldMkLst>
          <pc:docMk/>
          <pc:sldMk cId="2037644417" sldId="951"/>
        </pc:sldMkLst>
      </pc:sldChg>
      <pc:sldChg chg="addSp delSp modSp add del mod">
        <pc:chgData name="TOMMASINI ALBERTO" userId="8c013d22-ceb2-4014-ae73-ac062752c54f" providerId="ADAL" clId="{6B524CEC-15DD-41FA-9614-602D1D68AC87}" dt="2024-03-31T20:16:00.047" v="3987" actId="47"/>
        <pc:sldMkLst>
          <pc:docMk/>
          <pc:sldMk cId="3672190096" sldId="952"/>
        </pc:sldMkLst>
      </pc:sldChg>
      <pc:sldChg chg="addSp add del mod">
        <pc:chgData name="TOMMASINI ALBERTO" userId="8c013d22-ceb2-4014-ae73-ac062752c54f" providerId="ADAL" clId="{6B524CEC-15DD-41FA-9614-602D1D68AC87}" dt="2024-03-31T20:19:32.857" v="4135" actId="47"/>
        <pc:sldMkLst>
          <pc:docMk/>
          <pc:sldMk cId="47623161" sldId="953"/>
        </pc:sldMkLst>
      </pc:sldChg>
      <pc:sldChg chg="addSp delSp modSp add del mod">
        <pc:chgData name="TOMMASINI ALBERTO" userId="8c013d22-ceb2-4014-ae73-ac062752c54f" providerId="ADAL" clId="{6B524CEC-15DD-41FA-9614-602D1D68AC87}" dt="2024-03-31T20:23:34.750" v="4255" actId="47"/>
        <pc:sldMkLst>
          <pc:docMk/>
          <pc:sldMk cId="834387733" sldId="954"/>
        </pc:sldMkLst>
      </pc:sldChg>
      <pc:sldChg chg="addSp delSp modSp add mod">
        <pc:chgData name="TOMMASINI ALBERTO" userId="8c013d22-ceb2-4014-ae73-ac062752c54f" providerId="ADAL" clId="{6B524CEC-15DD-41FA-9614-602D1D68AC87}" dt="2024-03-31T20:10:00.992" v="3648" actId="478"/>
        <pc:sldMkLst>
          <pc:docMk/>
          <pc:sldMk cId="878069174" sldId="955"/>
        </pc:sldMkLst>
      </pc:sldChg>
      <pc:sldChg chg="addSp delSp modSp new mod">
        <pc:chgData name="TOMMASINI ALBERTO" userId="8c013d22-ceb2-4014-ae73-ac062752c54f" providerId="ADAL" clId="{6B524CEC-15DD-41FA-9614-602D1D68AC87}" dt="2024-04-04T20:27:26.641" v="4789" actId="6549"/>
        <pc:sldMkLst>
          <pc:docMk/>
          <pc:sldMk cId="206565727" sldId="956"/>
        </pc:sldMkLst>
      </pc:sldChg>
      <pc:sldChg chg="addSp delSp new del mod">
        <pc:chgData name="TOMMASINI ALBERTO" userId="8c013d22-ceb2-4014-ae73-ac062752c54f" providerId="ADAL" clId="{6B524CEC-15DD-41FA-9614-602D1D68AC87}" dt="2024-03-31T19:49:22.091" v="3542" actId="47"/>
        <pc:sldMkLst>
          <pc:docMk/>
          <pc:sldMk cId="459965515" sldId="956"/>
        </pc:sldMkLst>
      </pc:sldChg>
      <pc:sldChg chg="modSp add mod">
        <pc:chgData name="TOMMASINI ALBERTO" userId="8c013d22-ceb2-4014-ae73-ac062752c54f" providerId="ADAL" clId="{6B524CEC-15DD-41FA-9614-602D1D68AC87}" dt="2024-04-04T20:26:57.902" v="4786" actId="1076"/>
        <pc:sldMkLst>
          <pc:docMk/>
          <pc:sldMk cId="201554674" sldId="957"/>
        </pc:sldMkLst>
      </pc:sldChg>
      <pc:sldChg chg="addSp delSp modSp add mod">
        <pc:chgData name="TOMMASINI ALBERTO" userId="8c013d22-ceb2-4014-ae73-ac062752c54f" providerId="ADAL" clId="{6B524CEC-15DD-41FA-9614-602D1D68AC87}" dt="2024-04-04T20:50:52.658" v="5595" actId="20577"/>
        <pc:sldMkLst>
          <pc:docMk/>
          <pc:sldMk cId="3527002096" sldId="958"/>
        </pc:sldMkLst>
      </pc:sldChg>
      <pc:sldChg chg="new del ord">
        <pc:chgData name="TOMMASINI ALBERTO" userId="8c013d22-ceb2-4014-ae73-ac062752c54f" providerId="ADAL" clId="{6B524CEC-15DD-41FA-9614-602D1D68AC87}" dt="2024-04-04T21:11:33.620" v="5616" actId="47"/>
        <pc:sldMkLst>
          <pc:docMk/>
          <pc:sldMk cId="84019006" sldId="959"/>
        </pc:sldMkLst>
      </pc:sldChg>
      <pc:sldChg chg="add del">
        <pc:chgData name="TOMMASINI ALBERTO" userId="8c013d22-ceb2-4014-ae73-ac062752c54f" providerId="ADAL" clId="{6B524CEC-15DD-41FA-9614-602D1D68AC87}" dt="2024-04-06T13:51:46.611" v="6073" actId="2696"/>
        <pc:sldMkLst>
          <pc:docMk/>
          <pc:sldMk cId="312561386" sldId="960"/>
        </pc:sldMkLst>
      </pc:sldChg>
      <pc:sldChg chg="add del">
        <pc:chgData name="TOMMASINI ALBERTO" userId="8c013d22-ceb2-4014-ae73-ac062752c54f" providerId="ADAL" clId="{6B524CEC-15DD-41FA-9614-602D1D68AC87}" dt="2024-04-04T22:23:52.559" v="6063" actId="47"/>
        <pc:sldMkLst>
          <pc:docMk/>
          <pc:sldMk cId="0" sldId="961"/>
        </pc:sldMkLst>
      </pc:sldChg>
      <pc:sldMasterChg chg="delSldLayout">
        <pc:chgData name="TOMMASINI ALBERTO" userId="8c013d22-ceb2-4014-ae73-ac062752c54f" providerId="ADAL" clId="{6B524CEC-15DD-41FA-9614-602D1D68AC87}" dt="2024-03-30T20:57:45.850" v="1962" actId="47"/>
        <pc:sldMasterMkLst>
          <pc:docMk/>
          <pc:sldMasterMk cId="1208086898" sldId="2147483648"/>
        </pc:sldMasterMkLst>
        <pc:sldLayoutChg chg="del">
          <pc:chgData name="TOMMASINI ALBERTO" userId="8c013d22-ceb2-4014-ae73-ac062752c54f" providerId="ADAL" clId="{6B524CEC-15DD-41FA-9614-602D1D68AC87}" dt="2024-03-30T16:48:40.209" v="1650" actId="47"/>
          <pc:sldLayoutMkLst>
            <pc:docMk/>
            <pc:sldMasterMk cId="1208086898" sldId="2147483648"/>
            <pc:sldLayoutMk cId="2164096004" sldId="2147483660"/>
          </pc:sldLayoutMkLst>
        </pc:sldLayoutChg>
        <pc:sldLayoutChg chg="del">
          <pc:chgData name="TOMMASINI ALBERTO" userId="8c013d22-ceb2-4014-ae73-ac062752c54f" providerId="ADAL" clId="{6B524CEC-15DD-41FA-9614-602D1D68AC87}" dt="2024-03-30T14:31:00.877" v="5" actId="47"/>
          <pc:sldLayoutMkLst>
            <pc:docMk/>
            <pc:sldMasterMk cId="1208086898" sldId="2147483648"/>
            <pc:sldLayoutMk cId="3898308158" sldId="2147483660"/>
          </pc:sldLayoutMkLst>
        </pc:sldLayoutChg>
        <pc:sldLayoutChg chg="del">
          <pc:chgData name="TOMMASINI ALBERTO" userId="8c013d22-ceb2-4014-ae73-ac062752c54f" providerId="ADAL" clId="{6B524CEC-15DD-41FA-9614-602D1D68AC87}" dt="2024-03-30T20:57:45.850" v="1962" actId="47"/>
          <pc:sldLayoutMkLst>
            <pc:docMk/>
            <pc:sldMasterMk cId="1208086898" sldId="2147483648"/>
            <pc:sldLayoutMk cId="2204707827" sldId="2147483661"/>
          </pc:sldLayoutMkLst>
        </pc:sldLayoutChg>
      </pc:sldMasterChg>
    </pc:docChg>
  </pc:docChgLst>
  <pc:docChgLst>
    <pc:chgData name="TOMMASINI ALBERTO" userId="8c013d22-ceb2-4014-ae73-ac062752c54f" providerId="ADAL" clId="{4A548379-D17F-4796-A860-FBA437D6CF27}"/>
    <pc:docChg chg="undo custSel addSld delSld modSld sldOrd">
      <pc:chgData name="TOMMASINI ALBERTO" userId="8c013d22-ceb2-4014-ae73-ac062752c54f" providerId="ADAL" clId="{4A548379-D17F-4796-A860-FBA437D6CF27}" dt="2025-05-09T12:43:38.687" v="7229" actId="20577"/>
      <pc:docMkLst>
        <pc:docMk/>
      </pc:docMkLst>
      <pc:sldChg chg="modSp mod">
        <pc:chgData name="TOMMASINI ALBERTO" userId="8c013d22-ceb2-4014-ae73-ac062752c54f" providerId="ADAL" clId="{4A548379-D17F-4796-A860-FBA437D6CF27}" dt="2025-05-04T20:36:23.529" v="3360" actId="14100"/>
        <pc:sldMkLst>
          <pc:docMk/>
          <pc:sldMk cId="0" sldId="300"/>
        </pc:sldMkLst>
        <pc:spChg chg="mod">
          <ac:chgData name="TOMMASINI ALBERTO" userId="8c013d22-ceb2-4014-ae73-ac062752c54f" providerId="ADAL" clId="{4A548379-D17F-4796-A860-FBA437D6CF27}" dt="2025-05-04T20:35:32.541" v="3316" actId="20577"/>
          <ac:spMkLst>
            <pc:docMk/>
            <pc:sldMk cId="0" sldId="300"/>
            <ac:spMk id="2052" creationId="{5A442C00-BBF1-CD4C-18A2-B073B08DCC95}"/>
          </ac:spMkLst>
        </pc:spChg>
        <pc:spChg chg="mod">
          <ac:chgData name="TOMMASINI ALBERTO" userId="8c013d22-ceb2-4014-ae73-ac062752c54f" providerId="ADAL" clId="{4A548379-D17F-4796-A860-FBA437D6CF27}" dt="2025-05-04T20:36:23.529" v="3360" actId="14100"/>
          <ac:spMkLst>
            <pc:docMk/>
            <pc:sldMk cId="0" sldId="300"/>
            <ac:spMk id="8198" creationId="{E7167D7E-A9CF-AC39-A318-FDF98C9D5662}"/>
          </ac:spMkLst>
        </pc:spChg>
      </pc:sldChg>
      <pc:sldChg chg="modSp">
        <pc:chgData name="TOMMASINI ALBERTO" userId="8c013d22-ceb2-4014-ae73-ac062752c54f" providerId="ADAL" clId="{4A548379-D17F-4796-A860-FBA437D6CF27}" dt="2025-05-04T16:06:23.777" v="1060" actId="1076"/>
        <pc:sldMkLst>
          <pc:docMk/>
          <pc:sldMk cId="0" sldId="420"/>
        </pc:sldMkLst>
        <pc:spChg chg="mod">
          <ac:chgData name="TOMMASINI ALBERTO" userId="8c013d22-ceb2-4014-ae73-ac062752c54f" providerId="ADAL" clId="{4A548379-D17F-4796-A860-FBA437D6CF27}" dt="2025-05-04T16:06:23.777" v="1060" actId="1076"/>
          <ac:spMkLst>
            <pc:docMk/>
            <pc:sldMk cId="0" sldId="420"/>
            <ac:spMk id="121859" creationId="{A10D1CD3-0053-63E9-44A1-F4F97641AC77}"/>
          </ac:spMkLst>
        </pc:spChg>
        <pc:spChg chg="mod">
          <ac:chgData name="TOMMASINI ALBERTO" userId="8c013d22-ceb2-4014-ae73-ac062752c54f" providerId="ADAL" clId="{4A548379-D17F-4796-A860-FBA437D6CF27}" dt="2025-05-04T16:06:19.571" v="1059" actId="1076"/>
          <ac:spMkLst>
            <pc:docMk/>
            <pc:sldMk cId="0" sldId="420"/>
            <ac:spMk id="121860" creationId="{DE0FA4CC-4DE4-3493-C833-996C7254CE76}"/>
          </ac:spMkLst>
        </pc:spChg>
      </pc:sldChg>
      <pc:sldChg chg="addSp modSp mod">
        <pc:chgData name="TOMMASINI ALBERTO" userId="8c013d22-ceb2-4014-ae73-ac062752c54f" providerId="ADAL" clId="{4A548379-D17F-4796-A860-FBA437D6CF27}" dt="2025-05-04T16:05:55.350" v="1056" actId="1076"/>
        <pc:sldMkLst>
          <pc:docMk/>
          <pc:sldMk cId="0" sldId="461"/>
        </pc:sldMkLst>
        <pc:spChg chg="mod">
          <ac:chgData name="TOMMASINI ALBERTO" userId="8c013d22-ceb2-4014-ae73-ac062752c54f" providerId="ADAL" clId="{4A548379-D17F-4796-A860-FBA437D6CF27}" dt="2025-05-04T16:05:55.350" v="1056" actId="1076"/>
          <ac:spMkLst>
            <pc:docMk/>
            <pc:sldMk cId="0" sldId="461"/>
            <ac:spMk id="117761" creationId="{45C4A5C5-D3BF-EA08-4288-F80D2F92CDD9}"/>
          </ac:spMkLst>
        </pc:spChg>
        <pc:picChg chg="add mod">
          <ac:chgData name="TOMMASINI ALBERTO" userId="8c013d22-ceb2-4014-ae73-ac062752c54f" providerId="ADAL" clId="{4A548379-D17F-4796-A860-FBA437D6CF27}" dt="2025-05-04T16:05:40.342" v="1052" actId="1076"/>
          <ac:picMkLst>
            <pc:docMk/>
            <pc:sldMk cId="0" sldId="461"/>
            <ac:picMk id="2" creationId="{5FDD0D91-252A-0746-F4A2-4BA801AFCE30}"/>
          </ac:picMkLst>
        </pc:picChg>
        <pc:picChg chg="mod">
          <ac:chgData name="TOMMASINI ALBERTO" userId="8c013d22-ceb2-4014-ae73-ac062752c54f" providerId="ADAL" clId="{4A548379-D17F-4796-A860-FBA437D6CF27}" dt="2025-05-04T16:05:41.344" v="1053" actId="1076"/>
          <ac:picMkLst>
            <pc:docMk/>
            <pc:sldMk cId="0" sldId="461"/>
            <ac:picMk id="5" creationId="{C2EA2AA8-B6F1-7A8D-3BE3-3B04AC2652AD}"/>
          </ac:picMkLst>
        </pc:picChg>
      </pc:sldChg>
      <pc:sldChg chg="modSp">
        <pc:chgData name="TOMMASINI ALBERTO" userId="8c013d22-ceb2-4014-ae73-ac062752c54f" providerId="ADAL" clId="{4A548379-D17F-4796-A860-FBA437D6CF27}" dt="2025-05-04T19:10:44.401" v="2553" actId="1076"/>
        <pc:sldMkLst>
          <pc:docMk/>
          <pc:sldMk cId="0" sldId="466"/>
        </pc:sldMkLst>
        <pc:spChg chg="mod">
          <ac:chgData name="TOMMASINI ALBERTO" userId="8c013d22-ceb2-4014-ae73-ac062752c54f" providerId="ADAL" clId="{4A548379-D17F-4796-A860-FBA437D6CF27}" dt="2025-05-04T19:10:44.401" v="2553" actId="1076"/>
          <ac:spMkLst>
            <pc:docMk/>
            <pc:sldMk cId="0" sldId="466"/>
            <ac:spMk id="5" creationId="{AEC56E12-D9F2-DB49-895B-12081FCB0DA0}"/>
          </ac:spMkLst>
        </pc:spChg>
        <pc:spChg chg="mod">
          <ac:chgData name="TOMMASINI ALBERTO" userId="8c013d22-ceb2-4014-ae73-ac062752c54f" providerId="ADAL" clId="{4A548379-D17F-4796-A860-FBA437D6CF27}" dt="2025-05-04T19:10:44.401" v="2553" actId="1076"/>
          <ac:spMkLst>
            <pc:docMk/>
            <pc:sldMk cId="0" sldId="466"/>
            <ac:spMk id="15" creationId="{114509DB-0FC4-1098-9C1E-D6F654F37024}"/>
          </ac:spMkLst>
        </pc:spChg>
        <pc:picChg chg="mod">
          <ac:chgData name="TOMMASINI ALBERTO" userId="8c013d22-ceb2-4014-ae73-ac062752c54f" providerId="ADAL" clId="{4A548379-D17F-4796-A860-FBA437D6CF27}" dt="2025-05-04T19:10:44.401" v="2553" actId="1076"/>
          <ac:picMkLst>
            <pc:docMk/>
            <pc:sldMk cId="0" sldId="466"/>
            <ac:picMk id="6" creationId="{22DF07C6-E8AB-3E20-4DD1-D90EE6091BBC}"/>
          </ac:picMkLst>
        </pc:picChg>
        <pc:picChg chg="mod">
          <ac:chgData name="TOMMASINI ALBERTO" userId="8c013d22-ceb2-4014-ae73-ac062752c54f" providerId="ADAL" clId="{4A548379-D17F-4796-A860-FBA437D6CF27}" dt="2025-05-04T19:10:44.401" v="2553" actId="1076"/>
          <ac:picMkLst>
            <pc:docMk/>
            <pc:sldMk cId="0" sldId="466"/>
            <ac:picMk id="7" creationId="{BC29B8FB-FBA3-4E5B-967A-E485E109171E}"/>
          </ac:picMkLst>
        </pc:picChg>
        <pc:picChg chg="mod">
          <ac:chgData name="TOMMASINI ALBERTO" userId="8c013d22-ceb2-4014-ae73-ac062752c54f" providerId="ADAL" clId="{4A548379-D17F-4796-A860-FBA437D6CF27}" dt="2025-05-04T19:10:44.401" v="2553" actId="1076"/>
          <ac:picMkLst>
            <pc:docMk/>
            <pc:sldMk cId="0" sldId="466"/>
            <ac:picMk id="8" creationId="{04FE3772-2819-F1E0-B9B2-E59E5CB96F2D}"/>
          </ac:picMkLst>
        </pc:picChg>
        <pc:picChg chg="mod">
          <ac:chgData name="TOMMASINI ALBERTO" userId="8c013d22-ceb2-4014-ae73-ac062752c54f" providerId="ADAL" clId="{4A548379-D17F-4796-A860-FBA437D6CF27}" dt="2025-05-04T19:10:44.401" v="2553" actId="1076"/>
          <ac:picMkLst>
            <pc:docMk/>
            <pc:sldMk cId="0" sldId="466"/>
            <ac:picMk id="9" creationId="{DAD879D9-BFAF-F3E1-29AF-661203F9389E}"/>
          </ac:picMkLst>
        </pc:picChg>
        <pc:picChg chg="mod">
          <ac:chgData name="TOMMASINI ALBERTO" userId="8c013d22-ceb2-4014-ae73-ac062752c54f" providerId="ADAL" clId="{4A548379-D17F-4796-A860-FBA437D6CF27}" dt="2025-05-04T19:10:44.401" v="2553" actId="1076"/>
          <ac:picMkLst>
            <pc:docMk/>
            <pc:sldMk cId="0" sldId="466"/>
            <ac:picMk id="11" creationId="{9923DA10-C93B-CF17-6BA9-2936CCF19D06}"/>
          </ac:picMkLst>
        </pc:picChg>
        <pc:picChg chg="mod">
          <ac:chgData name="TOMMASINI ALBERTO" userId="8c013d22-ceb2-4014-ae73-ac062752c54f" providerId="ADAL" clId="{4A548379-D17F-4796-A860-FBA437D6CF27}" dt="2025-05-04T19:10:44.401" v="2553" actId="1076"/>
          <ac:picMkLst>
            <pc:docMk/>
            <pc:sldMk cId="0" sldId="466"/>
            <ac:picMk id="145411" creationId="{4AF7DC42-6D51-246E-90AE-64FDB2A03125}"/>
          </ac:picMkLst>
        </pc:picChg>
        <pc:cxnChg chg="mod">
          <ac:chgData name="TOMMASINI ALBERTO" userId="8c013d22-ceb2-4014-ae73-ac062752c54f" providerId="ADAL" clId="{4A548379-D17F-4796-A860-FBA437D6CF27}" dt="2025-05-04T19:10:44.401" v="2553" actId="1076"/>
          <ac:cxnSpMkLst>
            <pc:docMk/>
            <pc:sldMk cId="0" sldId="466"/>
            <ac:cxnSpMk id="17" creationId="{6D2680F8-8A57-2ADF-D40C-1E2595DC91C4}"/>
          </ac:cxnSpMkLst>
        </pc:cxnChg>
      </pc:sldChg>
      <pc:sldChg chg="modSp">
        <pc:chgData name="TOMMASINI ALBERTO" userId="8c013d22-ceb2-4014-ae73-ac062752c54f" providerId="ADAL" clId="{4A548379-D17F-4796-A860-FBA437D6CF27}" dt="2025-05-04T19:05:45.404" v="2463" actId="1076"/>
        <pc:sldMkLst>
          <pc:docMk/>
          <pc:sldMk cId="0" sldId="473"/>
        </pc:sldMkLst>
        <pc:spChg chg="mod">
          <ac:chgData name="TOMMASINI ALBERTO" userId="8c013d22-ceb2-4014-ae73-ac062752c54f" providerId="ADAL" clId="{4A548379-D17F-4796-A860-FBA437D6CF27}" dt="2025-05-04T19:05:15.334" v="2462" actId="14100"/>
          <ac:spMkLst>
            <pc:docMk/>
            <pc:sldMk cId="0" sldId="473"/>
            <ac:spMk id="130050" creationId="{330EA3AC-96AC-0ACB-D719-C95F945C19F3}"/>
          </ac:spMkLst>
        </pc:spChg>
        <pc:spChg chg="mod">
          <ac:chgData name="TOMMASINI ALBERTO" userId="8c013d22-ceb2-4014-ae73-ac062752c54f" providerId="ADAL" clId="{4A548379-D17F-4796-A860-FBA437D6CF27}" dt="2025-05-04T19:05:45.404" v="2463" actId="1076"/>
          <ac:spMkLst>
            <pc:docMk/>
            <pc:sldMk cId="0" sldId="473"/>
            <ac:spMk id="130052" creationId="{5BB584F6-F7BD-DE25-F844-78292E3146B8}"/>
          </ac:spMkLst>
        </pc:spChg>
      </pc:sldChg>
      <pc:sldChg chg="addSp delSp modSp modNotesTx">
        <pc:chgData name="TOMMASINI ALBERTO" userId="8c013d22-ceb2-4014-ae73-ac062752c54f" providerId="ADAL" clId="{4A548379-D17F-4796-A860-FBA437D6CF27}" dt="2025-05-08T22:08:27.983" v="5554" actId="478"/>
        <pc:sldMkLst>
          <pc:docMk/>
          <pc:sldMk cId="4026089352" sldId="500"/>
        </pc:sldMkLst>
        <pc:picChg chg="add del mod">
          <ac:chgData name="TOMMASINI ALBERTO" userId="8c013d22-ceb2-4014-ae73-ac062752c54f" providerId="ADAL" clId="{4A548379-D17F-4796-A860-FBA437D6CF27}" dt="2025-05-08T22:08:27.983" v="5554" actId="478"/>
          <ac:picMkLst>
            <pc:docMk/>
            <pc:sldMk cId="4026089352" sldId="500"/>
            <ac:picMk id="3" creationId="{3587FD38-1572-9033-7125-F50B7B92B5D8}"/>
          </ac:picMkLst>
        </pc:picChg>
      </pc:sldChg>
      <pc:sldChg chg="modSp mod">
        <pc:chgData name="TOMMASINI ALBERTO" userId="8c013d22-ceb2-4014-ae73-ac062752c54f" providerId="ADAL" clId="{4A548379-D17F-4796-A860-FBA437D6CF27}" dt="2025-05-04T15:19:07.664" v="6" actId="20577"/>
        <pc:sldMkLst>
          <pc:docMk/>
          <pc:sldMk cId="0" sldId="509"/>
        </pc:sldMkLst>
        <pc:spChg chg="mod">
          <ac:chgData name="TOMMASINI ALBERTO" userId="8c013d22-ceb2-4014-ae73-ac062752c54f" providerId="ADAL" clId="{4A548379-D17F-4796-A860-FBA437D6CF27}" dt="2025-05-04T15:19:07.664" v="6" actId="20577"/>
          <ac:spMkLst>
            <pc:docMk/>
            <pc:sldMk cId="0" sldId="509"/>
            <ac:spMk id="30722" creationId="{D49E4531-FCBD-7D37-77CD-AED8B6623553}"/>
          </ac:spMkLst>
        </pc:spChg>
      </pc:sldChg>
      <pc:sldChg chg="modSp mod">
        <pc:chgData name="TOMMASINI ALBERTO" userId="8c013d22-ceb2-4014-ae73-ac062752c54f" providerId="ADAL" clId="{4A548379-D17F-4796-A860-FBA437D6CF27}" dt="2025-05-04T22:41:40.586" v="5200" actId="20577"/>
        <pc:sldMkLst>
          <pc:docMk/>
          <pc:sldMk cId="0" sldId="543"/>
        </pc:sldMkLst>
        <pc:spChg chg="mod">
          <ac:chgData name="TOMMASINI ALBERTO" userId="8c013d22-ceb2-4014-ae73-ac062752c54f" providerId="ADAL" clId="{4A548379-D17F-4796-A860-FBA437D6CF27}" dt="2025-05-04T22:41:40.586" v="5200" actId="20577"/>
          <ac:spMkLst>
            <pc:docMk/>
            <pc:sldMk cId="0" sldId="543"/>
            <ac:spMk id="5124" creationId="{0E472A68-9905-9FDD-0304-CBB7121ED245}"/>
          </ac:spMkLst>
        </pc:spChg>
        <pc:spChg chg="mod">
          <ac:chgData name="TOMMASINI ALBERTO" userId="8c013d22-ceb2-4014-ae73-ac062752c54f" providerId="ADAL" clId="{4A548379-D17F-4796-A860-FBA437D6CF27}" dt="2025-05-04T22:36:27.897" v="5105" actId="255"/>
          <ac:spMkLst>
            <pc:docMk/>
            <pc:sldMk cId="0" sldId="543"/>
            <ac:spMk id="5125" creationId="{9B6943F9-9A03-B85D-9403-DC34245B9166}"/>
          </ac:spMkLst>
        </pc:spChg>
        <pc:spChg chg="mod">
          <ac:chgData name="TOMMASINI ALBERTO" userId="8c013d22-ceb2-4014-ae73-ac062752c54f" providerId="ADAL" clId="{4A548379-D17F-4796-A860-FBA437D6CF27}" dt="2025-05-04T22:36:22.342" v="5103" actId="255"/>
          <ac:spMkLst>
            <pc:docMk/>
            <pc:sldMk cId="0" sldId="543"/>
            <ac:spMk id="5126" creationId="{594CC2C9-50C0-978C-C19F-4460BA75C3B8}"/>
          </ac:spMkLst>
        </pc:spChg>
      </pc:sldChg>
      <pc:sldChg chg="modSp mod">
        <pc:chgData name="TOMMASINI ALBERTO" userId="8c013d22-ceb2-4014-ae73-ac062752c54f" providerId="ADAL" clId="{4A548379-D17F-4796-A860-FBA437D6CF27}" dt="2025-05-04T22:30:45.335" v="5066" actId="14100"/>
        <pc:sldMkLst>
          <pc:docMk/>
          <pc:sldMk cId="0" sldId="545"/>
        </pc:sldMkLst>
        <pc:spChg chg="mod">
          <ac:chgData name="TOMMASINI ALBERTO" userId="8c013d22-ceb2-4014-ae73-ac062752c54f" providerId="ADAL" clId="{4A548379-D17F-4796-A860-FBA437D6CF27}" dt="2025-05-04T22:30:45.335" v="5066" actId="14100"/>
          <ac:spMkLst>
            <pc:docMk/>
            <pc:sldMk cId="0" sldId="545"/>
            <ac:spMk id="22530" creationId="{50012962-333C-A2D0-F2E6-8E46A246F832}"/>
          </ac:spMkLst>
        </pc:spChg>
      </pc:sldChg>
      <pc:sldChg chg="modSp mod ord">
        <pc:chgData name="TOMMASINI ALBERTO" userId="8c013d22-ceb2-4014-ae73-ac062752c54f" providerId="ADAL" clId="{4A548379-D17F-4796-A860-FBA437D6CF27}" dt="2025-05-04T19:03:44.768" v="2459"/>
        <pc:sldMkLst>
          <pc:docMk/>
          <pc:sldMk cId="0" sldId="563"/>
        </pc:sldMkLst>
        <pc:spChg chg="mod">
          <ac:chgData name="TOMMASINI ALBERTO" userId="8c013d22-ceb2-4014-ae73-ac062752c54f" providerId="ADAL" clId="{4A548379-D17F-4796-A860-FBA437D6CF27}" dt="2025-05-04T15:56:18.098" v="1029" actId="20577"/>
          <ac:spMkLst>
            <pc:docMk/>
            <pc:sldMk cId="0" sldId="563"/>
            <ac:spMk id="101377" creationId="{F05009B1-B21C-86C4-53EB-427AD463B43E}"/>
          </ac:spMkLst>
        </pc:spChg>
      </pc:sldChg>
      <pc:sldChg chg="addSp modSp mod ord modNotesTx">
        <pc:chgData name="TOMMASINI ALBERTO" userId="8c013d22-ceb2-4014-ae73-ac062752c54f" providerId="ADAL" clId="{4A548379-D17F-4796-A860-FBA437D6CF27}" dt="2025-05-04T19:03:46.350" v="2461"/>
        <pc:sldMkLst>
          <pc:docMk/>
          <pc:sldMk cId="0" sldId="570"/>
        </pc:sldMkLst>
        <pc:spChg chg="add mod">
          <ac:chgData name="TOMMASINI ALBERTO" userId="8c013d22-ceb2-4014-ae73-ac062752c54f" providerId="ADAL" clId="{4A548379-D17F-4796-A860-FBA437D6CF27}" dt="2025-05-04T18:58:03.795" v="2394" actId="20577"/>
          <ac:spMkLst>
            <pc:docMk/>
            <pc:sldMk cId="0" sldId="570"/>
            <ac:spMk id="2" creationId="{7B4C8279-5794-6E4E-E3A8-36283551EF5E}"/>
          </ac:spMkLst>
        </pc:spChg>
        <pc:spChg chg="add mod">
          <ac:chgData name="TOMMASINI ALBERTO" userId="8c013d22-ceb2-4014-ae73-ac062752c54f" providerId="ADAL" clId="{4A548379-D17F-4796-A860-FBA437D6CF27}" dt="2025-05-04T18:59:39.447" v="2441" actId="255"/>
          <ac:spMkLst>
            <pc:docMk/>
            <pc:sldMk cId="0" sldId="570"/>
            <ac:spMk id="3" creationId="{5D77A94A-C763-2E91-9953-3C6089DF1EBE}"/>
          </ac:spMkLst>
        </pc:spChg>
      </pc:sldChg>
      <pc:sldChg chg="addSp delSp modSp mod">
        <pc:chgData name="TOMMASINI ALBERTO" userId="8c013d22-ceb2-4014-ae73-ac062752c54f" providerId="ADAL" clId="{4A548379-D17F-4796-A860-FBA437D6CF27}" dt="2025-05-04T21:35:42.855" v="3809" actId="478"/>
        <pc:sldMkLst>
          <pc:docMk/>
          <pc:sldMk cId="2557885167" sldId="646"/>
        </pc:sldMkLst>
        <pc:spChg chg="add mod">
          <ac:chgData name="TOMMASINI ALBERTO" userId="8c013d22-ceb2-4014-ae73-ac062752c54f" providerId="ADAL" clId="{4A548379-D17F-4796-A860-FBA437D6CF27}" dt="2025-05-04T21:34:08.130" v="3768" actId="1076"/>
          <ac:spMkLst>
            <pc:docMk/>
            <pc:sldMk cId="2557885167" sldId="646"/>
            <ac:spMk id="2" creationId="{FB261E91-BD70-87E5-1DD1-ACCCA497A7FD}"/>
          </ac:spMkLst>
        </pc:spChg>
        <pc:spChg chg="add mod">
          <ac:chgData name="TOMMASINI ALBERTO" userId="8c013d22-ceb2-4014-ae73-ac062752c54f" providerId="ADAL" clId="{4A548379-D17F-4796-A860-FBA437D6CF27}" dt="2025-05-04T21:34:59.432" v="3789" actId="20577"/>
          <ac:spMkLst>
            <pc:docMk/>
            <pc:sldMk cId="2557885167" sldId="646"/>
            <ac:spMk id="3" creationId="{2BF7D17C-AE53-F28E-372E-7F4E44ECA993}"/>
          </ac:spMkLst>
        </pc:spChg>
        <pc:spChg chg="add mod">
          <ac:chgData name="TOMMASINI ALBERTO" userId="8c013d22-ceb2-4014-ae73-ac062752c54f" providerId="ADAL" clId="{4A548379-D17F-4796-A860-FBA437D6CF27}" dt="2025-05-04T21:35:21.532" v="3806" actId="20577"/>
          <ac:spMkLst>
            <pc:docMk/>
            <pc:sldMk cId="2557885167" sldId="646"/>
            <ac:spMk id="4" creationId="{793AC900-6B46-3087-BAFF-A839F4BD8565}"/>
          </ac:spMkLst>
        </pc:spChg>
      </pc:sldChg>
      <pc:sldChg chg="addSp modSp mod">
        <pc:chgData name="TOMMASINI ALBERTO" userId="8c013d22-ceb2-4014-ae73-ac062752c54f" providerId="ADAL" clId="{4A548379-D17F-4796-A860-FBA437D6CF27}" dt="2025-05-04T21:42:23.892" v="3852" actId="1076"/>
        <pc:sldMkLst>
          <pc:docMk/>
          <pc:sldMk cId="0" sldId="683"/>
        </pc:sldMkLst>
        <pc:spChg chg="mod">
          <ac:chgData name="TOMMASINI ALBERTO" userId="8c013d22-ceb2-4014-ae73-ac062752c54f" providerId="ADAL" clId="{4A548379-D17F-4796-A860-FBA437D6CF27}" dt="2025-05-04T21:42:12.631" v="3848" actId="20577"/>
          <ac:spMkLst>
            <pc:docMk/>
            <pc:sldMk cId="0" sldId="683"/>
            <ac:spMk id="23554" creationId="{AEEC1B47-998B-ECFD-03F0-E0D674C2CAC7}"/>
          </ac:spMkLst>
        </pc:spChg>
        <pc:picChg chg="add mod">
          <ac:chgData name="TOMMASINI ALBERTO" userId="8c013d22-ceb2-4014-ae73-ac062752c54f" providerId="ADAL" clId="{4A548379-D17F-4796-A860-FBA437D6CF27}" dt="2025-05-04T21:42:23.892" v="3852" actId="1076"/>
          <ac:picMkLst>
            <pc:docMk/>
            <pc:sldMk cId="0" sldId="683"/>
            <ac:picMk id="3" creationId="{E8B0889B-9223-81B7-43AA-B97A11FEA5E3}"/>
          </ac:picMkLst>
        </pc:picChg>
      </pc:sldChg>
      <pc:sldChg chg="modSp mod">
        <pc:chgData name="TOMMASINI ALBERTO" userId="8c013d22-ceb2-4014-ae73-ac062752c54f" providerId="ADAL" clId="{4A548379-D17F-4796-A860-FBA437D6CF27}" dt="2025-05-04T22:29:41.446" v="5054" actId="20577"/>
        <pc:sldMkLst>
          <pc:docMk/>
          <pc:sldMk cId="0" sldId="686"/>
        </pc:sldMkLst>
        <pc:spChg chg="mod">
          <ac:chgData name="TOMMASINI ALBERTO" userId="8c013d22-ceb2-4014-ae73-ac062752c54f" providerId="ADAL" clId="{4A548379-D17F-4796-A860-FBA437D6CF27}" dt="2025-05-04T22:29:41.446" v="5054" actId="20577"/>
          <ac:spMkLst>
            <pc:docMk/>
            <pc:sldMk cId="0" sldId="686"/>
            <ac:spMk id="20484" creationId="{D03F549D-811C-4748-1874-1456386A2DC7}"/>
          </ac:spMkLst>
        </pc:spChg>
      </pc:sldChg>
      <pc:sldChg chg="addSp delSp modSp add del mod">
        <pc:chgData name="TOMMASINI ALBERTO" userId="8c013d22-ceb2-4014-ae73-ac062752c54f" providerId="ADAL" clId="{4A548379-D17F-4796-A860-FBA437D6CF27}" dt="2025-05-05T05:09:21.386" v="5497" actId="2696"/>
        <pc:sldMkLst>
          <pc:docMk/>
          <pc:sldMk cId="5523860" sldId="865"/>
        </pc:sldMkLst>
      </pc:sldChg>
      <pc:sldChg chg="addSp modSp add mod">
        <pc:chgData name="TOMMASINI ALBERTO" userId="8c013d22-ceb2-4014-ae73-ac062752c54f" providerId="ADAL" clId="{4A548379-D17F-4796-A860-FBA437D6CF27}" dt="2025-05-05T05:11:39.614" v="5550" actId="20577"/>
        <pc:sldMkLst>
          <pc:docMk/>
          <pc:sldMk cId="3872046685" sldId="865"/>
        </pc:sldMkLst>
        <pc:spChg chg="mod">
          <ac:chgData name="TOMMASINI ALBERTO" userId="8c013d22-ceb2-4014-ae73-ac062752c54f" providerId="ADAL" clId="{4A548379-D17F-4796-A860-FBA437D6CF27}" dt="2025-05-05T05:10:01.012" v="5499" actId="1076"/>
          <ac:spMkLst>
            <pc:docMk/>
            <pc:sldMk cId="3872046685" sldId="865"/>
            <ac:spMk id="5" creationId="{9253D4D3-1F0E-35F1-BFE8-3ABF47EA5AB4}"/>
          </ac:spMkLst>
        </pc:spChg>
        <pc:spChg chg="mod">
          <ac:chgData name="TOMMASINI ALBERTO" userId="8c013d22-ceb2-4014-ae73-ac062752c54f" providerId="ADAL" clId="{4A548379-D17F-4796-A860-FBA437D6CF27}" dt="2025-05-05T05:10:01.012" v="5499" actId="1076"/>
          <ac:spMkLst>
            <pc:docMk/>
            <pc:sldMk cId="3872046685" sldId="865"/>
            <ac:spMk id="6" creationId="{051FFED4-81D6-0A68-8638-81B2484E61DB}"/>
          </ac:spMkLst>
        </pc:spChg>
        <pc:spChg chg="add mod">
          <ac:chgData name="TOMMASINI ALBERTO" userId="8c013d22-ceb2-4014-ae73-ac062752c54f" providerId="ADAL" clId="{4A548379-D17F-4796-A860-FBA437D6CF27}" dt="2025-05-05T05:11:39.614" v="5550" actId="20577"/>
          <ac:spMkLst>
            <pc:docMk/>
            <pc:sldMk cId="3872046685" sldId="865"/>
            <ac:spMk id="9" creationId="{8CE06717-C7B4-C161-4DCF-DEB992089709}"/>
          </ac:spMkLst>
        </pc:spChg>
        <pc:picChg chg="mod">
          <ac:chgData name="TOMMASINI ALBERTO" userId="8c013d22-ceb2-4014-ae73-ac062752c54f" providerId="ADAL" clId="{4A548379-D17F-4796-A860-FBA437D6CF27}" dt="2025-05-05T05:10:04.481" v="5500" actId="1076"/>
          <ac:picMkLst>
            <pc:docMk/>
            <pc:sldMk cId="3872046685" sldId="865"/>
            <ac:picMk id="2" creationId="{AA30693E-B1AA-BC9D-1CFF-776813C248BB}"/>
          </ac:picMkLst>
        </pc:picChg>
        <pc:picChg chg="mod">
          <ac:chgData name="TOMMASINI ALBERTO" userId="8c013d22-ceb2-4014-ae73-ac062752c54f" providerId="ADAL" clId="{4A548379-D17F-4796-A860-FBA437D6CF27}" dt="2025-05-05T05:10:01.012" v="5499" actId="1076"/>
          <ac:picMkLst>
            <pc:docMk/>
            <pc:sldMk cId="3872046685" sldId="865"/>
            <ac:picMk id="4" creationId="{EA812F22-FD32-E0FF-C19B-9B9EC3E872E3}"/>
          </ac:picMkLst>
        </pc:picChg>
        <pc:cxnChg chg="add mod">
          <ac:chgData name="TOMMASINI ALBERTO" userId="8c013d22-ceb2-4014-ae73-ac062752c54f" providerId="ADAL" clId="{4A548379-D17F-4796-A860-FBA437D6CF27}" dt="2025-05-05T05:10:31.170" v="5504" actId="14100"/>
          <ac:cxnSpMkLst>
            <pc:docMk/>
            <pc:sldMk cId="3872046685" sldId="865"/>
            <ac:cxnSpMk id="7" creationId="{6B1FE6C0-DD70-1250-E859-866663D7C71E}"/>
          </ac:cxnSpMkLst>
        </pc:cxnChg>
      </pc:sldChg>
      <pc:sldChg chg="modSp mod">
        <pc:chgData name="TOMMASINI ALBERTO" userId="8c013d22-ceb2-4014-ae73-ac062752c54f" providerId="ADAL" clId="{4A548379-D17F-4796-A860-FBA437D6CF27}" dt="2025-05-04T15:18:22.380" v="4" actId="20577"/>
        <pc:sldMkLst>
          <pc:docMk/>
          <pc:sldMk cId="453071260" sldId="885"/>
        </pc:sldMkLst>
        <pc:spChg chg="mod">
          <ac:chgData name="TOMMASINI ALBERTO" userId="8c013d22-ceb2-4014-ae73-ac062752c54f" providerId="ADAL" clId="{4A548379-D17F-4796-A860-FBA437D6CF27}" dt="2025-05-04T15:18:22.380" v="4" actId="20577"/>
          <ac:spMkLst>
            <pc:docMk/>
            <pc:sldMk cId="453071260" sldId="885"/>
            <ac:spMk id="2" creationId="{1CF6D9F7-CD18-4A61-BC7D-896374CFBBEC}"/>
          </ac:spMkLst>
        </pc:spChg>
      </pc:sldChg>
      <pc:sldChg chg="add">
        <pc:chgData name="TOMMASINI ALBERTO" userId="8c013d22-ceb2-4014-ae73-ac062752c54f" providerId="ADAL" clId="{4A548379-D17F-4796-A860-FBA437D6CF27}" dt="2025-05-05T05:09:28.606" v="5498"/>
        <pc:sldMkLst>
          <pc:docMk/>
          <pc:sldMk cId="3174096652" sldId="888"/>
        </pc:sldMkLst>
      </pc:sldChg>
      <pc:sldChg chg="add del">
        <pc:chgData name="TOMMASINI ALBERTO" userId="8c013d22-ceb2-4014-ae73-ac062752c54f" providerId="ADAL" clId="{4A548379-D17F-4796-A860-FBA437D6CF27}" dt="2025-05-05T05:09:21.386" v="5497" actId="2696"/>
        <pc:sldMkLst>
          <pc:docMk/>
          <pc:sldMk cId="4100852599" sldId="888"/>
        </pc:sldMkLst>
      </pc:sldChg>
      <pc:sldChg chg="modSp mod">
        <pc:chgData name="TOMMASINI ALBERTO" userId="8c013d22-ceb2-4014-ae73-ac062752c54f" providerId="ADAL" clId="{4A548379-D17F-4796-A860-FBA437D6CF27}" dt="2025-05-08T22:10:43.163" v="5555" actId="20577"/>
        <pc:sldMkLst>
          <pc:docMk/>
          <pc:sldMk cId="3855280570" sldId="917"/>
        </pc:sldMkLst>
        <pc:spChg chg="mod">
          <ac:chgData name="TOMMASINI ALBERTO" userId="8c013d22-ceb2-4014-ae73-ac062752c54f" providerId="ADAL" clId="{4A548379-D17F-4796-A860-FBA437D6CF27}" dt="2025-05-08T22:10:43.163" v="5555" actId="20577"/>
          <ac:spMkLst>
            <pc:docMk/>
            <pc:sldMk cId="3855280570" sldId="917"/>
            <ac:spMk id="7" creationId="{5A61D401-68A5-E1CF-C549-4D6FAAE1E16F}"/>
          </ac:spMkLst>
        </pc:spChg>
        <pc:spChg chg="mod">
          <ac:chgData name="TOMMASINI ALBERTO" userId="8c013d22-ceb2-4014-ae73-ac062752c54f" providerId="ADAL" clId="{4A548379-D17F-4796-A860-FBA437D6CF27}" dt="2025-05-04T19:16:10.653" v="2557" actId="1076"/>
          <ac:spMkLst>
            <pc:docMk/>
            <pc:sldMk cId="3855280570" sldId="917"/>
            <ac:spMk id="18434" creationId="{32238D46-CD0F-117F-5362-83E82AAB3837}"/>
          </ac:spMkLst>
        </pc:spChg>
      </pc:sldChg>
      <pc:sldChg chg="addSp delSp mod">
        <pc:chgData name="TOMMASINI ALBERTO" userId="8c013d22-ceb2-4014-ae73-ac062752c54f" providerId="ADAL" clId="{4A548379-D17F-4796-A860-FBA437D6CF27}" dt="2025-05-04T21:49:56.988" v="3859" actId="22"/>
        <pc:sldMkLst>
          <pc:docMk/>
          <pc:sldMk cId="0" sldId="932"/>
        </pc:sldMkLst>
        <pc:picChg chg="add">
          <ac:chgData name="TOMMASINI ALBERTO" userId="8c013d22-ceb2-4014-ae73-ac062752c54f" providerId="ADAL" clId="{4A548379-D17F-4796-A860-FBA437D6CF27}" dt="2025-05-04T21:49:56.988" v="3859" actId="22"/>
          <ac:picMkLst>
            <pc:docMk/>
            <pc:sldMk cId="0" sldId="932"/>
            <ac:picMk id="4" creationId="{1067D724-91FF-0A33-7A3E-0511D6D51B90}"/>
          </ac:picMkLst>
        </pc:picChg>
      </pc:sldChg>
      <pc:sldChg chg="modSp mod">
        <pc:chgData name="TOMMASINI ALBERTO" userId="8c013d22-ceb2-4014-ae73-ac062752c54f" providerId="ADAL" clId="{4A548379-D17F-4796-A860-FBA437D6CF27}" dt="2025-05-04T19:02:55.900" v="2453" actId="20577"/>
        <pc:sldMkLst>
          <pc:docMk/>
          <pc:sldMk cId="1874712753" sldId="934"/>
        </pc:sldMkLst>
        <pc:spChg chg="mod">
          <ac:chgData name="TOMMASINI ALBERTO" userId="8c013d22-ceb2-4014-ae73-ac062752c54f" providerId="ADAL" clId="{4A548379-D17F-4796-A860-FBA437D6CF27}" dt="2025-05-04T19:02:55.900" v="2453" actId="20577"/>
          <ac:spMkLst>
            <pc:docMk/>
            <pc:sldMk cId="1874712753" sldId="934"/>
            <ac:spMk id="3" creationId="{66F22B5D-C250-EE01-115D-9241386FF2D8}"/>
          </ac:spMkLst>
        </pc:spChg>
      </pc:sldChg>
      <pc:sldChg chg="addSp modSp new mod">
        <pc:chgData name="TOMMASINI ALBERTO" userId="8c013d22-ceb2-4014-ae73-ac062752c54f" providerId="ADAL" clId="{4A548379-D17F-4796-A860-FBA437D6CF27}" dt="2025-05-04T18:26:42.972" v="1695" actId="20577"/>
        <pc:sldMkLst>
          <pc:docMk/>
          <pc:sldMk cId="96082476" sldId="959"/>
        </pc:sldMkLst>
        <pc:spChg chg="add mod">
          <ac:chgData name="TOMMASINI ALBERTO" userId="8c013d22-ceb2-4014-ae73-ac062752c54f" providerId="ADAL" clId="{4A548379-D17F-4796-A860-FBA437D6CF27}" dt="2025-05-04T18:26:42.972" v="1695" actId="20577"/>
          <ac:spMkLst>
            <pc:docMk/>
            <pc:sldMk cId="96082476" sldId="959"/>
            <ac:spMk id="2" creationId="{DB60C75A-0130-B366-DD67-74A7E04981FF}"/>
          </ac:spMkLst>
        </pc:spChg>
        <pc:picChg chg="add mod">
          <ac:chgData name="TOMMASINI ALBERTO" userId="8c013d22-ceb2-4014-ae73-ac062752c54f" providerId="ADAL" clId="{4A548379-D17F-4796-A860-FBA437D6CF27}" dt="2025-05-04T15:42:39.263" v="472" actId="1076"/>
          <ac:picMkLst>
            <pc:docMk/>
            <pc:sldMk cId="96082476" sldId="959"/>
            <ac:picMk id="4" creationId="{A7BD19E5-D755-9A0E-04A3-64FB34DB3271}"/>
          </ac:picMkLst>
        </pc:picChg>
      </pc:sldChg>
      <pc:sldChg chg="addSp modSp new add del mod">
        <pc:chgData name="TOMMASINI ALBERTO" userId="8c013d22-ceb2-4014-ae73-ac062752c54f" providerId="ADAL" clId="{4A548379-D17F-4796-A860-FBA437D6CF27}" dt="2025-05-04T18:56:57.582" v="2371" actId="20577"/>
        <pc:sldMkLst>
          <pc:docMk/>
          <pc:sldMk cId="858973787" sldId="960"/>
        </pc:sldMkLst>
        <pc:spChg chg="add mod">
          <ac:chgData name="TOMMASINI ALBERTO" userId="8c013d22-ceb2-4014-ae73-ac062752c54f" providerId="ADAL" clId="{4A548379-D17F-4796-A860-FBA437D6CF27}" dt="2025-05-04T18:56:57.582" v="2371" actId="20577"/>
          <ac:spMkLst>
            <pc:docMk/>
            <pc:sldMk cId="858973787" sldId="960"/>
            <ac:spMk id="2" creationId="{DD8590BC-2A00-D321-E5A5-A4F812CE77B3}"/>
          </ac:spMkLst>
        </pc:spChg>
      </pc:sldChg>
      <pc:sldChg chg="addSp delSp modSp new del mod">
        <pc:chgData name="TOMMASINI ALBERTO" userId="8c013d22-ceb2-4014-ae73-ac062752c54f" providerId="ADAL" clId="{4A548379-D17F-4796-A860-FBA437D6CF27}" dt="2025-05-04T16:06:00.410" v="1057" actId="47"/>
        <pc:sldMkLst>
          <pc:docMk/>
          <pc:sldMk cId="1704528169" sldId="961"/>
        </pc:sldMkLst>
      </pc:sldChg>
      <pc:sldChg chg="addSp modSp new mod modNotesTx">
        <pc:chgData name="TOMMASINI ALBERTO" userId="8c013d22-ceb2-4014-ae73-ac062752c54f" providerId="ADAL" clId="{4A548379-D17F-4796-A860-FBA437D6CF27}" dt="2025-05-04T19:07:41.301" v="2534" actId="1076"/>
        <pc:sldMkLst>
          <pc:docMk/>
          <pc:sldMk cId="2541778387" sldId="961"/>
        </pc:sldMkLst>
        <pc:spChg chg="add mod">
          <ac:chgData name="TOMMASINI ALBERTO" userId="8c013d22-ceb2-4014-ae73-ac062752c54f" providerId="ADAL" clId="{4A548379-D17F-4796-A860-FBA437D6CF27}" dt="2025-05-04T19:07:41.301" v="2534" actId="1076"/>
          <ac:spMkLst>
            <pc:docMk/>
            <pc:sldMk cId="2541778387" sldId="961"/>
            <ac:spMk id="2" creationId="{014AD3D8-2618-E716-E9BD-8FD285D90480}"/>
          </ac:spMkLst>
        </pc:spChg>
        <pc:picChg chg="add mod">
          <ac:chgData name="TOMMASINI ALBERTO" userId="8c013d22-ceb2-4014-ae73-ac062752c54f" providerId="ADAL" clId="{4A548379-D17F-4796-A860-FBA437D6CF27}" dt="2025-05-04T16:15:22.549" v="1073" actId="1076"/>
          <ac:picMkLst>
            <pc:docMk/>
            <pc:sldMk cId="2541778387" sldId="961"/>
            <ac:picMk id="3" creationId="{ABF77A86-DD3A-CBCA-125B-9F89AED378FB}"/>
          </ac:picMkLst>
        </pc:picChg>
      </pc:sldChg>
      <pc:sldChg chg="addSp modSp new del mod">
        <pc:chgData name="TOMMASINI ALBERTO" userId="8c013d22-ceb2-4014-ae73-ac062752c54f" providerId="ADAL" clId="{4A548379-D17F-4796-A860-FBA437D6CF27}" dt="2025-05-04T15:52:03.605" v="873" actId="47"/>
        <pc:sldMkLst>
          <pc:docMk/>
          <pc:sldMk cId="3324003677" sldId="961"/>
        </pc:sldMkLst>
      </pc:sldChg>
      <pc:sldChg chg="addSp delSp modSp new mod">
        <pc:chgData name="TOMMASINI ALBERTO" userId="8c013d22-ceb2-4014-ae73-ac062752c54f" providerId="ADAL" clId="{4A548379-D17F-4796-A860-FBA437D6CF27}" dt="2025-05-04T19:08:36.270" v="2543" actId="207"/>
        <pc:sldMkLst>
          <pc:docMk/>
          <pc:sldMk cId="74878557" sldId="962"/>
        </pc:sldMkLst>
        <pc:spChg chg="add mod">
          <ac:chgData name="TOMMASINI ALBERTO" userId="8c013d22-ceb2-4014-ae73-ac062752c54f" providerId="ADAL" clId="{4A548379-D17F-4796-A860-FBA437D6CF27}" dt="2025-05-04T19:08:36.270" v="2543" actId="207"/>
          <ac:spMkLst>
            <pc:docMk/>
            <pc:sldMk cId="74878557" sldId="962"/>
            <ac:spMk id="2" creationId="{79AA4788-7719-96A2-8447-AB2E1062489A}"/>
          </ac:spMkLst>
        </pc:spChg>
        <pc:spChg chg="add mod">
          <ac:chgData name="TOMMASINI ALBERTO" userId="8c013d22-ceb2-4014-ae73-ac062752c54f" providerId="ADAL" clId="{4A548379-D17F-4796-A860-FBA437D6CF27}" dt="2025-05-04T19:08:10.943" v="2537" actId="1076"/>
          <ac:spMkLst>
            <pc:docMk/>
            <pc:sldMk cId="74878557" sldId="962"/>
            <ac:spMk id="3" creationId="{336D4D41-99E3-D03B-6A01-67688A56BF80}"/>
          </ac:spMkLst>
        </pc:spChg>
        <pc:spChg chg="add mod">
          <ac:chgData name="TOMMASINI ALBERTO" userId="8c013d22-ceb2-4014-ae73-ac062752c54f" providerId="ADAL" clId="{4A548379-D17F-4796-A860-FBA437D6CF27}" dt="2025-05-04T16:36:16.292" v="1377" actId="207"/>
          <ac:spMkLst>
            <pc:docMk/>
            <pc:sldMk cId="74878557" sldId="962"/>
            <ac:spMk id="4" creationId="{666FEA76-A62D-B234-D1F8-FF0B5F895FB4}"/>
          </ac:spMkLst>
        </pc:spChg>
      </pc:sldChg>
      <pc:sldChg chg="modSp add mod">
        <pc:chgData name="TOMMASINI ALBERTO" userId="8c013d22-ceb2-4014-ae73-ac062752c54f" providerId="ADAL" clId="{4A548379-D17F-4796-A860-FBA437D6CF27}" dt="2025-05-04T19:07:52.519" v="2535" actId="1076"/>
        <pc:sldMkLst>
          <pc:docMk/>
          <pc:sldMk cId="3477686855" sldId="1185"/>
        </pc:sldMkLst>
        <pc:spChg chg="mod">
          <ac:chgData name="TOMMASINI ALBERTO" userId="8c013d22-ceb2-4014-ae73-ac062752c54f" providerId="ADAL" clId="{4A548379-D17F-4796-A860-FBA437D6CF27}" dt="2025-05-04T19:07:52.519" v="2535" actId="1076"/>
          <ac:spMkLst>
            <pc:docMk/>
            <pc:sldMk cId="3477686855" sldId="1185"/>
            <ac:spMk id="7" creationId="{AE4B0E73-64B5-B4CA-63F9-48AA7586EB6D}"/>
          </ac:spMkLst>
        </pc:spChg>
      </pc:sldChg>
      <pc:sldChg chg="addSp delSp modSp new del mod modShow modNotesTx">
        <pc:chgData name="TOMMASINI ALBERTO" userId="8c013d22-ceb2-4014-ae73-ac062752c54f" providerId="ADAL" clId="{4A548379-D17F-4796-A860-FBA437D6CF27}" dt="2025-05-04T18:24:51.689" v="1660" actId="47"/>
        <pc:sldMkLst>
          <pc:docMk/>
          <pc:sldMk cId="2366697478" sldId="1186"/>
        </pc:sldMkLst>
      </pc:sldChg>
      <pc:sldChg chg="addSp modSp new mod">
        <pc:chgData name="TOMMASINI ALBERTO" userId="8c013d22-ceb2-4014-ae73-ac062752c54f" providerId="ADAL" clId="{4A548379-D17F-4796-A860-FBA437D6CF27}" dt="2025-05-04T19:09:31.481" v="2545" actId="1076"/>
        <pc:sldMkLst>
          <pc:docMk/>
          <pc:sldMk cId="132727873" sldId="1187"/>
        </pc:sldMkLst>
        <pc:spChg chg="add mod">
          <ac:chgData name="TOMMASINI ALBERTO" userId="8c013d22-ceb2-4014-ae73-ac062752c54f" providerId="ADAL" clId="{4A548379-D17F-4796-A860-FBA437D6CF27}" dt="2025-05-04T19:09:31.481" v="2545" actId="1076"/>
          <ac:spMkLst>
            <pc:docMk/>
            <pc:sldMk cId="132727873" sldId="1187"/>
            <ac:spMk id="4" creationId="{031D8850-BC03-0687-A153-72843D5E3427}"/>
          </ac:spMkLst>
        </pc:spChg>
        <pc:picChg chg="add mod">
          <ac:chgData name="TOMMASINI ALBERTO" userId="8c013d22-ceb2-4014-ae73-ac062752c54f" providerId="ADAL" clId="{4A548379-D17F-4796-A860-FBA437D6CF27}" dt="2025-05-04T16:59:01.854" v="1453" actId="1076"/>
          <ac:picMkLst>
            <pc:docMk/>
            <pc:sldMk cId="132727873" sldId="1187"/>
            <ac:picMk id="3" creationId="{5B63B07D-F61F-6218-63B4-6DAF10E59FCF}"/>
          </ac:picMkLst>
        </pc:picChg>
        <pc:picChg chg="add mod">
          <ac:chgData name="TOMMASINI ALBERTO" userId="8c013d22-ceb2-4014-ae73-ac062752c54f" providerId="ADAL" clId="{4A548379-D17F-4796-A860-FBA437D6CF27}" dt="2025-05-04T19:09:22.433" v="2544"/>
          <ac:picMkLst>
            <pc:docMk/>
            <pc:sldMk cId="132727873" sldId="1187"/>
            <ac:picMk id="5" creationId="{A13A9346-B545-1858-C4BA-34CB38A60832}"/>
          </ac:picMkLst>
        </pc:picChg>
      </pc:sldChg>
      <pc:sldChg chg="addSp modSp new mod">
        <pc:chgData name="TOMMASINI ALBERTO" userId="8c013d22-ceb2-4014-ae73-ac062752c54f" providerId="ADAL" clId="{4A548379-D17F-4796-A860-FBA437D6CF27}" dt="2025-05-04T17:01:15.829" v="1460" actId="1076"/>
        <pc:sldMkLst>
          <pc:docMk/>
          <pc:sldMk cId="1151947922" sldId="1188"/>
        </pc:sldMkLst>
        <pc:spChg chg="add mod">
          <ac:chgData name="TOMMASINI ALBERTO" userId="8c013d22-ceb2-4014-ae73-ac062752c54f" providerId="ADAL" clId="{4A548379-D17F-4796-A860-FBA437D6CF27}" dt="2025-05-04T17:01:15.829" v="1460" actId="1076"/>
          <ac:spMkLst>
            <pc:docMk/>
            <pc:sldMk cId="1151947922" sldId="1188"/>
            <ac:spMk id="5" creationId="{D342FC4B-EE11-15E3-DDB2-0456EC94D631}"/>
          </ac:spMkLst>
        </pc:spChg>
        <pc:picChg chg="add mod">
          <ac:chgData name="TOMMASINI ALBERTO" userId="8c013d22-ceb2-4014-ae73-ac062752c54f" providerId="ADAL" clId="{4A548379-D17F-4796-A860-FBA437D6CF27}" dt="2025-05-04T16:59:49.103" v="1457" actId="1076"/>
          <ac:picMkLst>
            <pc:docMk/>
            <pc:sldMk cId="1151947922" sldId="1188"/>
            <ac:picMk id="3" creationId="{A62098A5-C871-F874-1AE8-A07924782608}"/>
          </ac:picMkLst>
        </pc:picChg>
      </pc:sldChg>
      <pc:sldChg chg="addSp delSp modSp new mod">
        <pc:chgData name="TOMMASINI ALBERTO" userId="8c013d22-ceb2-4014-ae73-ac062752c54f" providerId="ADAL" clId="{4A548379-D17F-4796-A860-FBA437D6CF27}" dt="2025-05-04T17:54:00.048" v="1659" actId="20577"/>
        <pc:sldMkLst>
          <pc:docMk/>
          <pc:sldMk cId="920110196" sldId="1189"/>
        </pc:sldMkLst>
        <pc:spChg chg="add mod">
          <ac:chgData name="TOMMASINI ALBERTO" userId="8c013d22-ceb2-4014-ae73-ac062752c54f" providerId="ADAL" clId="{4A548379-D17F-4796-A860-FBA437D6CF27}" dt="2025-05-04T17:25:20.318" v="1631" actId="255"/>
          <ac:spMkLst>
            <pc:docMk/>
            <pc:sldMk cId="920110196" sldId="1189"/>
            <ac:spMk id="2" creationId="{4EB92D93-3128-B5DE-6736-5D99C2418075}"/>
          </ac:spMkLst>
        </pc:spChg>
        <pc:spChg chg="add mod">
          <ac:chgData name="TOMMASINI ALBERTO" userId="8c013d22-ceb2-4014-ae73-ac062752c54f" providerId="ADAL" clId="{4A548379-D17F-4796-A860-FBA437D6CF27}" dt="2025-05-04T17:54:00.048" v="1659" actId="20577"/>
          <ac:spMkLst>
            <pc:docMk/>
            <pc:sldMk cId="920110196" sldId="1189"/>
            <ac:spMk id="7" creationId="{7C56F745-4440-6138-A73C-38BCB9DDAEA3}"/>
          </ac:spMkLst>
        </pc:spChg>
        <pc:picChg chg="add mod">
          <ac:chgData name="TOMMASINI ALBERTO" userId="8c013d22-ceb2-4014-ae73-ac062752c54f" providerId="ADAL" clId="{4A548379-D17F-4796-A860-FBA437D6CF27}" dt="2025-05-04T17:25:13.125" v="1629" actId="1076"/>
          <ac:picMkLst>
            <pc:docMk/>
            <pc:sldMk cId="920110196" sldId="1189"/>
            <ac:picMk id="10" creationId="{FFCB56BE-FC2E-F08B-91B4-A4A1F6932536}"/>
          </ac:picMkLst>
        </pc:picChg>
      </pc:sldChg>
      <pc:sldChg chg="addSp modSp new mod">
        <pc:chgData name="TOMMASINI ALBERTO" userId="8c013d22-ceb2-4014-ae73-ac062752c54f" providerId="ADAL" clId="{4A548379-D17F-4796-A860-FBA437D6CF27}" dt="2025-05-04T19:10:31.744" v="2552" actId="1582"/>
        <pc:sldMkLst>
          <pc:docMk/>
          <pc:sldMk cId="1621499990" sldId="1190"/>
        </pc:sldMkLst>
        <pc:spChg chg="add mod">
          <ac:chgData name="TOMMASINI ALBERTO" userId="8c013d22-ceb2-4014-ae73-ac062752c54f" providerId="ADAL" clId="{4A548379-D17F-4796-A860-FBA437D6CF27}" dt="2025-05-04T19:10:31.744" v="2552" actId="1582"/>
          <ac:spMkLst>
            <pc:docMk/>
            <pc:sldMk cId="1621499990" sldId="1190"/>
            <ac:spMk id="4" creationId="{06DB9F53-8FDC-3395-BC1D-29F7CBFE95DF}"/>
          </ac:spMkLst>
        </pc:spChg>
        <pc:picChg chg="add mod">
          <ac:chgData name="TOMMASINI ALBERTO" userId="8c013d22-ceb2-4014-ae73-ac062752c54f" providerId="ADAL" clId="{4A548379-D17F-4796-A860-FBA437D6CF27}" dt="2025-05-04T19:10:02.705" v="2546" actId="1076"/>
          <ac:picMkLst>
            <pc:docMk/>
            <pc:sldMk cId="1621499990" sldId="1190"/>
            <ac:picMk id="3" creationId="{4F6F3790-4B3F-0991-5B44-823BB87B1AE0}"/>
          </ac:picMkLst>
        </pc:picChg>
      </pc:sldChg>
      <pc:sldChg chg="addSp modSp new mod">
        <pc:chgData name="TOMMASINI ALBERTO" userId="8c013d22-ceb2-4014-ae73-ac062752c54f" providerId="ADAL" clId="{4A548379-D17F-4796-A860-FBA437D6CF27}" dt="2025-05-04T18:29:53.568" v="1739" actId="113"/>
        <pc:sldMkLst>
          <pc:docMk/>
          <pc:sldMk cId="3149829324" sldId="1191"/>
        </pc:sldMkLst>
        <pc:spChg chg="add mod">
          <ac:chgData name="TOMMASINI ALBERTO" userId="8c013d22-ceb2-4014-ae73-ac062752c54f" providerId="ADAL" clId="{4A548379-D17F-4796-A860-FBA437D6CF27}" dt="2025-05-04T18:29:53.568" v="1739" actId="113"/>
          <ac:spMkLst>
            <pc:docMk/>
            <pc:sldMk cId="3149829324" sldId="1191"/>
            <ac:spMk id="2" creationId="{42FBE457-E366-AEE1-693C-2235B6F93AC8}"/>
          </ac:spMkLst>
        </pc:spChg>
      </pc:sldChg>
      <pc:sldChg chg="addSp modSp new">
        <pc:chgData name="TOMMASINI ALBERTO" userId="8c013d22-ceb2-4014-ae73-ac062752c54f" providerId="ADAL" clId="{4A548379-D17F-4796-A860-FBA437D6CF27}" dt="2025-05-04T18:30:55.240" v="1743" actId="1076"/>
        <pc:sldMkLst>
          <pc:docMk/>
          <pc:sldMk cId="1983424636" sldId="1192"/>
        </pc:sldMkLst>
        <pc:spChg chg="add mod">
          <ac:chgData name="TOMMASINI ALBERTO" userId="8c013d22-ceb2-4014-ae73-ac062752c54f" providerId="ADAL" clId="{4A548379-D17F-4796-A860-FBA437D6CF27}" dt="2025-05-04T18:30:55.240" v="1743" actId="1076"/>
          <ac:spMkLst>
            <pc:docMk/>
            <pc:sldMk cId="1983424636" sldId="1192"/>
            <ac:spMk id="3" creationId="{F0CE415B-1D2C-971C-DF8F-D00C29FD2768}"/>
          </ac:spMkLst>
        </pc:spChg>
        <pc:picChg chg="add mod">
          <ac:chgData name="TOMMASINI ALBERTO" userId="8c013d22-ceb2-4014-ae73-ac062752c54f" providerId="ADAL" clId="{4A548379-D17F-4796-A860-FBA437D6CF27}" dt="2025-05-04T18:30:55.240" v="1743" actId="1076"/>
          <ac:picMkLst>
            <pc:docMk/>
            <pc:sldMk cId="1983424636" sldId="1192"/>
            <ac:picMk id="2" creationId="{B8683F99-18B8-243C-8645-8446E078C7FD}"/>
          </ac:picMkLst>
        </pc:picChg>
      </pc:sldChg>
      <pc:sldChg chg="addSp modSp new mod">
        <pc:chgData name="TOMMASINI ALBERTO" userId="8c013d22-ceb2-4014-ae73-ac062752c54f" providerId="ADAL" clId="{4A548379-D17F-4796-A860-FBA437D6CF27}" dt="2025-05-04T18:32:17.320" v="1759" actId="1076"/>
        <pc:sldMkLst>
          <pc:docMk/>
          <pc:sldMk cId="4249527698" sldId="1193"/>
        </pc:sldMkLst>
        <pc:spChg chg="add mod">
          <ac:chgData name="TOMMASINI ALBERTO" userId="8c013d22-ceb2-4014-ae73-ac062752c54f" providerId="ADAL" clId="{4A548379-D17F-4796-A860-FBA437D6CF27}" dt="2025-05-04T18:31:56.523" v="1753" actId="14100"/>
          <ac:spMkLst>
            <pc:docMk/>
            <pc:sldMk cId="4249527698" sldId="1193"/>
            <ac:spMk id="4" creationId="{2467139E-A817-00F6-1E79-6DC6C87D617C}"/>
          </ac:spMkLst>
        </pc:spChg>
        <pc:spChg chg="add mod">
          <ac:chgData name="TOMMASINI ALBERTO" userId="8c013d22-ceb2-4014-ae73-ac062752c54f" providerId="ADAL" clId="{4A548379-D17F-4796-A860-FBA437D6CF27}" dt="2025-05-04T18:31:46.032" v="1749" actId="207"/>
          <ac:spMkLst>
            <pc:docMk/>
            <pc:sldMk cId="4249527698" sldId="1193"/>
            <ac:spMk id="5" creationId="{27707F66-EBB8-1C41-0B3A-C235DC1C5376}"/>
          </ac:spMkLst>
        </pc:spChg>
        <pc:spChg chg="add mod">
          <ac:chgData name="TOMMASINI ALBERTO" userId="8c013d22-ceb2-4014-ae73-ac062752c54f" providerId="ADAL" clId="{4A548379-D17F-4796-A860-FBA437D6CF27}" dt="2025-05-04T18:32:12.999" v="1758" actId="14100"/>
          <ac:spMkLst>
            <pc:docMk/>
            <pc:sldMk cId="4249527698" sldId="1193"/>
            <ac:spMk id="6" creationId="{68F2BAF2-4605-2171-E9FF-7DF50921C763}"/>
          </ac:spMkLst>
        </pc:spChg>
        <pc:picChg chg="add mod">
          <ac:chgData name="TOMMASINI ALBERTO" userId="8c013d22-ceb2-4014-ae73-ac062752c54f" providerId="ADAL" clId="{4A548379-D17F-4796-A860-FBA437D6CF27}" dt="2025-05-04T18:31:51.940" v="1751" actId="1076"/>
          <ac:picMkLst>
            <pc:docMk/>
            <pc:sldMk cId="4249527698" sldId="1193"/>
            <ac:picMk id="2" creationId="{4373C9B9-BFF7-8D18-664A-DA0999256986}"/>
          </ac:picMkLst>
        </pc:picChg>
        <pc:picChg chg="add mod">
          <ac:chgData name="TOMMASINI ALBERTO" userId="8c013d22-ceb2-4014-ae73-ac062752c54f" providerId="ADAL" clId="{4A548379-D17F-4796-A860-FBA437D6CF27}" dt="2025-05-04T18:32:17.320" v="1759" actId="1076"/>
          <ac:picMkLst>
            <pc:docMk/>
            <pc:sldMk cId="4249527698" sldId="1193"/>
            <ac:picMk id="3" creationId="{6278D978-3C27-8592-3B4A-72A2CF76C85C}"/>
          </ac:picMkLst>
        </pc:picChg>
      </pc:sldChg>
      <pc:sldChg chg="addSp modSp new mod modNotesTx">
        <pc:chgData name="TOMMASINI ALBERTO" userId="8c013d22-ceb2-4014-ae73-ac062752c54f" providerId="ADAL" clId="{4A548379-D17F-4796-A860-FBA437D6CF27}" dt="2025-05-04T18:40:06.288" v="1850" actId="20577"/>
        <pc:sldMkLst>
          <pc:docMk/>
          <pc:sldMk cId="4181607864" sldId="1194"/>
        </pc:sldMkLst>
        <pc:spChg chg="add mod">
          <ac:chgData name="TOMMASINI ALBERTO" userId="8c013d22-ceb2-4014-ae73-ac062752c54f" providerId="ADAL" clId="{4A548379-D17F-4796-A860-FBA437D6CF27}" dt="2025-05-04T18:40:06.288" v="1850" actId="20577"/>
          <ac:spMkLst>
            <pc:docMk/>
            <pc:sldMk cId="4181607864" sldId="1194"/>
            <ac:spMk id="3" creationId="{A630247C-B645-6825-CA64-C9154C9B075B}"/>
          </ac:spMkLst>
        </pc:spChg>
        <pc:picChg chg="add mod">
          <ac:chgData name="TOMMASINI ALBERTO" userId="8c013d22-ceb2-4014-ae73-ac062752c54f" providerId="ADAL" clId="{4A548379-D17F-4796-A860-FBA437D6CF27}" dt="2025-05-04T18:36:25.180" v="1783" actId="1076"/>
          <ac:picMkLst>
            <pc:docMk/>
            <pc:sldMk cId="4181607864" sldId="1194"/>
            <ac:picMk id="2" creationId="{363DBAA1-0001-3998-F7F6-7242877A1A1F}"/>
          </ac:picMkLst>
        </pc:picChg>
      </pc:sldChg>
      <pc:sldChg chg="addSp modSp new">
        <pc:chgData name="TOMMASINI ALBERTO" userId="8c013d22-ceb2-4014-ae73-ac062752c54f" providerId="ADAL" clId="{4A548379-D17F-4796-A860-FBA437D6CF27}" dt="2025-05-04T18:40:21.341" v="1852" actId="1076"/>
        <pc:sldMkLst>
          <pc:docMk/>
          <pc:sldMk cId="403307964" sldId="1195"/>
        </pc:sldMkLst>
        <pc:spChg chg="add mod">
          <ac:chgData name="TOMMASINI ALBERTO" userId="8c013d22-ceb2-4014-ae73-ac062752c54f" providerId="ADAL" clId="{4A548379-D17F-4796-A860-FBA437D6CF27}" dt="2025-05-04T18:39:50.926" v="1833"/>
          <ac:spMkLst>
            <pc:docMk/>
            <pc:sldMk cId="403307964" sldId="1195"/>
            <ac:spMk id="2" creationId="{67B993F2-35AD-E25A-94C3-34045A6D9678}"/>
          </ac:spMkLst>
        </pc:spChg>
        <pc:spChg chg="add mod">
          <ac:chgData name="TOMMASINI ALBERTO" userId="8c013d22-ceb2-4014-ae73-ac062752c54f" providerId="ADAL" clId="{4A548379-D17F-4796-A860-FBA437D6CF27}" dt="2025-05-04T18:40:19.853" v="1851" actId="14100"/>
          <ac:spMkLst>
            <pc:docMk/>
            <pc:sldMk cId="403307964" sldId="1195"/>
            <ac:spMk id="4" creationId="{B9FD15EC-EB17-0D1D-9D5E-2DAEE4F2FC88}"/>
          </ac:spMkLst>
        </pc:spChg>
        <pc:picChg chg="add mod">
          <ac:chgData name="TOMMASINI ALBERTO" userId="8c013d22-ceb2-4014-ae73-ac062752c54f" providerId="ADAL" clId="{4A548379-D17F-4796-A860-FBA437D6CF27}" dt="2025-05-04T18:39:53.779" v="1834" actId="1076"/>
          <ac:picMkLst>
            <pc:docMk/>
            <pc:sldMk cId="403307964" sldId="1195"/>
            <ac:picMk id="3" creationId="{35707692-DE64-A1A2-A723-4DD59BC2E061}"/>
          </ac:picMkLst>
        </pc:picChg>
        <pc:picChg chg="add mod">
          <ac:chgData name="TOMMASINI ALBERTO" userId="8c013d22-ceb2-4014-ae73-ac062752c54f" providerId="ADAL" clId="{4A548379-D17F-4796-A860-FBA437D6CF27}" dt="2025-05-04T18:40:21.341" v="1852" actId="1076"/>
          <ac:picMkLst>
            <pc:docMk/>
            <pc:sldMk cId="403307964" sldId="1195"/>
            <ac:picMk id="5" creationId="{05B55F8F-9588-C923-1756-7D5034830227}"/>
          </ac:picMkLst>
        </pc:picChg>
      </pc:sldChg>
      <pc:sldChg chg="addSp modSp new mod">
        <pc:chgData name="TOMMASINI ALBERTO" userId="8c013d22-ceb2-4014-ae73-ac062752c54f" providerId="ADAL" clId="{4A548379-D17F-4796-A860-FBA437D6CF27}" dt="2025-05-04T18:42:29.345" v="1863" actId="1076"/>
        <pc:sldMkLst>
          <pc:docMk/>
          <pc:sldMk cId="289652101" sldId="1196"/>
        </pc:sldMkLst>
        <pc:spChg chg="add mod">
          <ac:chgData name="TOMMASINI ALBERTO" userId="8c013d22-ceb2-4014-ae73-ac062752c54f" providerId="ADAL" clId="{4A548379-D17F-4796-A860-FBA437D6CF27}" dt="2025-05-04T18:42:02.105" v="1856" actId="207"/>
          <ac:spMkLst>
            <pc:docMk/>
            <pc:sldMk cId="289652101" sldId="1196"/>
            <ac:spMk id="2" creationId="{DA9D83A2-26EA-05DB-6368-E8F0FB81D470}"/>
          </ac:spMkLst>
        </pc:spChg>
        <pc:spChg chg="add mod">
          <ac:chgData name="TOMMASINI ALBERTO" userId="8c013d22-ceb2-4014-ae73-ac062752c54f" providerId="ADAL" clId="{4A548379-D17F-4796-A860-FBA437D6CF27}" dt="2025-05-04T18:42:29.345" v="1863" actId="1076"/>
          <ac:spMkLst>
            <pc:docMk/>
            <pc:sldMk cId="289652101" sldId="1196"/>
            <ac:spMk id="3" creationId="{76E25277-5F48-25AC-95BC-A9A454B51037}"/>
          </ac:spMkLst>
        </pc:spChg>
        <pc:spChg chg="add mod">
          <ac:chgData name="TOMMASINI ALBERTO" userId="8c013d22-ceb2-4014-ae73-ac062752c54f" providerId="ADAL" clId="{4A548379-D17F-4796-A860-FBA437D6CF27}" dt="2025-05-04T18:42:07.925" v="1858" actId="1076"/>
          <ac:spMkLst>
            <pc:docMk/>
            <pc:sldMk cId="289652101" sldId="1196"/>
            <ac:spMk id="5" creationId="{4D3B5FF4-BD8B-0B04-F07B-44AA94C335AE}"/>
          </ac:spMkLst>
        </pc:spChg>
        <pc:picChg chg="add mod">
          <ac:chgData name="TOMMASINI ALBERTO" userId="8c013d22-ceb2-4014-ae73-ac062752c54f" providerId="ADAL" clId="{4A548379-D17F-4796-A860-FBA437D6CF27}" dt="2025-05-04T18:42:04.741" v="1857" actId="1076"/>
          <ac:picMkLst>
            <pc:docMk/>
            <pc:sldMk cId="289652101" sldId="1196"/>
            <ac:picMk id="4" creationId="{FE242972-0F60-347D-AAF2-4239E0708D75}"/>
          </ac:picMkLst>
        </pc:picChg>
      </pc:sldChg>
      <pc:sldChg chg="addSp modSp new mod">
        <pc:chgData name="TOMMASINI ALBERTO" userId="8c013d22-ceb2-4014-ae73-ac062752c54f" providerId="ADAL" clId="{4A548379-D17F-4796-A860-FBA437D6CF27}" dt="2025-05-04T18:49:05.452" v="1876" actId="1076"/>
        <pc:sldMkLst>
          <pc:docMk/>
          <pc:sldMk cId="749633432" sldId="1197"/>
        </pc:sldMkLst>
        <pc:spChg chg="add mod">
          <ac:chgData name="TOMMASINI ALBERTO" userId="8c013d22-ceb2-4014-ae73-ac062752c54f" providerId="ADAL" clId="{4A548379-D17F-4796-A860-FBA437D6CF27}" dt="2025-05-04T18:48:38.062" v="1865"/>
          <ac:spMkLst>
            <pc:docMk/>
            <pc:sldMk cId="749633432" sldId="1197"/>
            <ac:spMk id="2" creationId="{FB06DACD-2DB9-2681-20BA-E3DD2D4CB800}"/>
          </ac:spMkLst>
        </pc:spChg>
        <pc:spChg chg="add mod">
          <ac:chgData name="TOMMASINI ALBERTO" userId="8c013d22-ceb2-4014-ae73-ac062752c54f" providerId="ADAL" clId="{4A548379-D17F-4796-A860-FBA437D6CF27}" dt="2025-05-04T18:48:38.062" v="1865"/>
          <ac:spMkLst>
            <pc:docMk/>
            <pc:sldMk cId="749633432" sldId="1197"/>
            <ac:spMk id="3" creationId="{2131E104-7F9E-BBF9-2EE4-CA61226D0998}"/>
          </ac:spMkLst>
        </pc:spChg>
        <pc:spChg chg="add mod">
          <ac:chgData name="TOMMASINI ALBERTO" userId="8c013d22-ceb2-4014-ae73-ac062752c54f" providerId="ADAL" clId="{4A548379-D17F-4796-A860-FBA437D6CF27}" dt="2025-05-04T18:48:43.860" v="1866" actId="1076"/>
          <ac:spMkLst>
            <pc:docMk/>
            <pc:sldMk cId="749633432" sldId="1197"/>
            <ac:spMk id="4" creationId="{D0EA2F9D-6721-4D7C-B814-81292181E4CB}"/>
          </ac:spMkLst>
        </pc:spChg>
        <pc:spChg chg="add mod">
          <ac:chgData name="TOMMASINI ALBERTO" userId="8c013d22-ceb2-4014-ae73-ac062752c54f" providerId="ADAL" clId="{4A548379-D17F-4796-A860-FBA437D6CF27}" dt="2025-05-04T18:49:05.452" v="1876" actId="1076"/>
          <ac:spMkLst>
            <pc:docMk/>
            <pc:sldMk cId="749633432" sldId="1197"/>
            <ac:spMk id="5" creationId="{327FD2DC-27FC-DADA-6554-13A02C5E4E50}"/>
          </ac:spMkLst>
        </pc:spChg>
      </pc:sldChg>
      <pc:sldChg chg="addSp modSp new mod">
        <pc:chgData name="TOMMASINI ALBERTO" userId="8c013d22-ceb2-4014-ae73-ac062752c54f" providerId="ADAL" clId="{4A548379-D17F-4796-A860-FBA437D6CF27}" dt="2025-05-04T18:51:33.357" v="1910" actId="20577"/>
        <pc:sldMkLst>
          <pc:docMk/>
          <pc:sldMk cId="821286564" sldId="1198"/>
        </pc:sldMkLst>
        <pc:spChg chg="add mod">
          <ac:chgData name="TOMMASINI ALBERTO" userId="8c013d22-ceb2-4014-ae73-ac062752c54f" providerId="ADAL" clId="{4A548379-D17F-4796-A860-FBA437D6CF27}" dt="2025-05-04T18:51:12.766" v="1884" actId="2711"/>
          <ac:spMkLst>
            <pc:docMk/>
            <pc:sldMk cId="821286564" sldId="1198"/>
            <ac:spMk id="3" creationId="{6F8D9A92-371B-8D5D-C2BB-E458FF0C9B4C}"/>
          </ac:spMkLst>
        </pc:spChg>
        <pc:spChg chg="add mod">
          <ac:chgData name="TOMMASINI ALBERTO" userId="8c013d22-ceb2-4014-ae73-ac062752c54f" providerId="ADAL" clId="{4A548379-D17F-4796-A860-FBA437D6CF27}" dt="2025-05-04T18:51:33.357" v="1910" actId="20577"/>
          <ac:spMkLst>
            <pc:docMk/>
            <pc:sldMk cId="821286564" sldId="1198"/>
            <ac:spMk id="4" creationId="{00CF738E-4DCA-541F-DFD5-2DC029D43DA6}"/>
          </ac:spMkLst>
        </pc:spChg>
        <pc:picChg chg="add mod">
          <ac:chgData name="TOMMASINI ALBERTO" userId="8c013d22-ceb2-4014-ae73-ac062752c54f" providerId="ADAL" clId="{4A548379-D17F-4796-A860-FBA437D6CF27}" dt="2025-05-04T18:51:20.707" v="1887" actId="14100"/>
          <ac:picMkLst>
            <pc:docMk/>
            <pc:sldMk cId="821286564" sldId="1198"/>
            <ac:picMk id="2" creationId="{7A3A6C21-C1A3-154E-BF62-3AE10216C248}"/>
          </ac:picMkLst>
        </pc:picChg>
      </pc:sldChg>
      <pc:sldChg chg="addSp delSp modSp add mod">
        <pc:chgData name="TOMMASINI ALBERTO" userId="8c013d22-ceb2-4014-ae73-ac062752c54f" providerId="ADAL" clId="{4A548379-D17F-4796-A860-FBA437D6CF27}" dt="2025-05-04T18:56:24.714" v="2324" actId="20577"/>
        <pc:sldMkLst>
          <pc:docMk/>
          <pc:sldMk cId="3146746516" sldId="1199"/>
        </pc:sldMkLst>
        <pc:spChg chg="mod">
          <ac:chgData name="TOMMASINI ALBERTO" userId="8c013d22-ceb2-4014-ae73-ac062752c54f" providerId="ADAL" clId="{4A548379-D17F-4796-A860-FBA437D6CF27}" dt="2025-05-04T18:52:26.047" v="1975" actId="14100"/>
          <ac:spMkLst>
            <pc:docMk/>
            <pc:sldMk cId="3146746516" sldId="1199"/>
            <ac:spMk id="4" creationId="{A3E21A7B-C6DF-A55B-6020-DF8F7448AA9F}"/>
          </ac:spMkLst>
        </pc:spChg>
        <pc:spChg chg="add mod">
          <ac:chgData name="TOMMASINI ALBERTO" userId="8c013d22-ceb2-4014-ae73-ac062752c54f" providerId="ADAL" clId="{4A548379-D17F-4796-A860-FBA437D6CF27}" dt="2025-05-04T18:53:46.933" v="2099" actId="12"/>
          <ac:spMkLst>
            <pc:docMk/>
            <pc:sldMk cId="3146746516" sldId="1199"/>
            <ac:spMk id="5" creationId="{E247CC41-D523-15AD-41A9-BC21E5C2B15D}"/>
          </ac:spMkLst>
        </pc:spChg>
        <pc:spChg chg="add mod">
          <ac:chgData name="TOMMASINI ALBERTO" userId="8c013d22-ceb2-4014-ae73-ac062752c54f" providerId="ADAL" clId="{4A548379-D17F-4796-A860-FBA437D6CF27}" dt="2025-05-04T18:56:24.714" v="2324" actId="20577"/>
          <ac:spMkLst>
            <pc:docMk/>
            <pc:sldMk cId="3146746516" sldId="1199"/>
            <ac:spMk id="6" creationId="{FEE719C4-ADBB-B265-8B56-4C7EE554AFA0}"/>
          </ac:spMkLst>
        </pc:spChg>
      </pc:sldChg>
      <pc:sldChg chg="addSp modSp new mod">
        <pc:chgData name="TOMMASINI ALBERTO" userId="8c013d22-ceb2-4014-ae73-ac062752c54f" providerId="ADAL" clId="{4A548379-D17F-4796-A860-FBA437D6CF27}" dt="2025-05-04T19:36:37.692" v="3314" actId="14100"/>
        <pc:sldMkLst>
          <pc:docMk/>
          <pc:sldMk cId="2801007334" sldId="1200"/>
        </pc:sldMkLst>
        <pc:spChg chg="add mod">
          <ac:chgData name="TOMMASINI ALBERTO" userId="8c013d22-ceb2-4014-ae73-ac062752c54f" providerId="ADAL" clId="{4A548379-D17F-4796-A860-FBA437D6CF27}" dt="2025-05-04T19:33:55.199" v="3231" actId="20577"/>
          <ac:spMkLst>
            <pc:docMk/>
            <pc:sldMk cId="2801007334" sldId="1200"/>
            <ac:spMk id="2" creationId="{61FFDDF8-EE6D-DA30-DECF-6EC2FA388353}"/>
          </ac:spMkLst>
        </pc:spChg>
        <pc:spChg chg="add mod">
          <ac:chgData name="TOMMASINI ALBERTO" userId="8c013d22-ceb2-4014-ae73-ac062752c54f" providerId="ADAL" clId="{4A548379-D17F-4796-A860-FBA437D6CF27}" dt="2025-05-04T19:36:37.692" v="3314" actId="14100"/>
          <ac:spMkLst>
            <pc:docMk/>
            <pc:sldMk cId="2801007334" sldId="1200"/>
            <ac:spMk id="5" creationId="{ACB319B6-55BA-C5DA-76AC-00B37C071A79}"/>
          </ac:spMkLst>
        </pc:spChg>
        <pc:picChg chg="add mod">
          <ac:chgData name="TOMMASINI ALBERTO" userId="8c013d22-ceb2-4014-ae73-ac062752c54f" providerId="ADAL" clId="{4A548379-D17F-4796-A860-FBA437D6CF27}" dt="2025-05-04T19:34:39.834" v="3235" actId="1076"/>
          <ac:picMkLst>
            <pc:docMk/>
            <pc:sldMk cId="2801007334" sldId="1200"/>
            <ac:picMk id="4" creationId="{7A5585FC-DBEC-81A7-2A1E-B91B9B5E8A1B}"/>
          </ac:picMkLst>
        </pc:picChg>
      </pc:sldChg>
      <pc:sldChg chg="addSp delSp modSp new mod">
        <pc:chgData name="TOMMASINI ALBERTO" userId="8c013d22-ceb2-4014-ae73-ac062752c54f" providerId="ADAL" clId="{4A548379-D17F-4796-A860-FBA437D6CF27}" dt="2025-05-04T22:42:18.179" v="5204" actId="478"/>
        <pc:sldMkLst>
          <pc:docMk/>
          <pc:sldMk cId="3890643180" sldId="1201"/>
        </pc:sldMkLst>
        <pc:spChg chg="add mod">
          <ac:chgData name="TOMMASINI ALBERTO" userId="8c013d22-ceb2-4014-ae73-ac062752c54f" providerId="ADAL" clId="{4A548379-D17F-4796-A860-FBA437D6CF27}" dt="2025-05-04T20:41:50.183" v="3400" actId="120"/>
          <ac:spMkLst>
            <pc:docMk/>
            <pc:sldMk cId="3890643180" sldId="1201"/>
            <ac:spMk id="2" creationId="{74240D1A-F7AA-7F01-9042-D39028AB4F25}"/>
          </ac:spMkLst>
        </pc:spChg>
        <pc:spChg chg="add mod">
          <ac:chgData name="TOMMASINI ALBERTO" userId="8c013d22-ceb2-4014-ae73-ac062752c54f" providerId="ADAL" clId="{4A548379-D17F-4796-A860-FBA437D6CF27}" dt="2025-05-04T22:28:36.894" v="5052" actId="14100"/>
          <ac:spMkLst>
            <pc:docMk/>
            <pc:sldMk cId="3890643180" sldId="1201"/>
            <ac:spMk id="3" creationId="{CF59BD05-3CF0-C87C-06FE-FF9260685690}"/>
          </ac:spMkLst>
        </pc:spChg>
      </pc:sldChg>
      <pc:sldChg chg="addSp modSp new mod">
        <pc:chgData name="TOMMASINI ALBERTO" userId="8c013d22-ceb2-4014-ae73-ac062752c54f" providerId="ADAL" clId="{4A548379-D17F-4796-A860-FBA437D6CF27}" dt="2025-05-04T21:28:39.785" v="3689" actId="255"/>
        <pc:sldMkLst>
          <pc:docMk/>
          <pc:sldMk cId="866392839" sldId="1202"/>
        </pc:sldMkLst>
        <pc:spChg chg="add mod">
          <ac:chgData name="TOMMASINI ALBERTO" userId="8c013d22-ceb2-4014-ae73-ac062752c54f" providerId="ADAL" clId="{4A548379-D17F-4796-A860-FBA437D6CF27}" dt="2025-05-04T21:28:39.785" v="3689" actId="255"/>
          <ac:spMkLst>
            <pc:docMk/>
            <pc:sldMk cId="866392839" sldId="1202"/>
            <ac:spMk id="3" creationId="{269AA90F-533C-EA5F-C881-5F998A222F83}"/>
          </ac:spMkLst>
        </pc:spChg>
        <pc:spChg chg="add mod">
          <ac:chgData name="TOMMASINI ALBERTO" userId="8c013d22-ceb2-4014-ae73-ac062752c54f" providerId="ADAL" clId="{4A548379-D17F-4796-A860-FBA437D6CF27}" dt="2025-05-04T21:27:01.994" v="3641" actId="1076"/>
          <ac:spMkLst>
            <pc:docMk/>
            <pc:sldMk cId="866392839" sldId="1202"/>
            <ac:spMk id="4" creationId="{8BF4CA3A-F85B-473F-6F7A-79C14DBE04D6}"/>
          </ac:spMkLst>
        </pc:spChg>
        <pc:spChg chg="add mod">
          <ac:chgData name="TOMMASINI ALBERTO" userId="8c013d22-ceb2-4014-ae73-ac062752c54f" providerId="ADAL" clId="{4A548379-D17F-4796-A860-FBA437D6CF27}" dt="2025-05-04T21:27:29.308" v="3670" actId="1076"/>
          <ac:spMkLst>
            <pc:docMk/>
            <pc:sldMk cId="866392839" sldId="1202"/>
            <ac:spMk id="5" creationId="{45AE8A7D-9CD8-3B49-1080-247E2D941E22}"/>
          </ac:spMkLst>
        </pc:spChg>
        <pc:spChg chg="add mod">
          <ac:chgData name="TOMMASINI ALBERTO" userId="8c013d22-ceb2-4014-ae73-ac062752c54f" providerId="ADAL" clId="{4A548379-D17F-4796-A860-FBA437D6CF27}" dt="2025-05-04T21:28:05.433" v="3674" actId="20577"/>
          <ac:spMkLst>
            <pc:docMk/>
            <pc:sldMk cId="866392839" sldId="1202"/>
            <ac:spMk id="6" creationId="{CA425480-CFDB-74FD-F68C-EBD8D7A333FC}"/>
          </ac:spMkLst>
        </pc:spChg>
        <pc:spChg chg="add mod">
          <ac:chgData name="TOMMASINI ALBERTO" userId="8c013d22-ceb2-4014-ae73-ac062752c54f" providerId="ADAL" clId="{4A548379-D17F-4796-A860-FBA437D6CF27}" dt="2025-05-04T21:28:14.212" v="3682" actId="20577"/>
          <ac:spMkLst>
            <pc:docMk/>
            <pc:sldMk cId="866392839" sldId="1202"/>
            <ac:spMk id="7" creationId="{14DCCE9C-86A5-62E2-385F-C109059832EC}"/>
          </ac:spMkLst>
        </pc:spChg>
        <pc:spChg chg="add mod">
          <ac:chgData name="TOMMASINI ALBERTO" userId="8c013d22-ceb2-4014-ae73-ac062752c54f" providerId="ADAL" clId="{4A548379-D17F-4796-A860-FBA437D6CF27}" dt="2025-05-04T21:28:24.221" v="3688" actId="20577"/>
          <ac:spMkLst>
            <pc:docMk/>
            <pc:sldMk cId="866392839" sldId="1202"/>
            <ac:spMk id="8" creationId="{4FCC30FB-C608-C664-1ADC-7607F756B3AB}"/>
          </ac:spMkLst>
        </pc:spChg>
        <pc:picChg chg="add mod">
          <ac:chgData name="TOMMASINI ALBERTO" userId="8c013d22-ceb2-4014-ae73-ac062752c54f" providerId="ADAL" clId="{4A548379-D17F-4796-A860-FBA437D6CF27}" dt="2025-05-04T21:26:08.544" v="3622" actId="1076"/>
          <ac:picMkLst>
            <pc:docMk/>
            <pc:sldMk cId="866392839" sldId="1202"/>
            <ac:picMk id="2" creationId="{F696F357-0C17-024D-9840-139ABC8D7C8E}"/>
          </ac:picMkLst>
        </pc:picChg>
      </pc:sldChg>
      <pc:sldChg chg="addSp new">
        <pc:chgData name="TOMMASINI ALBERTO" userId="8c013d22-ceb2-4014-ae73-ac062752c54f" providerId="ADAL" clId="{4A548379-D17F-4796-A860-FBA437D6CF27}" dt="2025-05-04T21:29:12.245" v="3691"/>
        <pc:sldMkLst>
          <pc:docMk/>
          <pc:sldMk cId="1392519794" sldId="1203"/>
        </pc:sldMkLst>
        <pc:picChg chg="add">
          <ac:chgData name="TOMMASINI ALBERTO" userId="8c013d22-ceb2-4014-ae73-ac062752c54f" providerId="ADAL" clId="{4A548379-D17F-4796-A860-FBA437D6CF27}" dt="2025-05-04T21:29:12.245" v="3691"/>
          <ac:picMkLst>
            <pc:docMk/>
            <pc:sldMk cId="1392519794" sldId="1203"/>
            <ac:picMk id="4098" creationId="{DBAA80D8-4A44-2904-FE6F-47E1CA370CDD}"/>
          </ac:picMkLst>
        </pc:picChg>
      </pc:sldChg>
      <pc:sldChg chg="addSp new">
        <pc:chgData name="TOMMASINI ALBERTO" userId="8c013d22-ceb2-4014-ae73-ac062752c54f" providerId="ADAL" clId="{4A548379-D17F-4796-A860-FBA437D6CF27}" dt="2025-05-04T21:29:28.877" v="3693"/>
        <pc:sldMkLst>
          <pc:docMk/>
          <pc:sldMk cId="1365225992" sldId="1204"/>
        </pc:sldMkLst>
        <pc:picChg chg="add">
          <ac:chgData name="TOMMASINI ALBERTO" userId="8c013d22-ceb2-4014-ae73-ac062752c54f" providerId="ADAL" clId="{4A548379-D17F-4796-A860-FBA437D6CF27}" dt="2025-05-04T21:29:28.877" v="3693"/>
          <ac:picMkLst>
            <pc:docMk/>
            <pc:sldMk cId="1365225992" sldId="1204"/>
            <ac:picMk id="6146" creationId="{F40F6F0E-5EC0-8B67-B5BF-10F6AD5A8DFA}"/>
          </ac:picMkLst>
        </pc:picChg>
      </pc:sldChg>
      <pc:sldChg chg="new del">
        <pc:chgData name="TOMMASINI ALBERTO" userId="8c013d22-ceb2-4014-ae73-ac062752c54f" providerId="ADAL" clId="{4A548379-D17F-4796-A860-FBA437D6CF27}" dt="2025-05-04T21:30:47.350" v="3696" actId="47"/>
        <pc:sldMkLst>
          <pc:docMk/>
          <pc:sldMk cId="2609235893" sldId="1205"/>
        </pc:sldMkLst>
      </pc:sldChg>
      <pc:sldChg chg="addSp modSp add mod">
        <pc:chgData name="TOMMASINI ALBERTO" userId="8c013d22-ceb2-4014-ae73-ac062752c54f" providerId="ADAL" clId="{4A548379-D17F-4796-A860-FBA437D6CF27}" dt="2025-05-04T21:31:59.350" v="3748" actId="113"/>
        <pc:sldMkLst>
          <pc:docMk/>
          <pc:sldMk cId="3950495968" sldId="1206"/>
        </pc:sldMkLst>
        <pc:spChg chg="add mod">
          <ac:chgData name="TOMMASINI ALBERTO" userId="8c013d22-ceb2-4014-ae73-ac062752c54f" providerId="ADAL" clId="{4A548379-D17F-4796-A860-FBA437D6CF27}" dt="2025-05-04T21:31:59.350" v="3748" actId="113"/>
          <ac:spMkLst>
            <pc:docMk/>
            <pc:sldMk cId="3950495968" sldId="1206"/>
            <ac:spMk id="2" creationId="{713A1F45-4E90-0ECE-07DE-854ABCFFBB16}"/>
          </ac:spMkLst>
        </pc:spChg>
        <pc:picChg chg="mod">
          <ac:chgData name="TOMMASINI ALBERTO" userId="8c013d22-ceb2-4014-ae73-ac062752c54f" providerId="ADAL" clId="{4A548379-D17F-4796-A860-FBA437D6CF27}" dt="2025-05-04T21:30:54.857" v="3697" actId="1076"/>
          <ac:picMkLst>
            <pc:docMk/>
            <pc:sldMk cId="3950495968" sldId="1206"/>
            <ac:picMk id="4098" creationId="{218E1C1D-47EF-E304-35ED-B644D817A73E}"/>
          </ac:picMkLst>
        </pc:picChg>
      </pc:sldChg>
      <pc:sldChg chg="addSp new del mod">
        <pc:chgData name="TOMMASINI ALBERTO" userId="8c013d22-ceb2-4014-ae73-ac062752c54f" providerId="ADAL" clId="{4A548379-D17F-4796-A860-FBA437D6CF27}" dt="2025-05-04T21:45:05.646" v="3856" actId="2696"/>
        <pc:sldMkLst>
          <pc:docMk/>
          <pc:sldMk cId="2224018728" sldId="1207"/>
        </pc:sldMkLst>
      </pc:sldChg>
      <pc:sldChg chg="new del">
        <pc:chgData name="TOMMASINI ALBERTO" userId="8c013d22-ceb2-4014-ae73-ac062752c54f" providerId="ADAL" clId="{4A548379-D17F-4796-A860-FBA437D6CF27}" dt="2025-05-04T21:39:31.478" v="3811" actId="47"/>
        <pc:sldMkLst>
          <pc:docMk/>
          <pc:sldMk cId="2742656419" sldId="1207"/>
        </pc:sldMkLst>
      </pc:sldChg>
      <pc:sldChg chg="add">
        <pc:chgData name="TOMMASINI ALBERTO" userId="8c013d22-ceb2-4014-ae73-ac062752c54f" providerId="ADAL" clId="{4A548379-D17F-4796-A860-FBA437D6CF27}" dt="2025-05-04T21:45:14.351" v="3857"/>
        <pc:sldMkLst>
          <pc:docMk/>
          <pc:sldMk cId="2952558556" sldId="1207"/>
        </pc:sldMkLst>
      </pc:sldChg>
      <pc:sldChg chg="new del">
        <pc:chgData name="TOMMASINI ALBERTO" userId="8c013d22-ceb2-4014-ae73-ac062752c54f" providerId="ADAL" clId="{4A548379-D17F-4796-A860-FBA437D6CF27}" dt="2025-05-05T05:06:34.122" v="5438" actId="47"/>
        <pc:sldMkLst>
          <pc:docMk/>
          <pc:sldMk cId="215397265" sldId="1208"/>
        </pc:sldMkLst>
      </pc:sldChg>
      <pc:sldChg chg="delSp modSp add mod">
        <pc:chgData name="TOMMASINI ALBERTO" userId="8c013d22-ceb2-4014-ae73-ac062752c54f" providerId="ADAL" clId="{4A548379-D17F-4796-A860-FBA437D6CF27}" dt="2025-05-04T22:48:00.957" v="5437" actId="20577"/>
        <pc:sldMkLst>
          <pc:docMk/>
          <pc:sldMk cId="1096835573" sldId="1209"/>
        </pc:sldMkLst>
        <pc:spChg chg="mod">
          <ac:chgData name="TOMMASINI ALBERTO" userId="8c013d22-ceb2-4014-ae73-ac062752c54f" providerId="ADAL" clId="{4A548379-D17F-4796-A860-FBA437D6CF27}" dt="2025-05-04T22:48:00.957" v="5437" actId="20577"/>
          <ac:spMkLst>
            <pc:docMk/>
            <pc:sldMk cId="1096835573" sldId="1209"/>
            <ac:spMk id="4" creationId="{A73A7532-D7C9-24B5-A2D7-DE7CF087F460}"/>
          </ac:spMkLst>
        </pc:spChg>
      </pc:sldChg>
      <pc:sldChg chg="addSp modSp new del mod">
        <pc:chgData name="TOMMASINI ALBERTO" userId="8c013d22-ceb2-4014-ae73-ac062752c54f" providerId="ADAL" clId="{4A548379-D17F-4796-A860-FBA437D6CF27}" dt="2025-05-05T05:09:21.386" v="5497" actId="2696"/>
        <pc:sldMkLst>
          <pc:docMk/>
          <pc:sldMk cId="744506472" sldId="1210"/>
        </pc:sldMkLst>
      </pc:sldChg>
      <pc:sldChg chg="add">
        <pc:chgData name="TOMMASINI ALBERTO" userId="8c013d22-ceb2-4014-ae73-ac062752c54f" providerId="ADAL" clId="{4A548379-D17F-4796-A860-FBA437D6CF27}" dt="2025-05-05T05:09:28.606" v="5498"/>
        <pc:sldMkLst>
          <pc:docMk/>
          <pc:sldMk cId="3628210915" sldId="1210"/>
        </pc:sldMkLst>
      </pc:sldChg>
      <pc:sldChg chg="add del">
        <pc:chgData name="TOMMASINI ALBERTO" userId="8c013d22-ceb2-4014-ae73-ac062752c54f" providerId="ADAL" clId="{4A548379-D17F-4796-A860-FBA437D6CF27}" dt="2025-05-05T05:07:46.523" v="5446" actId="47"/>
        <pc:sldMkLst>
          <pc:docMk/>
          <pc:sldMk cId="0" sldId="1211"/>
        </pc:sldMkLst>
      </pc:sldChg>
      <pc:sldChg chg="delSp modSp add mod">
        <pc:chgData name="TOMMASINI ALBERTO" userId="8c013d22-ceb2-4014-ae73-ac062752c54f" providerId="ADAL" clId="{4A548379-D17F-4796-A860-FBA437D6CF27}" dt="2025-05-09T05:56:42.636" v="6794" actId="20577"/>
        <pc:sldMkLst>
          <pc:docMk/>
          <pc:sldMk cId="3890938899" sldId="1211"/>
        </pc:sldMkLst>
        <pc:spChg chg="mod">
          <ac:chgData name="TOMMASINI ALBERTO" userId="8c013d22-ceb2-4014-ae73-ac062752c54f" providerId="ADAL" clId="{4A548379-D17F-4796-A860-FBA437D6CF27}" dt="2025-05-09T05:56:42.636" v="6794" actId="20577"/>
          <ac:spMkLst>
            <pc:docMk/>
            <pc:sldMk cId="3890938899" sldId="1211"/>
            <ac:spMk id="2" creationId="{3F1E0CB4-4BDA-85D4-E3DF-AB6BB95AF49A}"/>
          </ac:spMkLst>
        </pc:spChg>
        <pc:spChg chg="del">
          <ac:chgData name="TOMMASINI ALBERTO" userId="8c013d22-ceb2-4014-ae73-ac062752c54f" providerId="ADAL" clId="{4A548379-D17F-4796-A860-FBA437D6CF27}" dt="2025-05-09T05:40:32.073" v="6152" actId="478"/>
          <ac:spMkLst>
            <pc:docMk/>
            <pc:sldMk cId="3890938899" sldId="1211"/>
            <ac:spMk id="3" creationId="{9D7DA4E6-C373-B961-DE31-A980AA3B7C59}"/>
          </ac:spMkLst>
        </pc:spChg>
      </pc:sldChg>
      <pc:sldChg chg="addSp modSp new mod">
        <pc:chgData name="TOMMASINI ALBERTO" userId="8c013d22-ceb2-4014-ae73-ac062752c54f" providerId="ADAL" clId="{4A548379-D17F-4796-A860-FBA437D6CF27}" dt="2025-05-09T05:59:54.416" v="6799" actId="20577"/>
        <pc:sldMkLst>
          <pc:docMk/>
          <pc:sldMk cId="2353831851" sldId="1212"/>
        </pc:sldMkLst>
        <pc:spChg chg="add mod">
          <ac:chgData name="TOMMASINI ALBERTO" userId="8c013d22-ceb2-4014-ae73-ac062752c54f" providerId="ADAL" clId="{4A548379-D17F-4796-A860-FBA437D6CF27}" dt="2025-05-09T05:59:54.416" v="6799" actId="20577"/>
          <ac:spMkLst>
            <pc:docMk/>
            <pc:sldMk cId="2353831851" sldId="1212"/>
            <ac:spMk id="3" creationId="{A92F33A7-2845-C825-D935-0BC0A5F05A9F}"/>
          </ac:spMkLst>
        </pc:spChg>
      </pc:sldChg>
      <pc:sldChg chg="addSp modSp new mod">
        <pc:chgData name="TOMMASINI ALBERTO" userId="8c013d22-ceb2-4014-ae73-ac062752c54f" providerId="ADAL" clId="{4A548379-D17F-4796-A860-FBA437D6CF27}" dt="2025-05-09T12:43:38.687" v="7229" actId="20577"/>
        <pc:sldMkLst>
          <pc:docMk/>
          <pc:sldMk cId="2541414222" sldId="1213"/>
        </pc:sldMkLst>
        <pc:spChg chg="add mod">
          <ac:chgData name="TOMMASINI ALBERTO" userId="8c013d22-ceb2-4014-ae73-ac062752c54f" providerId="ADAL" clId="{4A548379-D17F-4796-A860-FBA437D6CF27}" dt="2025-05-09T12:42:08.739" v="7155" actId="14100"/>
          <ac:spMkLst>
            <pc:docMk/>
            <pc:sldMk cId="2541414222" sldId="1213"/>
            <ac:spMk id="2" creationId="{65A9BE4A-FDBE-D67A-653E-1D632111A988}"/>
          </ac:spMkLst>
        </pc:spChg>
        <pc:spChg chg="add mod">
          <ac:chgData name="TOMMASINI ALBERTO" userId="8c013d22-ceb2-4014-ae73-ac062752c54f" providerId="ADAL" clId="{4A548379-D17F-4796-A860-FBA437D6CF27}" dt="2025-05-09T12:42:11.934" v="7156" actId="1076"/>
          <ac:spMkLst>
            <pc:docMk/>
            <pc:sldMk cId="2541414222" sldId="1213"/>
            <ac:spMk id="3" creationId="{47E1D639-1E41-8E50-0445-6496D8B980F6}"/>
          </ac:spMkLst>
        </pc:spChg>
        <pc:spChg chg="add mod">
          <ac:chgData name="TOMMASINI ALBERTO" userId="8c013d22-ceb2-4014-ae73-ac062752c54f" providerId="ADAL" clId="{4A548379-D17F-4796-A860-FBA437D6CF27}" dt="2025-05-09T12:42:17.009" v="7158" actId="14100"/>
          <ac:spMkLst>
            <pc:docMk/>
            <pc:sldMk cId="2541414222" sldId="1213"/>
            <ac:spMk id="4" creationId="{D0B6757C-6BBA-CAE9-0F82-4AD8A6F02A3F}"/>
          </ac:spMkLst>
        </pc:spChg>
        <pc:spChg chg="add mod">
          <ac:chgData name="TOMMASINI ALBERTO" userId="8c013d22-ceb2-4014-ae73-ac062752c54f" providerId="ADAL" clId="{4A548379-D17F-4796-A860-FBA437D6CF27}" dt="2025-05-09T12:43:38.687" v="7229" actId="20577"/>
          <ac:spMkLst>
            <pc:docMk/>
            <pc:sldMk cId="2541414222" sldId="1213"/>
            <ac:spMk id="5" creationId="{4C9D1146-1B93-BA84-22BE-247922E4F22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698EA4-DBD3-490F-A0CF-B842B50296C0}" type="datetimeFigureOut">
              <a:rPr lang="it-IT" smtClean="0"/>
              <a:t>09/05/2025</a:t>
            </a:fld>
            <a:endParaRPr lang="it-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137171-8477-447A-A88D-E7CE6CB58889}" type="slidenum">
              <a:rPr lang="it-IT" smtClean="0"/>
              <a:t>‹#›</a:t>
            </a:fld>
            <a:endParaRPr lang="it-IT"/>
          </a:p>
        </p:txBody>
      </p:sp>
    </p:spTree>
    <p:extLst>
      <p:ext uri="{BB962C8B-B14F-4D97-AF65-F5344CB8AC3E}">
        <p14:creationId xmlns:p14="http://schemas.microsoft.com/office/powerpoint/2010/main" val="40109934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Per prelevare sangue dal donatore: si apriva la comunicazione tra la via del donatore e la siringa, e si chiudeva quella verso il ricevente. Tirando lo stantuffo, il sangue veniva aspirato nella siringa. Per trasfondere il sangue al ricevente: si chiudeva la comunicazione verso il donatore e si apriva quella tra la siringa e la via del ricevente. Spingendo lo stantuffo, il sangue veniva iniettato nel ricevente.</a:t>
            </a:r>
          </a:p>
        </p:txBody>
      </p:sp>
      <p:sp>
        <p:nvSpPr>
          <p:cNvPr id="4" name="Slide Number Placeholder 3"/>
          <p:cNvSpPr>
            <a:spLocks noGrp="1"/>
          </p:cNvSpPr>
          <p:nvPr>
            <p:ph type="sldNum" sz="quarter" idx="5"/>
          </p:nvPr>
        </p:nvSpPr>
        <p:spPr/>
        <p:txBody>
          <a:bodyPr/>
          <a:lstStyle/>
          <a:p>
            <a:fld id="{E4137171-8477-447A-A88D-E7CE6CB58889}" type="slidenum">
              <a:rPr lang="it-IT" smtClean="0"/>
              <a:t>8</a:t>
            </a:fld>
            <a:endParaRPr lang="it-IT"/>
          </a:p>
        </p:txBody>
      </p:sp>
    </p:spTree>
    <p:extLst>
      <p:ext uri="{BB962C8B-B14F-4D97-AF65-F5344CB8AC3E}">
        <p14:creationId xmlns:p14="http://schemas.microsoft.com/office/powerpoint/2010/main" val="2622005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a:extLst>
              <a:ext uri="{FF2B5EF4-FFF2-40B4-BE49-F238E27FC236}">
                <a16:creationId xmlns:a16="http://schemas.microsoft.com/office/drawing/2014/main" id="{3D565CD1-0502-B89E-46C7-114179FBD9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7C725F6-4C77-41E7-AEC9-6580BC9E9403}" type="slidenum">
              <a:rPr lang="it-IT" altLang="it-IT"/>
              <a:pPr/>
              <a:t>25</a:t>
            </a:fld>
            <a:endParaRPr lang="it-IT" altLang="it-IT"/>
          </a:p>
        </p:txBody>
      </p:sp>
      <p:sp>
        <p:nvSpPr>
          <p:cNvPr id="131074" name="Rectangle 2">
            <a:extLst>
              <a:ext uri="{FF2B5EF4-FFF2-40B4-BE49-F238E27FC236}">
                <a16:creationId xmlns:a16="http://schemas.microsoft.com/office/drawing/2014/main" id="{5CAE8476-9886-57DD-FB67-01E18FC4FE50}"/>
              </a:ext>
            </a:extLst>
          </p:cNvPr>
          <p:cNvSpPr>
            <a:spLocks noGrp="1" noRot="1" noChangeAspect="1" noChangeArrowheads="1" noTextEdit="1"/>
          </p:cNvSpPr>
          <p:nvPr>
            <p:ph type="sldImg"/>
          </p:nvPr>
        </p:nvSpPr>
        <p:spPr>
          <a:ln/>
        </p:spPr>
      </p:sp>
      <p:sp>
        <p:nvSpPr>
          <p:cNvPr id="131075" name="Rectangle 3">
            <a:extLst>
              <a:ext uri="{FF2B5EF4-FFF2-40B4-BE49-F238E27FC236}">
                <a16:creationId xmlns:a16="http://schemas.microsoft.com/office/drawing/2014/main" id="{5CF20AFF-E753-1945-DBDB-3C6E8CBC466D}"/>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it-IT">
                <a:latin typeface="Arial" panose="020B0604020202020204" pitchFamily="34" charset="0"/>
                <a:ea typeface="ＭＳ Ｐゴシック" panose="020B0600070205080204" pitchFamily="34" charset="-128"/>
              </a:rPr>
              <a:t>Mitosis of polychromatophilic erythroblasts is erythropoietin-independent.  EPO stimulates gene expression via JAK/STAT signaling pathway.  EPO and TPO are similar in structure and function.  Most interleukins are glycoproteins generated by proteolytic processing of a precursor (proprotein) in the secretory pathway.  Interleukins are a group of cytokines (secreted signaling molecules) that were first discovered as expressed by leukocytes (hence </a:t>
            </a:r>
            <a:r>
              <a:rPr lang="en-US" altLang="it-IT" i="1">
                <a:latin typeface="Arial" panose="020B0604020202020204" pitchFamily="34" charset="0"/>
                <a:ea typeface="ＭＳ Ｐゴシック" panose="020B0600070205080204" pitchFamily="34" charset="-128"/>
              </a:rPr>
              <a:t>leukin</a:t>
            </a:r>
            <a:r>
              <a:rPr lang="en-US" altLang="it-IT">
                <a:latin typeface="Arial" panose="020B0604020202020204" pitchFamily="34" charset="0"/>
                <a:ea typeface="ＭＳ Ｐゴシック" panose="020B0600070205080204" pitchFamily="34" charset="-128"/>
              </a:rPr>
              <a:t> and </a:t>
            </a:r>
            <a:r>
              <a:rPr lang="en-US" altLang="it-IT" i="1">
                <a:latin typeface="Arial" panose="020B0604020202020204" pitchFamily="34" charset="0"/>
                <a:ea typeface="ＭＳ Ｐゴシック" panose="020B0600070205080204" pitchFamily="34" charset="-128"/>
              </a:rPr>
              <a:t>inter</a:t>
            </a:r>
            <a:r>
              <a:rPr lang="en-US" altLang="it-IT">
                <a:latin typeface="Arial" panose="020B0604020202020204" pitchFamily="34" charset="0"/>
                <a:ea typeface="ＭＳ Ｐゴシック" panose="020B0600070205080204" pitchFamily="34" charset="-128"/>
              </a:rPr>
              <a:t> meaning as a means of communication).  Interleukins are produced by a wide variety of cells.</a:t>
            </a:r>
          </a:p>
          <a:p>
            <a:pPr eaLnBrk="1" hangingPunct="1">
              <a:spcBef>
                <a:spcPct val="0"/>
              </a:spcBef>
            </a:pPr>
            <a:endParaRPr lang="en-US" altLang="it-IT">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b="1" dirty="0"/>
              <a:t>Fibroblasti interstiziali </a:t>
            </a:r>
            <a:r>
              <a:rPr lang="it-IT" sz="1200" b="1" dirty="0" err="1"/>
              <a:t>peritubulari</a:t>
            </a:r>
            <a:r>
              <a:rPr lang="it-IT" sz="1200" dirty="0"/>
              <a:t>, localizzati nella corteccia renale e nella parte esterna della midollare, a stretto contatto con i capillari </a:t>
            </a:r>
            <a:r>
              <a:rPr lang="it-IT" sz="1200" dirty="0" err="1"/>
              <a:t>peritubulari</a:t>
            </a:r>
            <a:r>
              <a:rPr lang="it-IT" sz="1200" dirty="0"/>
              <a:t> e i tubuli renali</a:t>
            </a:r>
          </a:p>
          <a:p>
            <a:endParaRPr lang="it-IT" dirty="0"/>
          </a:p>
        </p:txBody>
      </p:sp>
      <p:sp>
        <p:nvSpPr>
          <p:cNvPr id="4" name="Slide Number Placeholder 3"/>
          <p:cNvSpPr>
            <a:spLocks noGrp="1"/>
          </p:cNvSpPr>
          <p:nvPr>
            <p:ph type="sldNum" sz="quarter" idx="5"/>
          </p:nvPr>
        </p:nvSpPr>
        <p:spPr/>
        <p:txBody>
          <a:bodyPr/>
          <a:lstStyle/>
          <a:p>
            <a:fld id="{E4137171-8477-447A-A88D-E7CE6CB58889}" type="slidenum">
              <a:rPr lang="it-IT" smtClean="0"/>
              <a:t>27</a:t>
            </a:fld>
            <a:endParaRPr lang="it-IT"/>
          </a:p>
        </p:txBody>
      </p:sp>
    </p:spTree>
    <p:extLst>
      <p:ext uri="{BB962C8B-B14F-4D97-AF65-F5344CB8AC3E}">
        <p14:creationId xmlns:p14="http://schemas.microsoft.com/office/powerpoint/2010/main" val="158174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Indice di produzione dei reticolociti (RPI) rappresenta l’indicatore generico del tasso di effettiva produzione dei reticolociti in caso di </a:t>
            </a:r>
          </a:p>
          <a:p>
            <a:r>
              <a:rPr lang="it-IT" dirty="0"/>
              <a:t>anemia.</a:t>
            </a:r>
          </a:p>
        </p:txBody>
      </p:sp>
      <p:sp>
        <p:nvSpPr>
          <p:cNvPr id="4" name="Slide Number Placeholder 3"/>
          <p:cNvSpPr>
            <a:spLocks noGrp="1"/>
          </p:cNvSpPr>
          <p:nvPr>
            <p:ph type="sldNum" sz="quarter" idx="5"/>
          </p:nvPr>
        </p:nvSpPr>
        <p:spPr/>
        <p:txBody>
          <a:bodyPr/>
          <a:lstStyle/>
          <a:p>
            <a:fld id="{E4137171-8477-447A-A88D-E7CE6CB58889}" type="slidenum">
              <a:rPr lang="it-IT" smtClean="0"/>
              <a:t>45</a:t>
            </a:fld>
            <a:endParaRPr lang="it-IT"/>
          </a:p>
        </p:txBody>
      </p:sp>
    </p:spTree>
    <p:extLst>
      <p:ext uri="{BB962C8B-B14F-4D97-AF65-F5344CB8AC3E}">
        <p14:creationId xmlns:p14="http://schemas.microsoft.com/office/powerpoint/2010/main" val="32194835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BF19BECB-398F-4D81-AA6A-8856E5342DA6}"/>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08F9D77-F6E6-482C-A9E9-9A19A8310992}" type="slidenum">
              <a:rPr lang="it-IT" altLang="it-IT" sz="1200"/>
              <a:pPr algn="r" eaLnBrk="1" hangingPunct="1"/>
              <a:t>55</a:t>
            </a:fld>
            <a:endParaRPr lang="it-IT" altLang="it-IT" sz="1200"/>
          </a:p>
        </p:txBody>
      </p:sp>
      <p:sp>
        <p:nvSpPr>
          <p:cNvPr id="53251" name="Rectangle 2">
            <a:extLst>
              <a:ext uri="{FF2B5EF4-FFF2-40B4-BE49-F238E27FC236}">
                <a16:creationId xmlns:a16="http://schemas.microsoft.com/office/drawing/2014/main" id="{4336C9B8-596E-487C-C1E1-AAFEF55097C4}"/>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2661EB64-896A-0732-4113-3FC42509D5B0}"/>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A256B827-6CE3-6166-2CAB-5D12D28AD99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38C50829-B1DF-4E74-B83D-B51A5D7EF02F}" type="slidenum">
              <a:rPr lang="it-IT" altLang="it-IT" sz="1200"/>
              <a:pPr algn="r" eaLnBrk="1" hangingPunct="1"/>
              <a:t>68</a:t>
            </a:fld>
            <a:endParaRPr lang="it-IT" altLang="it-IT" sz="1200"/>
          </a:p>
        </p:txBody>
      </p:sp>
      <p:sp>
        <p:nvSpPr>
          <p:cNvPr id="55299" name="Rectangle 2">
            <a:extLst>
              <a:ext uri="{FF2B5EF4-FFF2-40B4-BE49-F238E27FC236}">
                <a16:creationId xmlns:a16="http://schemas.microsoft.com/office/drawing/2014/main" id="{88F6B242-A26F-C367-CFA5-2F81D93CEEB6}"/>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45AD8CAC-83FD-B6BC-9A1A-94DAB72CDCDB}"/>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Segnaposto immagine diapositiva 1">
            <a:extLst>
              <a:ext uri="{FF2B5EF4-FFF2-40B4-BE49-F238E27FC236}">
                <a16:creationId xmlns:a16="http://schemas.microsoft.com/office/drawing/2014/main" id="{3E25E7F3-115C-9317-C960-4D896685F77F}"/>
              </a:ext>
            </a:extLst>
          </p:cNvPr>
          <p:cNvSpPr>
            <a:spLocks noGrp="1" noRot="1" noChangeAspect="1" noChangeArrowheads="1" noTextEdit="1"/>
          </p:cNvSpPr>
          <p:nvPr>
            <p:ph type="sldImg"/>
          </p:nvPr>
        </p:nvSpPr>
        <p:spPr>
          <a:ln/>
        </p:spPr>
      </p:sp>
      <p:sp>
        <p:nvSpPr>
          <p:cNvPr id="172034" name="Segnaposto note 2">
            <a:extLst>
              <a:ext uri="{FF2B5EF4-FFF2-40B4-BE49-F238E27FC236}">
                <a16:creationId xmlns:a16="http://schemas.microsoft.com/office/drawing/2014/main" id="{2E5CD380-A8F3-C060-0296-1EA04F6B58A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dirty="0">
              <a:latin typeface="Arial" panose="020B0604020202020204" pitchFamily="34" charset="0"/>
              <a:ea typeface="ＭＳ Ｐゴシック" panose="020B0600070205080204" pitchFamily="34" charset="-128"/>
            </a:endParaRPr>
          </a:p>
        </p:txBody>
      </p:sp>
      <p:sp>
        <p:nvSpPr>
          <p:cNvPr id="172035" name="Segnaposto numero diapositiva 3">
            <a:extLst>
              <a:ext uri="{FF2B5EF4-FFF2-40B4-BE49-F238E27FC236}">
                <a16:creationId xmlns:a16="http://schemas.microsoft.com/office/drawing/2014/main" id="{2CFDF2C1-0AA7-5157-5DE4-E132B412704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78E0493-134B-419A-B8B7-227F45B0B4B7}" type="slidenum">
              <a:rPr lang="it-IT" altLang="it-IT"/>
              <a:pPr/>
              <a:t>75</a:t>
            </a:fld>
            <a:endParaRPr lang="it-IT" altLang="it-IT"/>
          </a:p>
        </p:txBody>
      </p:sp>
    </p:spTree>
    <p:extLst>
      <p:ext uri="{BB962C8B-B14F-4D97-AF65-F5344CB8AC3E}">
        <p14:creationId xmlns:p14="http://schemas.microsoft.com/office/powerpoint/2010/main" val="32520557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egnaposto immagine diapositiva 1">
            <a:extLst>
              <a:ext uri="{FF2B5EF4-FFF2-40B4-BE49-F238E27FC236}">
                <a16:creationId xmlns:a16="http://schemas.microsoft.com/office/drawing/2014/main" id="{6073CF90-DB36-B849-CF58-BD3610A63C77}"/>
              </a:ext>
            </a:extLst>
          </p:cNvPr>
          <p:cNvSpPr>
            <a:spLocks noGrp="1" noRot="1" noChangeAspect="1" noChangeArrowheads="1" noTextEdit="1"/>
          </p:cNvSpPr>
          <p:nvPr>
            <p:ph type="sldImg"/>
          </p:nvPr>
        </p:nvSpPr>
        <p:spPr>
          <a:ln/>
        </p:spPr>
      </p:sp>
      <p:sp>
        <p:nvSpPr>
          <p:cNvPr id="174082" name="Segnaposto note 2">
            <a:extLst>
              <a:ext uri="{FF2B5EF4-FFF2-40B4-BE49-F238E27FC236}">
                <a16:creationId xmlns:a16="http://schemas.microsoft.com/office/drawing/2014/main" id="{6698C9A5-29D6-6C19-0F8F-BF06E66E597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dirty="0">
                <a:latin typeface="Arial" panose="020B0604020202020204" pitchFamily="34" charset="0"/>
                <a:ea typeface="ＭＳ Ｐゴシック" panose="020B0600070205080204" pitchFamily="34" charset="-128"/>
              </a:rPr>
              <a:t>Eritropoiesi</a:t>
            </a:r>
          </a:p>
          <a:p>
            <a:r>
              <a:rPr lang="it-IT" altLang="it-IT" dirty="0" err="1">
                <a:latin typeface="Arial" panose="020B0604020202020204" pitchFamily="34" charset="0"/>
                <a:ea typeface="ＭＳ Ｐゴシック" panose="020B0600070205080204" pitchFamily="34" charset="-128"/>
              </a:rPr>
              <a:t>Mielopoiesi</a:t>
            </a:r>
            <a:endParaRPr lang="it-IT" altLang="it-IT" dirty="0">
              <a:latin typeface="Arial" panose="020B0604020202020204" pitchFamily="34" charset="0"/>
              <a:ea typeface="ＭＳ Ｐゴシック" panose="020B0600070205080204" pitchFamily="34" charset="-128"/>
            </a:endParaRPr>
          </a:p>
          <a:p>
            <a:endParaRPr lang="it-IT" altLang="it-IT" dirty="0">
              <a:latin typeface="Arial" panose="020B0604020202020204" pitchFamily="34" charset="0"/>
              <a:ea typeface="ＭＳ Ｐゴシック" panose="020B0600070205080204" pitchFamily="34" charset="-128"/>
            </a:endParaRPr>
          </a:p>
        </p:txBody>
      </p:sp>
      <p:sp>
        <p:nvSpPr>
          <p:cNvPr id="174083" name="Segnaposto numero diapositiva 3">
            <a:extLst>
              <a:ext uri="{FF2B5EF4-FFF2-40B4-BE49-F238E27FC236}">
                <a16:creationId xmlns:a16="http://schemas.microsoft.com/office/drawing/2014/main" id="{D2CD64E9-7571-55E5-E1EF-6BBE001B08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BD9A040-DDD9-4891-9962-69544320BCB1}" type="slidenum">
              <a:rPr lang="it-IT" altLang="it-IT"/>
              <a:pPr/>
              <a:t>76</a:t>
            </a:fld>
            <a:endParaRPr lang="it-IT" altLang="it-IT"/>
          </a:p>
        </p:txBody>
      </p:sp>
    </p:spTree>
    <p:extLst>
      <p:ext uri="{BB962C8B-B14F-4D97-AF65-F5344CB8AC3E}">
        <p14:creationId xmlns:p14="http://schemas.microsoft.com/office/powerpoint/2010/main" val="8398847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Segnaposto immagine diapositiva 1">
            <a:extLst>
              <a:ext uri="{FF2B5EF4-FFF2-40B4-BE49-F238E27FC236}">
                <a16:creationId xmlns:a16="http://schemas.microsoft.com/office/drawing/2014/main" id="{E1F0133B-A944-DD2E-6D7B-8A4A87A8F053}"/>
              </a:ext>
            </a:extLst>
          </p:cNvPr>
          <p:cNvSpPr>
            <a:spLocks noGrp="1" noRot="1" noChangeAspect="1" noChangeArrowheads="1" noTextEdit="1"/>
          </p:cNvSpPr>
          <p:nvPr>
            <p:ph type="sldImg"/>
          </p:nvPr>
        </p:nvSpPr>
        <p:spPr>
          <a:ln/>
        </p:spPr>
      </p:sp>
      <p:sp>
        <p:nvSpPr>
          <p:cNvPr id="177154" name="Segnaposto note 2">
            <a:extLst>
              <a:ext uri="{FF2B5EF4-FFF2-40B4-BE49-F238E27FC236}">
                <a16:creationId xmlns:a16="http://schemas.microsoft.com/office/drawing/2014/main" id="{B5988995-37EA-467D-4F0A-C5BE47646A1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it-IT" b="1">
                <a:latin typeface="Arial" panose="020B0604020202020204" pitchFamily="34" charset="0"/>
                <a:ea typeface="ＭＳ Ｐゴシック" panose="020B0600070205080204" pitchFamily="34" charset="-128"/>
              </a:rPr>
              <a:t>Factors that affect the size of the marginated and circulating granulocyte pools.</a:t>
            </a:r>
          </a:p>
          <a:p>
            <a:r>
              <a:rPr lang="en-US" altLang="it-IT">
                <a:latin typeface="Arial" panose="020B0604020202020204" pitchFamily="34" charset="0"/>
                <a:ea typeface="ＭＳ Ｐゴシック" panose="020B0600070205080204" pitchFamily="34" charset="-128"/>
              </a:rPr>
              <a:t>G-CSF is the principal regulator of granulopoiesis and affects the commitment of progenitor cells to the myeloid lineage, proliferation of granulocytic precursors, as well as reducing transit time through the granulocyte compartment and stimulating the release of mature cells from the bone marrow. Neutrophil release from the bone marrow into the total blood granulocyte pool reflects loss of interaction between CXCR4 and SDF-1, and between VLA-4 and VCAM-1. Neutrophils within the total blood pool then enter either the marginated or freely circulating granulocyte pool that are of similar size in humans. A number of factors including exercise, drugs and infection affect the relative size of these two pools, as indicated.</a:t>
            </a:r>
            <a:endParaRPr lang="it-IT" altLang="it-IT">
              <a:latin typeface="Arial" panose="020B0604020202020204" pitchFamily="34" charset="0"/>
              <a:ea typeface="ＭＳ Ｐゴシック" panose="020B0600070205080204" pitchFamily="34" charset="-128"/>
            </a:endParaRPr>
          </a:p>
        </p:txBody>
      </p:sp>
      <p:sp>
        <p:nvSpPr>
          <p:cNvPr id="177155" name="Segnaposto numero diapositiva 3">
            <a:extLst>
              <a:ext uri="{FF2B5EF4-FFF2-40B4-BE49-F238E27FC236}">
                <a16:creationId xmlns:a16="http://schemas.microsoft.com/office/drawing/2014/main" id="{33563973-E009-78D7-6286-FA930CD009D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7451AF0-8171-421B-9A8E-707A73D43D76}" type="slidenum">
              <a:rPr lang="it-IT" altLang="it-IT"/>
              <a:pPr/>
              <a:t>77</a:t>
            </a:fld>
            <a:endParaRPr lang="it-IT" altLang="it-IT"/>
          </a:p>
        </p:txBody>
      </p:sp>
    </p:spTree>
    <p:extLst>
      <p:ext uri="{BB962C8B-B14F-4D97-AF65-F5344CB8AC3E}">
        <p14:creationId xmlns:p14="http://schemas.microsoft.com/office/powerpoint/2010/main" val="27440179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a:extLst>
              <a:ext uri="{FF2B5EF4-FFF2-40B4-BE49-F238E27FC236}">
                <a16:creationId xmlns:a16="http://schemas.microsoft.com/office/drawing/2014/main" id="{936C3933-2AC6-4590-2806-D50E9AABDF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4A3FC0E-A73C-4028-AFF5-DFB0F2F418D5}" type="slidenum">
              <a:rPr lang="it-IT" altLang="it-IT"/>
              <a:pPr/>
              <a:t>78</a:t>
            </a:fld>
            <a:endParaRPr lang="it-IT" altLang="it-IT"/>
          </a:p>
        </p:txBody>
      </p:sp>
      <p:sp>
        <p:nvSpPr>
          <p:cNvPr id="180226" name="Rectangle 2">
            <a:extLst>
              <a:ext uri="{FF2B5EF4-FFF2-40B4-BE49-F238E27FC236}">
                <a16:creationId xmlns:a16="http://schemas.microsoft.com/office/drawing/2014/main" id="{5790BEDF-BDC1-EE75-38FC-72B053241157}"/>
              </a:ext>
            </a:extLst>
          </p:cNvPr>
          <p:cNvSpPr>
            <a:spLocks noGrp="1" noRot="1" noChangeAspect="1" noChangeArrowheads="1" noTextEdit="1"/>
          </p:cNvSpPr>
          <p:nvPr>
            <p:ph type="sldImg"/>
          </p:nvPr>
        </p:nvSpPr>
        <p:spPr>
          <a:ln/>
        </p:spPr>
      </p:sp>
      <p:sp>
        <p:nvSpPr>
          <p:cNvPr id="180227" name="Rectangle 3">
            <a:extLst>
              <a:ext uri="{FF2B5EF4-FFF2-40B4-BE49-F238E27FC236}">
                <a16:creationId xmlns:a16="http://schemas.microsoft.com/office/drawing/2014/main" id="{B62A7CE7-2DDE-5AE1-6E81-81806E3E5753}"/>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b="1">
                <a:latin typeface="Arial" panose="020B0604020202020204" pitchFamily="34" charset="0"/>
                <a:ea typeface="ＭＳ Ｐゴシック" panose="020B0600070205080204" pitchFamily="34" charset="-128"/>
              </a:rPr>
              <a:t>Kierszenbaum, Fig. 6-21</a:t>
            </a:r>
          </a:p>
          <a:p>
            <a:pPr eaLnBrk="1" hangingPunct="1"/>
            <a:r>
              <a:rPr lang="en-US" altLang="it-IT">
                <a:latin typeface="Arial" panose="020B0604020202020204" pitchFamily="34" charset="0"/>
                <a:ea typeface="ＭＳ Ｐゴシック" panose="020B0600070205080204" pitchFamily="34" charset="-128"/>
              </a:rPr>
              <a:t>Myeloblast is precursor to promyelocyte.  Myeloblasts can't be identified in bone marrow smears.  Golgi appears as a negatively stained region.  Band form may be seen in circulation - indication of upregulation of leukopoiesis.  Mitosis present in precursors until metamyelocyte, which does not divide.  </a:t>
            </a:r>
          </a:p>
        </p:txBody>
      </p:sp>
    </p:spTree>
    <p:extLst>
      <p:ext uri="{BB962C8B-B14F-4D97-AF65-F5344CB8AC3E}">
        <p14:creationId xmlns:p14="http://schemas.microsoft.com/office/powerpoint/2010/main" val="23815533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Segnaposto immagine diapositiva 1">
            <a:extLst>
              <a:ext uri="{FF2B5EF4-FFF2-40B4-BE49-F238E27FC236}">
                <a16:creationId xmlns:a16="http://schemas.microsoft.com/office/drawing/2014/main" id="{60EF7FBE-3037-6B0B-1712-4EF29C0AC8F9}"/>
              </a:ext>
            </a:extLst>
          </p:cNvPr>
          <p:cNvSpPr>
            <a:spLocks noGrp="1" noRot="1" noChangeAspect="1" noChangeArrowheads="1" noTextEdit="1"/>
          </p:cNvSpPr>
          <p:nvPr>
            <p:ph type="sldImg"/>
          </p:nvPr>
        </p:nvSpPr>
        <p:spPr>
          <a:ln/>
        </p:spPr>
      </p:sp>
      <p:sp>
        <p:nvSpPr>
          <p:cNvPr id="186370" name="Segnaposto note 2">
            <a:extLst>
              <a:ext uri="{FF2B5EF4-FFF2-40B4-BE49-F238E27FC236}">
                <a16:creationId xmlns:a16="http://schemas.microsoft.com/office/drawing/2014/main" id="{1C3799CC-EAB4-1C32-CFFF-875FADDD67C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it-IT">
              <a:latin typeface="Arial" panose="020B0604020202020204" pitchFamily="34" charset="0"/>
              <a:ea typeface="ＭＳ Ｐゴシック" panose="020B0600070205080204" pitchFamily="34" charset="-128"/>
            </a:endParaRPr>
          </a:p>
        </p:txBody>
      </p:sp>
      <p:sp>
        <p:nvSpPr>
          <p:cNvPr id="186371" name="Segnaposto numero diapositiva 3">
            <a:extLst>
              <a:ext uri="{FF2B5EF4-FFF2-40B4-BE49-F238E27FC236}">
                <a16:creationId xmlns:a16="http://schemas.microsoft.com/office/drawing/2014/main" id="{67FDE0D7-C2EE-78C4-3C19-3F2823DD387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1FFEF96-1D22-40AE-A586-D043C5BA6ECE}" type="slidenum">
              <a:rPr lang="it-IT" altLang="it-IT"/>
              <a:pPr/>
              <a:t>81</a:t>
            </a:fld>
            <a:endParaRPr lang="it-IT" altLang="it-IT"/>
          </a:p>
        </p:txBody>
      </p:sp>
    </p:spTree>
    <p:extLst>
      <p:ext uri="{BB962C8B-B14F-4D97-AF65-F5344CB8AC3E}">
        <p14:creationId xmlns:p14="http://schemas.microsoft.com/office/powerpoint/2010/main" val="29683540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egnaposto immagine diapositiva 1">
            <a:extLst>
              <a:ext uri="{FF2B5EF4-FFF2-40B4-BE49-F238E27FC236}">
                <a16:creationId xmlns:a16="http://schemas.microsoft.com/office/drawing/2014/main" id="{E3838CC3-E8EF-1D54-2190-42B1B9C4CF86}"/>
              </a:ext>
            </a:extLst>
          </p:cNvPr>
          <p:cNvSpPr>
            <a:spLocks noGrp="1" noRot="1" noChangeAspect="1" noChangeArrowheads="1" noTextEdit="1"/>
          </p:cNvSpPr>
          <p:nvPr>
            <p:ph type="sldImg"/>
          </p:nvPr>
        </p:nvSpPr>
        <p:spPr>
          <a:ln/>
        </p:spPr>
      </p:sp>
      <p:sp>
        <p:nvSpPr>
          <p:cNvPr id="29698" name="Segnaposto note 2">
            <a:extLst>
              <a:ext uri="{FF2B5EF4-FFF2-40B4-BE49-F238E27FC236}">
                <a16:creationId xmlns:a16="http://schemas.microsoft.com/office/drawing/2014/main" id="{C49C038B-7D5F-12F3-A387-92CF7A598AE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it-IT">
              <a:latin typeface="Arial" panose="020B0604020202020204" pitchFamily="34" charset="0"/>
              <a:ea typeface="ＭＳ Ｐゴシック" panose="020B0600070205080204" pitchFamily="34" charset="-128"/>
            </a:endParaRPr>
          </a:p>
        </p:txBody>
      </p:sp>
      <p:sp>
        <p:nvSpPr>
          <p:cNvPr id="29699" name="Segnaposto numero diapositiva 3">
            <a:extLst>
              <a:ext uri="{FF2B5EF4-FFF2-40B4-BE49-F238E27FC236}">
                <a16:creationId xmlns:a16="http://schemas.microsoft.com/office/drawing/2014/main" id="{EB2C0C27-EE3F-4296-48D7-2ABB03130C1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B9E4017-C95C-4899-BB86-D0853A2A15A6}" type="slidenum">
              <a:rPr lang="it-IT" altLang="it-IT"/>
              <a:pPr/>
              <a:t>15</a:t>
            </a:fld>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a:extLst>
              <a:ext uri="{FF2B5EF4-FFF2-40B4-BE49-F238E27FC236}">
                <a16:creationId xmlns:a16="http://schemas.microsoft.com/office/drawing/2014/main" id="{B8103506-DD13-D02F-F962-7601B2ACFB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98E8975-1FA7-4512-908F-67A4A2BEC9E2}" type="slidenum">
              <a:rPr lang="it-IT" altLang="it-IT"/>
              <a:pPr/>
              <a:t>85</a:t>
            </a:fld>
            <a:endParaRPr lang="it-IT" altLang="it-IT"/>
          </a:p>
        </p:txBody>
      </p:sp>
      <p:sp>
        <p:nvSpPr>
          <p:cNvPr id="201730" name="Rectangle 2">
            <a:extLst>
              <a:ext uri="{FF2B5EF4-FFF2-40B4-BE49-F238E27FC236}">
                <a16:creationId xmlns:a16="http://schemas.microsoft.com/office/drawing/2014/main" id="{ABF1C30E-D135-A664-9F78-C254D730F306}"/>
              </a:ext>
            </a:extLst>
          </p:cNvPr>
          <p:cNvSpPr>
            <a:spLocks noGrp="1" noRot="1" noChangeAspect="1" noChangeArrowheads="1" noTextEdit="1"/>
          </p:cNvSpPr>
          <p:nvPr>
            <p:ph type="sldImg"/>
          </p:nvPr>
        </p:nvSpPr>
        <p:spPr>
          <a:ln/>
        </p:spPr>
      </p:sp>
      <p:sp>
        <p:nvSpPr>
          <p:cNvPr id="201731" name="Rectangle 3">
            <a:extLst>
              <a:ext uri="{FF2B5EF4-FFF2-40B4-BE49-F238E27FC236}">
                <a16:creationId xmlns:a16="http://schemas.microsoft.com/office/drawing/2014/main" id="{02151026-AB90-831F-48EC-F289D49A5A5D}"/>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a:latin typeface="Arial" panose="020B0604020202020204" pitchFamily="34" charset="0"/>
                <a:ea typeface="ＭＳ Ｐゴシック" panose="020B0600070205080204" pitchFamily="34" charset="-128"/>
              </a:rPr>
              <a:t>See Ross 5th Ed Table 10.4</a:t>
            </a:r>
          </a:p>
          <a:p>
            <a:pPr eaLnBrk="1" hangingPunct="1"/>
            <a:r>
              <a:rPr lang="en-US" altLang="it-IT">
                <a:latin typeface="Arial" panose="020B0604020202020204" pitchFamily="34" charset="0"/>
                <a:ea typeface="ＭＳ Ｐゴシック" panose="020B0600070205080204" pitchFamily="34" charset="-128"/>
              </a:rPr>
              <a:t>B and T cells are non-phagocytic.  B- and T-cells are morphologically similar, but functionally different.  T-cells are either </a:t>
            </a:r>
            <a:r>
              <a:rPr lang="en-US" altLang="en-US">
                <a:latin typeface="Arial" panose="020B0604020202020204" pitchFamily="34" charset="0"/>
                <a:ea typeface="ＭＳ Ｐゴシック" panose="020B0600070205080204" pitchFamily="34" charset="-128"/>
              </a:rPr>
              <a:t>“</a:t>
            </a:r>
            <a:r>
              <a:rPr lang="en-US" altLang="it-IT">
                <a:latin typeface="Arial" panose="020B0604020202020204" pitchFamily="34" charset="0"/>
                <a:ea typeface="ＭＳ Ｐゴシック" panose="020B0600070205080204" pitchFamily="34" charset="-128"/>
              </a:rPr>
              <a:t>helper</a:t>
            </a:r>
            <a:r>
              <a:rPr lang="en-US" altLang="en-US">
                <a:latin typeface="Arial" panose="020B0604020202020204" pitchFamily="34" charset="0"/>
                <a:ea typeface="ＭＳ Ｐゴシック" panose="020B0600070205080204" pitchFamily="34" charset="-128"/>
              </a:rPr>
              <a:t>”</a:t>
            </a:r>
            <a:r>
              <a:rPr lang="en-US" altLang="it-IT">
                <a:latin typeface="Arial" panose="020B0604020202020204" pitchFamily="34" charset="0"/>
                <a:ea typeface="ＭＳ Ｐゴシック" panose="020B0600070205080204" pitchFamily="34" charset="-128"/>
              </a:rPr>
              <a:t> or </a:t>
            </a:r>
            <a:r>
              <a:rPr lang="en-US" altLang="en-US">
                <a:latin typeface="Arial" panose="020B0604020202020204" pitchFamily="34" charset="0"/>
                <a:ea typeface="ＭＳ Ｐゴシック" panose="020B0600070205080204" pitchFamily="34" charset="-128"/>
              </a:rPr>
              <a:t>“</a:t>
            </a:r>
            <a:r>
              <a:rPr lang="en-US" altLang="it-IT">
                <a:latin typeface="Arial" panose="020B0604020202020204" pitchFamily="34" charset="0"/>
                <a:ea typeface="ＭＳ Ｐゴシック" panose="020B0600070205080204" pitchFamily="34" charset="-128"/>
              </a:rPr>
              <a:t>cytotoxic</a:t>
            </a:r>
            <a:r>
              <a:rPr lang="en-US" altLang="en-US">
                <a:latin typeface="Arial" panose="020B0604020202020204" pitchFamily="34" charset="0"/>
                <a:ea typeface="ＭＳ Ｐゴシック" panose="020B0600070205080204" pitchFamily="34" charset="-128"/>
              </a:rPr>
              <a:t>”</a:t>
            </a:r>
            <a:r>
              <a:rPr lang="en-US" altLang="it-IT">
                <a:latin typeface="Arial" panose="020B0604020202020204" pitchFamily="34" charset="0"/>
                <a:ea typeface="ＭＳ Ｐゴシック" panose="020B0600070205080204" pitchFamily="34" charset="-128"/>
              </a:rPr>
              <a:t>.  Natural killer (NK) cells are derived from T-cells and attack tumor cells.  T- and B-cells exit blood at sites of high endothelial venules.  Thymus and bone marrow are primary lymphoid organs.  </a:t>
            </a:r>
          </a:p>
        </p:txBody>
      </p:sp>
    </p:spTree>
    <p:extLst>
      <p:ext uri="{BB962C8B-B14F-4D97-AF65-F5344CB8AC3E}">
        <p14:creationId xmlns:p14="http://schemas.microsoft.com/office/powerpoint/2010/main" val="37235242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E4137171-8477-447A-A88D-E7CE6CB58889}" type="slidenum">
              <a:rPr lang="it-IT" smtClean="0"/>
              <a:t>87</a:t>
            </a:fld>
            <a:endParaRPr lang="it-IT"/>
          </a:p>
        </p:txBody>
      </p:sp>
    </p:spTree>
    <p:extLst>
      <p:ext uri="{BB962C8B-B14F-4D97-AF65-F5344CB8AC3E}">
        <p14:creationId xmlns:p14="http://schemas.microsoft.com/office/powerpoint/2010/main" val="97970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egnaposto immagine diapositiva 1">
            <a:extLst>
              <a:ext uri="{FF2B5EF4-FFF2-40B4-BE49-F238E27FC236}">
                <a16:creationId xmlns:a16="http://schemas.microsoft.com/office/drawing/2014/main" id="{235A268D-8011-D508-8C40-8061311ED08D}"/>
              </a:ext>
            </a:extLst>
          </p:cNvPr>
          <p:cNvSpPr>
            <a:spLocks noGrp="1" noRot="1" noChangeAspect="1" noChangeArrowheads="1" noTextEdit="1"/>
          </p:cNvSpPr>
          <p:nvPr>
            <p:ph type="sldImg"/>
          </p:nvPr>
        </p:nvSpPr>
        <p:spPr>
          <a:ln/>
        </p:spPr>
      </p:sp>
      <p:sp>
        <p:nvSpPr>
          <p:cNvPr id="32770" name="Segnaposto note 2">
            <a:extLst>
              <a:ext uri="{FF2B5EF4-FFF2-40B4-BE49-F238E27FC236}">
                <a16:creationId xmlns:a16="http://schemas.microsoft.com/office/drawing/2014/main" id="{5AA8B28E-9136-C495-7405-A0F5D498B5A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 typeface="Wingdings" panose="05000000000000000000" pitchFamily="2" charset="2"/>
              <a:buChar char="Ø"/>
            </a:pPr>
            <a:r>
              <a:rPr lang="it-IT" altLang="it-IT" b="1">
                <a:latin typeface="Times New Roman" panose="02020603050405020304" pitchFamily="18" charset="0"/>
                <a:ea typeface="ＭＳ Ｐゴシック" panose="020B0600070205080204" pitchFamily="34" charset="-128"/>
              </a:rPr>
              <a:t>Sviluppo fetale</a:t>
            </a:r>
            <a:r>
              <a:rPr lang="it-IT" altLang="it-IT">
                <a:latin typeface="Times New Roman" panose="02020603050405020304" pitchFamily="18" charset="0"/>
                <a:ea typeface="ＭＳ Ｐゴシック" panose="020B0600070205080204" pitchFamily="34" charset="-128"/>
              </a:rPr>
              <a:t>: sacco vitellino</a:t>
            </a:r>
            <a:r>
              <a:rPr lang="it-IT" altLang="it-IT">
                <a:latin typeface="Times New Roman" panose="02020603050405020304" pitchFamily="18" charset="0"/>
                <a:ea typeface="ＭＳ Ｐゴシック" panose="020B0600070205080204" pitchFamily="34" charset="-128"/>
                <a:sym typeface="Symbol" panose="05050102010706020507" pitchFamily="18" charset="2"/>
              </a:rPr>
              <a:t></a:t>
            </a:r>
            <a:r>
              <a:rPr lang="it-IT" altLang="it-IT">
                <a:latin typeface="Times New Roman" panose="02020603050405020304" pitchFamily="18" charset="0"/>
                <a:ea typeface="ＭＳ Ｐゴシック" panose="020B0600070205080204" pitchFamily="34" charset="-128"/>
              </a:rPr>
              <a:t> fegato e milza</a:t>
            </a:r>
            <a:r>
              <a:rPr lang="it-IT" altLang="it-IT">
                <a:latin typeface="Times New Roman" panose="02020603050405020304" pitchFamily="18" charset="0"/>
                <a:ea typeface="ＭＳ Ｐゴシック" panose="020B0600070205080204" pitchFamily="34" charset="-128"/>
                <a:sym typeface="Symbol" panose="05050102010706020507" pitchFamily="18" charset="2"/>
              </a:rPr>
              <a:t></a:t>
            </a:r>
            <a:r>
              <a:rPr lang="it-IT" altLang="it-IT">
                <a:latin typeface="Times New Roman" panose="02020603050405020304" pitchFamily="18" charset="0"/>
                <a:ea typeface="ＭＳ Ｐゴシック" panose="020B0600070205080204" pitchFamily="34" charset="-128"/>
              </a:rPr>
              <a:t> midollo osseo.</a:t>
            </a:r>
          </a:p>
          <a:p>
            <a:pPr>
              <a:lnSpc>
                <a:spcPct val="80000"/>
              </a:lnSpc>
            </a:pPr>
            <a:endParaRPr lang="it-IT" altLang="it-IT">
              <a:latin typeface="Times New Roman" panose="02020603050405020304" pitchFamily="18" charset="0"/>
              <a:ea typeface="ＭＳ Ｐゴシック" panose="020B0600070205080204" pitchFamily="34" charset="-128"/>
            </a:endParaRPr>
          </a:p>
          <a:p>
            <a:pPr>
              <a:lnSpc>
                <a:spcPct val="80000"/>
              </a:lnSpc>
              <a:buFont typeface="Wingdings" panose="05000000000000000000" pitchFamily="2" charset="2"/>
              <a:buChar char="Ø"/>
            </a:pPr>
            <a:r>
              <a:rPr lang="it-IT" altLang="it-IT" b="1">
                <a:latin typeface="Times New Roman" panose="02020603050405020304" pitchFamily="18" charset="0"/>
                <a:ea typeface="ＭＳ Ｐゴシック" panose="020B0600070205080204" pitchFamily="34" charset="-128"/>
              </a:rPr>
              <a:t>Infanzia</a:t>
            </a:r>
            <a:r>
              <a:rPr lang="it-IT" altLang="it-IT">
                <a:latin typeface="Times New Roman" panose="02020603050405020304" pitchFamily="18" charset="0"/>
                <a:ea typeface="ＭＳ Ｐゴシック" panose="020B0600070205080204" pitchFamily="34" charset="-128"/>
              </a:rPr>
              <a:t>: midollo emopoietico si riduce progressivamente.</a:t>
            </a:r>
          </a:p>
          <a:p>
            <a:pPr>
              <a:lnSpc>
                <a:spcPct val="80000"/>
              </a:lnSpc>
            </a:pPr>
            <a:endParaRPr lang="it-IT" altLang="it-IT">
              <a:latin typeface="Times New Roman" panose="02020603050405020304" pitchFamily="18" charset="0"/>
              <a:ea typeface="ＭＳ Ｐゴシック" panose="020B0600070205080204" pitchFamily="34" charset="-128"/>
            </a:endParaRPr>
          </a:p>
          <a:p>
            <a:pPr>
              <a:lnSpc>
                <a:spcPct val="80000"/>
              </a:lnSpc>
              <a:buFont typeface="Wingdings" panose="05000000000000000000" pitchFamily="2" charset="2"/>
              <a:buChar char="Ø"/>
            </a:pPr>
            <a:r>
              <a:rPr lang="it-IT" altLang="it-IT" b="1">
                <a:latin typeface="Times New Roman" panose="02020603050405020304" pitchFamily="18" charset="0"/>
                <a:ea typeface="ＭＳ Ｐゴシック" panose="020B0600070205080204" pitchFamily="34" charset="-128"/>
              </a:rPr>
              <a:t>Adulto</a:t>
            </a:r>
            <a:r>
              <a:rPr lang="it-IT" altLang="it-IT">
                <a:latin typeface="Times New Roman" panose="02020603050405020304" pitchFamily="18" charset="0"/>
                <a:ea typeface="ＭＳ Ｐゴシック" panose="020B0600070205080204" pitchFamily="34" charset="-128"/>
              </a:rPr>
              <a:t>: midollo osseo di  sterno, coste, corpi vertebrali, ossa pelviche, porzioni prossimali delle ossa lunghe.</a:t>
            </a:r>
          </a:p>
          <a:p>
            <a:endParaRPr lang="it-IT" altLang="it-IT">
              <a:latin typeface="Arial" panose="020B0604020202020204" pitchFamily="34" charset="0"/>
              <a:ea typeface="ＭＳ Ｐゴシック" panose="020B0600070205080204" pitchFamily="34" charset="-128"/>
            </a:endParaRPr>
          </a:p>
          <a:p>
            <a:r>
              <a:rPr lang="it-IT" altLang="it-IT" b="1">
                <a:latin typeface="Arial" panose="020B0604020202020204" pitchFamily="34" charset="0"/>
                <a:ea typeface="ＭＳ Ｐゴシック" panose="020B0600070205080204" pitchFamily="34" charset="-128"/>
              </a:rPr>
              <a:t>Emopoiesi pre-natale: </a:t>
            </a:r>
          </a:p>
          <a:p>
            <a:r>
              <a:rPr lang="it-IT" altLang="it-IT">
                <a:latin typeface="Arial" panose="020B0604020202020204" pitchFamily="34" charset="0"/>
                <a:ea typeface="ＭＳ Ｐゴシック" panose="020B0600070205080204" pitchFamily="34" charset="-128"/>
              </a:rPr>
              <a:t>Nelle fasi precoci avviene nel sacco vitellino per poi passare nel fegato, milza e </a:t>
            </a:r>
          </a:p>
          <a:p>
            <a:r>
              <a:rPr lang="it-IT" altLang="it-IT">
                <a:latin typeface="Arial" panose="020B0604020202020204" pitchFamily="34" charset="0"/>
                <a:ea typeface="ＭＳ Ｐゴシック" panose="020B0600070205080204" pitchFamily="34" charset="-128"/>
              </a:rPr>
              <a:t>nel midollo osseo </a:t>
            </a:r>
          </a:p>
          <a:p>
            <a:r>
              <a:rPr lang="it-IT" altLang="it-IT" b="1">
                <a:latin typeface="Arial" panose="020B0604020202020204" pitchFamily="34" charset="0"/>
                <a:ea typeface="ＭＳ Ｐゴシック" panose="020B0600070205080204" pitchFamily="34" charset="-128"/>
              </a:rPr>
              <a:t>Emopoiesi post-natale: </a:t>
            </a:r>
          </a:p>
          <a:p>
            <a:r>
              <a:rPr lang="it-IT" altLang="it-IT">
                <a:latin typeface="Arial" panose="020B0604020202020204" pitchFamily="34" charset="0"/>
                <a:ea typeface="ＭＳ Ｐゴシック" panose="020B0600070205080204" pitchFamily="34" charset="-128"/>
              </a:rPr>
              <a:t>Avviene in tutte le ossa fino all'età di </a:t>
            </a:r>
            <a:r>
              <a:rPr lang="it-IT" altLang="it-IT" sz="2000" b="1">
                <a:latin typeface="Arial" panose="020B0604020202020204" pitchFamily="34" charset="0"/>
                <a:ea typeface="ＭＳ Ｐゴシック" panose="020B0600070205080204" pitchFamily="34" charset="-128"/>
              </a:rPr>
              <a:t>5 anni; </a:t>
            </a:r>
            <a:endParaRPr lang="it-IT" altLang="it-IT" b="1">
              <a:latin typeface="Arial" panose="020B0604020202020204" pitchFamily="34" charset="0"/>
              <a:ea typeface="ＭＳ Ｐゴシック" panose="020B0600070205080204" pitchFamily="34" charset="-128"/>
            </a:endParaRPr>
          </a:p>
          <a:p>
            <a:r>
              <a:rPr lang="it-IT" altLang="it-IT">
                <a:latin typeface="Arial" panose="020B0604020202020204" pitchFamily="34" charset="0"/>
                <a:ea typeface="ＭＳ Ｐゴシック" panose="020B0600070205080204" pitchFamily="34" charset="-128"/>
              </a:rPr>
              <a:t>Negli adulti avviene solo nella colonna vertebrale, coste, pelvi ed estremità prossimale </a:t>
            </a:r>
          </a:p>
          <a:p>
            <a:r>
              <a:rPr lang="it-IT" altLang="it-IT">
                <a:latin typeface="Arial" panose="020B0604020202020204" pitchFamily="34" charset="0"/>
                <a:ea typeface="ＭＳ Ｐゴシック" panose="020B0600070205080204" pitchFamily="34" charset="-128"/>
              </a:rPr>
              <a:t>delle ossa lunghe. Fegato, milza e zone inattive del midollo osseo possono riprendere </a:t>
            </a:r>
          </a:p>
          <a:p>
            <a:r>
              <a:rPr lang="it-IT" altLang="it-IT">
                <a:latin typeface="Arial" panose="020B0604020202020204" pitchFamily="34" charset="0"/>
                <a:ea typeface="ＭＳ Ｐゴシック" panose="020B0600070205080204" pitchFamily="34" charset="-128"/>
              </a:rPr>
              <a:t>l'attività ematopoietica in caso di necessità </a:t>
            </a:r>
          </a:p>
        </p:txBody>
      </p:sp>
      <p:sp>
        <p:nvSpPr>
          <p:cNvPr id="32771" name="Segnaposto numero diapositiva 3">
            <a:extLst>
              <a:ext uri="{FF2B5EF4-FFF2-40B4-BE49-F238E27FC236}">
                <a16:creationId xmlns:a16="http://schemas.microsoft.com/office/drawing/2014/main" id="{919D5780-FC74-B90D-5DFC-C5379647178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8AAC670-85A5-4D58-AF0F-15E9A5338DF5}" type="slidenum">
              <a:rPr lang="it-IT" altLang="it-IT"/>
              <a:pPr/>
              <a:t>16</a:t>
            </a:fld>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egnaposto immagine diapositiva 1">
            <a:extLst>
              <a:ext uri="{FF2B5EF4-FFF2-40B4-BE49-F238E27FC236}">
                <a16:creationId xmlns:a16="http://schemas.microsoft.com/office/drawing/2014/main" id="{56F26610-7844-C496-AA70-411291F2BE8B}"/>
              </a:ext>
            </a:extLst>
          </p:cNvPr>
          <p:cNvSpPr>
            <a:spLocks noGrp="1" noRot="1" noChangeAspect="1" noChangeArrowheads="1" noTextEdit="1"/>
          </p:cNvSpPr>
          <p:nvPr>
            <p:ph type="sldImg"/>
          </p:nvPr>
        </p:nvSpPr>
        <p:spPr>
          <a:ln/>
        </p:spPr>
      </p:sp>
      <p:sp>
        <p:nvSpPr>
          <p:cNvPr id="51202" name="Segnaposto note 2">
            <a:extLst>
              <a:ext uri="{FF2B5EF4-FFF2-40B4-BE49-F238E27FC236}">
                <a16:creationId xmlns:a16="http://schemas.microsoft.com/office/drawing/2014/main" id="{4C56E51B-E9D9-F4D8-1E29-9D664F44969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latin typeface="Arial" panose="020B0604020202020204" pitchFamily="34" charset="0"/>
                <a:ea typeface="ＭＳ Ｐゴシック" panose="020B0600070205080204" pitchFamily="34" charset="-128"/>
              </a:rPr>
              <a:t>Yellow marrow </a:t>
            </a:r>
          </a:p>
          <a:p>
            <a:r>
              <a:rPr lang="it-IT" altLang="it-IT">
                <a:latin typeface="Arial" panose="020B0604020202020204" pitchFamily="34" charset="0"/>
                <a:ea typeface="ＭＳ Ｐゴシック" panose="020B0600070205080204" pitchFamily="34" charset="-128"/>
              </a:rPr>
              <a:t>Red marrow</a:t>
            </a:r>
          </a:p>
        </p:txBody>
      </p:sp>
      <p:sp>
        <p:nvSpPr>
          <p:cNvPr id="51203" name="Segnaposto numero diapositiva 3">
            <a:extLst>
              <a:ext uri="{FF2B5EF4-FFF2-40B4-BE49-F238E27FC236}">
                <a16:creationId xmlns:a16="http://schemas.microsoft.com/office/drawing/2014/main" id="{C72C74F8-3409-0FE8-4D20-A32C8307679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5AC7ABB-86D3-472A-B21E-74FA2A6CED7A}" type="slidenum">
              <a:rPr lang="it-IT" altLang="it-IT"/>
              <a:pPr/>
              <a:t>17</a:t>
            </a:fld>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E4137171-8477-447A-A88D-E7CE6CB58889}" type="slidenum">
              <a:rPr lang="it-IT" smtClean="0"/>
              <a:t>18</a:t>
            </a:fld>
            <a:endParaRPr lang="it-IT"/>
          </a:p>
        </p:txBody>
      </p:sp>
    </p:spTree>
    <p:extLst>
      <p:ext uri="{BB962C8B-B14F-4D97-AF65-F5344CB8AC3E}">
        <p14:creationId xmlns:p14="http://schemas.microsoft.com/office/powerpoint/2010/main" val="2124602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buFontTx/>
              <a:buNone/>
            </a:pPr>
            <a:r>
              <a:rPr lang="en-US" altLang="it-IT" sz="1200" dirty="0">
                <a:latin typeface="+mn-lt"/>
              </a:rPr>
              <a:t>Lo stroma </a:t>
            </a:r>
            <a:r>
              <a:rPr lang="en-US" altLang="it-IT" sz="1200" dirty="0" err="1">
                <a:latin typeface="+mn-lt"/>
              </a:rPr>
              <a:t>costituisce</a:t>
            </a:r>
            <a:r>
              <a:rPr lang="en-US" altLang="it-IT" sz="1200" dirty="0">
                <a:latin typeface="+mn-lt"/>
              </a:rPr>
              <a:t> il </a:t>
            </a:r>
            <a:r>
              <a:rPr lang="en-US" altLang="it-IT" sz="1200" dirty="0" err="1">
                <a:latin typeface="+mn-lt"/>
              </a:rPr>
              <a:t>microambientespecializzato</a:t>
            </a:r>
            <a:r>
              <a:rPr lang="en-US" altLang="it-IT" sz="1200" dirty="0">
                <a:latin typeface="+mn-lt"/>
              </a:rPr>
              <a:t> (NICCHIA EMOPOIETICA) in cui I </a:t>
            </a:r>
            <a:r>
              <a:rPr lang="en-US" altLang="it-IT" sz="1200" dirty="0" err="1">
                <a:latin typeface="+mn-lt"/>
              </a:rPr>
              <a:t>progenitori</a:t>
            </a:r>
            <a:r>
              <a:rPr lang="en-US" altLang="it-IT" sz="1200" dirty="0">
                <a:latin typeface="+mn-lt"/>
              </a:rPr>
              <a:t> </a:t>
            </a:r>
            <a:r>
              <a:rPr lang="en-US" altLang="it-IT" sz="1200" dirty="0" err="1">
                <a:latin typeface="+mn-lt"/>
              </a:rPr>
              <a:t>emopoietici</a:t>
            </a:r>
            <a:r>
              <a:rPr lang="en-US" altLang="it-IT" sz="1200" dirty="0">
                <a:latin typeface="+mn-lt"/>
              </a:rPr>
              <a:t> </a:t>
            </a:r>
            <a:r>
              <a:rPr lang="en-US" altLang="it-IT" sz="1200" dirty="0" err="1">
                <a:latin typeface="+mn-lt"/>
              </a:rPr>
              <a:t>proliferano</a:t>
            </a:r>
            <a:r>
              <a:rPr lang="en-US" altLang="it-IT" sz="1200" dirty="0">
                <a:latin typeface="+mn-lt"/>
              </a:rPr>
              <a:t> e </a:t>
            </a:r>
            <a:r>
              <a:rPr lang="en-US" altLang="it-IT" sz="1200" dirty="0" err="1">
                <a:latin typeface="+mn-lt"/>
              </a:rPr>
              <a:t>si</a:t>
            </a:r>
            <a:r>
              <a:rPr lang="en-US" altLang="it-IT" sz="1200" dirty="0">
                <a:latin typeface="+mn-lt"/>
              </a:rPr>
              <a:t> </a:t>
            </a:r>
            <a:r>
              <a:rPr lang="en-US" altLang="it-IT" sz="1200" dirty="0" err="1">
                <a:latin typeface="+mn-lt"/>
              </a:rPr>
              <a:t>differenziano</a:t>
            </a:r>
            <a:r>
              <a:rPr lang="en-US" altLang="it-IT" sz="1200" dirty="0">
                <a:latin typeface="+mn-lt"/>
              </a:rPr>
              <a:t>.</a:t>
            </a:r>
          </a:p>
          <a:p>
            <a:pPr>
              <a:spcBef>
                <a:spcPct val="50000"/>
              </a:spcBef>
              <a:buFontTx/>
              <a:buNone/>
            </a:pPr>
            <a:r>
              <a:rPr lang="en-US" altLang="it-IT" sz="1200" b="1" dirty="0" err="1">
                <a:solidFill>
                  <a:srgbClr val="FF0000"/>
                </a:solidFill>
                <a:latin typeface="+mn-lt"/>
              </a:rPr>
              <a:t>Contiene</a:t>
            </a:r>
            <a:r>
              <a:rPr lang="en-US" altLang="it-IT" sz="1200" b="1" dirty="0">
                <a:solidFill>
                  <a:srgbClr val="FF0000"/>
                </a:solidFill>
                <a:latin typeface="+mn-lt"/>
              </a:rPr>
              <a:t> </a:t>
            </a:r>
            <a:r>
              <a:rPr lang="en-US" altLang="it-IT" sz="1200" b="1" dirty="0" err="1">
                <a:solidFill>
                  <a:srgbClr val="FF0000"/>
                </a:solidFill>
                <a:latin typeface="+mn-lt"/>
              </a:rPr>
              <a:t>numerosi</a:t>
            </a:r>
            <a:r>
              <a:rPr lang="en-US" altLang="it-IT" sz="1200" b="1" dirty="0">
                <a:solidFill>
                  <a:srgbClr val="FF0000"/>
                </a:solidFill>
                <a:latin typeface="+mn-lt"/>
              </a:rPr>
              <a:t> </a:t>
            </a:r>
            <a:r>
              <a:rPr lang="en-US" altLang="it-IT" sz="1200" b="1" dirty="0" err="1">
                <a:solidFill>
                  <a:srgbClr val="FF0000"/>
                </a:solidFill>
                <a:latin typeface="+mn-lt"/>
              </a:rPr>
              <a:t>elementi</a:t>
            </a:r>
            <a:r>
              <a:rPr lang="en-US" altLang="it-IT" sz="1200" b="1" dirty="0">
                <a:solidFill>
                  <a:srgbClr val="FF0000"/>
                </a:solidFill>
                <a:latin typeface="+mn-lt"/>
              </a:rPr>
              <a:t> </a:t>
            </a:r>
            <a:r>
              <a:rPr lang="en-US" altLang="it-IT" sz="1200" b="1" dirty="0" err="1">
                <a:solidFill>
                  <a:srgbClr val="FF0000"/>
                </a:solidFill>
                <a:latin typeface="+mn-lt"/>
              </a:rPr>
              <a:t>cellulari</a:t>
            </a:r>
            <a:r>
              <a:rPr lang="en-US" altLang="it-IT" sz="1200" b="1" dirty="0">
                <a:solidFill>
                  <a:srgbClr val="FF0000"/>
                </a:solidFill>
                <a:latin typeface="+mn-lt"/>
              </a:rPr>
              <a:t> </a:t>
            </a:r>
            <a:r>
              <a:rPr lang="en-US" altLang="it-IT" sz="1200" b="1" dirty="0" err="1">
                <a:solidFill>
                  <a:srgbClr val="FF0000"/>
                </a:solidFill>
                <a:latin typeface="+mn-lt"/>
              </a:rPr>
              <a:t>tra</a:t>
            </a:r>
            <a:r>
              <a:rPr lang="en-US" altLang="it-IT" sz="1200" b="1" dirty="0">
                <a:solidFill>
                  <a:srgbClr val="FF0000"/>
                </a:solidFill>
                <a:latin typeface="+mn-lt"/>
              </a:rPr>
              <a:t> cui </a:t>
            </a:r>
            <a:r>
              <a:rPr lang="en-US" altLang="it-IT" sz="1200" b="1" dirty="0" err="1">
                <a:solidFill>
                  <a:srgbClr val="FF0000"/>
                </a:solidFill>
                <a:latin typeface="+mn-lt"/>
              </a:rPr>
              <a:t>fibroblasti</a:t>
            </a:r>
            <a:r>
              <a:rPr lang="en-US" altLang="it-IT" sz="1200" b="1" dirty="0">
                <a:solidFill>
                  <a:srgbClr val="FF0000"/>
                </a:solidFill>
                <a:latin typeface="+mn-lt"/>
              </a:rPr>
              <a:t>, cellule </a:t>
            </a:r>
            <a:r>
              <a:rPr lang="en-US" altLang="it-IT" sz="1200" b="1" dirty="0" err="1">
                <a:solidFill>
                  <a:srgbClr val="FF0000"/>
                </a:solidFill>
                <a:latin typeface="+mn-lt"/>
              </a:rPr>
              <a:t>reticolari</a:t>
            </a:r>
            <a:r>
              <a:rPr lang="en-US" altLang="it-IT" sz="1200" b="1" dirty="0">
                <a:solidFill>
                  <a:srgbClr val="FF0000"/>
                </a:solidFill>
                <a:latin typeface="+mn-lt"/>
              </a:rPr>
              <a:t>, </a:t>
            </a:r>
            <a:r>
              <a:rPr lang="en-US" altLang="it-IT" sz="1200" b="1" dirty="0" err="1">
                <a:solidFill>
                  <a:srgbClr val="FF0000"/>
                </a:solidFill>
                <a:latin typeface="+mn-lt"/>
              </a:rPr>
              <a:t>macrofagi</a:t>
            </a:r>
            <a:r>
              <a:rPr lang="en-US" altLang="it-IT" sz="1200" b="1" dirty="0">
                <a:solidFill>
                  <a:srgbClr val="FF0000"/>
                </a:solidFill>
                <a:latin typeface="+mn-lt"/>
              </a:rPr>
              <a:t>, </a:t>
            </a:r>
            <a:r>
              <a:rPr lang="en-US" altLang="it-IT" sz="1200" b="1" dirty="0" err="1">
                <a:solidFill>
                  <a:srgbClr val="FF0000"/>
                </a:solidFill>
                <a:latin typeface="+mn-lt"/>
              </a:rPr>
              <a:t>mastociti</a:t>
            </a:r>
            <a:r>
              <a:rPr lang="en-US" altLang="it-IT" sz="1200" b="1" dirty="0">
                <a:solidFill>
                  <a:srgbClr val="FF0000"/>
                </a:solidFill>
                <a:latin typeface="+mn-lt"/>
              </a:rPr>
              <a:t>, </a:t>
            </a:r>
            <a:r>
              <a:rPr lang="en-US" altLang="it-IT" sz="1200" b="1" dirty="0" err="1">
                <a:solidFill>
                  <a:srgbClr val="FF0000"/>
                </a:solidFill>
                <a:latin typeface="+mn-lt"/>
              </a:rPr>
              <a:t>linfociti</a:t>
            </a:r>
            <a:r>
              <a:rPr lang="en-US" altLang="it-IT" sz="1200" b="1" dirty="0">
                <a:solidFill>
                  <a:srgbClr val="FF0000"/>
                </a:solidFill>
                <a:latin typeface="+mn-lt"/>
              </a:rPr>
              <a:t>, </a:t>
            </a:r>
            <a:r>
              <a:rPr lang="en-US" altLang="it-IT" sz="1200" b="1" dirty="0" err="1">
                <a:solidFill>
                  <a:srgbClr val="FF0000"/>
                </a:solidFill>
                <a:latin typeface="+mn-lt"/>
              </a:rPr>
              <a:t>plasmacellule</a:t>
            </a:r>
            <a:r>
              <a:rPr lang="en-US" altLang="it-IT" sz="1200" b="1" dirty="0">
                <a:solidFill>
                  <a:srgbClr val="FF0000"/>
                </a:solidFill>
                <a:latin typeface="+mn-lt"/>
              </a:rPr>
              <a:t>, cellule </a:t>
            </a:r>
            <a:r>
              <a:rPr lang="en-US" altLang="it-IT" sz="1200" b="1" dirty="0" err="1">
                <a:solidFill>
                  <a:srgbClr val="FF0000"/>
                </a:solidFill>
                <a:latin typeface="+mn-lt"/>
              </a:rPr>
              <a:t>endoteliali</a:t>
            </a:r>
            <a:r>
              <a:rPr lang="en-US" altLang="it-IT" sz="1200" b="1" dirty="0">
                <a:solidFill>
                  <a:srgbClr val="FF0000"/>
                </a:solidFill>
                <a:latin typeface="+mn-lt"/>
              </a:rPr>
              <a:t>, </a:t>
            </a:r>
            <a:r>
              <a:rPr lang="en-US" altLang="it-IT" sz="1200" b="1" dirty="0" err="1">
                <a:solidFill>
                  <a:srgbClr val="FF0000"/>
                </a:solidFill>
                <a:latin typeface="+mn-lt"/>
              </a:rPr>
              <a:t>adipociti</a:t>
            </a:r>
            <a:r>
              <a:rPr lang="en-US" altLang="it-IT" sz="1200" b="1" dirty="0">
                <a:solidFill>
                  <a:srgbClr val="FF0000"/>
                </a:solidFill>
                <a:latin typeface="+mn-lt"/>
              </a:rPr>
              <a:t> e cellule </a:t>
            </a:r>
            <a:r>
              <a:rPr lang="en-US" altLang="it-IT" sz="1200" b="1" dirty="0" err="1">
                <a:solidFill>
                  <a:srgbClr val="FF0000"/>
                </a:solidFill>
                <a:latin typeface="+mn-lt"/>
              </a:rPr>
              <a:t>ossee</a:t>
            </a:r>
            <a:r>
              <a:rPr lang="en-US" altLang="it-IT" sz="1200" b="1" dirty="0">
                <a:solidFill>
                  <a:srgbClr val="FF0000"/>
                </a:solidFill>
                <a:latin typeface="+mn-lt"/>
              </a:rPr>
              <a:t>.</a:t>
            </a:r>
          </a:p>
          <a:p>
            <a:pPr>
              <a:spcBef>
                <a:spcPct val="50000"/>
              </a:spcBef>
              <a:buFontTx/>
              <a:buNone/>
            </a:pPr>
            <a:r>
              <a:rPr lang="en-US" altLang="it-IT" sz="1200" dirty="0">
                <a:latin typeface="+mn-lt"/>
              </a:rPr>
              <a:t>La </a:t>
            </a:r>
            <a:r>
              <a:rPr lang="en-US" altLang="it-IT" sz="1200" dirty="0" err="1">
                <a:latin typeface="+mn-lt"/>
              </a:rPr>
              <a:t>matrice</a:t>
            </a:r>
            <a:r>
              <a:rPr lang="en-US" altLang="it-IT" sz="1200" dirty="0">
                <a:latin typeface="+mn-lt"/>
              </a:rPr>
              <a:t> </a:t>
            </a:r>
            <a:r>
              <a:rPr lang="en-US" altLang="it-IT" sz="1200" dirty="0" err="1">
                <a:latin typeface="+mn-lt"/>
              </a:rPr>
              <a:t>extracellulare</a:t>
            </a:r>
            <a:r>
              <a:rPr lang="en-US" altLang="it-IT" sz="1200" dirty="0">
                <a:latin typeface="+mn-lt"/>
              </a:rPr>
              <a:t> </a:t>
            </a:r>
            <a:r>
              <a:rPr lang="en-US" altLang="it-IT" sz="1200" dirty="0" err="1">
                <a:latin typeface="+mn-lt"/>
              </a:rPr>
              <a:t>dello</a:t>
            </a:r>
            <a:r>
              <a:rPr lang="en-US" altLang="it-IT" sz="1200" dirty="0">
                <a:latin typeface="+mn-lt"/>
              </a:rPr>
              <a:t> stroma </a:t>
            </a:r>
            <a:r>
              <a:rPr lang="en-US" altLang="it-IT" sz="1200" dirty="0" err="1">
                <a:latin typeface="+mn-lt"/>
              </a:rPr>
              <a:t>fornisce</a:t>
            </a:r>
            <a:r>
              <a:rPr lang="en-US" altLang="it-IT" sz="1200" dirty="0">
                <a:latin typeface="+mn-lt"/>
              </a:rPr>
              <a:t> </a:t>
            </a:r>
            <a:r>
              <a:rPr lang="en-US" altLang="it-IT" sz="1200" dirty="0" err="1">
                <a:latin typeface="+mn-lt"/>
              </a:rPr>
              <a:t>una</a:t>
            </a:r>
            <a:r>
              <a:rPr lang="en-US" altLang="it-IT" sz="1200" dirty="0">
                <a:latin typeface="+mn-lt"/>
              </a:rPr>
              <a:t> rete </a:t>
            </a:r>
            <a:r>
              <a:rPr lang="en-US" altLang="it-IT" sz="1200" dirty="0" err="1">
                <a:latin typeface="+mn-lt"/>
              </a:rPr>
              <a:t>strutturale</a:t>
            </a:r>
            <a:r>
              <a:rPr lang="en-US" altLang="it-IT" sz="1200" dirty="0">
                <a:latin typeface="+mn-lt"/>
              </a:rPr>
              <a:t> a cui le cellule </a:t>
            </a:r>
            <a:r>
              <a:rPr lang="en-US" altLang="it-IT" sz="1200" dirty="0" err="1">
                <a:latin typeface="+mn-lt"/>
              </a:rPr>
              <a:t>stromali</a:t>
            </a:r>
            <a:r>
              <a:rPr lang="en-US" altLang="it-IT" sz="1200" dirty="0">
                <a:latin typeface="+mn-lt"/>
              </a:rPr>
              <a:t> ed </a:t>
            </a:r>
            <a:r>
              <a:rPr lang="en-US" altLang="it-IT" sz="1200" dirty="0" err="1">
                <a:latin typeface="+mn-lt"/>
              </a:rPr>
              <a:t>emopoietiche</a:t>
            </a:r>
            <a:r>
              <a:rPr lang="en-US" altLang="it-IT" sz="1200" dirty="0">
                <a:latin typeface="+mn-lt"/>
              </a:rPr>
              <a:t> </a:t>
            </a:r>
            <a:r>
              <a:rPr lang="en-US" altLang="it-IT" sz="1200" dirty="0" err="1">
                <a:latin typeface="+mn-lt"/>
              </a:rPr>
              <a:t>possono</a:t>
            </a:r>
            <a:r>
              <a:rPr lang="en-US" altLang="it-IT" sz="1200" dirty="0">
                <a:latin typeface="+mn-lt"/>
              </a:rPr>
              <a:t> </a:t>
            </a:r>
            <a:r>
              <a:rPr lang="en-US" altLang="it-IT" sz="1200" dirty="0" err="1">
                <a:latin typeface="+mn-lt"/>
              </a:rPr>
              <a:t>ancorarsi</a:t>
            </a:r>
            <a:r>
              <a:rPr lang="en-US" altLang="it-IT" sz="1200" dirty="0">
                <a:latin typeface="+mn-lt"/>
              </a:rPr>
              <a:t>.</a:t>
            </a:r>
          </a:p>
          <a:p>
            <a:pPr>
              <a:spcBef>
                <a:spcPct val="50000"/>
              </a:spcBef>
              <a:buFontTx/>
              <a:buNone/>
            </a:pPr>
            <a:r>
              <a:rPr lang="en-US" altLang="it-IT" sz="1200" dirty="0">
                <a:latin typeface="+mn-lt"/>
              </a:rPr>
              <a:t>Sia le cellule </a:t>
            </a:r>
            <a:r>
              <a:rPr lang="en-US" altLang="it-IT" sz="1200" dirty="0" err="1">
                <a:latin typeface="+mn-lt"/>
              </a:rPr>
              <a:t>stromali</a:t>
            </a:r>
            <a:r>
              <a:rPr lang="en-US" altLang="it-IT" sz="1200" dirty="0">
                <a:latin typeface="+mn-lt"/>
              </a:rPr>
              <a:t> </a:t>
            </a:r>
            <a:r>
              <a:rPr lang="en-US" altLang="it-IT" sz="1200" dirty="0" err="1">
                <a:latin typeface="+mn-lt"/>
              </a:rPr>
              <a:t>che</a:t>
            </a:r>
            <a:r>
              <a:rPr lang="en-US" altLang="it-IT" sz="1200" dirty="0">
                <a:latin typeface="+mn-lt"/>
              </a:rPr>
              <a:t> le </a:t>
            </a:r>
            <a:r>
              <a:rPr lang="en-US" altLang="it-IT" sz="1200" dirty="0" err="1">
                <a:latin typeface="+mn-lt"/>
              </a:rPr>
              <a:t>molecole</a:t>
            </a:r>
            <a:r>
              <a:rPr lang="en-US" altLang="it-IT" sz="1200" dirty="0">
                <a:latin typeface="+mn-lt"/>
              </a:rPr>
              <a:t> </a:t>
            </a:r>
            <a:r>
              <a:rPr lang="en-US" altLang="it-IT" sz="1200" dirty="0" err="1">
                <a:latin typeface="+mn-lt"/>
              </a:rPr>
              <a:t>della</a:t>
            </a:r>
            <a:r>
              <a:rPr lang="en-US" altLang="it-IT" sz="1200" dirty="0">
                <a:latin typeface="+mn-lt"/>
              </a:rPr>
              <a:t> </a:t>
            </a:r>
            <a:r>
              <a:rPr lang="en-US" altLang="it-IT" sz="1200" dirty="0" err="1">
                <a:latin typeface="+mn-lt"/>
              </a:rPr>
              <a:t>matrice</a:t>
            </a:r>
            <a:r>
              <a:rPr lang="en-US" altLang="it-IT" sz="1200" dirty="0">
                <a:latin typeface="+mn-lt"/>
              </a:rPr>
              <a:t> </a:t>
            </a:r>
            <a:r>
              <a:rPr lang="en-US" altLang="it-IT" sz="1200" dirty="0" err="1">
                <a:latin typeface="+mn-lt"/>
              </a:rPr>
              <a:t>extracellulare</a:t>
            </a:r>
            <a:r>
              <a:rPr lang="en-US" altLang="it-IT" sz="1200" dirty="0">
                <a:latin typeface="+mn-lt"/>
              </a:rPr>
              <a:t> </a:t>
            </a:r>
            <a:r>
              <a:rPr lang="en-US" altLang="it-IT" sz="1200" dirty="0" err="1">
                <a:latin typeface="+mn-lt"/>
              </a:rPr>
              <a:t>svolgono</a:t>
            </a:r>
            <a:r>
              <a:rPr lang="en-US" altLang="it-IT" sz="1200" dirty="0">
                <a:latin typeface="+mn-lt"/>
              </a:rPr>
              <a:t> un </a:t>
            </a:r>
            <a:r>
              <a:rPr lang="en-US" altLang="it-IT" sz="1200" dirty="0" err="1">
                <a:latin typeface="+mn-lt"/>
              </a:rPr>
              <a:t>ruolo</a:t>
            </a:r>
            <a:r>
              <a:rPr lang="en-US" altLang="it-IT" sz="1200" dirty="0">
                <a:latin typeface="+mn-lt"/>
              </a:rPr>
              <a:t> </a:t>
            </a:r>
            <a:r>
              <a:rPr lang="en-US" altLang="it-IT" sz="1200" dirty="0" err="1">
                <a:latin typeface="+mn-lt"/>
              </a:rPr>
              <a:t>funzionale</a:t>
            </a:r>
            <a:r>
              <a:rPr lang="en-US" altLang="it-IT" sz="1200" dirty="0">
                <a:latin typeface="+mn-lt"/>
              </a:rPr>
              <a:t> </a:t>
            </a:r>
            <a:r>
              <a:rPr lang="en-US" altLang="it-IT" sz="1200" dirty="0" err="1">
                <a:latin typeface="+mn-lt"/>
              </a:rPr>
              <a:t>importante</a:t>
            </a:r>
            <a:r>
              <a:rPr lang="en-US" altLang="it-IT" sz="1200" dirty="0">
                <a:latin typeface="+mn-lt"/>
              </a:rPr>
              <a:t> per </a:t>
            </a:r>
            <a:r>
              <a:rPr lang="en-US" altLang="it-IT" sz="1200" dirty="0" err="1">
                <a:latin typeface="+mn-lt"/>
              </a:rPr>
              <a:t>l</a:t>
            </a:r>
            <a:r>
              <a:rPr lang="en-US" altLang="en-US" sz="1200" dirty="0" err="1">
                <a:latin typeface="+mn-lt"/>
              </a:rPr>
              <a:t>’</a:t>
            </a:r>
            <a:r>
              <a:rPr lang="en-US" altLang="it-IT" sz="1200" dirty="0" err="1">
                <a:latin typeface="+mn-lt"/>
              </a:rPr>
              <a:t>emopoiesi</a:t>
            </a:r>
            <a:r>
              <a:rPr lang="en-US" altLang="it-IT" sz="1200" dirty="0">
                <a:latin typeface="+mn-lt"/>
              </a:rPr>
              <a:t>: per </a:t>
            </a:r>
            <a:r>
              <a:rPr lang="en-US" altLang="it-IT" sz="1200" dirty="0" err="1">
                <a:latin typeface="+mn-lt"/>
              </a:rPr>
              <a:t>l</a:t>
            </a:r>
            <a:r>
              <a:rPr lang="en-US" altLang="en-US" sz="1200" dirty="0" err="1">
                <a:latin typeface="+mn-lt"/>
              </a:rPr>
              <a:t>’</a:t>
            </a:r>
            <a:r>
              <a:rPr lang="en-US" altLang="it-IT" sz="1200" dirty="0" err="1">
                <a:latin typeface="+mn-lt"/>
              </a:rPr>
              <a:t>autorinnovamento</a:t>
            </a:r>
            <a:r>
              <a:rPr lang="en-US" altLang="it-IT" sz="1200" dirty="0">
                <a:latin typeface="+mn-lt"/>
              </a:rPr>
              <a:t> </a:t>
            </a:r>
            <a:r>
              <a:rPr lang="en-US" altLang="it-IT" sz="1200" dirty="0" err="1">
                <a:latin typeface="+mn-lt"/>
              </a:rPr>
              <a:t>della</a:t>
            </a:r>
            <a:r>
              <a:rPr lang="en-US" altLang="it-IT" sz="1200" dirty="0">
                <a:latin typeface="+mn-lt"/>
              </a:rPr>
              <a:t> HSC, la </a:t>
            </a:r>
            <a:r>
              <a:rPr lang="en-US" altLang="it-IT" sz="1200" dirty="0" err="1">
                <a:latin typeface="+mn-lt"/>
              </a:rPr>
              <a:t>proliferazione</a:t>
            </a:r>
            <a:r>
              <a:rPr lang="en-US" altLang="it-IT" sz="1200" dirty="0">
                <a:latin typeface="+mn-lt"/>
              </a:rPr>
              <a:t> e il </a:t>
            </a:r>
            <a:r>
              <a:rPr lang="en-US" altLang="it-IT" sz="1200" dirty="0" err="1">
                <a:latin typeface="+mn-lt"/>
              </a:rPr>
              <a:t>differenziamento</a:t>
            </a:r>
            <a:r>
              <a:rPr lang="en-US" altLang="it-IT" sz="1200" dirty="0">
                <a:latin typeface="+mn-lt"/>
              </a:rPr>
              <a:t> </a:t>
            </a:r>
            <a:r>
              <a:rPr lang="en-US" altLang="it-IT" sz="1200" dirty="0" err="1">
                <a:latin typeface="+mn-lt"/>
              </a:rPr>
              <a:t>dei</a:t>
            </a:r>
            <a:r>
              <a:rPr lang="en-US" altLang="it-IT" sz="1200" dirty="0">
                <a:latin typeface="+mn-lt"/>
              </a:rPr>
              <a:t> </a:t>
            </a:r>
            <a:r>
              <a:rPr lang="en-US" altLang="it-IT" sz="1200" dirty="0" err="1">
                <a:latin typeface="+mn-lt"/>
              </a:rPr>
              <a:t>progenitori</a:t>
            </a:r>
            <a:r>
              <a:rPr lang="en-US" altLang="it-IT" sz="1200" dirty="0">
                <a:latin typeface="+mn-lt"/>
              </a:rPr>
              <a:t> e il </a:t>
            </a:r>
            <a:r>
              <a:rPr lang="en-US" altLang="it-IT" sz="1200" dirty="0" err="1">
                <a:latin typeface="+mn-lt"/>
              </a:rPr>
              <a:t>rilascio</a:t>
            </a:r>
            <a:r>
              <a:rPr lang="en-US" altLang="it-IT" sz="1200" dirty="0">
                <a:latin typeface="+mn-lt"/>
              </a:rPr>
              <a:t> </a:t>
            </a:r>
            <a:r>
              <a:rPr lang="en-US" altLang="it-IT" sz="1200" dirty="0" err="1">
                <a:latin typeface="+mn-lt"/>
              </a:rPr>
              <a:t>delle</a:t>
            </a:r>
            <a:r>
              <a:rPr lang="en-US" altLang="it-IT" sz="1200" dirty="0">
                <a:latin typeface="+mn-lt"/>
              </a:rPr>
              <a:t> cellule mature </a:t>
            </a:r>
            <a:r>
              <a:rPr lang="en-US" altLang="it-IT" sz="1200" dirty="0" err="1">
                <a:latin typeface="+mn-lt"/>
              </a:rPr>
              <a:t>nel</a:t>
            </a:r>
            <a:r>
              <a:rPr lang="en-US" altLang="it-IT" sz="1200" dirty="0">
                <a:latin typeface="+mn-lt"/>
              </a:rPr>
              <a:t> </a:t>
            </a:r>
            <a:r>
              <a:rPr lang="en-US" altLang="it-IT" sz="1200" dirty="0" err="1">
                <a:latin typeface="+mn-lt"/>
              </a:rPr>
              <a:t>sangue</a:t>
            </a:r>
            <a:r>
              <a:rPr lang="en-US" altLang="it-IT" sz="1200" dirty="0">
                <a:latin typeface="+mn-lt"/>
              </a:rPr>
              <a:t>.</a:t>
            </a:r>
          </a:p>
          <a:p>
            <a:pPr>
              <a:spcBef>
                <a:spcPct val="50000"/>
              </a:spcBef>
              <a:buFontTx/>
              <a:buNone/>
            </a:pPr>
            <a:r>
              <a:rPr lang="en-US" altLang="it-IT" sz="1200" dirty="0">
                <a:latin typeface="+mn-lt"/>
              </a:rPr>
              <a:t>Lo stroma </a:t>
            </a:r>
            <a:r>
              <a:rPr lang="en-US" altLang="it-IT" sz="1200" dirty="0" err="1">
                <a:latin typeface="+mn-lt"/>
              </a:rPr>
              <a:t>partecipa</a:t>
            </a:r>
            <a:r>
              <a:rPr lang="en-US" altLang="it-IT" sz="1200" dirty="0">
                <a:latin typeface="+mn-lt"/>
              </a:rPr>
              <a:t> a </a:t>
            </a:r>
            <a:r>
              <a:rPr lang="en-US" altLang="it-IT" sz="1200" dirty="0" err="1">
                <a:latin typeface="+mn-lt"/>
              </a:rPr>
              <a:t>queste</a:t>
            </a:r>
            <a:r>
              <a:rPr lang="en-US" altLang="it-IT" sz="1200" dirty="0">
                <a:latin typeface="+mn-lt"/>
              </a:rPr>
              <a:t> </a:t>
            </a:r>
            <a:r>
              <a:rPr lang="en-US" altLang="it-IT" sz="1200" dirty="0" err="1">
                <a:latin typeface="+mn-lt"/>
              </a:rPr>
              <a:t>funzioni</a:t>
            </a:r>
            <a:r>
              <a:rPr lang="en-US" altLang="it-IT" sz="1200" dirty="0">
                <a:latin typeface="+mn-lt"/>
              </a:rPr>
              <a:t> </a:t>
            </a:r>
            <a:r>
              <a:rPr lang="en-US" altLang="it-IT" sz="1200" dirty="0" err="1">
                <a:latin typeface="+mn-lt"/>
              </a:rPr>
              <a:t>tramite</a:t>
            </a:r>
            <a:r>
              <a:rPr lang="en-US" altLang="it-IT" sz="1200" dirty="0">
                <a:latin typeface="+mn-lt"/>
              </a:rPr>
              <a:t> la </a:t>
            </a:r>
            <a:r>
              <a:rPr lang="en-US" altLang="it-IT" sz="1200" dirty="0" err="1">
                <a:latin typeface="+mn-lt"/>
              </a:rPr>
              <a:t>sintesi</a:t>
            </a:r>
            <a:r>
              <a:rPr lang="en-US" altLang="it-IT" sz="1200" dirty="0">
                <a:latin typeface="+mn-lt"/>
              </a:rPr>
              <a:t> e </a:t>
            </a:r>
            <a:r>
              <a:rPr lang="en-US" altLang="it-IT" sz="1200" dirty="0" err="1">
                <a:latin typeface="+mn-lt"/>
              </a:rPr>
              <a:t>secrezione</a:t>
            </a:r>
            <a:r>
              <a:rPr lang="en-US" altLang="it-IT" sz="1200" dirty="0">
                <a:latin typeface="+mn-lt"/>
              </a:rPr>
              <a:t> di </a:t>
            </a:r>
            <a:r>
              <a:rPr lang="en-US" altLang="it-IT" sz="1200" dirty="0" err="1">
                <a:latin typeface="+mn-lt"/>
              </a:rPr>
              <a:t>fattori</a:t>
            </a:r>
            <a:r>
              <a:rPr lang="en-US" altLang="it-IT" sz="1200" dirty="0">
                <a:latin typeface="+mn-lt"/>
              </a:rPr>
              <a:t> di </a:t>
            </a:r>
            <a:r>
              <a:rPr lang="en-US" altLang="it-IT" sz="1200" dirty="0" err="1">
                <a:latin typeface="+mn-lt"/>
              </a:rPr>
              <a:t>crescita</a:t>
            </a:r>
            <a:r>
              <a:rPr lang="en-US" altLang="it-IT" sz="1200" dirty="0">
                <a:latin typeface="+mn-lt"/>
              </a:rPr>
              <a:t> e </a:t>
            </a:r>
            <a:r>
              <a:rPr lang="en-US" altLang="it-IT" sz="1200" dirty="0" err="1">
                <a:latin typeface="+mn-lt"/>
              </a:rPr>
              <a:t>favorendo</a:t>
            </a:r>
            <a:r>
              <a:rPr lang="en-US" altLang="it-IT" sz="1200" dirty="0">
                <a:latin typeface="+mn-lt"/>
              </a:rPr>
              <a:t> le </a:t>
            </a:r>
            <a:r>
              <a:rPr lang="en-US" altLang="it-IT" sz="1200" dirty="0" err="1">
                <a:latin typeface="+mn-lt"/>
              </a:rPr>
              <a:t>interazioni</a:t>
            </a:r>
            <a:r>
              <a:rPr lang="en-US" altLang="it-IT" sz="1200" dirty="0">
                <a:latin typeface="+mn-lt"/>
              </a:rPr>
              <a:t> </a:t>
            </a:r>
            <a:r>
              <a:rPr lang="en-US" altLang="it-IT" sz="1200" dirty="0" err="1">
                <a:latin typeface="+mn-lt"/>
              </a:rPr>
              <a:t>cellulari</a:t>
            </a:r>
            <a:r>
              <a:rPr lang="en-US" altLang="it-IT" sz="1200" dirty="0">
                <a:latin typeface="+mn-lt"/>
              </a:rPr>
              <a:t>.</a:t>
            </a:r>
          </a:p>
          <a:p>
            <a:endParaRPr lang="it-IT" dirty="0"/>
          </a:p>
        </p:txBody>
      </p:sp>
      <p:sp>
        <p:nvSpPr>
          <p:cNvPr id="4" name="Slide Number Placeholder 3"/>
          <p:cNvSpPr>
            <a:spLocks noGrp="1"/>
          </p:cNvSpPr>
          <p:nvPr>
            <p:ph type="sldNum" sz="quarter" idx="5"/>
          </p:nvPr>
        </p:nvSpPr>
        <p:spPr/>
        <p:txBody>
          <a:bodyPr/>
          <a:lstStyle/>
          <a:p>
            <a:fld id="{E4137171-8477-447A-A88D-E7CE6CB58889}" type="slidenum">
              <a:rPr lang="it-IT" smtClean="0"/>
              <a:t>19</a:t>
            </a:fld>
            <a:endParaRPr lang="it-IT"/>
          </a:p>
        </p:txBody>
      </p:sp>
    </p:spTree>
    <p:extLst>
      <p:ext uri="{BB962C8B-B14F-4D97-AF65-F5344CB8AC3E}">
        <p14:creationId xmlns:p14="http://schemas.microsoft.com/office/powerpoint/2010/main" val="4218253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egnaposto immagine diapositiva 1">
            <a:extLst>
              <a:ext uri="{FF2B5EF4-FFF2-40B4-BE49-F238E27FC236}">
                <a16:creationId xmlns:a16="http://schemas.microsoft.com/office/drawing/2014/main" id="{DCE33DE3-6957-A01A-A3B9-5805A9470450}"/>
              </a:ext>
            </a:extLst>
          </p:cNvPr>
          <p:cNvSpPr>
            <a:spLocks noGrp="1" noRot="1" noChangeAspect="1" noChangeArrowheads="1" noTextEdit="1"/>
          </p:cNvSpPr>
          <p:nvPr>
            <p:ph type="sldImg"/>
          </p:nvPr>
        </p:nvSpPr>
        <p:spPr>
          <a:ln/>
        </p:spPr>
      </p:sp>
      <p:sp>
        <p:nvSpPr>
          <p:cNvPr id="104450" name="Segnaposto note 2">
            <a:extLst>
              <a:ext uri="{FF2B5EF4-FFF2-40B4-BE49-F238E27FC236}">
                <a16:creationId xmlns:a16="http://schemas.microsoft.com/office/drawing/2014/main" id="{C5922895-50BE-15A9-D4C2-B8A9682BF15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endParaRPr lang="it-IT" altLang="it-IT" sz="1100" dirty="0">
              <a:latin typeface="Arial" panose="020B0604020202020204" pitchFamily="34" charset="0"/>
              <a:ea typeface="ＭＳ Ｐゴシック" panose="020B0600070205080204" pitchFamily="34" charset="-128"/>
            </a:endParaRPr>
          </a:p>
        </p:txBody>
      </p:sp>
      <p:sp>
        <p:nvSpPr>
          <p:cNvPr id="104451" name="Segnaposto numero diapositiva 3">
            <a:extLst>
              <a:ext uri="{FF2B5EF4-FFF2-40B4-BE49-F238E27FC236}">
                <a16:creationId xmlns:a16="http://schemas.microsoft.com/office/drawing/2014/main" id="{1EB9169F-EADD-1E3C-DF51-789348C2938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5555488-D2CE-4E17-8EA1-98E69EC90FB2}" type="slidenum">
              <a:rPr lang="it-IT" altLang="it-IT"/>
              <a:pPr/>
              <a:t>20</a:t>
            </a:fld>
            <a:endParaRPr lang="it-IT" alt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Elementi maturi del sangue</a:t>
            </a:r>
          </a:p>
        </p:txBody>
      </p:sp>
      <p:sp>
        <p:nvSpPr>
          <p:cNvPr id="4" name="Slide Number Placeholder 3"/>
          <p:cNvSpPr>
            <a:spLocks noGrp="1"/>
          </p:cNvSpPr>
          <p:nvPr>
            <p:ph type="sldNum" sz="quarter" idx="5"/>
          </p:nvPr>
        </p:nvSpPr>
        <p:spPr/>
        <p:txBody>
          <a:bodyPr/>
          <a:lstStyle/>
          <a:p>
            <a:fld id="{E4137171-8477-447A-A88D-E7CE6CB58889}" type="slidenum">
              <a:rPr lang="it-IT" smtClean="0"/>
              <a:t>22</a:t>
            </a:fld>
            <a:endParaRPr lang="it-IT"/>
          </a:p>
        </p:txBody>
      </p:sp>
    </p:spTree>
    <p:extLst>
      <p:ext uri="{BB962C8B-B14F-4D97-AF65-F5344CB8AC3E}">
        <p14:creationId xmlns:p14="http://schemas.microsoft.com/office/powerpoint/2010/main" val="3734970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egnaposto immagine diapositiva 1">
            <a:extLst>
              <a:ext uri="{FF2B5EF4-FFF2-40B4-BE49-F238E27FC236}">
                <a16:creationId xmlns:a16="http://schemas.microsoft.com/office/drawing/2014/main" id="{A2D875E6-B843-C352-AE85-32780F2B267A}"/>
              </a:ext>
            </a:extLst>
          </p:cNvPr>
          <p:cNvSpPr>
            <a:spLocks noGrp="1" noRot="1" noChangeAspect="1" noChangeArrowheads="1" noTextEdit="1"/>
          </p:cNvSpPr>
          <p:nvPr>
            <p:ph type="sldImg"/>
          </p:nvPr>
        </p:nvSpPr>
        <p:spPr>
          <a:ln/>
        </p:spPr>
      </p:sp>
      <p:sp>
        <p:nvSpPr>
          <p:cNvPr id="87042" name="Segnaposto note 2">
            <a:extLst>
              <a:ext uri="{FF2B5EF4-FFF2-40B4-BE49-F238E27FC236}">
                <a16:creationId xmlns:a16="http://schemas.microsoft.com/office/drawing/2014/main" id="{8A2AEAFC-8605-B29A-5043-21960514276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dirty="0">
              <a:latin typeface="Arial" panose="020B0604020202020204" pitchFamily="34" charset="0"/>
              <a:ea typeface="ＭＳ Ｐゴシック" panose="020B0600070205080204" pitchFamily="34" charset="-128"/>
            </a:endParaRPr>
          </a:p>
        </p:txBody>
      </p:sp>
      <p:sp>
        <p:nvSpPr>
          <p:cNvPr id="87043" name="Segnaposto numero diapositiva 3">
            <a:extLst>
              <a:ext uri="{FF2B5EF4-FFF2-40B4-BE49-F238E27FC236}">
                <a16:creationId xmlns:a16="http://schemas.microsoft.com/office/drawing/2014/main" id="{80B72D4E-52D8-6717-10E5-3F2748A3BF3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350E6FE-EF0A-4B0D-99A8-C2C9EADCD2E7}" type="slidenum">
              <a:rPr lang="it-IT" altLang="it-IT"/>
              <a:pPr/>
              <a:t>24</a:t>
            </a:fld>
            <a:endParaRPr lang="it-IT"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7EF70-23E5-4E59-A094-3BDFA41E3C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t-IT"/>
          </a:p>
        </p:txBody>
      </p:sp>
      <p:sp>
        <p:nvSpPr>
          <p:cNvPr id="3" name="Subtitle 2">
            <a:extLst>
              <a:ext uri="{FF2B5EF4-FFF2-40B4-BE49-F238E27FC236}">
                <a16:creationId xmlns:a16="http://schemas.microsoft.com/office/drawing/2014/main" id="{C47EAC52-F59A-9387-E53F-B56BE36677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t-IT"/>
          </a:p>
        </p:txBody>
      </p:sp>
      <p:sp>
        <p:nvSpPr>
          <p:cNvPr id="4" name="Date Placeholder 3">
            <a:extLst>
              <a:ext uri="{FF2B5EF4-FFF2-40B4-BE49-F238E27FC236}">
                <a16:creationId xmlns:a16="http://schemas.microsoft.com/office/drawing/2014/main" id="{C528E3B2-97DB-A494-50C5-9ACBA49CF9B2}"/>
              </a:ext>
            </a:extLst>
          </p:cNvPr>
          <p:cNvSpPr>
            <a:spLocks noGrp="1"/>
          </p:cNvSpPr>
          <p:nvPr>
            <p:ph type="dt" sz="half" idx="10"/>
          </p:nvPr>
        </p:nvSpPr>
        <p:spPr/>
        <p:txBody>
          <a:bodyPr/>
          <a:lstStyle/>
          <a:p>
            <a:fld id="{31C15875-1B4D-42BC-AF6C-E263F9D2095F}" type="datetimeFigureOut">
              <a:rPr lang="it-IT" smtClean="0"/>
              <a:t>09/05/2025</a:t>
            </a:fld>
            <a:endParaRPr lang="it-IT"/>
          </a:p>
        </p:txBody>
      </p:sp>
      <p:sp>
        <p:nvSpPr>
          <p:cNvPr id="5" name="Footer Placeholder 4">
            <a:extLst>
              <a:ext uri="{FF2B5EF4-FFF2-40B4-BE49-F238E27FC236}">
                <a16:creationId xmlns:a16="http://schemas.microsoft.com/office/drawing/2014/main" id="{C00A1B45-B2E3-9D8D-16B5-CC1CCE26227F}"/>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7087E459-5D83-0A6D-B9F5-F12B14D8C663}"/>
              </a:ext>
            </a:extLst>
          </p:cNvPr>
          <p:cNvSpPr>
            <a:spLocks noGrp="1"/>
          </p:cNvSpPr>
          <p:nvPr>
            <p:ph type="sldNum" sz="quarter" idx="12"/>
          </p:nvPr>
        </p:nvSpPr>
        <p:spPr/>
        <p:txBody>
          <a:bodyPr/>
          <a:lstStyle/>
          <a:p>
            <a:fld id="{F3B81D58-5577-4616-9F51-1A3BEECEBE7A}" type="slidenum">
              <a:rPr lang="it-IT" smtClean="0"/>
              <a:t>‹#›</a:t>
            </a:fld>
            <a:endParaRPr lang="it-IT"/>
          </a:p>
        </p:txBody>
      </p:sp>
    </p:spTree>
    <p:extLst>
      <p:ext uri="{BB962C8B-B14F-4D97-AF65-F5344CB8AC3E}">
        <p14:creationId xmlns:p14="http://schemas.microsoft.com/office/powerpoint/2010/main" val="1971178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895B3-2BAA-9BDC-3B59-D60938F24D13}"/>
              </a:ext>
            </a:extLst>
          </p:cNvPr>
          <p:cNvSpPr>
            <a:spLocks noGrp="1"/>
          </p:cNvSpPr>
          <p:nvPr>
            <p:ph type="title"/>
          </p:nvPr>
        </p:nvSpPr>
        <p:spPr/>
        <p:txBody>
          <a:bodyPr/>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B2672DBF-E374-9BC0-296A-23512EEC03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1DAB28BC-4261-04C4-DB24-D5B922632AE0}"/>
              </a:ext>
            </a:extLst>
          </p:cNvPr>
          <p:cNvSpPr>
            <a:spLocks noGrp="1"/>
          </p:cNvSpPr>
          <p:nvPr>
            <p:ph type="dt" sz="half" idx="10"/>
          </p:nvPr>
        </p:nvSpPr>
        <p:spPr/>
        <p:txBody>
          <a:bodyPr/>
          <a:lstStyle/>
          <a:p>
            <a:fld id="{31C15875-1B4D-42BC-AF6C-E263F9D2095F}" type="datetimeFigureOut">
              <a:rPr lang="it-IT" smtClean="0"/>
              <a:t>09/05/2025</a:t>
            </a:fld>
            <a:endParaRPr lang="it-IT"/>
          </a:p>
        </p:txBody>
      </p:sp>
      <p:sp>
        <p:nvSpPr>
          <p:cNvPr id="5" name="Footer Placeholder 4">
            <a:extLst>
              <a:ext uri="{FF2B5EF4-FFF2-40B4-BE49-F238E27FC236}">
                <a16:creationId xmlns:a16="http://schemas.microsoft.com/office/drawing/2014/main" id="{65EC41DB-1F78-459C-D079-147242A72761}"/>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693D9356-2D06-D7DF-64D3-E77057667B1D}"/>
              </a:ext>
            </a:extLst>
          </p:cNvPr>
          <p:cNvSpPr>
            <a:spLocks noGrp="1"/>
          </p:cNvSpPr>
          <p:nvPr>
            <p:ph type="sldNum" sz="quarter" idx="12"/>
          </p:nvPr>
        </p:nvSpPr>
        <p:spPr/>
        <p:txBody>
          <a:bodyPr/>
          <a:lstStyle/>
          <a:p>
            <a:fld id="{F3B81D58-5577-4616-9F51-1A3BEECEBE7A}" type="slidenum">
              <a:rPr lang="it-IT" smtClean="0"/>
              <a:t>‹#›</a:t>
            </a:fld>
            <a:endParaRPr lang="it-IT"/>
          </a:p>
        </p:txBody>
      </p:sp>
    </p:spTree>
    <p:extLst>
      <p:ext uri="{BB962C8B-B14F-4D97-AF65-F5344CB8AC3E}">
        <p14:creationId xmlns:p14="http://schemas.microsoft.com/office/powerpoint/2010/main" val="1342813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B7CECC-589F-F9C7-F315-001CEF6CC5C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01583D9E-7D9C-80F8-44EF-A57C4FF42F3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1F6A763B-5E8D-7AA6-EF95-66FEEC8E1A38}"/>
              </a:ext>
            </a:extLst>
          </p:cNvPr>
          <p:cNvSpPr>
            <a:spLocks noGrp="1"/>
          </p:cNvSpPr>
          <p:nvPr>
            <p:ph type="dt" sz="half" idx="10"/>
          </p:nvPr>
        </p:nvSpPr>
        <p:spPr/>
        <p:txBody>
          <a:bodyPr/>
          <a:lstStyle/>
          <a:p>
            <a:fld id="{31C15875-1B4D-42BC-AF6C-E263F9D2095F}" type="datetimeFigureOut">
              <a:rPr lang="it-IT" smtClean="0"/>
              <a:t>09/05/2025</a:t>
            </a:fld>
            <a:endParaRPr lang="it-IT"/>
          </a:p>
        </p:txBody>
      </p:sp>
      <p:sp>
        <p:nvSpPr>
          <p:cNvPr id="5" name="Footer Placeholder 4">
            <a:extLst>
              <a:ext uri="{FF2B5EF4-FFF2-40B4-BE49-F238E27FC236}">
                <a16:creationId xmlns:a16="http://schemas.microsoft.com/office/drawing/2014/main" id="{C9398441-6AFC-84B8-1AA3-8E0C6B8A546D}"/>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F0CA5150-4F85-5CDD-35BA-A5D5DAD8398D}"/>
              </a:ext>
            </a:extLst>
          </p:cNvPr>
          <p:cNvSpPr>
            <a:spLocks noGrp="1"/>
          </p:cNvSpPr>
          <p:nvPr>
            <p:ph type="sldNum" sz="quarter" idx="12"/>
          </p:nvPr>
        </p:nvSpPr>
        <p:spPr/>
        <p:txBody>
          <a:bodyPr/>
          <a:lstStyle/>
          <a:p>
            <a:fld id="{F3B81D58-5577-4616-9F51-1A3BEECEBE7A}" type="slidenum">
              <a:rPr lang="it-IT" smtClean="0"/>
              <a:t>‹#›</a:t>
            </a:fld>
            <a:endParaRPr lang="it-IT"/>
          </a:p>
        </p:txBody>
      </p:sp>
    </p:spTree>
    <p:extLst>
      <p:ext uri="{BB962C8B-B14F-4D97-AF65-F5344CB8AC3E}">
        <p14:creationId xmlns:p14="http://schemas.microsoft.com/office/powerpoint/2010/main" val="37135304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p:spPr>
        <p:txBody>
          <a:bodyPr/>
          <a:lstStyle/>
          <a:p>
            <a:r>
              <a:rPr lang="it-IT"/>
              <a:t>Fare clic per modificare lo stile del titolo</a:t>
            </a:r>
          </a:p>
        </p:txBody>
      </p:sp>
      <p:sp>
        <p:nvSpPr>
          <p:cNvPr id="3" name="Segnaposto testo 2"/>
          <p:cNvSpPr>
            <a:spLocks noGrp="1"/>
          </p:cNvSpPr>
          <p:nvPr>
            <p:ph type="body" sz="half" idx="1"/>
          </p:nvPr>
        </p:nvSpPr>
        <p:spPr>
          <a:xfrm>
            <a:off x="609600" y="1600201"/>
            <a:ext cx="5384800" cy="4525963"/>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1"/>
            <a:ext cx="5384800" cy="4525963"/>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4F89CE4A-41EE-E0BB-88AB-1D0A8A8EB2C8}"/>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AA30A7D4-F987-58D2-00F3-4DDB3A7FA108}"/>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2711946A-3FFC-BC2D-94F7-373706501087}"/>
              </a:ext>
            </a:extLst>
          </p:cNvPr>
          <p:cNvSpPr>
            <a:spLocks noGrp="1" noChangeArrowheads="1"/>
          </p:cNvSpPr>
          <p:nvPr>
            <p:ph type="sldNum" sz="quarter" idx="12"/>
          </p:nvPr>
        </p:nvSpPr>
        <p:spPr>
          <a:ln/>
        </p:spPr>
        <p:txBody>
          <a:bodyPr/>
          <a:lstStyle>
            <a:lvl1pPr>
              <a:defRPr/>
            </a:lvl1pPr>
          </a:lstStyle>
          <a:p>
            <a:fld id="{4E74FF14-1EB4-4266-B962-427B3DF44CDA}" type="slidenum">
              <a:rPr lang="it-IT" altLang="it-IT"/>
              <a:pPr/>
              <a:t>‹#›</a:t>
            </a:fld>
            <a:endParaRPr lang="it-IT" altLang="it-IT"/>
          </a:p>
        </p:txBody>
      </p:sp>
    </p:spTree>
    <p:extLst>
      <p:ext uri="{BB962C8B-B14F-4D97-AF65-F5344CB8AC3E}">
        <p14:creationId xmlns:p14="http://schemas.microsoft.com/office/powerpoint/2010/main" val="171790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D81F7-0B18-C184-562D-EA02BD62C21D}"/>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2F223FD5-02B7-CFA4-1790-793F14B0585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22504C9D-3037-D449-A88A-8AAD5596A489}"/>
              </a:ext>
            </a:extLst>
          </p:cNvPr>
          <p:cNvSpPr>
            <a:spLocks noGrp="1"/>
          </p:cNvSpPr>
          <p:nvPr>
            <p:ph type="dt" sz="half" idx="10"/>
          </p:nvPr>
        </p:nvSpPr>
        <p:spPr/>
        <p:txBody>
          <a:bodyPr/>
          <a:lstStyle/>
          <a:p>
            <a:fld id="{31C15875-1B4D-42BC-AF6C-E263F9D2095F}" type="datetimeFigureOut">
              <a:rPr lang="it-IT" smtClean="0"/>
              <a:t>09/05/2025</a:t>
            </a:fld>
            <a:endParaRPr lang="it-IT"/>
          </a:p>
        </p:txBody>
      </p:sp>
      <p:sp>
        <p:nvSpPr>
          <p:cNvPr id="5" name="Footer Placeholder 4">
            <a:extLst>
              <a:ext uri="{FF2B5EF4-FFF2-40B4-BE49-F238E27FC236}">
                <a16:creationId xmlns:a16="http://schemas.microsoft.com/office/drawing/2014/main" id="{EE2C8CD6-E027-3451-F52E-FF2B837F1440}"/>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3CF2E279-5EC5-DBAF-8508-422F19D0CD73}"/>
              </a:ext>
            </a:extLst>
          </p:cNvPr>
          <p:cNvSpPr>
            <a:spLocks noGrp="1"/>
          </p:cNvSpPr>
          <p:nvPr>
            <p:ph type="sldNum" sz="quarter" idx="12"/>
          </p:nvPr>
        </p:nvSpPr>
        <p:spPr/>
        <p:txBody>
          <a:bodyPr/>
          <a:lstStyle/>
          <a:p>
            <a:fld id="{F3B81D58-5577-4616-9F51-1A3BEECEBE7A}" type="slidenum">
              <a:rPr lang="it-IT" smtClean="0"/>
              <a:t>‹#›</a:t>
            </a:fld>
            <a:endParaRPr lang="it-IT"/>
          </a:p>
        </p:txBody>
      </p:sp>
    </p:spTree>
    <p:extLst>
      <p:ext uri="{BB962C8B-B14F-4D97-AF65-F5344CB8AC3E}">
        <p14:creationId xmlns:p14="http://schemas.microsoft.com/office/powerpoint/2010/main" val="2625570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B5774-1B87-A26E-F7CD-AE5589FA2E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t-IT"/>
          </a:p>
        </p:txBody>
      </p:sp>
      <p:sp>
        <p:nvSpPr>
          <p:cNvPr id="3" name="Text Placeholder 2">
            <a:extLst>
              <a:ext uri="{FF2B5EF4-FFF2-40B4-BE49-F238E27FC236}">
                <a16:creationId xmlns:a16="http://schemas.microsoft.com/office/drawing/2014/main" id="{70CC795D-6CAD-A5C8-D180-D4B0EE9417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7B9CD6-B0BA-3BA6-553C-397971378C33}"/>
              </a:ext>
            </a:extLst>
          </p:cNvPr>
          <p:cNvSpPr>
            <a:spLocks noGrp="1"/>
          </p:cNvSpPr>
          <p:nvPr>
            <p:ph type="dt" sz="half" idx="10"/>
          </p:nvPr>
        </p:nvSpPr>
        <p:spPr/>
        <p:txBody>
          <a:bodyPr/>
          <a:lstStyle/>
          <a:p>
            <a:fld id="{31C15875-1B4D-42BC-AF6C-E263F9D2095F}" type="datetimeFigureOut">
              <a:rPr lang="it-IT" smtClean="0"/>
              <a:t>09/05/2025</a:t>
            </a:fld>
            <a:endParaRPr lang="it-IT"/>
          </a:p>
        </p:txBody>
      </p:sp>
      <p:sp>
        <p:nvSpPr>
          <p:cNvPr id="5" name="Footer Placeholder 4">
            <a:extLst>
              <a:ext uri="{FF2B5EF4-FFF2-40B4-BE49-F238E27FC236}">
                <a16:creationId xmlns:a16="http://schemas.microsoft.com/office/drawing/2014/main" id="{BAB2C221-DA7E-A13F-F237-42ED9F45F34C}"/>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1B002BDE-5CFC-6704-A4AC-ECE79317A486}"/>
              </a:ext>
            </a:extLst>
          </p:cNvPr>
          <p:cNvSpPr>
            <a:spLocks noGrp="1"/>
          </p:cNvSpPr>
          <p:nvPr>
            <p:ph type="sldNum" sz="quarter" idx="12"/>
          </p:nvPr>
        </p:nvSpPr>
        <p:spPr/>
        <p:txBody>
          <a:bodyPr/>
          <a:lstStyle/>
          <a:p>
            <a:fld id="{F3B81D58-5577-4616-9F51-1A3BEECEBE7A}" type="slidenum">
              <a:rPr lang="it-IT" smtClean="0"/>
              <a:t>‹#›</a:t>
            </a:fld>
            <a:endParaRPr lang="it-IT"/>
          </a:p>
        </p:txBody>
      </p:sp>
    </p:spTree>
    <p:extLst>
      <p:ext uri="{BB962C8B-B14F-4D97-AF65-F5344CB8AC3E}">
        <p14:creationId xmlns:p14="http://schemas.microsoft.com/office/powerpoint/2010/main" val="2686363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2B800-DA27-F0CE-90C9-C8A7AB4FB361}"/>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C69811DB-7DF6-711C-E476-726DB14E03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a:extLst>
              <a:ext uri="{FF2B5EF4-FFF2-40B4-BE49-F238E27FC236}">
                <a16:creationId xmlns:a16="http://schemas.microsoft.com/office/drawing/2014/main" id="{5A36342D-BA71-77F7-21AC-250DFDFBBE8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a:extLst>
              <a:ext uri="{FF2B5EF4-FFF2-40B4-BE49-F238E27FC236}">
                <a16:creationId xmlns:a16="http://schemas.microsoft.com/office/drawing/2014/main" id="{B6925356-7164-9F60-EE93-2CF264D68A16}"/>
              </a:ext>
            </a:extLst>
          </p:cNvPr>
          <p:cNvSpPr>
            <a:spLocks noGrp="1"/>
          </p:cNvSpPr>
          <p:nvPr>
            <p:ph type="dt" sz="half" idx="10"/>
          </p:nvPr>
        </p:nvSpPr>
        <p:spPr/>
        <p:txBody>
          <a:bodyPr/>
          <a:lstStyle/>
          <a:p>
            <a:fld id="{31C15875-1B4D-42BC-AF6C-E263F9D2095F}" type="datetimeFigureOut">
              <a:rPr lang="it-IT" smtClean="0"/>
              <a:t>09/05/2025</a:t>
            </a:fld>
            <a:endParaRPr lang="it-IT"/>
          </a:p>
        </p:txBody>
      </p:sp>
      <p:sp>
        <p:nvSpPr>
          <p:cNvPr id="6" name="Footer Placeholder 5">
            <a:extLst>
              <a:ext uri="{FF2B5EF4-FFF2-40B4-BE49-F238E27FC236}">
                <a16:creationId xmlns:a16="http://schemas.microsoft.com/office/drawing/2014/main" id="{9E6959E9-8FC7-98F0-8DCC-BA811D628977}"/>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015DB5C8-8E58-B986-BCF2-9977E042F0D1}"/>
              </a:ext>
            </a:extLst>
          </p:cNvPr>
          <p:cNvSpPr>
            <a:spLocks noGrp="1"/>
          </p:cNvSpPr>
          <p:nvPr>
            <p:ph type="sldNum" sz="quarter" idx="12"/>
          </p:nvPr>
        </p:nvSpPr>
        <p:spPr/>
        <p:txBody>
          <a:bodyPr/>
          <a:lstStyle/>
          <a:p>
            <a:fld id="{F3B81D58-5577-4616-9F51-1A3BEECEBE7A}" type="slidenum">
              <a:rPr lang="it-IT" smtClean="0"/>
              <a:t>‹#›</a:t>
            </a:fld>
            <a:endParaRPr lang="it-IT"/>
          </a:p>
        </p:txBody>
      </p:sp>
    </p:spTree>
    <p:extLst>
      <p:ext uri="{BB962C8B-B14F-4D97-AF65-F5344CB8AC3E}">
        <p14:creationId xmlns:p14="http://schemas.microsoft.com/office/powerpoint/2010/main" val="3913325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0F371-DD8B-24CA-E684-ABC1CDE77EE1}"/>
              </a:ext>
            </a:extLst>
          </p:cNvPr>
          <p:cNvSpPr>
            <a:spLocks noGrp="1"/>
          </p:cNvSpPr>
          <p:nvPr>
            <p:ph type="title"/>
          </p:nvPr>
        </p:nvSpPr>
        <p:spPr>
          <a:xfrm>
            <a:off x="839788" y="365125"/>
            <a:ext cx="10515600" cy="1325563"/>
          </a:xfrm>
        </p:spPr>
        <p:txBody>
          <a:bodyPr/>
          <a:lstStyle/>
          <a:p>
            <a:r>
              <a:rPr lang="en-US"/>
              <a:t>Click to edit Master title style</a:t>
            </a:r>
            <a:endParaRPr lang="it-IT"/>
          </a:p>
        </p:txBody>
      </p:sp>
      <p:sp>
        <p:nvSpPr>
          <p:cNvPr id="3" name="Text Placeholder 2">
            <a:extLst>
              <a:ext uri="{FF2B5EF4-FFF2-40B4-BE49-F238E27FC236}">
                <a16:creationId xmlns:a16="http://schemas.microsoft.com/office/drawing/2014/main" id="{CD0340E6-F3F9-9AFB-9904-B6B674004D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97139F-DB2E-4605-DE16-F8B844D35E8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a:extLst>
              <a:ext uri="{FF2B5EF4-FFF2-40B4-BE49-F238E27FC236}">
                <a16:creationId xmlns:a16="http://schemas.microsoft.com/office/drawing/2014/main" id="{61F2F1CD-D188-2318-D69B-42D0FCA9B6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2EFCB1-87A0-70DA-F3AB-CCA838D2C78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a:extLst>
              <a:ext uri="{FF2B5EF4-FFF2-40B4-BE49-F238E27FC236}">
                <a16:creationId xmlns:a16="http://schemas.microsoft.com/office/drawing/2014/main" id="{489E69E4-437F-D58A-588C-DEB9ACAFB4F2}"/>
              </a:ext>
            </a:extLst>
          </p:cNvPr>
          <p:cNvSpPr>
            <a:spLocks noGrp="1"/>
          </p:cNvSpPr>
          <p:nvPr>
            <p:ph type="dt" sz="half" idx="10"/>
          </p:nvPr>
        </p:nvSpPr>
        <p:spPr/>
        <p:txBody>
          <a:bodyPr/>
          <a:lstStyle/>
          <a:p>
            <a:fld id="{31C15875-1B4D-42BC-AF6C-E263F9D2095F}" type="datetimeFigureOut">
              <a:rPr lang="it-IT" smtClean="0"/>
              <a:t>09/05/2025</a:t>
            </a:fld>
            <a:endParaRPr lang="it-IT"/>
          </a:p>
        </p:txBody>
      </p:sp>
      <p:sp>
        <p:nvSpPr>
          <p:cNvPr id="8" name="Footer Placeholder 7">
            <a:extLst>
              <a:ext uri="{FF2B5EF4-FFF2-40B4-BE49-F238E27FC236}">
                <a16:creationId xmlns:a16="http://schemas.microsoft.com/office/drawing/2014/main" id="{59ED69D1-72A7-7A8C-CC1F-B3738B527DF3}"/>
              </a:ext>
            </a:extLst>
          </p:cNvPr>
          <p:cNvSpPr>
            <a:spLocks noGrp="1"/>
          </p:cNvSpPr>
          <p:nvPr>
            <p:ph type="ftr" sz="quarter" idx="11"/>
          </p:nvPr>
        </p:nvSpPr>
        <p:spPr/>
        <p:txBody>
          <a:bodyPr/>
          <a:lstStyle/>
          <a:p>
            <a:endParaRPr lang="it-IT"/>
          </a:p>
        </p:txBody>
      </p:sp>
      <p:sp>
        <p:nvSpPr>
          <p:cNvPr id="9" name="Slide Number Placeholder 8">
            <a:extLst>
              <a:ext uri="{FF2B5EF4-FFF2-40B4-BE49-F238E27FC236}">
                <a16:creationId xmlns:a16="http://schemas.microsoft.com/office/drawing/2014/main" id="{0108EBFC-1C1D-B188-2F2B-1C82452C9C9C}"/>
              </a:ext>
            </a:extLst>
          </p:cNvPr>
          <p:cNvSpPr>
            <a:spLocks noGrp="1"/>
          </p:cNvSpPr>
          <p:nvPr>
            <p:ph type="sldNum" sz="quarter" idx="12"/>
          </p:nvPr>
        </p:nvSpPr>
        <p:spPr/>
        <p:txBody>
          <a:bodyPr/>
          <a:lstStyle/>
          <a:p>
            <a:fld id="{F3B81D58-5577-4616-9F51-1A3BEECEBE7A}" type="slidenum">
              <a:rPr lang="it-IT" smtClean="0"/>
              <a:t>‹#›</a:t>
            </a:fld>
            <a:endParaRPr lang="it-IT"/>
          </a:p>
        </p:txBody>
      </p:sp>
    </p:spTree>
    <p:extLst>
      <p:ext uri="{BB962C8B-B14F-4D97-AF65-F5344CB8AC3E}">
        <p14:creationId xmlns:p14="http://schemas.microsoft.com/office/powerpoint/2010/main" val="3304645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A11E1-B6A6-B81C-39D9-BC5FBA2B997B}"/>
              </a:ext>
            </a:extLst>
          </p:cNvPr>
          <p:cNvSpPr>
            <a:spLocks noGrp="1"/>
          </p:cNvSpPr>
          <p:nvPr>
            <p:ph type="title"/>
          </p:nvPr>
        </p:nvSpPr>
        <p:spPr/>
        <p:txBody>
          <a:bodyPr/>
          <a:lstStyle/>
          <a:p>
            <a:r>
              <a:rPr lang="en-US"/>
              <a:t>Click to edit Master title style</a:t>
            </a:r>
            <a:endParaRPr lang="it-IT"/>
          </a:p>
        </p:txBody>
      </p:sp>
      <p:sp>
        <p:nvSpPr>
          <p:cNvPr id="3" name="Date Placeholder 2">
            <a:extLst>
              <a:ext uri="{FF2B5EF4-FFF2-40B4-BE49-F238E27FC236}">
                <a16:creationId xmlns:a16="http://schemas.microsoft.com/office/drawing/2014/main" id="{F7232085-3C14-DF6B-F251-6A458173D2B7}"/>
              </a:ext>
            </a:extLst>
          </p:cNvPr>
          <p:cNvSpPr>
            <a:spLocks noGrp="1"/>
          </p:cNvSpPr>
          <p:nvPr>
            <p:ph type="dt" sz="half" idx="10"/>
          </p:nvPr>
        </p:nvSpPr>
        <p:spPr/>
        <p:txBody>
          <a:bodyPr/>
          <a:lstStyle/>
          <a:p>
            <a:fld id="{31C15875-1B4D-42BC-AF6C-E263F9D2095F}" type="datetimeFigureOut">
              <a:rPr lang="it-IT" smtClean="0"/>
              <a:t>09/05/2025</a:t>
            </a:fld>
            <a:endParaRPr lang="it-IT"/>
          </a:p>
        </p:txBody>
      </p:sp>
      <p:sp>
        <p:nvSpPr>
          <p:cNvPr id="4" name="Footer Placeholder 3">
            <a:extLst>
              <a:ext uri="{FF2B5EF4-FFF2-40B4-BE49-F238E27FC236}">
                <a16:creationId xmlns:a16="http://schemas.microsoft.com/office/drawing/2014/main" id="{551853F2-45A3-00E1-419A-5122DBEA978C}"/>
              </a:ext>
            </a:extLst>
          </p:cNvPr>
          <p:cNvSpPr>
            <a:spLocks noGrp="1"/>
          </p:cNvSpPr>
          <p:nvPr>
            <p:ph type="ftr" sz="quarter" idx="11"/>
          </p:nvPr>
        </p:nvSpPr>
        <p:spPr/>
        <p:txBody>
          <a:bodyPr/>
          <a:lstStyle/>
          <a:p>
            <a:endParaRPr lang="it-IT"/>
          </a:p>
        </p:txBody>
      </p:sp>
      <p:sp>
        <p:nvSpPr>
          <p:cNvPr id="5" name="Slide Number Placeholder 4">
            <a:extLst>
              <a:ext uri="{FF2B5EF4-FFF2-40B4-BE49-F238E27FC236}">
                <a16:creationId xmlns:a16="http://schemas.microsoft.com/office/drawing/2014/main" id="{719EB193-2D70-0BF5-CDA9-F7F9CA395B1C}"/>
              </a:ext>
            </a:extLst>
          </p:cNvPr>
          <p:cNvSpPr>
            <a:spLocks noGrp="1"/>
          </p:cNvSpPr>
          <p:nvPr>
            <p:ph type="sldNum" sz="quarter" idx="12"/>
          </p:nvPr>
        </p:nvSpPr>
        <p:spPr/>
        <p:txBody>
          <a:bodyPr/>
          <a:lstStyle/>
          <a:p>
            <a:fld id="{F3B81D58-5577-4616-9F51-1A3BEECEBE7A}" type="slidenum">
              <a:rPr lang="it-IT" smtClean="0"/>
              <a:t>‹#›</a:t>
            </a:fld>
            <a:endParaRPr lang="it-IT"/>
          </a:p>
        </p:txBody>
      </p:sp>
    </p:spTree>
    <p:extLst>
      <p:ext uri="{BB962C8B-B14F-4D97-AF65-F5344CB8AC3E}">
        <p14:creationId xmlns:p14="http://schemas.microsoft.com/office/powerpoint/2010/main" val="3162493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FD3560-BF69-021C-6440-540F56748F89}"/>
              </a:ext>
            </a:extLst>
          </p:cNvPr>
          <p:cNvSpPr>
            <a:spLocks noGrp="1"/>
          </p:cNvSpPr>
          <p:nvPr>
            <p:ph type="dt" sz="half" idx="10"/>
          </p:nvPr>
        </p:nvSpPr>
        <p:spPr/>
        <p:txBody>
          <a:bodyPr/>
          <a:lstStyle/>
          <a:p>
            <a:fld id="{31C15875-1B4D-42BC-AF6C-E263F9D2095F}" type="datetimeFigureOut">
              <a:rPr lang="it-IT" smtClean="0"/>
              <a:t>09/05/2025</a:t>
            </a:fld>
            <a:endParaRPr lang="it-IT"/>
          </a:p>
        </p:txBody>
      </p:sp>
      <p:sp>
        <p:nvSpPr>
          <p:cNvPr id="3" name="Footer Placeholder 2">
            <a:extLst>
              <a:ext uri="{FF2B5EF4-FFF2-40B4-BE49-F238E27FC236}">
                <a16:creationId xmlns:a16="http://schemas.microsoft.com/office/drawing/2014/main" id="{AA914A66-5C96-1893-62E6-2DCF763A37EC}"/>
              </a:ext>
            </a:extLst>
          </p:cNvPr>
          <p:cNvSpPr>
            <a:spLocks noGrp="1"/>
          </p:cNvSpPr>
          <p:nvPr>
            <p:ph type="ftr" sz="quarter" idx="11"/>
          </p:nvPr>
        </p:nvSpPr>
        <p:spPr/>
        <p:txBody>
          <a:bodyPr/>
          <a:lstStyle/>
          <a:p>
            <a:endParaRPr lang="it-IT"/>
          </a:p>
        </p:txBody>
      </p:sp>
      <p:sp>
        <p:nvSpPr>
          <p:cNvPr id="4" name="Slide Number Placeholder 3">
            <a:extLst>
              <a:ext uri="{FF2B5EF4-FFF2-40B4-BE49-F238E27FC236}">
                <a16:creationId xmlns:a16="http://schemas.microsoft.com/office/drawing/2014/main" id="{0DD7E706-A89D-E3FC-22CF-D67F0DC9D261}"/>
              </a:ext>
            </a:extLst>
          </p:cNvPr>
          <p:cNvSpPr>
            <a:spLocks noGrp="1"/>
          </p:cNvSpPr>
          <p:nvPr>
            <p:ph type="sldNum" sz="quarter" idx="12"/>
          </p:nvPr>
        </p:nvSpPr>
        <p:spPr/>
        <p:txBody>
          <a:bodyPr/>
          <a:lstStyle/>
          <a:p>
            <a:fld id="{F3B81D58-5577-4616-9F51-1A3BEECEBE7A}" type="slidenum">
              <a:rPr lang="it-IT" smtClean="0"/>
              <a:t>‹#›</a:t>
            </a:fld>
            <a:endParaRPr lang="it-IT"/>
          </a:p>
        </p:txBody>
      </p:sp>
    </p:spTree>
    <p:extLst>
      <p:ext uri="{BB962C8B-B14F-4D97-AF65-F5344CB8AC3E}">
        <p14:creationId xmlns:p14="http://schemas.microsoft.com/office/powerpoint/2010/main" val="3788033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44E11-DB8C-6ECC-16B8-E12EEEA007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Content Placeholder 2">
            <a:extLst>
              <a:ext uri="{FF2B5EF4-FFF2-40B4-BE49-F238E27FC236}">
                <a16:creationId xmlns:a16="http://schemas.microsoft.com/office/drawing/2014/main" id="{F61E495B-0744-D4B1-CC7A-EFB989D369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a:extLst>
              <a:ext uri="{FF2B5EF4-FFF2-40B4-BE49-F238E27FC236}">
                <a16:creationId xmlns:a16="http://schemas.microsoft.com/office/drawing/2014/main" id="{F8BB5E77-2AAE-7301-44D9-85B926EB12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08B287-5EA7-550C-2F50-A8AC7E63644B}"/>
              </a:ext>
            </a:extLst>
          </p:cNvPr>
          <p:cNvSpPr>
            <a:spLocks noGrp="1"/>
          </p:cNvSpPr>
          <p:nvPr>
            <p:ph type="dt" sz="half" idx="10"/>
          </p:nvPr>
        </p:nvSpPr>
        <p:spPr/>
        <p:txBody>
          <a:bodyPr/>
          <a:lstStyle/>
          <a:p>
            <a:fld id="{31C15875-1B4D-42BC-AF6C-E263F9D2095F}" type="datetimeFigureOut">
              <a:rPr lang="it-IT" smtClean="0"/>
              <a:t>09/05/2025</a:t>
            </a:fld>
            <a:endParaRPr lang="it-IT"/>
          </a:p>
        </p:txBody>
      </p:sp>
      <p:sp>
        <p:nvSpPr>
          <p:cNvPr id="6" name="Footer Placeholder 5">
            <a:extLst>
              <a:ext uri="{FF2B5EF4-FFF2-40B4-BE49-F238E27FC236}">
                <a16:creationId xmlns:a16="http://schemas.microsoft.com/office/drawing/2014/main" id="{E55CD400-369B-33F7-2AF4-670409EAE846}"/>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A08D8E27-9CBE-8DF7-E6E0-71CF3CE78F2D}"/>
              </a:ext>
            </a:extLst>
          </p:cNvPr>
          <p:cNvSpPr>
            <a:spLocks noGrp="1"/>
          </p:cNvSpPr>
          <p:nvPr>
            <p:ph type="sldNum" sz="quarter" idx="12"/>
          </p:nvPr>
        </p:nvSpPr>
        <p:spPr/>
        <p:txBody>
          <a:bodyPr/>
          <a:lstStyle/>
          <a:p>
            <a:fld id="{F3B81D58-5577-4616-9F51-1A3BEECEBE7A}" type="slidenum">
              <a:rPr lang="it-IT" smtClean="0"/>
              <a:t>‹#›</a:t>
            </a:fld>
            <a:endParaRPr lang="it-IT"/>
          </a:p>
        </p:txBody>
      </p:sp>
    </p:spTree>
    <p:extLst>
      <p:ext uri="{BB962C8B-B14F-4D97-AF65-F5344CB8AC3E}">
        <p14:creationId xmlns:p14="http://schemas.microsoft.com/office/powerpoint/2010/main" val="36171647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F3867-0139-78F5-D8BE-CB6D9AC350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Picture Placeholder 2">
            <a:extLst>
              <a:ext uri="{FF2B5EF4-FFF2-40B4-BE49-F238E27FC236}">
                <a16:creationId xmlns:a16="http://schemas.microsoft.com/office/drawing/2014/main" id="{EE22F17C-FB1A-3916-E4B2-5794E01924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a:extLst>
              <a:ext uri="{FF2B5EF4-FFF2-40B4-BE49-F238E27FC236}">
                <a16:creationId xmlns:a16="http://schemas.microsoft.com/office/drawing/2014/main" id="{442601D3-04F3-DA57-2B85-A66240B6C4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0749A3-02DD-1858-3A22-BDC8AE7ED8A0}"/>
              </a:ext>
            </a:extLst>
          </p:cNvPr>
          <p:cNvSpPr>
            <a:spLocks noGrp="1"/>
          </p:cNvSpPr>
          <p:nvPr>
            <p:ph type="dt" sz="half" idx="10"/>
          </p:nvPr>
        </p:nvSpPr>
        <p:spPr/>
        <p:txBody>
          <a:bodyPr/>
          <a:lstStyle/>
          <a:p>
            <a:fld id="{31C15875-1B4D-42BC-AF6C-E263F9D2095F}" type="datetimeFigureOut">
              <a:rPr lang="it-IT" smtClean="0"/>
              <a:t>09/05/2025</a:t>
            </a:fld>
            <a:endParaRPr lang="it-IT"/>
          </a:p>
        </p:txBody>
      </p:sp>
      <p:sp>
        <p:nvSpPr>
          <p:cNvPr id="6" name="Footer Placeholder 5">
            <a:extLst>
              <a:ext uri="{FF2B5EF4-FFF2-40B4-BE49-F238E27FC236}">
                <a16:creationId xmlns:a16="http://schemas.microsoft.com/office/drawing/2014/main" id="{89FE9D7A-A917-54A8-C658-1B288DC78491}"/>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A6920E17-2866-F1DD-AA4F-92901AB87644}"/>
              </a:ext>
            </a:extLst>
          </p:cNvPr>
          <p:cNvSpPr>
            <a:spLocks noGrp="1"/>
          </p:cNvSpPr>
          <p:nvPr>
            <p:ph type="sldNum" sz="quarter" idx="12"/>
          </p:nvPr>
        </p:nvSpPr>
        <p:spPr/>
        <p:txBody>
          <a:bodyPr/>
          <a:lstStyle/>
          <a:p>
            <a:fld id="{F3B81D58-5577-4616-9F51-1A3BEECEBE7A}" type="slidenum">
              <a:rPr lang="it-IT" smtClean="0"/>
              <a:t>‹#›</a:t>
            </a:fld>
            <a:endParaRPr lang="it-IT"/>
          </a:p>
        </p:txBody>
      </p:sp>
    </p:spTree>
    <p:extLst>
      <p:ext uri="{BB962C8B-B14F-4D97-AF65-F5344CB8AC3E}">
        <p14:creationId xmlns:p14="http://schemas.microsoft.com/office/powerpoint/2010/main" val="2282949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6DCF4C-B62A-6626-697F-E09DC4A9C8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t-IT"/>
          </a:p>
        </p:txBody>
      </p:sp>
      <p:sp>
        <p:nvSpPr>
          <p:cNvPr id="3" name="Text Placeholder 2">
            <a:extLst>
              <a:ext uri="{FF2B5EF4-FFF2-40B4-BE49-F238E27FC236}">
                <a16:creationId xmlns:a16="http://schemas.microsoft.com/office/drawing/2014/main" id="{AF78CFF1-1295-83C3-34DC-FCB9CAC000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B080D25E-74F7-2FEA-AA7C-BEBEBE49BB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C15875-1B4D-42BC-AF6C-E263F9D2095F}" type="datetimeFigureOut">
              <a:rPr lang="it-IT" smtClean="0"/>
              <a:t>09/05/2025</a:t>
            </a:fld>
            <a:endParaRPr lang="it-IT"/>
          </a:p>
        </p:txBody>
      </p:sp>
      <p:sp>
        <p:nvSpPr>
          <p:cNvPr id="5" name="Footer Placeholder 4">
            <a:extLst>
              <a:ext uri="{FF2B5EF4-FFF2-40B4-BE49-F238E27FC236}">
                <a16:creationId xmlns:a16="http://schemas.microsoft.com/office/drawing/2014/main" id="{F7F1DD3E-E69B-63F0-0C88-19FA1BDF43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a:extLst>
              <a:ext uri="{FF2B5EF4-FFF2-40B4-BE49-F238E27FC236}">
                <a16:creationId xmlns:a16="http://schemas.microsoft.com/office/drawing/2014/main" id="{42D6078A-53D2-81AD-9941-6DA863829C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B81D58-5577-4616-9F51-1A3BEECEBE7A}" type="slidenum">
              <a:rPr lang="it-IT" smtClean="0"/>
              <a:t>‹#›</a:t>
            </a:fld>
            <a:endParaRPr lang="it-IT"/>
          </a:p>
        </p:txBody>
      </p:sp>
    </p:spTree>
    <p:extLst>
      <p:ext uri="{BB962C8B-B14F-4D97-AF65-F5344CB8AC3E}">
        <p14:creationId xmlns:p14="http://schemas.microsoft.com/office/powerpoint/2010/main" val="12080868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7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83.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en.wikipedia.org/wiki/Image:Direct-blood-transfusion.jpg"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8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86.png"/></Relationships>
</file>

<file path=ppt/slides/_rels/slide8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92.png"/><Relationship Id="rId4" Type="http://schemas.openxmlformats.org/officeDocument/2006/relationships/image" Target="../media/image91.png"/></Relationships>
</file>

<file path=ppt/slides/_rels/slide8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F6D9F7-CD18-4A61-BC7D-896374CFBBEC}"/>
              </a:ext>
            </a:extLst>
          </p:cNvPr>
          <p:cNvSpPr txBox="1"/>
          <p:nvPr/>
        </p:nvSpPr>
        <p:spPr>
          <a:xfrm>
            <a:off x="1098839" y="698951"/>
            <a:ext cx="9923388" cy="1015663"/>
          </a:xfrm>
          <a:prstGeom prst="rect">
            <a:avLst/>
          </a:prstGeom>
          <a:noFill/>
        </p:spPr>
        <p:txBody>
          <a:bodyPr wrap="square" rtlCol="0">
            <a:spAutoFit/>
          </a:bodyPr>
          <a:lstStyle/>
          <a:p>
            <a:pPr algn="ctr"/>
            <a:r>
              <a:rPr lang="en-US" sz="6000" b="1" dirty="0">
                <a:solidFill>
                  <a:srgbClr val="00B050"/>
                </a:solidFill>
              </a:rPr>
              <a:t>PATOLOGIA GENERALE</a:t>
            </a:r>
          </a:p>
        </p:txBody>
      </p:sp>
      <p:pic>
        <p:nvPicPr>
          <p:cNvPr id="6" name="Picture 6" descr="logo burlo_colore">
            <a:extLst>
              <a:ext uri="{FF2B5EF4-FFF2-40B4-BE49-F238E27FC236}">
                <a16:creationId xmlns:a16="http://schemas.microsoft.com/office/drawing/2014/main" id="{19B7DFD1-790C-352F-8B56-504BA01E04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343" y="5437819"/>
            <a:ext cx="3289797" cy="1095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CAFE7B1A-F206-A51F-84FA-CAA2F672A1B9}"/>
              </a:ext>
            </a:extLst>
          </p:cNvPr>
          <p:cNvSpPr txBox="1"/>
          <p:nvPr/>
        </p:nvSpPr>
        <p:spPr>
          <a:xfrm>
            <a:off x="4716594" y="4495803"/>
            <a:ext cx="1947649" cy="369332"/>
          </a:xfrm>
          <a:prstGeom prst="rect">
            <a:avLst/>
          </a:prstGeom>
          <a:noFill/>
        </p:spPr>
        <p:txBody>
          <a:bodyPr wrap="none" rtlCol="0">
            <a:spAutoFit/>
          </a:bodyPr>
          <a:lstStyle/>
          <a:p>
            <a:r>
              <a:rPr lang="en-GB" dirty="0"/>
              <a:t>Alberto Tommasini</a:t>
            </a:r>
          </a:p>
        </p:txBody>
      </p:sp>
      <p:pic>
        <p:nvPicPr>
          <p:cNvPr id="8" name="Picture 2" descr="Università degli studi di Trieste">
            <a:extLst>
              <a:ext uri="{FF2B5EF4-FFF2-40B4-BE49-F238E27FC236}">
                <a16:creationId xmlns:a16="http://schemas.microsoft.com/office/drawing/2014/main" id="{D57E5811-6619-CEEC-3DEE-86FF48CC99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7400" y="5395861"/>
            <a:ext cx="6254827" cy="10957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799962E-512C-81F3-867F-47AD19F44029}"/>
              </a:ext>
            </a:extLst>
          </p:cNvPr>
          <p:cNvPicPr>
            <a:picLocks noChangeAspect="1"/>
          </p:cNvPicPr>
          <p:nvPr/>
        </p:nvPicPr>
        <p:blipFill>
          <a:blip r:embed="rId4"/>
          <a:stretch>
            <a:fillRect/>
          </a:stretch>
        </p:blipFill>
        <p:spPr>
          <a:xfrm>
            <a:off x="4425614" y="5371364"/>
            <a:ext cx="142283" cy="1144729"/>
          </a:xfrm>
          <a:prstGeom prst="rect">
            <a:avLst/>
          </a:prstGeom>
        </p:spPr>
      </p:pic>
      <p:cxnSp>
        <p:nvCxnSpPr>
          <p:cNvPr id="10" name="Straight Connector 9">
            <a:extLst>
              <a:ext uri="{FF2B5EF4-FFF2-40B4-BE49-F238E27FC236}">
                <a16:creationId xmlns:a16="http://schemas.microsoft.com/office/drawing/2014/main" id="{2D26ACCA-26B7-84E5-A28E-8D566FAFE8C3}"/>
              </a:ext>
            </a:extLst>
          </p:cNvPr>
          <p:cNvCxnSpPr/>
          <p:nvPr/>
        </p:nvCxnSpPr>
        <p:spPr>
          <a:xfrm>
            <a:off x="322259" y="5118249"/>
            <a:ext cx="11640065" cy="0"/>
          </a:xfrm>
          <a:prstGeom prst="line">
            <a:avLst/>
          </a:prstGeom>
          <a:ln w="28575">
            <a:solidFill>
              <a:srgbClr val="556C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30712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DA9D83A2-26EA-05DB-6368-E8F0FB81D470}"/>
              </a:ext>
            </a:extLst>
          </p:cNvPr>
          <p:cNvSpPr txBox="1">
            <a:spLocks noChangeArrowheads="1"/>
          </p:cNvSpPr>
          <p:nvPr/>
        </p:nvSpPr>
        <p:spPr bwMode="auto">
          <a:xfrm>
            <a:off x="273050" y="41275"/>
            <a:ext cx="80772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it-IT" altLang="it-IT" sz="4800" b="1" dirty="0">
                <a:solidFill>
                  <a:srgbClr val="0070C0"/>
                </a:solidFill>
                <a:latin typeface="Arial" panose="020B0604020202020204" pitchFamily="34" charset="0"/>
              </a:rPr>
              <a:t>Chi può donare il sangue?</a:t>
            </a:r>
            <a:endParaRPr lang="en-GB" altLang="it-IT" sz="4800" b="1" dirty="0">
              <a:solidFill>
                <a:srgbClr val="0070C0"/>
              </a:solidFill>
              <a:latin typeface="Arial" panose="020B0604020202020204" pitchFamily="34" charset="0"/>
            </a:endParaRPr>
          </a:p>
        </p:txBody>
      </p:sp>
      <p:sp>
        <p:nvSpPr>
          <p:cNvPr id="3" name="Text Box 3">
            <a:extLst>
              <a:ext uri="{FF2B5EF4-FFF2-40B4-BE49-F238E27FC236}">
                <a16:creationId xmlns:a16="http://schemas.microsoft.com/office/drawing/2014/main" id="{76E25277-5F48-25AC-95BC-A9A454B51037}"/>
              </a:ext>
            </a:extLst>
          </p:cNvPr>
          <p:cNvSpPr txBox="1">
            <a:spLocks noChangeArrowheads="1"/>
          </p:cNvSpPr>
          <p:nvPr/>
        </p:nvSpPr>
        <p:spPr bwMode="auto">
          <a:xfrm>
            <a:off x="481831" y="1100138"/>
            <a:ext cx="10742612" cy="1008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indent="0" eaLnBrk="1" hangingPunct="1">
              <a:lnSpc>
                <a:spcPct val="120000"/>
              </a:lnSpc>
              <a:spcBef>
                <a:spcPct val="0"/>
              </a:spcBef>
              <a:buSzPct val="70000"/>
              <a:buNone/>
            </a:pPr>
            <a:r>
              <a:rPr lang="en-GB" altLang="it-IT" sz="2600" dirty="0">
                <a:solidFill>
                  <a:srgbClr val="000066"/>
                </a:solidFill>
                <a:latin typeface="Arial" panose="020B0604020202020204" pitchFamily="34" charset="0"/>
              </a:rPr>
              <a:t>Tutte le </a:t>
            </a:r>
            <a:r>
              <a:rPr lang="en-GB" altLang="it-IT" sz="2600" dirty="0" err="1">
                <a:solidFill>
                  <a:srgbClr val="000066"/>
                </a:solidFill>
                <a:latin typeface="Arial" panose="020B0604020202020204" pitchFamily="34" charset="0"/>
              </a:rPr>
              <a:t>persone</a:t>
            </a:r>
            <a:r>
              <a:rPr lang="en-GB" altLang="it-IT" sz="2600" dirty="0">
                <a:solidFill>
                  <a:srgbClr val="000066"/>
                </a:solidFill>
                <a:latin typeface="Arial" panose="020B0604020202020204" pitchFamily="34" charset="0"/>
              </a:rPr>
              <a:t> motivate, in </a:t>
            </a:r>
            <a:r>
              <a:rPr lang="en-GB" altLang="it-IT" sz="2600" dirty="0" err="1">
                <a:solidFill>
                  <a:srgbClr val="000066"/>
                </a:solidFill>
                <a:latin typeface="Arial" panose="020B0604020202020204" pitchFamily="34" charset="0"/>
              </a:rPr>
              <a:t>buona</a:t>
            </a:r>
            <a:r>
              <a:rPr lang="en-GB" altLang="it-IT" sz="2600" dirty="0">
                <a:solidFill>
                  <a:srgbClr val="000066"/>
                </a:solidFill>
                <a:latin typeface="Arial" panose="020B0604020202020204" pitchFamily="34" charset="0"/>
              </a:rPr>
              <a:t> salute (</a:t>
            </a:r>
            <a:r>
              <a:rPr lang="en-GB" altLang="it-IT" sz="2600" dirty="0" err="1">
                <a:solidFill>
                  <a:srgbClr val="000066"/>
                </a:solidFill>
                <a:latin typeface="Arial" panose="020B0604020202020204" pitchFamily="34" charset="0"/>
              </a:rPr>
              <a:t>garanzia</a:t>
            </a:r>
            <a:r>
              <a:rPr lang="en-GB" altLang="it-IT" sz="2600" dirty="0">
                <a:solidFill>
                  <a:srgbClr val="000066"/>
                </a:solidFill>
                <a:latin typeface="Arial" panose="020B0604020202020204" pitchFamily="34" charset="0"/>
              </a:rPr>
              <a:t> per </a:t>
            </a:r>
            <a:r>
              <a:rPr lang="en-GB" altLang="it-IT" sz="2600" dirty="0" err="1">
                <a:solidFill>
                  <a:srgbClr val="000066"/>
                </a:solidFill>
                <a:latin typeface="Arial" panose="020B0604020202020204" pitchFamily="34" charset="0"/>
              </a:rPr>
              <a:t>donatore</a:t>
            </a:r>
            <a:r>
              <a:rPr lang="en-GB" altLang="it-IT" sz="2600" dirty="0">
                <a:solidFill>
                  <a:srgbClr val="000066"/>
                </a:solidFill>
                <a:latin typeface="Arial" panose="020B0604020202020204" pitchFamily="34" charset="0"/>
              </a:rPr>
              <a:t> e </a:t>
            </a:r>
            <a:r>
              <a:rPr lang="en-GB" altLang="it-IT" sz="2600" dirty="0" err="1">
                <a:solidFill>
                  <a:srgbClr val="000066"/>
                </a:solidFill>
                <a:latin typeface="Arial" panose="020B0604020202020204" pitchFamily="34" charset="0"/>
              </a:rPr>
              <a:t>ricevente</a:t>
            </a:r>
            <a:r>
              <a:rPr lang="en-GB" altLang="it-IT" sz="2600" dirty="0">
                <a:solidFill>
                  <a:srgbClr val="000066"/>
                </a:solidFill>
                <a:latin typeface="Arial" panose="020B0604020202020204" pitchFamily="34" charset="0"/>
              </a:rPr>
              <a:t>), di </a:t>
            </a:r>
            <a:r>
              <a:rPr lang="en-GB" altLang="it-IT" sz="2600" dirty="0" err="1">
                <a:solidFill>
                  <a:srgbClr val="000066"/>
                </a:solidFill>
                <a:latin typeface="Arial" panose="020B0604020202020204" pitchFamily="34" charset="0"/>
              </a:rPr>
              <a:t>età</a:t>
            </a:r>
            <a:r>
              <a:rPr lang="en-GB" altLang="it-IT" sz="2600" dirty="0">
                <a:solidFill>
                  <a:srgbClr val="000066"/>
                </a:solidFill>
                <a:latin typeface="Arial" panose="020B0604020202020204" pitchFamily="34" charset="0"/>
              </a:rPr>
              <a:t> </a:t>
            </a:r>
            <a:r>
              <a:rPr lang="en-GB" altLang="it-IT" sz="2600" dirty="0" err="1">
                <a:solidFill>
                  <a:srgbClr val="000066"/>
                </a:solidFill>
                <a:latin typeface="Arial" panose="020B0604020202020204" pitchFamily="34" charset="0"/>
              </a:rPr>
              <a:t>compresa</a:t>
            </a:r>
            <a:r>
              <a:rPr lang="en-GB" altLang="it-IT" sz="2600" dirty="0">
                <a:solidFill>
                  <a:srgbClr val="000066"/>
                </a:solidFill>
                <a:latin typeface="Arial" panose="020B0604020202020204" pitchFamily="34" charset="0"/>
              </a:rPr>
              <a:t> </a:t>
            </a:r>
            <a:r>
              <a:rPr lang="en-GB" altLang="it-IT" sz="2600" dirty="0" err="1">
                <a:solidFill>
                  <a:srgbClr val="000066"/>
                </a:solidFill>
                <a:latin typeface="Arial" panose="020B0604020202020204" pitchFamily="34" charset="0"/>
              </a:rPr>
              <a:t>tra</a:t>
            </a:r>
            <a:r>
              <a:rPr lang="en-GB" altLang="it-IT" sz="2600" dirty="0">
                <a:solidFill>
                  <a:srgbClr val="000066"/>
                </a:solidFill>
                <a:latin typeface="Arial" panose="020B0604020202020204" pitchFamily="34" charset="0"/>
              </a:rPr>
              <a:t> 18 e 65 anni, di peso </a:t>
            </a:r>
            <a:r>
              <a:rPr lang="en-GB" altLang="it-IT" sz="2600" dirty="0" err="1">
                <a:solidFill>
                  <a:srgbClr val="000066"/>
                </a:solidFill>
                <a:latin typeface="Arial" panose="020B0604020202020204" pitchFamily="34" charset="0"/>
              </a:rPr>
              <a:t>superiore</a:t>
            </a:r>
            <a:r>
              <a:rPr lang="en-GB" altLang="it-IT" sz="2600" dirty="0">
                <a:solidFill>
                  <a:srgbClr val="000066"/>
                </a:solidFill>
                <a:latin typeface="Arial" panose="020B0604020202020204" pitchFamily="34" charset="0"/>
              </a:rPr>
              <a:t> a 50kg</a:t>
            </a:r>
          </a:p>
        </p:txBody>
      </p:sp>
      <p:pic>
        <p:nvPicPr>
          <p:cNvPr id="4" name="Picture 5" descr="P1010002">
            <a:extLst>
              <a:ext uri="{FF2B5EF4-FFF2-40B4-BE49-F238E27FC236}">
                <a16:creationId xmlns:a16="http://schemas.microsoft.com/office/drawing/2014/main" id="{FE242972-0F60-347D-AAF2-4239E0708D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831" y="3094112"/>
            <a:ext cx="3978250" cy="298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a:extLst>
              <a:ext uri="{FF2B5EF4-FFF2-40B4-BE49-F238E27FC236}">
                <a16:creationId xmlns:a16="http://schemas.microsoft.com/office/drawing/2014/main" id="{4D3B5FF4-BD8B-0B04-F07B-44AA94C335AE}"/>
              </a:ext>
            </a:extLst>
          </p:cNvPr>
          <p:cNvSpPr txBox="1">
            <a:spLocks noChangeArrowheads="1"/>
          </p:cNvSpPr>
          <p:nvPr/>
        </p:nvSpPr>
        <p:spPr>
          <a:xfrm>
            <a:off x="5364783" y="3057650"/>
            <a:ext cx="3528392" cy="289310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50000"/>
              </a:spcBef>
              <a:buSzPct val="70000"/>
              <a:buFont typeface="Wingdings" panose="05000000000000000000" pitchFamily="2" charset="2"/>
              <a:buChar char="q"/>
            </a:pPr>
            <a:r>
              <a:rPr lang="it-IT" altLang="it-IT" dirty="0"/>
              <a:t> </a:t>
            </a:r>
            <a:r>
              <a:rPr lang="it-IT" altLang="it-IT" b="1" dirty="0"/>
              <a:t>volontaria</a:t>
            </a:r>
          </a:p>
          <a:p>
            <a:pPr>
              <a:spcBef>
                <a:spcPct val="50000"/>
              </a:spcBef>
              <a:buSzPct val="70000"/>
              <a:buFont typeface="Wingdings" panose="05000000000000000000" pitchFamily="2" charset="2"/>
              <a:buChar char="q"/>
            </a:pPr>
            <a:r>
              <a:rPr lang="it-IT" altLang="it-IT" b="1" dirty="0"/>
              <a:t> anonima</a:t>
            </a:r>
          </a:p>
          <a:p>
            <a:pPr>
              <a:spcBef>
                <a:spcPct val="50000"/>
              </a:spcBef>
              <a:buSzPct val="70000"/>
              <a:buFont typeface="Wingdings" panose="05000000000000000000" pitchFamily="2" charset="2"/>
              <a:buChar char="q"/>
            </a:pPr>
            <a:r>
              <a:rPr lang="it-IT" altLang="it-IT" b="1" dirty="0"/>
              <a:t> non remunerata </a:t>
            </a:r>
          </a:p>
          <a:p>
            <a:pPr>
              <a:spcBef>
                <a:spcPct val="50000"/>
              </a:spcBef>
              <a:buSzPct val="70000"/>
              <a:buFont typeface="Wingdings" panose="05000000000000000000" pitchFamily="2" charset="2"/>
              <a:buChar char="q"/>
            </a:pPr>
            <a:r>
              <a:rPr lang="it-IT" altLang="it-IT" b="1" dirty="0"/>
              <a:t> periodica </a:t>
            </a:r>
          </a:p>
          <a:p>
            <a:pPr>
              <a:spcBef>
                <a:spcPct val="50000"/>
              </a:spcBef>
              <a:buSzPct val="70000"/>
              <a:buFont typeface="Wingdings" panose="05000000000000000000" pitchFamily="2" charset="2"/>
              <a:buChar char="q"/>
            </a:pPr>
            <a:r>
              <a:rPr lang="it-IT" altLang="it-IT" b="1" dirty="0"/>
              <a:t> responsabile </a:t>
            </a:r>
          </a:p>
        </p:txBody>
      </p:sp>
    </p:spTree>
    <p:extLst>
      <p:ext uri="{BB962C8B-B14F-4D97-AF65-F5344CB8AC3E}">
        <p14:creationId xmlns:p14="http://schemas.microsoft.com/office/powerpoint/2010/main" val="28965210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ysmex Scattergram WBC Differential Channel">
            <a:extLst>
              <a:ext uri="{FF2B5EF4-FFF2-40B4-BE49-F238E27FC236}">
                <a16:creationId xmlns:a16="http://schemas.microsoft.com/office/drawing/2014/main" id="{DBAA80D8-4A44-2904-FE6F-47E1CA370C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0" y="571500"/>
            <a:ext cx="5715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251979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ysmex Scattergram PLT-F Channel">
            <a:extLst>
              <a:ext uri="{FF2B5EF4-FFF2-40B4-BE49-F238E27FC236}">
                <a16:creationId xmlns:a16="http://schemas.microsoft.com/office/drawing/2014/main" id="{F40F6F0E-5EC0-8B67-B5BF-10F6AD5A8D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0" y="571500"/>
            <a:ext cx="5715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52259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FB06DACD-2DB9-2681-20BA-E3DD2D4CB800}"/>
              </a:ext>
            </a:extLst>
          </p:cNvPr>
          <p:cNvSpPr txBox="1">
            <a:spLocks noChangeArrowheads="1"/>
          </p:cNvSpPr>
          <p:nvPr/>
        </p:nvSpPr>
        <p:spPr bwMode="auto">
          <a:xfrm>
            <a:off x="210515" y="116632"/>
            <a:ext cx="8077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it-IT" altLang="it-IT" sz="3600" b="1" dirty="0">
                <a:solidFill>
                  <a:srgbClr val="0070C0"/>
                </a:solidFill>
                <a:latin typeface="Arial" panose="020B0604020202020204" pitchFamily="34" charset="0"/>
              </a:rPr>
              <a:t>Chi può donare il sangue?</a:t>
            </a:r>
            <a:endParaRPr lang="en-GB" altLang="it-IT" sz="3600" b="1" dirty="0">
              <a:solidFill>
                <a:srgbClr val="0070C0"/>
              </a:solidFill>
              <a:latin typeface="Arial" panose="020B0604020202020204" pitchFamily="34" charset="0"/>
            </a:endParaRPr>
          </a:p>
        </p:txBody>
      </p:sp>
      <p:sp>
        <p:nvSpPr>
          <p:cNvPr id="3" name="Text Box 3">
            <a:extLst>
              <a:ext uri="{FF2B5EF4-FFF2-40B4-BE49-F238E27FC236}">
                <a16:creationId xmlns:a16="http://schemas.microsoft.com/office/drawing/2014/main" id="{2131E104-7F9E-BBF9-2EE4-CA61226D0998}"/>
              </a:ext>
            </a:extLst>
          </p:cNvPr>
          <p:cNvSpPr txBox="1">
            <a:spLocks noChangeArrowheads="1"/>
          </p:cNvSpPr>
          <p:nvPr/>
        </p:nvSpPr>
        <p:spPr bwMode="auto">
          <a:xfrm>
            <a:off x="215106" y="879728"/>
            <a:ext cx="8713787" cy="949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indent="0" eaLnBrk="1" hangingPunct="1">
              <a:lnSpc>
                <a:spcPct val="120000"/>
              </a:lnSpc>
              <a:spcBef>
                <a:spcPct val="0"/>
              </a:spcBef>
              <a:buSzPct val="70000"/>
              <a:buNone/>
            </a:pPr>
            <a:r>
              <a:rPr lang="en-GB" altLang="it-IT" sz="2400" dirty="0" err="1">
                <a:solidFill>
                  <a:srgbClr val="000066"/>
                </a:solidFill>
                <a:latin typeface="+mn-lt"/>
              </a:rPr>
              <a:t>Persone</a:t>
            </a:r>
            <a:r>
              <a:rPr lang="en-GB" altLang="it-IT" sz="2400" dirty="0">
                <a:solidFill>
                  <a:srgbClr val="000066"/>
                </a:solidFill>
                <a:latin typeface="+mn-lt"/>
              </a:rPr>
              <a:t> motivate, in buona salute (</a:t>
            </a:r>
            <a:r>
              <a:rPr lang="en-GB" altLang="it-IT" sz="2400" dirty="0" err="1">
                <a:solidFill>
                  <a:srgbClr val="000066"/>
                </a:solidFill>
                <a:latin typeface="+mn-lt"/>
              </a:rPr>
              <a:t>garanzia</a:t>
            </a:r>
            <a:r>
              <a:rPr lang="en-GB" altLang="it-IT" sz="2400" dirty="0">
                <a:solidFill>
                  <a:srgbClr val="000066"/>
                </a:solidFill>
                <a:latin typeface="+mn-lt"/>
              </a:rPr>
              <a:t> per </a:t>
            </a:r>
            <a:r>
              <a:rPr lang="en-GB" altLang="it-IT" sz="2400" dirty="0" err="1">
                <a:solidFill>
                  <a:srgbClr val="000066"/>
                </a:solidFill>
                <a:latin typeface="+mn-lt"/>
              </a:rPr>
              <a:t>donatore</a:t>
            </a:r>
            <a:r>
              <a:rPr lang="en-GB" altLang="it-IT" sz="2400" dirty="0">
                <a:solidFill>
                  <a:srgbClr val="000066"/>
                </a:solidFill>
                <a:latin typeface="+mn-lt"/>
              </a:rPr>
              <a:t> e </a:t>
            </a:r>
            <a:r>
              <a:rPr lang="en-GB" altLang="it-IT" sz="2400" dirty="0" err="1">
                <a:solidFill>
                  <a:srgbClr val="000066"/>
                </a:solidFill>
                <a:latin typeface="+mn-lt"/>
              </a:rPr>
              <a:t>ricevente</a:t>
            </a:r>
            <a:r>
              <a:rPr lang="en-GB" altLang="it-IT" sz="2400" dirty="0">
                <a:solidFill>
                  <a:srgbClr val="000066"/>
                </a:solidFill>
                <a:latin typeface="+mn-lt"/>
              </a:rPr>
              <a:t>), di </a:t>
            </a:r>
            <a:r>
              <a:rPr lang="en-GB" altLang="it-IT" sz="2400" dirty="0" err="1">
                <a:solidFill>
                  <a:srgbClr val="000066"/>
                </a:solidFill>
                <a:latin typeface="+mn-lt"/>
              </a:rPr>
              <a:t>età</a:t>
            </a:r>
            <a:r>
              <a:rPr lang="en-GB" altLang="it-IT" sz="2400" dirty="0">
                <a:solidFill>
                  <a:srgbClr val="000066"/>
                </a:solidFill>
                <a:latin typeface="+mn-lt"/>
              </a:rPr>
              <a:t> </a:t>
            </a:r>
            <a:r>
              <a:rPr lang="en-GB" altLang="it-IT" sz="2400" dirty="0" err="1">
                <a:solidFill>
                  <a:srgbClr val="000066"/>
                </a:solidFill>
                <a:latin typeface="+mn-lt"/>
              </a:rPr>
              <a:t>compresa</a:t>
            </a:r>
            <a:r>
              <a:rPr lang="en-GB" altLang="it-IT" sz="2400" dirty="0">
                <a:solidFill>
                  <a:srgbClr val="000066"/>
                </a:solidFill>
                <a:latin typeface="+mn-lt"/>
              </a:rPr>
              <a:t> </a:t>
            </a:r>
            <a:r>
              <a:rPr lang="en-GB" altLang="it-IT" sz="2400" dirty="0" err="1">
                <a:solidFill>
                  <a:srgbClr val="000066"/>
                </a:solidFill>
                <a:latin typeface="+mn-lt"/>
              </a:rPr>
              <a:t>tra</a:t>
            </a:r>
            <a:r>
              <a:rPr lang="en-GB" altLang="it-IT" sz="2400" dirty="0">
                <a:solidFill>
                  <a:srgbClr val="000066"/>
                </a:solidFill>
                <a:latin typeface="+mn-lt"/>
              </a:rPr>
              <a:t> 18 e 60 anni, di peso </a:t>
            </a:r>
            <a:r>
              <a:rPr lang="en-GB" altLang="it-IT" sz="2400" dirty="0" err="1">
                <a:solidFill>
                  <a:srgbClr val="000066"/>
                </a:solidFill>
                <a:latin typeface="+mn-lt"/>
              </a:rPr>
              <a:t>superiore</a:t>
            </a:r>
            <a:r>
              <a:rPr lang="en-GB" altLang="it-IT" sz="2400" dirty="0">
                <a:solidFill>
                  <a:srgbClr val="000066"/>
                </a:solidFill>
                <a:latin typeface="+mn-lt"/>
              </a:rPr>
              <a:t> a 50kg</a:t>
            </a:r>
          </a:p>
        </p:txBody>
      </p:sp>
      <p:sp>
        <p:nvSpPr>
          <p:cNvPr id="4" name="Text Box 3">
            <a:extLst>
              <a:ext uri="{FF2B5EF4-FFF2-40B4-BE49-F238E27FC236}">
                <a16:creationId xmlns:a16="http://schemas.microsoft.com/office/drawing/2014/main" id="{D0EA2F9D-6721-4D7C-B814-81292181E4CB}"/>
              </a:ext>
            </a:extLst>
          </p:cNvPr>
          <p:cNvSpPr txBox="1">
            <a:spLocks noChangeArrowheads="1"/>
          </p:cNvSpPr>
          <p:nvPr/>
        </p:nvSpPr>
        <p:spPr>
          <a:xfrm>
            <a:off x="8170788" y="2426950"/>
            <a:ext cx="3528392" cy="289310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50000"/>
              </a:spcBef>
              <a:buSzPct val="70000"/>
              <a:buFont typeface="Wingdings" panose="05000000000000000000" pitchFamily="2" charset="2"/>
              <a:buChar char="q"/>
            </a:pPr>
            <a:r>
              <a:rPr lang="it-IT" altLang="it-IT" dirty="0"/>
              <a:t> </a:t>
            </a:r>
            <a:r>
              <a:rPr lang="it-IT" altLang="it-IT" b="1" dirty="0"/>
              <a:t>volontaria</a:t>
            </a:r>
          </a:p>
          <a:p>
            <a:pPr>
              <a:spcBef>
                <a:spcPct val="50000"/>
              </a:spcBef>
              <a:buSzPct val="70000"/>
              <a:buFont typeface="Wingdings" panose="05000000000000000000" pitchFamily="2" charset="2"/>
              <a:buChar char="q"/>
            </a:pPr>
            <a:r>
              <a:rPr lang="it-IT" altLang="it-IT" b="1" dirty="0"/>
              <a:t> anonima</a:t>
            </a:r>
          </a:p>
          <a:p>
            <a:pPr>
              <a:spcBef>
                <a:spcPct val="50000"/>
              </a:spcBef>
              <a:buSzPct val="70000"/>
              <a:buFont typeface="Wingdings" panose="05000000000000000000" pitchFamily="2" charset="2"/>
              <a:buChar char="q"/>
            </a:pPr>
            <a:r>
              <a:rPr lang="it-IT" altLang="it-IT" b="1" dirty="0"/>
              <a:t> non remunerata </a:t>
            </a:r>
          </a:p>
          <a:p>
            <a:pPr>
              <a:spcBef>
                <a:spcPct val="50000"/>
              </a:spcBef>
              <a:buSzPct val="70000"/>
              <a:buFont typeface="Wingdings" panose="05000000000000000000" pitchFamily="2" charset="2"/>
              <a:buChar char="q"/>
            </a:pPr>
            <a:r>
              <a:rPr lang="it-IT" altLang="it-IT" b="1" dirty="0"/>
              <a:t> periodica </a:t>
            </a:r>
          </a:p>
          <a:p>
            <a:pPr>
              <a:spcBef>
                <a:spcPct val="50000"/>
              </a:spcBef>
              <a:buSzPct val="70000"/>
              <a:buFont typeface="Wingdings" panose="05000000000000000000" pitchFamily="2" charset="2"/>
              <a:buChar char="q"/>
            </a:pPr>
            <a:r>
              <a:rPr lang="it-IT" altLang="it-IT" b="1" dirty="0"/>
              <a:t> responsabile </a:t>
            </a:r>
          </a:p>
        </p:txBody>
      </p:sp>
      <p:sp>
        <p:nvSpPr>
          <p:cNvPr id="5" name="TextBox 4">
            <a:extLst>
              <a:ext uri="{FF2B5EF4-FFF2-40B4-BE49-F238E27FC236}">
                <a16:creationId xmlns:a16="http://schemas.microsoft.com/office/drawing/2014/main" id="{327FD2DC-27FC-DADA-6554-13A02C5E4E50}"/>
              </a:ext>
            </a:extLst>
          </p:cNvPr>
          <p:cNvSpPr txBox="1"/>
          <p:nvPr/>
        </p:nvSpPr>
        <p:spPr>
          <a:xfrm>
            <a:off x="272728" y="2190006"/>
            <a:ext cx="6667822" cy="4068806"/>
          </a:xfrm>
          <a:prstGeom prst="rect">
            <a:avLst/>
          </a:prstGeom>
          <a:noFill/>
        </p:spPr>
        <p:txBody>
          <a:bodyPr wrap="square" rtlCol="0">
            <a:spAutoFit/>
          </a:bodyPr>
          <a:lstStyle/>
          <a:p>
            <a:pPr marL="0" indent="0" eaLnBrk="1" hangingPunct="1">
              <a:lnSpc>
                <a:spcPct val="90000"/>
              </a:lnSpc>
              <a:spcAft>
                <a:spcPts val="1200"/>
              </a:spcAft>
            </a:pPr>
            <a:r>
              <a:rPr lang="it-IT" altLang="it-IT" sz="2400" b="1" dirty="0"/>
              <a:t>Pulsazioni</a:t>
            </a:r>
            <a:r>
              <a:rPr lang="it-IT" altLang="it-IT" sz="2400" dirty="0"/>
              <a:t>: 			50-100 battiti/min  </a:t>
            </a:r>
          </a:p>
          <a:p>
            <a:pPr marL="0" indent="0" eaLnBrk="1" hangingPunct="1">
              <a:lnSpc>
                <a:spcPct val="90000"/>
              </a:lnSpc>
              <a:spcAft>
                <a:spcPts val="1200"/>
              </a:spcAft>
            </a:pPr>
            <a:r>
              <a:rPr lang="it-IT" altLang="it-IT" sz="2400" b="1" dirty="0"/>
              <a:t>Pressione arteriosa</a:t>
            </a:r>
            <a:r>
              <a:rPr lang="it-IT" altLang="it-IT" sz="2400" dirty="0"/>
              <a:t>: </a:t>
            </a:r>
            <a:br>
              <a:rPr lang="it-IT" altLang="it-IT" sz="2400" dirty="0"/>
            </a:br>
            <a:r>
              <a:rPr lang="it-IT" altLang="it-IT" sz="2400" dirty="0"/>
              <a:t>				</a:t>
            </a:r>
            <a:r>
              <a:rPr lang="it-IT" altLang="it-IT" sz="2400" dirty="0" err="1"/>
              <a:t>sist</a:t>
            </a:r>
            <a:r>
              <a:rPr lang="it-IT" altLang="it-IT" sz="2400" dirty="0"/>
              <a:t>	110 e 180</a:t>
            </a:r>
            <a:br>
              <a:rPr lang="it-IT" altLang="it-IT" sz="2400" dirty="0"/>
            </a:br>
            <a:r>
              <a:rPr lang="it-IT" altLang="it-IT" sz="2400" dirty="0"/>
              <a:t>			       	</a:t>
            </a:r>
            <a:r>
              <a:rPr lang="it-IT" altLang="it-IT" sz="2400" dirty="0" err="1"/>
              <a:t>diast</a:t>
            </a:r>
            <a:r>
              <a:rPr lang="it-IT" altLang="it-IT" sz="2400" dirty="0"/>
              <a:t> 60 e 100</a:t>
            </a:r>
          </a:p>
          <a:p>
            <a:pPr marL="0" indent="0" eaLnBrk="1" hangingPunct="1">
              <a:lnSpc>
                <a:spcPct val="90000"/>
              </a:lnSpc>
              <a:spcAft>
                <a:spcPts val="1200"/>
              </a:spcAft>
            </a:pPr>
            <a:r>
              <a:rPr lang="it-IT" altLang="it-IT" sz="2400" b="1" dirty="0" err="1"/>
              <a:t>Hb</a:t>
            </a:r>
            <a:r>
              <a:rPr lang="it-IT" altLang="it-IT" sz="2400" b="1" dirty="0"/>
              <a:t> minima</a:t>
            </a:r>
            <a:r>
              <a:rPr lang="it-IT" altLang="it-IT" sz="2400" dirty="0"/>
              <a:t> 	     </a:t>
            </a:r>
            <a:br>
              <a:rPr lang="it-IT" altLang="it-IT" sz="2400" u="sng" dirty="0"/>
            </a:br>
            <a:r>
              <a:rPr lang="it-IT" altLang="it-IT" sz="2400" dirty="0"/>
              <a:t>				13,5 g/dL (maschi) 					12,5 g/dL (femmine)</a:t>
            </a:r>
          </a:p>
          <a:p>
            <a:pPr marL="0" indent="0" eaLnBrk="1" hangingPunct="1">
              <a:lnSpc>
                <a:spcPct val="90000"/>
              </a:lnSpc>
              <a:spcAft>
                <a:spcPts val="1200"/>
              </a:spcAft>
            </a:pPr>
            <a:r>
              <a:rPr lang="it-IT" altLang="it-IT" sz="2400" b="1" dirty="0"/>
              <a:t>Stile di vita</a:t>
            </a:r>
            <a:r>
              <a:rPr lang="it-IT" altLang="it-IT" sz="2400" dirty="0"/>
              <a:t>:			Non comportamenti 					a rischio</a:t>
            </a:r>
          </a:p>
          <a:p>
            <a:pPr>
              <a:spcAft>
                <a:spcPts val="1200"/>
              </a:spcAft>
            </a:pPr>
            <a:endParaRPr lang="it-IT" sz="2400" dirty="0"/>
          </a:p>
        </p:txBody>
      </p:sp>
    </p:spTree>
    <p:extLst>
      <p:ext uri="{BB962C8B-B14F-4D97-AF65-F5344CB8AC3E}">
        <p14:creationId xmlns:p14="http://schemas.microsoft.com/office/powerpoint/2010/main" val="7496334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riana\Desktop\SACCA.jpg">
            <a:extLst>
              <a:ext uri="{FF2B5EF4-FFF2-40B4-BE49-F238E27FC236}">
                <a16:creationId xmlns:a16="http://schemas.microsoft.com/office/drawing/2014/main" id="{7A3A6C21-C1A3-154E-BF62-3AE10216C2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9118" y="2400880"/>
            <a:ext cx="5874339" cy="3664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3">
            <a:extLst>
              <a:ext uri="{FF2B5EF4-FFF2-40B4-BE49-F238E27FC236}">
                <a16:creationId xmlns:a16="http://schemas.microsoft.com/office/drawing/2014/main" id="{6F8D9A92-371B-8D5D-C2BB-E458FF0C9B4C}"/>
              </a:ext>
            </a:extLst>
          </p:cNvPr>
          <p:cNvSpPr txBox="1">
            <a:spLocks noChangeArrowheads="1"/>
          </p:cNvSpPr>
          <p:nvPr/>
        </p:nvSpPr>
        <p:spPr bwMode="auto">
          <a:xfrm>
            <a:off x="813144" y="2471240"/>
            <a:ext cx="4625975" cy="3664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120000"/>
              </a:lnSpc>
              <a:spcBef>
                <a:spcPct val="0"/>
              </a:spcBef>
              <a:buSzPct val="70000"/>
              <a:buFont typeface="Wingdings" panose="05000000000000000000" pitchFamily="2" charset="2"/>
              <a:buChar char="v"/>
            </a:pPr>
            <a:r>
              <a:rPr lang="en-GB" altLang="it-IT" sz="2800" dirty="0" err="1">
                <a:solidFill>
                  <a:srgbClr val="000066"/>
                </a:solidFill>
                <a:latin typeface="+mn-lt"/>
              </a:rPr>
              <a:t>Sangue</a:t>
            </a:r>
            <a:r>
              <a:rPr lang="en-GB" altLang="it-IT" sz="2800" dirty="0">
                <a:solidFill>
                  <a:srgbClr val="000066"/>
                </a:solidFill>
                <a:latin typeface="+mn-lt"/>
              </a:rPr>
              <a:t> </a:t>
            </a:r>
            <a:r>
              <a:rPr lang="en-GB" altLang="it-IT" sz="2800" dirty="0" err="1">
                <a:solidFill>
                  <a:srgbClr val="000066"/>
                </a:solidFill>
                <a:latin typeface="+mn-lt"/>
              </a:rPr>
              <a:t>Intero</a:t>
            </a:r>
            <a:endParaRPr lang="en-GB" altLang="it-IT" sz="2800" dirty="0">
              <a:solidFill>
                <a:srgbClr val="000066"/>
              </a:solidFill>
              <a:latin typeface="+mn-lt"/>
            </a:endParaRPr>
          </a:p>
          <a:p>
            <a:pPr eaLnBrk="1" hangingPunct="1">
              <a:lnSpc>
                <a:spcPct val="120000"/>
              </a:lnSpc>
              <a:spcBef>
                <a:spcPct val="0"/>
              </a:spcBef>
              <a:buSzPct val="70000"/>
              <a:buFont typeface="Wingdings" panose="05000000000000000000" pitchFamily="2" charset="2"/>
              <a:buChar char="v"/>
            </a:pPr>
            <a:endParaRPr lang="en-GB" altLang="it-IT" sz="2800" dirty="0">
              <a:solidFill>
                <a:srgbClr val="000066"/>
              </a:solidFill>
              <a:latin typeface="+mn-lt"/>
            </a:endParaRPr>
          </a:p>
          <a:p>
            <a:pPr eaLnBrk="1" hangingPunct="1">
              <a:lnSpc>
                <a:spcPct val="120000"/>
              </a:lnSpc>
              <a:spcBef>
                <a:spcPct val="0"/>
              </a:spcBef>
              <a:buSzPct val="70000"/>
              <a:buFont typeface="Wingdings" panose="05000000000000000000" pitchFamily="2" charset="2"/>
              <a:buChar char="v"/>
            </a:pPr>
            <a:r>
              <a:rPr lang="en-GB" altLang="it-IT" sz="2800" dirty="0" err="1">
                <a:solidFill>
                  <a:srgbClr val="000066"/>
                </a:solidFill>
                <a:latin typeface="+mn-lt"/>
              </a:rPr>
              <a:t>Plasmaferesi</a:t>
            </a:r>
            <a:endParaRPr lang="en-GB" altLang="it-IT" sz="2800" dirty="0">
              <a:solidFill>
                <a:srgbClr val="000066"/>
              </a:solidFill>
              <a:latin typeface="+mn-lt"/>
            </a:endParaRPr>
          </a:p>
          <a:p>
            <a:pPr eaLnBrk="1" hangingPunct="1">
              <a:lnSpc>
                <a:spcPct val="120000"/>
              </a:lnSpc>
              <a:spcBef>
                <a:spcPct val="0"/>
              </a:spcBef>
              <a:buSzPct val="70000"/>
              <a:buFont typeface="Wingdings" panose="05000000000000000000" pitchFamily="2" charset="2"/>
              <a:buChar char="v"/>
            </a:pPr>
            <a:endParaRPr lang="en-GB" altLang="it-IT" sz="2800" dirty="0">
              <a:solidFill>
                <a:srgbClr val="000066"/>
              </a:solidFill>
              <a:latin typeface="+mn-lt"/>
            </a:endParaRPr>
          </a:p>
          <a:p>
            <a:pPr eaLnBrk="1" hangingPunct="1">
              <a:lnSpc>
                <a:spcPct val="120000"/>
              </a:lnSpc>
              <a:spcBef>
                <a:spcPct val="0"/>
              </a:spcBef>
              <a:buSzPct val="70000"/>
              <a:buFont typeface="Wingdings" panose="05000000000000000000" pitchFamily="2" charset="2"/>
              <a:buChar char="v"/>
            </a:pPr>
            <a:r>
              <a:rPr lang="en-GB" altLang="it-IT" sz="2800" dirty="0" err="1">
                <a:solidFill>
                  <a:srgbClr val="000066"/>
                </a:solidFill>
                <a:latin typeface="+mn-lt"/>
              </a:rPr>
              <a:t>Piastrinoaferesi</a:t>
            </a:r>
            <a:endParaRPr lang="en-GB" altLang="it-IT" sz="2800" dirty="0">
              <a:solidFill>
                <a:srgbClr val="000066"/>
              </a:solidFill>
              <a:latin typeface="+mn-lt"/>
            </a:endParaRPr>
          </a:p>
          <a:p>
            <a:pPr eaLnBrk="1" hangingPunct="1">
              <a:lnSpc>
                <a:spcPct val="120000"/>
              </a:lnSpc>
              <a:spcBef>
                <a:spcPct val="0"/>
              </a:spcBef>
              <a:buSzPct val="70000"/>
              <a:buFont typeface="Wingdings" panose="05000000000000000000" pitchFamily="2" charset="2"/>
              <a:buChar char="v"/>
            </a:pPr>
            <a:endParaRPr lang="en-GB" altLang="it-IT" sz="2800" dirty="0">
              <a:solidFill>
                <a:srgbClr val="000066"/>
              </a:solidFill>
              <a:latin typeface="+mn-lt"/>
            </a:endParaRPr>
          </a:p>
          <a:p>
            <a:pPr eaLnBrk="1" hangingPunct="1">
              <a:lnSpc>
                <a:spcPct val="120000"/>
              </a:lnSpc>
              <a:spcBef>
                <a:spcPct val="0"/>
              </a:spcBef>
              <a:buSzPct val="70000"/>
              <a:buFont typeface="Wingdings" panose="05000000000000000000" pitchFamily="2" charset="2"/>
              <a:buChar char="v"/>
            </a:pPr>
            <a:r>
              <a:rPr lang="en-GB" altLang="it-IT" sz="2800" dirty="0" err="1">
                <a:solidFill>
                  <a:srgbClr val="000066"/>
                </a:solidFill>
                <a:latin typeface="+mn-lt"/>
              </a:rPr>
              <a:t>Multicomponente</a:t>
            </a:r>
            <a:endParaRPr lang="en-GB" altLang="it-IT" sz="2800" dirty="0">
              <a:solidFill>
                <a:srgbClr val="000066"/>
              </a:solidFill>
              <a:latin typeface="+mn-lt"/>
            </a:endParaRPr>
          </a:p>
        </p:txBody>
      </p:sp>
      <p:sp>
        <p:nvSpPr>
          <p:cNvPr id="4" name="Text Box 2">
            <a:extLst>
              <a:ext uri="{FF2B5EF4-FFF2-40B4-BE49-F238E27FC236}">
                <a16:creationId xmlns:a16="http://schemas.microsoft.com/office/drawing/2014/main" id="{00CF738E-4DCA-541F-DFD5-2DC029D43DA6}"/>
              </a:ext>
            </a:extLst>
          </p:cNvPr>
          <p:cNvSpPr txBox="1">
            <a:spLocks noChangeArrowheads="1"/>
          </p:cNvSpPr>
          <p:nvPr/>
        </p:nvSpPr>
        <p:spPr bwMode="auto">
          <a:xfrm>
            <a:off x="210515" y="116632"/>
            <a:ext cx="8077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it-IT" altLang="it-IT" sz="3600" b="1" dirty="0">
                <a:solidFill>
                  <a:srgbClr val="0070C0"/>
                </a:solidFill>
                <a:latin typeface="Arial" panose="020B0604020202020204" pitchFamily="34" charset="0"/>
              </a:rPr>
              <a:t>Che cosa si può donare?</a:t>
            </a:r>
            <a:endParaRPr lang="en-GB" altLang="it-IT" sz="3600" b="1" dirty="0">
              <a:solidFill>
                <a:srgbClr val="0070C0"/>
              </a:solidFill>
              <a:latin typeface="Arial" panose="020B0604020202020204" pitchFamily="34" charset="0"/>
            </a:endParaRPr>
          </a:p>
        </p:txBody>
      </p:sp>
    </p:spTree>
    <p:extLst>
      <p:ext uri="{BB962C8B-B14F-4D97-AF65-F5344CB8AC3E}">
        <p14:creationId xmlns:p14="http://schemas.microsoft.com/office/powerpoint/2010/main" val="8212865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7B7E59-D826-FAF9-825B-17F65B1F8ECE}"/>
            </a:ext>
          </a:extLst>
        </p:cNvPr>
        <p:cNvGrpSpPr/>
        <p:nvPr/>
      </p:nvGrpSpPr>
      <p:grpSpPr>
        <a:xfrm>
          <a:off x="0" y="0"/>
          <a:ext cx="0" cy="0"/>
          <a:chOff x="0" y="0"/>
          <a:chExt cx="0" cy="0"/>
        </a:xfrm>
      </p:grpSpPr>
      <p:sp>
        <p:nvSpPr>
          <p:cNvPr id="4" name="Text Box 2">
            <a:extLst>
              <a:ext uri="{FF2B5EF4-FFF2-40B4-BE49-F238E27FC236}">
                <a16:creationId xmlns:a16="http://schemas.microsoft.com/office/drawing/2014/main" id="{A3E21A7B-C6DF-A55B-6020-DF8F7448AA9F}"/>
              </a:ext>
            </a:extLst>
          </p:cNvPr>
          <p:cNvSpPr txBox="1">
            <a:spLocks noChangeArrowheads="1"/>
          </p:cNvSpPr>
          <p:nvPr/>
        </p:nvSpPr>
        <p:spPr bwMode="auto">
          <a:xfrm>
            <a:off x="210514" y="116632"/>
            <a:ext cx="1185668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it-IT" altLang="it-IT" sz="3600" b="1" dirty="0">
                <a:solidFill>
                  <a:srgbClr val="0070C0"/>
                </a:solidFill>
                <a:latin typeface="Arial" panose="020B0604020202020204" pitchFamily="34" charset="0"/>
              </a:rPr>
              <a:t>Quanti tempo ci metto a rifare i componenti donati?</a:t>
            </a:r>
            <a:endParaRPr lang="en-GB" altLang="it-IT" sz="3600" b="1" dirty="0">
              <a:solidFill>
                <a:srgbClr val="0070C0"/>
              </a:solidFill>
              <a:latin typeface="Arial" panose="020B0604020202020204" pitchFamily="34" charset="0"/>
            </a:endParaRPr>
          </a:p>
        </p:txBody>
      </p:sp>
      <p:sp>
        <p:nvSpPr>
          <p:cNvPr id="5" name="TextBox 4">
            <a:extLst>
              <a:ext uri="{FF2B5EF4-FFF2-40B4-BE49-F238E27FC236}">
                <a16:creationId xmlns:a16="http://schemas.microsoft.com/office/drawing/2014/main" id="{E247CC41-D523-15AD-41A9-BC21E5C2B15D}"/>
              </a:ext>
            </a:extLst>
          </p:cNvPr>
          <p:cNvSpPr txBox="1"/>
          <p:nvPr/>
        </p:nvSpPr>
        <p:spPr>
          <a:xfrm>
            <a:off x="511200" y="1281600"/>
            <a:ext cx="10216800" cy="2031325"/>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it-IT" sz="2400" dirty="0"/>
              <a:t>Poche ore: plasma</a:t>
            </a:r>
          </a:p>
          <a:p>
            <a:pPr marL="342900" indent="-342900">
              <a:spcAft>
                <a:spcPts val="1200"/>
              </a:spcAft>
              <a:buFont typeface="Arial" panose="020B0604020202020204" pitchFamily="34" charset="0"/>
              <a:buChar char="•"/>
            </a:pPr>
            <a:r>
              <a:rPr lang="it-IT" sz="2400" dirty="0"/>
              <a:t>1 giorno: globuli bianchi</a:t>
            </a:r>
          </a:p>
          <a:p>
            <a:pPr marL="342900" indent="-342900">
              <a:spcAft>
                <a:spcPts val="1200"/>
              </a:spcAft>
              <a:buFont typeface="Arial" panose="020B0604020202020204" pitchFamily="34" charset="0"/>
              <a:buChar char="•"/>
            </a:pPr>
            <a:r>
              <a:rPr lang="it-IT" sz="2400" dirty="0"/>
              <a:t>1-2 giorni: piastrine </a:t>
            </a:r>
          </a:p>
          <a:p>
            <a:pPr marL="342900" indent="-342900">
              <a:spcAft>
                <a:spcPts val="1200"/>
              </a:spcAft>
              <a:buFont typeface="Arial" panose="020B0604020202020204" pitchFamily="34" charset="0"/>
              <a:buChar char="•"/>
            </a:pPr>
            <a:r>
              <a:rPr lang="it-IT" sz="2400" dirty="0"/>
              <a:t>2-4 settimane: globuli rossi</a:t>
            </a:r>
          </a:p>
        </p:txBody>
      </p:sp>
      <p:sp>
        <p:nvSpPr>
          <p:cNvPr id="6" name="TextBox 5">
            <a:extLst>
              <a:ext uri="{FF2B5EF4-FFF2-40B4-BE49-F238E27FC236}">
                <a16:creationId xmlns:a16="http://schemas.microsoft.com/office/drawing/2014/main" id="{FEE719C4-ADBB-B265-8B56-4C7EE554AFA0}"/>
              </a:ext>
            </a:extLst>
          </p:cNvPr>
          <p:cNvSpPr txBox="1"/>
          <p:nvPr/>
        </p:nvSpPr>
        <p:spPr>
          <a:xfrm>
            <a:off x="555650" y="4127500"/>
            <a:ext cx="10048850" cy="1815882"/>
          </a:xfrm>
          <a:prstGeom prst="rect">
            <a:avLst/>
          </a:prstGeom>
          <a:noFill/>
        </p:spPr>
        <p:txBody>
          <a:bodyPr wrap="square" rtlCol="0">
            <a:spAutoFit/>
          </a:bodyPr>
          <a:lstStyle/>
          <a:p>
            <a:r>
              <a:rPr lang="it-IT" sz="2800" dirty="0"/>
              <a:t>Ogni giorno ricambiamo gli eritrociti contenuti in 37.5 </a:t>
            </a:r>
            <a:r>
              <a:rPr lang="it-IT" sz="2800" dirty="0" err="1"/>
              <a:t>mL</a:t>
            </a:r>
            <a:r>
              <a:rPr lang="it-IT" sz="2800" dirty="0"/>
              <a:t> di sangue</a:t>
            </a:r>
          </a:p>
          <a:p>
            <a:endParaRPr lang="it-IT" sz="2800" dirty="0"/>
          </a:p>
          <a:p>
            <a:r>
              <a:rPr lang="it-IT" sz="2800" dirty="0"/>
              <a:t>Se ne dono 400 </a:t>
            </a:r>
            <a:r>
              <a:rPr lang="it-IT" sz="2800" dirty="0" err="1"/>
              <a:t>mL</a:t>
            </a:r>
            <a:r>
              <a:rPr lang="it-IT" sz="2800" dirty="0"/>
              <a:t>, quanti giorni mi ci vorranno per recuperarli per mezzo dell’iperplasia compensatoria a livello midollare?</a:t>
            </a:r>
          </a:p>
        </p:txBody>
      </p:sp>
    </p:spTree>
    <p:extLst>
      <p:ext uri="{BB962C8B-B14F-4D97-AF65-F5344CB8AC3E}">
        <p14:creationId xmlns:p14="http://schemas.microsoft.com/office/powerpoint/2010/main" val="31467465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8590BC-2A00-D321-E5A5-A4F812CE77B3}"/>
              </a:ext>
            </a:extLst>
          </p:cNvPr>
          <p:cNvSpPr txBox="1"/>
          <p:nvPr/>
        </p:nvSpPr>
        <p:spPr>
          <a:xfrm>
            <a:off x="699786" y="857398"/>
            <a:ext cx="10938571" cy="5143203"/>
          </a:xfrm>
          <a:prstGeom prst="rect">
            <a:avLst/>
          </a:prstGeom>
          <a:noFill/>
        </p:spPr>
        <p:txBody>
          <a:bodyPr wrap="square" rtlCol="0">
            <a:spAutoFit/>
          </a:bodyPr>
          <a:lstStyle/>
          <a:p>
            <a:pPr>
              <a:lnSpc>
                <a:spcPts val="3600"/>
              </a:lnSpc>
            </a:pPr>
            <a:r>
              <a:rPr lang="it-IT" sz="2600" dirty="0"/>
              <a:t>Non mi bastano una dozzina di giorni, perché la mia produzione midollare non raddoppia ma aumenta mediamente del 40-50%</a:t>
            </a:r>
            <a:br>
              <a:rPr lang="it-IT" sz="2600" dirty="0"/>
            </a:br>
            <a:r>
              <a:rPr lang="it-IT" sz="2600" dirty="0"/>
              <a:t>(la relativa ipossia legata alla riduzione di </a:t>
            </a:r>
            <a:r>
              <a:rPr lang="it-IT" sz="2600" dirty="0" err="1"/>
              <a:t>Hb</a:t>
            </a:r>
            <a:r>
              <a:rPr lang="it-IT" sz="2600" dirty="0"/>
              <a:t> conduce alla produzione di </a:t>
            </a:r>
            <a:r>
              <a:rPr lang="it-IT" sz="2600" b="1" dirty="0"/>
              <a:t>eritropoietina</a:t>
            </a:r>
            <a:r>
              <a:rPr lang="it-IT" sz="2600" dirty="0"/>
              <a:t> e all’aumento compensatorio dell’emopoiesi)</a:t>
            </a:r>
          </a:p>
          <a:p>
            <a:pPr>
              <a:lnSpc>
                <a:spcPts val="3600"/>
              </a:lnSpc>
            </a:pPr>
            <a:endParaRPr lang="en-US" sz="2600" dirty="0"/>
          </a:p>
          <a:p>
            <a:pPr>
              <a:lnSpc>
                <a:spcPts val="3600"/>
              </a:lnSpc>
            </a:pPr>
            <a:endParaRPr lang="en-US" sz="2600" dirty="0"/>
          </a:p>
          <a:p>
            <a:pPr>
              <a:lnSpc>
                <a:spcPts val="3600"/>
              </a:lnSpc>
            </a:pPr>
            <a:r>
              <a:rPr lang="en-US" sz="2600" dirty="0" err="1"/>
              <a:t>Diversamente</a:t>
            </a:r>
            <a:r>
              <a:rPr lang="en-US" sz="2600" dirty="0"/>
              <a:t>, dopo la </a:t>
            </a:r>
            <a:r>
              <a:rPr lang="en-US" sz="2600" dirty="0" err="1"/>
              <a:t>donazione</a:t>
            </a:r>
            <a:r>
              <a:rPr lang="en-US" sz="2600" dirty="0"/>
              <a:t> di </a:t>
            </a:r>
            <a:r>
              <a:rPr lang="en-US" sz="2600" dirty="0" err="1"/>
              <a:t>sangue</a:t>
            </a:r>
            <a:r>
              <a:rPr lang="en-US" sz="2600" dirty="0"/>
              <a:t> il </a:t>
            </a:r>
            <a:r>
              <a:rPr lang="en-US" sz="2600" dirty="0" err="1"/>
              <a:t>recupero</a:t>
            </a:r>
            <a:r>
              <a:rPr lang="en-US" sz="2600" dirty="0"/>
              <a:t> è </a:t>
            </a:r>
            <a:r>
              <a:rPr lang="en-US" sz="2600" dirty="0" err="1"/>
              <a:t>più</a:t>
            </a:r>
            <a:r>
              <a:rPr lang="en-US" sz="2600" dirty="0"/>
              <a:t> </a:t>
            </a:r>
            <a:r>
              <a:rPr lang="en-US" sz="2600" dirty="0" err="1"/>
              <a:t>rapido</a:t>
            </a:r>
            <a:r>
              <a:rPr lang="en-US" sz="2600" dirty="0"/>
              <a:t> per le </a:t>
            </a:r>
            <a:r>
              <a:rPr lang="en-US" sz="2600" dirty="0" err="1"/>
              <a:t>piastrine</a:t>
            </a:r>
            <a:r>
              <a:rPr lang="en-US" sz="2600" dirty="0"/>
              <a:t> (24-48 ore)</a:t>
            </a:r>
          </a:p>
          <a:p>
            <a:pPr marL="457200" indent="-457200">
              <a:lnSpc>
                <a:spcPts val="3600"/>
              </a:lnSpc>
              <a:buFontTx/>
              <a:buChar char="-"/>
            </a:pPr>
            <a:r>
              <a:rPr lang="en-US" sz="2600" dirty="0" err="1"/>
              <a:t>ciclo</a:t>
            </a:r>
            <a:r>
              <a:rPr lang="en-US" sz="2600" dirty="0"/>
              <a:t> </a:t>
            </a:r>
            <a:r>
              <a:rPr lang="en-US" sz="2600" dirty="0" err="1"/>
              <a:t>vitale</a:t>
            </a:r>
            <a:r>
              <a:rPr lang="en-US" sz="2600" dirty="0"/>
              <a:t> breve (8-12 </a:t>
            </a:r>
            <a:r>
              <a:rPr lang="en-US" sz="2600" dirty="0" err="1"/>
              <a:t>giorni</a:t>
            </a:r>
            <a:r>
              <a:rPr lang="en-US" sz="2600" dirty="0"/>
              <a:t>)</a:t>
            </a:r>
          </a:p>
          <a:p>
            <a:pPr marL="457200" indent="-457200">
              <a:lnSpc>
                <a:spcPts val="3600"/>
              </a:lnSpc>
              <a:buFontTx/>
              <a:buChar char="-"/>
            </a:pPr>
            <a:r>
              <a:rPr lang="en-US" sz="2600" dirty="0"/>
              <a:t>Azione </a:t>
            </a:r>
            <a:r>
              <a:rPr lang="en-US" sz="2600" dirty="0" err="1"/>
              <a:t>della</a:t>
            </a:r>
            <a:r>
              <a:rPr lang="en-US" sz="2600" dirty="0"/>
              <a:t> </a:t>
            </a:r>
            <a:r>
              <a:rPr lang="en-US" sz="2600" b="1" dirty="0" err="1"/>
              <a:t>trombopoietina</a:t>
            </a:r>
            <a:r>
              <a:rPr lang="en-US" sz="2600" dirty="0"/>
              <a:t> </a:t>
            </a:r>
            <a:r>
              <a:rPr lang="en-US" sz="2600" dirty="0" err="1"/>
              <a:t>sia</a:t>
            </a:r>
            <a:r>
              <a:rPr lang="en-US" sz="2600" dirty="0"/>
              <a:t> </a:t>
            </a:r>
            <a:r>
              <a:rPr lang="en-US" sz="2600" dirty="0" err="1"/>
              <a:t>sulla</a:t>
            </a:r>
            <a:r>
              <a:rPr lang="en-US" sz="2600" dirty="0"/>
              <a:t> </a:t>
            </a:r>
            <a:r>
              <a:rPr lang="en-US" sz="2600" dirty="0" err="1"/>
              <a:t>produzione</a:t>
            </a:r>
            <a:r>
              <a:rPr lang="en-US" sz="2600" dirty="0"/>
              <a:t> di </a:t>
            </a:r>
            <a:r>
              <a:rPr lang="en-US" sz="2600" dirty="0" err="1"/>
              <a:t>nuovi</a:t>
            </a:r>
            <a:r>
              <a:rPr lang="en-US" sz="2600" dirty="0"/>
              <a:t> </a:t>
            </a:r>
            <a:r>
              <a:rPr lang="en-US" sz="2600" dirty="0" err="1"/>
              <a:t>megacariociti</a:t>
            </a:r>
            <a:r>
              <a:rPr lang="en-US" sz="2600" dirty="0"/>
              <a:t>, </a:t>
            </a:r>
            <a:r>
              <a:rPr lang="en-US" sz="2600" dirty="0" err="1"/>
              <a:t>sia</a:t>
            </a:r>
            <a:r>
              <a:rPr lang="en-US" sz="2600" dirty="0"/>
              <a:t> </a:t>
            </a:r>
            <a:r>
              <a:rPr lang="en-US" sz="2600" dirty="0" err="1"/>
              <a:t>sulla</a:t>
            </a:r>
            <a:r>
              <a:rPr lang="en-US" sz="2600" dirty="0"/>
              <a:t> loro </a:t>
            </a:r>
            <a:r>
              <a:rPr lang="en-US" sz="2600" dirty="0" err="1"/>
              <a:t>frammentazione</a:t>
            </a:r>
            <a:endParaRPr lang="it-IT" sz="2600" dirty="0"/>
          </a:p>
        </p:txBody>
      </p:sp>
    </p:spTree>
    <p:extLst>
      <p:ext uri="{BB962C8B-B14F-4D97-AF65-F5344CB8AC3E}">
        <p14:creationId xmlns:p14="http://schemas.microsoft.com/office/powerpoint/2010/main" val="8589737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55B047-5B32-4893-46FA-4F50417963BB}"/>
              </a:ext>
            </a:extLst>
          </p:cNvPr>
          <p:cNvPicPr>
            <a:picLocks noChangeAspect="1"/>
          </p:cNvPicPr>
          <p:nvPr/>
        </p:nvPicPr>
        <p:blipFill>
          <a:blip r:embed="rId3"/>
          <a:stretch>
            <a:fillRect/>
          </a:stretch>
        </p:blipFill>
        <p:spPr>
          <a:xfrm>
            <a:off x="393922" y="0"/>
            <a:ext cx="11404156" cy="6858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7">
            <a:extLst>
              <a:ext uri="{FF2B5EF4-FFF2-40B4-BE49-F238E27FC236}">
                <a16:creationId xmlns:a16="http://schemas.microsoft.com/office/drawing/2014/main" id="{95BA36D3-633B-BC5A-4E13-0108C65376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04" y="419745"/>
            <a:ext cx="6067696" cy="6135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ttangolo 6">
            <a:extLst>
              <a:ext uri="{FF2B5EF4-FFF2-40B4-BE49-F238E27FC236}">
                <a16:creationId xmlns:a16="http://schemas.microsoft.com/office/drawing/2014/main" id="{74B9B526-FE75-B551-2187-235A155007E6}"/>
              </a:ext>
            </a:extLst>
          </p:cNvPr>
          <p:cNvSpPr>
            <a:spLocks noChangeArrowheads="1"/>
          </p:cNvSpPr>
          <p:nvPr/>
        </p:nvSpPr>
        <p:spPr bwMode="auto">
          <a:xfrm>
            <a:off x="320041" y="188913"/>
            <a:ext cx="101685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it-IT" sz="2400" b="1" dirty="0">
                <a:solidFill>
                  <a:srgbClr val="0070C0"/>
                </a:solidFill>
                <a:latin typeface="+mn-lt"/>
                <a:cs typeface="Arial" panose="020B0604020202020204" pitchFamily="34" charset="0"/>
              </a:rPr>
              <a:t>SEDI DELL</a:t>
            </a:r>
            <a:r>
              <a:rPr lang="ja-JP" altLang="it-IT" sz="2400" b="1" dirty="0">
                <a:solidFill>
                  <a:srgbClr val="0070C0"/>
                </a:solidFill>
                <a:latin typeface="+mn-lt"/>
                <a:cs typeface="Arial" panose="020B0604020202020204" pitchFamily="34" charset="0"/>
              </a:rPr>
              <a:t>’</a:t>
            </a:r>
            <a:r>
              <a:rPr lang="it-IT" altLang="ja-JP" sz="2400" b="1" dirty="0">
                <a:solidFill>
                  <a:srgbClr val="0070C0"/>
                </a:solidFill>
                <a:latin typeface="+mn-lt"/>
                <a:cs typeface="Arial" panose="020B0604020202020204" pitchFamily="34" charset="0"/>
              </a:rPr>
              <a:t>EMOPOIESI NELLE VARIE FASI DELLA VITA UMANA</a:t>
            </a:r>
            <a:endParaRPr lang="it-IT" altLang="it-IT" sz="2400" b="1" dirty="0">
              <a:solidFill>
                <a:srgbClr val="0070C0"/>
              </a:solidFill>
              <a:latin typeface="+mn-lt"/>
              <a:cs typeface="Arial" panose="020B0604020202020204" pitchFamily="34" charset="0"/>
            </a:endParaRPr>
          </a:p>
        </p:txBody>
      </p:sp>
      <p:sp>
        <p:nvSpPr>
          <p:cNvPr id="31748" name="Rettangolo 5">
            <a:extLst>
              <a:ext uri="{FF2B5EF4-FFF2-40B4-BE49-F238E27FC236}">
                <a16:creationId xmlns:a16="http://schemas.microsoft.com/office/drawing/2014/main" id="{6A4807A3-5ABB-7AA5-164B-CED793250549}"/>
              </a:ext>
            </a:extLst>
          </p:cNvPr>
          <p:cNvSpPr>
            <a:spLocks noChangeArrowheads="1"/>
          </p:cNvSpPr>
          <p:nvPr/>
        </p:nvSpPr>
        <p:spPr bwMode="auto">
          <a:xfrm>
            <a:off x="6455888" y="1517192"/>
            <a:ext cx="5495767"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it-IT" sz="2400" b="1" dirty="0">
                <a:solidFill>
                  <a:srgbClr val="222268"/>
                </a:solidFill>
                <a:latin typeface="+mn-lt"/>
                <a:cs typeface="Arial" panose="020B0604020202020204" pitchFamily="34" charset="0"/>
              </a:rPr>
              <a:t>Emopoiesi </a:t>
            </a:r>
            <a:r>
              <a:rPr lang="it-IT" altLang="it-IT" sz="2400" b="1" dirty="0" err="1">
                <a:solidFill>
                  <a:srgbClr val="222268"/>
                </a:solidFill>
                <a:latin typeface="+mn-lt"/>
                <a:cs typeface="Arial" panose="020B0604020202020204" pitchFamily="34" charset="0"/>
              </a:rPr>
              <a:t>pre</a:t>
            </a:r>
            <a:r>
              <a:rPr lang="it-IT" altLang="it-IT" sz="2400" b="1" dirty="0">
                <a:solidFill>
                  <a:srgbClr val="222268"/>
                </a:solidFill>
                <a:latin typeface="+mn-lt"/>
                <a:cs typeface="Arial" panose="020B0604020202020204" pitchFamily="34" charset="0"/>
              </a:rPr>
              <a:t>-natale: </a:t>
            </a:r>
          </a:p>
          <a:p>
            <a:pPr eaLnBrk="1" hangingPunct="1">
              <a:spcBef>
                <a:spcPct val="0"/>
              </a:spcBef>
              <a:buFontTx/>
              <a:buNone/>
            </a:pPr>
            <a:r>
              <a:rPr lang="it-IT" altLang="it-IT" sz="2400" dirty="0">
                <a:solidFill>
                  <a:srgbClr val="222268"/>
                </a:solidFill>
                <a:latin typeface="+mn-lt"/>
                <a:cs typeface="Arial" panose="020B0604020202020204" pitchFamily="34" charset="0"/>
              </a:rPr>
              <a:t>fasi precoci: sacco vitellino</a:t>
            </a:r>
            <a:br>
              <a:rPr lang="it-IT" altLang="it-IT" sz="2400" dirty="0">
                <a:solidFill>
                  <a:srgbClr val="222268"/>
                </a:solidFill>
                <a:latin typeface="+mn-lt"/>
                <a:cs typeface="Arial" panose="020B0604020202020204" pitchFamily="34" charset="0"/>
              </a:rPr>
            </a:br>
            <a:r>
              <a:rPr lang="it-IT" altLang="it-IT" sz="2400" dirty="0">
                <a:solidFill>
                  <a:srgbClr val="222268"/>
                </a:solidFill>
                <a:latin typeface="+mn-lt"/>
                <a:cs typeface="Arial" panose="020B0604020202020204" pitchFamily="34" charset="0"/>
              </a:rPr>
              <a:t>poi: fegato, milza e  nel midollo osseo </a:t>
            </a:r>
          </a:p>
          <a:p>
            <a:pPr eaLnBrk="1" hangingPunct="1">
              <a:spcBef>
                <a:spcPct val="0"/>
              </a:spcBef>
              <a:buFontTx/>
              <a:buNone/>
            </a:pPr>
            <a:endParaRPr lang="it-IT" altLang="it-IT" sz="2400" b="1" dirty="0">
              <a:solidFill>
                <a:srgbClr val="222268"/>
              </a:solidFill>
              <a:latin typeface="+mn-lt"/>
              <a:cs typeface="Arial" panose="020B0604020202020204" pitchFamily="34" charset="0"/>
            </a:endParaRPr>
          </a:p>
          <a:p>
            <a:pPr eaLnBrk="1" hangingPunct="1">
              <a:spcBef>
                <a:spcPct val="0"/>
              </a:spcBef>
              <a:buFontTx/>
              <a:buNone/>
            </a:pPr>
            <a:r>
              <a:rPr lang="it-IT" altLang="it-IT" sz="2400" b="1" dirty="0">
                <a:solidFill>
                  <a:srgbClr val="222268"/>
                </a:solidFill>
                <a:latin typeface="+mn-lt"/>
                <a:cs typeface="Arial" panose="020B0604020202020204" pitchFamily="34" charset="0"/>
              </a:rPr>
              <a:t>Emopoiesi post-natale: </a:t>
            </a:r>
          </a:p>
          <a:p>
            <a:pPr eaLnBrk="1" hangingPunct="1">
              <a:spcBef>
                <a:spcPct val="0"/>
              </a:spcBef>
              <a:buFontTx/>
              <a:buNone/>
            </a:pPr>
            <a:r>
              <a:rPr lang="it-IT" altLang="it-IT" sz="2400" dirty="0">
                <a:solidFill>
                  <a:srgbClr val="222268"/>
                </a:solidFill>
                <a:latin typeface="+mn-lt"/>
                <a:cs typeface="Arial" panose="020B0604020202020204" pitchFamily="34" charset="0"/>
              </a:rPr>
              <a:t>In tutte le ossa fino all'età di 5 anni; </a:t>
            </a:r>
          </a:p>
          <a:p>
            <a:pPr eaLnBrk="1" hangingPunct="1">
              <a:spcBef>
                <a:spcPct val="0"/>
              </a:spcBef>
              <a:buFontTx/>
              <a:buNone/>
            </a:pPr>
            <a:r>
              <a:rPr lang="it-IT" altLang="it-IT" sz="2400" dirty="0">
                <a:solidFill>
                  <a:srgbClr val="222268"/>
                </a:solidFill>
                <a:latin typeface="+mn-lt"/>
                <a:cs typeface="Arial" panose="020B0604020202020204" pitchFamily="34" charset="0"/>
              </a:rPr>
              <a:t>Negli adulti, solo nella colonna vertebrale, coste, pelvi ed estremità prossimale </a:t>
            </a:r>
          </a:p>
          <a:p>
            <a:pPr eaLnBrk="1" hangingPunct="1">
              <a:spcBef>
                <a:spcPct val="0"/>
              </a:spcBef>
              <a:buFontTx/>
              <a:buNone/>
            </a:pPr>
            <a:r>
              <a:rPr lang="it-IT" altLang="it-IT" sz="2400" dirty="0">
                <a:solidFill>
                  <a:srgbClr val="222268"/>
                </a:solidFill>
                <a:latin typeface="+mn-lt"/>
                <a:cs typeface="Arial" panose="020B0604020202020204" pitchFamily="34" charset="0"/>
              </a:rPr>
              <a:t>delle ossa lunghe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a:extLst>
              <a:ext uri="{FF2B5EF4-FFF2-40B4-BE49-F238E27FC236}">
                <a16:creationId xmlns:a16="http://schemas.microsoft.com/office/drawing/2014/main" id="{8DD0D9A0-62C3-94ED-1C09-A188543B7F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6500" y="2997200"/>
            <a:ext cx="5086350"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8" name="Rettangolo 2">
            <a:extLst>
              <a:ext uri="{FF2B5EF4-FFF2-40B4-BE49-F238E27FC236}">
                <a16:creationId xmlns:a16="http://schemas.microsoft.com/office/drawing/2014/main" id="{47AB34AA-9315-129C-28CA-3716E70E33CF}"/>
              </a:ext>
            </a:extLst>
          </p:cNvPr>
          <p:cNvSpPr>
            <a:spLocks noChangeArrowheads="1"/>
          </p:cNvSpPr>
          <p:nvPr/>
        </p:nvSpPr>
        <p:spPr bwMode="auto">
          <a:xfrm>
            <a:off x="6240464" y="3429000"/>
            <a:ext cx="235743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it-IT" sz="2400" b="1"/>
              <a:t>Yellow marrow </a:t>
            </a:r>
          </a:p>
          <a:p>
            <a:pPr eaLnBrk="1" hangingPunct="1">
              <a:spcBef>
                <a:spcPct val="0"/>
              </a:spcBef>
              <a:buFontTx/>
              <a:buNone/>
            </a:pPr>
            <a:endParaRPr lang="it-IT" altLang="it-IT" sz="1800"/>
          </a:p>
        </p:txBody>
      </p:sp>
      <p:sp>
        <p:nvSpPr>
          <p:cNvPr id="50179" name="Rettangolo 3">
            <a:extLst>
              <a:ext uri="{FF2B5EF4-FFF2-40B4-BE49-F238E27FC236}">
                <a16:creationId xmlns:a16="http://schemas.microsoft.com/office/drawing/2014/main" id="{F5793986-BB85-4A01-2F9E-03A77AEE99C6}"/>
              </a:ext>
            </a:extLst>
          </p:cNvPr>
          <p:cNvSpPr>
            <a:spLocks noChangeArrowheads="1"/>
          </p:cNvSpPr>
          <p:nvPr/>
        </p:nvSpPr>
        <p:spPr bwMode="auto">
          <a:xfrm>
            <a:off x="8688389" y="4797426"/>
            <a:ext cx="21605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it-IT" sz="2400" b="1"/>
              <a:t>Red marrow</a:t>
            </a:r>
          </a:p>
        </p:txBody>
      </p:sp>
      <p:sp>
        <p:nvSpPr>
          <p:cNvPr id="50182" name="Rectangle 7">
            <a:extLst>
              <a:ext uri="{FF2B5EF4-FFF2-40B4-BE49-F238E27FC236}">
                <a16:creationId xmlns:a16="http://schemas.microsoft.com/office/drawing/2014/main" id="{5A314089-56AA-ADFD-E318-C62DF380E721}"/>
              </a:ext>
            </a:extLst>
          </p:cNvPr>
          <p:cNvSpPr>
            <a:spLocks noChangeArrowheads="1"/>
          </p:cNvSpPr>
          <p:nvPr/>
        </p:nvSpPr>
        <p:spPr bwMode="auto">
          <a:xfrm>
            <a:off x="679450" y="689769"/>
            <a:ext cx="28194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it-IT" altLang="it-IT" sz="2400" b="1" dirty="0">
                <a:solidFill>
                  <a:srgbClr val="222268"/>
                </a:solidFill>
                <a:latin typeface="+mn-lt"/>
              </a:rPr>
              <a:t>Alla nascita il midollo osseo è totalmente emopoietico, tuttavia con il progredire </a:t>
            </a:r>
            <a:r>
              <a:rPr lang="it-IT" altLang="it-IT" sz="2400" b="1" dirty="0" err="1">
                <a:solidFill>
                  <a:srgbClr val="222268"/>
                </a:solidFill>
                <a:latin typeface="+mn-lt"/>
              </a:rPr>
              <a:t>dell</a:t>
            </a:r>
            <a:r>
              <a:rPr lang="ja-JP" altLang="it-IT" sz="2400" b="1" dirty="0">
                <a:solidFill>
                  <a:srgbClr val="222268"/>
                </a:solidFill>
                <a:latin typeface="+mn-lt"/>
              </a:rPr>
              <a:t>’</a:t>
            </a:r>
            <a:r>
              <a:rPr lang="it-IT" altLang="ja-JP" sz="2400" b="1" dirty="0">
                <a:solidFill>
                  <a:srgbClr val="222268"/>
                </a:solidFill>
                <a:latin typeface="+mn-lt"/>
              </a:rPr>
              <a:t>età viene sostituito da </a:t>
            </a:r>
            <a:r>
              <a:rPr lang="it-IT" altLang="ja-JP" sz="2400" b="1" dirty="0" err="1">
                <a:solidFill>
                  <a:srgbClr val="222268"/>
                </a:solidFill>
                <a:latin typeface="+mn-lt"/>
              </a:rPr>
              <a:t>da</a:t>
            </a:r>
            <a:r>
              <a:rPr lang="it-IT" altLang="ja-JP" sz="2400" b="1" dirty="0">
                <a:solidFill>
                  <a:srgbClr val="222268"/>
                </a:solidFill>
                <a:latin typeface="+mn-lt"/>
              </a:rPr>
              <a:t> tessuto adiposo inattivo (midollo giallo).</a:t>
            </a:r>
          </a:p>
          <a:p>
            <a:pPr>
              <a:spcBef>
                <a:spcPct val="50000"/>
              </a:spcBef>
              <a:buFontTx/>
              <a:buNone/>
            </a:pPr>
            <a:r>
              <a:rPr lang="it-IT" altLang="it-IT" sz="2400" b="1" dirty="0">
                <a:solidFill>
                  <a:srgbClr val="222268"/>
                </a:solidFill>
                <a:latin typeface="+mn-lt"/>
              </a:rPr>
              <a:t>Involuzione di 1%/anno!</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F22B5D-C250-EE01-115D-9241386FF2D8}"/>
              </a:ext>
            </a:extLst>
          </p:cNvPr>
          <p:cNvSpPr txBox="1"/>
          <p:nvPr/>
        </p:nvSpPr>
        <p:spPr>
          <a:xfrm>
            <a:off x="318574" y="244222"/>
            <a:ext cx="11281410" cy="461665"/>
          </a:xfrm>
          <a:prstGeom prst="rect">
            <a:avLst/>
          </a:prstGeom>
          <a:noFill/>
        </p:spPr>
        <p:txBody>
          <a:bodyPr wrap="square">
            <a:spAutoFit/>
          </a:bodyPr>
          <a:lstStyle/>
          <a:p>
            <a:pPr>
              <a:spcBef>
                <a:spcPct val="50000"/>
              </a:spcBef>
              <a:buFontTx/>
              <a:buNone/>
            </a:pPr>
            <a:r>
              <a:rPr lang="en-US" altLang="it-IT" sz="2400" b="1" dirty="0">
                <a:solidFill>
                  <a:srgbClr val="222268"/>
                </a:solidFill>
                <a:cs typeface="Arial" panose="020B0604020202020204" pitchFamily="34" charset="0"/>
              </a:rPr>
              <a:t>Tutti </a:t>
            </a:r>
            <a:r>
              <a:rPr lang="en-US" altLang="it-IT" sz="2400" b="1" dirty="0" err="1">
                <a:solidFill>
                  <a:srgbClr val="222268"/>
                </a:solidFill>
                <a:cs typeface="Arial" panose="020B0604020202020204" pitchFamily="34" charset="0"/>
              </a:rPr>
              <a:t>gli</a:t>
            </a:r>
            <a:r>
              <a:rPr lang="en-US" altLang="it-IT" sz="2400" b="1" dirty="0">
                <a:solidFill>
                  <a:srgbClr val="222268"/>
                </a:solidFill>
                <a:cs typeface="Arial" panose="020B0604020202020204" pitchFamily="34" charset="0"/>
              </a:rPr>
              <a:t> </a:t>
            </a:r>
            <a:r>
              <a:rPr lang="en-US" altLang="it-IT" sz="2400" b="1" dirty="0" err="1">
                <a:solidFill>
                  <a:srgbClr val="222268"/>
                </a:solidFill>
                <a:cs typeface="Arial" panose="020B0604020202020204" pitchFamily="34" charset="0"/>
              </a:rPr>
              <a:t>elementi</a:t>
            </a:r>
            <a:r>
              <a:rPr lang="en-US" altLang="it-IT" sz="2400" b="1" dirty="0">
                <a:solidFill>
                  <a:srgbClr val="222268"/>
                </a:solidFill>
                <a:cs typeface="Arial" panose="020B0604020202020204" pitchFamily="34" charset="0"/>
              </a:rPr>
              <a:t> </a:t>
            </a:r>
            <a:r>
              <a:rPr lang="en-US" altLang="it-IT" sz="2400" b="1" dirty="0" err="1">
                <a:solidFill>
                  <a:srgbClr val="222268"/>
                </a:solidFill>
                <a:cs typeface="Arial" panose="020B0604020202020204" pitchFamily="34" charset="0"/>
              </a:rPr>
              <a:t>cellulari</a:t>
            </a:r>
            <a:r>
              <a:rPr lang="en-US" altLang="it-IT" sz="2400" b="1" dirty="0">
                <a:solidFill>
                  <a:srgbClr val="222268"/>
                </a:solidFill>
                <a:cs typeface="Arial" panose="020B0604020202020204" pitchFamily="34" charset="0"/>
              </a:rPr>
              <a:t> del </a:t>
            </a:r>
            <a:r>
              <a:rPr lang="en-US" altLang="it-IT" sz="2400" b="1" dirty="0" err="1">
                <a:solidFill>
                  <a:srgbClr val="222268"/>
                </a:solidFill>
                <a:cs typeface="Arial" panose="020B0604020202020204" pitchFamily="34" charset="0"/>
              </a:rPr>
              <a:t>sangue</a:t>
            </a:r>
            <a:r>
              <a:rPr lang="en-US" altLang="it-IT" sz="2400" b="1" dirty="0">
                <a:solidFill>
                  <a:srgbClr val="222268"/>
                </a:solidFill>
                <a:cs typeface="Arial" panose="020B0604020202020204" pitchFamily="34" charset="0"/>
              </a:rPr>
              <a:t> </a:t>
            </a:r>
            <a:r>
              <a:rPr lang="en-US" altLang="it-IT" sz="2400" b="1" dirty="0" err="1">
                <a:solidFill>
                  <a:srgbClr val="222268"/>
                </a:solidFill>
                <a:cs typeface="Arial" panose="020B0604020202020204" pitchFamily="34" charset="0"/>
              </a:rPr>
              <a:t>derivano</a:t>
            </a:r>
            <a:r>
              <a:rPr lang="en-US" altLang="it-IT" sz="2400" b="1" dirty="0">
                <a:solidFill>
                  <a:srgbClr val="222268"/>
                </a:solidFill>
                <a:cs typeface="Arial" panose="020B0604020202020204" pitchFamily="34" charset="0"/>
              </a:rPr>
              <a:t> </a:t>
            </a:r>
            <a:r>
              <a:rPr lang="en-US" altLang="it-IT" sz="2400" b="1" dirty="0" err="1">
                <a:solidFill>
                  <a:srgbClr val="222268"/>
                </a:solidFill>
                <a:cs typeface="Arial" panose="020B0604020202020204" pitchFamily="34" charset="0"/>
              </a:rPr>
              <a:t>dalle</a:t>
            </a:r>
            <a:r>
              <a:rPr lang="en-US" altLang="it-IT" sz="2400" b="1" dirty="0">
                <a:solidFill>
                  <a:srgbClr val="222268"/>
                </a:solidFill>
                <a:cs typeface="Arial" panose="020B0604020202020204" pitchFamily="34" charset="0"/>
              </a:rPr>
              <a:t> cellule </a:t>
            </a:r>
            <a:r>
              <a:rPr lang="en-US" altLang="it-IT" sz="2400" b="1" dirty="0" err="1">
                <a:solidFill>
                  <a:srgbClr val="222268"/>
                </a:solidFill>
                <a:cs typeface="Arial" panose="020B0604020202020204" pitchFamily="34" charset="0"/>
              </a:rPr>
              <a:t>staminali</a:t>
            </a:r>
            <a:r>
              <a:rPr lang="en-US" altLang="it-IT" sz="2400" b="1" dirty="0">
                <a:solidFill>
                  <a:srgbClr val="222268"/>
                </a:solidFill>
                <a:cs typeface="Arial" panose="020B0604020202020204" pitchFamily="34" charset="0"/>
              </a:rPr>
              <a:t> </a:t>
            </a:r>
            <a:r>
              <a:rPr lang="en-US" altLang="it-IT" sz="2400" b="1" dirty="0" err="1">
                <a:solidFill>
                  <a:srgbClr val="222268"/>
                </a:solidFill>
                <a:cs typeface="Arial" panose="020B0604020202020204" pitchFamily="34" charset="0"/>
              </a:rPr>
              <a:t>multipotenti</a:t>
            </a:r>
            <a:endParaRPr lang="en-US" altLang="it-IT" sz="2400" b="1" dirty="0">
              <a:solidFill>
                <a:srgbClr val="222268"/>
              </a:solidFill>
              <a:cs typeface="Arial" panose="020B0604020202020204" pitchFamily="34" charset="0"/>
            </a:endParaRPr>
          </a:p>
        </p:txBody>
      </p:sp>
      <p:pic>
        <p:nvPicPr>
          <p:cNvPr id="5" name="Picture 4">
            <a:extLst>
              <a:ext uri="{FF2B5EF4-FFF2-40B4-BE49-F238E27FC236}">
                <a16:creationId xmlns:a16="http://schemas.microsoft.com/office/drawing/2014/main" id="{D5D9E463-1E91-F5B8-17B0-E1E22E92CB00}"/>
              </a:ext>
            </a:extLst>
          </p:cNvPr>
          <p:cNvPicPr>
            <a:picLocks noChangeAspect="1"/>
          </p:cNvPicPr>
          <p:nvPr/>
        </p:nvPicPr>
        <p:blipFill>
          <a:blip r:embed="rId3"/>
          <a:stretch>
            <a:fillRect/>
          </a:stretch>
        </p:blipFill>
        <p:spPr>
          <a:xfrm>
            <a:off x="382829" y="1357541"/>
            <a:ext cx="2705478" cy="1448002"/>
          </a:xfrm>
          <a:prstGeom prst="rect">
            <a:avLst/>
          </a:prstGeom>
        </p:spPr>
      </p:pic>
      <p:sp>
        <p:nvSpPr>
          <p:cNvPr id="6" name="TextBox 5">
            <a:extLst>
              <a:ext uri="{FF2B5EF4-FFF2-40B4-BE49-F238E27FC236}">
                <a16:creationId xmlns:a16="http://schemas.microsoft.com/office/drawing/2014/main" id="{77C0910F-A982-B5A0-263D-1F48BB429A2D}"/>
              </a:ext>
            </a:extLst>
          </p:cNvPr>
          <p:cNvSpPr txBox="1"/>
          <p:nvPr/>
        </p:nvSpPr>
        <p:spPr>
          <a:xfrm>
            <a:off x="232936" y="6132662"/>
            <a:ext cx="5969725" cy="369332"/>
          </a:xfrm>
          <a:prstGeom prst="rect">
            <a:avLst/>
          </a:prstGeom>
          <a:noFill/>
        </p:spPr>
        <p:txBody>
          <a:bodyPr wrap="square" rtlCol="0">
            <a:spAutoFit/>
          </a:bodyPr>
          <a:lstStyle/>
          <a:p>
            <a:r>
              <a:rPr lang="it-IT" dirty="0"/>
              <a:t>Pluripotente, ma non totipotente (solo le cellule embrionali)</a:t>
            </a:r>
          </a:p>
        </p:txBody>
      </p:sp>
      <p:pic>
        <p:nvPicPr>
          <p:cNvPr id="8" name="Picture 7">
            <a:extLst>
              <a:ext uri="{FF2B5EF4-FFF2-40B4-BE49-F238E27FC236}">
                <a16:creationId xmlns:a16="http://schemas.microsoft.com/office/drawing/2014/main" id="{CF33A109-9891-E1EA-0750-E0BE52FA58CE}"/>
              </a:ext>
            </a:extLst>
          </p:cNvPr>
          <p:cNvPicPr>
            <a:picLocks noChangeAspect="1"/>
          </p:cNvPicPr>
          <p:nvPr/>
        </p:nvPicPr>
        <p:blipFill>
          <a:blip r:embed="rId4"/>
          <a:stretch>
            <a:fillRect/>
          </a:stretch>
        </p:blipFill>
        <p:spPr>
          <a:xfrm>
            <a:off x="318574" y="3087865"/>
            <a:ext cx="1899877" cy="2269519"/>
          </a:xfrm>
          <a:prstGeom prst="rect">
            <a:avLst/>
          </a:prstGeom>
        </p:spPr>
      </p:pic>
      <p:pic>
        <p:nvPicPr>
          <p:cNvPr id="9" name="Picture 8">
            <a:extLst>
              <a:ext uri="{FF2B5EF4-FFF2-40B4-BE49-F238E27FC236}">
                <a16:creationId xmlns:a16="http://schemas.microsoft.com/office/drawing/2014/main" id="{92CD426A-0B6A-7B33-E061-ED9E6F39884F}"/>
              </a:ext>
            </a:extLst>
          </p:cNvPr>
          <p:cNvPicPr>
            <a:picLocks noChangeAspect="1"/>
          </p:cNvPicPr>
          <p:nvPr/>
        </p:nvPicPr>
        <p:blipFill>
          <a:blip r:embed="rId5"/>
          <a:stretch>
            <a:fillRect/>
          </a:stretch>
        </p:blipFill>
        <p:spPr>
          <a:xfrm>
            <a:off x="8255391" y="1414991"/>
            <a:ext cx="3331189" cy="4411043"/>
          </a:xfrm>
          <a:prstGeom prst="rect">
            <a:avLst/>
          </a:prstGeom>
        </p:spPr>
      </p:pic>
      <p:sp>
        <p:nvSpPr>
          <p:cNvPr id="10" name="TextBox 9">
            <a:extLst>
              <a:ext uri="{FF2B5EF4-FFF2-40B4-BE49-F238E27FC236}">
                <a16:creationId xmlns:a16="http://schemas.microsoft.com/office/drawing/2014/main" id="{8099CC2F-3F36-85F5-A314-484C92E75E4B}"/>
              </a:ext>
            </a:extLst>
          </p:cNvPr>
          <p:cNvSpPr txBox="1"/>
          <p:nvPr/>
        </p:nvSpPr>
        <p:spPr>
          <a:xfrm>
            <a:off x="8255391" y="1414991"/>
            <a:ext cx="1291187" cy="369332"/>
          </a:xfrm>
          <a:prstGeom prst="rect">
            <a:avLst/>
          </a:prstGeom>
          <a:noFill/>
        </p:spPr>
        <p:txBody>
          <a:bodyPr wrap="none" rtlCol="0">
            <a:spAutoFit/>
          </a:bodyPr>
          <a:lstStyle/>
          <a:p>
            <a:r>
              <a:rPr lang="it-IT" b="1" dirty="0">
                <a:solidFill>
                  <a:srgbClr val="0070C0"/>
                </a:solidFill>
              </a:rPr>
              <a:t>STAMINALE</a:t>
            </a:r>
          </a:p>
        </p:txBody>
      </p:sp>
      <p:sp>
        <p:nvSpPr>
          <p:cNvPr id="11" name="TextBox 10">
            <a:extLst>
              <a:ext uri="{FF2B5EF4-FFF2-40B4-BE49-F238E27FC236}">
                <a16:creationId xmlns:a16="http://schemas.microsoft.com/office/drawing/2014/main" id="{B47ADAB7-812A-B053-0E6D-956AAACB0455}"/>
              </a:ext>
            </a:extLst>
          </p:cNvPr>
          <p:cNvSpPr txBox="1"/>
          <p:nvPr/>
        </p:nvSpPr>
        <p:spPr>
          <a:xfrm>
            <a:off x="8175313" y="5357384"/>
            <a:ext cx="1887583" cy="646331"/>
          </a:xfrm>
          <a:prstGeom prst="rect">
            <a:avLst/>
          </a:prstGeom>
          <a:noFill/>
        </p:spPr>
        <p:txBody>
          <a:bodyPr wrap="square" rtlCol="0">
            <a:spAutoFit/>
          </a:bodyPr>
          <a:lstStyle/>
          <a:p>
            <a:r>
              <a:rPr lang="it-IT" b="1" dirty="0">
                <a:solidFill>
                  <a:srgbClr val="0070C0"/>
                </a:solidFill>
              </a:rPr>
              <a:t>PROGENITORE COMUNE</a:t>
            </a:r>
          </a:p>
        </p:txBody>
      </p:sp>
      <p:pic>
        <p:nvPicPr>
          <p:cNvPr id="93185" name="Picture 2">
            <a:extLst>
              <a:ext uri="{FF2B5EF4-FFF2-40B4-BE49-F238E27FC236}">
                <a16:creationId xmlns:a16="http://schemas.microsoft.com/office/drawing/2014/main" id="{3C934C9E-D140-14C3-7A3B-1B9325566A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7811" y="1297532"/>
            <a:ext cx="3971320" cy="4528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47127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E53305-E7C9-6BFB-0568-3F7291E2E0E8}"/>
              </a:ext>
            </a:extLst>
          </p:cNvPr>
          <p:cNvPicPr>
            <a:picLocks noChangeAspect="1"/>
          </p:cNvPicPr>
          <p:nvPr/>
        </p:nvPicPr>
        <p:blipFill>
          <a:blip r:embed="rId3"/>
          <a:stretch>
            <a:fillRect/>
          </a:stretch>
        </p:blipFill>
        <p:spPr>
          <a:xfrm>
            <a:off x="6840550" y="1372781"/>
            <a:ext cx="5247747" cy="4335976"/>
          </a:xfrm>
          <a:prstGeom prst="rect">
            <a:avLst/>
          </a:prstGeom>
        </p:spPr>
      </p:pic>
      <p:pic>
        <p:nvPicPr>
          <p:cNvPr id="7" name="Picture 6">
            <a:extLst>
              <a:ext uri="{FF2B5EF4-FFF2-40B4-BE49-F238E27FC236}">
                <a16:creationId xmlns:a16="http://schemas.microsoft.com/office/drawing/2014/main" id="{7829ED6A-7539-CE48-AD92-9273B7F7A957}"/>
              </a:ext>
            </a:extLst>
          </p:cNvPr>
          <p:cNvPicPr>
            <a:picLocks noChangeAspect="1"/>
          </p:cNvPicPr>
          <p:nvPr/>
        </p:nvPicPr>
        <p:blipFill>
          <a:blip r:embed="rId4"/>
          <a:stretch>
            <a:fillRect/>
          </a:stretch>
        </p:blipFill>
        <p:spPr>
          <a:xfrm>
            <a:off x="103703" y="897960"/>
            <a:ext cx="6468378" cy="4810796"/>
          </a:xfrm>
          <a:prstGeom prst="rect">
            <a:avLst/>
          </a:prstGeom>
        </p:spPr>
      </p:pic>
      <p:sp>
        <p:nvSpPr>
          <p:cNvPr id="2" name="Rettangolo 6">
            <a:extLst>
              <a:ext uri="{FF2B5EF4-FFF2-40B4-BE49-F238E27FC236}">
                <a16:creationId xmlns:a16="http://schemas.microsoft.com/office/drawing/2014/main" id="{7B4C8279-5794-6E4E-E3A8-36283551EF5E}"/>
              </a:ext>
            </a:extLst>
          </p:cNvPr>
          <p:cNvSpPr>
            <a:spLocks noChangeArrowheads="1"/>
          </p:cNvSpPr>
          <p:nvPr/>
        </p:nvSpPr>
        <p:spPr bwMode="auto">
          <a:xfrm>
            <a:off x="320041" y="188913"/>
            <a:ext cx="101685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2400" b="1" dirty="0">
                <a:solidFill>
                  <a:srgbClr val="0070C0"/>
                </a:solidFill>
                <a:latin typeface="+mn-lt"/>
                <a:cs typeface="Arial" panose="020B0604020202020204" pitchFamily="34" charset="0"/>
              </a:rPr>
              <a:t>LA NICCHIA EMOPOIETICA</a:t>
            </a:r>
            <a:endParaRPr lang="it-IT" altLang="it-IT" sz="2400" b="1" dirty="0">
              <a:solidFill>
                <a:srgbClr val="0070C0"/>
              </a:solidFill>
              <a:latin typeface="+mn-lt"/>
              <a:cs typeface="Arial" panose="020B0604020202020204" pitchFamily="34" charset="0"/>
            </a:endParaRPr>
          </a:p>
        </p:txBody>
      </p:sp>
      <p:sp>
        <p:nvSpPr>
          <p:cNvPr id="3" name="TextBox 2">
            <a:extLst>
              <a:ext uri="{FF2B5EF4-FFF2-40B4-BE49-F238E27FC236}">
                <a16:creationId xmlns:a16="http://schemas.microsoft.com/office/drawing/2014/main" id="{5D77A94A-C763-2E91-9953-3C6089DF1EBE}"/>
              </a:ext>
            </a:extLst>
          </p:cNvPr>
          <p:cNvSpPr txBox="1"/>
          <p:nvPr/>
        </p:nvSpPr>
        <p:spPr>
          <a:xfrm>
            <a:off x="482600" y="6051550"/>
            <a:ext cx="7264400" cy="461665"/>
          </a:xfrm>
          <a:prstGeom prst="rect">
            <a:avLst/>
          </a:prstGeom>
          <a:noFill/>
        </p:spPr>
        <p:txBody>
          <a:bodyPr wrap="square" rtlCol="0">
            <a:spAutoFit/>
          </a:bodyPr>
          <a:lstStyle/>
          <a:p>
            <a:r>
              <a:rPr lang="it-IT" sz="2400" dirty="0"/>
              <a:t>1 – 2% di cellule staminali emopoietiche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4">
            <a:extLst>
              <a:ext uri="{FF2B5EF4-FFF2-40B4-BE49-F238E27FC236}">
                <a16:creationId xmlns:a16="http://schemas.microsoft.com/office/drawing/2014/main" id="{A2156B22-83B8-3CFA-6549-54D911F722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7151688" cy="679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8" name="Picture 3">
            <a:extLst>
              <a:ext uri="{FF2B5EF4-FFF2-40B4-BE49-F238E27FC236}">
                <a16:creationId xmlns:a16="http://schemas.microsoft.com/office/drawing/2014/main" id="{93CC287B-5F6D-4E40-C14C-AC10A34F4F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3926" y="1123951"/>
            <a:ext cx="2124075" cy="565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descr="Full-size image (56 K)">
            <a:hlinkClick r:id="" action="ppaction://noaction"/>
            <a:extLst>
              <a:ext uri="{FF2B5EF4-FFF2-40B4-BE49-F238E27FC236}">
                <a16:creationId xmlns:a16="http://schemas.microsoft.com/office/drawing/2014/main" id="{4AAEC671-421B-8C42-2A94-44A6153B60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203" y="260349"/>
            <a:ext cx="7500938" cy="288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7" name="Rettangolo 1">
            <a:extLst>
              <a:ext uri="{FF2B5EF4-FFF2-40B4-BE49-F238E27FC236}">
                <a16:creationId xmlns:a16="http://schemas.microsoft.com/office/drawing/2014/main" id="{F05009B1-B21C-86C4-53EB-427AD463B43E}"/>
              </a:ext>
            </a:extLst>
          </p:cNvPr>
          <p:cNvSpPr>
            <a:spLocks noChangeArrowheads="1"/>
          </p:cNvSpPr>
          <p:nvPr/>
        </p:nvSpPr>
        <p:spPr bwMode="auto">
          <a:xfrm>
            <a:off x="365761" y="3370810"/>
            <a:ext cx="1084217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it-IT" sz="2400" dirty="0">
                <a:solidFill>
                  <a:srgbClr val="222268"/>
                </a:solidFill>
              </a:rPr>
              <a:t>2 componenti:</a:t>
            </a:r>
          </a:p>
          <a:p>
            <a:pPr eaLnBrk="1" hangingPunct="1">
              <a:spcBef>
                <a:spcPct val="0"/>
              </a:spcBef>
              <a:buFontTx/>
              <a:buNone/>
            </a:pPr>
            <a:r>
              <a:rPr lang="it-IT" altLang="it-IT" sz="2400" dirty="0">
                <a:solidFill>
                  <a:srgbClr val="222268"/>
                </a:solidFill>
              </a:rPr>
              <a:t>- le cellule della nicchia (prodotte dalla </a:t>
            </a:r>
            <a:r>
              <a:rPr lang="it-IT" altLang="it-IT" sz="2400" b="1" dirty="0">
                <a:solidFill>
                  <a:srgbClr val="222268"/>
                </a:solidFill>
              </a:rPr>
              <a:t>cellula staminale mesenchimale</a:t>
            </a:r>
            <a:r>
              <a:rPr lang="it-IT" altLang="it-IT" sz="2400" dirty="0">
                <a:solidFill>
                  <a:srgbClr val="222268"/>
                </a:solidFill>
              </a:rPr>
              <a:t>)</a:t>
            </a:r>
          </a:p>
          <a:p>
            <a:pPr eaLnBrk="1" hangingPunct="1">
              <a:spcBef>
                <a:spcPct val="0"/>
              </a:spcBef>
              <a:buFontTx/>
              <a:buNone/>
            </a:pPr>
            <a:r>
              <a:rPr lang="it-IT" altLang="it-IT" sz="2400" dirty="0">
                <a:solidFill>
                  <a:srgbClr val="222268"/>
                </a:solidFill>
              </a:rPr>
              <a:t>- la matrice </a:t>
            </a:r>
            <a:r>
              <a:rPr lang="it-IT" altLang="it-IT" sz="2400" dirty="0" err="1">
                <a:solidFill>
                  <a:srgbClr val="222268"/>
                </a:solidFill>
              </a:rPr>
              <a:t>exracellulare</a:t>
            </a:r>
            <a:r>
              <a:rPr lang="it-IT" altLang="it-IT" sz="2400" dirty="0">
                <a:solidFill>
                  <a:srgbClr val="222268"/>
                </a:solidFill>
              </a:rPr>
              <a:t> (MEC).</a:t>
            </a:r>
          </a:p>
          <a:p>
            <a:pPr eaLnBrk="1" hangingPunct="1">
              <a:spcBef>
                <a:spcPct val="0"/>
              </a:spcBef>
              <a:buFontTx/>
              <a:buNone/>
            </a:pPr>
            <a:endParaRPr lang="it-IT" altLang="it-IT" sz="2400" dirty="0">
              <a:solidFill>
                <a:srgbClr val="222268"/>
              </a:solidFill>
            </a:endParaRPr>
          </a:p>
          <a:p>
            <a:pPr eaLnBrk="1" hangingPunct="1">
              <a:spcBef>
                <a:spcPct val="0"/>
              </a:spcBef>
              <a:buFontTx/>
              <a:buNone/>
            </a:pPr>
            <a:r>
              <a:rPr lang="it-IT" altLang="it-IT" sz="2400" dirty="0">
                <a:solidFill>
                  <a:srgbClr val="222268"/>
                </a:solidFill>
              </a:rPr>
              <a:t>Fornire uno spazio anatomico di supporto alle HSC e regolarne il numero</a:t>
            </a:r>
          </a:p>
          <a:p>
            <a:pPr eaLnBrk="1" hangingPunct="1">
              <a:spcBef>
                <a:spcPct val="0"/>
              </a:spcBef>
              <a:buFontTx/>
              <a:buAutoNum type="arabicParenR"/>
            </a:pPr>
            <a:r>
              <a:rPr lang="it-IT" altLang="it-IT" sz="2400" dirty="0">
                <a:solidFill>
                  <a:srgbClr val="222268"/>
                </a:solidFill>
              </a:rPr>
              <a:t> Istruire le cellule ad </a:t>
            </a:r>
            <a:r>
              <a:rPr lang="it-IT" altLang="it-IT" sz="2400" dirty="0" err="1">
                <a:solidFill>
                  <a:srgbClr val="222268"/>
                </a:solidFill>
              </a:rPr>
              <a:t>autorinnovarsi</a:t>
            </a:r>
            <a:r>
              <a:rPr lang="it-IT" altLang="it-IT" sz="2400" dirty="0">
                <a:solidFill>
                  <a:srgbClr val="222268"/>
                </a:solidFill>
              </a:rPr>
              <a:t> (quando in </a:t>
            </a:r>
            <a:r>
              <a:rPr lang="it-IT" altLang="it-IT" sz="2400" dirty="0" err="1">
                <a:solidFill>
                  <a:srgbClr val="222268"/>
                </a:solidFill>
              </a:rPr>
              <a:t>prox</a:t>
            </a:r>
            <a:r>
              <a:rPr lang="it-IT" altLang="it-IT" sz="2400" dirty="0">
                <a:solidFill>
                  <a:srgbClr val="222268"/>
                </a:solidFill>
              </a:rPr>
              <a:t> alle cellule del microambiente) o a differenziarsi (quando si allontanano dalle cellule stromali)</a:t>
            </a:r>
          </a:p>
          <a:p>
            <a:pPr eaLnBrk="1" hangingPunct="1">
              <a:spcBef>
                <a:spcPct val="0"/>
              </a:spcBef>
              <a:buFontTx/>
              <a:buAutoNum type="arabicParenR"/>
            </a:pPr>
            <a:r>
              <a:rPr lang="it-IT" altLang="it-IT" sz="2400" dirty="0">
                <a:solidFill>
                  <a:srgbClr val="222268"/>
                </a:solidFill>
              </a:rPr>
              <a:t> Influenzare la mobilità cellulare.</a:t>
            </a:r>
          </a:p>
        </p:txBody>
      </p:sp>
      <p:sp>
        <p:nvSpPr>
          <p:cNvPr id="3" name="TextBox 2">
            <a:extLst>
              <a:ext uri="{FF2B5EF4-FFF2-40B4-BE49-F238E27FC236}">
                <a16:creationId xmlns:a16="http://schemas.microsoft.com/office/drawing/2014/main" id="{741D161A-2A92-2D90-7122-28D803157E62}"/>
              </a:ext>
            </a:extLst>
          </p:cNvPr>
          <p:cNvSpPr txBox="1"/>
          <p:nvPr/>
        </p:nvSpPr>
        <p:spPr>
          <a:xfrm>
            <a:off x="8386810" y="260349"/>
            <a:ext cx="3115037" cy="461665"/>
          </a:xfrm>
          <a:prstGeom prst="rect">
            <a:avLst/>
          </a:prstGeom>
          <a:noFill/>
        </p:spPr>
        <p:txBody>
          <a:bodyPr wrap="square">
            <a:spAutoFit/>
          </a:bodyPr>
          <a:lstStyle/>
          <a:p>
            <a:pPr eaLnBrk="1" hangingPunct="1">
              <a:spcBef>
                <a:spcPct val="0"/>
              </a:spcBef>
              <a:buFontTx/>
              <a:buNone/>
            </a:pPr>
            <a:r>
              <a:rPr lang="it-IT" altLang="it-IT" sz="2400" b="1" dirty="0">
                <a:solidFill>
                  <a:srgbClr val="0070C0"/>
                </a:solidFill>
              </a:rPr>
              <a:t>Nicchia emopoietica</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a:extLst>
              <a:ext uri="{FF2B5EF4-FFF2-40B4-BE49-F238E27FC236}">
                <a16:creationId xmlns:a16="http://schemas.microsoft.com/office/drawing/2014/main" id="{45C4A5C5-D3BF-EA08-4288-F80D2F92CDD9}"/>
              </a:ext>
            </a:extLst>
          </p:cNvPr>
          <p:cNvSpPr>
            <a:spLocks noGrp="1" noChangeArrowheads="1"/>
          </p:cNvSpPr>
          <p:nvPr>
            <p:ph type="title"/>
          </p:nvPr>
        </p:nvSpPr>
        <p:spPr>
          <a:xfrm>
            <a:off x="9636862" y="995714"/>
            <a:ext cx="2402738" cy="4866572"/>
          </a:xfrm>
        </p:spPr>
        <p:txBody>
          <a:bodyPr>
            <a:normAutofit/>
          </a:bodyPr>
          <a:lstStyle/>
          <a:p>
            <a:pPr algn="l" eaLnBrk="1" hangingPunct="1"/>
            <a:r>
              <a:rPr lang="en-US" altLang="it-IT" sz="2200" b="1" dirty="0">
                <a:ea typeface="ＭＳ Ｐゴシック" panose="020B0600070205080204" pitchFamily="34" charset="-128"/>
              </a:rPr>
              <a:t>A: platelet</a:t>
            </a:r>
            <a:br>
              <a:rPr lang="en-US" altLang="it-IT" sz="2200" b="1" dirty="0">
                <a:ea typeface="ＭＳ Ｐゴシック" panose="020B0600070205080204" pitchFamily="34" charset="-128"/>
              </a:rPr>
            </a:br>
            <a:br>
              <a:rPr lang="en-US" altLang="it-IT" sz="2200" b="1" dirty="0">
                <a:ea typeface="ＭＳ Ｐゴシック" panose="020B0600070205080204" pitchFamily="34" charset="-128"/>
              </a:rPr>
            </a:br>
            <a:r>
              <a:rPr lang="en-US" altLang="it-IT" sz="2200" b="1" dirty="0">
                <a:ea typeface="ＭＳ Ｐゴシック" panose="020B0600070205080204" pitchFamily="34" charset="-128"/>
              </a:rPr>
              <a:t>B: promyelocyte</a:t>
            </a:r>
            <a:br>
              <a:rPr lang="en-US" altLang="it-IT" sz="2200" b="1" dirty="0">
                <a:ea typeface="ＭＳ Ｐゴシック" panose="020B0600070205080204" pitchFamily="34" charset="-128"/>
              </a:rPr>
            </a:br>
            <a:br>
              <a:rPr lang="en-US" altLang="it-IT" sz="2200" b="1" dirty="0">
                <a:ea typeface="ＭＳ Ｐゴシック" panose="020B0600070205080204" pitchFamily="34" charset="-128"/>
              </a:rPr>
            </a:br>
            <a:r>
              <a:rPr lang="en-US" altLang="it-IT" sz="2200" b="1" dirty="0">
                <a:ea typeface="ＭＳ Ｐゴシック" panose="020B0600070205080204" pitchFamily="34" charset="-128"/>
              </a:rPr>
              <a:t>C: neutrophils</a:t>
            </a:r>
            <a:br>
              <a:rPr lang="en-US" altLang="it-IT" sz="2200" b="1" dirty="0">
                <a:ea typeface="ＭＳ Ｐゴシック" panose="020B0600070205080204" pitchFamily="34" charset="-128"/>
              </a:rPr>
            </a:br>
            <a:br>
              <a:rPr lang="en-US" altLang="it-IT" sz="2200" b="1" dirty="0">
                <a:ea typeface="ＭＳ Ｐゴシック" panose="020B0600070205080204" pitchFamily="34" charset="-128"/>
              </a:rPr>
            </a:br>
            <a:r>
              <a:rPr lang="en-US" altLang="it-IT" sz="2200" b="1" dirty="0">
                <a:ea typeface="ＭＳ Ｐゴシック" panose="020B0600070205080204" pitchFamily="34" charset="-128"/>
              </a:rPr>
              <a:t>D: basophilic erythroblasts</a:t>
            </a:r>
            <a:br>
              <a:rPr lang="en-US" altLang="it-IT" sz="2200" b="1" dirty="0">
                <a:ea typeface="ＭＳ Ｐゴシック" panose="020B0600070205080204" pitchFamily="34" charset="-128"/>
              </a:rPr>
            </a:br>
            <a:br>
              <a:rPr lang="en-US" altLang="it-IT" sz="2200" b="1" dirty="0">
                <a:ea typeface="ＭＳ Ｐゴシック" panose="020B0600070205080204" pitchFamily="34" charset="-128"/>
              </a:rPr>
            </a:br>
            <a:r>
              <a:rPr lang="en-US" altLang="it-IT" sz="2200" b="1" dirty="0">
                <a:ea typeface="ＭＳ Ｐゴシック" panose="020B0600070205080204" pitchFamily="34" charset="-128"/>
              </a:rPr>
              <a:t>E: most likely a polychromatophilic erythroblast</a:t>
            </a:r>
          </a:p>
        </p:txBody>
      </p:sp>
      <p:sp>
        <p:nvSpPr>
          <p:cNvPr id="79876" name="Rectangle 4">
            <a:extLst>
              <a:ext uri="{FF2B5EF4-FFF2-40B4-BE49-F238E27FC236}">
                <a16:creationId xmlns:a16="http://schemas.microsoft.com/office/drawing/2014/main" id="{6BC09CBB-5E4E-6040-94ED-4D41A6C0236F}"/>
              </a:ext>
            </a:extLst>
          </p:cNvPr>
          <p:cNvSpPr>
            <a:spLocks noChangeArrowheads="1"/>
          </p:cNvSpPr>
          <p:nvPr/>
        </p:nvSpPr>
        <p:spPr bwMode="auto">
          <a:xfrm>
            <a:off x="450670" y="260350"/>
            <a:ext cx="8166282" cy="584775"/>
          </a:xfrm>
          <a:prstGeom prst="rect">
            <a:avLst/>
          </a:prstGeom>
          <a:noFill/>
          <a:ln w="9525">
            <a:noFill/>
            <a:miter lim="800000"/>
            <a:headEnd/>
            <a:tailEnd/>
          </a:ln>
        </p:spPr>
        <p:txBody>
          <a:bodyPr wrap="square">
            <a:spAutoFit/>
          </a:bodyPr>
          <a:lstStyle/>
          <a:p>
            <a:pPr>
              <a:defRPr/>
            </a:pPr>
            <a:r>
              <a:rPr lang="en-US" sz="3200" b="1" dirty="0" err="1">
                <a:solidFill>
                  <a:srgbClr val="0070C0"/>
                </a:solidFill>
                <a:cs typeface="Times New Roman" pitchFamily="18" charset="0"/>
              </a:rPr>
              <a:t>Striscio</a:t>
            </a:r>
            <a:r>
              <a:rPr lang="en-US" sz="3200" b="1" dirty="0">
                <a:solidFill>
                  <a:srgbClr val="0070C0"/>
                </a:solidFill>
                <a:cs typeface="Times New Roman" pitchFamily="18" charset="0"/>
              </a:rPr>
              <a:t> di </a:t>
            </a:r>
            <a:r>
              <a:rPr lang="en-US" sz="3200" b="1" dirty="0" err="1">
                <a:solidFill>
                  <a:srgbClr val="0070C0"/>
                </a:solidFill>
                <a:cs typeface="Times New Roman" pitchFamily="18" charset="0"/>
              </a:rPr>
              <a:t>sangue</a:t>
            </a:r>
            <a:r>
              <a:rPr lang="en-US" sz="3200" b="1" dirty="0">
                <a:solidFill>
                  <a:srgbClr val="0070C0"/>
                </a:solidFill>
                <a:cs typeface="Times New Roman" pitchFamily="18" charset="0"/>
              </a:rPr>
              <a:t> </a:t>
            </a:r>
            <a:r>
              <a:rPr lang="en-US" sz="3200" b="1" dirty="0" err="1">
                <a:solidFill>
                  <a:srgbClr val="0070C0"/>
                </a:solidFill>
                <a:cs typeface="Times New Roman" pitchFamily="18" charset="0"/>
              </a:rPr>
              <a:t>midollare</a:t>
            </a:r>
            <a:endParaRPr lang="en-US" sz="3200" b="1" dirty="0">
              <a:solidFill>
                <a:srgbClr val="0070C0"/>
              </a:solidFill>
              <a:cs typeface="Times New Roman" pitchFamily="18" charset="0"/>
            </a:endParaRPr>
          </a:p>
        </p:txBody>
      </p:sp>
      <p:pic>
        <p:nvPicPr>
          <p:cNvPr id="5" name="Picture 4">
            <a:extLst>
              <a:ext uri="{FF2B5EF4-FFF2-40B4-BE49-F238E27FC236}">
                <a16:creationId xmlns:a16="http://schemas.microsoft.com/office/drawing/2014/main" id="{C2EA2AA8-B6F1-7A8D-3BE3-3B04AC2652AD}"/>
              </a:ext>
            </a:extLst>
          </p:cNvPr>
          <p:cNvPicPr>
            <a:picLocks noChangeAspect="1"/>
          </p:cNvPicPr>
          <p:nvPr/>
        </p:nvPicPr>
        <p:blipFill>
          <a:blip r:embed="rId2"/>
          <a:stretch>
            <a:fillRect/>
          </a:stretch>
        </p:blipFill>
        <p:spPr>
          <a:xfrm>
            <a:off x="4185469" y="1355674"/>
            <a:ext cx="5286045" cy="4146651"/>
          </a:xfrm>
          <a:prstGeom prst="rect">
            <a:avLst/>
          </a:prstGeom>
        </p:spPr>
      </p:pic>
      <p:pic>
        <p:nvPicPr>
          <p:cNvPr id="2" name="Picture 8">
            <a:extLst>
              <a:ext uri="{FF2B5EF4-FFF2-40B4-BE49-F238E27FC236}">
                <a16:creationId xmlns:a16="http://schemas.microsoft.com/office/drawing/2014/main" id="{5FDD0D91-252A-0746-F4A2-4BA801AFCE30}"/>
              </a:ext>
            </a:extLst>
          </p:cNvPr>
          <p:cNvPicPr>
            <a:picLocks noChangeAspect="1" noChangeArrowheads="1"/>
          </p:cNvPicPr>
          <p:nvPr/>
        </p:nvPicPr>
        <p:blipFill>
          <a:blip r:embed="rId3" cstate="print"/>
          <a:srcRect/>
          <a:stretch>
            <a:fillRect/>
          </a:stretch>
        </p:blipFill>
        <p:spPr bwMode="auto">
          <a:xfrm>
            <a:off x="292827" y="1355674"/>
            <a:ext cx="3683749" cy="283113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02C703-FCE4-F716-A6BC-D6763891FD7D}"/>
              </a:ext>
            </a:extLst>
          </p:cNvPr>
          <p:cNvPicPr>
            <a:picLocks noChangeAspect="1"/>
          </p:cNvPicPr>
          <p:nvPr/>
        </p:nvPicPr>
        <p:blipFill>
          <a:blip r:embed="rId3"/>
          <a:stretch>
            <a:fillRect/>
          </a:stretch>
        </p:blipFill>
        <p:spPr>
          <a:xfrm>
            <a:off x="1278876" y="209405"/>
            <a:ext cx="9779488" cy="6344958"/>
          </a:xfrm>
          <a:prstGeom prst="rect">
            <a:avLst/>
          </a:prstGeom>
        </p:spPr>
      </p:pic>
    </p:spTree>
    <p:extLst>
      <p:ext uri="{BB962C8B-B14F-4D97-AF65-F5344CB8AC3E}">
        <p14:creationId xmlns:p14="http://schemas.microsoft.com/office/powerpoint/2010/main" val="9688316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2">
            <a:extLst>
              <a:ext uri="{FF2B5EF4-FFF2-40B4-BE49-F238E27FC236}">
                <a16:creationId xmlns:a16="http://schemas.microsoft.com/office/drawing/2014/main" id="{A81EED15-27D0-195D-554C-2D4215B03B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84" y="257880"/>
            <a:ext cx="10540031" cy="63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4" descr="http://www.allthingsstemcell.com/wp-content/uploads/2009/02/hematopoiesis_simple1.png">
            <a:extLst>
              <a:ext uri="{FF2B5EF4-FFF2-40B4-BE49-F238E27FC236}">
                <a16:creationId xmlns:a16="http://schemas.microsoft.com/office/drawing/2014/main" id="{0FFEE590-0C05-F920-2CC0-3D026CCCF3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9754" y="586333"/>
            <a:ext cx="9332491" cy="5377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Rettangolo 4">
            <a:extLst>
              <a:ext uri="{FF2B5EF4-FFF2-40B4-BE49-F238E27FC236}">
                <a16:creationId xmlns:a16="http://schemas.microsoft.com/office/drawing/2014/main" id="{15D23D5F-C9BD-8672-2EFF-10A705D0246C}"/>
              </a:ext>
            </a:extLst>
          </p:cNvPr>
          <p:cNvSpPr>
            <a:spLocks noChangeArrowheads="1"/>
          </p:cNvSpPr>
          <p:nvPr/>
        </p:nvSpPr>
        <p:spPr bwMode="auto">
          <a:xfrm>
            <a:off x="6593887" y="959622"/>
            <a:ext cx="13731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1800" b="1">
                <a:latin typeface="Times New Roman" panose="02020603050405020304" pitchFamily="18" charset="0"/>
              </a:rPr>
              <a:t>self-renewal</a:t>
            </a:r>
            <a:endParaRPr lang="it-IT" altLang="it-IT" sz="1800" b="1">
              <a:latin typeface="Times New Roman" panose="02020603050405020304" pitchFamily="18" charset="0"/>
            </a:endParaRPr>
          </a:p>
        </p:txBody>
      </p:sp>
      <p:sp>
        <p:nvSpPr>
          <p:cNvPr id="86020" name="Rettangolo 5">
            <a:extLst>
              <a:ext uri="{FF2B5EF4-FFF2-40B4-BE49-F238E27FC236}">
                <a16:creationId xmlns:a16="http://schemas.microsoft.com/office/drawing/2014/main" id="{92DBEDEE-991A-A5C6-B33D-87170F579C85}"/>
              </a:ext>
            </a:extLst>
          </p:cNvPr>
          <p:cNvSpPr>
            <a:spLocks noChangeArrowheads="1"/>
          </p:cNvSpPr>
          <p:nvPr/>
        </p:nvSpPr>
        <p:spPr bwMode="auto">
          <a:xfrm>
            <a:off x="5369924" y="1823222"/>
            <a:ext cx="2087563"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1400" b="1">
                <a:latin typeface="Times New Roman" panose="02020603050405020304" pitchFamily="18" charset="0"/>
              </a:rPr>
              <a:t>differentiate into all the functional blood cell types of the body </a:t>
            </a:r>
            <a:endParaRPr lang="it-IT" altLang="it-IT" sz="1400" b="1">
              <a:latin typeface="Times New Roman" panose="02020603050405020304" pitchFamily="18" charset="0"/>
            </a:endParaRPr>
          </a:p>
        </p:txBody>
      </p:sp>
      <p:sp>
        <p:nvSpPr>
          <p:cNvPr id="121859" name="Rettangolo 3">
            <a:extLst>
              <a:ext uri="{FF2B5EF4-FFF2-40B4-BE49-F238E27FC236}">
                <a16:creationId xmlns:a16="http://schemas.microsoft.com/office/drawing/2014/main" id="{A10D1CD3-0053-63E9-44A1-F4F97641AC77}"/>
              </a:ext>
            </a:extLst>
          </p:cNvPr>
          <p:cNvSpPr>
            <a:spLocks noChangeArrowheads="1"/>
          </p:cNvSpPr>
          <p:nvPr/>
        </p:nvSpPr>
        <p:spPr bwMode="auto">
          <a:xfrm>
            <a:off x="7214053" y="5286328"/>
            <a:ext cx="34559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it-IT" sz="1800" b="1">
                <a:solidFill>
                  <a:srgbClr val="222268"/>
                </a:solidFill>
                <a:latin typeface="Times New Roman" panose="02020603050405020304" pitchFamily="18" charset="0"/>
              </a:rPr>
              <a:t>la linea </a:t>
            </a:r>
            <a:r>
              <a:rPr lang="it-IT" altLang="it-IT" sz="1800" b="1" i="1">
                <a:solidFill>
                  <a:srgbClr val="222268"/>
                </a:solidFill>
                <a:latin typeface="Times New Roman" panose="02020603050405020304" pitchFamily="18" charset="0"/>
              </a:rPr>
              <a:t>LINFOIDE da cui si avvia la linfopoiesi (linfociti B, T ed NK)</a:t>
            </a:r>
          </a:p>
        </p:txBody>
      </p:sp>
      <p:sp>
        <p:nvSpPr>
          <p:cNvPr id="121860" name="Rettangolo 4">
            <a:extLst>
              <a:ext uri="{FF2B5EF4-FFF2-40B4-BE49-F238E27FC236}">
                <a16:creationId xmlns:a16="http://schemas.microsoft.com/office/drawing/2014/main" id="{DE0FA4CC-4DE4-3493-C833-996C7254CE76}"/>
              </a:ext>
            </a:extLst>
          </p:cNvPr>
          <p:cNvSpPr>
            <a:spLocks noChangeArrowheads="1"/>
          </p:cNvSpPr>
          <p:nvPr/>
        </p:nvSpPr>
        <p:spPr bwMode="auto">
          <a:xfrm>
            <a:off x="1319893" y="5458199"/>
            <a:ext cx="4140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it-IT" sz="1800" b="1">
                <a:solidFill>
                  <a:srgbClr val="222268"/>
                </a:solidFill>
                <a:latin typeface="Times New Roman" panose="02020603050405020304" pitchFamily="18" charset="0"/>
              </a:rPr>
              <a:t>La linea </a:t>
            </a:r>
            <a:r>
              <a:rPr lang="it-IT" altLang="it-IT" sz="1800" b="1" i="1">
                <a:solidFill>
                  <a:srgbClr val="222268"/>
                </a:solidFill>
                <a:latin typeface="Times New Roman" panose="02020603050405020304" pitchFamily="18" charset="0"/>
              </a:rPr>
              <a:t>MIELOIDE da cui si sviluppa la mielopoiesi, l</a:t>
            </a:r>
            <a:r>
              <a:rPr lang="ja-JP" altLang="it-IT" sz="1800" b="1" i="1">
                <a:solidFill>
                  <a:srgbClr val="222268"/>
                </a:solidFill>
                <a:latin typeface="Times New Roman" panose="02020603050405020304" pitchFamily="18" charset="0"/>
              </a:rPr>
              <a:t>’</a:t>
            </a:r>
            <a:r>
              <a:rPr lang="it-IT" altLang="ja-JP" sz="1800" b="1" i="1">
                <a:solidFill>
                  <a:srgbClr val="222268"/>
                </a:solidFill>
                <a:latin typeface="Times New Roman" panose="02020603050405020304" pitchFamily="18" charset="0"/>
              </a:rPr>
              <a:t>eritropoiesi e la produzione di piastrine (granulociti, monociti, eritrociti, piastrine). </a:t>
            </a:r>
            <a:endParaRPr lang="it-IT" altLang="it-IT" sz="1800" b="1" i="1">
              <a:solidFill>
                <a:srgbClr val="222268"/>
              </a:solidFill>
              <a:latin typeface="Times New Roman" panose="02020603050405020304"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ext Box 3">
            <a:extLst>
              <a:ext uri="{FF2B5EF4-FFF2-40B4-BE49-F238E27FC236}">
                <a16:creationId xmlns:a16="http://schemas.microsoft.com/office/drawing/2014/main" id="{330EA3AC-96AC-0ACB-D719-C95F945C19F3}"/>
              </a:ext>
            </a:extLst>
          </p:cNvPr>
          <p:cNvSpPr txBox="1">
            <a:spLocks noChangeArrowheads="1"/>
          </p:cNvSpPr>
          <p:nvPr/>
        </p:nvSpPr>
        <p:spPr bwMode="auto">
          <a:xfrm>
            <a:off x="370980" y="1149760"/>
            <a:ext cx="511542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75000"/>
              </a:spcBef>
              <a:buFontTx/>
              <a:buNone/>
            </a:pPr>
            <a:r>
              <a:rPr lang="en-US" altLang="it-IT" sz="1800" b="1" dirty="0"/>
              <a:t>Erythropoietin</a:t>
            </a:r>
            <a:r>
              <a:rPr lang="en-US" altLang="it-IT" sz="1800" dirty="0"/>
              <a:t> (EPO) - major regulator of erythropoiesis, stimulates erythroid CFU cells and proerythroblasts</a:t>
            </a:r>
          </a:p>
          <a:p>
            <a:pPr>
              <a:spcBef>
                <a:spcPct val="75000"/>
              </a:spcBef>
              <a:buFontTx/>
              <a:buNone/>
            </a:pPr>
            <a:r>
              <a:rPr lang="en-US" altLang="it-IT" sz="1800" b="1" dirty="0"/>
              <a:t>Thrombopoietin</a:t>
            </a:r>
            <a:r>
              <a:rPr lang="en-US" altLang="it-IT" sz="1800" dirty="0"/>
              <a:t> (TPO) - increases platelet production, stimulates megakaryocyte CFU cells</a:t>
            </a:r>
            <a:endParaRPr lang="en-US" altLang="it-IT" sz="1800" b="1" dirty="0"/>
          </a:p>
          <a:p>
            <a:pPr>
              <a:spcBef>
                <a:spcPct val="75000"/>
              </a:spcBef>
              <a:buFontTx/>
              <a:buNone/>
            </a:pPr>
            <a:r>
              <a:rPr lang="en-US" altLang="it-IT" sz="1800" b="1" dirty="0"/>
              <a:t>Granulocyte CSF</a:t>
            </a:r>
            <a:r>
              <a:rPr lang="en-US" altLang="it-IT" sz="1800" dirty="0"/>
              <a:t> (G-CSF) - increases production of neutrophils, stimulates granulocyte-macrophage CFU cells </a:t>
            </a:r>
          </a:p>
          <a:p>
            <a:pPr>
              <a:spcBef>
                <a:spcPct val="75000"/>
              </a:spcBef>
              <a:buFontTx/>
              <a:buNone/>
            </a:pPr>
            <a:r>
              <a:rPr lang="en-US" altLang="it-IT" sz="1800" b="1" dirty="0"/>
              <a:t>Granulocyte-monocyte CSF</a:t>
            </a:r>
            <a:r>
              <a:rPr lang="en-US" altLang="it-IT" sz="1800" dirty="0"/>
              <a:t> (GM-CSF) - increases monocyte production, stimulates granulocyte-monocytes CFU cells</a:t>
            </a:r>
          </a:p>
          <a:p>
            <a:pPr>
              <a:spcBef>
                <a:spcPct val="75000"/>
              </a:spcBef>
              <a:buFontTx/>
              <a:buNone/>
            </a:pPr>
            <a:r>
              <a:rPr lang="en-US" altLang="it-IT" sz="1800" b="1" dirty="0"/>
              <a:t>Interleukins</a:t>
            </a:r>
            <a:r>
              <a:rPr lang="en-US" altLang="it-IT" sz="1800" dirty="0"/>
              <a:t> - stimulate B- and T-cell formation, function together with G-CSF and GM-CSF</a:t>
            </a:r>
          </a:p>
        </p:txBody>
      </p:sp>
      <p:pic>
        <p:nvPicPr>
          <p:cNvPr id="130051" name="Picture 4">
            <a:extLst>
              <a:ext uri="{FF2B5EF4-FFF2-40B4-BE49-F238E27FC236}">
                <a16:creationId xmlns:a16="http://schemas.microsoft.com/office/drawing/2014/main" id="{349D41CB-7B64-0762-BA3C-D8C7EFCC1A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8562" y="509551"/>
            <a:ext cx="5691373" cy="53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2" name="Rettangolo 4">
            <a:extLst>
              <a:ext uri="{FF2B5EF4-FFF2-40B4-BE49-F238E27FC236}">
                <a16:creationId xmlns:a16="http://schemas.microsoft.com/office/drawing/2014/main" id="{5BB584F6-F7BD-DE25-F844-78292E3146B8}"/>
              </a:ext>
            </a:extLst>
          </p:cNvPr>
          <p:cNvSpPr>
            <a:spLocks noChangeArrowheads="1"/>
          </p:cNvSpPr>
          <p:nvPr/>
        </p:nvSpPr>
        <p:spPr bwMode="auto">
          <a:xfrm>
            <a:off x="7302501" y="6163783"/>
            <a:ext cx="29033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1800" dirty="0"/>
              <a:t>CFU: colony forming units </a:t>
            </a:r>
            <a:endParaRPr lang="it-IT" altLang="it-IT" sz="1800" dirty="0"/>
          </a:p>
        </p:txBody>
      </p:sp>
      <p:sp>
        <p:nvSpPr>
          <p:cNvPr id="128002" name="Rettangolo 4">
            <a:extLst>
              <a:ext uri="{FF2B5EF4-FFF2-40B4-BE49-F238E27FC236}">
                <a16:creationId xmlns:a16="http://schemas.microsoft.com/office/drawing/2014/main" id="{D886F2BE-C1F4-08A0-DD28-B147AE2DAB4B}"/>
              </a:ext>
            </a:extLst>
          </p:cNvPr>
          <p:cNvSpPr>
            <a:spLocks noChangeArrowheads="1"/>
          </p:cNvSpPr>
          <p:nvPr/>
        </p:nvSpPr>
        <p:spPr bwMode="auto">
          <a:xfrm>
            <a:off x="370980" y="237331"/>
            <a:ext cx="70199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it-IT" sz="2800" b="1" dirty="0">
                <a:solidFill>
                  <a:srgbClr val="0070C0"/>
                </a:solidFill>
              </a:rPr>
              <a:t>FATTORI DI CRESCITA EMOPOIETICI</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ttangolo 2">
            <a:extLst>
              <a:ext uri="{FF2B5EF4-FFF2-40B4-BE49-F238E27FC236}">
                <a16:creationId xmlns:a16="http://schemas.microsoft.com/office/drawing/2014/main" id="{10D735F2-6354-1130-AC9C-95017354DF54}"/>
              </a:ext>
            </a:extLst>
          </p:cNvPr>
          <p:cNvSpPr>
            <a:spLocks noChangeArrowheads="1"/>
          </p:cNvSpPr>
          <p:nvPr/>
        </p:nvSpPr>
        <p:spPr bwMode="auto">
          <a:xfrm>
            <a:off x="495843" y="281849"/>
            <a:ext cx="1089496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it-IT" sz="3600" b="1" dirty="0">
                <a:solidFill>
                  <a:srgbClr val="0070C0"/>
                </a:solidFill>
                <a:latin typeface="+mn-lt"/>
                <a:cs typeface="Arial" panose="020B0604020202020204" pitchFamily="34" charset="0"/>
              </a:rPr>
              <a:t>ERITRONE: unità anatomo funzionale dell’eritropoiesi</a:t>
            </a:r>
          </a:p>
        </p:txBody>
      </p:sp>
      <p:pic>
        <p:nvPicPr>
          <p:cNvPr id="138246" name="Picture 7">
            <a:extLst>
              <a:ext uri="{FF2B5EF4-FFF2-40B4-BE49-F238E27FC236}">
                <a16:creationId xmlns:a16="http://schemas.microsoft.com/office/drawing/2014/main" id="{44005EBC-8425-C7A8-458E-219743B56D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598" y="1734867"/>
            <a:ext cx="5852904" cy="4128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EE94237E-3374-DAAE-8B18-86F733CE86AB}"/>
              </a:ext>
            </a:extLst>
          </p:cNvPr>
          <p:cNvPicPr>
            <a:picLocks noChangeAspect="1"/>
          </p:cNvPicPr>
          <p:nvPr/>
        </p:nvPicPr>
        <p:blipFill>
          <a:blip r:embed="rId3"/>
          <a:stretch>
            <a:fillRect/>
          </a:stretch>
        </p:blipFill>
        <p:spPr>
          <a:xfrm>
            <a:off x="7637870" y="1259249"/>
            <a:ext cx="3387181" cy="4996417"/>
          </a:xfrm>
          <a:prstGeom prst="rect">
            <a:avLst/>
          </a:prstGeom>
        </p:spPr>
      </p:pic>
      <p:sp>
        <p:nvSpPr>
          <p:cNvPr id="5" name="Arrow: Right 4">
            <a:extLst>
              <a:ext uri="{FF2B5EF4-FFF2-40B4-BE49-F238E27FC236}">
                <a16:creationId xmlns:a16="http://schemas.microsoft.com/office/drawing/2014/main" id="{4D71D0A2-44EC-2E9D-E4BF-B6907A27DA86}"/>
              </a:ext>
            </a:extLst>
          </p:cNvPr>
          <p:cNvSpPr/>
          <p:nvPr/>
        </p:nvSpPr>
        <p:spPr>
          <a:xfrm rot="19117751">
            <a:off x="4892041" y="3010988"/>
            <a:ext cx="3396342" cy="8490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14AD3D8-2618-E716-E9BD-8FD285D90480}"/>
              </a:ext>
            </a:extLst>
          </p:cNvPr>
          <p:cNvSpPr txBox="1"/>
          <p:nvPr/>
        </p:nvSpPr>
        <p:spPr>
          <a:xfrm>
            <a:off x="238578" y="369207"/>
            <a:ext cx="11032671" cy="584775"/>
          </a:xfrm>
          <a:prstGeom prst="rect">
            <a:avLst/>
          </a:prstGeom>
          <a:noFill/>
        </p:spPr>
        <p:txBody>
          <a:bodyPr wrap="square" rtlCol="0">
            <a:spAutoFit/>
          </a:bodyPr>
          <a:lstStyle/>
          <a:p>
            <a:r>
              <a:rPr lang="it-IT" sz="3200" b="1" dirty="0">
                <a:solidFill>
                  <a:srgbClr val="0070C0"/>
                </a:solidFill>
              </a:rPr>
              <a:t>Produrre eritropoietina per mantenere la giusta ossigenazione</a:t>
            </a:r>
          </a:p>
        </p:txBody>
      </p:sp>
      <p:pic>
        <p:nvPicPr>
          <p:cNvPr id="3" name="Picture 2" descr="Foto dell'evento">
            <a:extLst>
              <a:ext uri="{FF2B5EF4-FFF2-40B4-BE49-F238E27FC236}">
                <a16:creationId xmlns:a16="http://schemas.microsoft.com/office/drawing/2014/main" id="{ABF77A86-DD3A-CBCA-125B-9F89AED378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89370"/>
            <a:ext cx="12192000" cy="3646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17783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453651-63D6-DF8A-81C2-FC422D025D95}"/>
              </a:ext>
            </a:extLst>
          </p:cNvPr>
          <p:cNvSpPr txBox="1"/>
          <p:nvPr/>
        </p:nvSpPr>
        <p:spPr>
          <a:xfrm>
            <a:off x="6096000" y="6411046"/>
            <a:ext cx="6095198" cy="338554"/>
          </a:xfrm>
          <a:prstGeom prst="rect">
            <a:avLst/>
          </a:prstGeom>
          <a:noFill/>
        </p:spPr>
        <p:txBody>
          <a:bodyPr wrap="square">
            <a:spAutoFit/>
          </a:bodyPr>
          <a:lstStyle/>
          <a:p>
            <a:r>
              <a:rPr lang="en-US" sz="1600" dirty="0"/>
              <a:t>YALE JOURNALOFBIOLOGYANDMEDICINE 80 (2007), pp.51-60.</a:t>
            </a:r>
            <a:endParaRPr lang="it-IT" sz="1600" dirty="0"/>
          </a:p>
        </p:txBody>
      </p:sp>
      <p:pic>
        <p:nvPicPr>
          <p:cNvPr id="5" name="Picture 4">
            <a:extLst>
              <a:ext uri="{FF2B5EF4-FFF2-40B4-BE49-F238E27FC236}">
                <a16:creationId xmlns:a16="http://schemas.microsoft.com/office/drawing/2014/main" id="{645A695C-794F-9597-5C51-1ECBD76808F2}"/>
              </a:ext>
            </a:extLst>
          </p:cNvPr>
          <p:cNvPicPr>
            <a:picLocks noChangeAspect="1"/>
          </p:cNvPicPr>
          <p:nvPr/>
        </p:nvPicPr>
        <p:blipFill>
          <a:blip r:embed="rId2"/>
          <a:stretch>
            <a:fillRect/>
          </a:stretch>
        </p:blipFill>
        <p:spPr>
          <a:xfrm>
            <a:off x="5164347" y="687294"/>
            <a:ext cx="6818195" cy="5127812"/>
          </a:xfrm>
          <a:prstGeom prst="rect">
            <a:avLst/>
          </a:prstGeom>
        </p:spPr>
      </p:pic>
      <p:sp>
        <p:nvSpPr>
          <p:cNvPr id="7" name="TextBox 6">
            <a:extLst>
              <a:ext uri="{FF2B5EF4-FFF2-40B4-BE49-F238E27FC236}">
                <a16:creationId xmlns:a16="http://schemas.microsoft.com/office/drawing/2014/main" id="{AE4B0E73-64B5-B4CA-63F9-48AA7586EB6D}"/>
              </a:ext>
            </a:extLst>
          </p:cNvPr>
          <p:cNvSpPr txBox="1"/>
          <p:nvPr/>
        </p:nvSpPr>
        <p:spPr>
          <a:xfrm>
            <a:off x="132682" y="353255"/>
            <a:ext cx="5186412" cy="5909310"/>
          </a:xfrm>
          <a:prstGeom prst="rect">
            <a:avLst/>
          </a:prstGeom>
          <a:noFill/>
        </p:spPr>
        <p:txBody>
          <a:bodyPr wrap="square">
            <a:spAutoFit/>
          </a:bodyPr>
          <a:lstStyle/>
          <a:p>
            <a:pPr algn="l">
              <a:spcBef>
                <a:spcPts val="1500"/>
              </a:spcBef>
              <a:spcAft>
                <a:spcPts val="900"/>
              </a:spcAft>
              <a:buFont typeface="+mj-lt"/>
              <a:buAutoNum type="arabicPeriod"/>
            </a:pPr>
            <a:r>
              <a:rPr lang="it-IT" b="1" i="0" dirty="0">
                <a:solidFill>
                  <a:srgbClr val="000000"/>
                </a:solidFill>
                <a:effectLst/>
                <a:latin typeface="Inter"/>
              </a:rPr>
              <a:t>Degradazione di HIF-1α</a:t>
            </a:r>
            <a:r>
              <a:rPr lang="it-IT" b="0" i="0" dirty="0">
                <a:solidFill>
                  <a:srgbClr val="000000"/>
                </a:solidFill>
                <a:effectLst/>
                <a:latin typeface="Inter"/>
              </a:rPr>
              <a:t>:</a:t>
            </a:r>
          </a:p>
          <a:p>
            <a:pPr marL="742950" lvl="1" indent="-285750" algn="l">
              <a:spcBef>
                <a:spcPts val="900"/>
              </a:spcBef>
              <a:spcAft>
                <a:spcPts val="900"/>
              </a:spcAft>
              <a:buFont typeface="+mj-lt"/>
              <a:buAutoNum type="arabicPeriod"/>
            </a:pPr>
            <a:r>
              <a:rPr lang="it-IT" b="0" i="0" dirty="0">
                <a:solidFill>
                  <a:srgbClr val="000000"/>
                </a:solidFill>
                <a:effectLst/>
                <a:latin typeface="Inter"/>
              </a:rPr>
              <a:t>In condizioni </a:t>
            </a:r>
            <a:r>
              <a:rPr lang="it-IT" b="0" i="0" dirty="0" err="1">
                <a:solidFill>
                  <a:srgbClr val="000000"/>
                </a:solidFill>
                <a:effectLst/>
                <a:latin typeface="Inter"/>
              </a:rPr>
              <a:t>normossiche</a:t>
            </a:r>
            <a:r>
              <a:rPr lang="it-IT" b="0" i="0" dirty="0">
                <a:solidFill>
                  <a:srgbClr val="000000"/>
                </a:solidFill>
                <a:effectLst/>
                <a:latin typeface="Inter"/>
              </a:rPr>
              <a:t>, HIF-1α viene idrossilato da PHD2 (</a:t>
            </a:r>
            <a:r>
              <a:rPr lang="it-IT" b="0" i="0" dirty="0" err="1">
                <a:solidFill>
                  <a:srgbClr val="000000"/>
                </a:solidFill>
                <a:effectLst/>
                <a:latin typeface="Inter"/>
              </a:rPr>
              <a:t>prolil</a:t>
            </a:r>
            <a:r>
              <a:rPr lang="it-IT" b="0" i="0" dirty="0">
                <a:solidFill>
                  <a:srgbClr val="000000"/>
                </a:solidFill>
                <a:effectLst/>
                <a:latin typeface="Inter"/>
              </a:rPr>
              <a:t> </a:t>
            </a:r>
            <a:r>
              <a:rPr lang="it-IT" b="0" i="0" dirty="0" err="1">
                <a:solidFill>
                  <a:srgbClr val="000000"/>
                </a:solidFill>
                <a:effectLst/>
                <a:latin typeface="Inter"/>
              </a:rPr>
              <a:t>idrossilasi</a:t>
            </a:r>
            <a:r>
              <a:rPr lang="it-IT" b="0" i="0" dirty="0">
                <a:solidFill>
                  <a:srgbClr val="000000"/>
                </a:solidFill>
                <a:effectLst/>
                <a:latin typeface="Inter"/>
              </a:rPr>
              <a:t>).</a:t>
            </a:r>
          </a:p>
          <a:p>
            <a:pPr marL="742950" lvl="1" indent="-285750" algn="l">
              <a:spcBef>
                <a:spcPts val="900"/>
              </a:spcBef>
              <a:spcAft>
                <a:spcPts val="900"/>
              </a:spcAft>
              <a:buFont typeface="+mj-lt"/>
              <a:buAutoNum type="arabicPeriod"/>
            </a:pPr>
            <a:r>
              <a:rPr lang="it-IT" b="0" i="0" dirty="0">
                <a:solidFill>
                  <a:srgbClr val="000000"/>
                </a:solidFill>
                <a:effectLst/>
                <a:latin typeface="Inter"/>
              </a:rPr>
              <a:t>Questa modificazione porta al legame con VHL (Von </a:t>
            </a:r>
            <a:r>
              <a:rPr lang="it-IT" b="0" i="0" dirty="0" err="1">
                <a:solidFill>
                  <a:srgbClr val="000000"/>
                </a:solidFill>
                <a:effectLst/>
                <a:latin typeface="Inter"/>
              </a:rPr>
              <a:t>Hippel</a:t>
            </a:r>
            <a:r>
              <a:rPr lang="it-IT" b="0" i="0" dirty="0">
                <a:solidFill>
                  <a:srgbClr val="000000"/>
                </a:solidFill>
                <a:effectLst/>
                <a:latin typeface="Inter"/>
              </a:rPr>
              <a:t>-Lindau), con </a:t>
            </a:r>
            <a:r>
              <a:rPr lang="it-IT" b="0" i="0" dirty="0" err="1">
                <a:solidFill>
                  <a:srgbClr val="000000"/>
                </a:solidFill>
                <a:effectLst/>
                <a:latin typeface="Inter"/>
              </a:rPr>
              <a:t>ubiquitinazione</a:t>
            </a:r>
            <a:r>
              <a:rPr lang="it-IT" b="0" i="0" dirty="0">
                <a:solidFill>
                  <a:srgbClr val="000000"/>
                </a:solidFill>
                <a:effectLst/>
                <a:latin typeface="Inter"/>
              </a:rPr>
              <a:t> (</a:t>
            </a:r>
            <a:r>
              <a:rPr lang="it-IT" b="0" i="0" dirty="0" err="1">
                <a:solidFill>
                  <a:srgbClr val="000000"/>
                </a:solidFill>
                <a:effectLst/>
                <a:latin typeface="Inter"/>
              </a:rPr>
              <a:t>Ub</a:t>
            </a:r>
            <a:r>
              <a:rPr lang="it-IT" b="0" i="0" dirty="0">
                <a:solidFill>
                  <a:srgbClr val="000000"/>
                </a:solidFill>
                <a:effectLst/>
                <a:latin typeface="Inter"/>
              </a:rPr>
              <a:t>) e degradazione di HIF-1α.</a:t>
            </a:r>
          </a:p>
          <a:p>
            <a:pPr algn="l">
              <a:spcBef>
                <a:spcPts val="900"/>
              </a:spcBef>
              <a:spcAft>
                <a:spcPts val="900"/>
              </a:spcAft>
              <a:buFont typeface="+mj-lt"/>
              <a:buAutoNum type="arabicPeriod"/>
            </a:pPr>
            <a:r>
              <a:rPr lang="it-IT" b="1" i="0" dirty="0">
                <a:solidFill>
                  <a:srgbClr val="000000"/>
                </a:solidFill>
                <a:effectLst/>
                <a:latin typeface="Inter"/>
              </a:rPr>
              <a:t>Stabilizzazione in Ipossia</a:t>
            </a:r>
            <a:r>
              <a:rPr lang="it-IT" b="0" i="0" dirty="0">
                <a:solidFill>
                  <a:srgbClr val="000000"/>
                </a:solidFill>
                <a:effectLst/>
                <a:latin typeface="Inter"/>
              </a:rPr>
              <a:t>:</a:t>
            </a:r>
          </a:p>
          <a:p>
            <a:pPr marL="742950" lvl="1" indent="-285750" algn="l">
              <a:spcBef>
                <a:spcPts val="900"/>
              </a:spcBef>
              <a:spcAft>
                <a:spcPts val="900"/>
              </a:spcAft>
              <a:buFont typeface="+mj-lt"/>
              <a:buAutoNum type="arabicPeriod"/>
            </a:pPr>
            <a:r>
              <a:rPr lang="it-IT" b="0" i="0" dirty="0">
                <a:solidFill>
                  <a:srgbClr val="000000"/>
                </a:solidFill>
                <a:effectLst/>
                <a:latin typeface="Inter"/>
              </a:rPr>
              <a:t>In ipossia, l'idrossilazione è inibita e HIF-1α sfugge alla degradazione.</a:t>
            </a:r>
            <a:endParaRPr lang="it-IT" dirty="0">
              <a:solidFill>
                <a:srgbClr val="000000"/>
              </a:solidFill>
              <a:latin typeface="Inter"/>
            </a:endParaRPr>
          </a:p>
          <a:p>
            <a:pPr marL="742950" lvl="1" indent="-285750" algn="l">
              <a:spcBef>
                <a:spcPts val="900"/>
              </a:spcBef>
              <a:spcAft>
                <a:spcPts val="900"/>
              </a:spcAft>
              <a:buFont typeface="+mj-lt"/>
              <a:buAutoNum type="arabicPeriod"/>
            </a:pPr>
            <a:r>
              <a:rPr lang="it-IT" b="0" i="0" dirty="0">
                <a:solidFill>
                  <a:srgbClr val="000000"/>
                </a:solidFill>
                <a:effectLst/>
                <a:latin typeface="Inter"/>
              </a:rPr>
              <a:t>Si accumula nel nucleo, dove forma un dimero con HIF-1β. Il complesso si lega al DNA in regioni specifiche, con l'aiuto di co-attivatori come Sp1 e p300.</a:t>
            </a:r>
          </a:p>
          <a:p>
            <a:pPr marL="742950" lvl="1" indent="-285750" algn="l">
              <a:spcBef>
                <a:spcPts val="900"/>
              </a:spcBef>
              <a:spcAft>
                <a:spcPts val="900"/>
              </a:spcAft>
              <a:buFont typeface="+mj-lt"/>
              <a:buAutoNum type="arabicPeriod"/>
            </a:pPr>
            <a:r>
              <a:rPr lang="it-IT" b="0" i="0" dirty="0">
                <a:solidFill>
                  <a:srgbClr val="000000"/>
                </a:solidFill>
                <a:effectLst/>
                <a:latin typeface="Inter"/>
              </a:rPr>
              <a:t>Questo porta alla trascrizione di geni bersaglio che promuovono l'angiogenesi, come il gene VEGF.</a:t>
            </a:r>
          </a:p>
        </p:txBody>
      </p:sp>
    </p:spTree>
    <p:extLst>
      <p:ext uri="{BB962C8B-B14F-4D97-AF65-F5344CB8AC3E}">
        <p14:creationId xmlns:p14="http://schemas.microsoft.com/office/powerpoint/2010/main" val="34776868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AA4788-7719-96A2-8447-AB2E1062489A}"/>
              </a:ext>
            </a:extLst>
          </p:cNvPr>
          <p:cNvSpPr txBox="1"/>
          <p:nvPr/>
        </p:nvSpPr>
        <p:spPr>
          <a:xfrm>
            <a:off x="365731" y="1782226"/>
            <a:ext cx="11591319" cy="3785652"/>
          </a:xfrm>
          <a:prstGeom prst="rect">
            <a:avLst/>
          </a:prstGeom>
          <a:noFill/>
        </p:spPr>
        <p:txBody>
          <a:bodyPr wrap="square" rtlCol="0">
            <a:spAutoFit/>
          </a:bodyPr>
          <a:lstStyle/>
          <a:p>
            <a:r>
              <a:rPr lang="it-IT" sz="2400" b="1" dirty="0"/>
              <a:t>HIF-1α</a:t>
            </a:r>
            <a:r>
              <a:rPr lang="it-IT" sz="2400" dirty="0"/>
              <a:t> è espresso in modo ubiquitario e tende a regolare geni coinvolti nella risposta metabolica immediata all'ipossia, come quelli della glicolisi, e geni legati alla sopravvivenza cellulare e alla proliferazione. È un mediatore chiave della risposta ipossica acuta e più generalizzata.</a:t>
            </a:r>
          </a:p>
          <a:p>
            <a:endParaRPr lang="it-IT" sz="2400" dirty="0"/>
          </a:p>
          <a:p>
            <a:r>
              <a:rPr lang="it-IT" sz="2400" b="1" dirty="0"/>
              <a:t>HIF-2α</a:t>
            </a:r>
            <a:r>
              <a:rPr lang="it-IT" sz="2400" dirty="0"/>
              <a:t> ha una distribuzione più ristretta in determinati tipi cellulari, tra cui i </a:t>
            </a:r>
            <a:r>
              <a:rPr lang="it-IT" sz="2400" b="1" dirty="0">
                <a:solidFill>
                  <a:srgbClr val="C00000"/>
                </a:solidFill>
              </a:rPr>
              <a:t>fibroblasti </a:t>
            </a:r>
            <a:r>
              <a:rPr lang="it-IT" sz="2400" b="1" dirty="0" err="1">
                <a:solidFill>
                  <a:srgbClr val="C00000"/>
                </a:solidFill>
              </a:rPr>
              <a:t>peritubulari</a:t>
            </a:r>
            <a:r>
              <a:rPr lang="it-IT" sz="2400" b="1" dirty="0">
                <a:solidFill>
                  <a:srgbClr val="C00000"/>
                </a:solidFill>
              </a:rPr>
              <a:t> del rene</a:t>
            </a:r>
            <a:r>
              <a:rPr lang="it-IT" sz="2400" dirty="0"/>
              <a:t> (e alcune cellule epatiche che ne sono il maggior produttore nel feto). </a:t>
            </a:r>
          </a:p>
          <a:p>
            <a:pPr marL="342900" indent="-342900">
              <a:buFontTx/>
              <a:buChar char="-"/>
            </a:pPr>
            <a:r>
              <a:rPr lang="it-IT" sz="2400" dirty="0"/>
              <a:t>principale regolatore dell'eritropoietina in risposta all'ipossia</a:t>
            </a:r>
          </a:p>
          <a:p>
            <a:pPr marL="342900" indent="-342900">
              <a:buFontTx/>
              <a:buChar char="-"/>
            </a:pPr>
            <a:r>
              <a:rPr lang="it-IT" sz="2400" dirty="0"/>
              <a:t>Regola anche altri geni </a:t>
            </a:r>
            <a:r>
              <a:rPr lang="it-IT" sz="2400" dirty="0" err="1"/>
              <a:t>geni</a:t>
            </a:r>
            <a:r>
              <a:rPr lang="it-IT" sz="2400" dirty="0"/>
              <a:t> coinvolti nel metabolismo del ferro</a:t>
            </a:r>
          </a:p>
          <a:p>
            <a:pPr marL="342900" indent="-342900">
              <a:buFontTx/>
              <a:buChar char="-"/>
            </a:pPr>
            <a:endParaRPr lang="it-IT" sz="2400" dirty="0"/>
          </a:p>
        </p:txBody>
      </p:sp>
      <p:sp>
        <p:nvSpPr>
          <p:cNvPr id="3" name="TextBox 2">
            <a:extLst>
              <a:ext uri="{FF2B5EF4-FFF2-40B4-BE49-F238E27FC236}">
                <a16:creationId xmlns:a16="http://schemas.microsoft.com/office/drawing/2014/main" id="{336D4D41-99E3-D03B-6A01-67688A56BF80}"/>
              </a:ext>
            </a:extLst>
          </p:cNvPr>
          <p:cNvSpPr txBox="1"/>
          <p:nvPr/>
        </p:nvSpPr>
        <p:spPr>
          <a:xfrm>
            <a:off x="260688" y="5789541"/>
            <a:ext cx="10204983" cy="646331"/>
          </a:xfrm>
          <a:prstGeom prst="rect">
            <a:avLst/>
          </a:prstGeom>
          <a:noFill/>
        </p:spPr>
        <p:txBody>
          <a:bodyPr wrap="square" rtlCol="0">
            <a:spAutoFit/>
          </a:bodyPr>
          <a:lstStyle/>
          <a:p>
            <a:r>
              <a:rPr lang="it-IT" dirty="0"/>
              <a:t>HIF-</a:t>
            </a:r>
            <a:r>
              <a:rPr lang="it-IT" dirty="0" err="1"/>
              <a:t>prolyl</a:t>
            </a:r>
            <a:r>
              <a:rPr lang="it-IT" dirty="0"/>
              <a:t>-</a:t>
            </a:r>
            <a:r>
              <a:rPr lang="it-IT" dirty="0" err="1"/>
              <a:t>hydroxilase</a:t>
            </a:r>
            <a:r>
              <a:rPr lang="it-IT" dirty="0"/>
              <a:t> (PHD) </a:t>
            </a:r>
            <a:r>
              <a:rPr lang="it-IT" dirty="0" err="1"/>
              <a:t>inhibitors</a:t>
            </a:r>
            <a:r>
              <a:rPr lang="it-IT" dirty="0"/>
              <a:t>: attivazione della produzione di EPO anche in reni fibrotici </a:t>
            </a:r>
          </a:p>
          <a:p>
            <a:r>
              <a:rPr lang="en-US" dirty="0" err="1"/>
              <a:t>Antagonisti</a:t>
            </a:r>
            <a:r>
              <a:rPr lang="en-US" dirty="0"/>
              <a:t> di HIF come anti-</a:t>
            </a:r>
            <a:r>
              <a:rPr lang="en-US" dirty="0" err="1"/>
              <a:t>angiogenetici</a:t>
            </a:r>
            <a:r>
              <a:rPr lang="en-US" dirty="0"/>
              <a:t> </a:t>
            </a:r>
            <a:endParaRPr lang="it-IT" dirty="0"/>
          </a:p>
        </p:txBody>
      </p:sp>
      <p:sp>
        <p:nvSpPr>
          <p:cNvPr id="4" name="TextBox 3">
            <a:extLst>
              <a:ext uri="{FF2B5EF4-FFF2-40B4-BE49-F238E27FC236}">
                <a16:creationId xmlns:a16="http://schemas.microsoft.com/office/drawing/2014/main" id="{666FEA76-A62D-B234-D1F8-FF0B5F895FB4}"/>
              </a:ext>
            </a:extLst>
          </p:cNvPr>
          <p:cNvSpPr txBox="1"/>
          <p:nvPr/>
        </p:nvSpPr>
        <p:spPr>
          <a:xfrm>
            <a:off x="145295" y="266700"/>
            <a:ext cx="10727871" cy="1200329"/>
          </a:xfrm>
          <a:prstGeom prst="rect">
            <a:avLst/>
          </a:prstGeom>
          <a:noFill/>
        </p:spPr>
        <p:txBody>
          <a:bodyPr wrap="square" rtlCol="0">
            <a:spAutoFit/>
          </a:bodyPr>
          <a:lstStyle/>
          <a:p>
            <a:r>
              <a:rPr lang="it-IT" sz="2400" dirty="0">
                <a:solidFill>
                  <a:srgbClr val="0070C0"/>
                </a:solidFill>
              </a:rPr>
              <a:t>I geni attivati dall'HIF partecipano a eritropoiesi, regolazione del ferro, angiogenesi, glicolisi, assorbimento del glucosio, sopravvivenza cellulare e apoptosi, che rappresentano una rete cellulare reattiva all'ambiente ipossico</a:t>
            </a:r>
          </a:p>
        </p:txBody>
      </p:sp>
    </p:spTree>
    <p:extLst>
      <p:ext uri="{BB962C8B-B14F-4D97-AF65-F5344CB8AC3E}">
        <p14:creationId xmlns:p14="http://schemas.microsoft.com/office/powerpoint/2010/main" val="748785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ttangolo 1">
            <a:extLst>
              <a:ext uri="{FF2B5EF4-FFF2-40B4-BE49-F238E27FC236}">
                <a16:creationId xmlns:a16="http://schemas.microsoft.com/office/drawing/2014/main" id="{0E041A79-7319-5904-6C89-CECFD43142EC}"/>
              </a:ext>
            </a:extLst>
          </p:cNvPr>
          <p:cNvSpPr>
            <a:spLocks noChangeArrowheads="1"/>
          </p:cNvSpPr>
          <p:nvPr/>
        </p:nvSpPr>
        <p:spPr bwMode="auto">
          <a:xfrm>
            <a:off x="431535" y="1350962"/>
            <a:ext cx="446405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it-IT" sz="2400" dirty="0">
                <a:solidFill>
                  <a:srgbClr val="222268"/>
                </a:solidFill>
                <a:latin typeface="+mn-lt"/>
                <a:cs typeface="Arial" panose="020B0604020202020204" pitchFamily="34" charset="0"/>
              </a:rPr>
              <a:t>L</a:t>
            </a:r>
            <a:r>
              <a:rPr lang="ja-JP" altLang="it-IT" sz="2400" dirty="0">
                <a:solidFill>
                  <a:srgbClr val="222268"/>
                </a:solidFill>
                <a:latin typeface="+mn-lt"/>
                <a:cs typeface="Arial" panose="020B0604020202020204" pitchFamily="34" charset="0"/>
              </a:rPr>
              <a:t>’</a:t>
            </a:r>
            <a:r>
              <a:rPr lang="it-IT" altLang="ja-JP" sz="2400" dirty="0">
                <a:solidFill>
                  <a:srgbClr val="222268"/>
                </a:solidFill>
                <a:latin typeface="+mn-lt"/>
                <a:cs typeface="Arial" panose="020B0604020202020204" pitchFamily="34" charset="0"/>
              </a:rPr>
              <a:t>insieme dei processi che regolano il mantenimento del numero fisiologico di cellule circolanti del sangue in condizioni di omeostasi e intervengono come compenso in situazioni di perdita/distruzione, o per rispondere adeguatamente ad un aumento della richiesta da parte </a:t>
            </a:r>
            <a:r>
              <a:rPr lang="it-IT" altLang="ja-JP" sz="2400" dirty="0" err="1">
                <a:solidFill>
                  <a:srgbClr val="222268"/>
                </a:solidFill>
                <a:latin typeface="+mn-lt"/>
                <a:cs typeface="Arial" panose="020B0604020202020204" pitchFamily="34" charset="0"/>
              </a:rPr>
              <a:t>dell</a:t>
            </a:r>
            <a:r>
              <a:rPr lang="ja-JP" altLang="it-IT" sz="2400" dirty="0">
                <a:solidFill>
                  <a:srgbClr val="222268"/>
                </a:solidFill>
                <a:latin typeface="+mn-lt"/>
                <a:cs typeface="Arial" panose="020B0604020202020204" pitchFamily="34" charset="0"/>
              </a:rPr>
              <a:t>’</a:t>
            </a:r>
            <a:r>
              <a:rPr lang="it-IT" altLang="ja-JP" sz="2400" dirty="0">
                <a:solidFill>
                  <a:srgbClr val="222268"/>
                </a:solidFill>
                <a:latin typeface="+mn-lt"/>
                <a:cs typeface="Arial" panose="020B0604020202020204" pitchFamily="34" charset="0"/>
              </a:rPr>
              <a:t>organismo.</a:t>
            </a:r>
            <a:endParaRPr lang="it-IT" altLang="it-IT" sz="2400" dirty="0">
              <a:solidFill>
                <a:srgbClr val="222268"/>
              </a:solidFill>
              <a:latin typeface="+mn-lt"/>
              <a:cs typeface="Arial" panose="020B0604020202020204" pitchFamily="34" charset="0"/>
            </a:endParaRPr>
          </a:p>
        </p:txBody>
      </p:sp>
      <p:sp>
        <p:nvSpPr>
          <p:cNvPr id="25603" name="Rectangle 1">
            <a:extLst>
              <a:ext uri="{FF2B5EF4-FFF2-40B4-BE49-F238E27FC236}">
                <a16:creationId xmlns:a16="http://schemas.microsoft.com/office/drawing/2014/main" id="{4F717965-556D-71F3-758D-4ACFC98FC48C}"/>
              </a:ext>
            </a:extLst>
          </p:cNvPr>
          <p:cNvSpPr>
            <a:spLocks noChangeArrowheads="1"/>
          </p:cNvSpPr>
          <p:nvPr/>
        </p:nvSpPr>
        <p:spPr bwMode="auto">
          <a:xfrm>
            <a:off x="312910" y="185736"/>
            <a:ext cx="840601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it-IT" sz="3600" b="1" dirty="0">
                <a:solidFill>
                  <a:srgbClr val="0070C0"/>
                </a:solidFill>
                <a:latin typeface="+mn-lt"/>
                <a:cs typeface="Arial" panose="020B0604020202020204" pitchFamily="34" charset="0"/>
              </a:rPr>
              <a:t>EMOPOIESI</a:t>
            </a:r>
          </a:p>
        </p:txBody>
      </p:sp>
      <p:sp>
        <p:nvSpPr>
          <p:cNvPr id="30722" name="Segnaposto contenuto 2">
            <a:extLst>
              <a:ext uri="{FF2B5EF4-FFF2-40B4-BE49-F238E27FC236}">
                <a16:creationId xmlns:a16="http://schemas.microsoft.com/office/drawing/2014/main" id="{D49E4531-FCBD-7D37-77CD-AED8B6623553}"/>
              </a:ext>
            </a:extLst>
          </p:cNvPr>
          <p:cNvSpPr txBox="1">
            <a:spLocks noChangeArrowheads="1"/>
          </p:cNvSpPr>
          <p:nvPr/>
        </p:nvSpPr>
        <p:spPr>
          <a:xfrm>
            <a:off x="5537914" y="1350962"/>
            <a:ext cx="6471635"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altLang="it-IT" b="1" dirty="0">
                <a:solidFill>
                  <a:srgbClr val="222268"/>
                </a:solidFill>
                <a:ea typeface="ＭＳ Ｐゴシック" panose="020B0600070205080204" pitchFamily="34" charset="-128"/>
                <a:cs typeface="Arial" panose="020B0604020202020204" pitchFamily="34" charset="0"/>
              </a:rPr>
              <a:t>Attività emopoietica</a:t>
            </a:r>
            <a:r>
              <a:rPr lang="it-IT" altLang="it-IT" dirty="0">
                <a:solidFill>
                  <a:srgbClr val="222268"/>
                </a:solidFill>
                <a:ea typeface="ＭＳ Ｐゴシック" panose="020B0600070205080204" pitchFamily="34" charset="-128"/>
                <a:cs typeface="Arial" panose="020B0604020202020204" pitchFamily="34" charset="0"/>
              </a:rPr>
              <a:t> giornaliera: </a:t>
            </a:r>
          </a:p>
          <a:p>
            <a:pPr lvl="1"/>
            <a:r>
              <a:rPr lang="it-IT" altLang="it-IT" dirty="0">
                <a:solidFill>
                  <a:srgbClr val="222268"/>
                </a:solidFill>
                <a:ea typeface="ＭＳ Ｐゴシック" panose="020B0600070205080204" pitchFamily="34" charset="-128"/>
                <a:cs typeface="Arial" panose="020B0604020202020204" pitchFamily="34" charset="0"/>
              </a:rPr>
              <a:t>2,5 miliardi di eritrociti</a:t>
            </a:r>
          </a:p>
          <a:p>
            <a:pPr lvl="1"/>
            <a:r>
              <a:rPr lang="it-IT" altLang="it-IT" dirty="0">
                <a:solidFill>
                  <a:srgbClr val="222268"/>
                </a:solidFill>
                <a:ea typeface="ＭＳ Ｐゴシック" panose="020B0600070205080204" pitchFamily="34" charset="-128"/>
                <a:cs typeface="Arial" panose="020B0604020202020204" pitchFamily="34" charset="0"/>
              </a:rPr>
              <a:t>2,5 miliardi di piastrine</a:t>
            </a:r>
          </a:p>
          <a:p>
            <a:pPr lvl="1"/>
            <a:r>
              <a:rPr lang="it-IT" altLang="it-IT" dirty="0">
                <a:solidFill>
                  <a:srgbClr val="222268"/>
                </a:solidFill>
                <a:ea typeface="ＭＳ Ｐゴシック" panose="020B0600070205080204" pitchFamily="34" charset="-128"/>
                <a:cs typeface="Arial" panose="020B0604020202020204" pitchFamily="34" charset="0"/>
              </a:rPr>
              <a:t>1 miliardo di leucociti </a:t>
            </a:r>
          </a:p>
          <a:p>
            <a:pPr lvl="1">
              <a:buFontTx/>
              <a:buNone/>
            </a:pPr>
            <a:r>
              <a:rPr lang="it-IT" altLang="it-IT" dirty="0">
                <a:solidFill>
                  <a:srgbClr val="222268"/>
                </a:solidFill>
                <a:ea typeface="ＭＳ Ｐゴシック" panose="020B0600070205080204" pitchFamily="34" charset="-128"/>
                <a:cs typeface="Arial" panose="020B0604020202020204" pitchFamily="34" charset="0"/>
              </a:rPr>
              <a:t>per kilo di peso corporeo.</a:t>
            </a:r>
          </a:p>
          <a:p>
            <a:pPr lvl="1">
              <a:buFontTx/>
              <a:buNone/>
            </a:pPr>
            <a:endParaRPr lang="it-IT" altLang="it-IT" dirty="0">
              <a:solidFill>
                <a:srgbClr val="222268"/>
              </a:solidFill>
              <a:ea typeface="ＭＳ Ｐゴシック" panose="020B0600070205080204" pitchFamily="34" charset="-128"/>
              <a:cs typeface="Arial" panose="020B0604020202020204" pitchFamily="34" charset="0"/>
            </a:endParaRPr>
          </a:p>
          <a:p>
            <a:pPr lvl="1">
              <a:buFontTx/>
              <a:buNone/>
            </a:pPr>
            <a:r>
              <a:rPr lang="it-IT" altLang="it-IT" dirty="0">
                <a:solidFill>
                  <a:srgbClr val="222268"/>
                </a:solidFill>
                <a:ea typeface="ＭＳ Ｐゴシック" panose="020B0600070205080204" pitchFamily="34" charset="-128"/>
                <a:cs typeface="Arial" panose="020B0604020202020204" pitchFamily="34" charset="0"/>
              </a:rPr>
              <a:t>In un individuo di 70 chili: </a:t>
            </a:r>
            <a:r>
              <a:rPr lang="it-IT" altLang="it-IT" b="1" dirty="0">
                <a:solidFill>
                  <a:srgbClr val="222268"/>
                </a:solidFill>
                <a:ea typeface="ＭＳ Ｐゴシック" panose="020B0600070205080204" pitchFamily="34" charset="-128"/>
                <a:cs typeface="Arial" panose="020B0604020202020204" pitchFamily="34" charset="0"/>
              </a:rPr>
              <a:t>175 miliardi di eritrociti, 175 miliardi di piastrine e 70 miliardi di leucociti al giorno</a:t>
            </a:r>
            <a:r>
              <a:rPr lang="it-IT" altLang="it-IT" dirty="0">
                <a:solidFill>
                  <a:srgbClr val="222268"/>
                </a:solidFill>
                <a:ea typeface="ＭＳ Ｐゴシック" panose="020B0600070205080204" pitchFamily="34" charset="-128"/>
                <a:cs typeface="Arial" panose="020B0604020202020204" pitchFamily="34" charset="0"/>
              </a:rPr>
              <a: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63B07D-F61F-6218-63B4-6DAF10E59FCF}"/>
              </a:ext>
            </a:extLst>
          </p:cNvPr>
          <p:cNvPicPr>
            <a:picLocks noChangeAspect="1"/>
          </p:cNvPicPr>
          <p:nvPr/>
        </p:nvPicPr>
        <p:blipFill>
          <a:blip r:embed="rId2"/>
          <a:stretch>
            <a:fillRect/>
          </a:stretch>
        </p:blipFill>
        <p:spPr>
          <a:xfrm>
            <a:off x="262242" y="204045"/>
            <a:ext cx="5833758" cy="6262069"/>
          </a:xfrm>
          <a:prstGeom prst="rect">
            <a:avLst/>
          </a:prstGeom>
        </p:spPr>
      </p:pic>
      <p:sp>
        <p:nvSpPr>
          <p:cNvPr id="4" name="TextBox 3">
            <a:extLst>
              <a:ext uri="{FF2B5EF4-FFF2-40B4-BE49-F238E27FC236}">
                <a16:creationId xmlns:a16="http://schemas.microsoft.com/office/drawing/2014/main" id="{031D8850-BC03-0687-A153-72843D5E3427}"/>
              </a:ext>
            </a:extLst>
          </p:cNvPr>
          <p:cNvSpPr txBox="1"/>
          <p:nvPr/>
        </p:nvSpPr>
        <p:spPr>
          <a:xfrm>
            <a:off x="4308376" y="6488668"/>
            <a:ext cx="2166257" cy="369332"/>
          </a:xfrm>
          <a:prstGeom prst="rect">
            <a:avLst/>
          </a:prstGeom>
          <a:noFill/>
        </p:spPr>
        <p:txBody>
          <a:bodyPr wrap="square">
            <a:spAutoFit/>
          </a:bodyPr>
          <a:lstStyle/>
          <a:p>
            <a:r>
              <a:rPr lang="en-US" b="0" i="0" dirty="0">
                <a:solidFill>
                  <a:srgbClr val="4D8055"/>
                </a:solidFill>
                <a:effectLst/>
                <a:latin typeface="BlinkMacSystemFont"/>
              </a:rPr>
              <a:t>PMID: 33143240</a:t>
            </a:r>
            <a:endParaRPr lang="it-IT" dirty="0"/>
          </a:p>
        </p:txBody>
      </p:sp>
      <p:pic>
        <p:nvPicPr>
          <p:cNvPr id="5" name="Picture 4">
            <a:extLst>
              <a:ext uri="{FF2B5EF4-FFF2-40B4-BE49-F238E27FC236}">
                <a16:creationId xmlns:a16="http://schemas.microsoft.com/office/drawing/2014/main" id="{A13A9346-B545-1858-C4BA-34CB38A60832}"/>
              </a:ext>
            </a:extLst>
          </p:cNvPr>
          <p:cNvPicPr>
            <a:picLocks noChangeAspect="1"/>
          </p:cNvPicPr>
          <p:nvPr/>
        </p:nvPicPr>
        <p:blipFill>
          <a:blip r:embed="rId3"/>
          <a:stretch>
            <a:fillRect/>
          </a:stretch>
        </p:blipFill>
        <p:spPr>
          <a:xfrm>
            <a:off x="7269623" y="212271"/>
            <a:ext cx="4749038" cy="6106886"/>
          </a:xfrm>
          <a:prstGeom prst="rect">
            <a:avLst/>
          </a:prstGeom>
        </p:spPr>
      </p:pic>
    </p:spTree>
    <p:extLst>
      <p:ext uri="{BB962C8B-B14F-4D97-AF65-F5344CB8AC3E}">
        <p14:creationId xmlns:p14="http://schemas.microsoft.com/office/powerpoint/2010/main" val="1327278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2098A5-C871-F874-1AE8-A07924782608}"/>
              </a:ext>
            </a:extLst>
          </p:cNvPr>
          <p:cNvPicPr>
            <a:picLocks noChangeAspect="1"/>
          </p:cNvPicPr>
          <p:nvPr/>
        </p:nvPicPr>
        <p:blipFill>
          <a:blip r:embed="rId2"/>
          <a:stretch>
            <a:fillRect/>
          </a:stretch>
        </p:blipFill>
        <p:spPr>
          <a:xfrm>
            <a:off x="173367" y="114425"/>
            <a:ext cx="8399134" cy="6547631"/>
          </a:xfrm>
          <a:prstGeom prst="rect">
            <a:avLst/>
          </a:prstGeom>
        </p:spPr>
      </p:pic>
      <p:sp>
        <p:nvSpPr>
          <p:cNvPr id="5" name="TextBox 4">
            <a:extLst>
              <a:ext uri="{FF2B5EF4-FFF2-40B4-BE49-F238E27FC236}">
                <a16:creationId xmlns:a16="http://schemas.microsoft.com/office/drawing/2014/main" id="{D342FC4B-EE11-15E3-DDB2-0456EC94D631}"/>
              </a:ext>
            </a:extLst>
          </p:cNvPr>
          <p:cNvSpPr txBox="1"/>
          <p:nvPr/>
        </p:nvSpPr>
        <p:spPr>
          <a:xfrm>
            <a:off x="9852376" y="6292724"/>
            <a:ext cx="2166257" cy="369332"/>
          </a:xfrm>
          <a:prstGeom prst="rect">
            <a:avLst/>
          </a:prstGeom>
          <a:noFill/>
        </p:spPr>
        <p:txBody>
          <a:bodyPr wrap="square">
            <a:spAutoFit/>
          </a:bodyPr>
          <a:lstStyle/>
          <a:p>
            <a:r>
              <a:rPr lang="en-US" b="0" i="0" dirty="0">
                <a:solidFill>
                  <a:srgbClr val="4D8055"/>
                </a:solidFill>
                <a:effectLst/>
                <a:latin typeface="BlinkMacSystemFont"/>
              </a:rPr>
              <a:t>PMID: 33143240</a:t>
            </a:r>
            <a:endParaRPr lang="it-IT" dirty="0"/>
          </a:p>
        </p:txBody>
      </p:sp>
    </p:spTree>
    <p:extLst>
      <p:ext uri="{BB962C8B-B14F-4D97-AF65-F5344CB8AC3E}">
        <p14:creationId xmlns:p14="http://schemas.microsoft.com/office/powerpoint/2010/main" val="11519479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B92D93-3128-B5DE-6736-5D99C2418075}"/>
              </a:ext>
            </a:extLst>
          </p:cNvPr>
          <p:cNvSpPr txBox="1"/>
          <p:nvPr/>
        </p:nvSpPr>
        <p:spPr>
          <a:xfrm>
            <a:off x="419100" y="386443"/>
            <a:ext cx="4577443" cy="523220"/>
          </a:xfrm>
          <a:prstGeom prst="rect">
            <a:avLst/>
          </a:prstGeom>
          <a:noFill/>
        </p:spPr>
        <p:txBody>
          <a:bodyPr wrap="square" rtlCol="0">
            <a:spAutoFit/>
          </a:bodyPr>
          <a:lstStyle/>
          <a:p>
            <a:r>
              <a:rPr lang="it-IT" sz="2800" b="1" dirty="0">
                <a:solidFill>
                  <a:srgbClr val="0070C0"/>
                </a:solidFill>
              </a:rPr>
              <a:t>Perché nel rene?</a:t>
            </a:r>
          </a:p>
        </p:txBody>
      </p:sp>
      <p:sp>
        <p:nvSpPr>
          <p:cNvPr id="7" name="TextBox 6">
            <a:extLst>
              <a:ext uri="{FF2B5EF4-FFF2-40B4-BE49-F238E27FC236}">
                <a16:creationId xmlns:a16="http://schemas.microsoft.com/office/drawing/2014/main" id="{7C56F745-4440-6138-A73C-38BCB9DDAEA3}"/>
              </a:ext>
            </a:extLst>
          </p:cNvPr>
          <p:cNvSpPr txBox="1"/>
          <p:nvPr/>
        </p:nvSpPr>
        <p:spPr>
          <a:xfrm>
            <a:off x="419100" y="1166842"/>
            <a:ext cx="6678929" cy="4524315"/>
          </a:xfrm>
          <a:prstGeom prst="rect">
            <a:avLst/>
          </a:prstGeom>
          <a:noFill/>
        </p:spPr>
        <p:txBody>
          <a:bodyPr wrap="square" rtlCol="0">
            <a:spAutoFit/>
          </a:bodyPr>
          <a:lstStyle/>
          <a:p>
            <a:r>
              <a:rPr lang="it-IT" sz="2400" dirty="0"/>
              <a:t>Gradiente di ossigeno fisiologico dalla corteccia (più ossigenata) alla midollare (relativamente ipossica). </a:t>
            </a:r>
            <a:br>
              <a:rPr lang="it-IT" sz="2400" dirty="0"/>
            </a:br>
            <a:r>
              <a:rPr lang="it-IT" sz="2400" dirty="0"/>
              <a:t>I fibroblasti </a:t>
            </a:r>
            <a:r>
              <a:rPr lang="it-IT" sz="2400" dirty="0" err="1"/>
              <a:t>peritubulari</a:t>
            </a:r>
            <a:r>
              <a:rPr lang="it-IT" sz="2400" dirty="0"/>
              <a:t> si trovano in una posizione strategica lungo questo gradiente, particolarmente sensibili a piccole variazioni nella fornitura di ossigeno sistemica.</a:t>
            </a:r>
          </a:p>
          <a:p>
            <a:endParaRPr lang="it-IT" sz="2400" dirty="0"/>
          </a:p>
          <a:p>
            <a:r>
              <a:rPr lang="it-IT" sz="2400" dirty="0"/>
              <a:t>Sensibilità al Flusso Sanguigno: il rene riceve 20-25% della gittata cardiaca (1500 L al dì). Una riduzione dell'ossigeno nel sangue (anemia o bassa saturazione) o una riduzione del flusso sanguigno renale possono stimolare la produzione di EPO.</a:t>
            </a:r>
          </a:p>
        </p:txBody>
      </p:sp>
      <p:pic>
        <p:nvPicPr>
          <p:cNvPr id="10" name="Picture 9">
            <a:extLst>
              <a:ext uri="{FF2B5EF4-FFF2-40B4-BE49-F238E27FC236}">
                <a16:creationId xmlns:a16="http://schemas.microsoft.com/office/drawing/2014/main" id="{FFCB56BE-FC2E-F08B-91B4-A4A1F6932536}"/>
              </a:ext>
            </a:extLst>
          </p:cNvPr>
          <p:cNvPicPr>
            <a:picLocks noChangeAspect="1"/>
          </p:cNvPicPr>
          <p:nvPr/>
        </p:nvPicPr>
        <p:blipFill>
          <a:blip r:embed="rId2"/>
          <a:stretch>
            <a:fillRect/>
          </a:stretch>
        </p:blipFill>
        <p:spPr>
          <a:xfrm>
            <a:off x="7269623" y="212271"/>
            <a:ext cx="4749038" cy="6106886"/>
          </a:xfrm>
          <a:prstGeom prst="rect">
            <a:avLst/>
          </a:prstGeom>
        </p:spPr>
      </p:pic>
    </p:spTree>
    <p:extLst>
      <p:ext uri="{BB962C8B-B14F-4D97-AF65-F5344CB8AC3E}">
        <p14:creationId xmlns:p14="http://schemas.microsoft.com/office/powerpoint/2010/main" val="9201101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6F3790-4B3F-0991-5B44-823BB87B1AE0}"/>
              </a:ext>
            </a:extLst>
          </p:cNvPr>
          <p:cNvPicPr>
            <a:picLocks noChangeAspect="1"/>
          </p:cNvPicPr>
          <p:nvPr/>
        </p:nvPicPr>
        <p:blipFill>
          <a:blip r:embed="rId2"/>
          <a:stretch>
            <a:fillRect/>
          </a:stretch>
        </p:blipFill>
        <p:spPr>
          <a:xfrm>
            <a:off x="2471878" y="0"/>
            <a:ext cx="6370282" cy="6858000"/>
          </a:xfrm>
          <a:prstGeom prst="rect">
            <a:avLst/>
          </a:prstGeom>
        </p:spPr>
      </p:pic>
      <p:sp>
        <p:nvSpPr>
          <p:cNvPr id="4" name="Oval 3">
            <a:extLst>
              <a:ext uri="{FF2B5EF4-FFF2-40B4-BE49-F238E27FC236}">
                <a16:creationId xmlns:a16="http://schemas.microsoft.com/office/drawing/2014/main" id="{06DB9F53-8FDC-3395-BC1D-29F7CBFE95DF}"/>
              </a:ext>
            </a:extLst>
          </p:cNvPr>
          <p:cNvSpPr/>
          <p:nvPr/>
        </p:nvSpPr>
        <p:spPr>
          <a:xfrm>
            <a:off x="2471878" y="4959350"/>
            <a:ext cx="2102400" cy="787100"/>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6214999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C29B8FB-FBA3-4E5B-967A-E485E109171E}"/>
              </a:ext>
            </a:extLst>
          </p:cNvPr>
          <p:cNvPicPr>
            <a:picLocks noChangeAspect="1"/>
          </p:cNvPicPr>
          <p:nvPr/>
        </p:nvPicPr>
        <p:blipFill>
          <a:blip r:embed="rId2"/>
          <a:stretch>
            <a:fillRect/>
          </a:stretch>
        </p:blipFill>
        <p:spPr>
          <a:xfrm>
            <a:off x="7863617" y="4749226"/>
            <a:ext cx="2224213" cy="2035320"/>
          </a:xfrm>
          <a:prstGeom prst="rect">
            <a:avLst/>
          </a:prstGeom>
        </p:spPr>
      </p:pic>
      <p:pic>
        <p:nvPicPr>
          <p:cNvPr id="145411" name="Picture 4">
            <a:extLst>
              <a:ext uri="{FF2B5EF4-FFF2-40B4-BE49-F238E27FC236}">
                <a16:creationId xmlns:a16="http://schemas.microsoft.com/office/drawing/2014/main" id="{4AF7DC42-6D51-246E-90AE-64FDB2A031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094" y="544551"/>
            <a:ext cx="10495345" cy="2643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tangolo 4">
            <a:extLst>
              <a:ext uri="{FF2B5EF4-FFF2-40B4-BE49-F238E27FC236}">
                <a16:creationId xmlns:a16="http://schemas.microsoft.com/office/drawing/2014/main" id="{AEC56E12-D9F2-DB49-895B-12081FCB0DA0}"/>
              </a:ext>
            </a:extLst>
          </p:cNvPr>
          <p:cNvSpPr/>
          <p:nvPr/>
        </p:nvSpPr>
        <p:spPr>
          <a:xfrm>
            <a:off x="4210302" y="200904"/>
            <a:ext cx="4442948" cy="369332"/>
          </a:xfrm>
          <a:prstGeom prst="rect">
            <a:avLst/>
          </a:prstGeom>
        </p:spPr>
        <p:txBody>
          <a:bodyPr wrap="none">
            <a:spAutoFit/>
          </a:bodyPr>
          <a:lstStyle/>
          <a:p>
            <a:pPr eaLnBrk="1" hangingPunct="1">
              <a:spcBef>
                <a:spcPct val="30000"/>
              </a:spcBef>
              <a:defRPr/>
            </a:pPr>
            <a:r>
              <a:rPr lang="it-IT" b="1" dirty="0"/>
              <a:t>richiede 5-6gg </a:t>
            </a:r>
            <a:r>
              <a:rPr lang="it-IT" dirty="0"/>
              <a:t>(nucleo scompare dopo 2-3gg)</a:t>
            </a:r>
          </a:p>
        </p:txBody>
      </p:sp>
      <p:pic>
        <p:nvPicPr>
          <p:cNvPr id="6" name="Picture 5">
            <a:extLst>
              <a:ext uri="{FF2B5EF4-FFF2-40B4-BE49-F238E27FC236}">
                <a16:creationId xmlns:a16="http://schemas.microsoft.com/office/drawing/2014/main" id="{22DF07C6-E8AB-3E20-4DD1-D90EE6091BBC}"/>
              </a:ext>
            </a:extLst>
          </p:cNvPr>
          <p:cNvPicPr>
            <a:picLocks noChangeAspect="1"/>
          </p:cNvPicPr>
          <p:nvPr/>
        </p:nvPicPr>
        <p:blipFill>
          <a:blip r:embed="rId4"/>
          <a:stretch>
            <a:fillRect/>
          </a:stretch>
        </p:blipFill>
        <p:spPr>
          <a:xfrm>
            <a:off x="3566316" y="3187737"/>
            <a:ext cx="1387970" cy="1834103"/>
          </a:xfrm>
          <a:prstGeom prst="rect">
            <a:avLst/>
          </a:prstGeom>
        </p:spPr>
      </p:pic>
      <p:pic>
        <p:nvPicPr>
          <p:cNvPr id="8" name="Picture 7">
            <a:extLst>
              <a:ext uri="{FF2B5EF4-FFF2-40B4-BE49-F238E27FC236}">
                <a16:creationId xmlns:a16="http://schemas.microsoft.com/office/drawing/2014/main" id="{04FE3772-2819-F1E0-B9B2-E59E5CB96F2D}"/>
              </a:ext>
            </a:extLst>
          </p:cNvPr>
          <p:cNvPicPr>
            <a:picLocks noChangeAspect="1"/>
          </p:cNvPicPr>
          <p:nvPr/>
        </p:nvPicPr>
        <p:blipFill>
          <a:blip r:embed="rId5"/>
          <a:stretch>
            <a:fillRect/>
          </a:stretch>
        </p:blipFill>
        <p:spPr>
          <a:xfrm>
            <a:off x="6739474" y="3226192"/>
            <a:ext cx="1563168" cy="1804463"/>
          </a:xfrm>
          <a:prstGeom prst="rect">
            <a:avLst/>
          </a:prstGeom>
        </p:spPr>
      </p:pic>
      <p:pic>
        <p:nvPicPr>
          <p:cNvPr id="9" name="Picture 9" descr="blue-reticlulo Adj">
            <a:extLst>
              <a:ext uri="{FF2B5EF4-FFF2-40B4-BE49-F238E27FC236}">
                <a16:creationId xmlns:a16="http://schemas.microsoft.com/office/drawing/2014/main" id="{DAD879D9-BFAF-F3E1-29AF-661203F938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48273" y="3287567"/>
            <a:ext cx="1663700" cy="156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9923DA10-C93B-CF17-6BA9-2936CCF19D06}"/>
              </a:ext>
            </a:extLst>
          </p:cNvPr>
          <p:cNvPicPr>
            <a:picLocks noChangeAspect="1"/>
          </p:cNvPicPr>
          <p:nvPr/>
        </p:nvPicPr>
        <p:blipFill>
          <a:blip r:embed="rId7"/>
          <a:stretch>
            <a:fillRect/>
          </a:stretch>
        </p:blipFill>
        <p:spPr>
          <a:xfrm>
            <a:off x="5089760" y="3226192"/>
            <a:ext cx="1514240" cy="1795648"/>
          </a:xfrm>
          <a:prstGeom prst="rect">
            <a:avLst/>
          </a:prstGeom>
        </p:spPr>
      </p:pic>
      <p:sp>
        <p:nvSpPr>
          <p:cNvPr id="15" name="TextBox 14">
            <a:extLst>
              <a:ext uri="{FF2B5EF4-FFF2-40B4-BE49-F238E27FC236}">
                <a16:creationId xmlns:a16="http://schemas.microsoft.com/office/drawing/2014/main" id="{114509DB-0FC4-1098-9C1E-D6F654F37024}"/>
              </a:ext>
            </a:extLst>
          </p:cNvPr>
          <p:cNvSpPr txBox="1"/>
          <p:nvPr/>
        </p:nvSpPr>
        <p:spPr>
          <a:xfrm>
            <a:off x="2878899" y="5440505"/>
            <a:ext cx="4771306" cy="1200329"/>
          </a:xfrm>
          <a:prstGeom prst="rect">
            <a:avLst/>
          </a:prstGeom>
          <a:noFill/>
        </p:spPr>
        <p:txBody>
          <a:bodyPr wrap="square">
            <a:spAutoFit/>
          </a:bodyPr>
          <a:lstStyle/>
          <a:p>
            <a:pPr eaLnBrk="1" hangingPunct="1">
              <a:spcBef>
                <a:spcPct val="50000"/>
              </a:spcBef>
              <a:buFontTx/>
              <a:buNone/>
            </a:pPr>
            <a:r>
              <a:rPr lang="it-IT" altLang="it-IT" sz="1800" b="1" dirty="0">
                <a:solidFill>
                  <a:srgbClr val="222268"/>
                </a:solidFill>
                <a:latin typeface="+mn-lt"/>
                <a:cs typeface="Arial" panose="020B0604020202020204" pitchFamily="34" charset="0"/>
              </a:rPr>
              <a:t>MACROFAGO (centrale) e corona di eritroblasti:</a:t>
            </a:r>
          </a:p>
          <a:p>
            <a:pPr eaLnBrk="1" hangingPunct="1">
              <a:spcBef>
                <a:spcPct val="50000"/>
              </a:spcBef>
              <a:buFontTx/>
              <a:buNone/>
            </a:pPr>
            <a:r>
              <a:rPr lang="it-IT" altLang="it-IT" sz="1800" b="1" dirty="0">
                <a:solidFill>
                  <a:srgbClr val="222268"/>
                </a:solidFill>
                <a:latin typeface="+mn-lt"/>
                <a:cs typeface="Arial" panose="020B0604020202020204" pitchFamily="34" charset="0"/>
              </a:rPr>
              <a:t>-ingloba i nuclei espulsi           </a:t>
            </a:r>
          </a:p>
          <a:p>
            <a:pPr eaLnBrk="1" hangingPunct="1">
              <a:spcBef>
                <a:spcPct val="50000"/>
              </a:spcBef>
              <a:buFontTx/>
              <a:buNone/>
            </a:pPr>
            <a:r>
              <a:rPr lang="it-IT" altLang="it-IT" sz="1800" b="1" dirty="0">
                <a:solidFill>
                  <a:srgbClr val="222268"/>
                </a:solidFill>
                <a:latin typeface="+mn-lt"/>
                <a:cs typeface="Arial" panose="020B0604020202020204" pitchFamily="34" charset="0"/>
              </a:rPr>
              <a:t>-fornisce fattori nutritivi e omeostatici.</a:t>
            </a:r>
          </a:p>
        </p:txBody>
      </p:sp>
      <p:cxnSp>
        <p:nvCxnSpPr>
          <p:cNvPr id="17" name="Straight Arrow Connector 16">
            <a:extLst>
              <a:ext uri="{FF2B5EF4-FFF2-40B4-BE49-F238E27FC236}">
                <a16:creationId xmlns:a16="http://schemas.microsoft.com/office/drawing/2014/main" id="{6D2680F8-8A57-2ADF-D40C-1E2595DC91C4}"/>
              </a:ext>
            </a:extLst>
          </p:cNvPr>
          <p:cNvCxnSpPr>
            <a:cxnSpLocks/>
          </p:cNvCxnSpPr>
          <p:nvPr/>
        </p:nvCxnSpPr>
        <p:spPr>
          <a:xfrm flipV="1">
            <a:off x="6903857" y="5902274"/>
            <a:ext cx="1591551" cy="21747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C8A4B6-AA76-7927-5A0F-FAA172894508}"/>
              </a:ext>
            </a:extLst>
          </p:cNvPr>
          <p:cNvPicPr>
            <a:picLocks noChangeAspect="1"/>
          </p:cNvPicPr>
          <p:nvPr/>
        </p:nvPicPr>
        <p:blipFill>
          <a:blip r:embed="rId2"/>
          <a:stretch>
            <a:fillRect/>
          </a:stretch>
        </p:blipFill>
        <p:spPr>
          <a:xfrm>
            <a:off x="1202515" y="648156"/>
            <a:ext cx="9786970" cy="4982189"/>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a:extLst>
              <a:ext uri="{FF2B5EF4-FFF2-40B4-BE49-F238E27FC236}">
                <a16:creationId xmlns:a16="http://schemas.microsoft.com/office/drawing/2014/main" id="{3E65D2AE-44D9-EA29-4EE6-B422EADE58BE}"/>
              </a:ext>
            </a:extLst>
          </p:cNvPr>
          <p:cNvSpPr>
            <a:spLocks noGrp="1" noChangeArrowheads="1"/>
          </p:cNvSpPr>
          <p:nvPr>
            <p:ph type="body" idx="1"/>
          </p:nvPr>
        </p:nvSpPr>
        <p:spPr>
          <a:xfrm>
            <a:off x="254510" y="998952"/>
            <a:ext cx="8037912" cy="5293110"/>
          </a:xfrm>
        </p:spPr>
        <p:txBody>
          <a:bodyPr>
            <a:noAutofit/>
          </a:bodyPr>
          <a:lstStyle/>
          <a:p>
            <a:pPr algn="just" eaLnBrk="1" hangingPunct="1">
              <a:lnSpc>
                <a:spcPct val="90000"/>
              </a:lnSpc>
              <a:buFontTx/>
              <a:buNone/>
            </a:pPr>
            <a:r>
              <a:rPr lang="it-IT" altLang="it-IT" sz="2600" dirty="0"/>
              <a:t>    La forma del globulo rosso aumenta l’efficienza dello scambio di gas con l’esterno e favorisce il suo scorrimento nel flusso ematico. </a:t>
            </a:r>
          </a:p>
          <a:p>
            <a:pPr algn="just" eaLnBrk="1" hangingPunct="1">
              <a:lnSpc>
                <a:spcPct val="90000"/>
              </a:lnSpc>
              <a:buFontTx/>
              <a:buNone/>
            </a:pPr>
            <a:r>
              <a:rPr lang="it-IT" altLang="it-IT" sz="2600" dirty="0"/>
              <a:t>    Il citoplasma contiene:</a:t>
            </a:r>
          </a:p>
          <a:p>
            <a:pPr algn="just" eaLnBrk="1" hangingPunct="1">
              <a:lnSpc>
                <a:spcPct val="90000"/>
              </a:lnSpc>
            </a:pPr>
            <a:r>
              <a:rPr lang="it-IT" altLang="it-IT" sz="2600" dirty="0"/>
              <a:t>    66% di acqua</a:t>
            </a:r>
          </a:p>
          <a:p>
            <a:pPr algn="just" eaLnBrk="1" hangingPunct="1">
              <a:lnSpc>
                <a:spcPct val="90000"/>
              </a:lnSpc>
            </a:pPr>
            <a:r>
              <a:rPr lang="it-IT" altLang="it-IT" sz="2600" dirty="0"/>
              <a:t>    33% proteine , di cui</a:t>
            </a:r>
          </a:p>
          <a:p>
            <a:pPr algn="just" eaLnBrk="1" hangingPunct="1">
              <a:lnSpc>
                <a:spcPct val="90000"/>
              </a:lnSpc>
            </a:pPr>
            <a:r>
              <a:rPr lang="it-IT" altLang="it-IT" sz="2600" dirty="0"/>
              <a:t>    	</a:t>
            </a:r>
            <a:r>
              <a:rPr lang="it-IT" altLang="it-IT" sz="2600" b="1" dirty="0"/>
              <a:t>95% </a:t>
            </a:r>
            <a:r>
              <a:rPr lang="it-IT" altLang="it-IT" sz="2600" b="1" dirty="0" err="1"/>
              <a:t>Hb</a:t>
            </a:r>
            <a:endParaRPr lang="it-IT" altLang="it-IT" sz="2600" b="1" dirty="0"/>
          </a:p>
          <a:p>
            <a:pPr algn="just" eaLnBrk="1" hangingPunct="1">
              <a:lnSpc>
                <a:spcPct val="90000"/>
              </a:lnSpc>
            </a:pPr>
            <a:r>
              <a:rPr lang="it-IT" altLang="it-IT" sz="2600" dirty="0"/>
              <a:t>    	5% altre</a:t>
            </a:r>
          </a:p>
          <a:p>
            <a:pPr algn="just" eaLnBrk="1" hangingPunct="1">
              <a:lnSpc>
                <a:spcPct val="90000"/>
              </a:lnSpc>
              <a:buFontTx/>
              <a:buNone/>
            </a:pPr>
            <a:r>
              <a:rPr lang="it-IT" altLang="it-IT" sz="2600" dirty="0"/>
              <a:t>    </a:t>
            </a:r>
            <a:r>
              <a:rPr lang="it-IT" altLang="it-IT" sz="2600" b="1" dirty="0"/>
              <a:t>L’</a:t>
            </a:r>
            <a:r>
              <a:rPr lang="it-IT" altLang="it-IT" sz="2600" b="1" dirty="0" err="1"/>
              <a:t>Hb</a:t>
            </a:r>
            <a:r>
              <a:rPr lang="it-IT" altLang="it-IT" sz="2600" b="1" dirty="0"/>
              <a:t> è responsabile della maggior parte del trasporto di ossigeno ed anidride carbonica</a:t>
            </a:r>
            <a:r>
              <a:rPr lang="it-IT" altLang="it-IT" sz="2600" dirty="0"/>
              <a:t> (circa 280 milioni di molecole di </a:t>
            </a:r>
            <a:r>
              <a:rPr lang="it-IT" altLang="it-IT" sz="2600" dirty="0" err="1"/>
              <a:t>Hb</a:t>
            </a:r>
            <a:r>
              <a:rPr lang="it-IT" altLang="it-IT" sz="2600" dirty="0"/>
              <a:t> per GR e più di 1 milione di molecole di ossigeno potenzialmente trasportabili da un singolo GR)</a:t>
            </a:r>
          </a:p>
        </p:txBody>
      </p:sp>
      <p:pic>
        <p:nvPicPr>
          <p:cNvPr id="34819" name="Picture 4">
            <a:extLst>
              <a:ext uri="{FF2B5EF4-FFF2-40B4-BE49-F238E27FC236}">
                <a16:creationId xmlns:a16="http://schemas.microsoft.com/office/drawing/2014/main" id="{BCB90493-54E8-5FF1-877E-05D1C6CFA4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9233" y="0"/>
            <a:ext cx="2803525" cy="388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5">
            <a:extLst>
              <a:ext uri="{FF2B5EF4-FFF2-40B4-BE49-F238E27FC236}">
                <a16:creationId xmlns:a16="http://schemas.microsoft.com/office/drawing/2014/main" id="{5F4C5F71-746C-9F45-895E-9177DF2212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4833" y="4155647"/>
            <a:ext cx="2447925"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Text Box 6">
            <a:extLst>
              <a:ext uri="{FF2B5EF4-FFF2-40B4-BE49-F238E27FC236}">
                <a16:creationId xmlns:a16="http://schemas.microsoft.com/office/drawing/2014/main" id="{CBEF0F13-10F7-DA01-C0B5-0A46080C1541}"/>
              </a:ext>
            </a:extLst>
          </p:cNvPr>
          <p:cNvSpPr txBox="1">
            <a:spLocks noChangeArrowheads="1"/>
          </p:cNvSpPr>
          <p:nvPr/>
        </p:nvSpPr>
        <p:spPr bwMode="auto">
          <a:xfrm>
            <a:off x="389981" y="113168"/>
            <a:ext cx="276383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3200" b="1">
                <a:solidFill>
                  <a:srgbClr val="0070C0"/>
                </a:solidFill>
                <a:latin typeface="+mn-lt"/>
              </a:rPr>
              <a:t>GLOBULI ROSSI</a:t>
            </a:r>
          </a:p>
        </p:txBody>
      </p:sp>
    </p:spTree>
    <p:extLst>
      <p:ext uri="{BB962C8B-B14F-4D97-AF65-F5344CB8AC3E}">
        <p14:creationId xmlns:p14="http://schemas.microsoft.com/office/powerpoint/2010/main" val="10901643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7">
            <a:extLst>
              <a:ext uri="{FF2B5EF4-FFF2-40B4-BE49-F238E27FC236}">
                <a16:creationId xmlns:a16="http://schemas.microsoft.com/office/drawing/2014/main" id="{05B16336-D7C4-C4CE-6C6E-3E1E2AB9D6D4}"/>
              </a:ext>
            </a:extLst>
          </p:cNvPr>
          <p:cNvSpPr txBox="1">
            <a:spLocks noChangeArrowheads="1"/>
          </p:cNvSpPr>
          <p:nvPr/>
        </p:nvSpPr>
        <p:spPr bwMode="auto">
          <a:xfrm>
            <a:off x="797425" y="333377"/>
            <a:ext cx="336791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800" b="1">
                <a:latin typeface="+mn-lt"/>
              </a:rPr>
              <a:t>Vita media 120 giorni</a:t>
            </a:r>
          </a:p>
        </p:txBody>
      </p:sp>
      <p:sp>
        <p:nvSpPr>
          <p:cNvPr id="35843" name="Text Box 9">
            <a:extLst>
              <a:ext uri="{FF2B5EF4-FFF2-40B4-BE49-F238E27FC236}">
                <a16:creationId xmlns:a16="http://schemas.microsoft.com/office/drawing/2014/main" id="{B9D74135-A335-3BD8-E40D-B6EE89ED34AD}"/>
              </a:ext>
            </a:extLst>
          </p:cNvPr>
          <p:cNvSpPr txBox="1">
            <a:spLocks noChangeArrowheads="1"/>
          </p:cNvSpPr>
          <p:nvPr/>
        </p:nvSpPr>
        <p:spPr bwMode="auto">
          <a:xfrm>
            <a:off x="4868244" y="333377"/>
            <a:ext cx="632697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800" b="1" dirty="0">
                <a:latin typeface="+mn-lt"/>
              </a:rPr>
              <a:t>Eliminazione, tramite fagocitosi, negli organi </a:t>
            </a:r>
            <a:r>
              <a:rPr lang="it-IT" altLang="it-IT" sz="2800" b="1" dirty="0" err="1">
                <a:latin typeface="+mn-lt"/>
              </a:rPr>
              <a:t>eritrocateretici</a:t>
            </a:r>
            <a:r>
              <a:rPr lang="it-IT" altLang="it-IT" sz="2800" b="1" dirty="0">
                <a:latin typeface="+mn-lt"/>
              </a:rPr>
              <a:t> (milza, fegato, midollo osseo) </a:t>
            </a:r>
          </a:p>
        </p:txBody>
      </p:sp>
      <p:sp>
        <p:nvSpPr>
          <p:cNvPr id="35845" name="Text Box 12">
            <a:extLst>
              <a:ext uri="{FF2B5EF4-FFF2-40B4-BE49-F238E27FC236}">
                <a16:creationId xmlns:a16="http://schemas.microsoft.com/office/drawing/2014/main" id="{5562B8C5-D27A-6386-6B59-6EF62AD5888E}"/>
              </a:ext>
            </a:extLst>
          </p:cNvPr>
          <p:cNvSpPr txBox="1">
            <a:spLocks noChangeArrowheads="1"/>
          </p:cNvSpPr>
          <p:nvPr/>
        </p:nvSpPr>
        <p:spPr bwMode="auto">
          <a:xfrm>
            <a:off x="797425" y="3102384"/>
            <a:ext cx="455612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it-IT" altLang="it-IT" sz="2400" dirty="0">
                <a:latin typeface="+mn-lt"/>
              </a:rPr>
              <a:t>Dopo 120 giorni presentano sulla membrana plasmatica alcuni oligosaccaridi che li rendono aggredibili dai macrofagi della milza, del fegato e del midollo osseo (sistema reticolo-endoteliale)</a:t>
            </a:r>
          </a:p>
        </p:txBody>
      </p:sp>
      <p:grpSp>
        <p:nvGrpSpPr>
          <p:cNvPr id="2" name="Group 1">
            <a:extLst>
              <a:ext uri="{FF2B5EF4-FFF2-40B4-BE49-F238E27FC236}">
                <a16:creationId xmlns:a16="http://schemas.microsoft.com/office/drawing/2014/main" id="{4ACE65BC-B795-E36F-C981-3A67D79430CB}"/>
              </a:ext>
            </a:extLst>
          </p:cNvPr>
          <p:cNvGrpSpPr/>
          <p:nvPr/>
        </p:nvGrpSpPr>
        <p:grpSpPr>
          <a:xfrm>
            <a:off x="6385291" y="3102384"/>
            <a:ext cx="3889375" cy="2871787"/>
            <a:chOff x="6599239" y="3716339"/>
            <a:chExt cx="3889375" cy="2871787"/>
          </a:xfrm>
        </p:grpSpPr>
        <p:pic>
          <p:nvPicPr>
            <p:cNvPr id="35846" name="Picture 13">
              <a:extLst>
                <a:ext uri="{FF2B5EF4-FFF2-40B4-BE49-F238E27FC236}">
                  <a16:creationId xmlns:a16="http://schemas.microsoft.com/office/drawing/2014/main" id="{674CEC61-88B7-4F5C-6012-54E285A546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9239" y="3716339"/>
              <a:ext cx="3889375" cy="287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7" name="Rectangle 15">
              <a:extLst>
                <a:ext uri="{FF2B5EF4-FFF2-40B4-BE49-F238E27FC236}">
                  <a16:creationId xmlns:a16="http://schemas.microsoft.com/office/drawing/2014/main" id="{B0CF7140-471D-5256-872C-4EDE494A5158}"/>
                </a:ext>
              </a:extLst>
            </p:cNvPr>
            <p:cNvSpPr>
              <a:spLocks noChangeArrowheads="1"/>
            </p:cNvSpPr>
            <p:nvPr/>
          </p:nvSpPr>
          <p:spPr bwMode="auto">
            <a:xfrm flipH="1">
              <a:off x="10344151" y="3716339"/>
              <a:ext cx="144463" cy="217487"/>
            </a:xfrm>
            <a:prstGeom prst="rect">
              <a:avLst/>
            </a:prstGeom>
            <a:solidFill>
              <a:schemeClr val="tx2"/>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latin typeface="+mn-lt"/>
              </a:endParaRPr>
            </a:p>
          </p:txBody>
        </p:sp>
      </p:grpSp>
    </p:spTree>
    <p:extLst>
      <p:ext uri="{BB962C8B-B14F-4D97-AF65-F5344CB8AC3E}">
        <p14:creationId xmlns:p14="http://schemas.microsoft.com/office/powerpoint/2010/main" val="7193684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4">
            <a:extLst>
              <a:ext uri="{FF2B5EF4-FFF2-40B4-BE49-F238E27FC236}">
                <a16:creationId xmlns:a16="http://schemas.microsoft.com/office/drawing/2014/main" id="{4423BA49-D3EE-65A6-3C15-37AD18F404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382" y="1212623"/>
            <a:ext cx="7496247" cy="4861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 Box 6">
            <a:extLst>
              <a:ext uri="{FF2B5EF4-FFF2-40B4-BE49-F238E27FC236}">
                <a16:creationId xmlns:a16="http://schemas.microsoft.com/office/drawing/2014/main" id="{14344B11-64B3-4AAC-7722-53CC06ED56C7}"/>
              </a:ext>
            </a:extLst>
          </p:cNvPr>
          <p:cNvSpPr txBox="1">
            <a:spLocks noChangeArrowheads="1"/>
          </p:cNvSpPr>
          <p:nvPr/>
        </p:nvSpPr>
        <p:spPr bwMode="auto">
          <a:xfrm>
            <a:off x="225198" y="139700"/>
            <a:ext cx="37070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3200" b="1" dirty="0">
                <a:solidFill>
                  <a:srgbClr val="0070C0"/>
                </a:solidFill>
                <a:latin typeface="+mn-lt"/>
              </a:rPr>
              <a:t>STRISCIO DI SANGUE</a:t>
            </a:r>
          </a:p>
        </p:txBody>
      </p:sp>
      <p:pic>
        <p:nvPicPr>
          <p:cNvPr id="4" name="Picture 5">
            <a:extLst>
              <a:ext uri="{FF2B5EF4-FFF2-40B4-BE49-F238E27FC236}">
                <a16:creationId xmlns:a16="http://schemas.microsoft.com/office/drawing/2014/main" id="{A58AE720-C0CB-EAD5-6244-E049824E02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1546" y="4497326"/>
            <a:ext cx="2970113" cy="217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a:extLst>
              <a:ext uri="{FF2B5EF4-FFF2-40B4-BE49-F238E27FC236}">
                <a16:creationId xmlns:a16="http://schemas.microsoft.com/office/drawing/2014/main" id="{FBE6D221-3967-492D-F667-FDDF992EE4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1547" y="2381730"/>
            <a:ext cx="2970113" cy="1980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a:extLst>
              <a:ext uri="{FF2B5EF4-FFF2-40B4-BE49-F238E27FC236}">
                <a16:creationId xmlns:a16="http://schemas.microsoft.com/office/drawing/2014/main" id="{201D40DB-3160-E908-C5EE-0C30B1D49B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61548" y="295235"/>
            <a:ext cx="2970113" cy="1951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58405B99-9826-8E72-2708-AF14E6573C17}"/>
              </a:ext>
            </a:extLst>
          </p:cNvPr>
          <p:cNvSpPr txBox="1"/>
          <p:nvPr/>
        </p:nvSpPr>
        <p:spPr>
          <a:xfrm>
            <a:off x="10620103" y="4075611"/>
            <a:ext cx="1339534" cy="400110"/>
          </a:xfrm>
          <a:prstGeom prst="rect">
            <a:avLst/>
          </a:prstGeom>
          <a:noFill/>
        </p:spPr>
        <p:txBody>
          <a:bodyPr wrap="none" rtlCol="0">
            <a:spAutoFit/>
          </a:bodyPr>
          <a:lstStyle/>
          <a:p>
            <a:r>
              <a:rPr lang="it-IT" sz="2000" b="1" dirty="0"/>
              <a:t>Anisocitosi</a:t>
            </a:r>
          </a:p>
        </p:txBody>
      </p:sp>
      <p:sp>
        <p:nvSpPr>
          <p:cNvPr id="8" name="TextBox 7">
            <a:extLst>
              <a:ext uri="{FF2B5EF4-FFF2-40B4-BE49-F238E27FC236}">
                <a16:creationId xmlns:a16="http://schemas.microsoft.com/office/drawing/2014/main" id="{F9108E87-BD01-C462-8174-FBC8F1C7080F}"/>
              </a:ext>
            </a:extLst>
          </p:cNvPr>
          <p:cNvSpPr txBox="1"/>
          <p:nvPr/>
        </p:nvSpPr>
        <p:spPr>
          <a:xfrm>
            <a:off x="10530840" y="6326122"/>
            <a:ext cx="1583895" cy="400110"/>
          </a:xfrm>
          <a:prstGeom prst="rect">
            <a:avLst/>
          </a:prstGeom>
          <a:noFill/>
        </p:spPr>
        <p:txBody>
          <a:bodyPr wrap="none" rtlCol="0">
            <a:spAutoFit/>
          </a:bodyPr>
          <a:lstStyle/>
          <a:p>
            <a:r>
              <a:rPr lang="it-IT" sz="2000" b="1" dirty="0"/>
              <a:t>Poichilocitosi</a:t>
            </a:r>
          </a:p>
        </p:txBody>
      </p:sp>
    </p:spTree>
    <p:extLst>
      <p:ext uri="{BB962C8B-B14F-4D97-AF65-F5344CB8AC3E}">
        <p14:creationId xmlns:p14="http://schemas.microsoft.com/office/powerpoint/2010/main" val="42605423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Picture 4">
            <a:extLst>
              <a:ext uri="{FF2B5EF4-FFF2-40B4-BE49-F238E27FC236}">
                <a16:creationId xmlns:a16="http://schemas.microsoft.com/office/drawing/2014/main" id="{0BDB452B-8007-39DF-8AD0-C83CDAD248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21" y="1022439"/>
            <a:ext cx="4384701" cy="2896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6">
            <a:extLst>
              <a:ext uri="{FF2B5EF4-FFF2-40B4-BE49-F238E27FC236}">
                <a16:creationId xmlns:a16="http://schemas.microsoft.com/office/drawing/2014/main" id="{DCD71C3D-E00B-6F30-16CE-8D7FC6C0A5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21" y="4032886"/>
            <a:ext cx="4414656" cy="2754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7">
            <a:extLst>
              <a:ext uri="{FF2B5EF4-FFF2-40B4-BE49-F238E27FC236}">
                <a16:creationId xmlns:a16="http://schemas.microsoft.com/office/drawing/2014/main" id="{1DBA3E13-90DB-49C3-EEF5-14B64F22B0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6920" y="694642"/>
            <a:ext cx="58928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68DB797-7C27-E4D1-151E-C1A305CE6C68}"/>
              </a:ext>
            </a:extLst>
          </p:cNvPr>
          <p:cNvSpPr txBox="1"/>
          <p:nvPr/>
        </p:nvSpPr>
        <p:spPr>
          <a:xfrm>
            <a:off x="464321" y="176349"/>
            <a:ext cx="4179525" cy="646331"/>
          </a:xfrm>
          <a:prstGeom prst="rect">
            <a:avLst/>
          </a:prstGeom>
          <a:noFill/>
        </p:spPr>
        <p:txBody>
          <a:bodyPr wrap="square" rtlCol="0">
            <a:spAutoFit/>
          </a:bodyPr>
          <a:lstStyle/>
          <a:p>
            <a:r>
              <a:rPr lang="it-IT" sz="3600" b="1" dirty="0">
                <a:solidFill>
                  <a:srgbClr val="0070C0"/>
                </a:solidFill>
              </a:rPr>
              <a:t>Emocromo</a:t>
            </a:r>
          </a:p>
        </p:txBody>
      </p:sp>
      <p:sp>
        <p:nvSpPr>
          <p:cNvPr id="2" name="TextBox 1">
            <a:extLst>
              <a:ext uri="{FF2B5EF4-FFF2-40B4-BE49-F238E27FC236}">
                <a16:creationId xmlns:a16="http://schemas.microsoft.com/office/drawing/2014/main" id="{FB261E91-BD70-87E5-1DD1-ACCCA497A7FD}"/>
              </a:ext>
            </a:extLst>
          </p:cNvPr>
          <p:cNvSpPr txBox="1"/>
          <p:nvPr/>
        </p:nvSpPr>
        <p:spPr>
          <a:xfrm>
            <a:off x="10044327" y="5500361"/>
            <a:ext cx="1930785" cy="369332"/>
          </a:xfrm>
          <a:prstGeom prst="rect">
            <a:avLst/>
          </a:prstGeom>
          <a:noFill/>
        </p:spPr>
        <p:txBody>
          <a:bodyPr wrap="none" rtlCol="0">
            <a:spAutoFit/>
          </a:bodyPr>
          <a:lstStyle/>
          <a:p>
            <a:r>
              <a:rPr lang="it-IT" dirty="0"/>
              <a:t>Assorbimento luce</a:t>
            </a:r>
          </a:p>
        </p:txBody>
      </p:sp>
      <p:sp>
        <p:nvSpPr>
          <p:cNvPr id="3" name="TextBox 2">
            <a:extLst>
              <a:ext uri="{FF2B5EF4-FFF2-40B4-BE49-F238E27FC236}">
                <a16:creationId xmlns:a16="http://schemas.microsoft.com/office/drawing/2014/main" id="{2BF7D17C-AE53-F28E-372E-7F4E44ECA993}"/>
              </a:ext>
            </a:extLst>
          </p:cNvPr>
          <p:cNvSpPr txBox="1"/>
          <p:nvPr/>
        </p:nvSpPr>
        <p:spPr>
          <a:xfrm>
            <a:off x="10196727" y="6418135"/>
            <a:ext cx="1866473" cy="369332"/>
          </a:xfrm>
          <a:prstGeom prst="rect">
            <a:avLst/>
          </a:prstGeom>
          <a:noFill/>
        </p:spPr>
        <p:txBody>
          <a:bodyPr wrap="none" rtlCol="0">
            <a:spAutoFit/>
          </a:bodyPr>
          <a:lstStyle/>
          <a:p>
            <a:r>
              <a:rPr lang="it-IT" dirty="0"/>
              <a:t>Colorante </a:t>
            </a:r>
            <a:r>
              <a:rPr lang="it-IT" dirty="0" err="1"/>
              <a:t>ac</a:t>
            </a:r>
            <a:r>
              <a:rPr lang="it-IT" dirty="0"/>
              <a:t>. </a:t>
            </a:r>
            <a:r>
              <a:rPr lang="it-IT" dirty="0" err="1"/>
              <a:t>nucl</a:t>
            </a:r>
            <a:endParaRPr lang="it-IT" dirty="0"/>
          </a:p>
        </p:txBody>
      </p:sp>
      <p:sp>
        <p:nvSpPr>
          <p:cNvPr id="4" name="TextBox 3">
            <a:extLst>
              <a:ext uri="{FF2B5EF4-FFF2-40B4-BE49-F238E27FC236}">
                <a16:creationId xmlns:a16="http://schemas.microsoft.com/office/drawing/2014/main" id="{793AC900-6B46-3087-BAFF-A839F4BD8565}"/>
              </a:ext>
            </a:extLst>
          </p:cNvPr>
          <p:cNvSpPr txBox="1"/>
          <p:nvPr/>
        </p:nvSpPr>
        <p:spPr>
          <a:xfrm>
            <a:off x="10132415" y="4397921"/>
            <a:ext cx="1850315" cy="369332"/>
          </a:xfrm>
          <a:prstGeom prst="rect">
            <a:avLst/>
          </a:prstGeom>
          <a:noFill/>
        </p:spPr>
        <p:txBody>
          <a:bodyPr wrap="none" rtlCol="0">
            <a:spAutoFit/>
          </a:bodyPr>
          <a:lstStyle/>
          <a:p>
            <a:r>
              <a:rPr lang="it-IT" dirty="0"/>
              <a:t>Impedenzometria</a:t>
            </a:r>
          </a:p>
        </p:txBody>
      </p:sp>
    </p:spTree>
    <p:extLst>
      <p:ext uri="{BB962C8B-B14F-4D97-AF65-F5344CB8AC3E}">
        <p14:creationId xmlns:p14="http://schemas.microsoft.com/office/powerpoint/2010/main" val="25578851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60C75A-0130-B366-DD67-74A7E04981FF}"/>
              </a:ext>
            </a:extLst>
          </p:cNvPr>
          <p:cNvSpPr txBox="1"/>
          <p:nvPr/>
        </p:nvSpPr>
        <p:spPr>
          <a:xfrm>
            <a:off x="728586" y="626566"/>
            <a:ext cx="8747923" cy="4219873"/>
          </a:xfrm>
          <a:prstGeom prst="rect">
            <a:avLst/>
          </a:prstGeom>
          <a:noFill/>
        </p:spPr>
        <p:txBody>
          <a:bodyPr wrap="square" rtlCol="0">
            <a:spAutoFit/>
          </a:bodyPr>
          <a:lstStyle/>
          <a:p>
            <a:pPr>
              <a:lnSpc>
                <a:spcPts val="3600"/>
              </a:lnSpc>
            </a:pPr>
            <a:r>
              <a:rPr lang="it-IT" sz="2600" dirty="0"/>
              <a:t>1 eritrocito contiene 25-32 </a:t>
            </a:r>
            <a:r>
              <a:rPr lang="it-IT" sz="2600" dirty="0" err="1"/>
              <a:t>pg</a:t>
            </a:r>
            <a:r>
              <a:rPr lang="it-IT" sz="2600" dirty="0"/>
              <a:t> di emoglobina (</a:t>
            </a:r>
            <a:r>
              <a:rPr lang="it-IT" sz="2600" dirty="0" err="1"/>
              <a:t>pg</a:t>
            </a:r>
            <a:r>
              <a:rPr lang="it-IT" sz="2600" dirty="0"/>
              <a:t> = </a:t>
            </a:r>
            <a:r>
              <a:rPr lang="en-US" sz="2600" dirty="0"/>
              <a:t>10</a:t>
            </a:r>
            <a:r>
              <a:rPr lang="en-US" sz="2600" baseline="30000" dirty="0"/>
              <a:t>-12</a:t>
            </a:r>
            <a:r>
              <a:rPr lang="en-US" sz="2600" dirty="0"/>
              <a:t> </a:t>
            </a:r>
            <a:r>
              <a:rPr lang="it-IT" sz="2600" dirty="0"/>
              <a:t>g)</a:t>
            </a:r>
          </a:p>
          <a:p>
            <a:pPr>
              <a:lnSpc>
                <a:spcPts val="3600"/>
              </a:lnSpc>
            </a:pPr>
            <a:r>
              <a:rPr lang="it-IT" sz="2600" dirty="0"/>
              <a:t>175 x10</a:t>
            </a:r>
            <a:r>
              <a:rPr lang="it-IT" sz="2600" baseline="30000" dirty="0"/>
              <a:t>9</a:t>
            </a:r>
            <a:r>
              <a:rPr lang="it-IT" sz="2600" dirty="0"/>
              <a:t> eritrociti x 30 </a:t>
            </a:r>
            <a:r>
              <a:rPr lang="it-IT" sz="2600" dirty="0" err="1"/>
              <a:t>pg</a:t>
            </a:r>
            <a:r>
              <a:rPr lang="it-IT" sz="2600" dirty="0"/>
              <a:t> = 5.1 g di </a:t>
            </a:r>
            <a:r>
              <a:rPr lang="it-IT" sz="2600" dirty="0" err="1"/>
              <a:t>Hb</a:t>
            </a:r>
            <a:r>
              <a:rPr lang="it-IT" sz="2600" dirty="0"/>
              <a:t> (circa 15 g di cellule)</a:t>
            </a:r>
          </a:p>
          <a:p>
            <a:pPr>
              <a:lnSpc>
                <a:spcPts val="3600"/>
              </a:lnSpc>
            </a:pPr>
            <a:endParaRPr lang="it-IT" sz="2600" dirty="0"/>
          </a:p>
          <a:p>
            <a:pPr>
              <a:lnSpc>
                <a:spcPts val="3600"/>
              </a:lnSpc>
            </a:pPr>
            <a:r>
              <a:rPr lang="it-IT" sz="2600" dirty="0"/>
              <a:t>1 eritrocito è grande 80 </a:t>
            </a:r>
            <a:r>
              <a:rPr lang="it-IT" sz="2600" dirty="0" err="1"/>
              <a:t>fL</a:t>
            </a:r>
            <a:r>
              <a:rPr lang="it-IT" sz="2600" dirty="0"/>
              <a:t> (1fL = </a:t>
            </a:r>
            <a:r>
              <a:rPr lang="en-US" sz="2600" dirty="0"/>
              <a:t>10</a:t>
            </a:r>
            <a:r>
              <a:rPr lang="en-US" sz="2600" baseline="30000" dirty="0"/>
              <a:t>-12</a:t>
            </a:r>
            <a:r>
              <a:rPr lang="en-US" sz="2600" dirty="0"/>
              <a:t> mL)</a:t>
            </a:r>
            <a:endParaRPr lang="it-IT" sz="2600" dirty="0"/>
          </a:p>
          <a:p>
            <a:pPr>
              <a:lnSpc>
                <a:spcPts val="3600"/>
              </a:lnSpc>
            </a:pPr>
            <a:r>
              <a:rPr lang="it-IT" sz="2600" dirty="0"/>
              <a:t>175 x10</a:t>
            </a:r>
            <a:r>
              <a:rPr lang="it-IT" sz="2600" baseline="30000" dirty="0"/>
              <a:t>9</a:t>
            </a:r>
            <a:r>
              <a:rPr lang="it-IT" sz="2600" dirty="0"/>
              <a:t> eritrociti x 85 </a:t>
            </a:r>
            <a:r>
              <a:rPr lang="it-IT" sz="2600" dirty="0" err="1"/>
              <a:t>fL</a:t>
            </a:r>
            <a:r>
              <a:rPr lang="it-IT" sz="2600" dirty="0"/>
              <a:t> = 15 </a:t>
            </a:r>
            <a:r>
              <a:rPr lang="it-IT" sz="2600" dirty="0" err="1"/>
              <a:t>mL</a:t>
            </a:r>
            <a:r>
              <a:rPr lang="it-IT" sz="2600" dirty="0"/>
              <a:t> </a:t>
            </a:r>
          </a:p>
          <a:p>
            <a:pPr>
              <a:lnSpc>
                <a:spcPts val="3600"/>
              </a:lnSpc>
            </a:pPr>
            <a:endParaRPr lang="it-IT" sz="2600" dirty="0"/>
          </a:p>
          <a:p>
            <a:pPr>
              <a:lnSpc>
                <a:spcPts val="3600"/>
              </a:lnSpc>
            </a:pPr>
            <a:r>
              <a:rPr lang="it-IT" sz="2600" dirty="0"/>
              <a:t>Dato che i GR sono il 40% del volume del sangue, ogni giorno ricambiamo 37.5 </a:t>
            </a:r>
            <a:r>
              <a:rPr lang="it-IT" sz="2600" dirty="0" err="1"/>
              <a:t>mL</a:t>
            </a:r>
            <a:r>
              <a:rPr lang="it-IT" sz="2600" dirty="0"/>
              <a:t> di sangue</a:t>
            </a:r>
          </a:p>
          <a:p>
            <a:pPr>
              <a:lnSpc>
                <a:spcPts val="3600"/>
              </a:lnSpc>
            </a:pPr>
            <a:endParaRPr lang="it-IT" sz="2600" dirty="0"/>
          </a:p>
        </p:txBody>
      </p:sp>
      <p:pic>
        <p:nvPicPr>
          <p:cNvPr id="4" name="Picture 3">
            <a:extLst>
              <a:ext uri="{FF2B5EF4-FFF2-40B4-BE49-F238E27FC236}">
                <a16:creationId xmlns:a16="http://schemas.microsoft.com/office/drawing/2014/main" id="{A7BD19E5-D755-9A0E-04A3-64FB34DB3271}"/>
              </a:ext>
            </a:extLst>
          </p:cNvPr>
          <p:cNvPicPr>
            <a:picLocks noChangeAspect="1"/>
          </p:cNvPicPr>
          <p:nvPr/>
        </p:nvPicPr>
        <p:blipFill>
          <a:blip r:embed="rId2"/>
          <a:stretch>
            <a:fillRect/>
          </a:stretch>
        </p:blipFill>
        <p:spPr>
          <a:xfrm>
            <a:off x="10020596" y="1163782"/>
            <a:ext cx="1178766" cy="4530436"/>
          </a:xfrm>
          <a:prstGeom prst="rect">
            <a:avLst/>
          </a:prstGeom>
        </p:spPr>
      </p:pic>
    </p:spTree>
    <p:extLst>
      <p:ext uri="{BB962C8B-B14F-4D97-AF65-F5344CB8AC3E}">
        <p14:creationId xmlns:p14="http://schemas.microsoft.com/office/powerpoint/2010/main" val="960824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9B82-B4BC-C7E6-63B9-92EE17070093}"/>
            </a:ext>
          </a:extLst>
        </p:cNvPr>
        <p:cNvGrpSpPr/>
        <p:nvPr/>
      </p:nvGrpSpPr>
      <p:grpSpPr>
        <a:xfrm>
          <a:off x="0" y="0"/>
          <a:ext cx="0" cy="0"/>
          <a:chOff x="0" y="0"/>
          <a:chExt cx="0" cy="0"/>
        </a:xfrm>
      </p:grpSpPr>
      <p:pic>
        <p:nvPicPr>
          <p:cNvPr id="4098" name="Picture 2" descr="Sysmex Scattergram WBC Differential Channel">
            <a:extLst>
              <a:ext uri="{FF2B5EF4-FFF2-40B4-BE49-F238E27FC236}">
                <a16:creationId xmlns:a16="http://schemas.microsoft.com/office/drawing/2014/main" id="{218E1C1D-47EF-E304-35ED-B644D817A7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856" y="962388"/>
            <a:ext cx="5715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13A1F45-4E90-0ECE-07DE-854ABCFFBB16}"/>
              </a:ext>
            </a:extLst>
          </p:cNvPr>
          <p:cNvSpPr txBox="1"/>
          <p:nvPr/>
        </p:nvSpPr>
        <p:spPr>
          <a:xfrm>
            <a:off x="383908" y="265246"/>
            <a:ext cx="6030852" cy="461665"/>
          </a:xfrm>
          <a:prstGeom prst="rect">
            <a:avLst/>
          </a:prstGeom>
          <a:noFill/>
        </p:spPr>
        <p:txBody>
          <a:bodyPr wrap="square" rtlCol="0">
            <a:spAutoFit/>
          </a:bodyPr>
          <a:lstStyle/>
          <a:p>
            <a:r>
              <a:rPr lang="it-IT" sz="2400" dirty="0"/>
              <a:t>Canale </a:t>
            </a:r>
            <a:r>
              <a:rPr lang="it-IT" sz="2400" b="1" dirty="0"/>
              <a:t>WDF</a:t>
            </a:r>
            <a:r>
              <a:rPr lang="it-IT" sz="2400" dirty="0"/>
              <a:t>: lisi WRB e colorazione </a:t>
            </a:r>
            <a:r>
              <a:rPr lang="it-IT" sz="2400" dirty="0" err="1"/>
              <a:t>ac</a:t>
            </a:r>
            <a:r>
              <a:rPr lang="it-IT" sz="2400" dirty="0"/>
              <a:t>. nucleici</a:t>
            </a:r>
          </a:p>
        </p:txBody>
      </p:sp>
    </p:spTree>
    <p:extLst>
      <p:ext uri="{BB962C8B-B14F-4D97-AF65-F5344CB8AC3E}">
        <p14:creationId xmlns:p14="http://schemas.microsoft.com/office/powerpoint/2010/main" val="39504959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E4050-C55D-994B-F801-A1BE161DA211}"/>
            </a:ext>
          </a:extLst>
        </p:cNvPr>
        <p:cNvGrpSpPr/>
        <p:nvPr/>
      </p:nvGrpSpPr>
      <p:grpSpPr>
        <a:xfrm>
          <a:off x="0" y="0"/>
          <a:ext cx="0" cy="0"/>
          <a:chOff x="0" y="0"/>
          <a:chExt cx="0" cy="0"/>
        </a:xfrm>
      </p:grpSpPr>
      <p:sp>
        <p:nvSpPr>
          <p:cNvPr id="4" name="object 4">
            <a:extLst>
              <a:ext uri="{FF2B5EF4-FFF2-40B4-BE49-F238E27FC236}">
                <a16:creationId xmlns:a16="http://schemas.microsoft.com/office/drawing/2014/main" id="{B8F3EA95-EA09-614D-514E-23B4B3F1DE9F}"/>
              </a:ext>
            </a:extLst>
          </p:cNvPr>
          <p:cNvSpPr txBox="1"/>
          <p:nvPr/>
        </p:nvSpPr>
        <p:spPr>
          <a:xfrm>
            <a:off x="277816" y="189932"/>
            <a:ext cx="9947297" cy="503984"/>
          </a:xfrm>
          <a:prstGeom prst="rect">
            <a:avLst/>
          </a:prstGeom>
        </p:spPr>
        <p:txBody>
          <a:bodyPr vert="horz" wrap="square" lIns="0" tIns="11430" rIns="0" bIns="0" rtlCol="0">
            <a:spAutoFit/>
          </a:bodyPr>
          <a:lstStyle/>
          <a:p>
            <a:pPr marL="12700">
              <a:lnSpc>
                <a:spcPct val="100000"/>
              </a:lnSpc>
              <a:spcBef>
                <a:spcPts val="90"/>
              </a:spcBef>
            </a:pPr>
            <a:r>
              <a:rPr lang="en-US" sz="3200" b="1" dirty="0">
                <a:solidFill>
                  <a:srgbClr val="0070C0"/>
                </a:solidFill>
                <a:cs typeface="Arial"/>
              </a:rPr>
              <a:t>EMOCROMO: </a:t>
            </a:r>
            <a:r>
              <a:rPr lang="en-US" sz="3200" b="1" dirty="0" err="1">
                <a:solidFill>
                  <a:srgbClr val="0070C0"/>
                </a:solidFill>
                <a:cs typeface="Arial"/>
              </a:rPr>
              <a:t>sangue</a:t>
            </a:r>
            <a:r>
              <a:rPr lang="en-US" sz="3200" b="1" dirty="0">
                <a:solidFill>
                  <a:srgbClr val="0070C0"/>
                </a:solidFill>
                <a:cs typeface="Arial"/>
              </a:rPr>
              <a:t> </a:t>
            </a:r>
            <a:r>
              <a:rPr lang="en-US" sz="3200" b="1" dirty="0" err="1">
                <a:solidFill>
                  <a:srgbClr val="0070C0"/>
                </a:solidFill>
                <a:cs typeface="Arial"/>
              </a:rPr>
              <a:t>anticoagulato</a:t>
            </a:r>
            <a:r>
              <a:rPr lang="en-US" sz="3200" b="1" dirty="0">
                <a:solidFill>
                  <a:srgbClr val="0070C0"/>
                </a:solidFill>
                <a:cs typeface="Arial"/>
              </a:rPr>
              <a:t> con EDTA, </a:t>
            </a:r>
            <a:r>
              <a:rPr lang="en-US" sz="3200" b="1" dirty="0" err="1">
                <a:solidFill>
                  <a:srgbClr val="0070C0"/>
                </a:solidFill>
                <a:cs typeface="Arial"/>
              </a:rPr>
              <a:t>tappo</a:t>
            </a:r>
            <a:r>
              <a:rPr lang="en-US" sz="3200" b="1" dirty="0">
                <a:solidFill>
                  <a:srgbClr val="0070C0"/>
                </a:solidFill>
                <a:cs typeface="Arial"/>
              </a:rPr>
              <a:t> viola</a:t>
            </a:r>
            <a:endParaRPr sz="3200" b="1" dirty="0">
              <a:solidFill>
                <a:srgbClr val="0070C0"/>
              </a:solidFill>
              <a:cs typeface="Arial"/>
            </a:endParaRPr>
          </a:p>
        </p:txBody>
      </p:sp>
      <p:sp>
        <p:nvSpPr>
          <p:cNvPr id="5" name="object 5">
            <a:extLst>
              <a:ext uri="{FF2B5EF4-FFF2-40B4-BE49-F238E27FC236}">
                <a16:creationId xmlns:a16="http://schemas.microsoft.com/office/drawing/2014/main" id="{F8BDFFDB-F365-A2C1-82A7-FD63E079418F}"/>
              </a:ext>
            </a:extLst>
          </p:cNvPr>
          <p:cNvSpPr txBox="1"/>
          <p:nvPr/>
        </p:nvSpPr>
        <p:spPr>
          <a:xfrm>
            <a:off x="4839752" y="1140600"/>
            <a:ext cx="954816" cy="288541"/>
          </a:xfrm>
          <a:prstGeom prst="rect">
            <a:avLst/>
          </a:prstGeom>
        </p:spPr>
        <p:txBody>
          <a:bodyPr vert="horz" wrap="square" lIns="0" tIns="11430" rIns="0" bIns="0" rtlCol="0">
            <a:spAutoFit/>
          </a:bodyPr>
          <a:lstStyle/>
          <a:p>
            <a:pPr marL="12700">
              <a:lnSpc>
                <a:spcPct val="100000"/>
              </a:lnSpc>
              <a:spcBef>
                <a:spcPts val="90"/>
              </a:spcBef>
            </a:pPr>
            <a:r>
              <a:rPr spc="-10" dirty="0">
                <a:cs typeface="Arial"/>
              </a:rPr>
              <a:t>Maschio</a:t>
            </a:r>
            <a:endParaRPr dirty="0">
              <a:cs typeface="Arial"/>
            </a:endParaRPr>
          </a:p>
        </p:txBody>
      </p:sp>
      <p:sp>
        <p:nvSpPr>
          <p:cNvPr id="6" name="object 6">
            <a:extLst>
              <a:ext uri="{FF2B5EF4-FFF2-40B4-BE49-F238E27FC236}">
                <a16:creationId xmlns:a16="http://schemas.microsoft.com/office/drawing/2014/main" id="{12A39331-9F0B-7511-AA35-D879F7072CBE}"/>
              </a:ext>
            </a:extLst>
          </p:cNvPr>
          <p:cNvSpPr txBox="1"/>
          <p:nvPr/>
        </p:nvSpPr>
        <p:spPr>
          <a:xfrm>
            <a:off x="6240142" y="1149135"/>
            <a:ext cx="994410" cy="288541"/>
          </a:xfrm>
          <a:prstGeom prst="rect">
            <a:avLst/>
          </a:prstGeom>
        </p:spPr>
        <p:txBody>
          <a:bodyPr vert="horz" wrap="square" lIns="0" tIns="11430" rIns="0" bIns="0" rtlCol="0">
            <a:spAutoFit/>
          </a:bodyPr>
          <a:lstStyle/>
          <a:p>
            <a:pPr marL="12700">
              <a:lnSpc>
                <a:spcPct val="100000"/>
              </a:lnSpc>
              <a:spcBef>
                <a:spcPts val="90"/>
              </a:spcBef>
            </a:pPr>
            <a:r>
              <a:rPr spc="-10" dirty="0">
                <a:cs typeface="Arial"/>
              </a:rPr>
              <a:t>Femmina</a:t>
            </a:r>
            <a:endParaRPr dirty="0">
              <a:cs typeface="Arial"/>
            </a:endParaRPr>
          </a:p>
        </p:txBody>
      </p:sp>
      <p:sp>
        <p:nvSpPr>
          <p:cNvPr id="7" name="object 7">
            <a:extLst>
              <a:ext uri="{FF2B5EF4-FFF2-40B4-BE49-F238E27FC236}">
                <a16:creationId xmlns:a16="http://schemas.microsoft.com/office/drawing/2014/main" id="{8F657715-6FCE-5023-07DA-39FA1BD0704F}"/>
              </a:ext>
            </a:extLst>
          </p:cNvPr>
          <p:cNvSpPr txBox="1"/>
          <p:nvPr/>
        </p:nvSpPr>
        <p:spPr>
          <a:xfrm>
            <a:off x="316420" y="1637786"/>
            <a:ext cx="4523332" cy="240450"/>
          </a:xfrm>
          <a:prstGeom prst="rect">
            <a:avLst/>
          </a:prstGeom>
        </p:spPr>
        <p:txBody>
          <a:bodyPr vert="horz" wrap="square" lIns="0" tIns="25400" rIns="0" bIns="0" rtlCol="0">
            <a:spAutoFit/>
          </a:bodyPr>
          <a:lstStyle/>
          <a:p>
            <a:pPr marL="38100" marR="30480">
              <a:lnSpc>
                <a:spcPts val="1610"/>
              </a:lnSpc>
              <a:spcBef>
                <a:spcPts val="200"/>
              </a:spcBef>
            </a:pPr>
            <a:r>
              <a:rPr dirty="0">
                <a:cs typeface="Arial"/>
              </a:rPr>
              <a:t>Globuli</a:t>
            </a:r>
            <a:r>
              <a:rPr spc="-20" dirty="0">
                <a:cs typeface="Arial"/>
              </a:rPr>
              <a:t> </a:t>
            </a:r>
            <a:r>
              <a:rPr dirty="0">
                <a:cs typeface="Arial"/>
              </a:rPr>
              <a:t>rossi,</a:t>
            </a:r>
            <a:r>
              <a:rPr spc="-20" dirty="0">
                <a:cs typeface="Arial"/>
              </a:rPr>
              <a:t> </a:t>
            </a:r>
            <a:r>
              <a:rPr b="1" dirty="0">
                <a:cs typeface="Arial"/>
              </a:rPr>
              <a:t>RBC</a:t>
            </a:r>
            <a:r>
              <a:rPr spc="-15" dirty="0">
                <a:cs typeface="Arial"/>
              </a:rPr>
              <a:t> </a:t>
            </a:r>
            <a:r>
              <a:rPr dirty="0">
                <a:cs typeface="Arial"/>
              </a:rPr>
              <a:t>(x</a:t>
            </a:r>
            <a:r>
              <a:rPr spc="-20" dirty="0">
                <a:cs typeface="Arial"/>
              </a:rPr>
              <a:t> </a:t>
            </a:r>
            <a:r>
              <a:rPr dirty="0">
                <a:cs typeface="Arial"/>
              </a:rPr>
              <a:t>10</a:t>
            </a:r>
            <a:r>
              <a:rPr baseline="30864" dirty="0">
                <a:cs typeface="Arial"/>
              </a:rPr>
              <a:t>6</a:t>
            </a:r>
            <a:r>
              <a:rPr spc="172" baseline="30864" dirty="0">
                <a:cs typeface="Arial"/>
              </a:rPr>
              <a:t> </a:t>
            </a:r>
            <a:r>
              <a:rPr dirty="0">
                <a:cs typeface="Arial"/>
              </a:rPr>
              <a:t>/</a:t>
            </a:r>
            <a:r>
              <a:rPr spc="-20" dirty="0">
                <a:cs typeface="Arial"/>
              </a:rPr>
              <a:t> </a:t>
            </a:r>
            <a:r>
              <a:rPr lang="en-US" spc="-25" dirty="0" err="1">
                <a:cs typeface="Arial"/>
              </a:rPr>
              <a:t>mcL</a:t>
            </a:r>
            <a:r>
              <a:rPr spc="-37" baseline="30864" dirty="0">
                <a:cs typeface="Arial"/>
              </a:rPr>
              <a:t> </a:t>
            </a:r>
            <a:r>
              <a:rPr spc="-10" dirty="0">
                <a:cs typeface="Arial"/>
              </a:rPr>
              <a:t>)</a:t>
            </a:r>
            <a:endParaRPr dirty="0">
              <a:cs typeface="Arial"/>
            </a:endParaRPr>
          </a:p>
        </p:txBody>
      </p:sp>
      <p:sp>
        <p:nvSpPr>
          <p:cNvPr id="8" name="object 8">
            <a:extLst>
              <a:ext uri="{FF2B5EF4-FFF2-40B4-BE49-F238E27FC236}">
                <a16:creationId xmlns:a16="http://schemas.microsoft.com/office/drawing/2014/main" id="{1C1FA9D9-5B9C-25FE-307A-30C4F77176A4}"/>
              </a:ext>
            </a:extLst>
          </p:cNvPr>
          <p:cNvSpPr txBox="1"/>
          <p:nvPr/>
        </p:nvSpPr>
        <p:spPr>
          <a:xfrm>
            <a:off x="4772669" y="1582490"/>
            <a:ext cx="1229883" cy="288541"/>
          </a:xfrm>
          <a:prstGeom prst="rect">
            <a:avLst/>
          </a:prstGeom>
        </p:spPr>
        <p:txBody>
          <a:bodyPr vert="horz" wrap="square" lIns="0" tIns="11430" rIns="0" bIns="0" rtlCol="0">
            <a:spAutoFit/>
          </a:bodyPr>
          <a:lstStyle/>
          <a:p>
            <a:pPr marL="12700">
              <a:lnSpc>
                <a:spcPct val="100000"/>
              </a:lnSpc>
              <a:spcBef>
                <a:spcPts val="90"/>
              </a:spcBef>
            </a:pPr>
            <a:r>
              <a:rPr dirty="0">
                <a:cs typeface="Arial"/>
              </a:rPr>
              <a:t>5.4</a:t>
            </a:r>
            <a:r>
              <a:rPr spc="5" dirty="0">
                <a:cs typeface="Arial"/>
              </a:rPr>
              <a:t> </a:t>
            </a:r>
            <a:r>
              <a:rPr spc="-10" dirty="0">
                <a:cs typeface="Arial"/>
              </a:rPr>
              <a:t>(4.5-</a:t>
            </a:r>
            <a:r>
              <a:rPr spc="-20" dirty="0">
                <a:cs typeface="Arial"/>
              </a:rPr>
              <a:t>6.3)</a:t>
            </a:r>
            <a:endParaRPr dirty="0">
              <a:cs typeface="Arial"/>
            </a:endParaRPr>
          </a:p>
        </p:txBody>
      </p:sp>
      <p:sp>
        <p:nvSpPr>
          <p:cNvPr id="9" name="object 9">
            <a:extLst>
              <a:ext uri="{FF2B5EF4-FFF2-40B4-BE49-F238E27FC236}">
                <a16:creationId xmlns:a16="http://schemas.microsoft.com/office/drawing/2014/main" id="{B0D5B404-66D2-D832-3FA7-6389A6B942A5}"/>
              </a:ext>
            </a:extLst>
          </p:cNvPr>
          <p:cNvSpPr txBox="1"/>
          <p:nvPr/>
        </p:nvSpPr>
        <p:spPr>
          <a:xfrm>
            <a:off x="6240142" y="1568449"/>
            <a:ext cx="1529732" cy="288541"/>
          </a:xfrm>
          <a:prstGeom prst="rect">
            <a:avLst/>
          </a:prstGeom>
        </p:spPr>
        <p:txBody>
          <a:bodyPr vert="horz" wrap="square" lIns="0" tIns="11430" rIns="0" bIns="0" rtlCol="0">
            <a:spAutoFit/>
          </a:bodyPr>
          <a:lstStyle/>
          <a:p>
            <a:pPr marL="12700">
              <a:lnSpc>
                <a:spcPct val="100000"/>
              </a:lnSpc>
              <a:spcBef>
                <a:spcPts val="90"/>
              </a:spcBef>
            </a:pPr>
            <a:r>
              <a:rPr dirty="0">
                <a:cs typeface="Arial"/>
              </a:rPr>
              <a:t>4.8</a:t>
            </a:r>
            <a:r>
              <a:rPr spc="5" dirty="0">
                <a:cs typeface="Arial"/>
              </a:rPr>
              <a:t> </a:t>
            </a:r>
            <a:r>
              <a:rPr spc="-10" dirty="0">
                <a:cs typeface="Arial"/>
              </a:rPr>
              <a:t>(4.2-</a:t>
            </a:r>
            <a:r>
              <a:rPr spc="-20" dirty="0">
                <a:cs typeface="Arial"/>
              </a:rPr>
              <a:t>5.5)</a:t>
            </a:r>
            <a:endParaRPr dirty="0">
              <a:cs typeface="Arial"/>
            </a:endParaRPr>
          </a:p>
        </p:txBody>
      </p:sp>
      <p:sp>
        <p:nvSpPr>
          <p:cNvPr id="10" name="object 10">
            <a:extLst>
              <a:ext uri="{FF2B5EF4-FFF2-40B4-BE49-F238E27FC236}">
                <a16:creationId xmlns:a16="http://schemas.microsoft.com/office/drawing/2014/main" id="{B6564878-C49F-8B0E-CC57-8762DAFFD3A2}"/>
              </a:ext>
            </a:extLst>
          </p:cNvPr>
          <p:cNvSpPr txBox="1"/>
          <p:nvPr/>
        </p:nvSpPr>
        <p:spPr>
          <a:xfrm>
            <a:off x="316419" y="2051124"/>
            <a:ext cx="3689763" cy="445635"/>
          </a:xfrm>
          <a:prstGeom prst="rect">
            <a:avLst/>
          </a:prstGeom>
        </p:spPr>
        <p:txBody>
          <a:bodyPr vert="horz" wrap="square" lIns="0" tIns="25400" rIns="0" bIns="0" rtlCol="0">
            <a:spAutoFit/>
          </a:bodyPr>
          <a:lstStyle/>
          <a:p>
            <a:pPr marL="12700" marR="5080">
              <a:lnSpc>
                <a:spcPts val="1610"/>
              </a:lnSpc>
              <a:spcBef>
                <a:spcPts val="200"/>
              </a:spcBef>
            </a:pPr>
            <a:r>
              <a:rPr dirty="0">
                <a:cs typeface="Arial"/>
              </a:rPr>
              <a:t>Ematocrito,</a:t>
            </a:r>
            <a:r>
              <a:rPr spc="-35" dirty="0">
                <a:cs typeface="Arial"/>
              </a:rPr>
              <a:t> </a:t>
            </a:r>
            <a:r>
              <a:rPr b="1" dirty="0">
                <a:cs typeface="Arial"/>
              </a:rPr>
              <a:t>HT</a:t>
            </a:r>
            <a:r>
              <a:rPr spc="-25" dirty="0">
                <a:cs typeface="Arial"/>
              </a:rPr>
              <a:t> </a:t>
            </a:r>
            <a:r>
              <a:rPr dirty="0">
                <a:cs typeface="Arial"/>
              </a:rPr>
              <a:t>(=</a:t>
            </a:r>
            <a:r>
              <a:rPr spc="-30" dirty="0">
                <a:cs typeface="Arial"/>
              </a:rPr>
              <a:t> </a:t>
            </a:r>
            <a:r>
              <a:rPr dirty="0">
                <a:cs typeface="Arial"/>
              </a:rPr>
              <a:t>VPRC,</a:t>
            </a:r>
            <a:r>
              <a:rPr spc="-30" dirty="0">
                <a:cs typeface="Arial"/>
              </a:rPr>
              <a:t> </a:t>
            </a:r>
            <a:r>
              <a:rPr dirty="0">
                <a:cs typeface="Arial"/>
              </a:rPr>
              <a:t>Volume</a:t>
            </a:r>
            <a:r>
              <a:rPr spc="-30" dirty="0">
                <a:cs typeface="Arial"/>
              </a:rPr>
              <a:t> </a:t>
            </a:r>
            <a:r>
              <a:rPr spc="-10" dirty="0">
                <a:cs typeface="Arial"/>
              </a:rPr>
              <a:t>Packed </a:t>
            </a:r>
            <a:r>
              <a:rPr dirty="0">
                <a:cs typeface="Arial"/>
              </a:rPr>
              <a:t>Red</a:t>
            </a:r>
            <a:r>
              <a:rPr spc="-20" dirty="0">
                <a:cs typeface="Arial"/>
              </a:rPr>
              <a:t> </a:t>
            </a:r>
            <a:r>
              <a:rPr dirty="0">
                <a:cs typeface="Arial"/>
              </a:rPr>
              <a:t>Cells)</a:t>
            </a:r>
            <a:r>
              <a:rPr spc="-15" dirty="0">
                <a:cs typeface="Arial"/>
              </a:rPr>
              <a:t> </a:t>
            </a:r>
            <a:r>
              <a:rPr dirty="0">
                <a:cs typeface="Arial"/>
              </a:rPr>
              <a:t>(ml/100</a:t>
            </a:r>
            <a:r>
              <a:rPr spc="-20" dirty="0">
                <a:cs typeface="Arial"/>
              </a:rPr>
              <a:t> </a:t>
            </a:r>
            <a:r>
              <a:rPr dirty="0">
                <a:cs typeface="Arial"/>
              </a:rPr>
              <a:t>ml</a:t>
            </a:r>
            <a:r>
              <a:rPr spc="-15" dirty="0">
                <a:cs typeface="Arial"/>
              </a:rPr>
              <a:t> </a:t>
            </a:r>
            <a:r>
              <a:rPr spc="-10" dirty="0">
                <a:cs typeface="Arial"/>
              </a:rPr>
              <a:t>sangue)</a:t>
            </a:r>
            <a:endParaRPr dirty="0">
              <a:cs typeface="Arial"/>
            </a:endParaRPr>
          </a:p>
        </p:txBody>
      </p:sp>
      <p:sp>
        <p:nvSpPr>
          <p:cNvPr id="11" name="object 11">
            <a:extLst>
              <a:ext uri="{FF2B5EF4-FFF2-40B4-BE49-F238E27FC236}">
                <a16:creationId xmlns:a16="http://schemas.microsoft.com/office/drawing/2014/main" id="{6A52CBC4-04C3-5D23-FBFB-06152265E86B}"/>
              </a:ext>
            </a:extLst>
          </p:cNvPr>
          <p:cNvSpPr txBox="1"/>
          <p:nvPr/>
        </p:nvSpPr>
        <p:spPr>
          <a:xfrm>
            <a:off x="4776231" y="2026961"/>
            <a:ext cx="1688754" cy="288541"/>
          </a:xfrm>
          <a:prstGeom prst="rect">
            <a:avLst/>
          </a:prstGeom>
        </p:spPr>
        <p:txBody>
          <a:bodyPr vert="horz" wrap="square" lIns="0" tIns="11430" rIns="0" bIns="0" rtlCol="0">
            <a:spAutoFit/>
          </a:bodyPr>
          <a:lstStyle/>
          <a:p>
            <a:pPr marL="12700">
              <a:lnSpc>
                <a:spcPct val="100000"/>
              </a:lnSpc>
              <a:spcBef>
                <a:spcPts val="90"/>
              </a:spcBef>
            </a:pPr>
            <a:r>
              <a:rPr dirty="0">
                <a:cs typeface="Arial"/>
              </a:rPr>
              <a:t>46</a:t>
            </a:r>
            <a:r>
              <a:rPr spc="-5" dirty="0">
                <a:cs typeface="Arial"/>
              </a:rPr>
              <a:t> </a:t>
            </a:r>
            <a:r>
              <a:rPr spc="-10" dirty="0">
                <a:cs typeface="Arial"/>
              </a:rPr>
              <a:t>(40-</a:t>
            </a:r>
            <a:r>
              <a:rPr spc="-25" dirty="0">
                <a:cs typeface="Arial"/>
              </a:rPr>
              <a:t>54)</a:t>
            </a:r>
            <a:endParaRPr dirty="0">
              <a:cs typeface="Arial"/>
            </a:endParaRPr>
          </a:p>
        </p:txBody>
      </p:sp>
      <p:sp>
        <p:nvSpPr>
          <p:cNvPr id="12" name="object 12">
            <a:extLst>
              <a:ext uri="{FF2B5EF4-FFF2-40B4-BE49-F238E27FC236}">
                <a16:creationId xmlns:a16="http://schemas.microsoft.com/office/drawing/2014/main" id="{C5FBF1CF-4246-5914-91EA-0258CC961A12}"/>
              </a:ext>
            </a:extLst>
          </p:cNvPr>
          <p:cNvSpPr txBox="1"/>
          <p:nvPr/>
        </p:nvSpPr>
        <p:spPr>
          <a:xfrm>
            <a:off x="6223485" y="2050839"/>
            <a:ext cx="2008850" cy="288541"/>
          </a:xfrm>
          <a:prstGeom prst="rect">
            <a:avLst/>
          </a:prstGeom>
        </p:spPr>
        <p:txBody>
          <a:bodyPr vert="horz" wrap="square" lIns="0" tIns="11430" rIns="0" bIns="0" rtlCol="0">
            <a:spAutoFit/>
          </a:bodyPr>
          <a:lstStyle/>
          <a:p>
            <a:pPr marL="12700">
              <a:lnSpc>
                <a:spcPct val="100000"/>
              </a:lnSpc>
              <a:spcBef>
                <a:spcPts val="90"/>
              </a:spcBef>
            </a:pPr>
            <a:r>
              <a:rPr dirty="0">
                <a:cs typeface="Arial"/>
              </a:rPr>
              <a:t>42</a:t>
            </a:r>
            <a:r>
              <a:rPr spc="-5" dirty="0">
                <a:cs typeface="Arial"/>
              </a:rPr>
              <a:t> </a:t>
            </a:r>
            <a:r>
              <a:rPr spc="-10" dirty="0">
                <a:cs typeface="Arial"/>
              </a:rPr>
              <a:t>(37-</a:t>
            </a:r>
            <a:r>
              <a:rPr spc="-25" dirty="0">
                <a:cs typeface="Arial"/>
              </a:rPr>
              <a:t>47)</a:t>
            </a:r>
            <a:endParaRPr dirty="0">
              <a:cs typeface="Arial"/>
            </a:endParaRPr>
          </a:p>
        </p:txBody>
      </p:sp>
      <p:sp>
        <p:nvSpPr>
          <p:cNvPr id="13" name="object 13">
            <a:extLst>
              <a:ext uri="{FF2B5EF4-FFF2-40B4-BE49-F238E27FC236}">
                <a16:creationId xmlns:a16="http://schemas.microsoft.com/office/drawing/2014/main" id="{D1A19FBF-5908-8DB1-AAD5-9F88F8F80CE4}"/>
              </a:ext>
            </a:extLst>
          </p:cNvPr>
          <p:cNvSpPr txBox="1"/>
          <p:nvPr/>
        </p:nvSpPr>
        <p:spPr>
          <a:xfrm>
            <a:off x="277816" y="2567524"/>
            <a:ext cx="3309270" cy="370871"/>
          </a:xfrm>
          <a:prstGeom prst="rect">
            <a:avLst/>
          </a:prstGeom>
        </p:spPr>
        <p:txBody>
          <a:bodyPr vert="horz" wrap="square" lIns="0" tIns="12700" rIns="0" bIns="0" rtlCol="0">
            <a:spAutoFit/>
          </a:bodyPr>
          <a:lstStyle/>
          <a:p>
            <a:pPr marL="12700" marR="5080" indent="45720">
              <a:lnSpc>
                <a:spcPct val="142900"/>
              </a:lnSpc>
              <a:spcBef>
                <a:spcPts val="100"/>
              </a:spcBef>
            </a:pPr>
            <a:r>
              <a:rPr dirty="0">
                <a:cs typeface="Arial"/>
              </a:rPr>
              <a:t>Emoglobina,</a:t>
            </a:r>
            <a:r>
              <a:rPr spc="-25" dirty="0">
                <a:cs typeface="Arial"/>
              </a:rPr>
              <a:t> </a:t>
            </a:r>
            <a:r>
              <a:rPr b="1" dirty="0">
                <a:cs typeface="Arial"/>
              </a:rPr>
              <a:t>Hb</a:t>
            </a:r>
            <a:r>
              <a:rPr spc="-20" dirty="0">
                <a:cs typeface="Arial"/>
              </a:rPr>
              <a:t> </a:t>
            </a:r>
            <a:r>
              <a:rPr dirty="0">
                <a:cs typeface="Arial"/>
              </a:rPr>
              <a:t>(gr</a:t>
            </a:r>
            <a:r>
              <a:rPr spc="-20" dirty="0">
                <a:cs typeface="Arial"/>
              </a:rPr>
              <a:t> </a:t>
            </a:r>
            <a:r>
              <a:rPr dirty="0">
                <a:cs typeface="Arial"/>
              </a:rPr>
              <a:t>/</a:t>
            </a:r>
            <a:r>
              <a:rPr spc="-20" dirty="0">
                <a:cs typeface="Arial"/>
              </a:rPr>
              <a:t> </a:t>
            </a:r>
            <a:r>
              <a:rPr dirty="0">
                <a:cs typeface="Arial"/>
              </a:rPr>
              <a:t>d</a:t>
            </a:r>
            <a:r>
              <a:rPr lang="en-US" dirty="0">
                <a:cs typeface="Arial"/>
              </a:rPr>
              <a:t>L</a:t>
            </a:r>
            <a:r>
              <a:rPr spc="-20" dirty="0">
                <a:cs typeface="Arial"/>
              </a:rPr>
              <a:t> </a:t>
            </a:r>
            <a:r>
              <a:rPr spc="-10" dirty="0" err="1">
                <a:cs typeface="Arial"/>
              </a:rPr>
              <a:t>sangue</a:t>
            </a:r>
            <a:r>
              <a:rPr spc="-10" dirty="0">
                <a:cs typeface="Arial"/>
              </a:rPr>
              <a:t>)</a:t>
            </a:r>
            <a:endParaRPr dirty="0">
              <a:cs typeface="Arial"/>
            </a:endParaRPr>
          </a:p>
        </p:txBody>
      </p:sp>
      <p:sp>
        <p:nvSpPr>
          <p:cNvPr id="14" name="object 14">
            <a:extLst>
              <a:ext uri="{FF2B5EF4-FFF2-40B4-BE49-F238E27FC236}">
                <a16:creationId xmlns:a16="http://schemas.microsoft.com/office/drawing/2014/main" id="{B3026D0D-6A2E-4F94-F682-795D27A87969}"/>
              </a:ext>
            </a:extLst>
          </p:cNvPr>
          <p:cNvSpPr txBox="1"/>
          <p:nvPr/>
        </p:nvSpPr>
        <p:spPr>
          <a:xfrm>
            <a:off x="4775204" y="2648364"/>
            <a:ext cx="1339701" cy="288541"/>
          </a:xfrm>
          <a:prstGeom prst="rect">
            <a:avLst/>
          </a:prstGeom>
        </p:spPr>
        <p:txBody>
          <a:bodyPr vert="horz" wrap="square" lIns="0" tIns="11430" rIns="0" bIns="0" rtlCol="0">
            <a:spAutoFit/>
          </a:bodyPr>
          <a:lstStyle/>
          <a:p>
            <a:pPr marL="12700">
              <a:lnSpc>
                <a:spcPct val="100000"/>
              </a:lnSpc>
              <a:spcBef>
                <a:spcPts val="90"/>
              </a:spcBef>
            </a:pPr>
            <a:r>
              <a:rPr dirty="0">
                <a:cs typeface="Arial"/>
              </a:rPr>
              <a:t>16</a:t>
            </a:r>
            <a:r>
              <a:rPr spc="-5" dirty="0">
                <a:cs typeface="Arial"/>
              </a:rPr>
              <a:t> </a:t>
            </a:r>
            <a:r>
              <a:rPr spc="-10" dirty="0">
                <a:cs typeface="Arial"/>
              </a:rPr>
              <a:t>(14-</a:t>
            </a:r>
            <a:r>
              <a:rPr spc="-25" dirty="0">
                <a:cs typeface="Arial"/>
              </a:rPr>
              <a:t>18)</a:t>
            </a:r>
            <a:endParaRPr dirty="0">
              <a:cs typeface="Arial"/>
            </a:endParaRPr>
          </a:p>
        </p:txBody>
      </p:sp>
      <p:sp>
        <p:nvSpPr>
          <p:cNvPr id="15" name="object 15">
            <a:extLst>
              <a:ext uri="{FF2B5EF4-FFF2-40B4-BE49-F238E27FC236}">
                <a16:creationId xmlns:a16="http://schemas.microsoft.com/office/drawing/2014/main" id="{CFAABE96-AC50-0902-9E38-1EC5900C1440}"/>
              </a:ext>
            </a:extLst>
          </p:cNvPr>
          <p:cNvSpPr txBox="1"/>
          <p:nvPr/>
        </p:nvSpPr>
        <p:spPr>
          <a:xfrm>
            <a:off x="6223485" y="2554750"/>
            <a:ext cx="1692833" cy="382155"/>
          </a:xfrm>
          <a:prstGeom prst="rect">
            <a:avLst/>
          </a:prstGeom>
        </p:spPr>
        <p:txBody>
          <a:bodyPr vert="horz" wrap="square" lIns="0" tIns="104139" rIns="0" bIns="0" rtlCol="0">
            <a:spAutoFit/>
          </a:bodyPr>
          <a:lstStyle/>
          <a:p>
            <a:pPr>
              <a:lnSpc>
                <a:spcPct val="100000"/>
              </a:lnSpc>
            </a:pPr>
            <a:r>
              <a:rPr dirty="0">
                <a:cs typeface="Arial"/>
              </a:rPr>
              <a:t>14</a:t>
            </a:r>
            <a:r>
              <a:rPr spc="-5" dirty="0">
                <a:cs typeface="Arial"/>
              </a:rPr>
              <a:t> </a:t>
            </a:r>
            <a:r>
              <a:rPr spc="-10" dirty="0">
                <a:cs typeface="Arial"/>
              </a:rPr>
              <a:t>(12-</a:t>
            </a:r>
            <a:r>
              <a:rPr spc="-25" dirty="0">
                <a:cs typeface="Arial"/>
              </a:rPr>
              <a:t>16)</a:t>
            </a:r>
            <a:endParaRPr dirty="0">
              <a:cs typeface="Arial"/>
            </a:endParaRPr>
          </a:p>
        </p:txBody>
      </p:sp>
      <p:sp>
        <p:nvSpPr>
          <p:cNvPr id="16" name="object 16">
            <a:extLst>
              <a:ext uri="{FF2B5EF4-FFF2-40B4-BE49-F238E27FC236}">
                <a16:creationId xmlns:a16="http://schemas.microsoft.com/office/drawing/2014/main" id="{ABD2BC92-E713-AE14-284F-4966707CAB3B}"/>
              </a:ext>
            </a:extLst>
          </p:cNvPr>
          <p:cNvSpPr txBox="1"/>
          <p:nvPr/>
        </p:nvSpPr>
        <p:spPr>
          <a:xfrm>
            <a:off x="316419" y="3948015"/>
            <a:ext cx="5807398" cy="2013628"/>
          </a:xfrm>
          <a:prstGeom prst="rect">
            <a:avLst/>
          </a:prstGeom>
        </p:spPr>
        <p:txBody>
          <a:bodyPr vert="horz" wrap="square" lIns="0" tIns="12700" rIns="0" bIns="0" rtlCol="0">
            <a:spAutoFit/>
          </a:bodyPr>
          <a:lstStyle/>
          <a:p>
            <a:pPr marL="12700" marR="368300">
              <a:lnSpc>
                <a:spcPct val="144300"/>
              </a:lnSpc>
              <a:spcBef>
                <a:spcPts val="100"/>
              </a:spcBef>
            </a:pPr>
            <a:r>
              <a:rPr b="1" dirty="0">
                <a:cs typeface="Arial"/>
              </a:rPr>
              <a:t>MCV</a:t>
            </a:r>
            <a:r>
              <a:rPr spc="-20" dirty="0">
                <a:cs typeface="Arial"/>
              </a:rPr>
              <a:t> </a:t>
            </a:r>
            <a:r>
              <a:rPr dirty="0">
                <a:cs typeface="Arial"/>
              </a:rPr>
              <a:t>(Mean</a:t>
            </a:r>
            <a:r>
              <a:rPr spc="-20" dirty="0">
                <a:cs typeface="Arial"/>
              </a:rPr>
              <a:t> </a:t>
            </a:r>
            <a:r>
              <a:rPr dirty="0">
                <a:cs typeface="Arial"/>
              </a:rPr>
              <a:t>Cell</a:t>
            </a:r>
            <a:r>
              <a:rPr spc="-20" dirty="0">
                <a:cs typeface="Arial"/>
              </a:rPr>
              <a:t> </a:t>
            </a:r>
            <a:r>
              <a:rPr dirty="0">
                <a:cs typeface="Arial"/>
              </a:rPr>
              <a:t>Volume)</a:t>
            </a:r>
            <a:r>
              <a:rPr spc="-20" dirty="0">
                <a:cs typeface="Arial"/>
              </a:rPr>
              <a:t> </a:t>
            </a:r>
            <a:r>
              <a:rPr dirty="0">
                <a:cs typeface="Arial"/>
              </a:rPr>
              <a:t>=</a:t>
            </a:r>
            <a:r>
              <a:rPr spc="-20" dirty="0">
                <a:cs typeface="Arial"/>
              </a:rPr>
              <a:t> </a:t>
            </a:r>
            <a:r>
              <a:rPr dirty="0">
                <a:cs typeface="Arial"/>
              </a:rPr>
              <a:t>HT</a:t>
            </a:r>
            <a:r>
              <a:rPr spc="-20" dirty="0">
                <a:cs typeface="Arial"/>
              </a:rPr>
              <a:t> </a:t>
            </a:r>
            <a:r>
              <a:rPr dirty="0">
                <a:cs typeface="Arial"/>
              </a:rPr>
              <a:t>/</a:t>
            </a:r>
            <a:r>
              <a:rPr spc="-25" dirty="0">
                <a:cs typeface="Arial"/>
              </a:rPr>
              <a:t> </a:t>
            </a:r>
            <a:r>
              <a:rPr lang="en-US" dirty="0">
                <a:cs typeface="Arial"/>
              </a:rPr>
              <a:t>RBC </a:t>
            </a:r>
            <a:r>
              <a:rPr dirty="0">
                <a:cs typeface="Arial"/>
              </a:rPr>
              <a:t>(</a:t>
            </a:r>
            <a:r>
              <a:rPr dirty="0" err="1">
                <a:cs typeface="Arial"/>
              </a:rPr>
              <a:t>f</a:t>
            </a:r>
            <a:r>
              <a:rPr lang="en-US" dirty="0" err="1">
                <a:cs typeface="Arial"/>
              </a:rPr>
              <a:t>L</a:t>
            </a:r>
            <a:r>
              <a:rPr dirty="0">
                <a:cs typeface="Arial"/>
              </a:rPr>
              <a:t>/</a:t>
            </a:r>
            <a:r>
              <a:rPr spc="-20" dirty="0">
                <a:cs typeface="Arial"/>
              </a:rPr>
              <a:t>1</a:t>
            </a:r>
            <a:r>
              <a:rPr lang="en-US" spc="-20" dirty="0">
                <a:cs typeface="Arial"/>
              </a:rPr>
              <a:t>RBC</a:t>
            </a:r>
            <a:r>
              <a:rPr spc="-20" dirty="0">
                <a:cs typeface="Arial"/>
              </a:rPr>
              <a:t>) </a:t>
            </a:r>
            <a:endParaRPr lang="en-US" spc="-20" dirty="0">
              <a:cs typeface="Arial"/>
            </a:endParaRPr>
          </a:p>
          <a:p>
            <a:pPr marL="12700" marR="368300">
              <a:lnSpc>
                <a:spcPct val="144300"/>
              </a:lnSpc>
              <a:spcBef>
                <a:spcPts val="100"/>
              </a:spcBef>
            </a:pPr>
            <a:endParaRPr lang="en-US" spc="-20" dirty="0">
              <a:cs typeface="Arial"/>
            </a:endParaRPr>
          </a:p>
          <a:p>
            <a:pPr marL="12700" marR="368300">
              <a:lnSpc>
                <a:spcPct val="144300"/>
              </a:lnSpc>
              <a:spcBef>
                <a:spcPts val="100"/>
              </a:spcBef>
            </a:pPr>
            <a:r>
              <a:rPr lang="en-US" b="1" dirty="0">
                <a:cs typeface="Arial"/>
              </a:rPr>
              <a:t>MCH</a:t>
            </a:r>
            <a:r>
              <a:rPr lang="en-US" spc="-25" dirty="0">
                <a:cs typeface="Arial"/>
              </a:rPr>
              <a:t> </a:t>
            </a:r>
            <a:r>
              <a:rPr lang="en-US" dirty="0">
                <a:cs typeface="Arial"/>
              </a:rPr>
              <a:t>(Mean</a:t>
            </a:r>
            <a:r>
              <a:rPr lang="en-US" spc="-25" dirty="0">
                <a:cs typeface="Arial"/>
              </a:rPr>
              <a:t> </a:t>
            </a:r>
            <a:r>
              <a:rPr lang="en-US" dirty="0">
                <a:cs typeface="Arial"/>
              </a:rPr>
              <a:t>Cell</a:t>
            </a:r>
            <a:r>
              <a:rPr lang="en-US" spc="-25" dirty="0">
                <a:cs typeface="Arial"/>
              </a:rPr>
              <a:t> </a:t>
            </a:r>
            <a:r>
              <a:rPr lang="en-US" dirty="0">
                <a:cs typeface="Arial"/>
              </a:rPr>
              <a:t>Hemoglobin)</a:t>
            </a:r>
            <a:r>
              <a:rPr lang="en-US" spc="-25" dirty="0">
                <a:cs typeface="Arial"/>
              </a:rPr>
              <a:t> </a:t>
            </a:r>
            <a:r>
              <a:rPr lang="en-US" dirty="0">
                <a:cs typeface="Arial"/>
              </a:rPr>
              <a:t>=</a:t>
            </a:r>
            <a:r>
              <a:rPr lang="en-US" spc="-25" dirty="0">
                <a:cs typeface="Arial"/>
              </a:rPr>
              <a:t> </a:t>
            </a:r>
            <a:r>
              <a:rPr lang="en-US" dirty="0">
                <a:cs typeface="Arial"/>
              </a:rPr>
              <a:t>Hb</a:t>
            </a:r>
            <a:r>
              <a:rPr lang="en-US" spc="-25" dirty="0">
                <a:cs typeface="Arial"/>
              </a:rPr>
              <a:t> </a:t>
            </a:r>
            <a:r>
              <a:rPr lang="en-US" dirty="0">
                <a:cs typeface="Arial"/>
              </a:rPr>
              <a:t>/</a:t>
            </a:r>
            <a:r>
              <a:rPr lang="en-US" spc="-30" dirty="0">
                <a:cs typeface="Arial"/>
              </a:rPr>
              <a:t> </a:t>
            </a:r>
            <a:r>
              <a:rPr lang="en-US" dirty="0">
                <a:cs typeface="Arial"/>
              </a:rPr>
              <a:t>RBC (</a:t>
            </a:r>
            <a:r>
              <a:rPr lang="en-US" dirty="0" err="1">
                <a:cs typeface="Arial"/>
              </a:rPr>
              <a:t>pg</a:t>
            </a:r>
            <a:r>
              <a:rPr lang="en-US" spc="-30" dirty="0">
                <a:cs typeface="Arial"/>
              </a:rPr>
              <a:t> </a:t>
            </a:r>
            <a:r>
              <a:rPr lang="en-US" spc="-50" dirty="0">
                <a:cs typeface="Arial"/>
              </a:rPr>
              <a:t>/ </a:t>
            </a:r>
            <a:r>
              <a:rPr lang="en-US" spc="-20" dirty="0">
                <a:cs typeface="Arial"/>
              </a:rPr>
              <a:t>1GR)</a:t>
            </a:r>
          </a:p>
          <a:p>
            <a:pPr marL="12700" marR="368300">
              <a:lnSpc>
                <a:spcPct val="144300"/>
              </a:lnSpc>
              <a:spcBef>
                <a:spcPts val="100"/>
              </a:spcBef>
            </a:pPr>
            <a:endParaRPr lang="en-US" dirty="0">
              <a:cs typeface="Arial"/>
            </a:endParaRPr>
          </a:p>
          <a:p>
            <a:pPr marL="12700">
              <a:lnSpc>
                <a:spcPct val="100000"/>
              </a:lnSpc>
              <a:spcBef>
                <a:spcPts val="720"/>
              </a:spcBef>
            </a:pPr>
            <a:r>
              <a:rPr b="1" dirty="0">
                <a:cs typeface="Arial"/>
              </a:rPr>
              <a:t>MCHC</a:t>
            </a:r>
            <a:r>
              <a:rPr spc="-25" dirty="0">
                <a:cs typeface="Arial"/>
              </a:rPr>
              <a:t> </a:t>
            </a:r>
            <a:r>
              <a:rPr dirty="0">
                <a:cs typeface="Arial"/>
              </a:rPr>
              <a:t>(Mean</a:t>
            </a:r>
            <a:r>
              <a:rPr spc="-30" dirty="0">
                <a:cs typeface="Arial"/>
              </a:rPr>
              <a:t> </a:t>
            </a:r>
            <a:r>
              <a:rPr dirty="0">
                <a:cs typeface="Arial"/>
              </a:rPr>
              <a:t>Cell</a:t>
            </a:r>
            <a:r>
              <a:rPr spc="-30" dirty="0">
                <a:cs typeface="Arial"/>
              </a:rPr>
              <a:t> </a:t>
            </a:r>
            <a:r>
              <a:rPr dirty="0">
                <a:cs typeface="Arial"/>
              </a:rPr>
              <a:t>Hemoglobin</a:t>
            </a:r>
            <a:r>
              <a:rPr spc="-25" dirty="0">
                <a:cs typeface="Arial"/>
              </a:rPr>
              <a:t> </a:t>
            </a:r>
            <a:r>
              <a:rPr dirty="0">
                <a:cs typeface="Arial"/>
              </a:rPr>
              <a:t>Concentration)</a:t>
            </a:r>
            <a:r>
              <a:rPr spc="-30" dirty="0">
                <a:cs typeface="Arial"/>
              </a:rPr>
              <a:t> </a:t>
            </a:r>
            <a:r>
              <a:rPr dirty="0">
                <a:cs typeface="Arial"/>
              </a:rPr>
              <a:t>=</a:t>
            </a:r>
            <a:r>
              <a:rPr spc="-30" dirty="0">
                <a:cs typeface="Arial"/>
              </a:rPr>
              <a:t> </a:t>
            </a:r>
            <a:r>
              <a:rPr dirty="0">
                <a:cs typeface="Arial"/>
              </a:rPr>
              <a:t>Hb</a:t>
            </a:r>
            <a:r>
              <a:rPr spc="-30" dirty="0">
                <a:cs typeface="Arial"/>
              </a:rPr>
              <a:t> </a:t>
            </a:r>
            <a:r>
              <a:rPr dirty="0">
                <a:cs typeface="Arial"/>
              </a:rPr>
              <a:t>/</a:t>
            </a:r>
            <a:r>
              <a:rPr spc="-30" dirty="0">
                <a:cs typeface="Arial"/>
              </a:rPr>
              <a:t> </a:t>
            </a:r>
            <a:r>
              <a:rPr dirty="0">
                <a:cs typeface="Arial"/>
              </a:rPr>
              <a:t>HT</a:t>
            </a:r>
            <a:r>
              <a:rPr spc="-30" dirty="0">
                <a:cs typeface="Arial"/>
              </a:rPr>
              <a:t> </a:t>
            </a:r>
            <a:r>
              <a:rPr spc="-10" dirty="0">
                <a:cs typeface="Arial"/>
              </a:rPr>
              <a:t>(g/d</a:t>
            </a:r>
            <a:r>
              <a:rPr lang="en-US" spc="-10" dirty="0">
                <a:cs typeface="Arial"/>
              </a:rPr>
              <a:t>L</a:t>
            </a:r>
            <a:r>
              <a:rPr spc="-10" dirty="0">
                <a:cs typeface="Arial"/>
              </a:rPr>
              <a:t>)</a:t>
            </a:r>
            <a:endParaRPr dirty="0">
              <a:cs typeface="Arial"/>
            </a:endParaRPr>
          </a:p>
        </p:txBody>
      </p:sp>
      <p:sp>
        <p:nvSpPr>
          <p:cNvPr id="17" name="object 17">
            <a:extLst>
              <a:ext uri="{FF2B5EF4-FFF2-40B4-BE49-F238E27FC236}">
                <a16:creationId xmlns:a16="http://schemas.microsoft.com/office/drawing/2014/main" id="{1BF40692-4A7F-297A-C735-189E5B0537AE}"/>
              </a:ext>
            </a:extLst>
          </p:cNvPr>
          <p:cNvSpPr txBox="1"/>
          <p:nvPr/>
        </p:nvSpPr>
        <p:spPr>
          <a:xfrm>
            <a:off x="6253432" y="3953079"/>
            <a:ext cx="1396266" cy="385361"/>
          </a:xfrm>
          <a:prstGeom prst="rect">
            <a:avLst/>
          </a:prstGeom>
        </p:spPr>
        <p:txBody>
          <a:bodyPr vert="horz" wrap="square" lIns="0" tIns="107314" rIns="0" bIns="0" rtlCol="0">
            <a:spAutoFit/>
          </a:bodyPr>
          <a:lstStyle/>
          <a:p>
            <a:pPr marL="27940">
              <a:lnSpc>
                <a:spcPct val="100000"/>
              </a:lnSpc>
              <a:spcBef>
                <a:spcPts val="844"/>
              </a:spcBef>
            </a:pPr>
            <a:r>
              <a:rPr dirty="0">
                <a:cs typeface="Arial"/>
              </a:rPr>
              <a:t>90</a:t>
            </a:r>
            <a:r>
              <a:rPr spc="-5" dirty="0">
                <a:cs typeface="Arial"/>
              </a:rPr>
              <a:t> </a:t>
            </a:r>
            <a:r>
              <a:rPr spc="-10" dirty="0">
                <a:cs typeface="Arial"/>
              </a:rPr>
              <a:t>(81-</a:t>
            </a:r>
            <a:r>
              <a:rPr spc="-20" dirty="0">
                <a:cs typeface="Arial"/>
              </a:rPr>
              <a:t>100)</a:t>
            </a:r>
            <a:endParaRPr lang="en-US" spc="-20" dirty="0">
              <a:cs typeface="Arial"/>
            </a:endParaRPr>
          </a:p>
        </p:txBody>
      </p:sp>
      <p:sp>
        <p:nvSpPr>
          <p:cNvPr id="18" name="object 18">
            <a:extLst>
              <a:ext uri="{FF2B5EF4-FFF2-40B4-BE49-F238E27FC236}">
                <a16:creationId xmlns:a16="http://schemas.microsoft.com/office/drawing/2014/main" id="{F032B480-7118-98C4-8FD8-DB5E835E9380}"/>
              </a:ext>
            </a:extLst>
          </p:cNvPr>
          <p:cNvSpPr txBox="1"/>
          <p:nvPr/>
        </p:nvSpPr>
        <p:spPr>
          <a:xfrm>
            <a:off x="6253432" y="5668410"/>
            <a:ext cx="1077108" cy="288541"/>
          </a:xfrm>
          <a:prstGeom prst="rect">
            <a:avLst/>
          </a:prstGeom>
        </p:spPr>
        <p:txBody>
          <a:bodyPr vert="horz" wrap="square" lIns="0" tIns="11430" rIns="0" bIns="0" rtlCol="0">
            <a:spAutoFit/>
          </a:bodyPr>
          <a:lstStyle/>
          <a:p>
            <a:pPr marL="12700">
              <a:lnSpc>
                <a:spcPct val="100000"/>
              </a:lnSpc>
              <a:spcBef>
                <a:spcPts val="90"/>
              </a:spcBef>
            </a:pPr>
            <a:r>
              <a:rPr dirty="0">
                <a:cs typeface="Arial"/>
              </a:rPr>
              <a:t>34</a:t>
            </a:r>
            <a:r>
              <a:rPr spc="-5" dirty="0">
                <a:cs typeface="Arial"/>
              </a:rPr>
              <a:t> </a:t>
            </a:r>
            <a:r>
              <a:rPr spc="-10" dirty="0">
                <a:cs typeface="Arial"/>
              </a:rPr>
              <a:t>(31-</a:t>
            </a:r>
            <a:r>
              <a:rPr spc="-25" dirty="0">
                <a:cs typeface="Arial"/>
              </a:rPr>
              <a:t>36)</a:t>
            </a:r>
            <a:endParaRPr dirty="0">
              <a:cs typeface="Arial"/>
            </a:endParaRPr>
          </a:p>
        </p:txBody>
      </p:sp>
      <p:sp>
        <p:nvSpPr>
          <p:cNvPr id="24" name="TextBox 23">
            <a:extLst>
              <a:ext uri="{FF2B5EF4-FFF2-40B4-BE49-F238E27FC236}">
                <a16:creationId xmlns:a16="http://schemas.microsoft.com/office/drawing/2014/main" id="{0C12D61E-2830-4A0C-8B11-00BAFC5A10E6}"/>
              </a:ext>
            </a:extLst>
          </p:cNvPr>
          <p:cNvSpPr txBox="1"/>
          <p:nvPr/>
        </p:nvSpPr>
        <p:spPr>
          <a:xfrm>
            <a:off x="217193" y="1003045"/>
            <a:ext cx="3111991" cy="461665"/>
          </a:xfrm>
          <a:prstGeom prst="rect">
            <a:avLst/>
          </a:prstGeom>
          <a:noFill/>
        </p:spPr>
        <p:txBody>
          <a:bodyPr wrap="square" rtlCol="0">
            <a:spAutoFit/>
          </a:bodyPr>
          <a:lstStyle/>
          <a:p>
            <a:r>
              <a:rPr lang="en-US" sz="2400" b="1" dirty="0">
                <a:solidFill>
                  <a:srgbClr val="0070C0"/>
                </a:solidFill>
              </a:rPr>
              <a:t>VALORI MISURATI</a:t>
            </a:r>
            <a:endParaRPr lang="it-IT" sz="2400" b="1" dirty="0">
              <a:solidFill>
                <a:srgbClr val="0070C0"/>
              </a:solidFill>
            </a:endParaRPr>
          </a:p>
        </p:txBody>
      </p:sp>
      <p:sp>
        <p:nvSpPr>
          <p:cNvPr id="26" name="TextBox 25">
            <a:extLst>
              <a:ext uri="{FF2B5EF4-FFF2-40B4-BE49-F238E27FC236}">
                <a16:creationId xmlns:a16="http://schemas.microsoft.com/office/drawing/2014/main" id="{48617FD1-82BB-F451-369F-5248DCE6A6E3}"/>
              </a:ext>
            </a:extLst>
          </p:cNvPr>
          <p:cNvSpPr txBox="1"/>
          <p:nvPr/>
        </p:nvSpPr>
        <p:spPr>
          <a:xfrm>
            <a:off x="217193" y="3440223"/>
            <a:ext cx="3111991" cy="461665"/>
          </a:xfrm>
          <a:prstGeom prst="rect">
            <a:avLst/>
          </a:prstGeom>
          <a:noFill/>
        </p:spPr>
        <p:txBody>
          <a:bodyPr wrap="square" rtlCol="0">
            <a:spAutoFit/>
          </a:bodyPr>
          <a:lstStyle/>
          <a:p>
            <a:r>
              <a:rPr lang="en-US" sz="2400" b="1" dirty="0">
                <a:solidFill>
                  <a:srgbClr val="0070C0"/>
                </a:solidFill>
              </a:rPr>
              <a:t>VALORI DERIVATI</a:t>
            </a:r>
            <a:endParaRPr lang="it-IT" sz="2400" b="1" dirty="0">
              <a:solidFill>
                <a:srgbClr val="0070C0"/>
              </a:solidFill>
            </a:endParaRPr>
          </a:p>
        </p:txBody>
      </p:sp>
      <p:sp>
        <p:nvSpPr>
          <p:cNvPr id="27" name="TextBox 26">
            <a:extLst>
              <a:ext uri="{FF2B5EF4-FFF2-40B4-BE49-F238E27FC236}">
                <a16:creationId xmlns:a16="http://schemas.microsoft.com/office/drawing/2014/main" id="{553262E7-8649-2580-5F42-B7CD1DC5A8E9}"/>
              </a:ext>
            </a:extLst>
          </p:cNvPr>
          <p:cNvSpPr txBox="1"/>
          <p:nvPr/>
        </p:nvSpPr>
        <p:spPr>
          <a:xfrm>
            <a:off x="7832207" y="3959278"/>
            <a:ext cx="300082" cy="369332"/>
          </a:xfrm>
          <a:prstGeom prst="rect">
            <a:avLst/>
          </a:prstGeom>
          <a:noFill/>
        </p:spPr>
        <p:txBody>
          <a:bodyPr wrap="none" rtlCol="0">
            <a:spAutoFit/>
          </a:bodyPr>
          <a:lstStyle/>
          <a:p>
            <a:r>
              <a:rPr lang="en-US" dirty="0"/>
              <a:t>=</a:t>
            </a:r>
            <a:endParaRPr lang="it-IT" dirty="0"/>
          </a:p>
        </p:txBody>
      </p:sp>
      <p:cxnSp>
        <p:nvCxnSpPr>
          <p:cNvPr id="31" name="Straight Connector 30">
            <a:extLst>
              <a:ext uri="{FF2B5EF4-FFF2-40B4-BE49-F238E27FC236}">
                <a16:creationId xmlns:a16="http://schemas.microsoft.com/office/drawing/2014/main" id="{3484ACF0-3602-42AF-D380-9F6B964F66E0}"/>
              </a:ext>
            </a:extLst>
          </p:cNvPr>
          <p:cNvCxnSpPr>
            <a:cxnSpLocks/>
          </p:cNvCxnSpPr>
          <p:nvPr/>
        </p:nvCxnSpPr>
        <p:spPr>
          <a:xfrm flipV="1">
            <a:off x="8599454" y="4138012"/>
            <a:ext cx="758634" cy="4210"/>
          </a:xfrm>
          <a:prstGeom prst="line">
            <a:avLst/>
          </a:prstGeom>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427EA73D-CBC5-EE84-A7E9-8DB35A54718B}"/>
              </a:ext>
            </a:extLst>
          </p:cNvPr>
          <p:cNvSpPr txBox="1"/>
          <p:nvPr/>
        </p:nvSpPr>
        <p:spPr>
          <a:xfrm>
            <a:off x="8628022" y="4174256"/>
            <a:ext cx="904415" cy="369332"/>
          </a:xfrm>
          <a:prstGeom prst="rect">
            <a:avLst/>
          </a:prstGeom>
          <a:noFill/>
        </p:spPr>
        <p:txBody>
          <a:bodyPr wrap="none" rtlCol="0">
            <a:spAutoFit/>
          </a:bodyPr>
          <a:lstStyle/>
          <a:p>
            <a:r>
              <a:rPr lang="en-US" dirty="0"/>
              <a:t>5.4*10</a:t>
            </a:r>
            <a:r>
              <a:rPr lang="en-US" baseline="30000" dirty="0"/>
              <a:t>6</a:t>
            </a:r>
            <a:endParaRPr lang="it-IT" baseline="30000" dirty="0"/>
          </a:p>
        </p:txBody>
      </p:sp>
      <p:sp>
        <p:nvSpPr>
          <p:cNvPr id="33" name="TextBox 32">
            <a:extLst>
              <a:ext uri="{FF2B5EF4-FFF2-40B4-BE49-F238E27FC236}">
                <a16:creationId xmlns:a16="http://schemas.microsoft.com/office/drawing/2014/main" id="{23B44B60-2088-CA24-48D2-770F9A9B4982}"/>
              </a:ext>
            </a:extLst>
          </p:cNvPr>
          <p:cNvSpPr txBox="1"/>
          <p:nvPr/>
        </p:nvSpPr>
        <p:spPr>
          <a:xfrm>
            <a:off x="8034590" y="3960407"/>
            <a:ext cx="593432" cy="369332"/>
          </a:xfrm>
          <a:prstGeom prst="rect">
            <a:avLst/>
          </a:prstGeom>
          <a:noFill/>
        </p:spPr>
        <p:txBody>
          <a:bodyPr wrap="none" rtlCol="0">
            <a:spAutoFit/>
          </a:bodyPr>
          <a:lstStyle/>
          <a:p>
            <a:r>
              <a:rPr lang="en-US" dirty="0"/>
              <a:t>0.46</a:t>
            </a:r>
            <a:endParaRPr lang="it-IT" dirty="0"/>
          </a:p>
        </p:txBody>
      </p:sp>
      <p:sp>
        <p:nvSpPr>
          <p:cNvPr id="34" name="object 17">
            <a:extLst>
              <a:ext uri="{FF2B5EF4-FFF2-40B4-BE49-F238E27FC236}">
                <a16:creationId xmlns:a16="http://schemas.microsoft.com/office/drawing/2014/main" id="{5136E143-8C64-7521-6805-CDF2BA59E2A7}"/>
              </a:ext>
            </a:extLst>
          </p:cNvPr>
          <p:cNvSpPr txBox="1"/>
          <p:nvPr/>
        </p:nvSpPr>
        <p:spPr>
          <a:xfrm>
            <a:off x="6253432" y="4714824"/>
            <a:ext cx="1396266" cy="385361"/>
          </a:xfrm>
          <a:prstGeom prst="rect">
            <a:avLst/>
          </a:prstGeom>
        </p:spPr>
        <p:txBody>
          <a:bodyPr vert="horz" wrap="square" lIns="0" tIns="107314" rIns="0" bIns="0" rtlCol="0">
            <a:spAutoFit/>
          </a:bodyPr>
          <a:lstStyle/>
          <a:p>
            <a:pPr marL="12700">
              <a:lnSpc>
                <a:spcPct val="100000"/>
              </a:lnSpc>
              <a:spcBef>
                <a:spcPts val="745"/>
              </a:spcBef>
            </a:pPr>
            <a:r>
              <a:rPr dirty="0">
                <a:cs typeface="Arial"/>
              </a:rPr>
              <a:t>30</a:t>
            </a:r>
            <a:r>
              <a:rPr spc="-5" dirty="0">
                <a:cs typeface="Arial"/>
              </a:rPr>
              <a:t> </a:t>
            </a:r>
            <a:r>
              <a:rPr spc="-10" dirty="0">
                <a:cs typeface="Arial"/>
              </a:rPr>
              <a:t>(26-</a:t>
            </a:r>
            <a:r>
              <a:rPr spc="-25" dirty="0">
                <a:cs typeface="Arial"/>
              </a:rPr>
              <a:t>34)</a:t>
            </a:r>
            <a:endParaRPr dirty="0">
              <a:cs typeface="Arial"/>
            </a:endParaRPr>
          </a:p>
        </p:txBody>
      </p:sp>
      <p:sp>
        <p:nvSpPr>
          <p:cNvPr id="35" name="TextBox 34">
            <a:extLst>
              <a:ext uri="{FF2B5EF4-FFF2-40B4-BE49-F238E27FC236}">
                <a16:creationId xmlns:a16="http://schemas.microsoft.com/office/drawing/2014/main" id="{E2633FF7-3F85-8F9A-80E7-627A2D52654A}"/>
              </a:ext>
            </a:extLst>
          </p:cNvPr>
          <p:cNvSpPr txBox="1"/>
          <p:nvPr/>
        </p:nvSpPr>
        <p:spPr>
          <a:xfrm>
            <a:off x="8670558" y="3775741"/>
            <a:ext cx="734496" cy="369332"/>
          </a:xfrm>
          <a:prstGeom prst="rect">
            <a:avLst/>
          </a:prstGeom>
          <a:noFill/>
        </p:spPr>
        <p:txBody>
          <a:bodyPr wrap="none" rtlCol="0">
            <a:spAutoFit/>
          </a:bodyPr>
          <a:lstStyle/>
          <a:p>
            <a:r>
              <a:rPr lang="en-US" dirty="0"/>
              <a:t>1 </a:t>
            </a:r>
            <a:r>
              <a:rPr lang="en-US" dirty="0" err="1"/>
              <a:t>mcL</a:t>
            </a:r>
            <a:endParaRPr lang="it-IT" dirty="0"/>
          </a:p>
        </p:txBody>
      </p:sp>
      <p:sp>
        <p:nvSpPr>
          <p:cNvPr id="38" name="TextBox 37">
            <a:extLst>
              <a:ext uri="{FF2B5EF4-FFF2-40B4-BE49-F238E27FC236}">
                <a16:creationId xmlns:a16="http://schemas.microsoft.com/office/drawing/2014/main" id="{37EB56BD-F774-F27B-D847-230606A37C97}"/>
              </a:ext>
            </a:extLst>
          </p:cNvPr>
          <p:cNvSpPr txBox="1"/>
          <p:nvPr/>
        </p:nvSpPr>
        <p:spPr>
          <a:xfrm>
            <a:off x="9430117" y="3953346"/>
            <a:ext cx="300082" cy="369332"/>
          </a:xfrm>
          <a:prstGeom prst="rect">
            <a:avLst/>
          </a:prstGeom>
          <a:noFill/>
        </p:spPr>
        <p:txBody>
          <a:bodyPr wrap="none" rtlCol="0">
            <a:spAutoFit/>
          </a:bodyPr>
          <a:lstStyle/>
          <a:p>
            <a:r>
              <a:rPr lang="en-US" dirty="0"/>
              <a:t>=</a:t>
            </a:r>
            <a:endParaRPr lang="it-IT" dirty="0"/>
          </a:p>
        </p:txBody>
      </p:sp>
      <p:cxnSp>
        <p:nvCxnSpPr>
          <p:cNvPr id="39" name="Straight Connector 38">
            <a:extLst>
              <a:ext uri="{FF2B5EF4-FFF2-40B4-BE49-F238E27FC236}">
                <a16:creationId xmlns:a16="http://schemas.microsoft.com/office/drawing/2014/main" id="{104042B6-6741-CC73-E39E-0301581798E6}"/>
              </a:ext>
            </a:extLst>
          </p:cNvPr>
          <p:cNvCxnSpPr>
            <a:cxnSpLocks/>
          </p:cNvCxnSpPr>
          <p:nvPr/>
        </p:nvCxnSpPr>
        <p:spPr>
          <a:xfrm>
            <a:off x="9673127" y="4142222"/>
            <a:ext cx="932983" cy="2851"/>
          </a:xfrm>
          <a:prstGeom prst="line">
            <a:avLst/>
          </a:prstGeom>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5F3D54BE-12D2-AA4B-1D8E-A29BD3412267}"/>
              </a:ext>
            </a:extLst>
          </p:cNvPr>
          <p:cNvSpPr txBox="1"/>
          <p:nvPr/>
        </p:nvSpPr>
        <p:spPr>
          <a:xfrm>
            <a:off x="9701695" y="4174256"/>
            <a:ext cx="904415" cy="369332"/>
          </a:xfrm>
          <a:prstGeom prst="rect">
            <a:avLst/>
          </a:prstGeom>
          <a:noFill/>
        </p:spPr>
        <p:txBody>
          <a:bodyPr wrap="none" rtlCol="0">
            <a:spAutoFit/>
          </a:bodyPr>
          <a:lstStyle/>
          <a:p>
            <a:r>
              <a:rPr lang="en-US" dirty="0"/>
              <a:t>5.4*10</a:t>
            </a:r>
            <a:r>
              <a:rPr lang="en-US" baseline="30000" dirty="0"/>
              <a:t>6</a:t>
            </a:r>
            <a:endParaRPr lang="it-IT" baseline="30000" dirty="0"/>
          </a:p>
        </p:txBody>
      </p:sp>
      <p:sp>
        <p:nvSpPr>
          <p:cNvPr id="41" name="TextBox 40">
            <a:extLst>
              <a:ext uri="{FF2B5EF4-FFF2-40B4-BE49-F238E27FC236}">
                <a16:creationId xmlns:a16="http://schemas.microsoft.com/office/drawing/2014/main" id="{7E28884E-520B-69A9-AB3D-69F61DC4DFB5}"/>
              </a:ext>
            </a:extLst>
          </p:cNvPr>
          <p:cNvSpPr txBox="1"/>
          <p:nvPr/>
        </p:nvSpPr>
        <p:spPr>
          <a:xfrm>
            <a:off x="9688656" y="3775741"/>
            <a:ext cx="950901" cy="369332"/>
          </a:xfrm>
          <a:prstGeom prst="rect">
            <a:avLst/>
          </a:prstGeom>
          <a:noFill/>
        </p:spPr>
        <p:txBody>
          <a:bodyPr wrap="none" rtlCol="0">
            <a:spAutoFit/>
          </a:bodyPr>
          <a:lstStyle/>
          <a:p>
            <a:r>
              <a:rPr lang="en-US" dirty="0"/>
              <a:t>1*10</a:t>
            </a:r>
            <a:r>
              <a:rPr lang="en-US" baseline="30000" dirty="0"/>
              <a:t>9</a:t>
            </a:r>
            <a:r>
              <a:rPr lang="en-US" dirty="0"/>
              <a:t> </a:t>
            </a:r>
            <a:r>
              <a:rPr lang="en-US" dirty="0" err="1"/>
              <a:t>fL</a:t>
            </a:r>
            <a:endParaRPr lang="it-IT" dirty="0"/>
          </a:p>
        </p:txBody>
      </p:sp>
      <p:sp>
        <p:nvSpPr>
          <p:cNvPr id="43" name="TextBox 42">
            <a:extLst>
              <a:ext uri="{FF2B5EF4-FFF2-40B4-BE49-F238E27FC236}">
                <a16:creationId xmlns:a16="http://schemas.microsoft.com/office/drawing/2014/main" id="{8CF4961B-C0ED-A073-3542-ED5E5A66EF4A}"/>
              </a:ext>
            </a:extLst>
          </p:cNvPr>
          <p:cNvSpPr txBox="1"/>
          <p:nvPr/>
        </p:nvSpPr>
        <p:spPr>
          <a:xfrm>
            <a:off x="10563120" y="3949559"/>
            <a:ext cx="281500" cy="369332"/>
          </a:xfrm>
          <a:prstGeom prst="rect">
            <a:avLst/>
          </a:prstGeom>
          <a:noFill/>
        </p:spPr>
        <p:txBody>
          <a:bodyPr wrap="square" rtlCol="0">
            <a:spAutoFit/>
          </a:bodyPr>
          <a:lstStyle/>
          <a:p>
            <a:r>
              <a:rPr lang="en-US" dirty="0"/>
              <a:t>=</a:t>
            </a:r>
            <a:endParaRPr lang="it-IT" dirty="0"/>
          </a:p>
        </p:txBody>
      </p:sp>
      <p:cxnSp>
        <p:nvCxnSpPr>
          <p:cNvPr id="44" name="Straight Connector 43">
            <a:extLst>
              <a:ext uri="{FF2B5EF4-FFF2-40B4-BE49-F238E27FC236}">
                <a16:creationId xmlns:a16="http://schemas.microsoft.com/office/drawing/2014/main" id="{34696929-C137-FAA6-F24F-57C366AB82E5}"/>
              </a:ext>
            </a:extLst>
          </p:cNvPr>
          <p:cNvCxnSpPr>
            <a:cxnSpLocks/>
          </p:cNvCxnSpPr>
          <p:nvPr/>
        </p:nvCxnSpPr>
        <p:spPr>
          <a:xfrm>
            <a:off x="10775302" y="4138010"/>
            <a:ext cx="435792" cy="0"/>
          </a:xfrm>
          <a:prstGeom prst="line">
            <a:avLst/>
          </a:prstGeom>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86C2066A-6AA6-740F-AC1E-55D561ACF0E4}"/>
              </a:ext>
            </a:extLst>
          </p:cNvPr>
          <p:cNvSpPr txBox="1"/>
          <p:nvPr/>
        </p:nvSpPr>
        <p:spPr>
          <a:xfrm>
            <a:off x="10803870" y="4170044"/>
            <a:ext cx="476412" cy="369332"/>
          </a:xfrm>
          <a:prstGeom prst="rect">
            <a:avLst/>
          </a:prstGeom>
          <a:noFill/>
        </p:spPr>
        <p:txBody>
          <a:bodyPr wrap="none" rtlCol="0">
            <a:spAutoFit/>
          </a:bodyPr>
          <a:lstStyle/>
          <a:p>
            <a:r>
              <a:rPr lang="en-US" dirty="0"/>
              <a:t>5.4</a:t>
            </a:r>
            <a:endParaRPr lang="it-IT" baseline="30000" dirty="0"/>
          </a:p>
        </p:txBody>
      </p:sp>
      <p:sp>
        <p:nvSpPr>
          <p:cNvPr id="46" name="TextBox 45">
            <a:extLst>
              <a:ext uri="{FF2B5EF4-FFF2-40B4-BE49-F238E27FC236}">
                <a16:creationId xmlns:a16="http://schemas.microsoft.com/office/drawing/2014/main" id="{4EF9120B-9363-96C9-02A6-E9FB21DD43C0}"/>
              </a:ext>
            </a:extLst>
          </p:cNvPr>
          <p:cNvSpPr txBox="1"/>
          <p:nvPr/>
        </p:nvSpPr>
        <p:spPr>
          <a:xfrm>
            <a:off x="10790831" y="3771529"/>
            <a:ext cx="535724" cy="369332"/>
          </a:xfrm>
          <a:prstGeom prst="rect">
            <a:avLst/>
          </a:prstGeom>
          <a:noFill/>
        </p:spPr>
        <p:txBody>
          <a:bodyPr wrap="none" rtlCol="0">
            <a:spAutoFit/>
          </a:bodyPr>
          <a:lstStyle/>
          <a:p>
            <a:r>
              <a:rPr lang="en-US" dirty="0"/>
              <a:t>460</a:t>
            </a:r>
            <a:endParaRPr lang="it-IT" dirty="0"/>
          </a:p>
        </p:txBody>
      </p:sp>
      <p:sp>
        <p:nvSpPr>
          <p:cNvPr id="47" name="TextBox 46">
            <a:extLst>
              <a:ext uri="{FF2B5EF4-FFF2-40B4-BE49-F238E27FC236}">
                <a16:creationId xmlns:a16="http://schemas.microsoft.com/office/drawing/2014/main" id="{C1F38CD9-319A-795C-EBCD-CBBC03735FFA}"/>
              </a:ext>
            </a:extLst>
          </p:cNvPr>
          <p:cNvSpPr txBox="1"/>
          <p:nvPr/>
        </p:nvSpPr>
        <p:spPr>
          <a:xfrm>
            <a:off x="11232363" y="3918588"/>
            <a:ext cx="352982" cy="369332"/>
          </a:xfrm>
          <a:prstGeom prst="rect">
            <a:avLst/>
          </a:prstGeom>
          <a:noFill/>
        </p:spPr>
        <p:txBody>
          <a:bodyPr wrap="none" rtlCol="0">
            <a:spAutoFit/>
          </a:bodyPr>
          <a:lstStyle/>
          <a:p>
            <a:r>
              <a:rPr lang="en-US" dirty="0" err="1"/>
              <a:t>fL</a:t>
            </a:r>
            <a:endParaRPr lang="it-IT" dirty="0"/>
          </a:p>
        </p:txBody>
      </p:sp>
      <p:sp>
        <p:nvSpPr>
          <p:cNvPr id="50" name="TextBox 49">
            <a:extLst>
              <a:ext uri="{FF2B5EF4-FFF2-40B4-BE49-F238E27FC236}">
                <a16:creationId xmlns:a16="http://schemas.microsoft.com/office/drawing/2014/main" id="{E7A1AF1F-1A37-5426-5723-9E03E3DEF794}"/>
              </a:ext>
            </a:extLst>
          </p:cNvPr>
          <p:cNvSpPr txBox="1"/>
          <p:nvPr/>
        </p:nvSpPr>
        <p:spPr>
          <a:xfrm>
            <a:off x="7827995" y="4829059"/>
            <a:ext cx="300082" cy="369332"/>
          </a:xfrm>
          <a:prstGeom prst="rect">
            <a:avLst/>
          </a:prstGeom>
          <a:noFill/>
        </p:spPr>
        <p:txBody>
          <a:bodyPr wrap="none" rtlCol="0">
            <a:spAutoFit/>
          </a:bodyPr>
          <a:lstStyle/>
          <a:p>
            <a:r>
              <a:rPr lang="en-US" dirty="0"/>
              <a:t>=</a:t>
            </a:r>
            <a:endParaRPr lang="it-IT" dirty="0"/>
          </a:p>
        </p:txBody>
      </p:sp>
      <p:cxnSp>
        <p:nvCxnSpPr>
          <p:cNvPr id="51" name="Straight Connector 50">
            <a:extLst>
              <a:ext uri="{FF2B5EF4-FFF2-40B4-BE49-F238E27FC236}">
                <a16:creationId xmlns:a16="http://schemas.microsoft.com/office/drawing/2014/main" id="{C7F94961-BE99-994C-64B4-826EC9F02AF9}"/>
              </a:ext>
            </a:extLst>
          </p:cNvPr>
          <p:cNvCxnSpPr>
            <a:cxnSpLocks/>
            <a:endCxn id="68" idx="1"/>
          </p:cNvCxnSpPr>
          <p:nvPr/>
        </p:nvCxnSpPr>
        <p:spPr>
          <a:xfrm flipV="1">
            <a:off x="8109788" y="5038103"/>
            <a:ext cx="1853382" cy="2"/>
          </a:xfrm>
          <a:prstGeom prst="line">
            <a:avLst/>
          </a:prstGeom>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5B07F716-EACA-547B-69CA-5C512F3C3849}"/>
              </a:ext>
            </a:extLst>
          </p:cNvPr>
          <p:cNvSpPr txBox="1"/>
          <p:nvPr/>
        </p:nvSpPr>
        <p:spPr>
          <a:xfrm>
            <a:off x="8073145" y="5074349"/>
            <a:ext cx="1374094" cy="369332"/>
          </a:xfrm>
          <a:prstGeom prst="rect">
            <a:avLst/>
          </a:prstGeom>
          <a:noFill/>
        </p:spPr>
        <p:txBody>
          <a:bodyPr wrap="none" rtlCol="0">
            <a:spAutoFit/>
          </a:bodyPr>
          <a:lstStyle/>
          <a:p>
            <a:r>
              <a:rPr lang="en-US" dirty="0"/>
              <a:t>5.4*10</a:t>
            </a:r>
            <a:r>
              <a:rPr lang="en-US" baseline="30000" dirty="0"/>
              <a:t>6</a:t>
            </a:r>
            <a:r>
              <a:rPr lang="en-US" dirty="0"/>
              <a:t>/</a:t>
            </a:r>
            <a:r>
              <a:rPr lang="en-US" dirty="0" err="1"/>
              <a:t>mcL</a:t>
            </a:r>
            <a:endParaRPr lang="it-IT" dirty="0"/>
          </a:p>
        </p:txBody>
      </p:sp>
      <p:sp>
        <p:nvSpPr>
          <p:cNvPr id="54" name="TextBox 53">
            <a:extLst>
              <a:ext uri="{FF2B5EF4-FFF2-40B4-BE49-F238E27FC236}">
                <a16:creationId xmlns:a16="http://schemas.microsoft.com/office/drawing/2014/main" id="{6D0D73E7-E33D-79BD-EEF2-E24403307EEE}"/>
              </a:ext>
            </a:extLst>
          </p:cNvPr>
          <p:cNvSpPr txBox="1"/>
          <p:nvPr/>
        </p:nvSpPr>
        <p:spPr>
          <a:xfrm>
            <a:off x="8115681" y="4675834"/>
            <a:ext cx="1946559" cy="369332"/>
          </a:xfrm>
          <a:prstGeom prst="rect">
            <a:avLst/>
          </a:prstGeom>
          <a:noFill/>
        </p:spPr>
        <p:txBody>
          <a:bodyPr wrap="none" rtlCol="0">
            <a:spAutoFit/>
          </a:bodyPr>
          <a:lstStyle/>
          <a:p>
            <a:r>
              <a:rPr lang="en-US" dirty="0"/>
              <a:t>16*10</a:t>
            </a:r>
            <a:r>
              <a:rPr lang="en-US" baseline="30000" dirty="0"/>
              <a:t>12</a:t>
            </a:r>
            <a:r>
              <a:rPr lang="en-US" dirty="0"/>
              <a:t>pg/10</a:t>
            </a:r>
            <a:r>
              <a:rPr lang="en-US" baseline="30000" dirty="0"/>
              <a:t>5</a:t>
            </a:r>
            <a:r>
              <a:rPr lang="en-US" dirty="0"/>
              <a:t>mcL</a:t>
            </a:r>
            <a:endParaRPr lang="it-IT" dirty="0"/>
          </a:p>
        </p:txBody>
      </p:sp>
      <p:cxnSp>
        <p:nvCxnSpPr>
          <p:cNvPr id="60" name="Straight Connector 59">
            <a:extLst>
              <a:ext uri="{FF2B5EF4-FFF2-40B4-BE49-F238E27FC236}">
                <a16:creationId xmlns:a16="http://schemas.microsoft.com/office/drawing/2014/main" id="{139472D5-0A21-8FBD-C729-C4F59628BDAB}"/>
              </a:ext>
            </a:extLst>
          </p:cNvPr>
          <p:cNvCxnSpPr>
            <a:cxnSpLocks/>
          </p:cNvCxnSpPr>
          <p:nvPr/>
        </p:nvCxnSpPr>
        <p:spPr>
          <a:xfrm>
            <a:off x="10294844" y="5010874"/>
            <a:ext cx="435792" cy="0"/>
          </a:xfrm>
          <a:prstGeom prst="line">
            <a:avLst/>
          </a:prstGeom>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CD4EF78D-4A7E-8BE5-BB64-D862763A3D83}"/>
              </a:ext>
            </a:extLst>
          </p:cNvPr>
          <p:cNvSpPr txBox="1"/>
          <p:nvPr/>
        </p:nvSpPr>
        <p:spPr>
          <a:xfrm>
            <a:off x="10323412" y="5042908"/>
            <a:ext cx="476412" cy="369332"/>
          </a:xfrm>
          <a:prstGeom prst="rect">
            <a:avLst/>
          </a:prstGeom>
          <a:noFill/>
        </p:spPr>
        <p:txBody>
          <a:bodyPr wrap="square" rtlCol="0">
            <a:spAutoFit/>
          </a:bodyPr>
          <a:lstStyle/>
          <a:p>
            <a:r>
              <a:rPr lang="en-US" dirty="0"/>
              <a:t>5.4</a:t>
            </a:r>
            <a:endParaRPr lang="it-IT" baseline="30000" dirty="0"/>
          </a:p>
        </p:txBody>
      </p:sp>
      <p:sp>
        <p:nvSpPr>
          <p:cNvPr id="62" name="TextBox 61">
            <a:extLst>
              <a:ext uri="{FF2B5EF4-FFF2-40B4-BE49-F238E27FC236}">
                <a16:creationId xmlns:a16="http://schemas.microsoft.com/office/drawing/2014/main" id="{EAEB1396-1D1C-ED2D-DFF0-C0A71EE457FC}"/>
              </a:ext>
            </a:extLst>
          </p:cNvPr>
          <p:cNvSpPr txBox="1"/>
          <p:nvPr/>
        </p:nvSpPr>
        <p:spPr>
          <a:xfrm>
            <a:off x="10310373" y="4644393"/>
            <a:ext cx="535724" cy="369332"/>
          </a:xfrm>
          <a:prstGeom prst="rect">
            <a:avLst/>
          </a:prstGeom>
          <a:noFill/>
        </p:spPr>
        <p:txBody>
          <a:bodyPr wrap="square" rtlCol="0">
            <a:spAutoFit/>
          </a:bodyPr>
          <a:lstStyle/>
          <a:p>
            <a:r>
              <a:rPr lang="en-US" dirty="0"/>
              <a:t>160</a:t>
            </a:r>
            <a:endParaRPr lang="it-IT" dirty="0"/>
          </a:p>
        </p:txBody>
      </p:sp>
      <p:sp>
        <p:nvSpPr>
          <p:cNvPr id="63" name="TextBox 62">
            <a:extLst>
              <a:ext uri="{FF2B5EF4-FFF2-40B4-BE49-F238E27FC236}">
                <a16:creationId xmlns:a16="http://schemas.microsoft.com/office/drawing/2014/main" id="{A9AE917F-26B8-4E4A-7EA8-DEEEF48F43F5}"/>
              </a:ext>
            </a:extLst>
          </p:cNvPr>
          <p:cNvSpPr txBox="1"/>
          <p:nvPr/>
        </p:nvSpPr>
        <p:spPr>
          <a:xfrm>
            <a:off x="10751905" y="4791452"/>
            <a:ext cx="415498" cy="369332"/>
          </a:xfrm>
          <a:prstGeom prst="rect">
            <a:avLst/>
          </a:prstGeom>
          <a:noFill/>
        </p:spPr>
        <p:txBody>
          <a:bodyPr wrap="square" rtlCol="0">
            <a:spAutoFit/>
          </a:bodyPr>
          <a:lstStyle/>
          <a:p>
            <a:r>
              <a:rPr lang="en-US" dirty="0" err="1"/>
              <a:t>pg</a:t>
            </a:r>
            <a:endParaRPr lang="it-IT" dirty="0"/>
          </a:p>
        </p:txBody>
      </p:sp>
      <p:sp>
        <p:nvSpPr>
          <p:cNvPr id="68" name="TextBox 67">
            <a:extLst>
              <a:ext uri="{FF2B5EF4-FFF2-40B4-BE49-F238E27FC236}">
                <a16:creationId xmlns:a16="http://schemas.microsoft.com/office/drawing/2014/main" id="{31F34D9B-B0E0-D3A0-4963-E7F01750633C}"/>
              </a:ext>
            </a:extLst>
          </p:cNvPr>
          <p:cNvSpPr txBox="1"/>
          <p:nvPr/>
        </p:nvSpPr>
        <p:spPr>
          <a:xfrm>
            <a:off x="9963170" y="4853437"/>
            <a:ext cx="300082" cy="369332"/>
          </a:xfrm>
          <a:prstGeom prst="rect">
            <a:avLst/>
          </a:prstGeom>
          <a:noFill/>
        </p:spPr>
        <p:txBody>
          <a:bodyPr wrap="none" rtlCol="0">
            <a:spAutoFit/>
          </a:bodyPr>
          <a:lstStyle/>
          <a:p>
            <a:r>
              <a:rPr lang="en-US" dirty="0"/>
              <a:t>=</a:t>
            </a:r>
            <a:endParaRPr lang="it-IT" dirty="0"/>
          </a:p>
        </p:txBody>
      </p:sp>
      <p:pic>
        <p:nvPicPr>
          <p:cNvPr id="72" name="Picture 71">
            <a:extLst>
              <a:ext uri="{FF2B5EF4-FFF2-40B4-BE49-F238E27FC236}">
                <a16:creationId xmlns:a16="http://schemas.microsoft.com/office/drawing/2014/main" id="{8CC97ABF-15E6-3530-4FEB-B82CE108CDBA}"/>
              </a:ext>
            </a:extLst>
          </p:cNvPr>
          <p:cNvPicPr>
            <a:picLocks noChangeAspect="1"/>
          </p:cNvPicPr>
          <p:nvPr/>
        </p:nvPicPr>
        <p:blipFill>
          <a:blip r:embed="rId2"/>
          <a:stretch>
            <a:fillRect/>
          </a:stretch>
        </p:blipFill>
        <p:spPr>
          <a:xfrm>
            <a:off x="10730637" y="266373"/>
            <a:ext cx="799798" cy="3226079"/>
          </a:xfrm>
          <a:prstGeom prst="rect">
            <a:avLst/>
          </a:prstGeom>
        </p:spPr>
      </p:pic>
    </p:spTree>
    <p:extLst>
      <p:ext uri="{BB962C8B-B14F-4D97-AF65-F5344CB8AC3E}">
        <p14:creationId xmlns:p14="http://schemas.microsoft.com/office/powerpoint/2010/main" val="7606611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8F9C2A-B8DF-E146-8E75-6AFBBDBA4945}"/>
              </a:ext>
            </a:extLst>
          </p:cNvPr>
          <p:cNvPicPr>
            <a:picLocks noChangeAspect="1"/>
          </p:cNvPicPr>
          <p:nvPr/>
        </p:nvPicPr>
        <p:blipFill>
          <a:blip r:embed="rId2"/>
          <a:stretch>
            <a:fillRect/>
          </a:stretch>
        </p:blipFill>
        <p:spPr>
          <a:xfrm>
            <a:off x="633467" y="190395"/>
            <a:ext cx="8467426" cy="4428515"/>
          </a:xfrm>
          <a:prstGeom prst="rect">
            <a:avLst/>
          </a:prstGeom>
        </p:spPr>
      </p:pic>
      <p:sp>
        <p:nvSpPr>
          <p:cNvPr id="6" name="TextBox 5">
            <a:extLst>
              <a:ext uri="{FF2B5EF4-FFF2-40B4-BE49-F238E27FC236}">
                <a16:creationId xmlns:a16="http://schemas.microsoft.com/office/drawing/2014/main" id="{F3E887AC-6CBD-4870-324F-4B8675389A40}"/>
              </a:ext>
            </a:extLst>
          </p:cNvPr>
          <p:cNvSpPr txBox="1"/>
          <p:nvPr/>
        </p:nvSpPr>
        <p:spPr>
          <a:xfrm>
            <a:off x="758035" y="4755581"/>
            <a:ext cx="5116452" cy="1938992"/>
          </a:xfrm>
          <a:prstGeom prst="rect">
            <a:avLst/>
          </a:prstGeom>
          <a:noFill/>
        </p:spPr>
        <p:txBody>
          <a:bodyPr wrap="square" rtlCol="0">
            <a:spAutoFit/>
          </a:bodyPr>
          <a:lstStyle/>
          <a:p>
            <a:r>
              <a:rPr lang="it-IT" sz="2000" b="1" dirty="0"/>
              <a:t>Valori superiori</a:t>
            </a:r>
          </a:p>
          <a:p>
            <a:r>
              <a:rPr lang="it-IT" sz="2000" dirty="0"/>
              <a:t>Policitemia, disidratazione, alcolismo, diabete, insufficienza renale acuta,</a:t>
            </a:r>
          </a:p>
          <a:p>
            <a:r>
              <a:rPr lang="it-IT" sz="2000" dirty="0"/>
              <a:t>peritonite, uso di diuretici, </a:t>
            </a:r>
          </a:p>
          <a:p>
            <a:r>
              <a:rPr lang="it-IT" sz="2000" dirty="0"/>
              <a:t>ustioni, vomito, </a:t>
            </a:r>
          </a:p>
          <a:p>
            <a:r>
              <a:rPr lang="it-IT" sz="2000" dirty="0" err="1"/>
              <a:t>Emoconcentrazione</a:t>
            </a:r>
            <a:endParaRPr lang="it-IT" sz="2000" dirty="0"/>
          </a:p>
        </p:txBody>
      </p:sp>
      <p:sp>
        <p:nvSpPr>
          <p:cNvPr id="7" name="TextBox 6">
            <a:extLst>
              <a:ext uri="{FF2B5EF4-FFF2-40B4-BE49-F238E27FC236}">
                <a16:creationId xmlns:a16="http://schemas.microsoft.com/office/drawing/2014/main" id="{66CA9D6A-6F5F-E990-1247-2D2946C6FED7}"/>
              </a:ext>
            </a:extLst>
          </p:cNvPr>
          <p:cNvSpPr txBox="1"/>
          <p:nvPr/>
        </p:nvSpPr>
        <p:spPr>
          <a:xfrm>
            <a:off x="6204989" y="4611231"/>
            <a:ext cx="5116452" cy="2246769"/>
          </a:xfrm>
          <a:prstGeom prst="rect">
            <a:avLst/>
          </a:prstGeom>
          <a:noFill/>
        </p:spPr>
        <p:txBody>
          <a:bodyPr wrap="square" rtlCol="0">
            <a:spAutoFit/>
          </a:bodyPr>
          <a:lstStyle/>
          <a:p>
            <a:r>
              <a:rPr lang="it-IT" sz="2000" b="1" dirty="0"/>
              <a:t>Valori inferiori</a:t>
            </a:r>
            <a:endParaRPr lang="it-IT" sz="2000" dirty="0"/>
          </a:p>
          <a:p>
            <a:r>
              <a:rPr lang="it-IT" sz="2000" dirty="0"/>
              <a:t>Anemie, aplasia midollare, carenza di ferro, di vitamina </a:t>
            </a:r>
          </a:p>
          <a:p>
            <a:r>
              <a:rPr lang="it-IT" sz="2000" dirty="0"/>
              <a:t>B12, cirrosi epatica, collagenopatie, emorragie, gravi infezioni, insufficienza renale cronica,</a:t>
            </a:r>
          </a:p>
          <a:p>
            <a:r>
              <a:rPr lang="it-IT" sz="2000" dirty="0"/>
              <a:t>leucemie, tumori maligni, </a:t>
            </a:r>
          </a:p>
          <a:p>
            <a:r>
              <a:rPr lang="it-IT" sz="2000" dirty="0"/>
              <a:t>emodiluizione.</a:t>
            </a:r>
          </a:p>
        </p:txBody>
      </p:sp>
      <p:sp>
        <p:nvSpPr>
          <p:cNvPr id="8" name="TextBox 7">
            <a:extLst>
              <a:ext uri="{FF2B5EF4-FFF2-40B4-BE49-F238E27FC236}">
                <a16:creationId xmlns:a16="http://schemas.microsoft.com/office/drawing/2014/main" id="{9641254B-DB40-EC6E-6ED1-EE62443DF0A1}"/>
              </a:ext>
            </a:extLst>
          </p:cNvPr>
          <p:cNvSpPr txBox="1"/>
          <p:nvPr/>
        </p:nvSpPr>
        <p:spPr>
          <a:xfrm>
            <a:off x="4713806" y="2102631"/>
            <a:ext cx="4332398" cy="1384995"/>
          </a:xfrm>
          <a:prstGeom prst="rect">
            <a:avLst/>
          </a:prstGeom>
          <a:noFill/>
        </p:spPr>
        <p:txBody>
          <a:bodyPr wrap="square" rtlCol="0">
            <a:spAutoFit/>
          </a:bodyPr>
          <a:lstStyle/>
          <a:p>
            <a:r>
              <a:rPr lang="it-IT" sz="2800" dirty="0"/>
              <a:t>Valori di riferimento: </a:t>
            </a:r>
            <a:br>
              <a:rPr lang="it-IT" sz="2800" dirty="0"/>
            </a:br>
            <a:r>
              <a:rPr lang="it-IT" sz="2800" dirty="0"/>
              <a:t>♂ 38-48% </a:t>
            </a:r>
            <a:br>
              <a:rPr lang="it-IT" sz="2800" dirty="0"/>
            </a:br>
            <a:r>
              <a:rPr lang="it-IT" sz="2800" dirty="0"/>
              <a:t>♀ 36-46%</a:t>
            </a:r>
          </a:p>
        </p:txBody>
      </p:sp>
    </p:spTree>
    <p:extLst>
      <p:ext uri="{BB962C8B-B14F-4D97-AF65-F5344CB8AC3E}">
        <p14:creationId xmlns:p14="http://schemas.microsoft.com/office/powerpoint/2010/main" val="18397230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63813-6977-4FE4-0BD0-4620CCBA343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F3D5034-39EA-5760-7D46-1F46089A798D}"/>
              </a:ext>
            </a:extLst>
          </p:cNvPr>
          <p:cNvPicPr>
            <a:picLocks noChangeAspect="1"/>
          </p:cNvPicPr>
          <p:nvPr/>
        </p:nvPicPr>
        <p:blipFill>
          <a:blip r:embed="rId2"/>
          <a:stretch>
            <a:fillRect/>
          </a:stretch>
        </p:blipFill>
        <p:spPr>
          <a:xfrm>
            <a:off x="2025825" y="316351"/>
            <a:ext cx="8469659" cy="5576730"/>
          </a:xfrm>
          <a:prstGeom prst="rect">
            <a:avLst/>
          </a:prstGeom>
        </p:spPr>
      </p:pic>
      <p:sp>
        <p:nvSpPr>
          <p:cNvPr id="4" name="TextBox 3">
            <a:extLst>
              <a:ext uri="{FF2B5EF4-FFF2-40B4-BE49-F238E27FC236}">
                <a16:creationId xmlns:a16="http://schemas.microsoft.com/office/drawing/2014/main" id="{05A94DAE-068C-C53E-32DE-FC99E3F19170}"/>
              </a:ext>
            </a:extLst>
          </p:cNvPr>
          <p:cNvSpPr txBox="1"/>
          <p:nvPr/>
        </p:nvSpPr>
        <p:spPr>
          <a:xfrm>
            <a:off x="2202643" y="6183567"/>
            <a:ext cx="9497635" cy="461665"/>
          </a:xfrm>
          <a:prstGeom prst="rect">
            <a:avLst/>
          </a:prstGeom>
          <a:noFill/>
        </p:spPr>
        <p:txBody>
          <a:bodyPr wrap="square" rtlCol="0">
            <a:spAutoFit/>
          </a:bodyPr>
          <a:lstStyle/>
          <a:p>
            <a:r>
              <a:rPr lang="en-US" sz="2400" b="1" dirty="0"/>
              <a:t>RDW: </a:t>
            </a:r>
            <a:r>
              <a:rPr lang="en-US" sz="2400" b="1" dirty="0" err="1"/>
              <a:t>indice</a:t>
            </a:r>
            <a:r>
              <a:rPr lang="en-US" sz="2400" b="1" dirty="0"/>
              <a:t> di </a:t>
            </a:r>
            <a:r>
              <a:rPr lang="en-US" sz="2400" b="1" dirty="0" err="1"/>
              <a:t>distribuzione</a:t>
            </a:r>
            <a:r>
              <a:rPr lang="en-US" sz="2400" b="1" dirty="0"/>
              <a:t> del volume </a:t>
            </a:r>
            <a:r>
              <a:rPr lang="en-US" sz="2400" b="1" dirty="0" err="1"/>
              <a:t>dei</a:t>
            </a:r>
            <a:r>
              <a:rPr lang="en-US" sz="2400" b="1" dirty="0"/>
              <a:t> </a:t>
            </a:r>
            <a:r>
              <a:rPr lang="en-US" sz="2400" b="1" dirty="0" err="1"/>
              <a:t>globuli</a:t>
            </a:r>
            <a:r>
              <a:rPr lang="en-US" sz="2400" b="1" dirty="0"/>
              <a:t> </a:t>
            </a:r>
            <a:r>
              <a:rPr lang="en-US" sz="2400" b="1" dirty="0" err="1"/>
              <a:t>rossi</a:t>
            </a:r>
            <a:r>
              <a:rPr lang="en-US" sz="2400" b="1" dirty="0"/>
              <a:t> </a:t>
            </a:r>
            <a:endParaRPr lang="it-IT" sz="2400" b="1" dirty="0"/>
          </a:p>
        </p:txBody>
      </p:sp>
    </p:spTree>
    <p:extLst>
      <p:ext uri="{BB962C8B-B14F-4D97-AF65-F5344CB8AC3E}">
        <p14:creationId xmlns:p14="http://schemas.microsoft.com/office/powerpoint/2010/main" val="30186276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70B252D-362F-6B74-F971-78FDBC2336BB}"/>
              </a:ext>
            </a:extLst>
          </p:cNvPr>
          <p:cNvSpPr txBox="1"/>
          <p:nvPr/>
        </p:nvSpPr>
        <p:spPr>
          <a:xfrm>
            <a:off x="519492" y="2991561"/>
            <a:ext cx="10609729" cy="2246769"/>
          </a:xfrm>
          <a:prstGeom prst="rect">
            <a:avLst/>
          </a:prstGeom>
          <a:noFill/>
        </p:spPr>
        <p:txBody>
          <a:bodyPr wrap="square">
            <a:spAutoFit/>
          </a:bodyPr>
          <a:lstStyle/>
          <a:p>
            <a:r>
              <a:rPr lang="it-IT" sz="2800" dirty="0"/>
              <a:t>Classificazione</a:t>
            </a:r>
          </a:p>
          <a:p>
            <a:pPr marL="457200" indent="-457200">
              <a:buFont typeface="Wingdings" panose="05000000000000000000" pitchFamily="2" charset="2"/>
              <a:buChar char="v"/>
            </a:pPr>
            <a:r>
              <a:rPr lang="it-IT" sz="2800" dirty="0"/>
              <a:t>Fisiopatologia: </a:t>
            </a:r>
            <a:r>
              <a:rPr lang="it-IT" sz="2800" dirty="0" err="1"/>
              <a:t>iporigenerative</a:t>
            </a:r>
            <a:r>
              <a:rPr lang="it-IT" sz="2800" dirty="0"/>
              <a:t>, emolitiche, da perdita</a:t>
            </a:r>
          </a:p>
          <a:p>
            <a:pPr marL="457200" indent="-457200">
              <a:buFont typeface="Wingdings" panose="05000000000000000000" pitchFamily="2" charset="2"/>
              <a:buChar char="v"/>
            </a:pPr>
            <a:r>
              <a:rPr lang="it-IT" sz="2800" dirty="0"/>
              <a:t>Contenuto di emoglobina dei globuli rossi: normo-, </a:t>
            </a:r>
            <a:r>
              <a:rPr lang="it-IT" sz="2800" dirty="0" err="1"/>
              <a:t>ipo</a:t>
            </a:r>
            <a:r>
              <a:rPr lang="it-IT" sz="2800" dirty="0"/>
              <a:t>-, ipercromiche</a:t>
            </a:r>
          </a:p>
          <a:p>
            <a:pPr marL="457200" indent="-457200">
              <a:buFont typeface="Wingdings" panose="05000000000000000000" pitchFamily="2" charset="2"/>
              <a:buChar char="v"/>
            </a:pPr>
            <a:r>
              <a:rPr lang="it-IT" sz="2800" dirty="0"/>
              <a:t>Volume dei GR: microcitiche, normocitiche e macrocitiche.</a:t>
            </a:r>
          </a:p>
        </p:txBody>
      </p:sp>
      <p:sp>
        <p:nvSpPr>
          <p:cNvPr id="4" name="object 4">
            <a:extLst>
              <a:ext uri="{FF2B5EF4-FFF2-40B4-BE49-F238E27FC236}">
                <a16:creationId xmlns:a16="http://schemas.microsoft.com/office/drawing/2014/main" id="{A3950A52-1388-719D-1A42-CC64B7DB3DA9}"/>
              </a:ext>
            </a:extLst>
          </p:cNvPr>
          <p:cNvSpPr txBox="1"/>
          <p:nvPr/>
        </p:nvSpPr>
        <p:spPr>
          <a:xfrm>
            <a:off x="277816" y="189932"/>
            <a:ext cx="9947297" cy="503984"/>
          </a:xfrm>
          <a:prstGeom prst="rect">
            <a:avLst/>
          </a:prstGeom>
        </p:spPr>
        <p:txBody>
          <a:bodyPr vert="horz" wrap="square" lIns="0" tIns="11430" rIns="0" bIns="0" rtlCol="0">
            <a:spAutoFit/>
          </a:bodyPr>
          <a:lstStyle/>
          <a:p>
            <a:pPr marL="12700">
              <a:lnSpc>
                <a:spcPct val="100000"/>
              </a:lnSpc>
              <a:spcBef>
                <a:spcPts val="90"/>
              </a:spcBef>
            </a:pPr>
            <a:r>
              <a:rPr lang="en-US" sz="3200" b="1" dirty="0">
                <a:solidFill>
                  <a:srgbClr val="0070C0"/>
                </a:solidFill>
                <a:cs typeface="Arial"/>
              </a:rPr>
              <a:t>EMOCROMO: la </a:t>
            </a:r>
            <a:r>
              <a:rPr lang="en-US" sz="3200" b="1" dirty="0" err="1">
                <a:solidFill>
                  <a:srgbClr val="0070C0"/>
                </a:solidFill>
                <a:cs typeface="Arial"/>
              </a:rPr>
              <a:t>chiave</a:t>
            </a:r>
            <a:r>
              <a:rPr lang="en-US" sz="3200" b="1" dirty="0">
                <a:solidFill>
                  <a:srgbClr val="0070C0"/>
                </a:solidFill>
                <a:cs typeface="Arial"/>
              </a:rPr>
              <a:t> per </a:t>
            </a:r>
            <a:r>
              <a:rPr lang="en-US" sz="3200" b="1" dirty="0" err="1">
                <a:solidFill>
                  <a:srgbClr val="0070C0"/>
                </a:solidFill>
                <a:cs typeface="Arial"/>
              </a:rPr>
              <a:t>capire</a:t>
            </a:r>
            <a:r>
              <a:rPr lang="en-US" sz="3200" b="1" dirty="0">
                <a:solidFill>
                  <a:srgbClr val="0070C0"/>
                </a:solidFill>
                <a:cs typeface="Arial"/>
              </a:rPr>
              <a:t> le </a:t>
            </a:r>
            <a:r>
              <a:rPr lang="en-US" sz="3200" b="1" dirty="0" err="1">
                <a:solidFill>
                  <a:srgbClr val="0070C0"/>
                </a:solidFill>
                <a:cs typeface="Arial"/>
              </a:rPr>
              <a:t>anemie</a:t>
            </a:r>
            <a:endParaRPr sz="3200" b="1" dirty="0">
              <a:solidFill>
                <a:srgbClr val="0070C0"/>
              </a:solidFill>
              <a:cs typeface="Arial"/>
            </a:endParaRPr>
          </a:p>
        </p:txBody>
      </p:sp>
      <p:sp>
        <p:nvSpPr>
          <p:cNvPr id="5" name="TextBox 4">
            <a:extLst>
              <a:ext uri="{FF2B5EF4-FFF2-40B4-BE49-F238E27FC236}">
                <a16:creationId xmlns:a16="http://schemas.microsoft.com/office/drawing/2014/main" id="{C9525132-D994-EFEB-16C9-B691A6426A09}"/>
              </a:ext>
            </a:extLst>
          </p:cNvPr>
          <p:cNvSpPr txBox="1"/>
          <p:nvPr/>
        </p:nvSpPr>
        <p:spPr>
          <a:xfrm>
            <a:off x="519492" y="1057908"/>
            <a:ext cx="5441222" cy="1569660"/>
          </a:xfrm>
          <a:prstGeom prst="rect">
            <a:avLst/>
          </a:prstGeom>
          <a:noFill/>
        </p:spPr>
        <p:txBody>
          <a:bodyPr wrap="square">
            <a:spAutoFit/>
          </a:bodyPr>
          <a:lstStyle/>
          <a:p>
            <a:r>
              <a:rPr lang="it-IT" sz="2400" b="1" dirty="0" err="1"/>
              <a:t>Hb</a:t>
            </a:r>
            <a:r>
              <a:rPr lang="it-IT" sz="2400" dirty="0"/>
              <a:t> &lt; 12 (♀) o 13 (♂) g/dL </a:t>
            </a:r>
            <a:br>
              <a:rPr lang="it-IT" sz="2400" dirty="0"/>
            </a:br>
            <a:r>
              <a:rPr lang="it-IT" sz="2400" dirty="0"/>
              <a:t>Anemia moderata: 8 ≤ </a:t>
            </a:r>
            <a:r>
              <a:rPr lang="it-IT" sz="2400" dirty="0" err="1"/>
              <a:t>Hb</a:t>
            </a:r>
            <a:r>
              <a:rPr lang="it-IT" sz="2400" dirty="0"/>
              <a:t> &lt; 10 g/dL</a:t>
            </a:r>
          </a:p>
          <a:p>
            <a:r>
              <a:rPr lang="it-IT" sz="2400" dirty="0"/>
              <a:t> Anemia severa: 6 ≤ </a:t>
            </a:r>
            <a:r>
              <a:rPr lang="it-IT" sz="2400" dirty="0" err="1"/>
              <a:t>Hb</a:t>
            </a:r>
            <a:r>
              <a:rPr lang="it-IT" sz="2400" dirty="0"/>
              <a:t> &lt; 8g/dL</a:t>
            </a:r>
          </a:p>
          <a:p>
            <a:r>
              <a:rPr lang="it-IT" sz="2400" dirty="0"/>
              <a:t> Anemia grave: </a:t>
            </a:r>
            <a:r>
              <a:rPr lang="it-IT" sz="2400" dirty="0" err="1"/>
              <a:t>Hb</a:t>
            </a:r>
            <a:r>
              <a:rPr lang="it-IT" sz="2400" dirty="0"/>
              <a:t> &lt;6 g/dL</a:t>
            </a:r>
          </a:p>
        </p:txBody>
      </p:sp>
    </p:spTree>
    <p:extLst>
      <p:ext uri="{BB962C8B-B14F-4D97-AF65-F5344CB8AC3E}">
        <p14:creationId xmlns:p14="http://schemas.microsoft.com/office/powerpoint/2010/main" val="5499485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65CA055-01F8-D6B5-A992-723351784685}"/>
              </a:ext>
            </a:extLst>
          </p:cNvPr>
          <p:cNvSpPr txBox="1"/>
          <p:nvPr/>
        </p:nvSpPr>
        <p:spPr>
          <a:xfrm>
            <a:off x="244492" y="234712"/>
            <a:ext cx="11764954" cy="523220"/>
          </a:xfrm>
          <a:prstGeom prst="rect">
            <a:avLst/>
          </a:prstGeom>
          <a:noFill/>
        </p:spPr>
        <p:txBody>
          <a:bodyPr wrap="square" rtlCol="0">
            <a:spAutoFit/>
          </a:bodyPr>
          <a:lstStyle/>
          <a:p>
            <a:r>
              <a:rPr lang="it-IT" sz="2800" b="1" dirty="0">
                <a:solidFill>
                  <a:srgbClr val="0070C0"/>
                </a:solidFill>
              </a:rPr>
              <a:t>Conteggio dei reticolociti nel sangue intero: indice di rigenerazione midollare</a:t>
            </a:r>
          </a:p>
        </p:txBody>
      </p:sp>
      <p:sp>
        <p:nvSpPr>
          <p:cNvPr id="13" name="TextBox 12">
            <a:extLst>
              <a:ext uri="{FF2B5EF4-FFF2-40B4-BE49-F238E27FC236}">
                <a16:creationId xmlns:a16="http://schemas.microsoft.com/office/drawing/2014/main" id="{16AC8F50-34A3-5A56-D4CA-5DDEAD4C6051}"/>
              </a:ext>
            </a:extLst>
          </p:cNvPr>
          <p:cNvSpPr txBox="1"/>
          <p:nvPr/>
        </p:nvSpPr>
        <p:spPr>
          <a:xfrm>
            <a:off x="280028" y="833952"/>
            <a:ext cx="6668434" cy="1446550"/>
          </a:xfrm>
          <a:prstGeom prst="rect">
            <a:avLst/>
          </a:prstGeom>
          <a:noFill/>
        </p:spPr>
        <p:txBody>
          <a:bodyPr wrap="square">
            <a:spAutoFit/>
          </a:bodyPr>
          <a:lstStyle/>
          <a:p>
            <a:r>
              <a:rPr lang="it-IT" sz="2200" dirty="0"/>
              <a:t>Durante uno stress emopoietico il tempo di maturazione degli eritroblasti nel midollo si può ridurre fino a meno di 1/3 (da 3,5 a 1,0), permettendo ai reticolociti di circolare più a lungo nel sangue periferico. </a:t>
            </a:r>
          </a:p>
        </p:txBody>
      </p:sp>
      <p:pic>
        <p:nvPicPr>
          <p:cNvPr id="17" name="Picture 16">
            <a:extLst>
              <a:ext uri="{FF2B5EF4-FFF2-40B4-BE49-F238E27FC236}">
                <a16:creationId xmlns:a16="http://schemas.microsoft.com/office/drawing/2014/main" id="{4D951ED6-1B42-EB20-EFDE-260C3F5F9B4E}"/>
              </a:ext>
            </a:extLst>
          </p:cNvPr>
          <p:cNvPicPr>
            <a:picLocks noChangeAspect="1"/>
          </p:cNvPicPr>
          <p:nvPr/>
        </p:nvPicPr>
        <p:blipFill>
          <a:blip r:embed="rId3"/>
          <a:stretch>
            <a:fillRect/>
          </a:stretch>
        </p:blipFill>
        <p:spPr>
          <a:xfrm>
            <a:off x="583352" y="2570361"/>
            <a:ext cx="6609602" cy="3814445"/>
          </a:xfrm>
          <a:prstGeom prst="rect">
            <a:avLst/>
          </a:prstGeom>
        </p:spPr>
      </p:pic>
      <p:sp>
        <p:nvSpPr>
          <p:cNvPr id="18" name="TextBox 17">
            <a:extLst>
              <a:ext uri="{FF2B5EF4-FFF2-40B4-BE49-F238E27FC236}">
                <a16:creationId xmlns:a16="http://schemas.microsoft.com/office/drawing/2014/main" id="{A4B871E9-AF36-952E-B9B4-84590089BDAB}"/>
              </a:ext>
            </a:extLst>
          </p:cNvPr>
          <p:cNvSpPr txBox="1"/>
          <p:nvPr/>
        </p:nvSpPr>
        <p:spPr>
          <a:xfrm>
            <a:off x="583352" y="6416590"/>
            <a:ext cx="9162101" cy="369332"/>
          </a:xfrm>
          <a:prstGeom prst="rect">
            <a:avLst/>
          </a:prstGeom>
          <a:noFill/>
        </p:spPr>
        <p:txBody>
          <a:bodyPr wrap="square" rtlCol="0">
            <a:spAutoFit/>
          </a:bodyPr>
          <a:lstStyle/>
          <a:p>
            <a:r>
              <a:rPr lang="it-IT" dirty="0"/>
              <a:t>Indice di produzione dei reticolociti: adeguatezza della rigenerazione rispetto al grado di anemia</a:t>
            </a:r>
          </a:p>
        </p:txBody>
      </p:sp>
      <p:pic>
        <p:nvPicPr>
          <p:cNvPr id="2" name="Picture 1">
            <a:extLst>
              <a:ext uri="{FF2B5EF4-FFF2-40B4-BE49-F238E27FC236}">
                <a16:creationId xmlns:a16="http://schemas.microsoft.com/office/drawing/2014/main" id="{D7AB0027-2064-438B-0F82-647C9FFDA0E8}"/>
              </a:ext>
            </a:extLst>
          </p:cNvPr>
          <p:cNvPicPr>
            <a:picLocks noChangeAspect="1"/>
          </p:cNvPicPr>
          <p:nvPr/>
        </p:nvPicPr>
        <p:blipFill>
          <a:blip r:embed="rId4"/>
          <a:stretch>
            <a:fillRect/>
          </a:stretch>
        </p:blipFill>
        <p:spPr>
          <a:xfrm>
            <a:off x="7549912" y="1688327"/>
            <a:ext cx="4122303" cy="2098513"/>
          </a:xfrm>
          <a:prstGeom prst="rect">
            <a:avLst/>
          </a:prstGeom>
        </p:spPr>
      </p:pic>
      <p:pic>
        <p:nvPicPr>
          <p:cNvPr id="4" name="Picture 3">
            <a:extLst>
              <a:ext uri="{FF2B5EF4-FFF2-40B4-BE49-F238E27FC236}">
                <a16:creationId xmlns:a16="http://schemas.microsoft.com/office/drawing/2014/main" id="{55726469-BA5D-106B-26FB-DEFB1A440C7D}"/>
              </a:ext>
            </a:extLst>
          </p:cNvPr>
          <p:cNvPicPr>
            <a:picLocks noChangeAspect="1"/>
          </p:cNvPicPr>
          <p:nvPr/>
        </p:nvPicPr>
        <p:blipFill>
          <a:blip r:embed="rId5"/>
          <a:stretch>
            <a:fillRect/>
          </a:stretch>
        </p:blipFill>
        <p:spPr>
          <a:xfrm>
            <a:off x="9811264" y="4195231"/>
            <a:ext cx="1997221" cy="1969736"/>
          </a:xfrm>
          <a:prstGeom prst="rect">
            <a:avLst/>
          </a:prstGeom>
        </p:spPr>
      </p:pic>
      <p:cxnSp>
        <p:nvCxnSpPr>
          <p:cNvPr id="7" name="Straight Connector 6">
            <a:extLst>
              <a:ext uri="{FF2B5EF4-FFF2-40B4-BE49-F238E27FC236}">
                <a16:creationId xmlns:a16="http://schemas.microsoft.com/office/drawing/2014/main" id="{871AFF64-A4F4-6EA3-9414-5CF2C18C3755}"/>
              </a:ext>
            </a:extLst>
          </p:cNvPr>
          <p:cNvCxnSpPr>
            <a:cxnSpLocks/>
          </p:cNvCxnSpPr>
          <p:nvPr/>
        </p:nvCxnSpPr>
        <p:spPr>
          <a:xfrm>
            <a:off x="10082852" y="1506069"/>
            <a:ext cx="0" cy="198038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10" name="Arrow: Left 9">
            <a:extLst>
              <a:ext uri="{FF2B5EF4-FFF2-40B4-BE49-F238E27FC236}">
                <a16:creationId xmlns:a16="http://schemas.microsoft.com/office/drawing/2014/main" id="{A39F42AD-16E0-ED41-3F14-E0A11787D3C8}"/>
              </a:ext>
            </a:extLst>
          </p:cNvPr>
          <p:cNvSpPr/>
          <p:nvPr/>
        </p:nvSpPr>
        <p:spPr>
          <a:xfrm>
            <a:off x="9745453" y="1445613"/>
            <a:ext cx="337399" cy="151585"/>
          </a:xfrm>
          <a:prstGeom prst="leftArrow">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0614536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A61D401-68A5-E1CF-C549-4D6FAAE1E16F}"/>
              </a:ext>
            </a:extLst>
          </p:cNvPr>
          <p:cNvSpPr txBox="1"/>
          <p:nvPr/>
        </p:nvSpPr>
        <p:spPr>
          <a:xfrm>
            <a:off x="254697" y="293569"/>
            <a:ext cx="10248203" cy="3046988"/>
          </a:xfrm>
          <a:prstGeom prst="rect">
            <a:avLst/>
          </a:prstGeom>
          <a:noFill/>
        </p:spPr>
        <p:txBody>
          <a:bodyPr wrap="square" rtlCol="0">
            <a:spAutoFit/>
          </a:bodyPr>
          <a:lstStyle/>
          <a:p>
            <a:r>
              <a:rPr lang="it-IT" sz="2400" b="1" dirty="0"/>
              <a:t>RETICOLOCITI</a:t>
            </a:r>
            <a:r>
              <a:rPr lang="it-IT" sz="2400" dirty="0"/>
              <a:t> % dei GR: 0,5-2%</a:t>
            </a:r>
          </a:p>
          <a:p>
            <a:pPr marL="285750" indent="-285750">
              <a:buFont typeface="Arial" panose="020B0604020202020204" pitchFamily="34" charset="0"/>
              <a:buChar char="•"/>
            </a:pPr>
            <a:r>
              <a:rPr lang="it-IT" sz="2400" dirty="0"/>
              <a:t>Numero assoluto: 25.000-100.000/</a:t>
            </a:r>
            <a:r>
              <a:rPr lang="it-IT" sz="2400" dirty="0" err="1"/>
              <a:t>mcL</a:t>
            </a:r>
            <a:endParaRPr lang="it-IT" sz="2400" dirty="0"/>
          </a:p>
          <a:p>
            <a:pPr marL="285750" indent="-285750">
              <a:buFont typeface="Arial" panose="020B0604020202020204" pitchFamily="34" charset="0"/>
              <a:buChar char="•"/>
            </a:pPr>
            <a:r>
              <a:rPr lang="it-IT" sz="2400" dirty="0"/>
              <a:t>Un elevato N° di reticolociti è indice di una risposta midollare all’anemia.</a:t>
            </a:r>
          </a:p>
          <a:p>
            <a:pPr marL="285750" indent="-285750">
              <a:buFont typeface="Arial" panose="020B0604020202020204" pitchFamily="34" charset="0"/>
              <a:buChar char="•"/>
            </a:pPr>
            <a:r>
              <a:rPr lang="it-IT" sz="2400" dirty="0"/>
              <a:t>Un ridotto N° di reticolociti in un paziente anemico è indice di insufficienza  midollare.</a:t>
            </a:r>
          </a:p>
          <a:p>
            <a:pPr marL="285750" indent="-285750">
              <a:buFont typeface="Arial" panose="020B0604020202020204" pitchFamily="34" charset="0"/>
              <a:buChar char="•"/>
            </a:pPr>
            <a:endParaRPr lang="it-IT" sz="2400" dirty="0"/>
          </a:p>
          <a:p>
            <a:pPr marL="285750" indent="-285750">
              <a:buFont typeface="Arial" panose="020B0604020202020204" pitchFamily="34" charset="0"/>
              <a:buChar char="•"/>
            </a:pPr>
            <a:r>
              <a:rPr lang="it-IT" sz="2400" dirty="0"/>
              <a:t>RPI&gt;3 risposta del midollo al grado di anemia del paziente è adeguata, </a:t>
            </a:r>
          </a:p>
          <a:p>
            <a:pPr marL="285750" indent="-285750">
              <a:buFont typeface="Arial" panose="020B0604020202020204" pitchFamily="34" charset="0"/>
              <a:buChar char="•"/>
            </a:pPr>
            <a:r>
              <a:rPr lang="it-IT" sz="2400" dirty="0"/>
              <a:t>RPI&lt;2 risposta del midollo al grado di anemia del paziente inadeguata</a:t>
            </a:r>
          </a:p>
        </p:txBody>
      </p:sp>
      <p:sp>
        <p:nvSpPr>
          <p:cNvPr id="18434" name="Segnaposto contenuto 2">
            <a:extLst>
              <a:ext uri="{FF2B5EF4-FFF2-40B4-BE49-F238E27FC236}">
                <a16:creationId xmlns:a16="http://schemas.microsoft.com/office/drawing/2014/main" id="{32238D46-CD0F-117F-5362-83E82AAB3837}"/>
              </a:ext>
            </a:extLst>
          </p:cNvPr>
          <p:cNvSpPr txBox="1">
            <a:spLocks/>
          </p:cNvSpPr>
          <p:nvPr/>
        </p:nvSpPr>
        <p:spPr>
          <a:xfrm>
            <a:off x="254697" y="3899204"/>
            <a:ext cx="11109253" cy="2131827"/>
          </a:xfrm>
          <a:prstGeom prst="rect">
            <a:avLst/>
          </a:prstGeom>
          <a:ln w="28575">
            <a:solidFill>
              <a:srgbClr val="0070C0"/>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Clr>
                <a:srgbClr val="B32C16"/>
              </a:buClr>
              <a:buFont typeface="Arial" panose="020B0604020202020204" pitchFamily="34" charset="0"/>
              <a:buNone/>
            </a:pPr>
            <a:r>
              <a:rPr lang="it-IT" altLang="it-IT" dirty="0"/>
              <a:t>La quota di </a:t>
            </a:r>
            <a:r>
              <a:rPr lang="it-IT" altLang="it-IT" dirty="0">
                <a:solidFill>
                  <a:srgbClr val="0070C0"/>
                </a:solidFill>
              </a:rPr>
              <a:t>reticolociti </a:t>
            </a:r>
            <a:r>
              <a:rPr lang="it-IT" altLang="it-IT" dirty="0"/>
              <a:t>presenti nel sangue periferico e di </a:t>
            </a:r>
            <a:r>
              <a:rPr lang="it-IT" altLang="it-IT" dirty="0">
                <a:solidFill>
                  <a:srgbClr val="0070C0"/>
                </a:solidFill>
              </a:rPr>
              <a:t>eritroblasti </a:t>
            </a:r>
            <a:r>
              <a:rPr lang="it-IT" altLang="it-IT" dirty="0"/>
              <a:t>nel midollo può dare indicazioni sul tipo di anemia:</a:t>
            </a:r>
          </a:p>
          <a:p>
            <a:pPr marL="0" indent="0" algn="just">
              <a:buClr>
                <a:srgbClr val="B32C16"/>
              </a:buClr>
            </a:pPr>
            <a:r>
              <a:rPr lang="it-IT" altLang="it-IT" dirty="0">
                <a:solidFill>
                  <a:srgbClr val="FF0000"/>
                </a:solidFill>
              </a:rPr>
              <a:t>Iper-rigenerativa</a:t>
            </a:r>
            <a:r>
              <a:rPr lang="it-IT" altLang="it-IT" dirty="0"/>
              <a:t>: reticolociti ed eritroblasti aumentati</a:t>
            </a:r>
          </a:p>
          <a:p>
            <a:pPr marL="0" indent="0" algn="just">
              <a:buClr>
                <a:srgbClr val="B32C16"/>
              </a:buClr>
            </a:pPr>
            <a:r>
              <a:rPr lang="it-IT" altLang="it-IT" dirty="0">
                <a:solidFill>
                  <a:srgbClr val="FF0000"/>
                </a:solidFill>
              </a:rPr>
              <a:t>Ipo o arigenerativa</a:t>
            </a:r>
            <a:r>
              <a:rPr lang="it-IT" altLang="it-IT" dirty="0"/>
              <a:t>: reticolociti ed eritroblasti diminuiti</a:t>
            </a:r>
          </a:p>
        </p:txBody>
      </p:sp>
    </p:spTree>
    <p:extLst>
      <p:ext uri="{BB962C8B-B14F-4D97-AF65-F5344CB8AC3E}">
        <p14:creationId xmlns:p14="http://schemas.microsoft.com/office/powerpoint/2010/main" val="3855280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434"/>
                                        </p:tgtEl>
                                        <p:attrNameLst>
                                          <p:attrName>style.visibility</p:attrName>
                                        </p:attrNameLst>
                                      </p:cBhvr>
                                      <p:to>
                                        <p:strVal val="visible"/>
                                      </p:to>
                                    </p:set>
                                    <p:anim calcmode="lin" valueType="num">
                                      <p:cBhvr additive="base">
                                        <p:cTn id="7" dur="500" fill="hold"/>
                                        <p:tgtEl>
                                          <p:spTgt spid="18434"/>
                                        </p:tgtEl>
                                        <p:attrNameLst>
                                          <p:attrName>ppt_x</p:attrName>
                                        </p:attrNameLst>
                                      </p:cBhvr>
                                      <p:tavLst>
                                        <p:tav tm="0">
                                          <p:val>
                                            <p:strVal val="#ppt_x"/>
                                          </p:val>
                                        </p:tav>
                                        <p:tav tm="100000">
                                          <p:val>
                                            <p:strVal val="#ppt_x"/>
                                          </p:val>
                                        </p:tav>
                                      </p:tavLst>
                                    </p:anim>
                                    <p:anim calcmode="lin" valueType="num">
                                      <p:cBhvr additive="base">
                                        <p:cTn id="8" dur="500" fill="hold"/>
                                        <p:tgtEl>
                                          <p:spTgt spid="184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FFDDF8-EE6D-DA30-DECF-6EC2FA388353}"/>
              </a:ext>
            </a:extLst>
          </p:cNvPr>
          <p:cNvSpPr txBox="1"/>
          <p:nvPr/>
        </p:nvSpPr>
        <p:spPr>
          <a:xfrm>
            <a:off x="349250" y="273050"/>
            <a:ext cx="10496550" cy="3293209"/>
          </a:xfrm>
          <a:prstGeom prst="rect">
            <a:avLst/>
          </a:prstGeom>
          <a:noFill/>
        </p:spPr>
        <p:txBody>
          <a:bodyPr wrap="square" rtlCol="0">
            <a:spAutoFit/>
          </a:bodyPr>
          <a:lstStyle/>
          <a:p>
            <a:pPr>
              <a:spcAft>
                <a:spcPts val="1200"/>
              </a:spcAft>
            </a:pPr>
            <a:r>
              <a:rPr lang="it-IT" sz="2400" dirty="0"/>
              <a:t>Ret 2% sono normali in un soggetto «non anemico»</a:t>
            </a:r>
            <a:br>
              <a:rPr lang="it-IT" sz="2400" dirty="0"/>
            </a:br>
            <a:r>
              <a:rPr lang="it-IT" sz="2400" dirty="0"/>
              <a:t>In un soggetto anemico si deve valutare la conta corretta dei reticolociti</a:t>
            </a:r>
          </a:p>
          <a:p>
            <a:pPr>
              <a:spcAft>
                <a:spcPts val="1200"/>
              </a:spcAft>
            </a:pPr>
            <a:r>
              <a:rPr lang="it-IT" sz="2400" b="1" dirty="0"/>
              <a:t>Conta Ret corretta </a:t>
            </a:r>
            <a:r>
              <a:rPr lang="it-IT" sz="2400" dirty="0"/>
              <a:t>=  Ret % x (</a:t>
            </a:r>
            <a:r>
              <a:rPr lang="it-IT" sz="2400" dirty="0" err="1"/>
              <a:t>Ht</a:t>
            </a:r>
            <a:r>
              <a:rPr lang="it-IT" sz="2400" dirty="0"/>
              <a:t> attuale/ </a:t>
            </a:r>
            <a:r>
              <a:rPr lang="it-IT" sz="2400" dirty="0" err="1"/>
              <a:t>Ht</a:t>
            </a:r>
            <a:r>
              <a:rPr lang="it-IT" sz="2400" dirty="0"/>
              <a:t> ideale)</a:t>
            </a:r>
          </a:p>
          <a:p>
            <a:pPr>
              <a:spcAft>
                <a:spcPts val="1200"/>
              </a:spcAft>
            </a:pPr>
            <a:r>
              <a:rPr lang="it-IT" sz="2400" dirty="0"/>
              <a:t>Se ho 4% di Ret ma 30 di </a:t>
            </a:r>
            <a:r>
              <a:rPr lang="it-IT" sz="2400" dirty="0" err="1"/>
              <a:t>Ht</a:t>
            </a:r>
            <a:r>
              <a:rPr lang="it-IT" sz="2400" dirty="0"/>
              <a:t>, i Ret corretti saranno 4% x 30/40 = 3%</a:t>
            </a:r>
          </a:p>
          <a:p>
            <a:pPr>
              <a:spcAft>
                <a:spcPts val="1200"/>
              </a:spcAft>
            </a:pPr>
            <a:r>
              <a:rPr lang="it-IT" sz="2400" dirty="0"/>
              <a:t>Per tenere in conto anche l’aumento spurio (dovuto al minor tempo midollare) devo correggere anche per l’indice di maturazione</a:t>
            </a:r>
          </a:p>
          <a:p>
            <a:pPr>
              <a:spcAft>
                <a:spcPts val="1200"/>
              </a:spcAft>
            </a:pPr>
            <a:r>
              <a:rPr lang="it-IT" sz="2400" b="1" dirty="0"/>
              <a:t>Indice reticolocitario (RPI) </a:t>
            </a:r>
            <a:r>
              <a:rPr lang="it-IT" sz="2400" dirty="0"/>
              <a:t>= Conta Ret corretta / indice di maturazione</a:t>
            </a:r>
          </a:p>
        </p:txBody>
      </p:sp>
      <p:pic>
        <p:nvPicPr>
          <p:cNvPr id="4" name="Picture 3">
            <a:extLst>
              <a:ext uri="{FF2B5EF4-FFF2-40B4-BE49-F238E27FC236}">
                <a16:creationId xmlns:a16="http://schemas.microsoft.com/office/drawing/2014/main" id="{7A5585FC-DBEC-81A7-2A1E-B91B9B5E8A1B}"/>
              </a:ext>
            </a:extLst>
          </p:cNvPr>
          <p:cNvPicPr>
            <a:picLocks noChangeAspect="1"/>
          </p:cNvPicPr>
          <p:nvPr/>
        </p:nvPicPr>
        <p:blipFill>
          <a:blip r:embed="rId2"/>
          <a:stretch>
            <a:fillRect/>
          </a:stretch>
        </p:blipFill>
        <p:spPr>
          <a:xfrm>
            <a:off x="349250" y="3879274"/>
            <a:ext cx="3951075" cy="2093676"/>
          </a:xfrm>
          <a:prstGeom prst="rect">
            <a:avLst/>
          </a:prstGeom>
        </p:spPr>
      </p:pic>
      <p:sp>
        <p:nvSpPr>
          <p:cNvPr id="5" name="TextBox 4">
            <a:extLst>
              <a:ext uri="{FF2B5EF4-FFF2-40B4-BE49-F238E27FC236}">
                <a16:creationId xmlns:a16="http://schemas.microsoft.com/office/drawing/2014/main" id="{ACB319B6-55BA-C5DA-76AC-00B37C071A79}"/>
              </a:ext>
            </a:extLst>
          </p:cNvPr>
          <p:cNvSpPr txBox="1"/>
          <p:nvPr/>
        </p:nvSpPr>
        <p:spPr>
          <a:xfrm>
            <a:off x="4788000" y="4010400"/>
            <a:ext cx="6516000" cy="1200329"/>
          </a:xfrm>
          <a:prstGeom prst="rect">
            <a:avLst/>
          </a:prstGeom>
          <a:noFill/>
        </p:spPr>
        <p:txBody>
          <a:bodyPr wrap="square" rtlCol="0">
            <a:spAutoFit/>
          </a:bodyPr>
          <a:lstStyle/>
          <a:p>
            <a:r>
              <a:rPr lang="it-IT" sz="2400" b="1" dirty="0"/>
              <a:t>RPI = </a:t>
            </a:r>
            <a:r>
              <a:rPr lang="it-IT" sz="2400" dirty="0"/>
              <a:t>3 / 1.5 = 2</a:t>
            </a:r>
          </a:p>
          <a:p>
            <a:endParaRPr lang="it-IT" sz="2400" dirty="0"/>
          </a:p>
          <a:p>
            <a:r>
              <a:rPr lang="it-IT" sz="2400" dirty="0"/>
              <a:t>(che è una risposta inadeguata al grado di anemia)</a:t>
            </a:r>
          </a:p>
        </p:txBody>
      </p:sp>
    </p:spTree>
    <p:extLst>
      <p:ext uri="{BB962C8B-B14F-4D97-AF65-F5344CB8AC3E}">
        <p14:creationId xmlns:p14="http://schemas.microsoft.com/office/powerpoint/2010/main" val="28010073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96F357-0C17-024D-9840-139ABC8D7C8E}"/>
              </a:ext>
            </a:extLst>
          </p:cNvPr>
          <p:cNvPicPr>
            <a:picLocks noChangeAspect="1"/>
          </p:cNvPicPr>
          <p:nvPr/>
        </p:nvPicPr>
        <p:blipFill>
          <a:blip r:embed="rId2"/>
          <a:stretch>
            <a:fillRect/>
          </a:stretch>
        </p:blipFill>
        <p:spPr>
          <a:xfrm>
            <a:off x="4381914" y="690162"/>
            <a:ext cx="5715000" cy="5715000"/>
          </a:xfrm>
          <a:prstGeom prst="rect">
            <a:avLst/>
          </a:prstGeom>
        </p:spPr>
      </p:pic>
      <p:sp>
        <p:nvSpPr>
          <p:cNvPr id="3" name="TextBox 2">
            <a:extLst>
              <a:ext uri="{FF2B5EF4-FFF2-40B4-BE49-F238E27FC236}">
                <a16:creationId xmlns:a16="http://schemas.microsoft.com/office/drawing/2014/main" id="{269AA90F-533C-EA5F-C881-5F998A222F83}"/>
              </a:ext>
            </a:extLst>
          </p:cNvPr>
          <p:cNvSpPr txBox="1"/>
          <p:nvPr/>
        </p:nvSpPr>
        <p:spPr>
          <a:xfrm>
            <a:off x="362968" y="837618"/>
            <a:ext cx="3273692" cy="1938992"/>
          </a:xfrm>
          <a:prstGeom prst="rect">
            <a:avLst/>
          </a:prstGeom>
          <a:noFill/>
        </p:spPr>
        <p:txBody>
          <a:bodyPr wrap="square" rtlCol="0">
            <a:spAutoFit/>
          </a:bodyPr>
          <a:lstStyle/>
          <a:p>
            <a:r>
              <a:rPr lang="it-IT" sz="2400" dirty="0"/>
              <a:t>Esempio di visualizzazione dei reticolociti nel canale RET di un analizzatore </a:t>
            </a:r>
            <a:r>
              <a:rPr lang="it-IT" sz="2400" dirty="0" err="1"/>
              <a:t>Sysmex</a:t>
            </a:r>
            <a:endParaRPr lang="it-IT" sz="2400" dirty="0"/>
          </a:p>
        </p:txBody>
      </p:sp>
      <p:sp>
        <p:nvSpPr>
          <p:cNvPr id="4" name="TextBox 3">
            <a:extLst>
              <a:ext uri="{FF2B5EF4-FFF2-40B4-BE49-F238E27FC236}">
                <a16:creationId xmlns:a16="http://schemas.microsoft.com/office/drawing/2014/main" id="{8BF4CA3A-F85B-473F-6F7A-79C14DBE04D6}"/>
              </a:ext>
            </a:extLst>
          </p:cNvPr>
          <p:cNvSpPr txBox="1"/>
          <p:nvPr/>
        </p:nvSpPr>
        <p:spPr>
          <a:xfrm rot="16200000">
            <a:off x="3739976" y="2402886"/>
            <a:ext cx="1653209" cy="369332"/>
          </a:xfrm>
          <a:prstGeom prst="rect">
            <a:avLst/>
          </a:prstGeom>
          <a:noFill/>
        </p:spPr>
        <p:txBody>
          <a:bodyPr wrap="none" rtlCol="0">
            <a:spAutoFit/>
          </a:bodyPr>
          <a:lstStyle/>
          <a:p>
            <a:r>
              <a:rPr lang="it-IT" dirty="0" err="1"/>
              <a:t>Forward</a:t>
            </a:r>
            <a:r>
              <a:rPr lang="it-IT" dirty="0"/>
              <a:t> </a:t>
            </a:r>
            <a:r>
              <a:rPr lang="it-IT" dirty="0" err="1"/>
              <a:t>scatter</a:t>
            </a:r>
            <a:endParaRPr lang="it-IT" dirty="0"/>
          </a:p>
        </p:txBody>
      </p:sp>
      <p:sp>
        <p:nvSpPr>
          <p:cNvPr id="5" name="TextBox 4">
            <a:extLst>
              <a:ext uri="{FF2B5EF4-FFF2-40B4-BE49-F238E27FC236}">
                <a16:creationId xmlns:a16="http://schemas.microsoft.com/office/drawing/2014/main" id="{45AE8A7D-9CD8-3B49-1080-247E2D941E22}"/>
              </a:ext>
            </a:extLst>
          </p:cNvPr>
          <p:cNvSpPr txBox="1"/>
          <p:nvPr/>
        </p:nvSpPr>
        <p:spPr>
          <a:xfrm>
            <a:off x="6811842" y="5983172"/>
            <a:ext cx="2557110" cy="369332"/>
          </a:xfrm>
          <a:prstGeom prst="rect">
            <a:avLst/>
          </a:prstGeom>
          <a:noFill/>
        </p:spPr>
        <p:txBody>
          <a:bodyPr wrap="none" rtlCol="0">
            <a:spAutoFit/>
          </a:bodyPr>
          <a:lstStyle/>
          <a:p>
            <a:r>
              <a:rPr lang="it-IT" dirty="0"/>
              <a:t>Side </a:t>
            </a:r>
            <a:r>
              <a:rPr lang="it-IT" dirty="0" err="1"/>
              <a:t>Fluorescence</a:t>
            </a:r>
            <a:r>
              <a:rPr lang="it-IT" dirty="0"/>
              <a:t> </a:t>
            </a:r>
            <a:r>
              <a:rPr lang="it-IT" dirty="0" err="1"/>
              <a:t>scatter</a:t>
            </a:r>
            <a:endParaRPr lang="it-IT" dirty="0"/>
          </a:p>
        </p:txBody>
      </p:sp>
      <p:sp>
        <p:nvSpPr>
          <p:cNvPr id="6" name="TextBox 5">
            <a:extLst>
              <a:ext uri="{FF2B5EF4-FFF2-40B4-BE49-F238E27FC236}">
                <a16:creationId xmlns:a16="http://schemas.microsoft.com/office/drawing/2014/main" id="{CA425480-CFDB-74FD-F68C-EBD8D7A333FC}"/>
              </a:ext>
            </a:extLst>
          </p:cNvPr>
          <p:cNvSpPr txBox="1"/>
          <p:nvPr/>
        </p:nvSpPr>
        <p:spPr>
          <a:xfrm>
            <a:off x="6414760" y="3547662"/>
            <a:ext cx="523605" cy="369332"/>
          </a:xfrm>
          <a:prstGeom prst="rect">
            <a:avLst/>
          </a:prstGeom>
          <a:noFill/>
        </p:spPr>
        <p:txBody>
          <a:bodyPr wrap="none" rtlCol="0">
            <a:spAutoFit/>
          </a:bodyPr>
          <a:lstStyle/>
          <a:p>
            <a:r>
              <a:rPr lang="it-IT" dirty="0"/>
              <a:t>low</a:t>
            </a:r>
          </a:p>
        </p:txBody>
      </p:sp>
      <p:sp>
        <p:nvSpPr>
          <p:cNvPr id="7" name="TextBox 6">
            <a:extLst>
              <a:ext uri="{FF2B5EF4-FFF2-40B4-BE49-F238E27FC236}">
                <a16:creationId xmlns:a16="http://schemas.microsoft.com/office/drawing/2014/main" id="{14DCCE9C-86A5-62E2-385F-C109059832EC}"/>
              </a:ext>
            </a:extLst>
          </p:cNvPr>
          <p:cNvSpPr txBox="1"/>
          <p:nvPr/>
        </p:nvSpPr>
        <p:spPr>
          <a:xfrm>
            <a:off x="7160014" y="3429000"/>
            <a:ext cx="965329" cy="369332"/>
          </a:xfrm>
          <a:prstGeom prst="rect">
            <a:avLst/>
          </a:prstGeom>
          <a:noFill/>
        </p:spPr>
        <p:txBody>
          <a:bodyPr wrap="none" rtlCol="0">
            <a:spAutoFit/>
          </a:bodyPr>
          <a:lstStyle/>
          <a:p>
            <a:r>
              <a:rPr lang="it-IT" dirty="0"/>
              <a:t>medium</a:t>
            </a:r>
          </a:p>
        </p:txBody>
      </p:sp>
      <p:sp>
        <p:nvSpPr>
          <p:cNvPr id="8" name="TextBox 7">
            <a:extLst>
              <a:ext uri="{FF2B5EF4-FFF2-40B4-BE49-F238E27FC236}">
                <a16:creationId xmlns:a16="http://schemas.microsoft.com/office/drawing/2014/main" id="{4FCC30FB-C608-C664-1ADC-7607F756B3AB}"/>
              </a:ext>
            </a:extLst>
          </p:cNvPr>
          <p:cNvSpPr txBox="1"/>
          <p:nvPr/>
        </p:nvSpPr>
        <p:spPr>
          <a:xfrm>
            <a:off x="8219834" y="3229491"/>
            <a:ext cx="590226" cy="369332"/>
          </a:xfrm>
          <a:prstGeom prst="rect">
            <a:avLst/>
          </a:prstGeom>
          <a:noFill/>
        </p:spPr>
        <p:txBody>
          <a:bodyPr wrap="none" rtlCol="0">
            <a:spAutoFit/>
          </a:bodyPr>
          <a:lstStyle/>
          <a:p>
            <a:r>
              <a:rPr lang="it-IT" dirty="0"/>
              <a:t>high</a:t>
            </a:r>
          </a:p>
        </p:txBody>
      </p:sp>
    </p:spTree>
    <p:extLst>
      <p:ext uri="{BB962C8B-B14F-4D97-AF65-F5344CB8AC3E}">
        <p14:creationId xmlns:p14="http://schemas.microsoft.com/office/powerpoint/2010/main" val="8663928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E22A7-723C-C453-C9D2-67253D0F459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9183937-8870-F106-9F20-7FD06FEE7562}"/>
              </a:ext>
            </a:extLst>
          </p:cNvPr>
          <p:cNvSpPr txBox="1"/>
          <p:nvPr/>
        </p:nvSpPr>
        <p:spPr>
          <a:xfrm>
            <a:off x="6133021" y="1692397"/>
            <a:ext cx="833609" cy="461665"/>
          </a:xfrm>
          <a:prstGeom prst="rect">
            <a:avLst/>
          </a:prstGeom>
          <a:noFill/>
        </p:spPr>
        <p:txBody>
          <a:bodyPr wrap="square" rtlCol="0">
            <a:spAutoFit/>
          </a:bodyPr>
          <a:lstStyle/>
          <a:p>
            <a:r>
              <a:rPr lang="en-US" sz="2400" b="1" dirty="0"/>
              <a:t>MCV</a:t>
            </a:r>
            <a:endParaRPr lang="it-IT" sz="2400" b="1" dirty="0"/>
          </a:p>
        </p:txBody>
      </p:sp>
      <p:sp>
        <p:nvSpPr>
          <p:cNvPr id="6" name="TextBox 5">
            <a:extLst>
              <a:ext uri="{FF2B5EF4-FFF2-40B4-BE49-F238E27FC236}">
                <a16:creationId xmlns:a16="http://schemas.microsoft.com/office/drawing/2014/main" id="{E9F17A4D-F939-02C6-154D-AB8FB03F25C3}"/>
              </a:ext>
            </a:extLst>
          </p:cNvPr>
          <p:cNvSpPr txBox="1"/>
          <p:nvPr/>
        </p:nvSpPr>
        <p:spPr>
          <a:xfrm>
            <a:off x="6032825" y="884931"/>
            <a:ext cx="4015795" cy="461665"/>
          </a:xfrm>
          <a:prstGeom prst="rect">
            <a:avLst/>
          </a:prstGeom>
          <a:noFill/>
        </p:spPr>
        <p:txBody>
          <a:bodyPr wrap="square" rtlCol="0">
            <a:spAutoFit/>
          </a:bodyPr>
          <a:lstStyle/>
          <a:p>
            <a:r>
              <a:rPr lang="en-US" sz="2400" b="1" dirty="0"/>
              <a:t>↓ Hb </a:t>
            </a:r>
            <a:r>
              <a:rPr lang="it-IT" sz="2400" dirty="0"/>
              <a:t>&lt; 12 (♀) o 13 (♂) g/dL</a:t>
            </a:r>
            <a:endParaRPr lang="it-IT" sz="2400" b="1" dirty="0"/>
          </a:p>
        </p:txBody>
      </p:sp>
      <p:sp>
        <p:nvSpPr>
          <p:cNvPr id="7" name="Arrow: Down 6">
            <a:extLst>
              <a:ext uri="{FF2B5EF4-FFF2-40B4-BE49-F238E27FC236}">
                <a16:creationId xmlns:a16="http://schemas.microsoft.com/office/drawing/2014/main" id="{8F4F858E-0FCC-CB9A-DAF4-07A1956604EB}"/>
              </a:ext>
            </a:extLst>
          </p:cNvPr>
          <p:cNvSpPr/>
          <p:nvPr/>
        </p:nvSpPr>
        <p:spPr>
          <a:xfrm>
            <a:off x="6456364" y="1384485"/>
            <a:ext cx="186922" cy="27002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9" name="Straight Arrow Connector 8">
            <a:extLst>
              <a:ext uri="{FF2B5EF4-FFF2-40B4-BE49-F238E27FC236}">
                <a16:creationId xmlns:a16="http://schemas.microsoft.com/office/drawing/2014/main" id="{CBFDC4ED-715B-9CF3-D072-3A6E0E09C4AE}"/>
              </a:ext>
            </a:extLst>
          </p:cNvPr>
          <p:cNvCxnSpPr>
            <a:cxnSpLocks/>
          </p:cNvCxnSpPr>
          <p:nvPr/>
        </p:nvCxnSpPr>
        <p:spPr>
          <a:xfrm flipH="1">
            <a:off x="4597269" y="2243059"/>
            <a:ext cx="1076020" cy="35363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58A1D32-32A3-52BA-A304-5EA2588E4B30}"/>
              </a:ext>
            </a:extLst>
          </p:cNvPr>
          <p:cNvCxnSpPr>
            <a:cxnSpLocks/>
          </p:cNvCxnSpPr>
          <p:nvPr/>
        </p:nvCxnSpPr>
        <p:spPr>
          <a:xfrm>
            <a:off x="6533365" y="2243059"/>
            <a:ext cx="0" cy="39320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33A3F96-8B96-DBB0-A968-9AE83401137B}"/>
              </a:ext>
            </a:extLst>
          </p:cNvPr>
          <p:cNvCxnSpPr>
            <a:cxnSpLocks/>
          </p:cNvCxnSpPr>
          <p:nvPr/>
        </p:nvCxnSpPr>
        <p:spPr>
          <a:xfrm>
            <a:off x="7259646" y="2248953"/>
            <a:ext cx="1225012" cy="38731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AED292A-651D-7A0B-5DA6-7EF1071FD93B}"/>
              </a:ext>
            </a:extLst>
          </p:cNvPr>
          <p:cNvSpPr txBox="1"/>
          <p:nvPr/>
        </p:nvSpPr>
        <p:spPr>
          <a:xfrm>
            <a:off x="3419570" y="2636267"/>
            <a:ext cx="2407247" cy="461665"/>
          </a:xfrm>
          <a:prstGeom prst="rect">
            <a:avLst/>
          </a:prstGeom>
          <a:noFill/>
        </p:spPr>
        <p:txBody>
          <a:bodyPr wrap="square" rtlCol="0">
            <a:spAutoFit/>
          </a:bodyPr>
          <a:lstStyle/>
          <a:p>
            <a:r>
              <a:rPr lang="en-US" sz="2400" b="1" dirty="0"/>
              <a:t>↓ micro (&lt;80 </a:t>
            </a:r>
            <a:r>
              <a:rPr lang="en-US" sz="2400" b="1" dirty="0" err="1"/>
              <a:t>fL</a:t>
            </a:r>
            <a:r>
              <a:rPr lang="en-US" sz="2400" b="1" dirty="0"/>
              <a:t>)</a:t>
            </a:r>
            <a:endParaRPr lang="it-IT" sz="2400" b="1" dirty="0"/>
          </a:p>
        </p:txBody>
      </p:sp>
      <p:sp>
        <p:nvSpPr>
          <p:cNvPr id="15" name="TextBox 14">
            <a:extLst>
              <a:ext uri="{FF2B5EF4-FFF2-40B4-BE49-F238E27FC236}">
                <a16:creationId xmlns:a16="http://schemas.microsoft.com/office/drawing/2014/main" id="{D9E68C72-DAA1-931E-33B8-E25506324259}"/>
              </a:ext>
            </a:extLst>
          </p:cNvPr>
          <p:cNvSpPr txBox="1"/>
          <p:nvPr/>
        </p:nvSpPr>
        <p:spPr>
          <a:xfrm>
            <a:off x="8201750" y="2636266"/>
            <a:ext cx="2733429" cy="461665"/>
          </a:xfrm>
          <a:prstGeom prst="rect">
            <a:avLst/>
          </a:prstGeom>
          <a:noFill/>
        </p:spPr>
        <p:txBody>
          <a:bodyPr wrap="square" rtlCol="0">
            <a:spAutoFit/>
          </a:bodyPr>
          <a:lstStyle/>
          <a:p>
            <a:r>
              <a:rPr lang="en-US" sz="2400" b="1" dirty="0"/>
              <a:t>↑ macro (&gt;95 </a:t>
            </a:r>
            <a:r>
              <a:rPr lang="en-US" sz="2400" b="1" dirty="0" err="1"/>
              <a:t>fL</a:t>
            </a:r>
            <a:r>
              <a:rPr lang="en-US" sz="2400" b="1" dirty="0"/>
              <a:t>)</a:t>
            </a:r>
            <a:endParaRPr lang="it-IT" sz="2400" b="1" dirty="0"/>
          </a:p>
        </p:txBody>
      </p:sp>
      <p:sp>
        <p:nvSpPr>
          <p:cNvPr id="16" name="TextBox 15">
            <a:extLst>
              <a:ext uri="{FF2B5EF4-FFF2-40B4-BE49-F238E27FC236}">
                <a16:creationId xmlns:a16="http://schemas.microsoft.com/office/drawing/2014/main" id="{5927C554-D15A-96F0-E5AC-2A823E83D8D5}"/>
              </a:ext>
            </a:extLst>
          </p:cNvPr>
          <p:cNvSpPr txBox="1"/>
          <p:nvPr/>
        </p:nvSpPr>
        <p:spPr>
          <a:xfrm>
            <a:off x="5985830" y="2636266"/>
            <a:ext cx="1095070" cy="461665"/>
          </a:xfrm>
          <a:prstGeom prst="rect">
            <a:avLst/>
          </a:prstGeom>
          <a:noFill/>
        </p:spPr>
        <p:txBody>
          <a:bodyPr wrap="square" rtlCol="0">
            <a:spAutoFit/>
          </a:bodyPr>
          <a:lstStyle/>
          <a:p>
            <a:r>
              <a:rPr lang="en-US" sz="2400" b="1" dirty="0" err="1"/>
              <a:t>normo</a:t>
            </a:r>
            <a:endParaRPr lang="it-IT" sz="2400" b="1" dirty="0"/>
          </a:p>
        </p:txBody>
      </p:sp>
      <p:cxnSp>
        <p:nvCxnSpPr>
          <p:cNvPr id="20" name="Straight Arrow Connector 19">
            <a:extLst>
              <a:ext uri="{FF2B5EF4-FFF2-40B4-BE49-F238E27FC236}">
                <a16:creationId xmlns:a16="http://schemas.microsoft.com/office/drawing/2014/main" id="{327C0BF1-C18E-AA22-4723-7C45E201A294}"/>
              </a:ext>
            </a:extLst>
          </p:cNvPr>
          <p:cNvCxnSpPr>
            <a:cxnSpLocks/>
          </p:cNvCxnSpPr>
          <p:nvPr/>
        </p:nvCxnSpPr>
        <p:spPr>
          <a:xfrm flipH="1">
            <a:off x="2864457" y="3221451"/>
            <a:ext cx="707270" cy="63317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BE52EF4-FD4D-0039-01A9-AC8DCF057642}"/>
              </a:ext>
            </a:extLst>
          </p:cNvPr>
          <p:cNvCxnSpPr>
            <a:cxnSpLocks/>
          </p:cNvCxnSpPr>
          <p:nvPr/>
        </p:nvCxnSpPr>
        <p:spPr>
          <a:xfrm>
            <a:off x="4144238" y="3221451"/>
            <a:ext cx="655108" cy="63317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3186CE9A-6511-C5F6-8059-95AF55646A68}"/>
              </a:ext>
            </a:extLst>
          </p:cNvPr>
          <p:cNvSpPr txBox="1"/>
          <p:nvPr/>
        </p:nvSpPr>
        <p:spPr>
          <a:xfrm>
            <a:off x="1985663" y="3978144"/>
            <a:ext cx="1521475" cy="830997"/>
          </a:xfrm>
          <a:prstGeom prst="rect">
            <a:avLst/>
          </a:prstGeom>
          <a:noFill/>
        </p:spPr>
        <p:txBody>
          <a:bodyPr wrap="square" rtlCol="0">
            <a:spAutoFit/>
          </a:bodyPr>
          <a:lstStyle/>
          <a:p>
            <a:r>
              <a:rPr lang="en-US" sz="2400" b="1" dirty="0"/>
              <a:t>↑ RBC</a:t>
            </a:r>
          </a:p>
          <a:p>
            <a:r>
              <a:rPr lang="en-US" sz="2400" b="1" dirty="0"/>
              <a:t>↓ RDW</a:t>
            </a:r>
          </a:p>
        </p:txBody>
      </p:sp>
      <p:sp>
        <p:nvSpPr>
          <p:cNvPr id="28" name="TextBox 27">
            <a:extLst>
              <a:ext uri="{FF2B5EF4-FFF2-40B4-BE49-F238E27FC236}">
                <a16:creationId xmlns:a16="http://schemas.microsoft.com/office/drawing/2014/main" id="{99F3D6B5-40AD-2049-2D77-0204C0545EB0}"/>
              </a:ext>
            </a:extLst>
          </p:cNvPr>
          <p:cNvSpPr txBox="1"/>
          <p:nvPr/>
        </p:nvSpPr>
        <p:spPr>
          <a:xfrm>
            <a:off x="4374541" y="3955398"/>
            <a:ext cx="1521475" cy="1200329"/>
          </a:xfrm>
          <a:prstGeom prst="rect">
            <a:avLst/>
          </a:prstGeom>
          <a:noFill/>
        </p:spPr>
        <p:txBody>
          <a:bodyPr wrap="square" rtlCol="0">
            <a:spAutoFit/>
          </a:bodyPr>
          <a:lstStyle/>
          <a:p>
            <a:r>
              <a:rPr lang="en-US" sz="2400" b="1" dirty="0"/>
              <a:t>↓ RBC</a:t>
            </a:r>
          </a:p>
          <a:p>
            <a:r>
              <a:rPr lang="en-US" sz="2400" b="1" dirty="0"/>
              <a:t>↑ RDW</a:t>
            </a:r>
          </a:p>
          <a:p>
            <a:r>
              <a:rPr lang="en-US" sz="2400" b="1" dirty="0"/>
              <a:t> </a:t>
            </a:r>
            <a:endParaRPr lang="it-IT" sz="2400" b="1" dirty="0"/>
          </a:p>
        </p:txBody>
      </p:sp>
      <p:sp>
        <p:nvSpPr>
          <p:cNvPr id="29" name="TextBox 28">
            <a:extLst>
              <a:ext uri="{FF2B5EF4-FFF2-40B4-BE49-F238E27FC236}">
                <a16:creationId xmlns:a16="http://schemas.microsoft.com/office/drawing/2014/main" id="{18DF1995-8395-0B91-8748-45AA9F23A087}"/>
              </a:ext>
            </a:extLst>
          </p:cNvPr>
          <p:cNvSpPr txBox="1"/>
          <p:nvPr/>
        </p:nvSpPr>
        <p:spPr>
          <a:xfrm>
            <a:off x="2975599" y="4849534"/>
            <a:ext cx="1621670" cy="646331"/>
          </a:xfrm>
          <a:prstGeom prst="rect">
            <a:avLst/>
          </a:prstGeom>
          <a:noFill/>
        </p:spPr>
        <p:txBody>
          <a:bodyPr wrap="square" rtlCol="0">
            <a:spAutoFit/>
          </a:bodyPr>
          <a:lstStyle/>
          <a:p>
            <a:pPr algn="ctr"/>
            <a:r>
              <a:rPr lang="en-US" b="1" dirty="0" err="1"/>
              <a:t>Sideremia</a:t>
            </a:r>
            <a:endParaRPr lang="en-US" b="1" dirty="0"/>
          </a:p>
          <a:p>
            <a:pPr algn="ctr"/>
            <a:r>
              <a:rPr lang="en-US" b="1" dirty="0" err="1"/>
              <a:t>Ferritinemia</a:t>
            </a:r>
            <a:endParaRPr lang="it-IT" b="1" dirty="0"/>
          </a:p>
        </p:txBody>
      </p:sp>
      <p:cxnSp>
        <p:nvCxnSpPr>
          <p:cNvPr id="30" name="Straight Arrow Connector 29">
            <a:extLst>
              <a:ext uri="{FF2B5EF4-FFF2-40B4-BE49-F238E27FC236}">
                <a16:creationId xmlns:a16="http://schemas.microsoft.com/office/drawing/2014/main" id="{09094D58-CF63-4825-C442-65C8C601C837}"/>
              </a:ext>
            </a:extLst>
          </p:cNvPr>
          <p:cNvCxnSpPr>
            <a:cxnSpLocks/>
          </p:cNvCxnSpPr>
          <p:nvPr/>
        </p:nvCxnSpPr>
        <p:spPr>
          <a:xfrm>
            <a:off x="2692933" y="4839140"/>
            <a:ext cx="0" cy="79881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F6A36646-76C6-54E2-922F-74C33F930EE8}"/>
              </a:ext>
            </a:extLst>
          </p:cNvPr>
          <p:cNvSpPr txBox="1"/>
          <p:nvPr/>
        </p:nvSpPr>
        <p:spPr>
          <a:xfrm>
            <a:off x="4078965" y="5678351"/>
            <a:ext cx="1747851" cy="461665"/>
          </a:xfrm>
          <a:prstGeom prst="rect">
            <a:avLst/>
          </a:prstGeom>
          <a:noFill/>
        </p:spPr>
        <p:txBody>
          <a:bodyPr wrap="square" rtlCol="0">
            <a:spAutoFit/>
          </a:bodyPr>
          <a:lstStyle/>
          <a:p>
            <a:r>
              <a:rPr lang="en-US" sz="2400" b="1" dirty="0" err="1"/>
              <a:t>Sideropenia</a:t>
            </a:r>
            <a:endParaRPr lang="it-IT" sz="2400" b="1" dirty="0"/>
          </a:p>
        </p:txBody>
      </p:sp>
      <p:cxnSp>
        <p:nvCxnSpPr>
          <p:cNvPr id="33" name="Straight Arrow Connector 32">
            <a:extLst>
              <a:ext uri="{FF2B5EF4-FFF2-40B4-BE49-F238E27FC236}">
                <a16:creationId xmlns:a16="http://schemas.microsoft.com/office/drawing/2014/main" id="{A1E36F43-2407-8869-351F-CB170D8404EF}"/>
              </a:ext>
            </a:extLst>
          </p:cNvPr>
          <p:cNvCxnSpPr>
            <a:cxnSpLocks/>
          </p:cNvCxnSpPr>
          <p:nvPr/>
        </p:nvCxnSpPr>
        <p:spPr>
          <a:xfrm>
            <a:off x="1030353" y="4910817"/>
            <a:ext cx="0" cy="72714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937FA047-8370-9ECB-9CCC-3EC5D3A2D6CF}"/>
              </a:ext>
            </a:extLst>
          </p:cNvPr>
          <p:cNvSpPr txBox="1"/>
          <p:nvPr/>
        </p:nvSpPr>
        <p:spPr>
          <a:xfrm>
            <a:off x="655632" y="3955398"/>
            <a:ext cx="1261121" cy="830997"/>
          </a:xfrm>
          <a:prstGeom prst="rect">
            <a:avLst/>
          </a:prstGeom>
          <a:noFill/>
        </p:spPr>
        <p:txBody>
          <a:bodyPr wrap="square" rtlCol="0">
            <a:spAutoFit/>
          </a:bodyPr>
          <a:lstStyle/>
          <a:p>
            <a:r>
              <a:rPr lang="en-US" sz="2400" b="1" dirty="0"/>
              <a:t>↓ ↓ Hb</a:t>
            </a:r>
            <a:br>
              <a:rPr lang="en-US" sz="2400" b="1" dirty="0"/>
            </a:br>
            <a:r>
              <a:rPr lang="en-US" sz="2400" b="1" dirty="0"/>
              <a:t>↓ RBC</a:t>
            </a:r>
          </a:p>
        </p:txBody>
      </p:sp>
      <p:cxnSp>
        <p:nvCxnSpPr>
          <p:cNvPr id="39" name="Straight Arrow Connector 38">
            <a:extLst>
              <a:ext uri="{FF2B5EF4-FFF2-40B4-BE49-F238E27FC236}">
                <a16:creationId xmlns:a16="http://schemas.microsoft.com/office/drawing/2014/main" id="{E204ED56-A8C7-0002-FDC5-281508E56765}"/>
              </a:ext>
            </a:extLst>
          </p:cNvPr>
          <p:cNvCxnSpPr>
            <a:cxnSpLocks/>
          </p:cNvCxnSpPr>
          <p:nvPr/>
        </p:nvCxnSpPr>
        <p:spPr>
          <a:xfrm flipH="1">
            <a:off x="1460014" y="3016004"/>
            <a:ext cx="1758078" cy="82004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D4CEA2F4-E8E7-39A7-4B28-3BB2F841B002}"/>
              </a:ext>
            </a:extLst>
          </p:cNvPr>
          <p:cNvSpPr txBox="1"/>
          <p:nvPr/>
        </p:nvSpPr>
        <p:spPr>
          <a:xfrm>
            <a:off x="586088" y="5637958"/>
            <a:ext cx="1747851" cy="461665"/>
          </a:xfrm>
          <a:prstGeom prst="rect">
            <a:avLst/>
          </a:prstGeom>
          <a:noFill/>
        </p:spPr>
        <p:txBody>
          <a:bodyPr wrap="square" rtlCol="0">
            <a:spAutoFit/>
          </a:bodyPr>
          <a:lstStyle/>
          <a:p>
            <a:r>
              <a:rPr lang="en-US" sz="2400" b="1" dirty="0"/>
              <a:t>Tal major</a:t>
            </a:r>
            <a:endParaRPr lang="it-IT" sz="2400" b="1" dirty="0"/>
          </a:p>
        </p:txBody>
      </p:sp>
      <p:cxnSp>
        <p:nvCxnSpPr>
          <p:cNvPr id="43" name="Straight Arrow Connector 42">
            <a:extLst>
              <a:ext uri="{FF2B5EF4-FFF2-40B4-BE49-F238E27FC236}">
                <a16:creationId xmlns:a16="http://schemas.microsoft.com/office/drawing/2014/main" id="{351A5578-F57A-9CD8-DCC1-1A4167E2405A}"/>
              </a:ext>
            </a:extLst>
          </p:cNvPr>
          <p:cNvCxnSpPr>
            <a:cxnSpLocks/>
          </p:cNvCxnSpPr>
          <p:nvPr/>
        </p:nvCxnSpPr>
        <p:spPr>
          <a:xfrm>
            <a:off x="5012613" y="4839140"/>
            <a:ext cx="0" cy="79881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D5D358EA-A0A9-2470-23E7-1ED7CFFA1CC4}"/>
              </a:ext>
            </a:extLst>
          </p:cNvPr>
          <p:cNvSpPr txBox="1"/>
          <p:nvPr/>
        </p:nvSpPr>
        <p:spPr>
          <a:xfrm>
            <a:off x="2081521" y="5637958"/>
            <a:ext cx="1747851" cy="830997"/>
          </a:xfrm>
          <a:prstGeom prst="rect">
            <a:avLst/>
          </a:prstGeom>
          <a:noFill/>
        </p:spPr>
        <p:txBody>
          <a:bodyPr wrap="square" rtlCol="0">
            <a:spAutoFit/>
          </a:bodyPr>
          <a:lstStyle/>
          <a:p>
            <a:r>
              <a:rPr lang="en-US" sz="2400" b="1" dirty="0"/>
              <a:t>Trait</a:t>
            </a:r>
          </a:p>
          <a:p>
            <a:r>
              <a:rPr lang="en-US" sz="2400" b="1" dirty="0" err="1"/>
              <a:t>talassemico</a:t>
            </a:r>
            <a:endParaRPr lang="it-IT" sz="2400" b="1" dirty="0"/>
          </a:p>
        </p:txBody>
      </p:sp>
      <p:cxnSp>
        <p:nvCxnSpPr>
          <p:cNvPr id="45" name="Straight Arrow Connector 44">
            <a:extLst>
              <a:ext uri="{FF2B5EF4-FFF2-40B4-BE49-F238E27FC236}">
                <a16:creationId xmlns:a16="http://schemas.microsoft.com/office/drawing/2014/main" id="{63E69D55-F315-CF40-8B67-B354F4853271}"/>
              </a:ext>
            </a:extLst>
          </p:cNvPr>
          <p:cNvCxnSpPr>
            <a:cxnSpLocks/>
          </p:cNvCxnSpPr>
          <p:nvPr/>
        </p:nvCxnSpPr>
        <p:spPr>
          <a:xfrm flipH="1">
            <a:off x="6531763" y="3221451"/>
            <a:ext cx="18062" cy="67359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9A6377FA-20F8-FE30-EE1B-8DE3FE89A2B0}"/>
              </a:ext>
            </a:extLst>
          </p:cNvPr>
          <p:cNvSpPr txBox="1"/>
          <p:nvPr/>
        </p:nvSpPr>
        <p:spPr>
          <a:xfrm>
            <a:off x="5826816" y="3978144"/>
            <a:ext cx="3468767" cy="2677656"/>
          </a:xfrm>
          <a:prstGeom prst="rect">
            <a:avLst/>
          </a:prstGeom>
          <a:noFill/>
        </p:spPr>
        <p:txBody>
          <a:bodyPr wrap="square" rtlCol="0">
            <a:spAutoFit/>
          </a:bodyPr>
          <a:lstStyle/>
          <a:p>
            <a:r>
              <a:rPr lang="it-IT" sz="2400" b="1" dirty="0"/>
              <a:t>Perdita </a:t>
            </a:r>
            <a:r>
              <a:rPr lang="en-US" sz="2400" b="1" dirty="0"/>
              <a:t> </a:t>
            </a:r>
            <a:r>
              <a:rPr lang="en-US" sz="2400" dirty="0"/>
              <a:t>(</a:t>
            </a:r>
            <a:r>
              <a:rPr lang="en-US" sz="2400" dirty="0" err="1"/>
              <a:t>Sangue</a:t>
            </a:r>
            <a:r>
              <a:rPr lang="en-US" sz="2400" dirty="0"/>
              <a:t> </a:t>
            </a:r>
            <a:r>
              <a:rPr lang="en-US" sz="2400" dirty="0" err="1"/>
              <a:t>occulto</a:t>
            </a:r>
            <a:r>
              <a:rPr lang="en-US" sz="2400" dirty="0"/>
              <a:t>)</a:t>
            </a:r>
          </a:p>
          <a:p>
            <a:r>
              <a:rPr lang="it-IT" sz="2400" b="1" dirty="0"/>
              <a:t>Emolisi </a:t>
            </a:r>
            <a:r>
              <a:rPr lang="it-IT" sz="2400" dirty="0"/>
              <a:t>(Bilirubina, aptoglobina)</a:t>
            </a:r>
          </a:p>
          <a:p>
            <a:r>
              <a:rPr lang="it-IT" sz="2400" b="1" dirty="0"/>
              <a:t>Insufficienza midollare</a:t>
            </a:r>
            <a:br>
              <a:rPr lang="it-IT" sz="2400" b="1" dirty="0"/>
            </a:br>
            <a:r>
              <a:rPr lang="it-IT" sz="2400" dirty="0"/>
              <a:t>- infiammazione</a:t>
            </a:r>
            <a:br>
              <a:rPr lang="it-IT" sz="2400" dirty="0"/>
            </a:br>
            <a:r>
              <a:rPr lang="it-IT" sz="2400" dirty="0"/>
              <a:t>- aplasia</a:t>
            </a:r>
            <a:br>
              <a:rPr lang="it-IT" sz="2400" dirty="0"/>
            </a:br>
            <a:r>
              <a:rPr lang="it-IT" sz="2400" dirty="0"/>
              <a:t>- </a:t>
            </a:r>
            <a:r>
              <a:rPr lang="it-IT" sz="2400" dirty="0" err="1"/>
              <a:t>isnuff</a:t>
            </a:r>
            <a:r>
              <a:rPr lang="it-IT" sz="2400" dirty="0"/>
              <a:t>. renale</a:t>
            </a:r>
          </a:p>
        </p:txBody>
      </p:sp>
      <p:cxnSp>
        <p:nvCxnSpPr>
          <p:cNvPr id="48" name="Straight Arrow Connector 47">
            <a:extLst>
              <a:ext uri="{FF2B5EF4-FFF2-40B4-BE49-F238E27FC236}">
                <a16:creationId xmlns:a16="http://schemas.microsoft.com/office/drawing/2014/main" id="{9093B7D6-2629-AF09-4B53-30EF88A7E05D}"/>
              </a:ext>
            </a:extLst>
          </p:cNvPr>
          <p:cNvCxnSpPr>
            <a:cxnSpLocks/>
          </p:cNvCxnSpPr>
          <p:nvPr/>
        </p:nvCxnSpPr>
        <p:spPr>
          <a:xfrm>
            <a:off x="9252587" y="3206295"/>
            <a:ext cx="655108" cy="63317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5B9AFAAD-2B3D-ABF9-3CBD-C6F7E1C9AC0F}"/>
              </a:ext>
            </a:extLst>
          </p:cNvPr>
          <p:cNvSpPr txBox="1"/>
          <p:nvPr/>
        </p:nvSpPr>
        <p:spPr>
          <a:xfrm>
            <a:off x="9480207" y="3947833"/>
            <a:ext cx="2373071" cy="830997"/>
          </a:xfrm>
          <a:prstGeom prst="rect">
            <a:avLst/>
          </a:prstGeom>
          <a:noFill/>
        </p:spPr>
        <p:txBody>
          <a:bodyPr wrap="square" rtlCol="0">
            <a:spAutoFit/>
          </a:bodyPr>
          <a:lstStyle/>
          <a:p>
            <a:r>
              <a:rPr lang="en-US" sz="2400" b="1" dirty="0"/>
              <a:t>Vit B12</a:t>
            </a:r>
          </a:p>
          <a:p>
            <a:r>
              <a:rPr lang="en-US" sz="2400" b="1" dirty="0" err="1"/>
              <a:t>Folati</a:t>
            </a:r>
            <a:endParaRPr lang="it-IT" sz="2400" b="1" dirty="0"/>
          </a:p>
        </p:txBody>
      </p:sp>
    </p:spTree>
    <p:extLst>
      <p:ext uri="{BB962C8B-B14F-4D97-AF65-F5344CB8AC3E}">
        <p14:creationId xmlns:p14="http://schemas.microsoft.com/office/powerpoint/2010/main" val="34630564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FBE457-E366-AEE1-693C-2235B6F93AC8}"/>
              </a:ext>
            </a:extLst>
          </p:cNvPr>
          <p:cNvSpPr txBox="1"/>
          <p:nvPr/>
        </p:nvSpPr>
        <p:spPr>
          <a:xfrm>
            <a:off x="304800" y="261648"/>
            <a:ext cx="8245929" cy="584775"/>
          </a:xfrm>
          <a:prstGeom prst="rect">
            <a:avLst/>
          </a:prstGeom>
          <a:noFill/>
        </p:spPr>
        <p:txBody>
          <a:bodyPr wrap="square" rtlCol="0">
            <a:spAutoFit/>
          </a:bodyPr>
          <a:lstStyle/>
          <a:p>
            <a:r>
              <a:rPr lang="it-IT" sz="3200" b="1" dirty="0">
                <a:solidFill>
                  <a:srgbClr val="0070C0"/>
                </a:solidFill>
              </a:rPr>
              <a:t>Avete mai donato sangue o emoderivati?</a:t>
            </a:r>
          </a:p>
        </p:txBody>
      </p:sp>
    </p:spTree>
    <p:extLst>
      <p:ext uri="{BB962C8B-B14F-4D97-AF65-F5344CB8AC3E}">
        <p14:creationId xmlns:p14="http://schemas.microsoft.com/office/powerpoint/2010/main" val="31498293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7C234B-7579-4037-64CA-415D3AD8F959}"/>
              </a:ext>
            </a:extLst>
          </p:cNvPr>
          <p:cNvPicPr>
            <a:picLocks noChangeAspect="1"/>
          </p:cNvPicPr>
          <p:nvPr/>
        </p:nvPicPr>
        <p:blipFill>
          <a:blip r:embed="rId2"/>
          <a:stretch>
            <a:fillRect/>
          </a:stretch>
        </p:blipFill>
        <p:spPr>
          <a:xfrm>
            <a:off x="0" y="552039"/>
            <a:ext cx="12192000" cy="5753922"/>
          </a:xfrm>
          <a:prstGeom prst="rect">
            <a:avLst/>
          </a:prstGeom>
        </p:spPr>
      </p:pic>
    </p:spTree>
    <p:extLst>
      <p:ext uri="{BB962C8B-B14F-4D97-AF65-F5344CB8AC3E}">
        <p14:creationId xmlns:p14="http://schemas.microsoft.com/office/powerpoint/2010/main" val="29525585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600C33-7B99-BE74-FF08-71CE0A62FAFA}"/>
              </a:ext>
            </a:extLst>
          </p:cNvPr>
          <p:cNvSpPr txBox="1"/>
          <p:nvPr/>
        </p:nvSpPr>
        <p:spPr>
          <a:xfrm>
            <a:off x="625900" y="787263"/>
            <a:ext cx="10131747" cy="5663089"/>
          </a:xfrm>
          <a:prstGeom prst="rect">
            <a:avLst/>
          </a:prstGeom>
          <a:noFill/>
        </p:spPr>
        <p:txBody>
          <a:bodyPr wrap="square" rtlCol="0">
            <a:spAutoFit/>
          </a:bodyPr>
          <a:lstStyle/>
          <a:p>
            <a:pPr>
              <a:spcAft>
                <a:spcPts val="1200"/>
              </a:spcAft>
            </a:pPr>
            <a:r>
              <a:rPr lang="it-IT" sz="2400" b="1" dirty="0"/>
              <a:t>Anemie emolitiche congenite (</a:t>
            </a:r>
            <a:r>
              <a:rPr lang="it-IT" sz="2400" b="1" dirty="0" err="1"/>
              <a:t>microciticiche</a:t>
            </a:r>
            <a:r>
              <a:rPr lang="it-IT" sz="2400" b="1" dirty="0"/>
              <a:t> o normocitiche)</a:t>
            </a:r>
            <a:br>
              <a:rPr lang="it-IT" sz="2400" b="1" dirty="0"/>
            </a:br>
            <a:r>
              <a:rPr lang="it-IT" sz="2400" dirty="0"/>
              <a:t>deficit </a:t>
            </a:r>
            <a:r>
              <a:rPr lang="it-IT" sz="2400" dirty="0" err="1"/>
              <a:t>globinici</a:t>
            </a:r>
            <a:r>
              <a:rPr lang="it-IT" sz="2400" dirty="0"/>
              <a:t> (anemia falciforme), di proteine di membrana (sferocitosi ereditaria), enzimatici (deficit di G6PDH)</a:t>
            </a:r>
          </a:p>
          <a:p>
            <a:pPr>
              <a:spcAft>
                <a:spcPts val="1200"/>
              </a:spcAft>
            </a:pPr>
            <a:r>
              <a:rPr lang="it-IT" sz="2400" b="1" dirty="0"/>
              <a:t>Anemie da perdita: anemie post-emorragiche</a:t>
            </a:r>
          </a:p>
          <a:p>
            <a:pPr>
              <a:spcAft>
                <a:spcPts val="1200"/>
              </a:spcAft>
            </a:pPr>
            <a:r>
              <a:rPr lang="it-IT" sz="2400" dirty="0"/>
              <a:t>•  appropriata risposta reticolocitaria (RPI&gt;2,5)</a:t>
            </a:r>
          </a:p>
          <a:p>
            <a:pPr>
              <a:spcAft>
                <a:spcPts val="1200"/>
              </a:spcAft>
            </a:pPr>
            <a:r>
              <a:rPr lang="it-IT" sz="2400" b="1" dirty="0"/>
              <a:t>Anemie da aumentata distruzione degli eritrociti o emolitiche</a:t>
            </a:r>
          </a:p>
          <a:p>
            <a:pPr>
              <a:spcAft>
                <a:spcPts val="1200"/>
              </a:spcAft>
            </a:pPr>
            <a:r>
              <a:rPr lang="it-IT" sz="2400" dirty="0"/>
              <a:t>•  appropriata risposta reticolocitaria (RPI&gt;2,5)</a:t>
            </a:r>
            <a:br>
              <a:rPr lang="it-IT" sz="2400" dirty="0"/>
            </a:br>
            <a:r>
              <a:rPr lang="it-IT" sz="2400" dirty="0"/>
              <a:t>•  MCV normali </a:t>
            </a:r>
            <a:br>
              <a:rPr lang="it-IT" sz="2400" dirty="0"/>
            </a:br>
            <a:r>
              <a:rPr lang="it-IT" sz="2400" dirty="0"/>
              <a:t>•  livelli elevati di bilirubina indiretta e LDH, ridotta aptoglobina</a:t>
            </a:r>
            <a:br>
              <a:rPr lang="it-IT" sz="2400" dirty="0"/>
            </a:br>
            <a:r>
              <a:rPr lang="it-IT" sz="2400" dirty="0"/>
              <a:t>•  se emolisi intravascolare emoglobinemia e –uria</a:t>
            </a:r>
          </a:p>
          <a:p>
            <a:pPr>
              <a:spcAft>
                <a:spcPts val="1200"/>
              </a:spcAft>
            </a:pPr>
            <a:r>
              <a:rPr lang="it-IT" sz="2400" b="1" dirty="0"/>
              <a:t>Anemie emolitiche acquisite (normocitiche)</a:t>
            </a:r>
            <a:br>
              <a:rPr lang="it-IT" sz="2400" b="1" dirty="0"/>
            </a:br>
            <a:r>
              <a:rPr lang="it-IT" sz="2400" dirty="0" err="1"/>
              <a:t>immuno</a:t>
            </a:r>
            <a:r>
              <a:rPr lang="it-IT" sz="2400" dirty="0"/>
              <a:t>‐emolitiche, emoglobinuria parossistica notturna, malaria, porpora trombotica </a:t>
            </a:r>
            <a:r>
              <a:rPr lang="it-IT" sz="2400" dirty="0" err="1"/>
              <a:t>trombocitopenica</a:t>
            </a:r>
            <a:endParaRPr lang="it-IT" sz="2400" dirty="0"/>
          </a:p>
        </p:txBody>
      </p:sp>
      <p:sp>
        <p:nvSpPr>
          <p:cNvPr id="3" name="TextBox 2">
            <a:extLst>
              <a:ext uri="{FF2B5EF4-FFF2-40B4-BE49-F238E27FC236}">
                <a16:creationId xmlns:a16="http://schemas.microsoft.com/office/drawing/2014/main" id="{5EAB1AF0-91EA-8040-8996-C3E7FED55E07}"/>
              </a:ext>
            </a:extLst>
          </p:cNvPr>
          <p:cNvSpPr txBox="1"/>
          <p:nvPr/>
        </p:nvSpPr>
        <p:spPr>
          <a:xfrm>
            <a:off x="152808" y="76940"/>
            <a:ext cx="10717306" cy="523220"/>
          </a:xfrm>
          <a:prstGeom prst="rect">
            <a:avLst/>
          </a:prstGeom>
          <a:noFill/>
        </p:spPr>
        <p:txBody>
          <a:bodyPr wrap="square">
            <a:spAutoFit/>
          </a:bodyPr>
          <a:lstStyle/>
          <a:p>
            <a:r>
              <a:rPr lang="it-IT" sz="2800" b="1" dirty="0">
                <a:solidFill>
                  <a:srgbClr val="0070C0"/>
                </a:solidFill>
              </a:rPr>
              <a:t>ANEMIE: classificazione su base fisiopatologica</a:t>
            </a:r>
          </a:p>
        </p:txBody>
      </p:sp>
    </p:spTree>
    <p:extLst>
      <p:ext uri="{BB962C8B-B14F-4D97-AF65-F5344CB8AC3E}">
        <p14:creationId xmlns:p14="http://schemas.microsoft.com/office/powerpoint/2010/main" val="31528854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8804525-A905-794B-910A-D7E327CE2A18}"/>
              </a:ext>
            </a:extLst>
          </p:cNvPr>
          <p:cNvSpPr txBox="1"/>
          <p:nvPr/>
        </p:nvSpPr>
        <p:spPr>
          <a:xfrm>
            <a:off x="528102" y="477013"/>
            <a:ext cx="11222181" cy="5632311"/>
          </a:xfrm>
          <a:prstGeom prst="rect">
            <a:avLst/>
          </a:prstGeom>
          <a:noFill/>
        </p:spPr>
        <p:txBody>
          <a:bodyPr wrap="square">
            <a:spAutoFit/>
          </a:bodyPr>
          <a:lstStyle/>
          <a:p>
            <a:r>
              <a:rPr lang="it-IT" sz="2400" b="1" dirty="0"/>
              <a:t>Anemie da insufficienza midollare quantitativa</a:t>
            </a:r>
            <a:endParaRPr lang="it-IT" sz="2400" dirty="0"/>
          </a:p>
          <a:p>
            <a:r>
              <a:rPr lang="it-IT" sz="2400" dirty="0"/>
              <a:t>APLASIE midollari globali o selettive</a:t>
            </a:r>
          </a:p>
          <a:p>
            <a:r>
              <a:rPr lang="it-IT" sz="2400" dirty="0"/>
              <a:t>Sindrome </a:t>
            </a:r>
            <a:r>
              <a:rPr lang="it-IT" sz="2400" dirty="0" err="1"/>
              <a:t>mielodisplastica</a:t>
            </a:r>
            <a:r>
              <a:rPr lang="it-IT" sz="2400" dirty="0"/>
              <a:t>, anemia dell’insufficienza renale cronica, anemia da disordini endocrini e anemie </a:t>
            </a:r>
            <a:r>
              <a:rPr lang="it-IT" sz="2400" dirty="0" err="1"/>
              <a:t>diseritropoietiche</a:t>
            </a:r>
            <a:r>
              <a:rPr lang="it-IT" sz="2400" dirty="0"/>
              <a:t> congenite…</a:t>
            </a:r>
          </a:p>
          <a:p>
            <a:endParaRPr lang="it-IT" sz="2400" dirty="0"/>
          </a:p>
          <a:p>
            <a:r>
              <a:rPr lang="it-IT" sz="2400" b="1" dirty="0"/>
              <a:t>Anemie da insufficienza midollare qualitativa </a:t>
            </a:r>
          </a:p>
          <a:p>
            <a:r>
              <a:rPr lang="it-IT" sz="2400" b="1" dirty="0"/>
              <a:t>Macrocitiche:</a:t>
            </a:r>
            <a:endParaRPr lang="it-IT" sz="2400" dirty="0"/>
          </a:p>
          <a:p>
            <a:r>
              <a:rPr lang="it-IT" sz="2400" dirty="0"/>
              <a:t>‐    Anemie da alterata sintesi del DNA: anemia da carenza di vitamina B12, anemia da carenza di folati e anemie da difetti congeniti del metabolismo purinico e pirimidinico.</a:t>
            </a:r>
          </a:p>
          <a:p>
            <a:r>
              <a:rPr lang="it-IT" sz="2400" b="1" dirty="0"/>
              <a:t>Microcitiche:</a:t>
            </a:r>
          </a:p>
          <a:p>
            <a:r>
              <a:rPr lang="it-IT" sz="2400" dirty="0"/>
              <a:t>‐    Anemie da alterata sintesi dell’emoglobina: anemia </a:t>
            </a:r>
            <a:r>
              <a:rPr lang="it-IT" sz="2400" dirty="0" err="1"/>
              <a:t>sideropenica</a:t>
            </a:r>
            <a:r>
              <a:rPr lang="it-IT" sz="2400" dirty="0"/>
              <a:t>, talassemie, anemia da difetto congenito o acquisito della sintesi delle porfirine e dell’eme, anemie da alterazioni strutturali delle catene </a:t>
            </a:r>
            <a:r>
              <a:rPr lang="it-IT" sz="2400" dirty="0" err="1"/>
              <a:t>globiniche</a:t>
            </a:r>
            <a:r>
              <a:rPr lang="it-IT" sz="2400" dirty="0"/>
              <a:t>, </a:t>
            </a:r>
          </a:p>
          <a:p>
            <a:endParaRPr lang="it-IT" sz="2400" dirty="0"/>
          </a:p>
          <a:p>
            <a:r>
              <a:rPr lang="it-IT" sz="2400" dirty="0"/>
              <a:t>anemie da </a:t>
            </a:r>
            <a:r>
              <a:rPr lang="it-IT" sz="2400" dirty="0" err="1"/>
              <a:t>Hb</a:t>
            </a:r>
            <a:r>
              <a:rPr lang="it-IT" sz="2400" dirty="0"/>
              <a:t> instabili e </a:t>
            </a:r>
            <a:r>
              <a:rPr lang="it-IT" sz="2400" dirty="0" err="1"/>
              <a:t>metemoglobinemia</a:t>
            </a:r>
            <a:r>
              <a:rPr lang="it-IT" sz="2400" dirty="0"/>
              <a:t> e </a:t>
            </a:r>
            <a:r>
              <a:rPr lang="it-IT" sz="2400" dirty="0" err="1"/>
              <a:t>atrasferrinemia</a:t>
            </a:r>
            <a:r>
              <a:rPr lang="it-IT" sz="2400" dirty="0"/>
              <a:t> congenita.</a:t>
            </a:r>
          </a:p>
        </p:txBody>
      </p:sp>
    </p:spTree>
    <p:extLst>
      <p:ext uri="{BB962C8B-B14F-4D97-AF65-F5344CB8AC3E}">
        <p14:creationId xmlns:p14="http://schemas.microsoft.com/office/powerpoint/2010/main" val="26956597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8A52843-0E13-CCAD-1154-118831A14D14}"/>
              </a:ext>
            </a:extLst>
          </p:cNvPr>
          <p:cNvSpPr txBox="1"/>
          <p:nvPr/>
        </p:nvSpPr>
        <p:spPr>
          <a:xfrm>
            <a:off x="172367" y="86065"/>
            <a:ext cx="10717306" cy="523220"/>
          </a:xfrm>
          <a:prstGeom prst="rect">
            <a:avLst/>
          </a:prstGeom>
          <a:noFill/>
        </p:spPr>
        <p:txBody>
          <a:bodyPr wrap="square">
            <a:spAutoFit/>
          </a:bodyPr>
          <a:lstStyle/>
          <a:p>
            <a:r>
              <a:rPr lang="it-IT" sz="2800" b="1" dirty="0">
                <a:solidFill>
                  <a:srgbClr val="0070C0"/>
                </a:solidFill>
              </a:rPr>
              <a:t>ANEMIE: classificazione su base eziopatogenetica</a:t>
            </a:r>
          </a:p>
        </p:txBody>
      </p:sp>
      <p:sp>
        <p:nvSpPr>
          <p:cNvPr id="4" name="TextBox 3">
            <a:extLst>
              <a:ext uri="{FF2B5EF4-FFF2-40B4-BE49-F238E27FC236}">
                <a16:creationId xmlns:a16="http://schemas.microsoft.com/office/drawing/2014/main" id="{8E75D885-1187-F4A6-63B4-663F86133489}"/>
              </a:ext>
            </a:extLst>
          </p:cNvPr>
          <p:cNvSpPr txBox="1"/>
          <p:nvPr/>
        </p:nvSpPr>
        <p:spPr>
          <a:xfrm>
            <a:off x="234713" y="782375"/>
            <a:ext cx="11383547" cy="5847755"/>
          </a:xfrm>
          <a:prstGeom prst="rect">
            <a:avLst/>
          </a:prstGeom>
          <a:noFill/>
        </p:spPr>
        <p:txBody>
          <a:bodyPr wrap="square" rtlCol="0">
            <a:spAutoFit/>
          </a:bodyPr>
          <a:lstStyle/>
          <a:p>
            <a:pPr>
              <a:spcAft>
                <a:spcPts val="1200"/>
              </a:spcAft>
            </a:pPr>
            <a:r>
              <a:rPr lang="it-IT" b="1" dirty="0"/>
              <a:t>POST EMORRAGICA</a:t>
            </a:r>
            <a:r>
              <a:rPr lang="it-IT" dirty="0"/>
              <a:t>, acuta o cronica </a:t>
            </a:r>
          </a:p>
          <a:p>
            <a:pPr>
              <a:spcAft>
                <a:spcPts val="1200"/>
              </a:spcAft>
            </a:pPr>
            <a:r>
              <a:rPr lang="it-IT" b="1" dirty="0"/>
              <a:t>EMOLISI</a:t>
            </a:r>
          </a:p>
          <a:p>
            <a:pPr>
              <a:spcAft>
                <a:spcPts val="1200"/>
              </a:spcAft>
            </a:pPr>
            <a:r>
              <a:rPr lang="it-IT" dirty="0"/>
              <a:t>- </a:t>
            </a:r>
            <a:r>
              <a:rPr lang="it-IT" i="1" dirty="0"/>
              <a:t>CAUSA CORPUSCOLARE </a:t>
            </a:r>
            <a:br>
              <a:rPr lang="it-IT" i="1" dirty="0"/>
            </a:br>
            <a:r>
              <a:rPr lang="it-IT" dirty="0"/>
              <a:t>- - ALTERAZ. MEMBRANA (sferocitosi, </a:t>
            </a:r>
            <a:r>
              <a:rPr lang="it-IT" dirty="0" err="1"/>
              <a:t>ellissocitosi</a:t>
            </a:r>
            <a:r>
              <a:rPr lang="it-IT" dirty="0"/>
              <a:t>, </a:t>
            </a:r>
            <a:r>
              <a:rPr lang="it-IT" dirty="0" err="1"/>
              <a:t>acantocitosi</a:t>
            </a:r>
            <a:r>
              <a:rPr lang="it-IT" dirty="0"/>
              <a:t>, </a:t>
            </a:r>
            <a:r>
              <a:rPr lang="it-IT" dirty="0" err="1"/>
              <a:t>stomatocitosi</a:t>
            </a:r>
            <a:r>
              <a:rPr lang="it-IT" dirty="0"/>
              <a:t>)</a:t>
            </a:r>
            <a:br>
              <a:rPr lang="it-IT" dirty="0"/>
            </a:br>
            <a:r>
              <a:rPr lang="it-IT" dirty="0"/>
              <a:t>- - ERITROENZIMOPATIE (deficit di G6PD, deficit di piruvato chinasi)</a:t>
            </a:r>
            <a:br>
              <a:rPr lang="it-IT" dirty="0"/>
            </a:br>
            <a:r>
              <a:rPr lang="it-IT" dirty="0"/>
              <a:t>- - Difetto dell’EMOGLOBINA (anemie secondarie a difetto emoglobinico)</a:t>
            </a:r>
          </a:p>
          <a:p>
            <a:pPr>
              <a:spcAft>
                <a:spcPts val="1200"/>
              </a:spcAft>
            </a:pPr>
            <a:r>
              <a:rPr lang="it-IT" dirty="0"/>
              <a:t>- </a:t>
            </a:r>
            <a:r>
              <a:rPr lang="it-IT" i="1" dirty="0"/>
              <a:t>CAUSA NON CORPUSCOLARE</a:t>
            </a:r>
            <a:br>
              <a:rPr lang="it-IT" i="1" dirty="0"/>
            </a:br>
            <a:r>
              <a:rPr lang="it-IT" i="1" dirty="0"/>
              <a:t>- - </a:t>
            </a:r>
            <a:r>
              <a:rPr lang="it-IT" dirty="0"/>
              <a:t>AUTOIMMUNI</a:t>
            </a:r>
            <a:br>
              <a:rPr lang="it-IT" dirty="0"/>
            </a:br>
            <a:r>
              <a:rPr lang="it-IT" i="1" dirty="0"/>
              <a:t>- - </a:t>
            </a:r>
            <a:r>
              <a:rPr lang="it-IT" dirty="0"/>
              <a:t>CHIMICHE</a:t>
            </a:r>
            <a:br>
              <a:rPr lang="it-IT" dirty="0"/>
            </a:br>
            <a:r>
              <a:rPr lang="it-IT" i="1" dirty="0"/>
              <a:t>- - </a:t>
            </a:r>
            <a:r>
              <a:rPr lang="it-IT" dirty="0"/>
              <a:t>TRAUMI</a:t>
            </a:r>
            <a:br>
              <a:rPr lang="it-IT" dirty="0"/>
            </a:br>
            <a:r>
              <a:rPr lang="it-IT" i="1" dirty="0"/>
              <a:t>- - </a:t>
            </a:r>
            <a:r>
              <a:rPr lang="it-IT" dirty="0"/>
              <a:t>INFETTIVE</a:t>
            </a:r>
          </a:p>
          <a:p>
            <a:pPr>
              <a:spcAft>
                <a:spcPts val="1200"/>
              </a:spcAft>
            </a:pPr>
            <a:r>
              <a:rPr lang="it-IT" b="1" dirty="0"/>
              <a:t>RIDOTTA PRODUZIONE</a:t>
            </a:r>
            <a:endParaRPr lang="it-IT" dirty="0"/>
          </a:p>
          <a:p>
            <a:pPr>
              <a:spcAft>
                <a:spcPts val="1200"/>
              </a:spcAft>
            </a:pPr>
            <a:r>
              <a:rPr lang="it-IT" dirty="0"/>
              <a:t>- INSUFFICIENZA MIDOLLARE QUANTITATIVA: APLASIE midollari globali, </a:t>
            </a:r>
            <a:r>
              <a:rPr lang="it-IT" dirty="0" err="1"/>
              <a:t>eritroblastopenie</a:t>
            </a:r>
            <a:r>
              <a:rPr lang="it-IT" dirty="0"/>
              <a:t> pure, da sostituzione della matrice eritropoietica per invasione metastatica (</a:t>
            </a:r>
            <a:r>
              <a:rPr lang="it-IT" dirty="0" err="1"/>
              <a:t>mieloftisi</a:t>
            </a:r>
            <a:r>
              <a:rPr lang="it-IT" dirty="0"/>
              <a:t>), anemie da disordine cronico</a:t>
            </a:r>
            <a:br>
              <a:rPr lang="it-IT" dirty="0"/>
            </a:br>
            <a:r>
              <a:rPr lang="it-IT" dirty="0"/>
              <a:t>- INSUFFICIENZA MIDOLLARE QUALITATIVA: DISERITROPOIESI </a:t>
            </a:r>
            <a:br>
              <a:rPr lang="it-IT" dirty="0"/>
            </a:br>
            <a:r>
              <a:rPr lang="it-IT" dirty="0"/>
              <a:t>- BLOCCO SINTESI DNA (A. megaloblastica)</a:t>
            </a:r>
            <a:br>
              <a:rPr lang="it-IT" dirty="0"/>
            </a:br>
            <a:r>
              <a:rPr lang="it-IT" dirty="0"/>
              <a:t>- ALTERATA SINTESI EMOGLOBINA (talassemie, anemia </a:t>
            </a:r>
            <a:r>
              <a:rPr lang="it-IT" dirty="0" err="1"/>
              <a:t>sideropenica</a:t>
            </a:r>
            <a:r>
              <a:rPr lang="it-IT" dirty="0"/>
              <a:t>) o DELL’EME (A. </a:t>
            </a:r>
            <a:r>
              <a:rPr lang="it-IT" dirty="0" err="1"/>
              <a:t>sideroblastica</a:t>
            </a:r>
            <a:r>
              <a:rPr lang="it-IT" dirty="0"/>
              <a:t>)</a:t>
            </a:r>
            <a:br>
              <a:rPr lang="it-IT" dirty="0"/>
            </a:br>
            <a:r>
              <a:rPr lang="it-IT" dirty="0"/>
              <a:t>- DA MALATTIA CRONICA anemie infiammatorie</a:t>
            </a:r>
          </a:p>
        </p:txBody>
      </p:sp>
    </p:spTree>
    <p:extLst>
      <p:ext uri="{BB962C8B-B14F-4D97-AF65-F5344CB8AC3E}">
        <p14:creationId xmlns:p14="http://schemas.microsoft.com/office/powerpoint/2010/main" val="14648082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CE5BC1C-C02F-2F87-086B-9C8A9497022C}"/>
              </a:ext>
            </a:extLst>
          </p:cNvPr>
          <p:cNvSpPr txBox="1"/>
          <p:nvPr/>
        </p:nvSpPr>
        <p:spPr>
          <a:xfrm>
            <a:off x="156616" y="212040"/>
            <a:ext cx="8393549" cy="6370975"/>
          </a:xfrm>
          <a:prstGeom prst="rect">
            <a:avLst/>
          </a:prstGeom>
          <a:noFill/>
        </p:spPr>
        <p:txBody>
          <a:bodyPr wrap="square" rtlCol="0">
            <a:spAutoFit/>
          </a:bodyPr>
          <a:lstStyle/>
          <a:p>
            <a:r>
              <a:rPr lang="it-IT" sz="2400" dirty="0"/>
              <a:t>I GRUPPO	</a:t>
            </a:r>
            <a:r>
              <a:rPr lang="it-IT" sz="2400" b="1" i="1" dirty="0"/>
              <a:t>Ridotta </a:t>
            </a:r>
            <a:r>
              <a:rPr lang="it-IT" sz="2400" b="1" i="1" dirty="0" err="1"/>
              <a:t>eritroblastogenesi</a:t>
            </a:r>
            <a:r>
              <a:rPr lang="it-IT" sz="2400" b="1" i="1" dirty="0"/>
              <a:t> (Aplasia)</a:t>
            </a:r>
          </a:p>
          <a:p>
            <a:r>
              <a:rPr lang="it-IT" sz="2400" dirty="0"/>
              <a:t>		</a:t>
            </a:r>
            <a:r>
              <a:rPr lang="it-IT" sz="2400" dirty="0" err="1"/>
              <a:t>eritroblastopenia</a:t>
            </a:r>
            <a:r>
              <a:rPr lang="it-IT" sz="2400" dirty="0"/>
              <a:t> congenita o acquisita</a:t>
            </a:r>
          </a:p>
          <a:p>
            <a:r>
              <a:rPr lang="it-IT" sz="2400" dirty="0"/>
              <a:t>		insufficienza renale</a:t>
            </a:r>
          </a:p>
          <a:p>
            <a:endParaRPr lang="it-IT" sz="2400" dirty="0"/>
          </a:p>
          <a:p>
            <a:r>
              <a:rPr lang="it-IT" sz="2400" dirty="0"/>
              <a:t>II GRUPPO	</a:t>
            </a:r>
            <a:r>
              <a:rPr lang="it-IT" sz="2400" b="1" i="1" dirty="0"/>
              <a:t>Ridotta </a:t>
            </a:r>
            <a:r>
              <a:rPr lang="it-IT" sz="2400" b="1" i="1" dirty="0" err="1"/>
              <a:t>eritrocitogenesi</a:t>
            </a:r>
            <a:r>
              <a:rPr lang="it-IT" sz="2400" b="1" i="1" dirty="0"/>
              <a:t> (eritropoiesi inefficace)</a:t>
            </a:r>
            <a:endParaRPr lang="it-IT" sz="2400" dirty="0"/>
          </a:p>
          <a:p>
            <a:r>
              <a:rPr lang="it-IT" sz="2400" dirty="0"/>
              <a:t>		Carenza di </a:t>
            </a:r>
            <a:r>
              <a:rPr lang="it-IT" sz="2400" dirty="0" err="1"/>
              <a:t>vit</a:t>
            </a:r>
            <a:r>
              <a:rPr lang="it-IT" sz="2400" dirty="0"/>
              <a:t> B e folati</a:t>
            </a:r>
          </a:p>
          <a:p>
            <a:r>
              <a:rPr lang="it-IT" sz="2400" dirty="0"/>
              <a:t>		Anemie </a:t>
            </a:r>
            <a:r>
              <a:rPr lang="it-IT" sz="2400" dirty="0" err="1"/>
              <a:t>diseritropoietiche</a:t>
            </a:r>
            <a:r>
              <a:rPr lang="it-IT" sz="2400" dirty="0"/>
              <a:t> congenite</a:t>
            </a:r>
          </a:p>
          <a:p>
            <a:r>
              <a:rPr lang="it-IT" sz="2400" dirty="0"/>
              <a:t>		Anemia saturnina</a:t>
            </a:r>
          </a:p>
          <a:p>
            <a:endParaRPr lang="it-IT" sz="2400" dirty="0"/>
          </a:p>
          <a:p>
            <a:r>
              <a:rPr lang="it-IT" sz="2400" dirty="0"/>
              <a:t>III GRUPPO	</a:t>
            </a:r>
            <a:r>
              <a:rPr lang="it-IT" sz="2400" b="1" i="1" dirty="0"/>
              <a:t>Ridotta sintesi emoglobinica</a:t>
            </a:r>
            <a:endParaRPr lang="it-IT" sz="2400" dirty="0"/>
          </a:p>
          <a:p>
            <a:r>
              <a:rPr lang="it-IT" sz="2400" dirty="0"/>
              <a:t>		Talassemie, carenza di ferro, flogosi</a:t>
            </a:r>
            <a:br>
              <a:rPr lang="it-IT" sz="2400" dirty="0"/>
            </a:br>
            <a:r>
              <a:rPr lang="it-IT" sz="2400" dirty="0"/>
              <a:t>		carenza </a:t>
            </a:r>
            <a:r>
              <a:rPr lang="it-IT" sz="2400" dirty="0" err="1"/>
              <a:t>vit</a:t>
            </a:r>
            <a:r>
              <a:rPr lang="it-IT" sz="2400" dirty="0"/>
              <a:t> B6, carenza proteica grave</a:t>
            </a:r>
          </a:p>
          <a:p>
            <a:endParaRPr lang="it-IT" sz="2400" dirty="0"/>
          </a:p>
          <a:p>
            <a:r>
              <a:rPr lang="it-IT" sz="2400" dirty="0"/>
              <a:t>IV GRUPPO	</a:t>
            </a:r>
            <a:r>
              <a:rPr lang="it-IT" sz="2400" b="1" i="1" dirty="0"/>
              <a:t>Ridotta sopravvivenza eritrocitaria (emolisi)</a:t>
            </a:r>
          </a:p>
          <a:p>
            <a:r>
              <a:rPr lang="it-IT" sz="2400" b="1" i="1" dirty="0"/>
              <a:t>		</a:t>
            </a:r>
            <a:r>
              <a:rPr lang="it-IT" sz="2400" dirty="0"/>
              <a:t>Alterazioni dell’eritrocita (strutturali, metaboliche)</a:t>
            </a:r>
          </a:p>
          <a:p>
            <a:r>
              <a:rPr lang="it-IT" sz="2400" dirty="0"/>
              <a:t>		Emolisi autoimmune</a:t>
            </a:r>
          </a:p>
          <a:p>
            <a:r>
              <a:rPr lang="it-IT" sz="2400" dirty="0"/>
              <a:t>		Emolisi meccanica</a:t>
            </a:r>
          </a:p>
        </p:txBody>
      </p:sp>
      <p:sp>
        <p:nvSpPr>
          <p:cNvPr id="3" name="TextBox 2">
            <a:extLst>
              <a:ext uri="{FF2B5EF4-FFF2-40B4-BE49-F238E27FC236}">
                <a16:creationId xmlns:a16="http://schemas.microsoft.com/office/drawing/2014/main" id="{7F1155B6-0665-C5C6-0541-43A116EB8C02}"/>
              </a:ext>
            </a:extLst>
          </p:cNvPr>
          <p:cNvSpPr txBox="1"/>
          <p:nvPr/>
        </p:nvSpPr>
        <p:spPr>
          <a:xfrm>
            <a:off x="8497430" y="1834863"/>
            <a:ext cx="3804744" cy="1569660"/>
          </a:xfrm>
          <a:prstGeom prst="rect">
            <a:avLst/>
          </a:prstGeom>
          <a:noFill/>
        </p:spPr>
        <p:txBody>
          <a:bodyPr wrap="square" rtlCol="0">
            <a:spAutoFit/>
          </a:bodyPr>
          <a:lstStyle/>
          <a:p>
            <a:r>
              <a:rPr lang="it-IT" sz="2400" dirty="0"/>
              <a:t>↓ RBC, </a:t>
            </a:r>
            <a:r>
              <a:rPr lang="it-IT" sz="2400" dirty="0" err="1"/>
              <a:t>Hb</a:t>
            </a:r>
            <a:r>
              <a:rPr lang="it-IT" sz="2400" dirty="0"/>
              <a:t>, </a:t>
            </a:r>
            <a:br>
              <a:rPr lang="it-IT" sz="2400" dirty="0"/>
            </a:br>
            <a:r>
              <a:rPr lang="it-IT" sz="2400" dirty="0"/>
              <a:t>↑ MCV</a:t>
            </a:r>
          </a:p>
          <a:p>
            <a:r>
              <a:rPr lang="it-IT" sz="2400" dirty="0"/>
              <a:t>↓ reticolociti, ↑ eritroblasti</a:t>
            </a:r>
          </a:p>
          <a:p>
            <a:endParaRPr lang="it-IT" sz="2400" dirty="0"/>
          </a:p>
        </p:txBody>
      </p:sp>
      <p:cxnSp>
        <p:nvCxnSpPr>
          <p:cNvPr id="5" name="Straight Connector 4">
            <a:extLst>
              <a:ext uri="{FF2B5EF4-FFF2-40B4-BE49-F238E27FC236}">
                <a16:creationId xmlns:a16="http://schemas.microsoft.com/office/drawing/2014/main" id="{CA449CE2-5A58-6C61-D5E0-7DA15E02BA33}"/>
              </a:ext>
            </a:extLst>
          </p:cNvPr>
          <p:cNvCxnSpPr>
            <a:cxnSpLocks/>
          </p:cNvCxnSpPr>
          <p:nvPr/>
        </p:nvCxnSpPr>
        <p:spPr>
          <a:xfrm>
            <a:off x="249865" y="1754371"/>
            <a:ext cx="11669233"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85BE75C-72D9-F612-DC7F-C5E4EA70306A}"/>
              </a:ext>
            </a:extLst>
          </p:cNvPr>
          <p:cNvCxnSpPr>
            <a:cxnSpLocks/>
          </p:cNvCxnSpPr>
          <p:nvPr/>
        </p:nvCxnSpPr>
        <p:spPr>
          <a:xfrm>
            <a:off x="249864" y="3592032"/>
            <a:ext cx="11669233"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85ECD9C-77A3-A62E-FAA7-F7E6877CCEDC}"/>
              </a:ext>
            </a:extLst>
          </p:cNvPr>
          <p:cNvCxnSpPr>
            <a:cxnSpLocks/>
          </p:cNvCxnSpPr>
          <p:nvPr/>
        </p:nvCxnSpPr>
        <p:spPr>
          <a:xfrm>
            <a:off x="249863" y="5048692"/>
            <a:ext cx="11669233"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253DE20-0391-0A7A-A727-697A6D06E529}"/>
              </a:ext>
            </a:extLst>
          </p:cNvPr>
          <p:cNvCxnSpPr>
            <a:cxnSpLocks/>
          </p:cNvCxnSpPr>
          <p:nvPr/>
        </p:nvCxnSpPr>
        <p:spPr>
          <a:xfrm>
            <a:off x="249862" y="265203"/>
            <a:ext cx="11669233"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C5A053D-914A-2AF1-2466-51F9EF0EAACC}"/>
              </a:ext>
            </a:extLst>
          </p:cNvPr>
          <p:cNvSpPr txBox="1"/>
          <p:nvPr/>
        </p:nvSpPr>
        <p:spPr>
          <a:xfrm>
            <a:off x="8444695" y="221822"/>
            <a:ext cx="3804744" cy="1569660"/>
          </a:xfrm>
          <a:prstGeom prst="rect">
            <a:avLst/>
          </a:prstGeom>
          <a:noFill/>
        </p:spPr>
        <p:txBody>
          <a:bodyPr wrap="square" rtlCol="0">
            <a:spAutoFit/>
          </a:bodyPr>
          <a:lstStyle/>
          <a:p>
            <a:r>
              <a:rPr lang="it-IT" sz="2400" dirty="0"/>
              <a:t>↓ </a:t>
            </a:r>
            <a:r>
              <a:rPr lang="it-IT" sz="2400" dirty="0" err="1"/>
              <a:t>Hct</a:t>
            </a:r>
            <a:r>
              <a:rPr lang="it-IT" sz="2400" dirty="0"/>
              <a:t>, RBC, </a:t>
            </a:r>
            <a:r>
              <a:rPr lang="it-IT" sz="2400" dirty="0" err="1"/>
              <a:t>Hb</a:t>
            </a:r>
            <a:endParaRPr lang="it-IT" sz="2400" dirty="0"/>
          </a:p>
          <a:p>
            <a:r>
              <a:rPr lang="it-IT" sz="2400" dirty="0"/>
              <a:t>= MCV, MCH</a:t>
            </a:r>
          </a:p>
          <a:p>
            <a:r>
              <a:rPr lang="it-IT" sz="2400" dirty="0"/>
              <a:t>↓ reticolociti, ↓ eritroblasti </a:t>
            </a:r>
          </a:p>
          <a:p>
            <a:r>
              <a:rPr lang="it-IT" sz="2400" dirty="0"/>
              <a:t>↑ </a:t>
            </a:r>
            <a:r>
              <a:rPr lang="it-IT" sz="2400" dirty="0" err="1"/>
              <a:t>sat</a:t>
            </a:r>
            <a:r>
              <a:rPr lang="it-IT" sz="2400" dirty="0"/>
              <a:t> </a:t>
            </a:r>
            <a:r>
              <a:rPr lang="it-IT" sz="2400" dirty="0" err="1"/>
              <a:t>trasferrina</a:t>
            </a:r>
            <a:endParaRPr lang="it-IT" sz="2400" dirty="0"/>
          </a:p>
        </p:txBody>
      </p:sp>
      <p:sp>
        <p:nvSpPr>
          <p:cNvPr id="11" name="TextBox 10">
            <a:extLst>
              <a:ext uri="{FF2B5EF4-FFF2-40B4-BE49-F238E27FC236}">
                <a16:creationId xmlns:a16="http://schemas.microsoft.com/office/drawing/2014/main" id="{2D44E805-6B50-96DB-2243-5028A04D88F0}"/>
              </a:ext>
            </a:extLst>
          </p:cNvPr>
          <p:cNvSpPr txBox="1"/>
          <p:nvPr/>
        </p:nvSpPr>
        <p:spPr>
          <a:xfrm>
            <a:off x="8497430" y="3592032"/>
            <a:ext cx="3804744" cy="1569660"/>
          </a:xfrm>
          <a:prstGeom prst="rect">
            <a:avLst/>
          </a:prstGeom>
          <a:noFill/>
        </p:spPr>
        <p:txBody>
          <a:bodyPr wrap="square" rtlCol="0">
            <a:spAutoFit/>
          </a:bodyPr>
          <a:lstStyle/>
          <a:p>
            <a:r>
              <a:rPr lang="it-IT" sz="2400" dirty="0"/>
              <a:t>↓ </a:t>
            </a:r>
            <a:r>
              <a:rPr lang="it-IT" sz="2400" dirty="0" err="1"/>
              <a:t>Hb</a:t>
            </a:r>
            <a:r>
              <a:rPr lang="it-IT" sz="2400" dirty="0"/>
              <a:t>, = RBC</a:t>
            </a:r>
            <a:br>
              <a:rPr lang="it-IT" sz="2400" dirty="0"/>
            </a:br>
            <a:r>
              <a:rPr lang="it-IT" sz="2400" dirty="0"/>
              <a:t>↓ MCV, MCH</a:t>
            </a:r>
          </a:p>
          <a:p>
            <a:r>
              <a:rPr lang="it-IT" sz="2400" dirty="0"/>
              <a:t>↓ reticolociti</a:t>
            </a:r>
          </a:p>
          <a:p>
            <a:endParaRPr lang="it-IT" sz="2400" dirty="0"/>
          </a:p>
        </p:txBody>
      </p:sp>
      <p:sp>
        <p:nvSpPr>
          <p:cNvPr id="12" name="TextBox 11">
            <a:extLst>
              <a:ext uri="{FF2B5EF4-FFF2-40B4-BE49-F238E27FC236}">
                <a16:creationId xmlns:a16="http://schemas.microsoft.com/office/drawing/2014/main" id="{6FE945A6-60BC-699D-8380-9F1EE9F4085A}"/>
              </a:ext>
            </a:extLst>
          </p:cNvPr>
          <p:cNvSpPr txBox="1"/>
          <p:nvPr/>
        </p:nvSpPr>
        <p:spPr>
          <a:xfrm>
            <a:off x="8550165" y="5061375"/>
            <a:ext cx="3804744" cy="1569660"/>
          </a:xfrm>
          <a:prstGeom prst="rect">
            <a:avLst/>
          </a:prstGeom>
          <a:noFill/>
        </p:spPr>
        <p:txBody>
          <a:bodyPr wrap="square" rtlCol="0">
            <a:spAutoFit/>
          </a:bodyPr>
          <a:lstStyle/>
          <a:p>
            <a:r>
              <a:rPr lang="it-IT" sz="2400" dirty="0"/>
              <a:t>↓ </a:t>
            </a:r>
            <a:r>
              <a:rPr lang="it-IT" sz="2400" dirty="0" err="1"/>
              <a:t>Hb</a:t>
            </a:r>
            <a:r>
              <a:rPr lang="it-IT" sz="2400" dirty="0"/>
              <a:t>, = RBC</a:t>
            </a:r>
            <a:br>
              <a:rPr lang="it-IT" sz="2400" dirty="0"/>
            </a:br>
            <a:r>
              <a:rPr lang="it-IT" sz="2400" dirty="0"/>
              <a:t>= MCV, MCH</a:t>
            </a:r>
          </a:p>
          <a:p>
            <a:r>
              <a:rPr lang="it-IT" sz="2400" dirty="0"/>
              <a:t>↑ reticolociti</a:t>
            </a:r>
          </a:p>
          <a:p>
            <a:endParaRPr lang="it-IT" sz="2400" dirty="0"/>
          </a:p>
        </p:txBody>
      </p:sp>
    </p:spTree>
    <p:extLst>
      <p:ext uri="{BB962C8B-B14F-4D97-AF65-F5344CB8AC3E}">
        <p14:creationId xmlns:p14="http://schemas.microsoft.com/office/powerpoint/2010/main" val="27619254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a:extLst>
              <a:ext uri="{FF2B5EF4-FFF2-40B4-BE49-F238E27FC236}">
                <a16:creationId xmlns:a16="http://schemas.microsoft.com/office/drawing/2014/main" id="{AD3ABCD5-BD7E-5246-81EB-A6318DB1BCD4}"/>
              </a:ext>
            </a:extLst>
          </p:cNvPr>
          <p:cNvSpPr>
            <a:spLocks noGrp="1" noChangeArrowheads="1"/>
          </p:cNvSpPr>
          <p:nvPr>
            <p:ph type="title" idx="4294967295"/>
          </p:nvPr>
        </p:nvSpPr>
        <p:spPr>
          <a:xfrm>
            <a:off x="185057" y="207961"/>
            <a:ext cx="7772400" cy="457200"/>
          </a:xfrm>
        </p:spPr>
        <p:txBody>
          <a:bodyPr>
            <a:normAutofit fontScale="90000"/>
          </a:bodyPr>
          <a:lstStyle/>
          <a:p>
            <a:pPr eaLnBrk="1" hangingPunct="1"/>
            <a:r>
              <a:rPr lang="it-IT" altLang="it-IT" sz="3200" b="1" dirty="0">
                <a:solidFill>
                  <a:srgbClr val="0070C0"/>
                </a:solidFill>
                <a:latin typeface="+mn-lt"/>
              </a:rPr>
              <a:t>ANEMIA DA CARENZA DI FERRO</a:t>
            </a:r>
          </a:p>
        </p:txBody>
      </p:sp>
      <p:sp>
        <p:nvSpPr>
          <p:cNvPr id="1028" name="Rectangle 3">
            <a:extLst>
              <a:ext uri="{FF2B5EF4-FFF2-40B4-BE49-F238E27FC236}">
                <a16:creationId xmlns:a16="http://schemas.microsoft.com/office/drawing/2014/main" id="{5AF9D87A-BCAC-7D08-976B-180CF8769DC3}"/>
              </a:ext>
            </a:extLst>
          </p:cNvPr>
          <p:cNvSpPr>
            <a:spLocks noGrp="1" noChangeArrowheads="1"/>
          </p:cNvSpPr>
          <p:nvPr>
            <p:ph type="body" idx="4294967295"/>
          </p:nvPr>
        </p:nvSpPr>
        <p:spPr>
          <a:xfrm>
            <a:off x="253999" y="1039019"/>
            <a:ext cx="7817435" cy="3720804"/>
          </a:xfrm>
        </p:spPr>
        <p:txBody>
          <a:bodyPr>
            <a:noAutofit/>
          </a:bodyPr>
          <a:lstStyle/>
          <a:p>
            <a:pPr eaLnBrk="1" hangingPunct="1">
              <a:lnSpc>
                <a:spcPct val="100000"/>
              </a:lnSpc>
            </a:pPr>
            <a:r>
              <a:rPr lang="it-IT" altLang="it-IT" sz="2400" b="1" dirty="0"/>
              <a:t>L’anemia da carenza di ferro è la forma più frequente di anemia.</a:t>
            </a:r>
          </a:p>
          <a:p>
            <a:pPr eaLnBrk="1" hangingPunct="1">
              <a:lnSpc>
                <a:spcPct val="100000"/>
              </a:lnSpc>
            </a:pPr>
            <a:r>
              <a:rPr lang="it-IT" altLang="it-IT" sz="2400" dirty="0"/>
              <a:t>Colpisce circa </a:t>
            </a:r>
            <a:r>
              <a:rPr lang="it-IT" altLang="it-IT" sz="2400" b="1" dirty="0"/>
              <a:t>2 miliardi</a:t>
            </a:r>
            <a:r>
              <a:rPr lang="it-IT" altLang="it-IT" sz="2400" dirty="0"/>
              <a:t> di persone nel mondo (malnutrizione). </a:t>
            </a:r>
          </a:p>
          <a:p>
            <a:pPr eaLnBrk="1" hangingPunct="1">
              <a:lnSpc>
                <a:spcPct val="100000"/>
              </a:lnSpc>
            </a:pPr>
            <a:r>
              <a:rPr lang="it-IT" altLang="it-IT" sz="2400" dirty="0"/>
              <a:t>Si manifesta più frequentemente nei </a:t>
            </a:r>
            <a:r>
              <a:rPr lang="it-IT" altLang="it-IT" sz="2400" b="1" dirty="0"/>
              <a:t>bambini</a:t>
            </a:r>
            <a:r>
              <a:rPr lang="it-IT" altLang="it-IT" sz="2400" dirty="0"/>
              <a:t>, negli </a:t>
            </a:r>
            <a:r>
              <a:rPr lang="it-IT" altLang="it-IT" sz="2400" b="1" dirty="0"/>
              <a:t>adolescenti</a:t>
            </a:r>
            <a:r>
              <a:rPr lang="it-IT" altLang="it-IT" sz="2400" dirty="0"/>
              <a:t> e nelle </a:t>
            </a:r>
            <a:r>
              <a:rPr lang="it-IT" altLang="it-IT" sz="2400" b="1" dirty="0"/>
              <a:t>donne</a:t>
            </a:r>
            <a:r>
              <a:rPr lang="it-IT" altLang="it-IT" sz="2400" dirty="0"/>
              <a:t>.</a:t>
            </a:r>
          </a:p>
          <a:p>
            <a:pPr algn="just" eaLnBrk="1" hangingPunct="1">
              <a:lnSpc>
                <a:spcPct val="100000"/>
              </a:lnSpc>
              <a:buFontTx/>
              <a:buNone/>
            </a:pPr>
            <a:endParaRPr lang="it-IT" altLang="it-IT" sz="2400" dirty="0"/>
          </a:p>
          <a:p>
            <a:pPr algn="just" eaLnBrk="1" hangingPunct="1">
              <a:lnSpc>
                <a:spcPct val="100000"/>
              </a:lnSpc>
              <a:buFontTx/>
              <a:buNone/>
            </a:pPr>
            <a:endParaRPr lang="it-IT" altLang="it-IT" sz="2400"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a:extLst>
              <a:ext uri="{FF2B5EF4-FFF2-40B4-BE49-F238E27FC236}">
                <a16:creationId xmlns:a16="http://schemas.microsoft.com/office/drawing/2014/main" id="{5C9CEF64-4EE5-84CF-01E3-023524D82938}"/>
              </a:ext>
            </a:extLst>
          </p:cNvPr>
          <p:cNvSpPr>
            <a:spLocks noGrp="1" noChangeArrowheads="1"/>
          </p:cNvSpPr>
          <p:nvPr>
            <p:ph type="body" idx="1"/>
          </p:nvPr>
        </p:nvSpPr>
        <p:spPr>
          <a:xfrm>
            <a:off x="142187" y="257970"/>
            <a:ext cx="11907626" cy="1181100"/>
          </a:xfrm>
        </p:spPr>
        <p:txBody>
          <a:bodyPr>
            <a:normAutofit/>
          </a:bodyPr>
          <a:lstStyle/>
          <a:p>
            <a:pPr eaLnBrk="1" hangingPunct="1">
              <a:buFontTx/>
              <a:buNone/>
            </a:pPr>
            <a:r>
              <a:rPr lang="it-IT" altLang="it-IT" sz="3200" dirty="0"/>
              <a:t> </a:t>
            </a:r>
            <a:r>
              <a:rPr lang="it-IT" altLang="it-IT" sz="3200" b="1" dirty="0"/>
              <a:t>Assorbimento                                				Perdite</a:t>
            </a:r>
          </a:p>
          <a:p>
            <a:pPr eaLnBrk="1" hangingPunct="1">
              <a:buFontTx/>
              <a:buNone/>
            </a:pPr>
            <a:r>
              <a:rPr lang="it-IT" altLang="it-IT" sz="3200" dirty="0"/>
              <a:t>1-1,5 mg/die         	 Ferro corporeo         	  	1-1,5 mg/die </a:t>
            </a:r>
          </a:p>
        </p:txBody>
      </p:sp>
      <p:sp>
        <p:nvSpPr>
          <p:cNvPr id="5124" name="Text Box 4">
            <a:extLst>
              <a:ext uri="{FF2B5EF4-FFF2-40B4-BE49-F238E27FC236}">
                <a16:creationId xmlns:a16="http://schemas.microsoft.com/office/drawing/2014/main" id="{0E472A68-9905-9FDD-0304-CBB7121ED245}"/>
              </a:ext>
            </a:extLst>
          </p:cNvPr>
          <p:cNvSpPr txBox="1">
            <a:spLocks noChangeArrowheads="1"/>
          </p:cNvSpPr>
          <p:nvPr/>
        </p:nvSpPr>
        <p:spPr bwMode="auto">
          <a:xfrm>
            <a:off x="7570786" y="4823238"/>
            <a:ext cx="2648802"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3200" b="1" dirty="0">
                <a:latin typeface="+mn-lt"/>
              </a:rPr>
              <a:t>3-5 g</a:t>
            </a:r>
          </a:p>
          <a:p>
            <a:pPr eaLnBrk="1" hangingPunct="1"/>
            <a:r>
              <a:rPr lang="it-IT" altLang="it-IT" sz="2000" dirty="0">
                <a:latin typeface="+mn-lt"/>
              </a:rPr>
              <a:t>Di cui 70% in </a:t>
            </a:r>
            <a:r>
              <a:rPr lang="it-IT" altLang="it-IT" sz="2000" dirty="0" err="1">
                <a:latin typeface="+mn-lt"/>
              </a:rPr>
              <a:t>Hb</a:t>
            </a:r>
            <a:endParaRPr lang="it-IT" altLang="it-IT" sz="2000" dirty="0">
              <a:latin typeface="+mn-lt"/>
            </a:endParaRPr>
          </a:p>
          <a:p>
            <a:pPr eaLnBrk="1" hangingPunct="1"/>
            <a:r>
              <a:rPr lang="it-IT" altLang="it-IT" sz="2000" dirty="0">
                <a:latin typeface="+mn-lt"/>
              </a:rPr>
              <a:t>7% in mioglobina</a:t>
            </a:r>
          </a:p>
          <a:p>
            <a:pPr eaLnBrk="1" hangingPunct="1"/>
            <a:r>
              <a:rPr lang="it-IT" altLang="it-IT" sz="2000" dirty="0">
                <a:latin typeface="+mn-lt"/>
              </a:rPr>
              <a:t>20% deposito in fegato</a:t>
            </a:r>
          </a:p>
          <a:p>
            <a:pPr eaLnBrk="1" hangingPunct="1"/>
            <a:r>
              <a:rPr lang="it-IT" altLang="it-IT" sz="2000" dirty="0">
                <a:latin typeface="+mn-lt"/>
              </a:rPr>
              <a:t>Resto in midollo e milza</a:t>
            </a:r>
          </a:p>
        </p:txBody>
      </p:sp>
      <p:sp>
        <p:nvSpPr>
          <p:cNvPr id="5125" name="Text Box 5">
            <a:extLst>
              <a:ext uri="{FF2B5EF4-FFF2-40B4-BE49-F238E27FC236}">
                <a16:creationId xmlns:a16="http://schemas.microsoft.com/office/drawing/2014/main" id="{9B6943F9-9A03-B85D-9403-DC34245B9166}"/>
              </a:ext>
            </a:extLst>
          </p:cNvPr>
          <p:cNvSpPr txBox="1">
            <a:spLocks noChangeArrowheads="1"/>
          </p:cNvSpPr>
          <p:nvPr/>
        </p:nvSpPr>
        <p:spPr bwMode="auto">
          <a:xfrm>
            <a:off x="142187" y="3178739"/>
            <a:ext cx="2048442"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it-IT" altLang="it-IT" sz="2800" dirty="0">
                <a:latin typeface="+mn-lt"/>
              </a:rPr>
              <a:t>Regolato</a:t>
            </a:r>
          </a:p>
          <a:p>
            <a:pPr eaLnBrk="1" hangingPunct="1">
              <a:spcBef>
                <a:spcPct val="50000"/>
              </a:spcBef>
            </a:pPr>
            <a:r>
              <a:rPr lang="it-IT" altLang="it-IT" sz="2800" dirty="0">
                <a:latin typeface="+mn-lt"/>
              </a:rPr>
              <a:t> duodeno</a:t>
            </a:r>
          </a:p>
        </p:txBody>
      </p:sp>
      <p:sp>
        <p:nvSpPr>
          <p:cNvPr id="5126" name="Text Box 6">
            <a:extLst>
              <a:ext uri="{FF2B5EF4-FFF2-40B4-BE49-F238E27FC236}">
                <a16:creationId xmlns:a16="http://schemas.microsoft.com/office/drawing/2014/main" id="{594CC2C9-50C0-978C-C19F-4460BA75C3B8}"/>
              </a:ext>
            </a:extLst>
          </p:cNvPr>
          <p:cNvSpPr txBox="1">
            <a:spLocks noChangeArrowheads="1"/>
          </p:cNvSpPr>
          <p:nvPr/>
        </p:nvSpPr>
        <p:spPr bwMode="auto">
          <a:xfrm>
            <a:off x="7554640" y="2756297"/>
            <a:ext cx="4110036"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800" dirty="0">
                <a:latin typeface="+mn-lt"/>
              </a:rPr>
              <a:t>Non regolato</a:t>
            </a:r>
          </a:p>
          <a:p>
            <a:pPr eaLnBrk="1" hangingPunct="1"/>
            <a:r>
              <a:rPr lang="it-IT" altLang="it-IT" sz="2800" dirty="0">
                <a:latin typeface="+mn-lt"/>
              </a:rPr>
              <a:t>Desquamazione cellulare</a:t>
            </a:r>
          </a:p>
          <a:p>
            <a:pPr eaLnBrk="1" hangingPunct="1"/>
            <a:r>
              <a:rPr lang="it-IT" altLang="it-IT" sz="2800" dirty="0">
                <a:latin typeface="+mn-lt"/>
              </a:rPr>
              <a:t>(cute e mucosa intestinale)</a:t>
            </a:r>
          </a:p>
          <a:p>
            <a:pPr eaLnBrk="1" hangingPunct="1"/>
            <a:r>
              <a:rPr lang="it-IT" altLang="it-IT" sz="2800" dirty="0">
                <a:latin typeface="+mn-lt"/>
              </a:rPr>
              <a:t>Liquidi organici </a:t>
            </a:r>
          </a:p>
        </p:txBody>
      </p:sp>
      <p:sp>
        <p:nvSpPr>
          <p:cNvPr id="5127" name="AutoShape 7">
            <a:extLst>
              <a:ext uri="{FF2B5EF4-FFF2-40B4-BE49-F238E27FC236}">
                <a16:creationId xmlns:a16="http://schemas.microsoft.com/office/drawing/2014/main" id="{C741D520-146E-8A61-5D94-618A18DF0E9F}"/>
              </a:ext>
            </a:extLst>
          </p:cNvPr>
          <p:cNvSpPr>
            <a:spLocks noChangeArrowheads="1"/>
          </p:cNvSpPr>
          <p:nvPr/>
        </p:nvSpPr>
        <p:spPr bwMode="auto">
          <a:xfrm>
            <a:off x="817567" y="2009480"/>
            <a:ext cx="215900" cy="1008062"/>
          </a:xfrm>
          <a:prstGeom prst="upArrow">
            <a:avLst>
              <a:gd name="adj1" fmla="val 50000"/>
              <a:gd name="adj2" fmla="val 116728"/>
            </a:avLst>
          </a:prstGeom>
          <a:solidFill>
            <a:schemeClr val="accent1"/>
          </a:soli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sz="3200">
              <a:latin typeface="+mn-lt"/>
            </a:endParaRPr>
          </a:p>
        </p:txBody>
      </p:sp>
      <p:sp>
        <p:nvSpPr>
          <p:cNvPr id="5128" name="AutoShape 8">
            <a:extLst>
              <a:ext uri="{FF2B5EF4-FFF2-40B4-BE49-F238E27FC236}">
                <a16:creationId xmlns:a16="http://schemas.microsoft.com/office/drawing/2014/main" id="{6EB6202D-B1B3-E937-02B8-6F2EEBA9CE13}"/>
              </a:ext>
            </a:extLst>
          </p:cNvPr>
          <p:cNvSpPr>
            <a:spLocks noChangeArrowheads="1"/>
          </p:cNvSpPr>
          <p:nvPr/>
        </p:nvSpPr>
        <p:spPr bwMode="auto">
          <a:xfrm>
            <a:off x="3170056" y="973182"/>
            <a:ext cx="504825" cy="213318"/>
          </a:xfrm>
          <a:prstGeom prst="rightArrow">
            <a:avLst>
              <a:gd name="adj1" fmla="val 50000"/>
              <a:gd name="adj2" fmla="val 87362"/>
            </a:avLst>
          </a:prstGeom>
          <a:solidFill>
            <a:schemeClr val="accent1"/>
          </a:solidFill>
          <a:ln w="9525">
            <a:solidFill>
              <a:srgbClr val="FF00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sz="3200">
              <a:latin typeface="+mn-lt"/>
            </a:endParaRPr>
          </a:p>
        </p:txBody>
      </p:sp>
      <p:sp>
        <p:nvSpPr>
          <p:cNvPr id="5129" name="AutoShape 9">
            <a:extLst>
              <a:ext uri="{FF2B5EF4-FFF2-40B4-BE49-F238E27FC236}">
                <a16:creationId xmlns:a16="http://schemas.microsoft.com/office/drawing/2014/main" id="{BEBEB7D2-1CC4-D9EE-03ED-6ECFF8CE0E06}"/>
              </a:ext>
            </a:extLst>
          </p:cNvPr>
          <p:cNvSpPr>
            <a:spLocks noChangeArrowheads="1"/>
          </p:cNvSpPr>
          <p:nvPr/>
        </p:nvSpPr>
        <p:spPr bwMode="auto">
          <a:xfrm>
            <a:off x="7318374" y="1018730"/>
            <a:ext cx="504825" cy="213318"/>
          </a:xfrm>
          <a:prstGeom prst="rightArrow">
            <a:avLst>
              <a:gd name="adj1" fmla="val 50000"/>
              <a:gd name="adj2" fmla="val 87362"/>
            </a:avLst>
          </a:prstGeom>
          <a:solidFill>
            <a:schemeClr val="accent1"/>
          </a:solidFill>
          <a:ln w="9525">
            <a:solidFill>
              <a:srgbClr val="FF00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3200" dirty="0">
                <a:latin typeface="+mn-lt"/>
              </a:rPr>
              <a:t> </a:t>
            </a:r>
          </a:p>
        </p:txBody>
      </p:sp>
      <p:sp>
        <p:nvSpPr>
          <p:cNvPr id="5130" name="AutoShape 11">
            <a:extLst>
              <a:ext uri="{FF2B5EF4-FFF2-40B4-BE49-F238E27FC236}">
                <a16:creationId xmlns:a16="http://schemas.microsoft.com/office/drawing/2014/main" id="{15EA7F24-63BE-DCC4-459C-385CC78C8017}"/>
              </a:ext>
            </a:extLst>
          </p:cNvPr>
          <p:cNvSpPr>
            <a:spLocks noChangeArrowheads="1"/>
          </p:cNvSpPr>
          <p:nvPr/>
        </p:nvSpPr>
        <p:spPr bwMode="auto">
          <a:xfrm flipV="1">
            <a:off x="9676977" y="1819672"/>
            <a:ext cx="215900" cy="936625"/>
          </a:xfrm>
          <a:prstGeom prst="upArrow">
            <a:avLst>
              <a:gd name="adj1" fmla="val 50000"/>
              <a:gd name="adj2" fmla="val 108456"/>
            </a:avLst>
          </a:prstGeom>
          <a:solidFill>
            <a:schemeClr val="accent1"/>
          </a:soli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sz="3200">
              <a:latin typeface="+mn-lt"/>
            </a:endParaRPr>
          </a:p>
        </p:txBody>
      </p:sp>
      <p:pic>
        <p:nvPicPr>
          <p:cNvPr id="5131" name="Picture 12">
            <a:extLst>
              <a:ext uri="{FF2B5EF4-FFF2-40B4-BE49-F238E27FC236}">
                <a16:creationId xmlns:a16="http://schemas.microsoft.com/office/drawing/2014/main" id="{76F236EE-8F4E-CB2D-1A78-B648B1689E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7623" y="1480605"/>
            <a:ext cx="5182372" cy="5326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a:extLst>
              <a:ext uri="{FF2B5EF4-FFF2-40B4-BE49-F238E27FC236}">
                <a16:creationId xmlns:a16="http://schemas.microsoft.com/office/drawing/2014/main" id="{D3134614-5324-31D0-52F1-B78345E2FD7A}"/>
              </a:ext>
            </a:extLst>
          </p:cNvPr>
          <p:cNvSpPr txBox="1">
            <a:spLocks noChangeArrowheads="1"/>
          </p:cNvSpPr>
          <p:nvPr/>
        </p:nvSpPr>
        <p:spPr bwMode="auto">
          <a:xfrm>
            <a:off x="297712" y="152401"/>
            <a:ext cx="1162670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it-IT" altLang="it-IT" sz="3200" b="1" dirty="0">
                <a:solidFill>
                  <a:srgbClr val="0070C0"/>
                </a:solidFill>
                <a:latin typeface="+mn-lt"/>
              </a:rPr>
              <a:t>FABBISOGNO QUOTIDIANO DI FERRO NELLE VARIE ETA’ DELLA VITA</a:t>
            </a:r>
          </a:p>
        </p:txBody>
      </p:sp>
      <p:sp>
        <p:nvSpPr>
          <p:cNvPr id="8195" name="Text Box 3">
            <a:extLst>
              <a:ext uri="{FF2B5EF4-FFF2-40B4-BE49-F238E27FC236}">
                <a16:creationId xmlns:a16="http://schemas.microsoft.com/office/drawing/2014/main" id="{2AF49568-F3E7-3B42-2797-096C302545DF}"/>
              </a:ext>
            </a:extLst>
          </p:cNvPr>
          <p:cNvSpPr txBox="1">
            <a:spLocks noChangeArrowheads="1"/>
          </p:cNvSpPr>
          <p:nvPr/>
        </p:nvSpPr>
        <p:spPr bwMode="auto">
          <a:xfrm>
            <a:off x="2635283" y="1515487"/>
            <a:ext cx="4114800" cy="292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ts val="1200"/>
              </a:spcBef>
            </a:pPr>
            <a:r>
              <a:rPr lang="it-IT" altLang="it-IT" sz="2400" b="1" dirty="0">
                <a:latin typeface="+mn-lt"/>
              </a:rPr>
              <a:t>BAMBINI</a:t>
            </a:r>
          </a:p>
          <a:p>
            <a:pPr>
              <a:spcBef>
                <a:spcPts val="1200"/>
              </a:spcBef>
            </a:pPr>
            <a:r>
              <a:rPr lang="it-IT" altLang="it-IT" sz="2400" b="1" dirty="0">
                <a:latin typeface="+mn-lt"/>
              </a:rPr>
              <a:t>ADOLESCENTI</a:t>
            </a:r>
          </a:p>
          <a:p>
            <a:pPr>
              <a:spcBef>
                <a:spcPts val="1200"/>
              </a:spcBef>
            </a:pPr>
            <a:r>
              <a:rPr lang="it-IT" altLang="it-IT" sz="2400" b="1" dirty="0">
                <a:latin typeface="+mn-lt"/>
              </a:rPr>
              <a:t>DONNE IN ETA’ FERTILE</a:t>
            </a:r>
          </a:p>
          <a:p>
            <a:pPr>
              <a:spcBef>
                <a:spcPts val="1200"/>
              </a:spcBef>
            </a:pPr>
            <a:r>
              <a:rPr lang="it-IT" altLang="it-IT" sz="2400" b="1" dirty="0">
                <a:latin typeface="+mn-lt"/>
              </a:rPr>
              <a:t>GRAVIDE</a:t>
            </a:r>
          </a:p>
          <a:p>
            <a:pPr>
              <a:spcBef>
                <a:spcPts val="1200"/>
              </a:spcBef>
            </a:pPr>
            <a:r>
              <a:rPr lang="it-IT" altLang="it-IT" sz="2400" b="1" dirty="0">
                <a:latin typeface="+mn-lt"/>
              </a:rPr>
              <a:t>MASCHI ADULTI E DONNE IN MENOPAUSA</a:t>
            </a:r>
          </a:p>
        </p:txBody>
      </p:sp>
      <p:sp>
        <p:nvSpPr>
          <p:cNvPr id="8196" name="Text Box 4">
            <a:extLst>
              <a:ext uri="{FF2B5EF4-FFF2-40B4-BE49-F238E27FC236}">
                <a16:creationId xmlns:a16="http://schemas.microsoft.com/office/drawing/2014/main" id="{91C2DCBA-F195-2229-ADF0-28A29506DFDE}"/>
              </a:ext>
            </a:extLst>
          </p:cNvPr>
          <p:cNvSpPr txBox="1">
            <a:spLocks noChangeArrowheads="1"/>
          </p:cNvSpPr>
          <p:nvPr/>
        </p:nvSpPr>
        <p:spPr bwMode="auto">
          <a:xfrm>
            <a:off x="6826283" y="1565767"/>
            <a:ext cx="260508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ts val="1200"/>
              </a:spcBef>
            </a:pPr>
            <a:r>
              <a:rPr lang="it-IT" altLang="it-IT" sz="2400" b="1">
                <a:latin typeface="+mn-lt"/>
              </a:rPr>
              <a:t>4 - 10</a:t>
            </a:r>
          </a:p>
          <a:p>
            <a:pPr algn="ctr">
              <a:spcBef>
                <a:spcPts val="1200"/>
              </a:spcBef>
            </a:pPr>
            <a:r>
              <a:rPr lang="it-IT" altLang="it-IT" sz="2400" b="1">
                <a:latin typeface="+mn-lt"/>
              </a:rPr>
              <a:t>10 - 20</a:t>
            </a:r>
          </a:p>
          <a:p>
            <a:pPr algn="ctr">
              <a:spcBef>
                <a:spcPts val="1200"/>
              </a:spcBef>
            </a:pPr>
            <a:r>
              <a:rPr lang="it-IT" altLang="it-IT" sz="2400" b="1">
                <a:latin typeface="+mn-lt"/>
              </a:rPr>
              <a:t>7 – 20</a:t>
            </a:r>
          </a:p>
          <a:p>
            <a:pPr algn="ctr">
              <a:spcBef>
                <a:spcPts val="1200"/>
              </a:spcBef>
            </a:pPr>
            <a:r>
              <a:rPr lang="it-IT" altLang="it-IT" sz="2400" b="1">
                <a:latin typeface="+mn-lt"/>
              </a:rPr>
              <a:t> 28 - 48</a:t>
            </a:r>
          </a:p>
          <a:p>
            <a:pPr algn="ctr">
              <a:spcBef>
                <a:spcPts val="1200"/>
              </a:spcBef>
            </a:pPr>
            <a:r>
              <a:rPr lang="it-IT" altLang="it-IT" sz="2400" b="1">
                <a:latin typeface="+mn-lt"/>
              </a:rPr>
              <a:t>5 - 10</a:t>
            </a:r>
          </a:p>
        </p:txBody>
      </p:sp>
      <p:sp>
        <p:nvSpPr>
          <p:cNvPr id="8197" name="Line 5">
            <a:extLst>
              <a:ext uri="{FF2B5EF4-FFF2-40B4-BE49-F238E27FC236}">
                <a16:creationId xmlns:a16="http://schemas.microsoft.com/office/drawing/2014/main" id="{503F7F56-8C2D-D159-5A40-8873303B9D2B}"/>
              </a:ext>
            </a:extLst>
          </p:cNvPr>
          <p:cNvSpPr>
            <a:spLocks noChangeShapeType="1"/>
          </p:cNvSpPr>
          <p:nvPr/>
        </p:nvSpPr>
        <p:spPr bwMode="auto">
          <a:xfrm>
            <a:off x="1752600" y="5486400"/>
            <a:ext cx="86106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198" name="Text Box 6">
            <a:extLst>
              <a:ext uri="{FF2B5EF4-FFF2-40B4-BE49-F238E27FC236}">
                <a16:creationId xmlns:a16="http://schemas.microsoft.com/office/drawing/2014/main" id="{E7167D7E-A9CF-AC39-A318-FDF98C9D5662}"/>
              </a:ext>
            </a:extLst>
          </p:cNvPr>
          <p:cNvSpPr txBox="1">
            <a:spLocks noChangeArrowheads="1"/>
          </p:cNvSpPr>
          <p:nvPr/>
        </p:nvSpPr>
        <p:spPr bwMode="auto">
          <a:xfrm>
            <a:off x="963386" y="4769857"/>
            <a:ext cx="984068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Bef>
                <a:spcPct val="50000"/>
              </a:spcBef>
            </a:pPr>
            <a:r>
              <a:rPr lang="it-IT" altLang="it-IT" sz="2000" b="1" dirty="0">
                <a:latin typeface="+mn-lt"/>
              </a:rPr>
              <a:t>* IN PRESENZA DI UN’ASSORBIMENTO PARI AL 10 % (dal 5 al 30% a seconda della carenza)</a:t>
            </a:r>
          </a:p>
        </p:txBody>
      </p:sp>
      <p:sp>
        <p:nvSpPr>
          <p:cNvPr id="8199" name="Text Box 7">
            <a:extLst>
              <a:ext uri="{FF2B5EF4-FFF2-40B4-BE49-F238E27FC236}">
                <a16:creationId xmlns:a16="http://schemas.microsoft.com/office/drawing/2014/main" id="{00BB2934-EB07-3F93-031F-B754228D763A}"/>
              </a:ext>
            </a:extLst>
          </p:cNvPr>
          <p:cNvSpPr txBox="1">
            <a:spLocks noChangeArrowheads="1"/>
          </p:cNvSpPr>
          <p:nvPr/>
        </p:nvSpPr>
        <p:spPr bwMode="auto">
          <a:xfrm>
            <a:off x="6826283" y="990601"/>
            <a:ext cx="2209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it-IT" altLang="it-IT" b="1">
                <a:latin typeface="+mn-lt"/>
              </a:rPr>
              <a:t>        mg/die *</a:t>
            </a:r>
          </a:p>
        </p:txBody>
      </p:sp>
      <p:sp>
        <p:nvSpPr>
          <p:cNvPr id="8200" name="Rectangle 8">
            <a:extLst>
              <a:ext uri="{FF2B5EF4-FFF2-40B4-BE49-F238E27FC236}">
                <a16:creationId xmlns:a16="http://schemas.microsoft.com/office/drawing/2014/main" id="{579225CB-1EE6-74D6-CEA2-4998AC543122}"/>
              </a:ext>
            </a:extLst>
          </p:cNvPr>
          <p:cNvSpPr>
            <a:spLocks noChangeArrowheads="1"/>
          </p:cNvSpPr>
          <p:nvPr/>
        </p:nvSpPr>
        <p:spPr bwMode="auto">
          <a:xfrm>
            <a:off x="7386672" y="1997075"/>
            <a:ext cx="1368425" cy="503238"/>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latin typeface="+mn-lt"/>
            </a:endParaRPr>
          </a:p>
        </p:txBody>
      </p:sp>
      <p:sp>
        <p:nvSpPr>
          <p:cNvPr id="8201" name="Rectangle 9">
            <a:extLst>
              <a:ext uri="{FF2B5EF4-FFF2-40B4-BE49-F238E27FC236}">
                <a16:creationId xmlns:a16="http://schemas.microsoft.com/office/drawing/2014/main" id="{24BA339B-E53B-6572-E22C-293FF1F62E22}"/>
              </a:ext>
            </a:extLst>
          </p:cNvPr>
          <p:cNvSpPr>
            <a:spLocks noChangeArrowheads="1"/>
          </p:cNvSpPr>
          <p:nvPr/>
        </p:nvSpPr>
        <p:spPr bwMode="auto">
          <a:xfrm>
            <a:off x="7242208" y="3114675"/>
            <a:ext cx="1873250" cy="433388"/>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latin typeface="+mn-lt"/>
            </a:endParaRPr>
          </a:p>
        </p:txBody>
      </p:sp>
      <p:sp>
        <p:nvSpPr>
          <p:cNvPr id="2052" name="Text Box 4">
            <a:extLst>
              <a:ext uri="{FF2B5EF4-FFF2-40B4-BE49-F238E27FC236}">
                <a16:creationId xmlns:a16="http://schemas.microsoft.com/office/drawing/2014/main" id="{5A442C00-BBF1-CD4C-18A2-B073B08DCC95}"/>
              </a:ext>
            </a:extLst>
          </p:cNvPr>
          <p:cNvSpPr txBox="1">
            <a:spLocks noChangeArrowheads="1"/>
          </p:cNvSpPr>
          <p:nvPr/>
        </p:nvSpPr>
        <p:spPr bwMode="auto">
          <a:xfrm>
            <a:off x="2437171" y="5452656"/>
            <a:ext cx="29016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dirty="0">
                <a:latin typeface="+mn-lt"/>
              </a:rPr>
              <a:t>ASSORBITO 10-20% Fe++</a:t>
            </a:r>
          </a:p>
          <a:p>
            <a:pPr eaLnBrk="1" hangingPunct="1"/>
            <a:r>
              <a:rPr lang="it-IT" altLang="it-IT" sz="2000" b="1" dirty="0">
                <a:latin typeface="+mn-lt"/>
              </a:rPr>
              <a:t>	       1-2%    FE+++</a:t>
            </a:r>
            <a:endParaRPr lang="it-IT" altLang="it-IT" sz="2000" b="1" dirty="0">
              <a:solidFill>
                <a:srgbClr val="FF0000"/>
              </a:solidFill>
              <a:latin typeface="+mn-lt"/>
            </a:endParaRP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74240D1A-F7AA-7F01-9042-D39028AB4F25}"/>
              </a:ext>
            </a:extLst>
          </p:cNvPr>
          <p:cNvSpPr txBox="1">
            <a:spLocks noChangeArrowheads="1"/>
          </p:cNvSpPr>
          <p:nvPr/>
        </p:nvSpPr>
        <p:spPr bwMode="auto">
          <a:xfrm>
            <a:off x="297712" y="152401"/>
            <a:ext cx="1162670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it-IT" altLang="it-IT" sz="3200" b="1" dirty="0">
                <a:solidFill>
                  <a:srgbClr val="0070C0"/>
                </a:solidFill>
                <a:latin typeface="+mn-lt"/>
              </a:rPr>
              <a:t>Calcolo di una terapia marziale</a:t>
            </a:r>
          </a:p>
        </p:txBody>
      </p:sp>
      <p:sp>
        <p:nvSpPr>
          <p:cNvPr id="3" name="TextBox 2">
            <a:extLst>
              <a:ext uri="{FF2B5EF4-FFF2-40B4-BE49-F238E27FC236}">
                <a16:creationId xmlns:a16="http://schemas.microsoft.com/office/drawing/2014/main" id="{CF59BD05-3CF0-C87C-06FE-FF9260685690}"/>
              </a:ext>
            </a:extLst>
          </p:cNvPr>
          <p:cNvSpPr txBox="1"/>
          <p:nvPr/>
        </p:nvSpPr>
        <p:spPr>
          <a:xfrm>
            <a:off x="413657" y="1028700"/>
            <a:ext cx="11266714" cy="1938992"/>
          </a:xfrm>
          <a:prstGeom prst="rect">
            <a:avLst/>
          </a:prstGeom>
          <a:noFill/>
        </p:spPr>
        <p:txBody>
          <a:bodyPr wrap="square" rtlCol="0">
            <a:spAutoFit/>
          </a:bodyPr>
          <a:lstStyle/>
          <a:p>
            <a:r>
              <a:rPr lang="it-IT" sz="2400" dirty="0"/>
              <a:t>Scegliere il tipo di Ferro</a:t>
            </a:r>
          </a:p>
          <a:p>
            <a:pPr marL="285750" indent="-285750">
              <a:buFontTx/>
              <a:buChar char="-"/>
            </a:pPr>
            <a:r>
              <a:rPr lang="it-IT" sz="2400" dirty="0"/>
              <a:t>Solfato ferroso: contiene circa il 20% di Fe++, che viene assorbito per il 5-30%</a:t>
            </a:r>
          </a:p>
          <a:p>
            <a:pPr marL="285750" indent="-285750">
              <a:buFontTx/>
              <a:buChar char="-"/>
            </a:pPr>
            <a:r>
              <a:rPr lang="it-IT" sz="2400" dirty="0"/>
              <a:t>Ferro emico</a:t>
            </a:r>
          </a:p>
          <a:p>
            <a:pPr marL="285750" indent="-285750">
              <a:buFontTx/>
              <a:buChar char="-"/>
            </a:pPr>
            <a:r>
              <a:rPr lang="it-IT" sz="2400" dirty="0"/>
              <a:t>Ferro per via endovenosa</a:t>
            </a:r>
          </a:p>
          <a:p>
            <a:pPr marL="285750" indent="-285750">
              <a:buFontTx/>
              <a:buChar char="-"/>
            </a:pPr>
            <a:r>
              <a:rPr lang="it-IT" sz="2400" dirty="0"/>
              <a:t>Trasfusione di emazie concentrate (da 400 </a:t>
            </a:r>
            <a:r>
              <a:rPr lang="it-IT" sz="2400" dirty="0" err="1"/>
              <a:t>mL</a:t>
            </a:r>
            <a:r>
              <a:rPr lang="it-IT" sz="2400" dirty="0"/>
              <a:t>, 60 g di </a:t>
            </a:r>
            <a:r>
              <a:rPr lang="it-IT" sz="2400" dirty="0" err="1"/>
              <a:t>Hb</a:t>
            </a:r>
            <a:r>
              <a:rPr lang="it-IT" sz="2400" dirty="0"/>
              <a:t> = 200 mg di ferro per unità)</a:t>
            </a:r>
          </a:p>
        </p:txBody>
      </p:sp>
    </p:spTree>
    <p:extLst>
      <p:ext uri="{BB962C8B-B14F-4D97-AF65-F5344CB8AC3E}">
        <p14:creationId xmlns:p14="http://schemas.microsoft.com/office/powerpoint/2010/main" val="38906431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E568E0-33E5-E8CF-5D3A-FBB9364433FD}"/>
            </a:ext>
          </a:extLst>
        </p:cNvPr>
        <p:cNvGrpSpPr/>
        <p:nvPr/>
      </p:nvGrpSpPr>
      <p:grpSpPr>
        <a:xfrm>
          <a:off x="0" y="0"/>
          <a:ext cx="0" cy="0"/>
          <a:chOff x="0" y="0"/>
          <a:chExt cx="0" cy="0"/>
        </a:xfrm>
      </p:grpSpPr>
      <p:sp>
        <p:nvSpPr>
          <p:cNvPr id="2" name="Text Box 2">
            <a:extLst>
              <a:ext uri="{FF2B5EF4-FFF2-40B4-BE49-F238E27FC236}">
                <a16:creationId xmlns:a16="http://schemas.microsoft.com/office/drawing/2014/main" id="{A1FA821A-1018-4DC4-D6FA-FABF02808A7F}"/>
              </a:ext>
            </a:extLst>
          </p:cNvPr>
          <p:cNvSpPr txBox="1">
            <a:spLocks noChangeArrowheads="1"/>
          </p:cNvSpPr>
          <p:nvPr/>
        </p:nvSpPr>
        <p:spPr bwMode="auto">
          <a:xfrm>
            <a:off x="297712" y="152401"/>
            <a:ext cx="1162670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it-IT" altLang="it-IT" sz="3200" b="1" dirty="0">
                <a:solidFill>
                  <a:srgbClr val="0070C0"/>
                </a:solidFill>
                <a:latin typeface="+mn-lt"/>
              </a:rPr>
              <a:t>Calcolo di una terapia marziale</a:t>
            </a:r>
          </a:p>
        </p:txBody>
      </p:sp>
      <p:sp>
        <p:nvSpPr>
          <p:cNvPr id="4" name="TextBox 3">
            <a:extLst>
              <a:ext uri="{FF2B5EF4-FFF2-40B4-BE49-F238E27FC236}">
                <a16:creationId xmlns:a16="http://schemas.microsoft.com/office/drawing/2014/main" id="{A73A7532-D7C9-24B5-A2D7-DE7CF087F460}"/>
              </a:ext>
            </a:extLst>
          </p:cNvPr>
          <p:cNvSpPr txBox="1"/>
          <p:nvPr/>
        </p:nvSpPr>
        <p:spPr>
          <a:xfrm>
            <a:off x="297712" y="1184424"/>
            <a:ext cx="11559508" cy="4401205"/>
          </a:xfrm>
          <a:prstGeom prst="rect">
            <a:avLst/>
          </a:prstGeom>
          <a:noFill/>
        </p:spPr>
        <p:txBody>
          <a:bodyPr wrap="square" rtlCol="0">
            <a:spAutoFit/>
          </a:bodyPr>
          <a:lstStyle/>
          <a:p>
            <a:r>
              <a:rPr lang="it-IT" sz="2000" b="1" dirty="0"/>
              <a:t>Obiettivo: </a:t>
            </a:r>
          </a:p>
          <a:p>
            <a:r>
              <a:rPr lang="it-IT" sz="2000" dirty="0"/>
              <a:t>aumentare 1 g/dL di emoglobina (1g di </a:t>
            </a:r>
            <a:r>
              <a:rPr lang="it-IT" sz="2000" dirty="0" err="1"/>
              <a:t>Hb</a:t>
            </a:r>
            <a:r>
              <a:rPr lang="it-IT" sz="2000" dirty="0"/>
              <a:t> contiene </a:t>
            </a:r>
            <a:r>
              <a:rPr lang="it-IT" sz="2000" b="1" dirty="0"/>
              <a:t>3.3 mg </a:t>
            </a:r>
            <a:r>
              <a:rPr lang="it-IT" sz="2000" dirty="0"/>
              <a:t>di Ferro)</a:t>
            </a:r>
          </a:p>
          <a:p>
            <a:endParaRPr lang="it-IT" sz="2000" dirty="0"/>
          </a:p>
          <a:p>
            <a:r>
              <a:rPr lang="it-IT" sz="2000" b="1" dirty="0"/>
              <a:t>Calcolo:</a:t>
            </a:r>
          </a:p>
          <a:p>
            <a:r>
              <a:rPr lang="it-IT" sz="2000" dirty="0"/>
              <a:t>Volume sangue = 70 </a:t>
            </a:r>
            <a:r>
              <a:rPr lang="it-IT" sz="2000" dirty="0" err="1"/>
              <a:t>mL</a:t>
            </a:r>
            <a:r>
              <a:rPr lang="it-IT" sz="2000" dirty="0"/>
              <a:t>/kg di peso corporeo.</a:t>
            </a:r>
            <a:br>
              <a:rPr lang="it-IT" sz="2000" dirty="0"/>
            </a:br>
            <a:r>
              <a:rPr lang="it-IT" sz="2000" dirty="0"/>
              <a:t>Per aumentare 1g/100mL per kg di peso mi servono 3.3 mg  x 70/100 = 2.3 mg di Fe</a:t>
            </a:r>
          </a:p>
          <a:p>
            <a:br>
              <a:rPr lang="it-IT" sz="2000" dirty="0"/>
            </a:br>
            <a:r>
              <a:rPr lang="it-IT" sz="2000" dirty="0"/>
              <a:t>un uomo di 70 kg, per aumentare </a:t>
            </a:r>
            <a:r>
              <a:rPr lang="it-IT" sz="2000" dirty="0" err="1"/>
              <a:t>Hb</a:t>
            </a:r>
            <a:r>
              <a:rPr lang="it-IT" sz="2000" dirty="0"/>
              <a:t> di 1 g/dL, deve assumere 2.3 x 70 = 160 mg di Fe </a:t>
            </a:r>
          </a:p>
          <a:p>
            <a:endParaRPr lang="it-IT" sz="2000" dirty="0"/>
          </a:p>
          <a:p>
            <a:r>
              <a:rPr lang="it-IT" sz="2000" dirty="0"/>
              <a:t>Se trasfondo, basta un’unità di emazie concentrate</a:t>
            </a:r>
          </a:p>
          <a:p>
            <a:r>
              <a:rPr lang="it-IT" sz="2000" dirty="0"/>
              <a:t>Se do solfato ferroso per </a:t>
            </a:r>
            <a:r>
              <a:rPr lang="it-IT" sz="2000" dirty="0" err="1"/>
              <a:t>os</a:t>
            </a:r>
            <a:r>
              <a:rPr lang="it-IT" sz="2000" dirty="0"/>
              <a:t> (considerando che ne assorbirà il 10%), dovrò dargli 1600 mg </a:t>
            </a:r>
            <a:br>
              <a:rPr lang="it-IT" sz="2000" dirty="0"/>
            </a:br>
            <a:r>
              <a:rPr lang="it-IT" sz="2000" dirty="0"/>
              <a:t>(Se carenza significativa, dovrò aggiungere anche 500-1000 mg per ricostituire le scorte) –&gt; 2500 mg</a:t>
            </a:r>
          </a:p>
          <a:p>
            <a:endParaRPr lang="it-IT" sz="2000" dirty="0"/>
          </a:p>
          <a:p>
            <a:r>
              <a:rPr lang="it-IT" sz="2000" dirty="0"/>
              <a:t>Se uso solfato ferroso (che contiene 20% Fe elementare) dovrò dargli almeno 12500 mg = 25 </a:t>
            </a:r>
            <a:r>
              <a:rPr lang="it-IT" sz="2000" dirty="0" err="1"/>
              <a:t>cp</a:t>
            </a:r>
            <a:r>
              <a:rPr lang="it-IT" sz="2000" dirty="0"/>
              <a:t> da 500mg</a:t>
            </a:r>
          </a:p>
        </p:txBody>
      </p:sp>
    </p:spTree>
    <p:extLst>
      <p:ext uri="{BB962C8B-B14F-4D97-AF65-F5344CB8AC3E}">
        <p14:creationId xmlns:p14="http://schemas.microsoft.com/office/powerpoint/2010/main" val="10968355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lundell">
            <a:extLst>
              <a:ext uri="{FF2B5EF4-FFF2-40B4-BE49-F238E27FC236}">
                <a16:creationId xmlns:a16="http://schemas.microsoft.com/office/drawing/2014/main" id="{B8683F99-18B8-243C-8645-8446E078C7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7353" y="849460"/>
            <a:ext cx="5003800" cy="52578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 name="Text Box 5">
            <a:extLst>
              <a:ext uri="{FF2B5EF4-FFF2-40B4-BE49-F238E27FC236}">
                <a16:creationId xmlns:a16="http://schemas.microsoft.com/office/drawing/2014/main" id="{F0CE415B-1D2C-971C-DF8F-D00C29FD2768}"/>
              </a:ext>
            </a:extLst>
          </p:cNvPr>
          <p:cNvSpPr txBox="1">
            <a:spLocks noChangeArrowheads="1"/>
          </p:cNvSpPr>
          <p:nvPr/>
        </p:nvSpPr>
        <p:spPr bwMode="auto">
          <a:xfrm>
            <a:off x="6739753" y="1001860"/>
            <a:ext cx="3352800"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it-IT" altLang="it-IT" b="1">
                <a:solidFill>
                  <a:srgbClr val="000000"/>
                </a:solidFill>
                <a:latin typeface="+mn-lt"/>
              </a:rPr>
              <a:t>1818</a:t>
            </a:r>
          </a:p>
          <a:p>
            <a:pPr eaLnBrk="1" hangingPunct="1">
              <a:spcBef>
                <a:spcPct val="50000"/>
              </a:spcBef>
              <a:buFontTx/>
              <a:buNone/>
            </a:pPr>
            <a:r>
              <a:rPr lang="it-IT" altLang="it-IT">
                <a:solidFill>
                  <a:srgbClr val="000000"/>
                </a:solidFill>
                <a:latin typeface="+mn-lt"/>
              </a:rPr>
              <a:t>James Blundell esegue la prima trasfusione di sangue </a:t>
            </a:r>
            <a:r>
              <a:rPr lang="it-IT" altLang="it-IT" b="1">
                <a:solidFill>
                  <a:srgbClr val="000000"/>
                </a:solidFill>
                <a:latin typeface="+mn-lt"/>
              </a:rPr>
              <a:t>da uomo</a:t>
            </a:r>
            <a:r>
              <a:rPr lang="it-IT" altLang="it-IT">
                <a:solidFill>
                  <a:srgbClr val="000000"/>
                </a:solidFill>
                <a:latin typeface="+mn-lt"/>
              </a:rPr>
              <a:t> </a:t>
            </a:r>
            <a:r>
              <a:rPr lang="it-IT" altLang="it-IT" b="1">
                <a:solidFill>
                  <a:srgbClr val="000000"/>
                </a:solidFill>
                <a:latin typeface="+mn-lt"/>
              </a:rPr>
              <a:t>a uomo</a:t>
            </a:r>
            <a:r>
              <a:rPr lang="it-IT" altLang="it-IT">
                <a:solidFill>
                  <a:srgbClr val="000000"/>
                </a:solidFill>
                <a:latin typeface="+mn-lt"/>
              </a:rPr>
              <a:t> </a:t>
            </a:r>
            <a:r>
              <a:rPr lang="it-IT" altLang="it-IT" sz="2400">
                <a:solidFill>
                  <a:srgbClr val="000000"/>
                </a:solidFill>
                <a:latin typeface="+mn-lt"/>
              </a:rPr>
              <a:t>(una donna dissanguata riceve una trasfusione di sangue dopo il parto)</a:t>
            </a:r>
          </a:p>
        </p:txBody>
      </p:sp>
    </p:spTree>
    <p:extLst>
      <p:ext uri="{BB962C8B-B14F-4D97-AF65-F5344CB8AC3E}">
        <p14:creationId xmlns:p14="http://schemas.microsoft.com/office/powerpoint/2010/main" val="19834246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C886609C-AB4E-A4E0-C5E1-1E0D3B613C64}"/>
              </a:ext>
            </a:extLst>
          </p:cNvPr>
          <p:cNvSpPr>
            <a:spLocks noGrp="1" noChangeArrowheads="1"/>
          </p:cNvSpPr>
          <p:nvPr>
            <p:ph type="title" idx="4294967295"/>
          </p:nvPr>
        </p:nvSpPr>
        <p:spPr>
          <a:xfrm>
            <a:off x="280471" y="127887"/>
            <a:ext cx="8229600" cy="556880"/>
          </a:xfrm>
        </p:spPr>
        <p:txBody>
          <a:bodyPr/>
          <a:lstStyle/>
          <a:p>
            <a:pPr eaLnBrk="1" hangingPunct="1"/>
            <a:r>
              <a:rPr lang="it-IT" altLang="it-IT" sz="3200" b="1">
                <a:solidFill>
                  <a:srgbClr val="0070C0"/>
                </a:solidFill>
                <a:latin typeface="+mn-lt"/>
              </a:rPr>
              <a:t>CAUSE DI CARENZA DI FERRO</a:t>
            </a:r>
          </a:p>
        </p:txBody>
      </p:sp>
      <p:sp>
        <p:nvSpPr>
          <p:cNvPr id="10243" name="Rectangle 3">
            <a:extLst>
              <a:ext uri="{FF2B5EF4-FFF2-40B4-BE49-F238E27FC236}">
                <a16:creationId xmlns:a16="http://schemas.microsoft.com/office/drawing/2014/main" id="{D8820192-38D3-1952-F671-786C4B80DC1F}"/>
              </a:ext>
            </a:extLst>
          </p:cNvPr>
          <p:cNvSpPr>
            <a:spLocks noGrp="1" noChangeArrowheads="1"/>
          </p:cNvSpPr>
          <p:nvPr>
            <p:ph type="body" idx="4294967295"/>
          </p:nvPr>
        </p:nvSpPr>
        <p:spPr>
          <a:xfrm>
            <a:off x="1703388" y="1989138"/>
            <a:ext cx="8229600" cy="4525962"/>
          </a:xfrm>
        </p:spPr>
        <p:txBody>
          <a:bodyPr/>
          <a:lstStyle/>
          <a:p>
            <a:pPr eaLnBrk="1" hangingPunct="1">
              <a:spcBef>
                <a:spcPct val="0"/>
              </a:spcBef>
            </a:pPr>
            <a:r>
              <a:rPr lang="it-IT" altLang="it-IT" b="1" dirty="0"/>
              <a:t>Carenza alimentare</a:t>
            </a:r>
          </a:p>
          <a:p>
            <a:pPr eaLnBrk="1" hangingPunct="1">
              <a:spcBef>
                <a:spcPct val="0"/>
              </a:spcBef>
            </a:pPr>
            <a:endParaRPr lang="it-IT" altLang="it-IT" b="1" dirty="0"/>
          </a:p>
          <a:p>
            <a:pPr eaLnBrk="1" hangingPunct="1">
              <a:spcBef>
                <a:spcPct val="0"/>
              </a:spcBef>
            </a:pPr>
            <a:r>
              <a:rPr lang="it-IT" altLang="it-IT" b="1" dirty="0"/>
              <a:t>Alterato assorbimento</a:t>
            </a:r>
          </a:p>
          <a:p>
            <a:pPr eaLnBrk="1" hangingPunct="1">
              <a:spcBef>
                <a:spcPct val="0"/>
              </a:spcBef>
            </a:pPr>
            <a:endParaRPr lang="it-IT" altLang="it-IT" b="1" dirty="0"/>
          </a:p>
          <a:p>
            <a:pPr eaLnBrk="1" hangingPunct="1">
              <a:spcBef>
                <a:spcPct val="0"/>
              </a:spcBef>
            </a:pPr>
            <a:r>
              <a:rPr lang="it-IT" altLang="it-IT" b="1" dirty="0"/>
              <a:t>Aumentate richieste</a:t>
            </a:r>
          </a:p>
          <a:p>
            <a:pPr eaLnBrk="1" hangingPunct="1">
              <a:spcBef>
                <a:spcPct val="0"/>
              </a:spcBef>
            </a:pPr>
            <a:endParaRPr lang="it-IT" altLang="it-IT" sz="2400" b="1" dirty="0"/>
          </a:p>
          <a:p>
            <a:pPr eaLnBrk="1" hangingPunct="1"/>
            <a:r>
              <a:rPr lang="it-IT" altLang="it-IT" b="1" dirty="0"/>
              <a:t>Perdita ematica cronica</a:t>
            </a:r>
          </a:p>
        </p:txBody>
      </p:sp>
      <p:sp>
        <p:nvSpPr>
          <p:cNvPr id="10244" name="Text Box 4">
            <a:extLst>
              <a:ext uri="{FF2B5EF4-FFF2-40B4-BE49-F238E27FC236}">
                <a16:creationId xmlns:a16="http://schemas.microsoft.com/office/drawing/2014/main" id="{18A583A2-8AAB-F7C1-6440-B85823481A88}"/>
              </a:ext>
            </a:extLst>
          </p:cNvPr>
          <p:cNvSpPr txBox="1">
            <a:spLocks noChangeArrowheads="1"/>
          </p:cNvSpPr>
          <p:nvPr/>
        </p:nvSpPr>
        <p:spPr bwMode="auto">
          <a:xfrm>
            <a:off x="1774825" y="5661026"/>
            <a:ext cx="77158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b="1" dirty="0">
                <a:solidFill>
                  <a:srgbClr val="9900FF"/>
                </a:solidFill>
                <a:latin typeface="+mn-lt"/>
              </a:rPr>
              <a:t>QUALUNQUE SIA LA CAUSA 		       </a:t>
            </a:r>
            <a:r>
              <a:rPr lang="it-IT" altLang="it-IT" b="1" u="sng" dirty="0">
                <a:solidFill>
                  <a:srgbClr val="9900FF"/>
                </a:solidFill>
                <a:latin typeface="+mn-lt"/>
              </a:rPr>
              <a:t>ANEMIA IPOCROMICA MICROCITICA</a:t>
            </a:r>
          </a:p>
        </p:txBody>
      </p:sp>
      <p:sp>
        <p:nvSpPr>
          <p:cNvPr id="10245" name="AutoShape 7">
            <a:extLst>
              <a:ext uri="{FF2B5EF4-FFF2-40B4-BE49-F238E27FC236}">
                <a16:creationId xmlns:a16="http://schemas.microsoft.com/office/drawing/2014/main" id="{53731727-9CD1-7C07-22BE-213019DBBAB9}"/>
              </a:ext>
            </a:extLst>
          </p:cNvPr>
          <p:cNvSpPr>
            <a:spLocks noChangeArrowheads="1"/>
          </p:cNvSpPr>
          <p:nvPr/>
        </p:nvSpPr>
        <p:spPr bwMode="auto">
          <a:xfrm>
            <a:off x="4785169" y="5773461"/>
            <a:ext cx="504825" cy="144462"/>
          </a:xfrm>
          <a:prstGeom prst="rightArrow">
            <a:avLst>
              <a:gd name="adj1" fmla="val 50000"/>
              <a:gd name="adj2" fmla="val 87363"/>
            </a:avLst>
          </a:prstGeom>
          <a:solidFill>
            <a:srgbClr val="9900FF"/>
          </a:solidFill>
          <a:ln w="9525">
            <a:solidFill>
              <a:srgbClr val="9900FF"/>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latin typeface="+mn-lt"/>
            </a:endParaRPr>
          </a:p>
        </p:txBody>
      </p:sp>
      <p:pic>
        <p:nvPicPr>
          <p:cNvPr id="10246" name="Picture 8">
            <a:extLst>
              <a:ext uri="{FF2B5EF4-FFF2-40B4-BE49-F238E27FC236}">
                <a16:creationId xmlns:a16="http://schemas.microsoft.com/office/drawing/2014/main" id="{AD53F8E6-3F63-7327-0317-CF85A3D91B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3080" y="1046938"/>
            <a:ext cx="4392613" cy="386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F0138DA1-D20E-68B9-E127-F0CAB231622E}"/>
              </a:ext>
            </a:extLst>
          </p:cNvPr>
          <p:cNvSpPr>
            <a:spLocks noGrp="1" noChangeArrowheads="1"/>
          </p:cNvSpPr>
          <p:nvPr>
            <p:ph type="title"/>
          </p:nvPr>
        </p:nvSpPr>
        <p:spPr>
          <a:xfrm>
            <a:off x="169863" y="95693"/>
            <a:ext cx="8229600" cy="707065"/>
          </a:xfrm>
        </p:spPr>
        <p:txBody>
          <a:bodyPr/>
          <a:lstStyle/>
          <a:p>
            <a:pPr eaLnBrk="1" hangingPunct="1"/>
            <a:r>
              <a:rPr lang="it-IT" altLang="it-IT" sz="3200" b="1" dirty="0">
                <a:solidFill>
                  <a:srgbClr val="0070C0"/>
                </a:solidFill>
                <a:latin typeface="+mn-lt"/>
              </a:rPr>
              <a:t>Ferro sierico (sideremia)</a:t>
            </a:r>
          </a:p>
        </p:txBody>
      </p:sp>
      <p:sp>
        <p:nvSpPr>
          <p:cNvPr id="20483" name="Rectangle 3">
            <a:extLst>
              <a:ext uri="{FF2B5EF4-FFF2-40B4-BE49-F238E27FC236}">
                <a16:creationId xmlns:a16="http://schemas.microsoft.com/office/drawing/2014/main" id="{B31F49D4-69F8-3F29-31B1-AD5D93997774}"/>
              </a:ext>
            </a:extLst>
          </p:cNvPr>
          <p:cNvSpPr>
            <a:spLocks noGrp="1" noChangeArrowheads="1"/>
          </p:cNvSpPr>
          <p:nvPr>
            <p:ph type="body" idx="1"/>
          </p:nvPr>
        </p:nvSpPr>
        <p:spPr>
          <a:xfrm>
            <a:off x="430728" y="955897"/>
            <a:ext cx="11158759" cy="2808288"/>
          </a:xfrm>
        </p:spPr>
        <p:txBody>
          <a:bodyPr/>
          <a:lstStyle/>
          <a:p>
            <a:pPr eaLnBrk="1" hangingPunct="1">
              <a:lnSpc>
                <a:spcPct val="90000"/>
              </a:lnSpc>
            </a:pPr>
            <a:r>
              <a:rPr lang="it-IT" altLang="it-IT" dirty="0"/>
              <a:t>La </a:t>
            </a:r>
            <a:r>
              <a:rPr lang="it-IT" altLang="it-IT" b="1" dirty="0"/>
              <a:t>sideremia</a:t>
            </a:r>
            <a:r>
              <a:rPr lang="it-IT" altLang="it-IT" dirty="0"/>
              <a:t> rappresenta la quantità di Ferro trivalente legata alla transferrina. </a:t>
            </a:r>
          </a:p>
          <a:p>
            <a:pPr eaLnBrk="1" hangingPunct="1">
              <a:lnSpc>
                <a:spcPct val="90000"/>
              </a:lnSpc>
            </a:pPr>
            <a:r>
              <a:rPr lang="it-IT" altLang="it-IT" dirty="0"/>
              <a:t>E’ soggetta a significative variazioni  (anche del 100% nell’arco delle 24 h).</a:t>
            </a:r>
          </a:p>
          <a:p>
            <a:pPr eaLnBrk="1" hangingPunct="1">
              <a:lnSpc>
                <a:spcPct val="90000"/>
              </a:lnSpc>
            </a:pPr>
            <a:r>
              <a:rPr lang="it-IT" altLang="it-IT" dirty="0"/>
              <a:t>Ha significato diagnostico a valori </a:t>
            </a:r>
            <a:r>
              <a:rPr lang="it-IT" altLang="it-IT" b="1" dirty="0"/>
              <a:t>molto bassi</a:t>
            </a:r>
            <a:r>
              <a:rPr lang="it-IT" altLang="it-IT" dirty="0"/>
              <a:t> (&lt;50 </a:t>
            </a:r>
            <a:r>
              <a:rPr lang="en-US" altLang="it-IT" dirty="0">
                <a:cs typeface="Arial" panose="020B0604020202020204" pitchFamily="34" charset="0"/>
              </a:rPr>
              <a:t>µg/dL) o </a:t>
            </a:r>
            <a:r>
              <a:rPr lang="en-US" altLang="it-IT" b="1" dirty="0">
                <a:cs typeface="Arial" panose="020B0604020202020204" pitchFamily="34" charset="0"/>
              </a:rPr>
              <a:t>molto alti</a:t>
            </a:r>
            <a:r>
              <a:rPr lang="en-US" altLang="it-IT" dirty="0">
                <a:cs typeface="Arial" panose="020B0604020202020204" pitchFamily="34" charset="0"/>
              </a:rPr>
              <a:t> (&gt;200 µg/dL). </a:t>
            </a:r>
          </a:p>
          <a:p>
            <a:pPr eaLnBrk="1" hangingPunct="1">
              <a:lnSpc>
                <a:spcPct val="90000"/>
              </a:lnSpc>
              <a:buFontTx/>
              <a:buNone/>
            </a:pPr>
            <a:endParaRPr lang="it-IT" altLang="it-IT" dirty="0"/>
          </a:p>
        </p:txBody>
      </p:sp>
      <p:sp>
        <p:nvSpPr>
          <p:cNvPr id="20484" name="Text Box 4">
            <a:extLst>
              <a:ext uri="{FF2B5EF4-FFF2-40B4-BE49-F238E27FC236}">
                <a16:creationId xmlns:a16="http://schemas.microsoft.com/office/drawing/2014/main" id="{D03F549D-811C-4748-1874-1456386A2DC7}"/>
              </a:ext>
            </a:extLst>
          </p:cNvPr>
          <p:cNvSpPr txBox="1">
            <a:spLocks noChangeArrowheads="1"/>
          </p:cNvSpPr>
          <p:nvPr/>
        </p:nvSpPr>
        <p:spPr bwMode="auto">
          <a:xfrm>
            <a:off x="1220862" y="3827760"/>
            <a:ext cx="4679950"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it-IT" altLang="it-IT" sz="2000" b="1" dirty="0">
                <a:latin typeface="+mn-lt"/>
              </a:rPr>
              <a:t>Valori normali sideremia (</a:t>
            </a:r>
            <a:r>
              <a:rPr lang="en-US" altLang="it-IT" sz="2000" b="1" dirty="0">
                <a:latin typeface="+mn-lt"/>
              </a:rPr>
              <a:t>µg/dL)</a:t>
            </a:r>
            <a:r>
              <a:rPr lang="it-IT" altLang="it-IT" sz="2000" b="1" dirty="0">
                <a:latin typeface="+mn-lt"/>
              </a:rPr>
              <a:t>:</a:t>
            </a:r>
          </a:p>
          <a:p>
            <a:r>
              <a:rPr lang="it-IT" altLang="it-IT" sz="2000" dirty="0">
                <a:latin typeface="+mn-lt"/>
              </a:rPr>
              <a:t>Neonato: 		170-190</a:t>
            </a:r>
          </a:p>
          <a:p>
            <a:r>
              <a:rPr lang="it-IT" altLang="it-IT" sz="2000" dirty="0">
                <a:latin typeface="+mn-lt"/>
              </a:rPr>
              <a:t>2-3 mesi 		50-70</a:t>
            </a:r>
          </a:p>
          <a:p>
            <a:r>
              <a:rPr lang="it-IT" altLang="it-IT" sz="2000" dirty="0">
                <a:latin typeface="+mn-lt"/>
              </a:rPr>
              <a:t>Infanzia 		 	 &lt;100</a:t>
            </a:r>
          </a:p>
          <a:p>
            <a:r>
              <a:rPr lang="it-IT" altLang="it-IT" sz="2000" dirty="0">
                <a:latin typeface="+mn-lt"/>
              </a:rPr>
              <a:t>Uomo adulto 		75-160</a:t>
            </a:r>
          </a:p>
          <a:p>
            <a:r>
              <a:rPr lang="it-IT" altLang="it-IT" sz="2000" dirty="0">
                <a:latin typeface="+mn-lt"/>
              </a:rPr>
              <a:t>Donna adulta 		60-150</a:t>
            </a:r>
          </a:p>
          <a:p>
            <a:r>
              <a:rPr lang="it-IT" altLang="it-IT" sz="2000" dirty="0">
                <a:latin typeface="+mn-lt"/>
              </a:rPr>
              <a:t>Età senile 		40-80</a:t>
            </a:r>
          </a:p>
          <a:p>
            <a:pPr>
              <a:spcBef>
                <a:spcPct val="50000"/>
              </a:spcBef>
            </a:pPr>
            <a:endParaRPr lang="it-IT" altLang="it-IT" sz="2000" dirty="0">
              <a:latin typeface="+mn-lt"/>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22CB38E0-D36B-CA72-2371-2FBB07760028}"/>
              </a:ext>
            </a:extLst>
          </p:cNvPr>
          <p:cNvSpPr>
            <a:spLocks noGrp="1" noChangeArrowheads="1"/>
          </p:cNvSpPr>
          <p:nvPr>
            <p:ph type="title"/>
          </p:nvPr>
        </p:nvSpPr>
        <p:spPr>
          <a:xfrm>
            <a:off x="190094" y="57943"/>
            <a:ext cx="8229600" cy="836612"/>
          </a:xfrm>
        </p:spPr>
        <p:txBody>
          <a:bodyPr/>
          <a:lstStyle/>
          <a:p>
            <a:pPr eaLnBrk="1" hangingPunct="1"/>
            <a:r>
              <a:rPr lang="it-IT" altLang="it-IT" sz="3200" b="1" dirty="0">
                <a:solidFill>
                  <a:srgbClr val="0070C0"/>
                </a:solidFill>
                <a:latin typeface="+mn-lt"/>
              </a:rPr>
              <a:t>DEPOSITI DI FERRO: FERRITINA</a:t>
            </a:r>
            <a:endParaRPr lang="it-IT" altLang="it-IT" sz="2400" b="1" u="sng" dirty="0">
              <a:solidFill>
                <a:srgbClr val="0070C0"/>
              </a:solidFill>
              <a:latin typeface="+mn-lt"/>
            </a:endParaRPr>
          </a:p>
        </p:txBody>
      </p:sp>
      <p:sp>
        <p:nvSpPr>
          <p:cNvPr id="21507" name="Rectangle 3">
            <a:extLst>
              <a:ext uri="{FF2B5EF4-FFF2-40B4-BE49-F238E27FC236}">
                <a16:creationId xmlns:a16="http://schemas.microsoft.com/office/drawing/2014/main" id="{29B034C0-CD63-E77B-E924-F7EC7A66D588}"/>
              </a:ext>
            </a:extLst>
          </p:cNvPr>
          <p:cNvSpPr>
            <a:spLocks noGrp="1" noChangeArrowheads="1"/>
          </p:cNvSpPr>
          <p:nvPr>
            <p:ph type="body" idx="1"/>
          </p:nvPr>
        </p:nvSpPr>
        <p:spPr>
          <a:xfrm>
            <a:off x="359735" y="1259849"/>
            <a:ext cx="11309986" cy="5329237"/>
          </a:xfrm>
        </p:spPr>
        <p:txBody>
          <a:bodyPr>
            <a:noAutofit/>
          </a:bodyPr>
          <a:lstStyle/>
          <a:p>
            <a:pPr algn="just" eaLnBrk="1" hangingPunct="1">
              <a:lnSpc>
                <a:spcPct val="100000"/>
              </a:lnSpc>
              <a:buSzPct val="150000"/>
            </a:pPr>
            <a:r>
              <a:rPr lang="it-IT" altLang="it-IT" sz="2400" b="1" dirty="0"/>
              <a:t>FERRITINA</a:t>
            </a:r>
            <a:r>
              <a:rPr lang="it-IT" altLang="it-IT" sz="2400" dirty="0"/>
              <a:t> è una </a:t>
            </a:r>
            <a:r>
              <a:rPr lang="it-IT" altLang="it-IT" sz="2400" b="1" dirty="0">
                <a:solidFill>
                  <a:srgbClr val="FF0000"/>
                </a:solidFill>
              </a:rPr>
              <a:t>proteina</a:t>
            </a:r>
            <a:r>
              <a:rPr lang="it-IT" altLang="it-IT" sz="2400" dirty="0"/>
              <a:t> che si trova in quasi tutte le forme di vita, inclusi i batteri. </a:t>
            </a:r>
          </a:p>
          <a:p>
            <a:pPr algn="just" eaLnBrk="1" hangingPunct="1">
              <a:lnSpc>
                <a:spcPct val="100000"/>
              </a:lnSpc>
              <a:buSzPct val="150000"/>
            </a:pPr>
            <a:r>
              <a:rPr lang="it-IT" altLang="it-IT" sz="2400" dirty="0"/>
              <a:t>Ha </a:t>
            </a:r>
            <a:r>
              <a:rPr lang="it-IT" altLang="it-IT" sz="2400" b="1" dirty="0">
                <a:solidFill>
                  <a:srgbClr val="FF0000"/>
                </a:solidFill>
              </a:rPr>
              <a:t>24 subunità equivalenti</a:t>
            </a:r>
            <a:r>
              <a:rPr lang="it-IT" altLang="it-IT" sz="2400" dirty="0"/>
              <a:t>, disposte in modo da formare una </a:t>
            </a:r>
            <a:r>
              <a:rPr lang="it-IT" altLang="it-IT" sz="2400" b="1" dirty="0"/>
              <a:t>conchiglia</a:t>
            </a:r>
            <a:r>
              <a:rPr lang="it-IT" altLang="it-IT" sz="2400" dirty="0"/>
              <a:t> </a:t>
            </a:r>
            <a:r>
              <a:rPr lang="it-IT" altLang="it-IT" sz="2400" b="1" dirty="0"/>
              <a:t>sferica</a:t>
            </a:r>
            <a:r>
              <a:rPr lang="it-IT" altLang="it-IT" sz="2400" dirty="0"/>
              <a:t> di circa 125 Amstrong di diametro e che lascia al suo interno una cavità di circa 75 A che </a:t>
            </a:r>
            <a:r>
              <a:rPr lang="it-IT" altLang="it-IT" sz="2400" b="1" dirty="0"/>
              <a:t>si riempie con </a:t>
            </a:r>
            <a:r>
              <a:rPr lang="it-IT" altLang="it-IT" sz="2400" b="1" dirty="0">
                <a:solidFill>
                  <a:srgbClr val="FF0000"/>
                </a:solidFill>
              </a:rPr>
              <a:t>Fe</a:t>
            </a:r>
            <a:r>
              <a:rPr lang="it-IT" altLang="it-IT" sz="2400" b="1" baseline="30000" dirty="0">
                <a:solidFill>
                  <a:srgbClr val="FF0000"/>
                </a:solidFill>
              </a:rPr>
              <a:t>3+</a:t>
            </a:r>
            <a:r>
              <a:rPr lang="it-IT" altLang="it-IT" sz="2400" b="1" dirty="0">
                <a:solidFill>
                  <a:srgbClr val="FF0000"/>
                </a:solidFill>
              </a:rPr>
              <a:t> inorganico</a:t>
            </a:r>
            <a:r>
              <a:rPr lang="it-IT" altLang="it-IT" sz="2400" dirty="0"/>
              <a:t>. </a:t>
            </a:r>
          </a:p>
          <a:p>
            <a:pPr algn="just" eaLnBrk="1" hangingPunct="1">
              <a:lnSpc>
                <a:spcPct val="100000"/>
              </a:lnSpc>
              <a:buSzPct val="150000"/>
            </a:pPr>
            <a:r>
              <a:rPr lang="it-IT" altLang="it-IT" sz="2400" dirty="0"/>
              <a:t>La cavità può contenere fino a </a:t>
            </a:r>
            <a:r>
              <a:rPr lang="it-IT" altLang="it-IT" sz="2400" b="1" dirty="0">
                <a:solidFill>
                  <a:srgbClr val="FF0000"/>
                </a:solidFill>
              </a:rPr>
              <a:t>4500 ioni ferro</a:t>
            </a:r>
            <a:r>
              <a:rPr lang="it-IT" altLang="it-IT" sz="2400" dirty="0"/>
              <a:t>, anche se il contenuto tipico è di </a:t>
            </a:r>
            <a:r>
              <a:rPr lang="it-IT" altLang="it-IT" sz="2400" b="1" dirty="0"/>
              <a:t>1200</a:t>
            </a:r>
            <a:r>
              <a:rPr lang="it-IT" altLang="it-IT" sz="2400" dirty="0"/>
              <a:t>.  </a:t>
            </a:r>
          </a:p>
          <a:p>
            <a:pPr algn="just" eaLnBrk="1" hangingPunct="1">
              <a:lnSpc>
                <a:spcPct val="100000"/>
              </a:lnSpc>
              <a:buSzPct val="150000"/>
            </a:pPr>
            <a:r>
              <a:rPr lang="it-IT" altLang="it-IT" sz="2400" dirty="0"/>
              <a:t>La conchiglia contiene dei canali attraverso i quali il ferro può entrare (</a:t>
            </a:r>
            <a:r>
              <a:rPr lang="it-IT" altLang="it-IT" sz="2400" dirty="0" err="1"/>
              <a:t>probabimente</a:t>
            </a:r>
            <a:r>
              <a:rPr lang="it-IT" altLang="it-IT" sz="2400" dirty="0"/>
              <a:t> come </a:t>
            </a:r>
            <a:r>
              <a:rPr lang="it-IT" altLang="it-IT" sz="2400" b="1" dirty="0">
                <a:solidFill>
                  <a:srgbClr val="FF0000"/>
                </a:solidFill>
              </a:rPr>
              <a:t>Fe</a:t>
            </a:r>
            <a:r>
              <a:rPr lang="it-IT" altLang="it-IT" sz="2400" b="1" baseline="30000" dirty="0">
                <a:solidFill>
                  <a:srgbClr val="FF0000"/>
                </a:solidFill>
              </a:rPr>
              <a:t>2+</a:t>
            </a:r>
            <a:r>
              <a:rPr lang="it-IT" altLang="it-IT" sz="2400" dirty="0"/>
              <a:t>); una volta all’interno viene  </a:t>
            </a:r>
            <a:r>
              <a:rPr lang="it-IT" altLang="it-IT" sz="2400" b="1" dirty="0">
                <a:solidFill>
                  <a:srgbClr val="FF0000"/>
                </a:solidFill>
              </a:rPr>
              <a:t>ossidato a Fe</a:t>
            </a:r>
            <a:r>
              <a:rPr lang="it-IT" altLang="it-IT" sz="2400" b="1" baseline="30000" dirty="0">
                <a:solidFill>
                  <a:srgbClr val="FF0000"/>
                </a:solidFill>
              </a:rPr>
              <a:t>3+</a:t>
            </a:r>
            <a:r>
              <a:rPr lang="it-IT" altLang="it-IT" sz="2400" dirty="0"/>
              <a:t> ed immagazzinato </a:t>
            </a:r>
          </a:p>
          <a:p>
            <a:pPr marL="0" indent="0" algn="just" eaLnBrk="1" hangingPunct="1">
              <a:lnSpc>
                <a:spcPct val="100000"/>
              </a:lnSpc>
              <a:buSzPct val="150000"/>
              <a:buNone/>
            </a:pPr>
            <a:endParaRPr lang="it-IT" altLang="it-IT" sz="2400" b="1" dirty="0"/>
          </a:p>
          <a:p>
            <a:pPr algn="just" eaLnBrk="1" hangingPunct="1">
              <a:lnSpc>
                <a:spcPct val="100000"/>
              </a:lnSpc>
              <a:buSzPct val="150000"/>
            </a:pPr>
            <a:r>
              <a:rPr lang="it-IT" altLang="it-IT" sz="2400" dirty="0"/>
              <a:t>Si misura in </a:t>
            </a:r>
            <a:r>
              <a:rPr lang="it-IT" altLang="it-IT" sz="2400" b="1" dirty="0">
                <a:sym typeface="Symbol" panose="05050102010706020507" pitchFamily="18" charset="2"/>
              </a:rPr>
              <a:t>g/L</a:t>
            </a:r>
            <a:r>
              <a:rPr lang="it-IT" altLang="it-IT" sz="2400" dirty="0">
                <a:sym typeface="Symbol" panose="05050102010706020507" pitchFamily="18" charset="2"/>
              </a:rPr>
              <a:t> (</a:t>
            </a:r>
            <a:r>
              <a:rPr lang="it-IT" altLang="it-IT" sz="2400" dirty="0" err="1">
                <a:sym typeface="Symbol" panose="05050102010706020507" pitchFamily="18" charset="2"/>
              </a:rPr>
              <a:t>v.rif</a:t>
            </a:r>
            <a:r>
              <a:rPr lang="it-IT" altLang="it-IT" sz="2400" dirty="0">
                <a:sym typeface="Symbol" panose="05050102010706020507" pitchFamily="18" charset="2"/>
              </a:rPr>
              <a:t>. 20-300)</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5">
            <a:extLst>
              <a:ext uri="{FF2B5EF4-FFF2-40B4-BE49-F238E27FC236}">
                <a16:creationId xmlns:a16="http://schemas.microsoft.com/office/drawing/2014/main" id="{50012962-333C-A2D0-F2E6-8E46A246F832}"/>
              </a:ext>
            </a:extLst>
          </p:cNvPr>
          <p:cNvSpPr>
            <a:spLocks noChangeArrowheads="1"/>
          </p:cNvSpPr>
          <p:nvPr/>
        </p:nvSpPr>
        <p:spPr bwMode="auto">
          <a:xfrm>
            <a:off x="483603" y="987298"/>
            <a:ext cx="7114626"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indent="-342900" algn="just" eaLnBrk="1" hangingPunct="1">
              <a:spcBef>
                <a:spcPts val="1200"/>
              </a:spcBef>
              <a:buClr>
                <a:schemeClr val="tx1"/>
              </a:buClr>
              <a:buSzPct val="150000"/>
              <a:buFont typeface="Arial" panose="020B0604020202020204" pitchFamily="34" charset="0"/>
              <a:buChar char="•"/>
            </a:pPr>
            <a:r>
              <a:rPr lang="it-IT" altLang="it-IT" sz="2400" dirty="0">
                <a:latin typeface="+mn-lt"/>
              </a:rPr>
              <a:t>L</a:t>
            </a:r>
            <a:r>
              <a:rPr lang="it-IT" altLang="it-IT" sz="2400" b="1" dirty="0">
                <a:latin typeface="+mn-lt"/>
              </a:rPr>
              <a:t>’EMOSIDERINA </a:t>
            </a:r>
            <a:r>
              <a:rPr lang="it-IT" altLang="it-IT" sz="2400" dirty="0">
                <a:latin typeface="+mn-lt"/>
              </a:rPr>
              <a:t>è una </a:t>
            </a:r>
            <a:r>
              <a:rPr lang="it-IT" altLang="it-IT" sz="2400" b="1" dirty="0">
                <a:solidFill>
                  <a:srgbClr val="FF0000"/>
                </a:solidFill>
                <a:latin typeface="+mn-lt"/>
              </a:rPr>
              <a:t>proteina insolubile in acqua</a:t>
            </a:r>
            <a:r>
              <a:rPr lang="it-IT" altLang="it-IT" sz="2400" dirty="0">
                <a:latin typeface="+mn-lt"/>
              </a:rPr>
              <a:t>, con un </a:t>
            </a:r>
            <a:r>
              <a:rPr lang="it-IT" altLang="it-IT" sz="2400" b="1" dirty="0">
                <a:latin typeface="+mn-lt"/>
              </a:rPr>
              <a:t>alto  rapporto ferro/proteina</a:t>
            </a:r>
            <a:r>
              <a:rPr lang="it-IT" altLang="it-IT" sz="2400" dirty="0">
                <a:latin typeface="+mn-lt"/>
              </a:rPr>
              <a:t> e che derivata dalla </a:t>
            </a:r>
            <a:r>
              <a:rPr lang="it-IT" altLang="it-IT" sz="2400" b="1" u="sng" dirty="0">
                <a:solidFill>
                  <a:srgbClr val="FF0000"/>
                </a:solidFill>
                <a:latin typeface="+mn-lt"/>
              </a:rPr>
              <a:t>degradazione controllata della ferritina.</a:t>
            </a:r>
          </a:p>
          <a:p>
            <a:pPr marL="342900" indent="-342900" algn="just" eaLnBrk="1" hangingPunct="1">
              <a:spcBef>
                <a:spcPts val="1200"/>
              </a:spcBef>
              <a:buClr>
                <a:schemeClr val="tx1"/>
              </a:buClr>
              <a:buSzPct val="150000"/>
              <a:buFont typeface="Arial" panose="020B0604020202020204" pitchFamily="34" charset="0"/>
              <a:buChar char="•"/>
            </a:pPr>
            <a:r>
              <a:rPr lang="it-IT" altLang="it-IT" sz="2400" dirty="0">
                <a:latin typeface="+mn-lt"/>
              </a:rPr>
              <a:t>Nei tessuti appare come un </a:t>
            </a:r>
            <a:r>
              <a:rPr lang="it-IT" altLang="it-IT" sz="2400" b="1" dirty="0">
                <a:solidFill>
                  <a:srgbClr val="FF0000"/>
                </a:solidFill>
                <a:latin typeface="+mn-lt"/>
              </a:rPr>
              <a:t>pigmento giallo rossastro, amorfo o leggermente granulare.</a:t>
            </a:r>
            <a:r>
              <a:rPr lang="it-IT" altLang="it-IT" sz="2400" dirty="0">
                <a:latin typeface="+mn-lt"/>
              </a:rPr>
              <a:t> </a:t>
            </a:r>
          </a:p>
          <a:p>
            <a:pPr marL="342900" indent="-342900" algn="just" eaLnBrk="1" hangingPunct="1">
              <a:spcBef>
                <a:spcPts val="1200"/>
              </a:spcBef>
              <a:buClr>
                <a:schemeClr val="tx1"/>
              </a:buClr>
              <a:buSzPct val="150000"/>
              <a:buFont typeface="Arial" panose="020B0604020202020204" pitchFamily="34" charset="0"/>
              <a:buChar char="•"/>
            </a:pPr>
            <a:r>
              <a:rPr lang="it-IT" altLang="it-IT" sz="2400" b="1" dirty="0">
                <a:solidFill>
                  <a:srgbClr val="FF0000"/>
                </a:solidFill>
                <a:latin typeface="+mn-lt"/>
              </a:rPr>
              <a:t>Il</a:t>
            </a:r>
            <a:r>
              <a:rPr lang="it-IT" altLang="it-IT" sz="2400" dirty="0">
                <a:latin typeface="+mn-lt"/>
              </a:rPr>
              <a:t> </a:t>
            </a:r>
            <a:r>
              <a:rPr lang="it-IT" altLang="it-IT" sz="2400" b="1" dirty="0">
                <a:solidFill>
                  <a:srgbClr val="FF0000"/>
                </a:solidFill>
                <a:latin typeface="+mn-lt"/>
              </a:rPr>
              <a:t>ferro dell’</a:t>
            </a:r>
            <a:r>
              <a:rPr lang="it-IT" altLang="it-IT" sz="2400" b="1" dirty="0" err="1">
                <a:solidFill>
                  <a:srgbClr val="FF0000"/>
                </a:solidFill>
                <a:latin typeface="+mn-lt"/>
              </a:rPr>
              <a:t>emosiderina</a:t>
            </a:r>
            <a:r>
              <a:rPr lang="it-IT" altLang="it-IT" sz="2400" b="1" dirty="0">
                <a:solidFill>
                  <a:srgbClr val="FF0000"/>
                </a:solidFill>
                <a:latin typeface="+mn-lt"/>
              </a:rPr>
              <a:t> è più difficile da mobilizzare</a:t>
            </a:r>
            <a:r>
              <a:rPr lang="it-IT" altLang="it-IT" sz="2400" dirty="0">
                <a:latin typeface="+mn-lt"/>
              </a:rPr>
              <a:t> in quanto l’</a:t>
            </a:r>
            <a:r>
              <a:rPr lang="it-IT" altLang="it-IT" sz="2400" dirty="0" err="1">
                <a:latin typeface="+mn-lt"/>
              </a:rPr>
              <a:t>emosiderina</a:t>
            </a:r>
            <a:r>
              <a:rPr lang="it-IT" altLang="it-IT" sz="2400" dirty="0">
                <a:latin typeface="+mn-lt"/>
              </a:rPr>
              <a:t>, costituita dal </a:t>
            </a:r>
            <a:r>
              <a:rPr lang="it-IT" altLang="it-IT" sz="2400" b="1" dirty="0">
                <a:latin typeface="+mn-lt"/>
              </a:rPr>
              <a:t>prodotto di condensazione</a:t>
            </a:r>
            <a:r>
              <a:rPr lang="it-IT" altLang="it-IT" sz="2400" dirty="0">
                <a:latin typeface="+mn-lt"/>
              </a:rPr>
              <a:t> di molecole di ferritina, proteine, lipidi, acido sialico e porfirine, è </a:t>
            </a:r>
            <a:r>
              <a:rPr lang="it-IT" altLang="it-IT" sz="2400" b="1" dirty="0">
                <a:latin typeface="+mn-lt"/>
              </a:rPr>
              <a:t>difficilmente aggredibile dagli  enzimi proteolitici</a:t>
            </a:r>
            <a:r>
              <a:rPr lang="it-IT" altLang="it-IT" sz="2400" dirty="0">
                <a:latin typeface="+mn-lt"/>
              </a:rPr>
              <a:t>.</a:t>
            </a:r>
          </a:p>
        </p:txBody>
      </p:sp>
      <p:pic>
        <p:nvPicPr>
          <p:cNvPr id="22531" name="Picture 6">
            <a:extLst>
              <a:ext uri="{FF2B5EF4-FFF2-40B4-BE49-F238E27FC236}">
                <a16:creationId xmlns:a16="http://schemas.microsoft.com/office/drawing/2014/main" id="{CAD65104-C462-608C-9B81-C69543EFF4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9658" y="1386436"/>
            <a:ext cx="2816225" cy="253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 Box 9">
            <a:extLst>
              <a:ext uri="{FF2B5EF4-FFF2-40B4-BE49-F238E27FC236}">
                <a16:creationId xmlns:a16="http://schemas.microsoft.com/office/drawing/2014/main" id="{9AE08E3F-71E6-28D2-8EA0-F0EEBEC2C53C}"/>
              </a:ext>
            </a:extLst>
          </p:cNvPr>
          <p:cNvSpPr txBox="1">
            <a:spLocks noChangeArrowheads="1"/>
          </p:cNvSpPr>
          <p:nvPr/>
        </p:nvSpPr>
        <p:spPr bwMode="auto">
          <a:xfrm>
            <a:off x="172596" y="97494"/>
            <a:ext cx="532998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800" b="1" dirty="0">
                <a:solidFill>
                  <a:srgbClr val="0070C0"/>
                </a:solidFill>
                <a:latin typeface="+mn-lt"/>
              </a:rPr>
              <a:t>DEPOSITI DI FERRO:</a:t>
            </a:r>
            <a:r>
              <a:rPr lang="it-IT" altLang="it-IT" dirty="0">
                <a:solidFill>
                  <a:srgbClr val="0070C0"/>
                </a:solidFill>
                <a:latin typeface="+mn-lt"/>
              </a:rPr>
              <a:t> </a:t>
            </a:r>
            <a:r>
              <a:rPr lang="it-IT" altLang="it-IT" sz="2800" b="1" dirty="0">
                <a:solidFill>
                  <a:srgbClr val="0070C0"/>
                </a:solidFill>
                <a:latin typeface="+mn-lt"/>
              </a:rPr>
              <a:t>EMOSIDERINA</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A5BB95-D01B-8954-3E37-C7E2017A737A}"/>
              </a:ext>
            </a:extLst>
          </p:cNvPr>
          <p:cNvSpPr txBox="1"/>
          <p:nvPr/>
        </p:nvSpPr>
        <p:spPr>
          <a:xfrm>
            <a:off x="238578" y="369207"/>
            <a:ext cx="11032671" cy="1077218"/>
          </a:xfrm>
          <a:prstGeom prst="rect">
            <a:avLst/>
          </a:prstGeom>
          <a:noFill/>
        </p:spPr>
        <p:txBody>
          <a:bodyPr wrap="square" rtlCol="0">
            <a:spAutoFit/>
          </a:bodyPr>
          <a:lstStyle/>
          <a:p>
            <a:r>
              <a:rPr lang="it-IT" sz="3200" b="1" dirty="0">
                <a:solidFill>
                  <a:srgbClr val="0070C0"/>
                </a:solidFill>
              </a:rPr>
              <a:t>Poco ferro fa male</a:t>
            </a:r>
          </a:p>
          <a:p>
            <a:r>
              <a:rPr lang="it-IT" sz="3200" b="1" dirty="0">
                <a:solidFill>
                  <a:srgbClr val="0070C0"/>
                </a:solidFill>
              </a:rPr>
              <a:t>Anche troppo ferro fa male</a:t>
            </a:r>
          </a:p>
        </p:txBody>
      </p:sp>
      <p:pic>
        <p:nvPicPr>
          <p:cNvPr id="3" name="Picture 2" descr="Foto dell'evento">
            <a:extLst>
              <a:ext uri="{FF2B5EF4-FFF2-40B4-BE49-F238E27FC236}">
                <a16:creationId xmlns:a16="http://schemas.microsoft.com/office/drawing/2014/main" id="{5587B680-DF30-568B-A5AC-5C322EE7CB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89370"/>
            <a:ext cx="12192000" cy="3646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2109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a:extLst>
              <a:ext uri="{FF2B5EF4-FFF2-40B4-BE49-F238E27FC236}">
                <a16:creationId xmlns:a16="http://schemas.microsoft.com/office/drawing/2014/main" id="{744E2F2A-18D7-4131-BF2C-16A42A78BEC0}"/>
              </a:ext>
            </a:extLst>
          </p:cNvPr>
          <p:cNvSpPr txBox="1"/>
          <p:nvPr/>
        </p:nvSpPr>
        <p:spPr>
          <a:xfrm>
            <a:off x="2852212" y="608168"/>
            <a:ext cx="1790811" cy="707886"/>
          </a:xfrm>
          <a:prstGeom prst="rect">
            <a:avLst/>
          </a:prstGeom>
          <a:noFill/>
        </p:spPr>
        <p:txBody>
          <a:bodyPr wrap="none" rtlCol="0">
            <a:spAutoFit/>
          </a:bodyPr>
          <a:lstStyle/>
          <a:p>
            <a:r>
              <a:rPr lang="en-US" sz="2000" dirty="0" err="1"/>
              <a:t>Sbilanciamento</a:t>
            </a:r>
            <a:endParaRPr lang="en-US" sz="2000" dirty="0"/>
          </a:p>
          <a:p>
            <a:r>
              <a:rPr lang="en-US" sz="2000" dirty="0" err="1"/>
              <a:t>Catene</a:t>
            </a:r>
            <a:r>
              <a:rPr lang="en-US" sz="2000" dirty="0"/>
              <a:t> </a:t>
            </a:r>
            <a:r>
              <a:rPr lang="en-US" sz="2000" dirty="0">
                <a:latin typeface="Symbol" panose="05050102010706020507" pitchFamily="18" charset="2"/>
              </a:rPr>
              <a:t>a/b</a:t>
            </a:r>
          </a:p>
        </p:txBody>
      </p:sp>
      <p:sp>
        <p:nvSpPr>
          <p:cNvPr id="48" name="TextBox 47">
            <a:extLst>
              <a:ext uri="{FF2B5EF4-FFF2-40B4-BE49-F238E27FC236}">
                <a16:creationId xmlns:a16="http://schemas.microsoft.com/office/drawing/2014/main" id="{BF06EA3B-6158-4100-B422-DC8CD0167C91}"/>
              </a:ext>
            </a:extLst>
          </p:cNvPr>
          <p:cNvSpPr txBox="1"/>
          <p:nvPr/>
        </p:nvSpPr>
        <p:spPr>
          <a:xfrm>
            <a:off x="5346602" y="602259"/>
            <a:ext cx="1989904" cy="707886"/>
          </a:xfrm>
          <a:prstGeom prst="rect">
            <a:avLst/>
          </a:prstGeom>
          <a:noFill/>
        </p:spPr>
        <p:txBody>
          <a:bodyPr wrap="none" rtlCol="0">
            <a:spAutoFit/>
          </a:bodyPr>
          <a:lstStyle/>
          <a:p>
            <a:r>
              <a:rPr lang="en-US" sz="2000" dirty="0" err="1"/>
              <a:t>Danno</a:t>
            </a:r>
            <a:r>
              <a:rPr lang="en-US" sz="2000" dirty="0"/>
              <a:t> </a:t>
            </a:r>
            <a:r>
              <a:rPr lang="en-US" sz="2000" dirty="0" err="1"/>
              <a:t>precursori</a:t>
            </a:r>
            <a:endParaRPr lang="en-US" sz="2000" dirty="0"/>
          </a:p>
          <a:p>
            <a:r>
              <a:rPr lang="en-US" sz="2000" dirty="0" err="1"/>
              <a:t>Globuli</a:t>
            </a:r>
            <a:r>
              <a:rPr lang="en-US" sz="2000" dirty="0"/>
              <a:t> </a:t>
            </a:r>
            <a:r>
              <a:rPr lang="en-US" sz="2000" dirty="0" err="1"/>
              <a:t>rossi</a:t>
            </a:r>
            <a:endParaRPr lang="en-US" sz="2000" dirty="0"/>
          </a:p>
        </p:txBody>
      </p:sp>
      <p:cxnSp>
        <p:nvCxnSpPr>
          <p:cNvPr id="50" name="Straight Arrow Connector 49">
            <a:extLst>
              <a:ext uri="{FF2B5EF4-FFF2-40B4-BE49-F238E27FC236}">
                <a16:creationId xmlns:a16="http://schemas.microsoft.com/office/drawing/2014/main" id="{DD521225-8B72-4B23-84FD-53CBE92E05DE}"/>
              </a:ext>
            </a:extLst>
          </p:cNvPr>
          <p:cNvCxnSpPr>
            <a:cxnSpLocks/>
          </p:cNvCxnSpPr>
          <p:nvPr/>
        </p:nvCxnSpPr>
        <p:spPr>
          <a:xfrm>
            <a:off x="7404100" y="876300"/>
            <a:ext cx="79163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48719C79-7AC5-42B7-8DCC-9F93CC596F05}"/>
              </a:ext>
            </a:extLst>
          </p:cNvPr>
          <p:cNvSpPr txBox="1"/>
          <p:nvPr/>
        </p:nvSpPr>
        <p:spPr>
          <a:xfrm>
            <a:off x="8561060" y="597987"/>
            <a:ext cx="2943883" cy="1446550"/>
          </a:xfrm>
          <a:prstGeom prst="rect">
            <a:avLst/>
          </a:prstGeom>
          <a:noFill/>
        </p:spPr>
        <p:txBody>
          <a:bodyPr wrap="none" rtlCol="0">
            <a:spAutoFit/>
          </a:bodyPr>
          <a:lstStyle/>
          <a:p>
            <a:pPr algn="ctr"/>
            <a:r>
              <a:rPr lang="en-US" sz="2000" dirty="0" err="1"/>
              <a:t>Globuli</a:t>
            </a:r>
            <a:r>
              <a:rPr lang="en-US" sz="2000" dirty="0"/>
              <a:t> </a:t>
            </a:r>
            <a:r>
              <a:rPr lang="en-US" sz="2000" dirty="0" err="1"/>
              <a:t>rossi</a:t>
            </a:r>
            <a:r>
              <a:rPr lang="en-US" sz="2000" dirty="0"/>
              <a:t> </a:t>
            </a:r>
            <a:r>
              <a:rPr lang="en-US" sz="2000" dirty="0" err="1"/>
              <a:t>danneggiati</a:t>
            </a:r>
            <a:endParaRPr lang="en-US" sz="2000" dirty="0"/>
          </a:p>
          <a:p>
            <a:pPr algn="ctr"/>
            <a:r>
              <a:rPr lang="en-US" sz="2000" dirty="0" err="1"/>
              <a:t>Sequestrazione</a:t>
            </a:r>
            <a:r>
              <a:rPr lang="en-US" sz="2000" dirty="0"/>
              <a:t> </a:t>
            </a:r>
            <a:r>
              <a:rPr lang="en-US" sz="2000" dirty="0" err="1"/>
              <a:t>nella</a:t>
            </a:r>
            <a:r>
              <a:rPr lang="en-US" sz="2000" dirty="0"/>
              <a:t> </a:t>
            </a:r>
            <a:r>
              <a:rPr lang="en-US" sz="2000" dirty="0" err="1"/>
              <a:t>milza</a:t>
            </a:r>
            <a:endParaRPr lang="en-US" sz="2000" dirty="0"/>
          </a:p>
          <a:p>
            <a:pPr algn="ctr"/>
            <a:r>
              <a:rPr lang="en-US" sz="2400" b="1" dirty="0" err="1"/>
              <a:t>Difetto</a:t>
            </a:r>
            <a:r>
              <a:rPr lang="en-US" sz="2400" b="1" dirty="0"/>
              <a:t> </a:t>
            </a:r>
            <a:r>
              <a:rPr lang="en-US" sz="2400" b="1" dirty="0" err="1"/>
              <a:t>immunitario</a:t>
            </a:r>
            <a:endParaRPr lang="en-US" sz="2400" b="1" dirty="0"/>
          </a:p>
          <a:p>
            <a:pPr algn="ctr"/>
            <a:r>
              <a:rPr lang="en-US" sz="2400" b="1" dirty="0"/>
              <a:t>Anemia</a:t>
            </a:r>
          </a:p>
        </p:txBody>
      </p:sp>
      <p:cxnSp>
        <p:nvCxnSpPr>
          <p:cNvPr id="53" name="Straight Arrow Connector 52">
            <a:extLst>
              <a:ext uri="{FF2B5EF4-FFF2-40B4-BE49-F238E27FC236}">
                <a16:creationId xmlns:a16="http://schemas.microsoft.com/office/drawing/2014/main" id="{FFE5EED0-DA8B-426B-A358-423E95460341}"/>
              </a:ext>
            </a:extLst>
          </p:cNvPr>
          <p:cNvCxnSpPr>
            <a:cxnSpLocks/>
          </p:cNvCxnSpPr>
          <p:nvPr/>
        </p:nvCxnSpPr>
        <p:spPr>
          <a:xfrm>
            <a:off x="10160000" y="2012264"/>
            <a:ext cx="0" cy="38373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BA55E969-B626-4348-A72F-D0EF12F04A46}"/>
              </a:ext>
            </a:extLst>
          </p:cNvPr>
          <p:cNvSpPr txBox="1"/>
          <p:nvPr/>
        </p:nvSpPr>
        <p:spPr>
          <a:xfrm>
            <a:off x="9741912" y="2310083"/>
            <a:ext cx="1909497" cy="769441"/>
          </a:xfrm>
          <a:prstGeom prst="rect">
            <a:avLst/>
          </a:prstGeom>
          <a:noFill/>
        </p:spPr>
        <p:txBody>
          <a:bodyPr wrap="none" rtlCol="0">
            <a:spAutoFit/>
          </a:bodyPr>
          <a:lstStyle/>
          <a:p>
            <a:r>
              <a:rPr lang="en-US" sz="2000" dirty="0" err="1"/>
              <a:t>Ittero</a:t>
            </a:r>
            <a:endParaRPr lang="en-US" sz="2000" dirty="0"/>
          </a:p>
          <a:p>
            <a:r>
              <a:rPr lang="en-US" sz="2400" b="1" dirty="0" err="1"/>
              <a:t>Coliche</a:t>
            </a:r>
            <a:r>
              <a:rPr lang="en-US" sz="2400" b="1" dirty="0"/>
              <a:t> </a:t>
            </a:r>
            <a:r>
              <a:rPr lang="en-US" sz="2400" b="1" dirty="0" err="1"/>
              <a:t>biliari</a:t>
            </a:r>
            <a:endParaRPr lang="en-US" sz="2400" b="1" dirty="0"/>
          </a:p>
        </p:txBody>
      </p:sp>
      <p:cxnSp>
        <p:nvCxnSpPr>
          <p:cNvPr id="56" name="Straight Arrow Connector 55">
            <a:extLst>
              <a:ext uri="{FF2B5EF4-FFF2-40B4-BE49-F238E27FC236}">
                <a16:creationId xmlns:a16="http://schemas.microsoft.com/office/drawing/2014/main" id="{B98CD409-61DF-4981-81D2-2B59B57AE973}"/>
              </a:ext>
            </a:extLst>
          </p:cNvPr>
          <p:cNvCxnSpPr>
            <a:cxnSpLocks/>
            <a:stCxn id="51" idx="1"/>
            <a:endCxn id="57" idx="0"/>
          </p:cNvCxnSpPr>
          <p:nvPr/>
        </p:nvCxnSpPr>
        <p:spPr>
          <a:xfrm flipH="1">
            <a:off x="7620013" y="1321262"/>
            <a:ext cx="941047" cy="64401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5224AB26-9B40-4E28-856F-97D3B4CD6981}"/>
              </a:ext>
            </a:extLst>
          </p:cNvPr>
          <p:cNvCxnSpPr/>
          <p:nvPr/>
        </p:nvCxnSpPr>
        <p:spPr>
          <a:xfrm flipH="1">
            <a:off x="5293077" y="2434948"/>
            <a:ext cx="95673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D0407478-B06F-4EF5-AD55-0841648E30DE}"/>
              </a:ext>
            </a:extLst>
          </p:cNvPr>
          <p:cNvSpPr txBox="1"/>
          <p:nvPr/>
        </p:nvSpPr>
        <p:spPr>
          <a:xfrm>
            <a:off x="3344333" y="2193284"/>
            <a:ext cx="1940897" cy="830997"/>
          </a:xfrm>
          <a:prstGeom prst="rect">
            <a:avLst/>
          </a:prstGeom>
          <a:noFill/>
        </p:spPr>
        <p:txBody>
          <a:bodyPr wrap="square" rtlCol="0">
            <a:spAutoFit/>
          </a:bodyPr>
          <a:lstStyle/>
          <a:p>
            <a:r>
              <a:rPr lang="en-US" sz="2400" b="1" dirty="0" err="1"/>
              <a:t>Deformazioni</a:t>
            </a:r>
            <a:r>
              <a:rPr lang="en-US" sz="2400" b="1" dirty="0"/>
              <a:t> </a:t>
            </a:r>
            <a:r>
              <a:rPr lang="en-US" sz="2400" b="1" dirty="0" err="1"/>
              <a:t>ossee</a:t>
            </a:r>
            <a:endParaRPr lang="en-US" sz="2400" b="1" dirty="0"/>
          </a:p>
        </p:txBody>
      </p:sp>
      <p:cxnSp>
        <p:nvCxnSpPr>
          <p:cNvPr id="61" name="Straight Arrow Connector 60">
            <a:extLst>
              <a:ext uri="{FF2B5EF4-FFF2-40B4-BE49-F238E27FC236}">
                <a16:creationId xmlns:a16="http://schemas.microsoft.com/office/drawing/2014/main" id="{D1394632-8E47-4A1C-A23A-9D177C647249}"/>
              </a:ext>
            </a:extLst>
          </p:cNvPr>
          <p:cNvCxnSpPr/>
          <p:nvPr/>
        </p:nvCxnSpPr>
        <p:spPr>
          <a:xfrm>
            <a:off x="4675011" y="876300"/>
            <a:ext cx="49953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AE029F85-9A9F-4C9A-9A00-C918C246E1D1}"/>
              </a:ext>
            </a:extLst>
          </p:cNvPr>
          <p:cNvSpPr txBox="1"/>
          <p:nvPr/>
        </p:nvSpPr>
        <p:spPr>
          <a:xfrm>
            <a:off x="257198" y="999439"/>
            <a:ext cx="1311578" cy="461665"/>
          </a:xfrm>
          <a:prstGeom prst="rect">
            <a:avLst/>
          </a:prstGeom>
          <a:noFill/>
          <a:ln>
            <a:solidFill>
              <a:srgbClr val="FF0000"/>
            </a:solidFill>
          </a:ln>
        </p:spPr>
        <p:txBody>
          <a:bodyPr wrap="none" rtlCol="0">
            <a:spAutoFit/>
          </a:bodyPr>
          <a:lstStyle/>
          <a:p>
            <a:r>
              <a:rPr lang="en-US" sz="2400" b="1" dirty="0" err="1">
                <a:solidFill>
                  <a:srgbClr val="FF0000"/>
                </a:solidFill>
              </a:rPr>
              <a:t>Eziologia</a:t>
            </a:r>
            <a:endParaRPr lang="en-US" sz="2400" b="1" dirty="0">
              <a:solidFill>
                <a:srgbClr val="FF0000"/>
              </a:solidFill>
            </a:endParaRPr>
          </a:p>
        </p:txBody>
      </p:sp>
      <p:cxnSp>
        <p:nvCxnSpPr>
          <p:cNvPr id="65" name="Straight Arrow Connector 64">
            <a:extLst>
              <a:ext uri="{FF2B5EF4-FFF2-40B4-BE49-F238E27FC236}">
                <a16:creationId xmlns:a16="http://schemas.microsoft.com/office/drawing/2014/main" id="{89E8714B-43E3-4545-92CB-B19E3C8DAAE9}"/>
              </a:ext>
            </a:extLst>
          </p:cNvPr>
          <p:cNvCxnSpPr>
            <a:cxnSpLocks/>
          </p:cNvCxnSpPr>
          <p:nvPr/>
        </p:nvCxnSpPr>
        <p:spPr>
          <a:xfrm>
            <a:off x="7498777" y="3035300"/>
            <a:ext cx="0" cy="36923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1159A509-88FD-405E-B5F2-5535A41174D1}"/>
              </a:ext>
            </a:extLst>
          </p:cNvPr>
          <p:cNvSpPr txBox="1"/>
          <p:nvPr/>
        </p:nvSpPr>
        <p:spPr>
          <a:xfrm>
            <a:off x="6860243" y="3404531"/>
            <a:ext cx="1302472" cy="400110"/>
          </a:xfrm>
          <a:prstGeom prst="rect">
            <a:avLst/>
          </a:prstGeom>
          <a:noFill/>
        </p:spPr>
        <p:txBody>
          <a:bodyPr wrap="none" rtlCol="0">
            <a:spAutoFit/>
          </a:bodyPr>
          <a:lstStyle/>
          <a:p>
            <a:r>
              <a:rPr lang="en-US" sz="2000" dirty="0" err="1"/>
              <a:t>Trasfusioni</a:t>
            </a:r>
            <a:endParaRPr lang="en-US" sz="2000" dirty="0"/>
          </a:p>
        </p:txBody>
      </p:sp>
      <p:sp>
        <p:nvSpPr>
          <p:cNvPr id="67" name="TextBox 66">
            <a:extLst>
              <a:ext uri="{FF2B5EF4-FFF2-40B4-BE49-F238E27FC236}">
                <a16:creationId xmlns:a16="http://schemas.microsoft.com/office/drawing/2014/main" id="{E73AECE3-92FC-4F92-84CC-D8F0ADD61AE8}"/>
              </a:ext>
            </a:extLst>
          </p:cNvPr>
          <p:cNvSpPr txBox="1"/>
          <p:nvPr/>
        </p:nvSpPr>
        <p:spPr>
          <a:xfrm>
            <a:off x="9271000" y="3383527"/>
            <a:ext cx="1788375" cy="400110"/>
          </a:xfrm>
          <a:prstGeom prst="rect">
            <a:avLst/>
          </a:prstGeom>
          <a:noFill/>
        </p:spPr>
        <p:txBody>
          <a:bodyPr wrap="none" rtlCol="0">
            <a:spAutoFit/>
          </a:bodyPr>
          <a:lstStyle/>
          <a:p>
            <a:r>
              <a:rPr lang="en-US" sz="2000" dirty="0" err="1"/>
              <a:t>Accumulo</a:t>
            </a:r>
            <a:r>
              <a:rPr lang="en-US" sz="2000" dirty="0"/>
              <a:t> ferro</a:t>
            </a:r>
          </a:p>
        </p:txBody>
      </p:sp>
      <p:sp>
        <p:nvSpPr>
          <p:cNvPr id="68" name="TextBox 67">
            <a:extLst>
              <a:ext uri="{FF2B5EF4-FFF2-40B4-BE49-F238E27FC236}">
                <a16:creationId xmlns:a16="http://schemas.microsoft.com/office/drawing/2014/main" id="{90E4E045-2CFE-4618-A756-BB575E10ABB5}"/>
              </a:ext>
            </a:extLst>
          </p:cNvPr>
          <p:cNvSpPr txBox="1"/>
          <p:nvPr/>
        </p:nvSpPr>
        <p:spPr>
          <a:xfrm>
            <a:off x="8883631" y="4150711"/>
            <a:ext cx="3132268" cy="2308324"/>
          </a:xfrm>
          <a:prstGeom prst="rect">
            <a:avLst/>
          </a:prstGeom>
          <a:noFill/>
        </p:spPr>
        <p:txBody>
          <a:bodyPr wrap="none" rtlCol="0">
            <a:spAutoFit/>
          </a:bodyPr>
          <a:lstStyle/>
          <a:p>
            <a:r>
              <a:rPr lang="en-US" sz="2400" dirty="0" err="1"/>
              <a:t>Danno</a:t>
            </a:r>
            <a:r>
              <a:rPr lang="en-US" sz="2400" dirty="0"/>
              <a:t> </a:t>
            </a:r>
            <a:r>
              <a:rPr lang="en-US" sz="2400" b="1" dirty="0" err="1"/>
              <a:t>fegato</a:t>
            </a:r>
            <a:endParaRPr lang="en-US" sz="2400" b="1" dirty="0"/>
          </a:p>
          <a:p>
            <a:r>
              <a:rPr lang="en-US" sz="2400" dirty="0" err="1"/>
              <a:t>Danno</a:t>
            </a:r>
            <a:r>
              <a:rPr lang="en-US" sz="2400" dirty="0"/>
              <a:t> </a:t>
            </a:r>
            <a:r>
              <a:rPr lang="en-US" sz="2400" dirty="0" err="1"/>
              <a:t>organi</a:t>
            </a:r>
            <a:r>
              <a:rPr lang="en-US" sz="2400" dirty="0"/>
              <a:t> </a:t>
            </a:r>
            <a:r>
              <a:rPr lang="en-US" sz="2400" b="1" dirty="0" err="1"/>
              <a:t>endocrini</a:t>
            </a:r>
            <a:endParaRPr lang="en-US" sz="2400" b="1" dirty="0"/>
          </a:p>
          <a:p>
            <a:pPr marL="285750" indent="-285750">
              <a:buFontTx/>
              <a:buChar char="-"/>
            </a:pPr>
            <a:r>
              <a:rPr lang="en-US" sz="2400" dirty="0" err="1"/>
              <a:t>Diabete</a:t>
            </a:r>
            <a:endParaRPr lang="en-US" sz="2400" dirty="0"/>
          </a:p>
          <a:p>
            <a:pPr marL="285750" indent="-285750">
              <a:buFontTx/>
              <a:buChar char="-"/>
            </a:pPr>
            <a:r>
              <a:rPr lang="en-US" sz="2400" dirty="0" err="1"/>
              <a:t>Ridotta</a:t>
            </a:r>
            <a:r>
              <a:rPr lang="en-US" sz="2400" dirty="0"/>
              <a:t> </a:t>
            </a:r>
            <a:r>
              <a:rPr lang="en-US" sz="2400" dirty="0" err="1"/>
              <a:t>crescita</a:t>
            </a:r>
            <a:endParaRPr lang="en-US" sz="2400" dirty="0"/>
          </a:p>
          <a:p>
            <a:pPr marL="285750" indent="-285750">
              <a:buFontTx/>
              <a:buChar char="-"/>
            </a:pPr>
            <a:r>
              <a:rPr lang="en-US" sz="2400" dirty="0" err="1"/>
              <a:t>Infertilità</a:t>
            </a:r>
            <a:endParaRPr lang="en-US" sz="2400" dirty="0"/>
          </a:p>
          <a:p>
            <a:r>
              <a:rPr lang="en-US" sz="2400" dirty="0" err="1"/>
              <a:t>Danno</a:t>
            </a:r>
            <a:r>
              <a:rPr lang="en-US" sz="2400" dirty="0"/>
              <a:t> </a:t>
            </a:r>
            <a:r>
              <a:rPr lang="en-US" sz="2400" b="1" dirty="0" err="1"/>
              <a:t>cuore</a:t>
            </a:r>
            <a:endParaRPr lang="en-US" sz="2400" b="1" dirty="0"/>
          </a:p>
        </p:txBody>
      </p:sp>
      <p:cxnSp>
        <p:nvCxnSpPr>
          <p:cNvPr id="70" name="Straight Arrow Connector 69">
            <a:extLst>
              <a:ext uri="{FF2B5EF4-FFF2-40B4-BE49-F238E27FC236}">
                <a16:creationId xmlns:a16="http://schemas.microsoft.com/office/drawing/2014/main" id="{C4DFB016-FC47-42CB-85DB-097502E97F3F}"/>
              </a:ext>
            </a:extLst>
          </p:cNvPr>
          <p:cNvCxnSpPr>
            <a:cxnSpLocks/>
          </p:cNvCxnSpPr>
          <p:nvPr/>
        </p:nvCxnSpPr>
        <p:spPr>
          <a:xfrm>
            <a:off x="8315959" y="3598139"/>
            <a:ext cx="801797" cy="644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8006FCA9-9DC4-4EB1-83E1-DEBBC4CDFDE9}"/>
              </a:ext>
            </a:extLst>
          </p:cNvPr>
          <p:cNvCxnSpPr>
            <a:cxnSpLocks/>
          </p:cNvCxnSpPr>
          <p:nvPr/>
        </p:nvCxnSpPr>
        <p:spPr>
          <a:xfrm>
            <a:off x="10160000" y="3804641"/>
            <a:ext cx="0" cy="34607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84F4FF7-00DB-4FCF-8187-C7724A8F583A}"/>
              </a:ext>
            </a:extLst>
          </p:cNvPr>
          <p:cNvSpPr txBox="1"/>
          <p:nvPr/>
        </p:nvSpPr>
        <p:spPr>
          <a:xfrm>
            <a:off x="191806" y="301446"/>
            <a:ext cx="2266967" cy="707886"/>
          </a:xfrm>
          <a:prstGeom prst="rect">
            <a:avLst/>
          </a:prstGeom>
          <a:noFill/>
        </p:spPr>
        <p:txBody>
          <a:bodyPr wrap="square" rtlCol="0">
            <a:spAutoFit/>
          </a:bodyPr>
          <a:lstStyle/>
          <a:p>
            <a:r>
              <a:rPr lang="en-US" sz="2000" dirty="0" err="1"/>
              <a:t>Ridotta</a:t>
            </a:r>
            <a:r>
              <a:rPr lang="en-US" sz="2000" dirty="0"/>
              <a:t> </a:t>
            </a:r>
            <a:r>
              <a:rPr lang="en-US" sz="2000" dirty="0" err="1"/>
              <a:t>produzione</a:t>
            </a:r>
            <a:r>
              <a:rPr lang="en-US" sz="2000" dirty="0"/>
              <a:t> </a:t>
            </a:r>
            <a:r>
              <a:rPr lang="en-US" sz="2000" dirty="0" err="1"/>
              <a:t>catene</a:t>
            </a:r>
            <a:r>
              <a:rPr lang="en-US" sz="2000" dirty="0"/>
              <a:t> beta</a:t>
            </a:r>
          </a:p>
        </p:txBody>
      </p:sp>
      <p:cxnSp>
        <p:nvCxnSpPr>
          <p:cNvPr id="25" name="Straight Arrow Connector 24">
            <a:extLst>
              <a:ext uri="{FF2B5EF4-FFF2-40B4-BE49-F238E27FC236}">
                <a16:creationId xmlns:a16="http://schemas.microsoft.com/office/drawing/2014/main" id="{D114401B-BA5E-4E4C-AB51-AFBBC335596E}"/>
              </a:ext>
            </a:extLst>
          </p:cNvPr>
          <p:cNvCxnSpPr>
            <a:cxnSpLocks/>
          </p:cNvCxnSpPr>
          <p:nvPr/>
        </p:nvCxnSpPr>
        <p:spPr>
          <a:xfrm>
            <a:off x="1842950" y="876300"/>
            <a:ext cx="91718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75B9B6F-BFB1-42C8-AC83-7FEDC42B9B32}"/>
              </a:ext>
            </a:extLst>
          </p:cNvPr>
          <p:cNvCxnSpPr>
            <a:cxnSpLocks/>
          </p:cNvCxnSpPr>
          <p:nvPr/>
        </p:nvCxnSpPr>
        <p:spPr>
          <a:xfrm>
            <a:off x="2586567" y="397933"/>
            <a:ext cx="9491136" cy="0"/>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C2F3E20-7BA4-4DB0-A3B6-597982C49261}"/>
              </a:ext>
            </a:extLst>
          </p:cNvPr>
          <p:cNvCxnSpPr>
            <a:cxnSpLocks/>
          </p:cNvCxnSpPr>
          <p:nvPr/>
        </p:nvCxnSpPr>
        <p:spPr>
          <a:xfrm>
            <a:off x="2632173" y="3081867"/>
            <a:ext cx="2950452" cy="0"/>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A1B0A83-B88E-48D9-A7B6-C7478DA2AA33}"/>
              </a:ext>
            </a:extLst>
          </p:cNvPr>
          <p:cNvCxnSpPr>
            <a:cxnSpLocks/>
          </p:cNvCxnSpPr>
          <p:nvPr/>
        </p:nvCxnSpPr>
        <p:spPr>
          <a:xfrm>
            <a:off x="8811068" y="6532033"/>
            <a:ext cx="3266635" cy="0"/>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7FA4829-2B56-47E5-B2BA-A9CED784B93C}"/>
              </a:ext>
            </a:extLst>
          </p:cNvPr>
          <p:cNvCxnSpPr>
            <a:cxnSpLocks/>
          </p:cNvCxnSpPr>
          <p:nvPr/>
        </p:nvCxnSpPr>
        <p:spPr>
          <a:xfrm>
            <a:off x="12077703" y="397933"/>
            <a:ext cx="0" cy="6134100"/>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BB775A53-7633-4A38-862D-68FB338AEA6C}"/>
              </a:ext>
            </a:extLst>
          </p:cNvPr>
          <p:cNvCxnSpPr>
            <a:cxnSpLocks/>
          </p:cNvCxnSpPr>
          <p:nvPr/>
        </p:nvCxnSpPr>
        <p:spPr>
          <a:xfrm flipH="1" flipV="1">
            <a:off x="2586568" y="397933"/>
            <a:ext cx="45605" cy="2683934"/>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9CEED05-DFD5-4B8F-8200-F5D5CF4E73E3}"/>
              </a:ext>
            </a:extLst>
          </p:cNvPr>
          <p:cNvCxnSpPr>
            <a:cxnSpLocks/>
          </p:cNvCxnSpPr>
          <p:nvPr/>
        </p:nvCxnSpPr>
        <p:spPr>
          <a:xfrm flipH="1" flipV="1">
            <a:off x="5600883" y="3081868"/>
            <a:ext cx="13719" cy="935565"/>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A34FAB2-E98A-463B-81A7-2AAA63435987}"/>
              </a:ext>
            </a:extLst>
          </p:cNvPr>
          <p:cNvCxnSpPr>
            <a:cxnSpLocks/>
          </p:cNvCxnSpPr>
          <p:nvPr/>
        </p:nvCxnSpPr>
        <p:spPr>
          <a:xfrm>
            <a:off x="5614602" y="4017433"/>
            <a:ext cx="3196123" cy="0"/>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87D22BDB-3C08-49E8-8484-C9978227618B}"/>
              </a:ext>
            </a:extLst>
          </p:cNvPr>
          <p:cNvCxnSpPr>
            <a:cxnSpLocks/>
          </p:cNvCxnSpPr>
          <p:nvPr/>
        </p:nvCxnSpPr>
        <p:spPr>
          <a:xfrm flipV="1">
            <a:off x="8810725" y="4017434"/>
            <a:ext cx="1" cy="2514599"/>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12249BC6-6301-465F-AC1D-E206B1C371D4}"/>
              </a:ext>
            </a:extLst>
          </p:cNvPr>
          <p:cNvSpPr txBox="1"/>
          <p:nvPr/>
        </p:nvSpPr>
        <p:spPr>
          <a:xfrm>
            <a:off x="1456670" y="1851376"/>
            <a:ext cx="1578445" cy="461665"/>
          </a:xfrm>
          <a:prstGeom prst="rect">
            <a:avLst/>
          </a:prstGeom>
          <a:solidFill>
            <a:schemeClr val="bg1"/>
          </a:solidFill>
          <a:ln>
            <a:solidFill>
              <a:srgbClr val="FF0000"/>
            </a:solidFill>
          </a:ln>
        </p:spPr>
        <p:txBody>
          <a:bodyPr wrap="none" rtlCol="0">
            <a:spAutoFit/>
          </a:bodyPr>
          <a:lstStyle/>
          <a:p>
            <a:r>
              <a:rPr lang="en-US" sz="2400" b="1" dirty="0" err="1">
                <a:solidFill>
                  <a:srgbClr val="FF0000"/>
                </a:solidFill>
              </a:rPr>
              <a:t>Patogenesi</a:t>
            </a:r>
            <a:endParaRPr lang="en-US" sz="2400" b="1" dirty="0">
              <a:solidFill>
                <a:srgbClr val="FF0000"/>
              </a:solidFill>
            </a:endParaRPr>
          </a:p>
        </p:txBody>
      </p:sp>
      <p:sp>
        <p:nvSpPr>
          <p:cNvPr id="3" name="TextBox 2">
            <a:extLst>
              <a:ext uri="{FF2B5EF4-FFF2-40B4-BE49-F238E27FC236}">
                <a16:creationId xmlns:a16="http://schemas.microsoft.com/office/drawing/2014/main" id="{2D986F30-FC57-4AAD-A696-0868B5962BF8}"/>
              </a:ext>
            </a:extLst>
          </p:cNvPr>
          <p:cNvSpPr txBox="1"/>
          <p:nvPr/>
        </p:nvSpPr>
        <p:spPr>
          <a:xfrm>
            <a:off x="3287873" y="4746756"/>
            <a:ext cx="3657600" cy="1384995"/>
          </a:xfrm>
          <a:prstGeom prst="rect">
            <a:avLst/>
          </a:prstGeom>
          <a:noFill/>
        </p:spPr>
        <p:txBody>
          <a:bodyPr wrap="square" rtlCol="0">
            <a:spAutoFit/>
          </a:bodyPr>
          <a:lstStyle/>
          <a:p>
            <a:r>
              <a:rPr lang="en-US" sz="2800" b="1" dirty="0"/>
              <a:t>SINTOMI E SEGNI </a:t>
            </a:r>
            <a:r>
              <a:rPr lang="en-US" sz="2800" b="1" u="sng" dirty="0"/>
              <a:t>INDIRETTAMENTE</a:t>
            </a:r>
            <a:r>
              <a:rPr lang="en-US" sz="2800" b="1" dirty="0"/>
              <a:t> LEGATI ALL’ANEMIA  </a:t>
            </a:r>
          </a:p>
        </p:txBody>
      </p:sp>
      <p:pic>
        <p:nvPicPr>
          <p:cNvPr id="32" name="Picture 2">
            <a:extLst>
              <a:ext uri="{FF2B5EF4-FFF2-40B4-BE49-F238E27FC236}">
                <a16:creationId xmlns:a16="http://schemas.microsoft.com/office/drawing/2014/main" id="{4A70BE42-D267-43B6-89F7-EFFE137B25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9520" y="2785413"/>
            <a:ext cx="1351433" cy="135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TextBox 56">
            <a:extLst>
              <a:ext uri="{FF2B5EF4-FFF2-40B4-BE49-F238E27FC236}">
                <a16:creationId xmlns:a16="http://schemas.microsoft.com/office/drawing/2014/main" id="{71654DC3-9A3D-4A9A-B8A8-194CE43CEA69}"/>
              </a:ext>
            </a:extLst>
          </p:cNvPr>
          <p:cNvSpPr txBox="1"/>
          <p:nvPr/>
        </p:nvSpPr>
        <p:spPr>
          <a:xfrm>
            <a:off x="6341554" y="1965280"/>
            <a:ext cx="2556918" cy="1015663"/>
          </a:xfrm>
          <a:prstGeom prst="rect">
            <a:avLst/>
          </a:prstGeom>
          <a:noFill/>
        </p:spPr>
        <p:txBody>
          <a:bodyPr wrap="none" rtlCol="0">
            <a:spAutoFit/>
          </a:bodyPr>
          <a:lstStyle/>
          <a:p>
            <a:r>
              <a:rPr lang="en-US" sz="2000" dirty="0" err="1"/>
              <a:t>Aumento</a:t>
            </a:r>
            <a:r>
              <a:rPr lang="en-US" sz="2000" dirty="0"/>
              <a:t> </a:t>
            </a:r>
            <a:r>
              <a:rPr lang="en-US" sz="2000" dirty="0" err="1"/>
              <a:t>produzione</a:t>
            </a:r>
            <a:endParaRPr lang="en-US" sz="2000" dirty="0"/>
          </a:p>
          <a:p>
            <a:r>
              <a:rPr lang="en-US" sz="2000" dirty="0"/>
              <a:t>Ma </a:t>
            </a:r>
            <a:r>
              <a:rPr lang="en-US" sz="2000" dirty="0" err="1"/>
              <a:t>circolo</a:t>
            </a:r>
            <a:r>
              <a:rPr lang="en-US" sz="2000" dirty="0"/>
              <a:t> </a:t>
            </a:r>
            <a:r>
              <a:rPr lang="en-US" sz="2000" dirty="0" err="1"/>
              <a:t>vizioso</a:t>
            </a:r>
            <a:r>
              <a:rPr lang="en-US" sz="2000" dirty="0"/>
              <a:t> per</a:t>
            </a:r>
          </a:p>
          <a:p>
            <a:r>
              <a:rPr lang="en-US" sz="2000" b="1" dirty="0" err="1">
                <a:solidFill>
                  <a:schemeClr val="accent1"/>
                </a:solidFill>
              </a:rPr>
              <a:t>Eritropoiesi</a:t>
            </a:r>
            <a:r>
              <a:rPr lang="en-US" sz="2000" b="1" dirty="0">
                <a:solidFill>
                  <a:schemeClr val="accent1"/>
                </a:solidFill>
              </a:rPr>
              <a:t> </a:t>
            </a:r>
            <a:r>
              <a:rPr lang="en-US" sz="2000" b="1" dirty="0" err="1">
                <a:solidFill>
                  <a:schemeClr val="accent1"/>
                </a:solidFill>
              </a:rPr>
              <a:t>inefficiace</a:t>
            </a:r>
            <a:endParaRPr lang="en-US" sz="2000" b="1" dirty="0">
              <a:solidFill>
                <a:schemeClr val="accent1"/>
              </a:solidFill>
            </a:endParaRPr>
          </a:p>
        </p:txBody>
      </p:sp>
    </p:spTree>
    <p:extLst>
      <p:ext uri="{BB962C8B-B14F-4D97-AF65-F5344CB8AC3E}">
        <p14:creationId xmlns:p14="http://schemas.microsoft.com/office/powerpoint/2010/main" val="31740966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A30693E-B1AA-BC9D-1CFF-776813C248BB}"/>
              </a:ext>
            </a:extLst>
          </p:cNvPr>
          <p:cNvPicPr>
            <a:picLocks noChangeAspect="1" noChangeArrowheads="1"/>
          </p:cNvPicPr>
          <p:nvPr/>
        </p:nvPicPr>
        <p:blipFill>
          <a:blip r:embed="rId2" cstate="print"/>
          <a:srcRect/>
          <a:stretch>
            <a:fillRect/>
          </a:stretch>
        </p:blipFill>
        <p:spPr bwMode="auto">
          <a:xfrm>
            <a:off x="200771" y="1448511"/>
            <a:ext cx="3025154" cy="4127342"/>
          </a:xfrm>
          <a:prstGeom prst="rect">
            <a:avLst/>
          </a:prstGeom>
          <a:noFill/>
          <a:ln w="9525">
            <a:noFill/>
            <a:miter lim="800000"/>
            <a:headEnd/>
            <a:tailEnd/>
          </a:ln>
        </p:spPr>
      </p:pic>
      <p:pic>
        <p:nvPicPr>
          <p:cNvPr id="4" name="Picture 3" descr="Chart, histogram&#10;&#10;Description automatically generated">
            <a:extLst>
              <a:ext uri="{FF2B5EF4-FFF2-40B4-BE49-F238E27FC236}">
                <a16:creationId xmlns:a16="http://schemas.microsoft.com/office/drawing/2014/main" id="{EA812F22-FD32-E0FF-C19B-9B9EC3E872E3}"/>
              </a:ext>
            </a:extLst>
          </p:cNvPr>
          <p:cNvPicPr>
            <a:picLocks noChangeAspect="1"/>
          </p:cNvPicPr>
          <p:nvPr/>
        </p:nvPicPr>
        <p:blipFill>
          <a:blip r:embed="rId3"/>
          <a:stretch>
            <a:fillRect/>
          </a:stretch>
        </p:blipFill>
        <p:spPr>
          <a:xfrm>
            <a:off x="3567952" y="1197226"/>
            <a:ext cx="7456026" cy="5570193"/>
          </a:xfrm>
          <a:prstGeom prst="rect">
            <a:avLst/>
          </a:prstGeom>
        </p:spPr>
      </p:pic>
      <p:sp>
        <p:nvSpPr>
          <p:cNvPr id="5" name="TextBox 4">
            <a:extLst>
              <a:ext uri="{FF2B5EF4-FFF2-40B4-BE49-F238E27FC236}">
                <a16:creationId xmlns:a16="http://schemas.microsoft.com/office/drawing/2014/main" id="{9253D4D3-1F0E-35F1-BFE8-3ABF47EA5AB4}"/>
              </a:ext>
            </a:extLst>
          </p:cNvPr>
          <p:cNvSpPr txBox="1"/>
          <p:nvPr/>
        </p:nvSpPr>
        <p:spPr>
          <a:xfrm>
            <a:off x="11023978" y="5958578"/>
            <a:ext cx="958339" cy="707886"/>
          </a:xfrm>
          <a:prstGeom prst="rect">
            <a:avLst/>
          </a:prstGeom>
          <a:noFill/>
        </p:spPr>
        <p:txBody>
          <a:bodyPr wrap="none" rtlCol="0">
            <a:spAutoFit/>
          </a:bodyPr>
          <a:lstStyle/>
          <a:p>
            <a:r>
              <a:rPr lang="it-IT" sz="2000" b="1" dirty="0"/>
              <a:t>Terapia</a:t>
            </a:r>
          </a:p>
          <a:p>
            <a:r>
              <a:rPr lang="it-IT" sz="2000" b="1" dirty="0"/>
              <a:t>genica</a:t>
            </a:r>
          </a:p>
        </p:txBody>
      </p:sp>
      <p:sp>
        <p:nvSpPr>
          <p:cNvPr id="6" name="TextBox 5">
            <a:extLst>
              <a:ext uri="{FF2B5EF4-FFF2-40B4-BE49-F238E27FC236}">
                <a16:creationId xmlns:a16="http://schemas.microsoft.com/office/drawing/2014/main" id="{051FFED4-81D6-0A68-8638-81B2484E61DB}"/>
              </a:ext>
            </a:extLst>
          </p:cNvPr>
          <p:cNvSpPr txBox="1"/>
          <p:nvPr/>
        </p:nvSpPr>
        <p:spPr>
          <a:xfrm>
            <a:off x="3406625" y="5849871"/>
            <a:ext cx="1464825" cy="369332"/>
          </a:xfrm>
          <a:prstGeom prst="rect">
            <a:avLst/>
          </a:prstGeom>
          <a:noFill/>
        </p:spPr>
        <p:txBody>
          <a:bodyPr wrap="none" rtlCol="0">
            <a:spAutoFit/>
          </a:bodyPr>
          <a:lstStyle/>
          <a:p>
            <a:r>
              <a:rPr lang="it-IT" b="1" dirty="0">
                <a:solidFill>
                  <a:schemeClr val="tx1">
                    <a:lumMod val="75000"/>
                    <a:lumOff val="25000"/>
                  </a:schemeClr>
                </a:solidFill>
              </a:rPr>
              <a:t>splenectomia</a:t>
            </a:r>
          </a:p>
        </p:txBody>
      </p:sp>
      <p:cxnSp>
        <p:nvCxnSpPr>
          <p:cNvPr id="7" name="Straight Arrow Connector 6">
            <a:extLst>
              <a:ext uri="{FF2B5EF4-FFF2-40B4-BE49-F238E27FC236}">
                <a16:creationId xmlns:a16="http://schemas.microsoft.com/office/drawing/2014/main" id="{6B1FE6C0-DD70-1250-E859-866663D7C71E}"/>
              </a:ext>
            </a:extLst>
          </p:cNvPr>
          <p:cNvCxnSpPr>
            <a:cxnSpLocks/>
          </p:cNvCxnSpPr>
          <p:nvPr/>
        </p:nvCxnSpPr>
        <p:spPr>
          <a:xfrm>
            <a:off x="6226296" y="788757"/>
            <a:ext cx="0" cy="579353"/>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CE06717-C7B4-C161-4DCF-DEB992089709}"/>
              </a:ext>
            </a:extLst>
          </p:cNvPr>
          <p:cNvSpPr txBox="1"/>
          <p:nvPr/>
        </p:nvSpPr>
        <p:spPr>
          <a:xfrm>
            <a:off x="3797204" y="327092"/>
            <a:ext cx="3671560" cy="461665"/>
          </a:xfrm>
          <a:prstGeom prst="rect">
            <a:avLst/>
          </a:prstGeom>
          <a:noFill/>
        </p:spPr>
        <p:txBody>
          <a:bodyPr wrap="square" rtlCol="0">
            <a:spAutoFit/>
          </a:bodyPr>
          <a:lstStyle/>
          <a:p>
            <a:r>
              <a:rPr lang="it-IT" sz="2400" b="1" dirty="0">
                <a:solidFill>
                  <a:srgbClr val="C00000"/>
                </a:solidFill>
              </a:rPr>
              <a:t>Accumulo di 5g/anno di Fe!</a:t>
            </a:r>
          </a:p>
        </p:txBody>
      </p:sp>
    </p:spTree>
    <p:extLst>
      <p:ext uri="{BB962C8B-B14F-4D97-AF65-F5344CB8AC3E}">
        <p14:creationId xmlns:p14="http://schemas.microsoft.com/office/powerpoint/2010/main" val="38720466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a:extLst>
              <a:ext uri="{FF2B5EF4-FFF2-40B4-BE49-F238E27FC236}">
                <a16:creationId xmlns:a16="http://schemas.microsoft.com/office/drawing/2014/main" id="{AEEC1B47-998B-ECFD-03F0-E0D674C2CAC7}"/>
              </a:ext>
            </a:extLst>
          </p:cNvPr>
          <p:cNvSpPr>
            <a:spLocks noGrp="1" noChangeArrowheads="1"/>
          </p:cNvSpPr>
          <p:nvPr>
            <p:ph type="body" idx="1"/>
          </p:nvPr>
        </p:nvSpPr>
        <p:spPr>
          <a:xfrm>
            <a:off x="631824" y="1162089"/>
            <a:ext cx="11241416" cy="4897437"/>
          </a:xfrm>
        </p:spPr>
        <p:txBody>
          <a:bodyPr>
            <a:normAutofit/>
          </a:bodyPr>
          <a:lstStyle/>
          <a:p>
            <a:pPr eaLnBrk="1" hangingPunct="1">
              <a:lnSpc>
                <a:spcPct val="100000"/>
              </a:lnSpc>
            </a:pPr>
            <a:r>
              <a:rPr lang="it-IT" altLang="it-IT" sz="2400" dirty="0"/>
              <a:t>E’ una </a:t>
            </a:r>
            <a:r>
              <a:rPr lang="el-GR" altLang="it-IT" sz="2400" b="1" dirty="0">
                <a:cs typeface="Arial" panose="020B0604020202020204" pitchFamily="34" charset="0"/>
              </a:rPr>
              <a:t>β</a:t>
            </a:r>
            <a:r>
              <a:rPr lang="it-IT" altLang="it-IT" sz="2400" b="1" dirty="0">
                <a:cs typeface="Arial" panose="020B0604020202020204" pitchFamily="34" charset="0"/>
              </a:rPr>
              <a:t>-globulina</a:t>
            </a:r>
            <a:r>
              <a:rPr lang="it-IT" altLang="it-IT" sz="2400" dirty="0">
                <a:cs typeface="Arial" panose="020B0604020202020204" pitchFamily="34" charset="0"/>
              </a:rPr>
              <a:t> con funzioni di trasporto del ferro    agli organi di deposito o di utilizzo;</a:t>
            </a:r>
          </a:p>
          <a:p>
            <a:pPr eaLnBrk="1" hangingPunct="1">
              <a:lnSpc>
                <a:spcPct val="100000"/>
              </a:lnSpc>
            </a:pPr>
            <a:r>
              <a:rPr lang="it-IT" altLang="it-IT" sz="2400" dirty="0">
                <a:cs typeface="Arial" panose="020B0604020202020204" pitchFamily="34" charset="0"/>
              </a:rPr>
              <a:t>Capta il ferro e </a:t>
            </a:r>
            <a:r>
              <a:rPr lang="it-IT" altLang="it-IT" sz="2400" b="1" dirty="0">
                <a:cs typeface="Arial" panose="020B0604020202020204" pitchFamily="34" charset="0"/>
              </a:rPr>
              <a:t>lega 2 ioni Fe</a:t>
            </a:r>
            <a:r>
              <a:rPr lang="it-IT" altLang="it-IT" sz="2400" b="1" baseline="30000" dirty="0">
                <a:cs typeface="Arial" panose="020B0604020202020204" pitchFamily="34" charset="0"/>
              </a:rPr>
              <a:t>+2</a:t>
            </a:r>
            <a:r>
              <a:rPr lang="it-IT" altLang="it-IT" sz="2400" dirty="0">
                <a:cs typeface="Arial" panose="020B0604020202020204" pitchFamily="34" charset="0"/>
              </a:rPr>
              <a:t>;</a:t>
            </a:r>
          </a:p>
          <a:p>
            <a:pPr eaLnBrk="1" hangingPunct="1">
              <a:lnSpc>
                <a:spcPct val="100000"/>
              </a:lnSpc>
            </a:pPr>
            <a:r>
              <a:rPr lang="it-IT" altLang="it-IT" sz="2400" dirty="0">
                <a:cs typeface="Arial" panose="020B0604020202020204" pitchFamily="34" charset="0"/>
              </a:rPr>
              <a:t>Si lega al </a:t>
            </a:r>
            <a:r>
              <a:rPr lang="it-IT" altLang="it-IT" sz="2400" b="1" dirty="0">
                <a:cs typeface="Arial" panose="020B0604020202020204" pitchFamily="34" charset="0"/>
              </a:rPr>
              <a:t>recettore della Transferrina</a:t>
            </a:r>
            <a:r>
              <a:rPr lang="it-IT" altLang="it-IT" sz="2400" dirty="0">
                <a:cs typeface="Arial" panose="020B0604020202020204" pitchFamily="34" charset="0"/>
              </a:rPr>
              <a:t> (eritroblasti);</a:t>
            </a:r>
          </a:p>
          <a:p>
            <a:pPr eaLnBrk="1" hangingPunct="1">
              <a:lnSpc>
                <a:spcPct val="100000"/>
              </a:lnSpc>
            </a:pPr>
            <a:r>
              <a:rPr lang="it-IT" altLang="it-IT" sz="2400" dirty="0">
                <a:cs typeface="Arial" panose="020B0604020202020204" pitchFamily="34" charset="0"/>
              </a:rPr>
              <a:t>Regola la riconversione </a:t>
            </a:r>
            <a:r>
              <a:rPr lang="it-IT" altLang="it-IT" sz="2400" b="1" dirty="0">
                <a:cs typeface="Arial" panose="020B0604020202020204" pitchFamily="34" charset="0"/>
              </a:rPr>
              <a:t>Fe</a:t>
            </a:r>
            <a:r>
              <a:rPr lang="it-IT" altLang="it-IT" sz="2400" b="1" baseline="30000" dirty="0">
                <a:cs typeface="Arial" panose="020B0604020202020204" pitchFamily="34" charset="0"/>
              </a:rPr>
              <a:t>+2 </a:t>
            </a:r>
            <a:r>
              <a:rPr lang="it-IT" altLang="it-IT" sz="2400" b="1" dirty="0">
                <a:cs typeface="Arial" panose="020B0604020202020204" pitchFamily="34" charset="0"/>
              </a:rPr>
              <a:t>ad Fe</a:t>
            </a:r>
            <a:r>
              <a:rPr lang="it-IT" altLang="it-IT" sz="2400" b="1" baseline="30000" dirty="0">
                <a:cs typeface="Arial" panose="020B0604020202020204" pitchFamily="34" charset="0"/>
              </a:rPr>
              <a:t>+3</a:t>
            </a:r>
            <a:r>
              <a:rPr lang="it-IT" altLang="it-IT" sz="2400" dirty="0">
                <a:cs typeface="Arial" panose="020B0604020202020204" pitchFamily="34" charset="0"/>
              </a:rPr>
              <a:t>;</a:t>
            </a:r>
          </a:p>
          <a:p>
            <a:pPr eaLnBrk="1" hangingPunct="1">
              <a:lnSpc>
                <a:spcPct val="100000"/>
              </a:lnSpc>
            </a:pPr>
            <a:r>
              <a:rPr lang="it-IT" altLang="it-IT" sz="2400" dirty="0">
                <a:cs typeface="Arial" panose="020B0604020202020204" pitchFamily="34" charset="0"/>
              </a:rPr>
              <a:t>Nelle </a:t>
            </a:r>
            <a:r>
              <a:rPr lang="it-IT" altLang="it-IT" sz="2400" b="1" dirty="0">
                <a:cs typeface="Arial" panose="020B0604020202020204" pitchFamily="34" charset="0"/>
              </a:rPr>
              <a:t>anemie </a:t>
            </a:r>
            <a:r>
              <a:rPr lang="it-IT" altLang="it-IT" sz="2400" b="1" dirty="0" err="1">
                <a:cs typeface="Arial" panose="020B0604020202020204" pitchFamily="34" charset="0"/>
              </a:rPr>
              <a:t>sideropeniche</a:t>
            </a:r>
            <a:r>
              <a:rPr lang="it-IT" altLang="it-IT" sz="2400" dirty="0">
                <a:cs typeface="Arial" panose="020B0604020202020204" pitchFamily="34" charset="0"/>
              </a:rPr>
              <a:t> </a:t>
            </a:r>
            <a:r>
              <a:rPr lang="it-IT" altLang="it-IT" sz="2400" b="1" dirty="0">
                <a:cs typeface="Arial" panose="020B0604020202020204" pitchFamily="34" charset="0"/>
              </a:rPr>
              <a:t>aumenta</a:t>
            </a:r>
            <a:r>
              <a:rPr lang="it-IT" altLang="it-IT" sz="2400" dirty="0">
                <a:cs typeface="Arial" panose="020B0604020202020204" pitchFamily="34" charset="0"/>
              </a:rPr>
              <a:t> e può essere visibile un picco modesto in regione </a:t>
            </a:r>
            <a:r>
              <a:rPr lang="el-GR" altLang="it-IT" sz="2400" dirty="0">
                <a:cs typeface="Arial" panose="020B0604020202020204" pitchFamily="34" charset="0"/>
              </a:rPr>
              <a:t>β</a:t>
            </a:r>
            <a:r>
              <a:rPr lang="it-IT" altLang="it-IT" sz="2400" dirty="0">
                <a:cs typeface="Arial" panose="020B0604020202020204" pitchFamily="34" charset="0"/>
              </a:rPr>
              <a:t> (&gt;400 mg/dL); </a:t>
            </a:r>
          </a:p>
          <a:p>
            <a:pPr eaLnBrk="1" hangingPunct="1">
              <a:lnSpc>
                <a:spcPct val="100000"/>
              </a:lnSpc>
            </a:pPr>
            <a:r>
              <a:rPr lang="it-IT" altLang="it-IT" sz="2400" b="1" dirty="0">
                <a:cs typeface="Arial" panose="020B0604020202020204" pitchFamily="34" charset="0"/>
              </a:rPr>
              <a:t>Si riduce</a:t>
            </a:r>
            <a:r>
              <a:rPr lang="it-IT" altLang="it-IT" sz="2400" dirty="0">
                <a:cs typeface="Arial" panose="020B0604020202020204" pitchFamily="34" charset="0"/>
              </a:rPr>
              <a:t> invece in risposta </a:t>
            </a:r>
            <a:r>
              <a:rPr lang="it-IT" altLang="it-IT" sz="2400" b="1" dirty="0">
                <a:cs typeface="Arial" panose="020B0604020202020204" pitchFamily="34" charset="0"/>
              </a:rPr>
              <a:t>all’aumento del ferro di deposito </a:t>
            </a:r>
            <a:r>
              <a:rPr lang="it-IT" altLang="it-IT" sz="2400" dirty="0">
                <a:cs typeface="Arial" panose="020B0604020202020204" pitchFamily="34" charset="0"/>
              </a:rPr>
              <a:t>(&lt;200 mg/dL).</a:t>
            </a:r>
          </a:p>
          <a:p>
            <a:pPr eaLnBrk="1" hangingPunct="1">
              <a:lnSpc>
                <a:spcPct val="100000"/>
              </a:lnSpc>
              <a:buFontTx/>
              <a:buNone/>
            </a:pPr>
            <a:r>
              <a:rPr lang="it-IT" altLang="it-IT" sz="2400" b="1" dirty="0">
                <a:cs typeface="Arial" panose="020B0604020202020204" pitchFamily="34" charset="0"/>
              </a:rPr>
              <a:t>Casi particolari:</a:t>
            </a:r>
            <a:r>
              <a:rPr lang="it-IT" altLang="it-IT" sz="2400" dirty="0">
                <a:cs typeface="Arial" panose="020B0604020202020204" pitchFamily="34" charset="0"/>
              </a:rPr>
              <a:t> ↓ in epatopatie, malnutrizione, flogosi, s. nefrosica.</a:t>
            </a:r>
            <a:endParaRPr lang="it-IT" altLang="it-IT" baseline="30000" dirty="0">
              <a:cs typeface="Arial" panose="020B0604020202020204" pitchFamily="34" charset="0"/>
            </a:endParaRPr>
          </a:p>
          <a:p>
            <a:pPr eaLnBrk="1" hangingPunct="1">
              <a:lnSpc>
                <a:spcPct val="100000"/>
              </a:lnSpc>
              <a:buFontTx/>
              <a:buNone/>
            </a:pPr>
            <a:endParaRPr lang="el-GR" altLang="it-IT" dirty="0">
              <a:cs typeface="Arial" panose="020B0604020202020204" pitchFamily="34" charset="0"/>
            </a:endParaRPr>
          </a:p>
        </p:txBody>
      </p:sp>
      <p:sp>
        <p:nvSpPr>
          <p:cNvPr id="23555" name="Text Box 9">
            <a:extLst>
              <a:ext uri="{FF2B5EF4-FFF2-40B4-BE49-F238E27FC236}">
                <a16:creationId xmlns:a16="http://schemas.microsoft.com/office/drawing/2014/main" id="{61FB6908-4906-D87C-D75D-E5BDFBD5B319}"/>
              </a:ext>
            </a:extLst>
          </p:cNvPr>
          <p:cNvSpPr>
            <a:spLocks noGrp="1" noChangeArrowheads="1"/>
          </p:cNvSpPr>
          <p:nvPr>
            <p:ph type="title"/>
          </p:nvPr>
        </p:nvSpPr>
        <p:spPr>
          <a:xfrm>
            <a:off x="143650" y="90377"/>
            <a:ext cx="8229600" cy="692149"/>
          </a:xfrm>
          <a:noFill/>
        </p:spPr>
        <p:txBody>
          <a:bodyPr/>
          <a:lstStyle/>
          <a:p>
            <a:pPr eaLnBrk="1" hangingPunct="1"/>
            <a:r>
              <a:rPr lang="it-IT" altLang="it-IT" sz="3200" b="1" dirty="0">
                <a:solidFill>
                  <a:srgbClr val="0070C0"/>
                </a:solidFill>
                <a:latin typeface="+mn-lt"/>
              </a:rPr>
              <a:t>TRANSFERRINA</a:t>
            </a:r>
          </a:p>
        </p:txBody>
      </p:sp>
      <p:pic>
        <p:nvPicPr>
          <p:cNvPr id="3" name="Picture 2">
            <a:extLst>
              <a:ext uri="{FF2B5EF4-FFF2-40B4-BE49-F238E27FC236}">
                <a16:creationId xmlns:a16="http://schemas.microsoft.com/office/drawing/2014/main" id="{E8B0889B-9223-81B7-43AA-B97A11FEA5E3}"/>
              </a:ext>
            </a:extLst>
          </p:cNvPr>
          <p:cNvPicPr>
            <a:picLocks noChangeAspect="1"/>
          </p:cNvPicPr>
          <p:nvPr/>
        </p:nvPicPr>
        <p:blipFill>
          <a:blip r:embed="rId2"/>
          <a:stretch>
            <a:fillRect/>
          </a:stretch>
        </p:blipFill>
        <p:spPr>
          <a:xfrm>
            <a:off x="2963075" y="5431642"/>
            <a:ext cx="6265850" cy="1255768"/>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3">
            <a:extLst>
              <a:ext uri="{FF2B5EF4-FFF2-40B4-BE49-F238E27FC236}">
                <a16:creationId xmlns:a16="http://schemas.microsoft.com/office/drawing/2014/main" id="{B4F831BC-72A3-88FD-9BD9-9FFA7B6993E3}"/>
              </a:ext>
            </a:extLst>
          </p:cNvPr>
          <p:cNvSpPr txBox="1">
            <a:spLocks noChangeArrowheads="1"/>
          </p:cNvSpPr>
          <p:nvPr/>
        </p:nvSpPr>
        <p:spPr bwMode="auto">
          <a:xfrm>
            <a:off x="63758" y="85061"/>
            <a:ext cx="603224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it-IT" altLang="it-IT" sz="3200" b="1" dirty="0">
                <a:solidFill>
                  <a:srgbClr val="0070C0"/>
                </a:solidFill>
                <a:latin typeface="+mn-lt"/>
              </a:rPr>
              <a:t>CICLO DEL FERRO</a:t>
            </a:r>
          </a:p>
        </p:txBody>
      </p:sp>
      <p:pic>
        <p:nvPicPr>
          <p:cNvPr id="25603" name="Picture 8">
            <a:extLst>
              <a:ext uri="{FF2B5EF4-FFF2-40B4-BE49-F238E27FC236}">
                <a16:creationId xmlns:a16="http://schemas.microsoft.com/office/drawing/2014/main" id="{BA91D033-246A-8064-D7D4-35A93A709D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9468" y="1584324"/>
            <a:ext cx="7993062" cy="457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 Box 9">
            <a:extLst>
              <a:ext uri="{FF2B5EF4-FFF2-40B4-BE49-F238E27FC236}">
                <a16:creationId xmlns:a16="http://schemas.microsoft.com/office/drawing/2014/main" id="{503DA5BB-FC2C-F4A3-0D35-D1E54F8ED994}"/>
              </a:ext>
            </a:extLst>
          </p:cNvPr>
          <p:cNvSpPr txBox="1">
            <a:spLocks noChangeArrowheads="1"/>
          </p:cNvSpPr>
          <p:nvPr/>
        </p:nvSpPr>
        <p:spPr bwMode="auto">
          <a:xfrm>
            <a:off x="1774826" y="6302376"/>
            <a:ext cx="1501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b="1">
                <a:solidFill>
                  <a:schemeClr val="bg2"/>
                </a:solidFill>
                <a:latin typeface="Comic Sans MS" panose="030F0702030302020204" pitchFamily="66" charset="0"/>
              </a:rPr>
              <a:t>Eritroblasto</a:t>
            </a:r>
          </a:p>
        </p:txBody>
      </p:sp>
      <p:sp>
        <p:nvSpPr>
          <p:cNvPr id="25605" name="Text Box 11">
            <a:extLst>
              <a:ext uri="{FF2B5EF4-FFF2-40B4-BE49-F238E27FC236}">
                <a16:creationId xmlns:a16="http://schemas.microsoft.com/office/drawing/2014/main" id="{E095A33D-907D-E859-F98A-775C0E70CFCA}"/>
              </a:ext>
            </a:extLst>
          </p:cNvPr>
          <p:cNvSpPr txBox="1">
            <a:spLocks noChangeArrowheads="1"/>
          </p:cNvSpPr>
          <p:nvPr/>
        </p:nvSpPr>
        <p:spPr bwMode="auto">
          <a:xfrm>
            <a:off x="133019" y="693739"/>
            <a:ext cx="1174354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dirty="0">
                <a:latin typeface="+mn-lt"/>
              </a:rPr>
              <a:t>Le cellule regolano l’</a:t>
            </a:r>
            <a:r>
              <a:rPr lang="it-IT" altLang="it-IT" sz="2000" b="1" dirty="0">
                <a:latin typeface="+mn-lt"/>
              </a:rPr>
              <a:t>internalizzazione</a:t>
            </a:r>
            <a:r>
              <a:rPr lang="it-IT" altLang="it-IT" sz="2000" dirty="0">
                <a:latin typeface="+mn-lt"/>
              </a:rPr>
              <a:t> di </a:t>
            </a:r>
            <a:r>
              <a:rPr lang="it-IT" altLang="it-IT" sz="2000" b="1" dirty="0">
                <a:latin typeface="+mn-lt"/>
              </a:rPr>
              <a:t>Fe-transferrina</a:t>
            </a:r>
            <a:r>
              <a:rPr lang="it-IT" altLang="it-IT" sz="2000" dirty="0">
                <a:latin typeface="+mn-lt"/>
              </a:rPr>
              <a:t> modulando l’espressione del </a:t>
            </a:r>
            <a:r>
              <a:rPr lang="it-IT" altLang="it-IT" sz="2000" b="1" dirty="0">
                <a:latin typeface="+mn-lt"/>
              </a:rPr>
              <a:t>Recettore per la </a:t>
            </a:r>
            <a:r>
              <a:rPr lang="it-IT" altLang="it-IT" sz="2000" b="1" dirty="0" err="1">
                <a:latin typeface="+mn-lt"/>
              </a:rPr>
              <a:t>Tr</a:t>
            </a:r>
            <a:r>
              <a:rPr lang="it-IT" altLang="it-IT" sz="2000" b="1" dirty="0">
                <a:latin typeface="+mn-lt"/>
              </a:rPr>
              <a:t> </a:t>
            </a:r>
            <a:r>
              <a:rPr lang="it-IT" altLang="it-IT" sz="2000" dirty="0">
                <a:latin typeface="+mn-lt"/>
              </a:rPr>
              <a:t>sulla loro membrana. Le cellule a maggior espressione del R per </a:t>
            </a:r>
            <a:r>
              <a:rPr lang="it-IT" altLang="it-IT" sz="2000" dirty="0" err="1">
                <a:latin typeface="+mn-lt"/>
              </a:rPr>
              <a:t>Tr</a:t>
            </a:r>
            <a:r>
              <a:rPr lang="it-IT" altLang="it-IT" sz="2000" dirty="0">
                <a:latin typeface="+mn-lt"/>
              </a:rPr>
              <a:t> sono gli </a:t>
            </a:r>
            <a:r>
              <a:rPr lang="it-IT" altLang="it-IT" sz="2000" b="1" dirty="0">
                <a:latin typeface="+mn-lt"/>
              </a:rPr>
              <a:t>eritroblasti.</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a:extLst>
              <a:ext uri="{FF2B5EF4-FFF2-40B4-BE49-F238E27FC236}">
                <a16:creationId xmlns:a16="http://schemas.microsoft.com/office/drawing/2014/main" id="{A1B26A40-E8E8-0A2F-C793-1310B50E94E5}"/>
              </a:ext>
            </a:extLst>
          </p:cNvPr>
          <p:cNvSpPr txBox="1">
            <a:spLocks noChangeArrowheads="1"/>
          </p:cNvSpPr>
          <p:nvPr/>
        </p:nvSpPr>
        <p:spPr bwMode="auto">
          <a:xfrm>
            <a:off x="407194" y="305307"/>
            <a:ext cx="8839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it-IT" altLang="it-IT" sz="3200" b="1">
                <a:solidFill>
                  <a:srgbClr val="0070C0"/>
                </a:solidFill>
                <a:latin typeface="+mn-lt"/>
              </a:rPr>
              <a:t>INDICI DI VALUTAZIONE DELLO STATO MARZIALE</a:t>
            </a:r>
          </a:p>
        </p:txBody>
      </p:sp>
      <p:sp>
        <p:nvSpPr>
          <p:cNvPr id="26627" name="Text Box 3">
            <a:extLst>
              <a:ext uri="{FF2B5EF4-FFF2-40B4-BE49-F238E27FC236}">
                <a16:creationId xmlns:a16="http://schemas.microsoft.com/office/drawing/2014/main" id="{FBFEC219-EF3E-A6B8-A6E8-0CDA06150DAF}"/>
              </a:ext>
            </a:extLst>
          </p:cNvPr>
          <p:cNvSpPr txBox="1">
            <a:spLocks noChangeArrowheads="1"/>
          </p:cNvSpPr>
          <p:nvPr/>
        </p:nvSpPr>
        <p:spPr bwMode="auto">
          <a:xfrm>
            <a:off x="1861861" y="3979128"/>
            <a:ext cx="592986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Bef>
                <a:spcPct val="50000"/>
              </a:spcBef>
            </a:pPr>
            <a:r>
              <a:rPr lang="it-IT" altLang="it-IT" sz="2400" b="1" dirty="0">
                <a:solidFill>
                  <a:srgbClr val="FF0000"/>
                </a:solidFill>
                <a:latin typeface="+mn-lt"/>
              </a:rPr>
              <a:t>SIDEREMIA</a:t>
            </a:r>
            <a:r>
              <a:rPr lang="it-IT" altLang="it-IT" sz="2400" b="1" dirty="0">
                <a:latin typeface="+mn-lt"/>
              </a:rPr>
              <a:t>- misura la quantità di ferro che circola legato alla transferrina (no alla </a:t>
            </a:r>
            <a:r>
              <a:rPr lang="it-IT" altLang="it-IT" sz="2400" b="1" dirty="0" err="1">
                <a:latin typeface="+mn-lt"/>
              </a:rPr>
              <a:t>Hb</a:t>
            </a:r>
            <a:r>
              <a:rPr lang="it-IT" altLang="it-IT" sz="2400" b="1" dirty="0">
                <a:latin typeface="+mn-lt"/>
              </a:rPr>
              <a:t>)</a:t>
            </a:r>
          </a:p>
        </p:txBody>
      </p:sp>
      <p:sp>
        <p:nvSpPr>
          <p:cNvPr id="26628" name="Text Box 4">
            <a:extLst>
              <a:ext uri="{FF2B5EF4-FFF2-40B4-BE49-F238E27FC236}">
                <a16:creationId xmlns:a16="http://schemas.microsoft.com/office/drawing/2014/main" id="{EA78F04E-761C-17FA-7BD2-005C3C767437}"/>
              </a:ext>
            </a:extLst>
          </p:cNvPr>
          <p:cNvSpPr txBox="1">
            <a:spLocks noChangeArrowheads="1"/>
          </p:cNvSpPr>
          <p:nvPr/>
        </p:nvSpPr>
        <p:spPr bwMode="auto">
          <a:xfrm>
            <a:off x="8014494" y="4183916"/>
            <a:ext cx="23669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it-IT" altLang="it-IT" sz="2400" b="1" dirty="0">
                <a:latin typeface="+mn-lt"/>
              </a:rPr>
              <a:t>50 – 150 </a:t>
            </a:r>
            <a:r>
              <a:rPr lang="it-IT" altLang="it-IT" sz="2000" b="1" dirty="0">
                <a:latin typeface="+mn-lt"/>
                <a:sym typeface="Symbol" panose="05050102010706020507" pitchFamily="18" charset="2"/>
              </a:rPr>
              <a:t>g/dl</a:t>
            </a:r>
            <a:endParaRPr lang="it-IT" altLang="it-IT" sz="2400" b="1" dirty="0">
              <a:solidFill>
                <a:schemeClr val="bg2"/>
              </a:solidFill>
              <a:latin typeface="+mn-lt"/>
            </a:endParaRPr>
          </a:p>
        </p:txBody>
      </p:sp>
      <p:sp>
        <p:nvSpPr>
          <p:cNvPr id="26629" name="Text Box 5">
            <a:extLst>
              <a:ext uri="{FF2B5EF4-FFF2-40B4-BE49-F238E27FC236}">
                <a16:creationId xmlns:a16="http://schemas.microsoft.com/office/drawing/2014/main" id="{536D6924-F9AB-4EE8-5B0B-A5FF85B064ED}"/>
              </a:ext>
            </a:extLst>
          </p:cNvPr>
          <p:cNvSpPr txBox="1">
            <a:spLocks noChangeArrowheads="1"/>
          </p:cNvSpPr>
          <p:nvPr/>
        </p:nvSpPr>
        <p:spPr bwMode="auto">
          <a:xfrm>
            <a:off x="1847850" y="2390776"/>
            <a:ext cx="5562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Bef>
                <a:spcPct val="50000"/>
              </a:spcBef>
            </a:pPr>
            <a:r>
              <a:rPr lang="it-IT" altLang="it-IT" sz="2400" b="1" dirty="0">
                <a:solidFill>
                  <a:srgbClr val="FF0000"/>
                </a:solidFill>
                <a:latin typeface="+mn-lt"/>
              </a:rPr>
              <a:t>TRANSFERRINA SIERICA - TIBC</a:t>
            </a:r>
            <a:r>
              <a:rPr lang="it-IT" altLang="it-IT" sz="2400" b="1" dirty="0">
                <a:latin typeface="+mn-lt"/>
              </a:rPr>
              <a:t> Capacità totale di legare Ferro (transferrina totale)</a:t>
            </a:r>
          </a:p>
        </p:txBody>
      </p:sp>
      <p:sp>
        <p:nvSpPr>
          <p:cNvPr id="26630" name="Text Box 6">
            <a:extLst>
              <a:ext uri="{FF2B5EF4-FFF2-40B4-BE49-F238E27FC236}">
                <a16:creationId xmlns:a16="http://schemas.microsoft.com/office/drawing/2014/main" id="{3B079C83-73D6-47EB-E9FD-EE8AC06F205A}"/>
              </a:ext>
            </a:extLst>
          </p:cNvPr>
          <p:cNvSpPr txBox="1">
            <a:spLocks noChangeArrowheads="1"/>
          </p:cNvSpPr>
          <p:nvPr/>
        </p:nvSpPr>
        <p:spPr bwMode="auto">
          <a:xfrm>
            <a:off x="7882344" y="3207971"/>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it-IT" altLang="it-IT" sz="2400" b="1" dirty="0">
                <a:latin typeface="+mn-lt"/>
              </a:rPr>
              <a:t>250 - 380 </a:t>
            </a:r>
            <a:r>
              <a:rPr lang="it-IT" altLang="it-IT" sz="2000" b="1" dirty="0">
                <a:latin typeface="+mn-lt"/>
                <a:sym typeface="Symbol" panose="05050102010706020507" pitchFamily="18" charset="2"/>
              </a:rPr>
              <a:t>g/dl</a:t>
            </a:r>
            <a:endParaRPr lang="it-IT" altLang="it-IT" sz="2000" b="1" dirty="0">
              <a:latin typeface="+mn-lt"/>
            </a:endParaRPr>
          </a:p>
        </p:txBody>
      </p:sp>
      <p:sp>
        <p:nvSpPr>
          <p:cNvPr id="26631" name="Text Box 7">
            <a:extLst>
              <a:ext uri="{FF2B5EF4-FFF2-40B4-BE49-F238E27FC236}">
                <a16:creationId xmlns:a16="http://schemas.microsoft.com/office/drawing/2014/main" id="{AEA8842B-9180-B28A-A315-00EB1A86DF0E}"/>
              </a:ext>
            </a:extLst>
          </p:cNvPr>
          <p:cNvSpPr txBox="1">
            <a:spLocks noChangeArrowheads="1"/>
          </p:cNvSpPr>
          <p:nvPr/>
        </p:nvSpPr>
        <p:spPr bwMode="auto">
          <a:xfrm>
            <a:off x="1827214" y="1294548"/>
            <a:ext cx="612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Bef>
                <a:spcPct val="50000"/>
              </a:spcBef>
            </a:pPr>
            <a:r>
              <a:rPr lang="it-IT" altLang="it-IT" sz="2400" b="1" dirty="0">
                <a:solidFill>
                  <a:srgbClr val="FF0000"/>
                </a:solidFill>
                <a:latin typeface="+mn-lt"/>
              </a:rPr>
              <a:t>FERRITINA </a:t>
            </a:r>
            <a:r>
              <a:rPr lang="it-IT" altLang="it-IT" sz="2400" b="1" dirty="0">
                <a:latin typeface="+mn-lt"/>
              </a:rPr>
              <a:t> </a:t>
            </a:r>
            <a:r>
              <a:rPr lang="it-IT" altLang="it-IT" sz="2400" b="1" u="sng" dirty="0">
                <a:latin typeface="+mn-lt"/>
              </a:rPr>
              <a:t>sierica</a:t>
            </a:r>
            <a:r>
              <a:rPr lang="it-IT" altLang="it-IT" sz="2400" b="1" dirty="0">
                <a:latin typeface="+mn-lt"/>
              </a:rPr>
              <a:t> (circa 1g tot.); </a:t>
            </a:r>
          </a:p>
        </p:txBody>
      </p:sp>
      <p:sp>
        <p:nvSpPr>
          <p:cNvPr id="26632" name="Text Box 8">
            <a:extLst>
              <a:ext uri="{FF2B5EF4-FFF2-40B4-BE49-F238E27FC236}">
                <a16:creationId xmlns:a16="http://schemas.microsoft.com/office/drawing/2014/main" id="{BB2D54C7-F275-13E0-3C7E-EB28F9F233C4}"/>
              </a:ext>
            </a:extLst>
          </p:cNvPr>
          <p:cNvSpPr txBox="1">
            <a:spLocks noChangeArrowheads="1"/>
          </p:cNvSpPr>
          <p:nvPr/>
        </p:nvSpPr>
        <p:spPr bwMode="auto">
          <a:xfrm>
            <a:off x="7978775" y="1916113"/>
            <a:ext cx="243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it-IT" altLang="it-IT" sz="2400" b="1">
                <a:latin typeface="+mn-lt"/>
              </a:rPr>
              <a:t>30 - 300 </a:t>
            </a:r>
            <a:r>
              <a:rPr lang="en-US" altLang="it-IT" sz="2000" b="1">
                <a:latin typeface="+mn-lt"/>
                <a:sym typeface="Symbol" panose="05050102010706020507" pitchFamily="18" charset="2"/>
              </a:rPr>
              <a:t>µ</a:t>
            </a:r>
            <a:r>
              <a:rPr lang="it-IT" altLang="it-IT" sz="2000" b="1">
                <a:latin typeface="+mn-lt"/>
                <a:sym typeface="Symbol" panose="05050102010706020507" pitchFamily="18" charset="2"/>
              </a:rPr>
              <a:t>g/L</a:t>
            </a:r>
            <a:endParaRPr lang="it-IT" altLang="it-IT" sz="2000" b="1">
              <a:latin typeface="+mn-lt"/>
            </a:endParaRPr>
          </a:p>
        </p:txBody>
      </p:sp>
      <p:sp>
        <p:nvSpPr>
          <p:cNvPr id="26633" name="Text Box 9">
            <a:extLst>
              <a:ext uri="{FF2B5EF4-FFF2-40B4-BE49-F238E27FC236}">
                <a16:creationId xmlns:a16="http://schemas.microsoft.com/office/drawing/2014/main" id="{42416D02-5F84-8274-D8E1-663625DA3F41}"/>
              </a:ext>
            </a:extLst>
          </p:cNvPr>
          <p:cNvSpPr txBox="1">
            <a:spLocks noChangeArrowheads="1"/>
          </p:cNvSpPr>
          <p:nvPr/>
        </p:nvSpPr>
        <p:spPr bwMode="auto">
          <a:xfrm>
            <a:off x="1827214" y="5307014"/>
            <a:ext cx="625145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400" b="1" dirty="0">
                <a:solidFill>
                  <a:srgbClr val="FF0000"/>
                </a:solidFill>
                <a:latin typeface="+mn-lt"/>
              </a:rPr>
              <a:t>SATURAZIONE TRANSFERRINA 33%</a:t>
            </a:r>
            <a:r>
              <a:rPr lang="it-IT" altLang="it-IT" sz="2400" b="1" dirty="0">
                <a:solidFill>
                  <a:srgbClr val="FF00FF"/>
                </a:solidFill>
                <a:latin typeface="+mn-lt"/>
              </a:rPr>
              <a:t>      </a:t>
            </a:r>
            <a:r>
              <a:rPr lang="it-IT" altLang="it-IT" sz="2400" b="1" dirty="0">
                <a:latin typeface="+mn-lt"/>
              </a:rPr>
              <a:t>15 – 45 %</a:t>
            </a:r>
          </a:p>
          <a:p>
            <a:pPr eaLnBrk="1" hangingPunct="1"/>
            <a:r>
              <a:rPr lang="it-IT" altLang="it-IT" sz="2400" b="1" dirty="0">
                <a:latin typeface="+mn-lt"/>
              </a:rPr>
              <a:t>%= (SIDEREMIA/TIBC) X 100</a:t>
            </a:r>
          </a:p>
        </p:txBody>
      </p:sp>
      <p:pic>
        <p:nvPicPr>
          <p:cNvPr id="26634" name="Picture 11">
            <a:extLst>
              <a:ext uri="{FF2B5EF4-FFF2-40B4-BE49-F238E27FC236}">
                <a16:creationId xmlns:a16="http://schemas.microsoft.com/office/drawing/2014/main" id="{EF308E2C-589B-88EF-97AE-C343030B75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8388" y="2460626"/>
            <a:ext cx="1116012"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5" name="Picture 13">
            <a:extLst>
              <a:ext uri="{FF2B5EF4-FFF2-40B4-BE49-F238E27FC236}">
                <a16:creationId xmlns:a16="http://schemas.microsoft.com/office/drawing/2014/main" id="{E9D8719E-C231-70EE-0886-422D8A0D66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8388" y="1125538"/>
            <a:ext cx="9715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27" descr="karl-landsteiner">
            <a:extLst>
              <a:ext uri="{FF2B5EF4-FFF2-40B4-BE49-F238E27FC236}">
                <a16:creationId xmlns:a16="http://schemas.microsoft.com/office/drawing/2014/main" id="{4373C9B9-BFF7-8D18-664A-DA09992569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971" y="1312068"/>
            <a:ext cx="2541588" cy="3151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1028" descr="ABObloodsystem">
            <a:extLst>
              <a:ext uri="{FF2B5EF4-FFF2-40B4-BE49-F238E27FC236}">
                <a16:creationId xmlns:a16="http://schemas.microsoft.com/office/drawing/2014/main" id="{6278D978-3C27-8592-3B4A-72A2CF76C8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3275" y="2242457"/>
            <a:ext cx="6283854" cy="37520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Text Box 1029">
            <a:extLst>
              <a:ext uri="{FF2B5EF4-FFF2-40B4-BE49-F238E27FC236}">
                <a16:creationId xmlns:a16="http://schemas.microsoft.com/office/drawing/2014/main" id="{2467139E-A817-00F6-1E79-6DC6C87D617C}"/>
              </a:ext>
            </a:extLst>
          </p:cNvPr>
          <p:cNvSpPr txBox="1">
            <a:spLocks noChangeArrowheads="1"/>
          </p:cNvSpPr>
          <p:nvPr/>
        </p:nvSpPr>
        <p:spPr bwMode="auto">
          <a:xfrm>
            <a:off x="424543" y="4760242"/>
            <a:ext cx="2275114" cy="1001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buFontTx/>
              <a:buNone/>
            </a:pPr>
            <a:r>
              <a:rPr lang="it-IT" altLang="it-IT" sz="2000" b="1" dirty="0">
                <a:solidFill>
                  <a:srgbClr val="000000"/>
                </a:solidFill>
                <a:latin typeface="+mn-lt"/>
              </a:rPr>
              <a:t>Karl </a:t>
            </a:r>
            <a:r>
              <a:rPr lang="it-IT" altLang="it-IT" sz="2000" b="1" dirty="0" err="1">
                <a:solidFill>
                  <a:srgbClr val="000000"/>
                </a:solidFill>
                <a:latin typeface="+mn-lt"/>
              </a:rPr>
              <a:t>Landsteiner</a:t>
            </a:r>
            <a:endParaRPr lang="it-IT" altLang="it-IT" sz="2000" b="1" dirty="0">
              <a:solidFill>
                <a:srgbClr val="000000"/>
              </a:solidFill>
              <a:latin typeface="+mn-lt"/>
            </a:endParaRPr>
          </a:p>
          <a:p>
            <a:pPr eaLnBrk="1" hangingPunct="1">
              <a:buFontTx/>
              <a:buNone/>
            </a:pPr>
            <a:r>
              <a:rPr lang="it-IT" altLang="it-IT" sz="1800" b="1" dirty="0">
                <a:solidFill>
                  <a:srgbClr val="000000"/>
                </a:solidFill>
                <a:latin typeface="+mn-lt"/>
              </a:rPr>
              <a:t>Premio Nobel per la Medicina 1930</a:t>
            </a:r>
          </a:p>
        </p:txBody>
      </p:sp>
      <p:sp>
        <p:nvSpPr>
          <p:cNvPr id="5" name="Rectangle 1032">
            <a:extLst>
              <a:ext uri="{FF2B5EF4-FFF2-40B4-BE49-F238E27FC236}">
                <a16:creationId xmlns:a16="http://schemas.microsoft.com/office/drawing/2014/main" id="{27707F66-EBB8-1C41-0B3A-C235DC1C5376}"/>
              </a:ext>
            </a:extLst>
          </p:cNvPr>
          <p:cNvSpPr>
            <a:spLocks noChangeArrowheads="1"/>
          </p:cNvSpPr>
          <p:nvPr/>
        </p:nvSpPr>
        <p:spPr bwMode="auto">
          <a:xfrm>
            <a:off x="228599" y="228600"/>
            <a:ext cx="10067125" cy="584775"/>
          </a:xfrm>
          <a:prstGeom prst="rect">
            <a:avLst/>
          </a:prstGeom>
          <a:solidFill>
            <a:schemeClr val="bg1"/>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
                <a:srgbClr val="FF0000"/>
              </a:buClr>
              <a:buFont typeface="Wingdings" panose="05000000000000000000" pitchFamily="2" charset="2"/>
              <a:buNone/>
            </a:pPr>
            <a:r>
              <a:rPr lang="it-IT" altLang="it-IT" b="1" dirty="0">
                <a:solidFill>
                  <a:srgbClr val="0070C0"/>
                </a:solidFill>
                <a:latin typeface="+mn-lt"/>
                <a:cs typeface="Times New Roman" panose="02020603050405020304" pitchFamily="18" charset="0"/>
              </a:rPr>
              <a:t>1900</a:t>
            </a:r>
            <a:r>
              <a:rPr lang="it-IT" altLang="it-IT" dirty="0">
                <a:solidFill>
                  <a:srgbClr val="0070C0"/>
                </a:solidFill>
                <a:latin typeface="+mn-lt"/>
                <a:cs typeface="Times New Roman" panose="02020603050405020304" pitchFamily="18" charset="0"/>
              </a:rPr>
              <a:t>: </a:t>
            </a:r>
            <a:r>
              <a:rPr lang="it-IT" altLang="it-IT" sz="2800" b="1" dirty="0" err="1">
                <a:solidFill>
                  <a:srgbClr val="0070C0"/>
                </a:solidFill>
                <a:latin typeface="+mn-lt"/>
                <a:cs typeface="Times New Roman" panose="02020603050405020304" pitchFamily="18" charset="0"/>
              </a:rPr>
              <a:t>Landsteiner</a:t>
            </a:r>
            <a:r>
              <a:rPr lang="it-IT" altLang="it-IT" sz="2800" b="1" dirty="0">
                <a:solidFill>
                  <a:srgbClr val="0070C0"/>
                </a:solidFill>
                <a:latin typeface="+mn-lt"/>
                <a:cs typeface="Times New Roman" panose="02020603050405020304" pitchFamily="18" charset="0"/>
              </a:rPr>
              <a:t> scopre i gruppi sanguigni (sistema AB0)</a:t>
            </a:r>
            <a:r>
              <a:rPr lang="it-IT" altLang="it-IT" sz="1800" b="1" dirty="0">
                <a:solidFill>
                  <a:srgbClr val="0070C0"/>
                </a:solidFill>
                <a:latin typeface="+mn-lt"/>
                <a:cs typeface="Times New Roman" panose="02020603050405020304" pitchFamily="18" charset="0"/>
              </a:rPr>
              <a:t> </a:t>
            </a:r>
          </a:p>
        </p:txBody>
      </p:sp>
      <p:sp>
        <p:nvSpPr>
          <p:cNvPr id="6" name="TextBox 5">
            <a:extLst>
              <a:ext uri="{FF2B5EF4-FFF2-40B4-BE49-F238E27FC236}">
                <a16:creationId xmlns:a16="http://schemas.microsoft.com/office/drawing/2014/main" id="{68F2BAF2-4605-2171-E9FF-7DF50921C763}"/>
              </a:ext>
            </a:extLst>
          </p:cNvPr>
          <p:cNvSpPr txBox="1"/>
          <p:nvPr/>
        </p:nvSpPr>
        <p:spPr>
          <a:xfrm>
            <a:off x="3856189" y="1201756"/>
            <a:ext cx="6604982" cy="923330"/>
          </a:xfrm>
          <a:prstGeom prst="rect">
            <a:avLst/>
          </a:prstGeom>
          <a:noFill/>
        </p:spPr>
        <p:txBody>
          <a:bodyPr wrap="square" rtlCol="0">
            <a:spAutoFit/>
          </a:bodyPr>
          <a:lstStyle/>
          <a:p>
            <a:r>
              <a:rPr lang="it-IT" dirty="0"/>
              <a:t>Agglutinazione: anticorpi neutralizzano cariche negative che normalmente creano repulsione tra cellule</a:t>
            </a:r>
          </a:p>
          <a:p>
            <a:r>
              <a:rPr lang="it-IT" dirty="0"/>
              <a:t>Gruppi di compatibilità ereditari</a:t>
            </a:r>
          </a:p>
        </p:txBody>
      </p:sp>
    </p:spTree>
    <p:extLst>
      <p:ext uri="{BB962C8B-B14F-4D97-AF65-F5344CB8AC3E}">
        <p14:creationId xmlns:p14="http://schemas.microsoft.com/office/powerpoint/2010/main" val="42495276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67D724-91FF-0A33-7A3E-0511D6D51B90}"/>
              </a:ext>
            </a:extLst>
          </p:cNvPr>
          <p:cNvPicPr>
            <a:picLocks noChangeAspect="1"/>
          </p:cNvPicPr>
          <p:nvPr/>
        </p:nvPicPr>
        <p:blipFill>
          <a:blip r:embed="rId2"/>
          <a:stretch>
            <a:fillRect/>
          </a:stretch>
        </p:blipFill>
        <p:spPr>
          <a:xfrm>
            <a:off x="0" y="1147289"/>
            <a:ext cx="12192000" cy="4563422"/>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A9BE4A-FDBE-D67A-653E-1D632111A988}"/>
              </a:ext>
            </a:extLst>
          </p:cNvPr>
          <p:cNvSpPr txBox="1"/>
          <p:nvPr/>
        </p:nvSpPr>
        <p:spPr>
          <a:xfrm>
            <a:off x="522514" y="696684"/>
            <a:ext cx="2285999" cy="4524315"/>
          </a:xfrm>
          <a:prstGeom prst="rect">
            <a:avLst/>
          </a:prstGeom>
          <a:noFill/>
        </p:spPr>
        <p:txBody>
          <a:bodyPr wrap="square" rtlCol="0">
            <a:spAutoFit/>
          </a:bodyPr>
          <a:lstStyle/>
          <a:p>
            <a:r>
              <a:rPr lang="it-IT" sz="2400" dirty="0"/>
              <a:t>Maschio</a:t>
            </a:r>
          </a:p>
          <a:p>
            <a:r>
              <a:rPr lang="it-IT" sz="2400" dirty="0"/>
              <a:t>48 anni</a:t>
            </a:r>
          </a:p>
          <a:p>
            <a:r>
              <a:rPr lang="it-IT" sz="2400" dirty="0" err="1"/>
              <a:t>Hb</a:t>
            </a:r>
            <a:r>
              <a:rPr lang="it-IT" sz="2400" dirty="0"/>
              <a:t> 10.8 g/dL</a:t>
            </a:r>
          </a:p>
          <a:p>
            <a:r>
              <a:rPr lang="it-IT" sz="2400" dirty="0"/>
              <a:t>RBC 3.900.000</a:t>
            </a:r>
          </a:p>
          <a:p>
            <a:r>
              <a:rPr lang="it-IT" sz="2400" dirty="0"/>
              <a:t>MCV 69 </a:t>
            </a:r>
            <a:r>
              <a:rPr lang="it-IT" sz="2400" dirty="0" err="1"/>
              <a:t>fL</a:t>
            </a:r>
            <a:endParaRPr lang="it-IT" sz="2400" dirty="0"/>
          </a:p>
          <a:p>
            <a:r>
              <a:rPr lang="it-IT" sz="2400" dirty="0"/>
              <a:t>RDW 18.7</a:t>
            </a:r>
          </a:p>
          <a:p>
            <a:r>
              <a:rPr lang="it-IT" sz="2400" dirty="0"/>
              <a:t>RET 1.5%</a:t>
            </a:r>
          </a:p>
          <a:p>
            <a:r>
              <a:rPr lang="it-IT" sz="2400" dirty="0"/>
              <a:t>Sideremia ridotta</a:t>
            </a:r>
            <a:br>
              <a:rPr lang="it-IT" sz="2400" dirty="0"/>
            </a:br>
            <a:endParaRPr lang="it-IT" sz="2400" dirty="0"/>
          </a:p>
          <a:p>
            <a:r>
              <a:rPr lang="it-IT" sz="2400" dirty="0"/>
              <a:t>AC anti transglutaminasi</a:t>
            </a:r>
          </a:p>
        </p:txBody>
      </p:sp>
      <p:sp>
        <p:nvSpPr>
          <p:cNvPr id="3" name="TextBox 2">
            <a:extLst>
              <a:ext uri="{FF2B5EF4-FFF2-40B4-BE49-F238E27FC236}">
                <a16:creationId xmlns:a16="http://schemas.microsoft.com/office/drawing/2014/main" id="{47E1D639-1E41-8E50-0445-6496D8B980F6}"/>
              </a:ext>
            </a:extLst>
          </p:cNvPr>
          <p:cNvSpPr txBox="1"/>
          <p:nvPr/>
        </p:nvSpPr>
        <p:spPr>
          <a:xfrm>
            <a:off x="3276600" y="696684"/>
            <a:ext cx="2367643" cy="2677656"/>
          </a:xfrm>
          <a:prstGeom prst="rect">
            <a:avLst/>
          </a:prstGeom>
          <a:noFill/>
        </p:spPr>
        <p:txBody>
          <a:bodyPr wrap="square" rtlCol="0">
            <a:spAutoFit/>
          </a:bodyPr>
          <a:lstStyle/>
          <a:p>
            <a:r>
              <a:rPr lang="it-IT" sz="2400" dirty="0"/>
              <a:t>Femmina</a:t>
            </a:r>
          </a:p>
          <a:p>
            <a:r>
              <a:rPr lang="it-IT" sz="2400" dirty="0"/>
              <a:t>24 anni</a:t>
            </a:r>
          </a:p>
          <a:p>
            <a:r>
              <a:rPr lang="it-IT" sz="2400" dirty="0" err="1"/>
              <a:t>Hb</a:t>
            </a:r>
            <a:r>
              <a:rPr lang="it-IT" sz="2400" dirty="0"/>
              <a:t> 11</a:t>
            </a:r>
          </a:p>
          <a:p>
            <a:r>
              <a:rPr lang="it-IT" sz="2400" dirty="0"/>
              <a:t>RBC 5300000</a:t>
            </a:r>
          </a:p>
          <a:p>
            <a:r>
              <a:rPr lang="it-IT" sz="2400" dirty="0"/>
              <a:t>MCV 68</a:t>
            </a:r>
          </a:p>
          <a:p>
            <a:r>
              <a:rPr lang="it-IT" sz="2400" dirty="0"/>
              <a:t>RDW15.4</a:t>
            </a:r>
          </a:p>
          <a:p>
            <a:r>
              <a:rPr lang="it-IT" sz="2400" dirty="0"/>
              <a:t>RET 1.8%</a:t>
            </a:r>
          </a:p>
        </p:txBody>
      </p:sp>
      <p:sp>
        <p:nvSpPr>
          <p:cNvPr id="4" name="TextBox 3">
            <a:extLst>
              <a:ext uri="{FF2B5EF4-FFF2-40B4-BE49-F238E27FC236}">
                <a16:creationId xmlns:a16="http://schemas.microsoft.com/office/drawing/2014/main" id="{D0B6757C-6BBA-CAE9-0F82-4AD8A6F02A3F}"/>
              </a:ext>
            </a:extLst>
          </p:cNvPr>
          <p:cNvSpPr txBox="1"/>
          <p:nvPr/>
        </p:nvSpPr>
        <p:spPr>
          <a:xfrm>
            <a:off x="5393872" y="696684"/>
            <a:ext cx="2628899" cy="5262979"/>
          </a:xfrm>
          <a:prstGeom prst="rect">
            <a:avLst/>
          </a:prstGeom>
          <a:noFill/>
        </p:spPr>
        <p:txBody>
          <a:bodyPr wrap="square" rtlCol="0">
            <a:spAutoFit/>
          </a:bodyPr>
          <a:lstStyle/>
          <a:p>
            <a:r>
              <a:rPr lang="it-IT" sz="2400" dirty="0"/>
              <a:t>Maschio</a:t>
            </a:r>
          </a:p>
          <a:p>
            <a:r>
              <a:rPr lang="it-IT" sz="2400" dirty="0"/>
              <a:t>30 anni</a:t>
            </a:r>
          </a:p>
          <a:p>
            <a:r>
              <a:rPr lang="it-IT" sz="2400" dirty="0" err="1"/>
              <a:t>Hb</a:t>
            </a:r>
            <a:r>
              <a:rPr lang="it-IT" sz="2400" dirty="0"/>
              <a:t> 11.5</a:t>
            </a:r>
          </a:p>
          <a:p>
            <a:r>
              <a:rPr lang="it-IT" sz="2400" dirty="0"/>
              <a:t>RBC 4.000.000</a:t>
            </a:r>
          </a:p>
          <a:p>
            <a:r>
              <a:rPr lang="it-IT" sz="2400" dirty="0"/>
              <a:t>MCV 81</a:t>
            </a:r>
          </a:p>
          <a:p>
            <a:r>
              <a:rPr lang="it-IT" sz="2400" dirty="0"/>
              <a:t>RDW 14.9</a:t>
            </a:r>
          </a:p>
          <a:p>
            <a:r>
              <a:rPr lang="it-IT" sz="2400" dirty="0"/>
              <a:t>RET 3.2%</a:t>
            </a:r>
          </a:p>
          <a:p>
            <a:endParaRPr lang="it-IT" sz="2400" dirty="0"/>
          </a:p>
          <a:p>
            <a:r>
              <a:rPr lang="it-IT" sz="2400" dirty="0"/>
              <a:t>Sangue occulto</a:t>
            </a:r>
          </a:p>
          <a:p>
            <a:r>
              <a:rPr lang="it-IT" sz="2400" dirty="0"/>
              <a:t>Bilirubina</a:t>
            </a:r>
          </a:p>
          <a:p>
            <a:r>
              <a:rPr lang="it-IT" sz="2400" dirty="0"/>
              <a:t>Sideremia normale</a:t>
            </a:r>
          </a:p>
          <a:p>
            <a:endParaRPr lang="it-IT" sz="2400" dirty="0"/>
          </a:p>
          <a:p>
            <a:r>
              <a:rPr lang="it-IT" sz="2400" dirty="0"/>
              <a:t>aptoglobina</a:t>
            </a:r>
          </a:p>
          <a:p>
            <a:r>
              <a:rPr lang="it-IT" sz="2400" dirty="0"/>
              <a:t>Coombs</a:t>
            </a:r>
          </a:p>
        </p:txBody>
      </p:sp>
      <p:sp>
        <p:nvSpPr>
          <p:cNvPr id="5" name="TextBox 4">
            <a:extLst>
              <a:ext uri="{FF2B5EF4-FFF2-40B4-BE49-F238E27FC236}">
                <a16:creationId xmlns:a16="http://schemas.microsoft.com/office/drawing/2014/main" id="{4C9D1146-1B93-BA84-22BE-247922E4F225}"/>
              </a:ext>
            </a:extLst>
          </p:cNvPr>
          <p:cNvSpPr txBox="1"/>
          <p:nvPr/>
        </p:nvSpPr>
        <p:spPr>
          <a:xfrm>
            <a:off x="8352865" y="696684"/>
            <a:ext cx="1992853" cy="3416320"/>
          </a:xfrm>
          <a:prstGeom prst="rect">
            <a:avLst/>
          </a:prstGeom>
          <a:noFill/>
        </p:spPr>
        <p:txBody>
          <a:bodyPr wrap="none" rtlCol="0">
            <a:spAutoFit/>
          </a:bodyPr>
          <a:lstStyle/>
          <a:p>
            <a:r>
              <a:rPr lang="it-IT" sz="2400" dirty="0"/>
              <a:t>Femmina </a:t>
            </a:r>
          </a:p>
          <a:p>
            <a:r>
              <a:rPr lang="it-IT" sz="2400" dirty="0"/>
              <a:t>20 anni</a:t>
            </a:r>
          </a:p>
          <a:p>
            <a:r>
              <a:rPr lang="it-IT" sz="2400" dirty="0" err="1"/>
              <a:t>Hb</a:t>
            </a:r>
            <a:r>
              <a:rPr lang="it-IT" sz="2400" dirty="0"/>
              <a:t> 11.6</a:t>
            </a:r>
          </a:p>
          <a:p>
            <a:r>
              <a:rPr lang="it-IT" sz="2400" dirty="0"/>
              <a:t>RBC 4.000.000</a:t>
            </a:r>
          </a:p>
          <a:p>
            <a:r>
              <a:rPr lang="it-IT" sz="2400" dirty="0"/>
              <a:t>MCV 98</a:t>
            </a:r>
          </a:p>
          <a:p>
            <a:r>
              <a:rPr lang="it-IT" sz="2400" dirty="0"/>
              <a:t>RDW 14.7</a:t>
            </a:r>
          </a:p>
          <a:p>
            <a:r>
              <a:rPr lang="it-IT" sz="2400" dirty="0"/>
              <a:t>RET 1.6%</a:t>
            </a:r>
          </a:p>
          <a:p>
            <a:endParaRPr lang="it-IT" sz="2400" dirty="0"/>
          </a:p>
          <a:p>
            <a:endParaRPr lang="it-IT" sz="2400" dirty="0"/>
          </a:p>
        </p:txBody>
      </p:sp>
    </p:spTree>
    <p:extLst>
      <p:ext uri="{BB962C8B-B14F-4D97-AF65-F5344CB8AC3E}">
        <p14:creationId xmlns:p14="http://schemas.microsoft.com/office/powerpoint/2010/main" val="25414142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D351ACEE-89AD-DE0C-5244-32713E41D133}"/>
              </a:ext>
            </a:extLst>
          </p:cNvPr>
          <p:cNvSpPr>
            <a:spLocks noGrp="1" noChangeArrowheads="1"/>
          </p:cNvSpPr>
          <p:nvPr>
            <p:ph type="title"/>
          </p:nvPr>
        </p:nvSpPr>
        <p:spPr>
          <a:xfrm>
            <a:off x="232144" y="125892"/>
            <a:ext cx="10515600" cy="1325563"/>
          </a:xfrm>
        </p:spPr>
        <p:txBody>
          <a:bodyPr/>
          <a:lstStyle/>
          <a:p>
            <a:pPr eaLnBrk="1" hangingPunct="1"/>
            <a:r>
              <a:rPr lang="it-IT" altLang="it-IT" sz="3200" b="1" dirty="0" err="1">
                <a:solidFill>
                  <a:srgbClr val="0070C0"/>
                </a:solidFill>
                <a:latin typeface="+mn-lt"/>
              </a:rPr>
              <a:t>Iperferritinemia</a:t>
            </a:r>
            <a:r>
              <a:rPr lang="it-IT" altLang="it-IT" sz="3200" b="1" dirty="0">
                <a:solidFill>
                  <a:srgbClr val="0070C0"/>
                </a:solidFill>
                <a:latin typeface="+mn-lt"/>
              </a:rPr>
              <a:t> e Sovraccarico di Ferro non sono sinonimi</a:t>
            </a:r>
          </a:p>
        </p:txBody>
      </p:sp>
      <p:sp>
        <p:nvSpPr>
          <p:cNvPr id="31747" name="Rectangle 3">
            <a:extLst>
              <a:ext uri="{FF2B5EF4-FFF2-40B4-BE49-F238E27FC236}">
                <a16:creationId xmlns:a16="http://schemas.microsoft.com/office/drawing/2014/main" id="{677A1EAF-F642-3B12-3FEE-5CE2CC11D10F}"/>
              </a:ext>
            </a:extLst>
          </p:cNvPr>
          <p:cNvSpPr>
            <a:spLocks noGrp="1" noChangeArrowheads="1"/>
          </p:cNvSpPr>
          <p:nvPr>
            <p:ph type="body" idx="1"/>
          </p:nvPr>
        </p:nvSpPr>
        <p:spPr>
          <a:xfrm>
            <a:off x="290181" y="1205745"/>
            <a:ext cx="10882682" cy="2645253"/>
          </a:xfrm>
        </p:spPr>
        <p:txBody>
          <a:bodyPr/>
          <a:lstStyle/>
          <a:p>
            <a:pPr eaLnBrk="1" hangingPunct="1"/>
            <a:r>
              <a:rPr lang="it-IT" altLang="it-IT" dirty="0"/>
              <a:t>Nel 90 % dei casi </a:t>
            </a:r>
            <a:r>
              <a:rPr lang="it-IT" altLang="it-IT" b="1" dirty="0"/>
              <a:t>un’</a:t>
            </a:r>
            <a:r>
              <a:rPr lang="it-IT" altLang="it-IT" b="1" dirty="0" err="1"/>
              <a:t>iperferritinemia</a:t>
            </a:r>
            <a:r>
              <a:rPr lang="it-IT" altLang="it-IT" b="1" dirty="0"/>
              <a:t> </a:t>
            </a:r>
            <a:r>
              <a:rPr lang="it-IT" altLang="it-IT" dirty="0"/>
              <a:t>riscontrata dagli esami di routine </a:t>
            </a:r>
            <a:r>
              <a:rPr lang="it-IT" altLang="it-IT" b="1" dirty="0"/>
              <a:t>non si associa a sovraccarico marziale.</a:t>
            </a:r>
          </a:p>
          <a:p>
            <a:pPr eaLnBrk="1" hangingPunct="1"/>
            <a:endParaRPr lang="it-IT" altLang="it-IT" b="1" dirty="0"/>
          </a:p>
          <a:p>
            <a:pPr eaLnBrk="1" hangingPunct="1"/>
            <a:r>
              <a:rPr lang="it-IT" altLang="it-IT" dirty="0"/>
              <a:t>In molti casi (30 %) </a:t>
            </a:r>
            <a:r>
              <a:rPr lang="it-IT" altLang="it-IT" b="1" dirty="0"/>
              <a:t>la causa di </a:t>
            </a:r>
            <a:r>
              <a:rPr lang="it-IT" altLang="it-IT" b="1" dirty="0" err="1"/>
              <a:t>iperferritinemia</a:t>
            </a:r>
            <a:r>
              <a:rPr lang="it-IT" altLang="it-IT" b="1" dirty="0"/>
              <a:t> rimane inspiegata</a:t>
            </a:r>
          </a:p>
        </p:txBody>
      </p:sp>
      <p:sp>
        <p:nvSpPr>
          <p:cNvPr id="33795" name="Rectangle 3">
            <a:extLst>
              <a:ext uri="{FF2B5EF4-FFF2-40B4-BE49-F238E27FC236}">
                <a16:creationId xmlns:a16="http://schemas.microsoft.com/office/drawing/2014/main" id="{31E95D79-0D1F-B36F-533F-DB0050EE9D92}"/>
              </a:ext>
            </a:extLst>
          </p:cNvPr>
          <p:cNvSpPr txBox="1">
            <a:spLocks noChangeArrowheads="1"/>
          </p:cNvSpPr>
          <p:nvPr/>
        </p:nvSpPr>
        <p:spPr>
          <a:xfrm>
            <a:off x="451193" y="3666001"/>
            <a:ext cx="10882682" cy="252969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it-IT" altLang="it-IT" sz="2400" b="1" dirty="0"/>
              <a:t>Incrementata sintesi di ferritina:</a:t>
            </a:r>
          </a:p>
          <a:p>
            <a:pPr>
              <a:buFontTx/>
              <a:buNone/>
            </a:pPr>
            <a:r>
              <a:rPr lang="it-IT" altLang="it-IT" sz="2400" dirty="0"/>
              <a:t>Infezioni/infiammazioni (proteina fase acuta), alcool, neoplasie, M. di </a:t>
            </a:r>
            <a:r>
              <a:rPr lang="it-IT" altLang="it-IT" sz="2400" dirty="0" err="1"/>
              <a:t>Gaucher</a:t>
            </a:r>
            <a:r>
              <a:rPr lang="it-IT" altLang="it-IT" sz="2400" dirty="0"/>
              <a:t> </a:t>
            </a:r>
            <a:r>
              <a:rPr lang="it-IT" altLang="it-IT" sz="2400" dirty="0" err="1"/>
              <a:t>ecc</a:t>
            </a:r>
            <a:r>
              <a:rPr lang="it-IT" altLang="it-IT" sz="2400" dirty="0"/>
              <a:t>…</a:t>
            </a:r>
          </a:p>
          <a:p>
            <a:pPr>
              <a:buFontTx/>
              <a:buNone/>
            </a:pPr>
            <a:endParaRPr lang="it-IT" altLang="it-IT" sz="2400" dirty="0"/>
          </a:p>
          <a:p>
            <a:pPr>
              <a:buFontTx/>
              <a:buNone/>
            </a:pPr>
            <a:r>
              <a:rPr lang="it-IT" altLang="it-IT" sz="2400" b="1" dirty="0"/>
              <a:t>Incrementato rilascio di ferritina da cellule danneggiate:</a:t>
            </a:r>
          </a:p>
          <a:p>
            <a:pPr>
              <a:buFontTx/>
              <a:buNone/>
            </a:pPr>
            <a:r>
              <a:rPr lang="it-IT" altLang="it-IT" sz="2400" dirty="0"/>
              <a:t>Steatosi epatica, epatiti, necrosi epatica massiva, sepsi, disordini autoimmuni, infezioni acute o croniche, IMA, infarto splenico.</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Titolo 3">
            <a:extLst>
              <a:ext uri="{FF2B5EF4-FFF2-40B4-BE49-F238E27FC236}">
                <a16:creationId xmlns:a16="http://schemas.microsoft.com/office/drawing/2014/main" id="{C7F6BA4E-89A8-4C1A-5161-6E23A912B1DF}"/>
              </a:ext>
            </a:extLst>
          </p:cNvPr>
          <p:cNvSpPr>
            <a:spLocks noGrp="1" noChangeArrowheads="1"/>
          </p:cNvSpPr>
          <p:nvPr>
            <p:ph type="title"/>
          </p:nvPr>
        </p:nvSpPr>
        <p:spPr>
          <a:xfrm>
            <a:off x="115666" y="0"/>
            <a:ext cx="11803432" cy="1143000"/>
          </a:xfrm>
        </p:spPr>
        <p:txBody>
          <a:bodyPr>
            <a:normAutofit/>
          </a:bodyPr>
          <a:lstStyle/>
          <a:p>
            <a:r>
              <a:rPr lang="it-IT" altLang="it-IT" sz="3200" b="1" dirty="0">
                <a:solidFill>
                  <a:srgbClr val="0070C0"/>
                </a:solidFill>
                <a:latin typeface="+mn-lt"/>
                <a:ea typeface="ＭＳ Ｐゴシック" panose="020B0600070205080204" pitchFamily="34" charset="-128"/>
                <a:cs typeface="Arial" panose="020B0604020202020204" pitchFamily="34" charset="0"/>
              </a:rPr>
              <a:t>MIELOPOIESI: GLOBULI BIANCHI</a:t>
            </a:r>
          </a:p>
        </p:txBody>
      </p:sp>
      <p:pic>
        <p:nvPicPr>
          <p:cNvPr id="3" name="Picture 2">
            <a:extLst>
              <a:ext uri="{FF2B5EF4-FFF2-40B4-BE49-F238E27FC236}">
                <a16:creationId xmlns:a16="http://schemas.microsoft.com/office/drawing/2014/main" id="{50C4DF8F-3478-BF64-C4F6-B725911674FB}"/>
              </a:ext>
            </a:extLst>
          </p:cNvPr>
          <p:cNvPicPr>
            <a:picLocks noChangeAspect="1"/>
          </p:cNvPicPr>
          <p:nvPr/>
        </p:nvPicPr>
        <p:blipFill>
          <a:blip r:embed="rId2"/>
          <a:stretch>
            <a:fillRect/>
          </a:stretch>
        </p:blipFill>
        <p:spPr>
          <a:xfrm>
            <a:off x="3023759" y="1399891"/>
            <a:ext cx="8011862" cy="5291555"/>
          </a:xfrm>
          <a:prstGeom prst="rect">
            <a:avLst/>
          </a:prstGeom>
        </p:spPr>
      </p:pic>
      <p:sp>
        <p:nvSpPr>
          <p:cNvPr id="4" name="TextBox 3">
            <a:extLst>
              <a:ext uri="{FF2B5EF4-FFF2-40B4-BE49-F238E27FC236}">
                <a16:creationId xmlns:a16="http://schemas.microsoft.com/office/drawing/2014/main" id="{F7402558-B689-BEEB-BE84-C04DAA20CE7E}"/>
              </a:ext>
            </a:extLst>
          </p:cNvPr>
          <p:cNvSpPr txBox="1"/>
          <p:nvPr/>
        </p:nvSpPr>
        <p:spPr>
          <a:xfrm>
            <a:off x="293166" y="1982363"/>
            <a:ext cx="2017265" cy="954107"/>
          </a:xfrm>
          <a:prstGeom prst="rect">
            <a:avLst/>
          </a:prstGeom>
          <a:noFill/>
        </p:spPr>
        <p:txBody>
          <a:bodyPr wrap="square" rtlCol="0">
            <a:spAutoFit/>
          </a:bodyPr>
          <a:lstStyle/>
          <a:p>
            <a:r>
              <a:rPr lang="it-IT" sz="2800" dirty="0"/>
              <a:t>Nel sangue midollare</a:t>
            </a:r>
          </a:p>
        </p:txBody>
      </p:sp>
    </p:spTree>
    <p:extLst>
      <p:ext uri="{BB962C8B-B14F-4D97-AF65-F5344CB8AC3E}">
        <p14:creationId xmlns:p14="http://schemas.microsoft.com/office/powerpoint/2010/main" val="37907909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E0107F-B161-FA11-2E84-BB13762A51FA}"/>
              </a:ext>
            </a:extLst>
          </p:cNvPr>
          <p:cNvPicPr>
            <a:picLocks noChangeAspect="1"/>
          </p:cNvPicPr>
          <p:nvPr/>
        </p:nvPicPr>
        <p:blipFill>
          <a:blip r:embed="rId2"/>
          <a:stretch>
            <a:fillRect/>
          </a:stretch>
        </p:blipFill>
        <p:spPr>
          <a:xfrm>
            <a:off x="1465053" y="713718"/>
            <a:ext cx="9133221" cy="5430564"/>
          </a:xfrm>
          <a:prstGeom prst="rect">
            <a:avLst/>
          </a:prstGeom>
        </p:spPr>
      </p:pic>
    </p:spTree>
    <p:extLst>
      <p:ext uri="{BB962C8B-B14F-4D97-AF65-F5344CB8AC3E}">
        <p14:creationId xmlns:p14="http://schemas.microsoft.com/office/powerpoint/2010/main" val="5486874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2">
            <a:extLst>
              <a:ext uri="{FF2B5EF4-FFF2-40B4-BE49-F238E27FC236}">
                <a16:creationId xmlns:a16="http://schemas.microsoft.com/office/drawing/2014/main" id="{56501CC7-653B-AFCE-7351-B392F90252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5856" y="1128564"/>
            <a:ext cx="9510661" cy="4890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71463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a:extLst>
              <a:ext uri="{FF2B5EF4-FFF2-40B4-BE49-F238E27FC236}">
                <a16:creationId xmlns:a16="http://schemas.microsoft.com/office/drawing/2014/main" id="{1EF366DA-EE0F-A70E-9FF0-73711562241C}"/>
              </a:ext>
            </a:extLst>
          </p:cNvPr>
          <p:cNvGrpSpPr>
            <a:grpSpLocks/>
          </p:cNvGrpSpPr>
          <p:nvPr/>
        </p:nvGrpSpPr>
        <p:grpSpPr bwMode="auto">
          <a:xfrm>
            <a:off x="2135188" y="908051"/>
            <a:ext cx="3600450" cy="4824413"/>
            <a:chOff x="839" y="1434"/>
            <a:chExt cx="2682" cy="2767"/>
          </a:xfrm>
        </p:grpSpPr>
        <p:pic>
          <p:nvPicPr>
            <p:cNvPr id="173063" name="Picture 7" descr="84341C4F">
              <a:extLst>
                <a:ext uri="{FF2B5EF4-FFF2-40B4-BE49-F238E27FC236}">
                  <a16:creationId xmlns:a16="http://schemas.microsoft.com/office/drawing/2014/main" id="{B81731F8-2909-9B8D-0D35-003359E022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601"/>
            <a:stretch>
              <a:fillRect/>
            </a:stretch>
          </p:blipFill>
          <p:spPr bwMode="auto">
            <a:xfrm>
              <a:off x="884" y="1434"/>
              <a:ext cx="2637" cy="2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64" name="Text Box 8">
              <a:extLst>
                <a:ext uri="{FF2B5EF4-FFF2-40B4-BE49-F238E27FC236}">
                  <a16:creationId xmlns:a16="http://schemas.microsoft.com/office/drawing/2014/main" id="{D64ED10C-1205-8163-8C89-D1778F3FBB57}"/>
                </a:ext>
              </a:extLst>
            </p:cNvPr>
            <p:cNvSpPr txBox="1">
              <a:spLocks noChangeArrowheads="1"/>
            </p:cNvSpPr>
            <p:nvPr/>
          </p:nvSpPr>
          <p:spPr bwMode="auto">
            <a:xfrm>
              <a:off x="839" y="1706"/>
              <a:ext cx="1361"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endParaRPr lang="en-US" altLang="it-IT" sz="1200">
                <a:solidFill>
                  <a:srgbClr val="0033CC"/>
                </a:solidFill>
                <a:cs typeface="Arial" panose="020B0604020202020204" pitchFamily="34" charset="0"/>
              </a:endParaRPr>
            </a:p>
          </p:txBody>
        </p:sp>
      </p:grpSp>
      <p:sp>
        <p:nvSpPr>
          <p:cNvPr id="173058" name="Rettangolo 4">
            <a:extLst>
              <a:ext uri="{FF2B5EF4-FFF2-40B4-BE49-F238E27FC236}">
                <a16:creationId xmlns:a16="http://schemas.microsoft.com/office/drawing/2014/main" id="{7FF784BC-A0D0-7BA3-C3A9-27795CE282D0}"/>
              </a:ext>
            </a:extLst>
          </p:cNvPr>
          <p:cNvSpPr>
            <a:spLocks noChangeArrowheads="1"/>
          </p:cNvSpPr>
          <p:nvPr/>
        </p:nvSpPr>
        <p:spPr bwMode="auto">
          <a:xfrm>
            <a:off x="1847850" y="188913"/>
            <a:ext cx="2160588"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it-IT" sz="2800" b="1"/>
              <a:t>Eritropoiesi</a:t>
            </a:r>
          </a:p>
          <a:p>
            <a:pPr eaLnBrk="1" hangingPunct="1">
              <a:spcBef>
                <a:spcPct val="0"/>
              </a:spcBef>
              <a:buFontTx/>
              <a:buNone/>
            </a:pPr>
            <a:endParaRPr lang="it-IT" altLang="it-IT" sz="1800"/>
          </a:p>
        </p:txBody>
      </p:sp>
      <p:grpSp>
        <p:nvGrpSpPr>
          <p:cNvPr id="173059" name="Group 9">
            <a:extLst>
              <a:ext uri="{FF2B5EF4-FFF2-40B4-BE49-F238E27FC236}">
                <a16:creationId xmlns:a16="http://schemas.microsoft.com/office/drawing/2014/main" id="{22A132D8-1A22-E55D-14EC-7292F7AACEC3}"/>
              </a:ext>
            </a:extLst>
          </p:cNvPr>
          <p:cNvGrpSpPr>
            <a:grpSpLocks/>
          </p:cNvGrpSpPr>
          <p:nvPr/>
        </p:nvGrpSpPr>
        <p:grpSpPr bwMode="auto">
          <a:xfrm>
            <a:off x="6167438" y="981075"/>
            <a:ext cx="4176712" cy="4940300"/>
            <a:chOff x="158" y="482"/>
            <a:chExt cx="3448" cy="3771"/>
          </a:xfrm>
        </p:grpSpPr>
        <p:pic>
          <p:nvPicPr>
            <p:cNvPr id="173061" name="Picture 7" descr="B98E6172">
              <a:extLst>
                <a:ext uri="{FF2B5EF4-FFF2-40B4-BE49-F238E27FC236}">
                  <a16:creationId xmlns:a16="http://schemas.microsoft.com/office/drawing/2014/main" id="{EA50CC19-F09F-D0D6-7558-3E1447FB9A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 y="482"/>
              <a:ext cx="2328" cy="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62" name="Text Box 8">
              <a:extLst>
                <a:ext uri="{FF2B5EF4-FFF2-40B4-BE49-F238E27FC236}">
                  <a16:creationId xmlns:a16="http://schemas.microsoft.com/office/drawing/2014/main" id="{7D23A34F-55AF-0F3C-3118-627E5638B166}"/>
                </a:ext>
              </a:extLst>
            </p:cNvPr>
            <p:cNvSpPr txBox="1">
              <a:spLocks noChangeArrowheads="1"/>
            </p:cNvSpPr>
            <p:nvPr/>
          </p:nvSpPr>
          <p:spPr bwMode="auto">
            <a:xfrm>
              <a:off x="158" y="4065"/>
              <a:ext cx="3448"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it-IT" altLang="it-IT" sz="1000">
                  <a:solidFill>
                    <a:srgbClr val="FA0617"/>
                  </a:solidFill>
                </a:rPr>
                <a:t>    pool midollare           pool circolante e marginale   pool tissutale</a:t>
              </a:r>
            </a:p>
          </p:txBody>
        </p:sp>
      </p:grpSp>
      <p:sp>
        <p:nvSpPr>
          <p:cNvPr id="173060" name="Rettangolo 8">
            <a:extLst>
              <a:ext uri="{FF2B5EF4-FFF2-40B4-BE49-F238E27FC236}">
                <a16:creationId xmlns:a16="http://schemas.microsoft.com/office/drawing/2014/main" id="{980A1148-83DD-7C19-9BE9-F74B2AD72003}"/>
              </a:ext>
            </a:extLst>
          </p:cNvPr>
          <p:cNvSpPr>
            <a:spLocks noChangeArrowheads="1"/>
          </p:cNvSpPr>
          <p:nvPr/>
        </p:nvSpPr>
        <p:spPr bwMode="auto">
          <a:xfrm>
            <a:off x="6888164" y="188914"/>
            <a:ext cx="214153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it-IT" sz="2800" b="1">
                <a:solidFill>
                  <a:srgbClr val="222268"/>
                </a:solidFill>
              </a:rPr>
              <a:t>Mielopoiesi</a:t>
            </a:r>
          </a:p>
        </p:txBody>
      </p:sp>
    </p:spTree>
    <p:extLst>
      <p:ext uri="{BB962C8B-B14F-4D97-AF65-F5344CB8AC3E}">
        <p14:creationId xmlns:p14="http://schemas.microsoft.com/office/powerpoint/2010/main" val="40260893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3">
            <a:extLst>
              <a:ext uri="{FF2B5EF4-FFF2-40B4-BE49-F238E27FC236}">
                <a16:creationId xmlns:a16="http://schemas.microsoft.com/office/drawing/2014/main" id="{9EB0C7F9-0936-86D8-9C66-E28D90DC61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6947" y="587675"/>
            <a:ext cx="6798571" cy="5892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55714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9202" name="Group 3">
            <a:extLst>
              <a:ext uri="{FF2B5EF4-FFF2-40B4-BE49-F238E27FC236}">
                <a16:creationId xmlns:a16="http://schemas.microsoft.com/office/drawing/2014/main" id="{3F9B9FEE-B6F0-5674-45B1-9F2075459032}"/>
              </a:ext>
            </a:extLst>
          </p:cNvPr>
          <p:cNvGrpSpPr>
            <a:grpSpLocks/>
          </p:cNvGrpSpPr>
          <p:nvPr/>
        </p:nvGrpSpPr>
        <p:grpSpPr bwMode="auto">
          <a:xfrm>
            <a:off x="1677988" y="838200"/>
            <a:ext cx="8839200" cy="5448300"/>
            <a:chOff x="96" y="672"/>
            <a:chExt cx="5568" cy="3432"/>
          </a:xfrm>
        </p:grpSpPr>
        <p:sp>
          <p:nvSpPr>
            <p:cNvPr id="179205" name="Text Box 4">
              <a:extLst>
                <a:ext uri="{FF2B5EF4-FFF2-40B4-BE49-F238E27FC236}">
                  <a16:creationId xmlns:a16="http://schemas.microsoft.com/office/drawing/2014/main" id="{AC9946AD-B5C1-158B-941A-FB90508D2687}"/>
                </a:ext>
              </a:extLst>
            </p:cNvPr>
            <p:cNvSpPr txBox="1">
              <a:spLocks noChangeArrowheads="1"/>
            </p:cNvSpPr>
            <p:nvPr/>
          </p:nvSpPr>
          <p:spPr bwMode="auto">
            <a:xfrm>
              <a:off x="636" y="672"/>
              <a:ext cx="162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FontTx/>
                <a:buNone/>
              </a:pPr>
              <a:r>
                <a:rPr lang="en-US" altLang="it-IT" sz="1800"/>
                <a:t>1.  Promyelocyte</a:t>
              </a:r>
            </a:p>
          </p:txBody>
        </p:sp>
        <p:pic>
          <p:nvPicPr>
            <p:cNvPr id="179206" name="Picture 5">
              <a:extLst>
                <a:ext uri="{FF2B5EF4-FFF2-40B4-BE49-F238E27FC236}">
                  <a16:creationId xmlns:a16="http://schemas.microsoft.com/office/drawing/2014/main" id="{D20F3727-7E26-ECB7-969C-BE45664E6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 y="977"/>
              <a:ext cx="2701" cy="2877"/>
            </a:xfrm>
            <a:prstGeom prst="rect">
              <a:avLst/>
            </a:prstGeom>
            <a:noFill/>
            <a:ln w="9525">
              <a:solidFill>
                <a:srgbClr val="1822CD"/>
              </a:solidFill>
              <a:miter lim="800000"/>
              <a:headEnd/>
              <a:tailEnd/>
            </a:ln>
            <a:extLst>
              <a:ext uri="{909E8E84-426E-40DD-AFC4-6F175D3DCCD1}">
                <a14:hiddenFill xmlns:a14="http://schemas.microsoft.com/office/drawing/2010/main">
                  <a:solidFill>
                    <a:srgbClr val="FFFFFF"/>
                  </a:solidFill>
                </a14:hiddenFill>
              </a:ext>
            </a:extLst>
          </p:spPr>
        </p:pic>
        <p:pic>
          <p:nvPicPr>
            <p:cNvPr id="179207" name="Picture 6">
              <a:extLst>
                <a:ext uri="{FF2B5EF4-FFF2-40B4-BE49-F238E27FC236}">
                  <a16:creationId xmlns:a16="http://schemas.microsoft.com/office/drawing/2014/main" id="{6C3C8ACD-F2DD-CAFD-D1CB-C981EFB5C8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4" y="977"/>
              <a:ext cx="2770" cy="2877"/>
            </a:xfrm>
            <a:prstGeom prst="rect">
              <a:avLst/>
            </a:prstGeom>
            <a:noFill/>
            <a:ln w="9525">
              <a:solidFill>
                <a:srgbClr val="1822CD"/>
              </a:solidFill>
              <a:miter lim="800000"/>
              <a:headEnd/>
              <a:tailEnd/>
            </a:ln>
            <a:extLst>
              <a:ext uri="{909E8E84-426E-40DD-AFC4-6F175D3DCCD1}">
                <a14:hiddenFill xmlns:a14="http://schemas.microsoft.com/office/drawing/2010/main">
                  <a:solidFill>
                    <a:srgbClr val="FFFFFF"/>
                  </a:solidFill>
                </a14:hiddenFill>
              </a:ext>
            </a:extLst>
          </p:spPr>
        </p:pic>
        <p:sp>
          <p:nvSpPr>
            <p:cNvPr id="179208" name="Text Box 7">
              <a:extLst>
                <a:ext uri="{FF2B5EF4-FFF2-40B4-BE49-F238E27FC236}">
                  <a16:creationId xmlns:a16="http://schemas.microsoft.com/office/drawing/2014/main" id="{65204C9A-C330-5BF0-F9B8-81BB55587C56}"/>
                </a:ext>
              </a:extLst>
            </p:cNvPr>
            <p:cNvSpPr txBox="1">
              <a:spLocks noChangeArrowheads="1"/>
            </p:cNvSpPr>
            <p:nvPr/>
          </p:nvSpPr>
          <p:spPr bwMode="auto">
            <a:xfrm>
              <a:off x="3594" y="3871"/>
              <a:ext cx="137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FontTx/>
                <a:buNone/>
              </a:pPr>
              <a:r>
                <a:rPr lang="en-US" altLang="it-IT" sz="1800"/>
                <a:t>4.  Band Form</a:t>
              </a:r>
            </a:p>
          </p:txBody>
        </p:sp>
        <p:sp>
          <p:nvSpPr>
            <p:cNvPr id="179209" name="Text Box 8">
              <a:extLst>
                <a:ext uri="{FF2B5EF4-FFF2-40B4-BE49-F238E27FC236}">
                  <a16:creationId xmlns:a16="http://schemas.microsoft.com/office/drawing/2014/main" id="{AA1D07AF-45D9-2528-53B4-5F237D2E7B27}"/>
                </a:ext>
              </a:extLst>
            </p:cNvPr>
            <p:cNvSpPr txBox="1">
              <a:spLocks noChangeArrowheads="1"/>
            </p:cNvSpPr>
            <p:nvPr/>
          </p:nvSpPr>
          <p:spPr bwMode="auto">
            <a:xfrm>
              <a:off x="3413" y="672"/>
              <a:ext cx="173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FontTx/>
                <a:buNone/>
              </a:pPr>
              <a:r>
                <a:rPr lang="en-US" altLang="it-IT" sz="1800"/>
                <a:t>3.  Metamyelocyte</a:t>
              </a:r>
            </a:p>
          </p:txBody>
        </p:sp>
        <p:sp>
          <p:nvSpPr>
            <p:cNvPr id="179210" name="Text Box 9">
              <a:extLst>
                <a:ext uri="{FF2B5EF4-FFF2-40B4-BE49-F238E27FC236}">
                  <a16:creationId xmlns:a16="http://schemas.microsoft.com/office/drawing/2014/main" id="{6A0764AB-BD29-F3BA-5B9B-F8076E341FF5}"/>
                </a:ext>
              </a:extLst>
            </p:cNvPr>
            <p:cNvSpPr txBox="1">
              <a:spLocks noChangeArrowheads="1"/>
            </p:cNvSpPr>
            <p:nvPr/>
          </p:nvSpPr>
          <p:spPr bwMode="auto">
            <a:xfrm>
              <a:off x="762" y="3871"/>
              <a:ext cx="137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FontTx/>
                <a:buNone/>
              </a:pPr>
              <a:r>
                <a:rPr lang="en-US" altLang="it-IT" sz="1800"/>
                <a:t>2.  Myelocyte</a:t>
              </a:r>
            </a:p>
          </p:txBody>
        </p:sp>
      </p:grpSp>
      <p:sp>
        <p:nvSpPr>
          <p:cNvPr id="179203" name="Rettangolo 10">
            <a:extLst>
              <a:ext uri="{FF2B5EF4-FFF2-40B4-BE49-F238E27FC236}">
                <a16:creationId xmlns:a16="http://schemas.microsoft.com/office/drawing/2014/main" id="{63BC6388-B7A0-A9C7-2DCD-CC52E5DD69B2}"/>
              </a:ext>
            </a:extLst>
          </p:cNvPr>
          <p:cNvSpPr>
            <a:spLocks noChangeArrowheads="1"/>
          </p:cNvSpPr>
          <p:nvPr/>
        </p:nvSpPr>
        <p:spPr bwMode="auto">
          <a:xfrm>
            <a:off x="1774826" y="1557338"/>
            <a:ext cx="1135063"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1100" b="1"/>
              <a:t>active protein synthesis in cytoplasm (basophilia) </a:t>
            </a:r>
            <a:endParaRPr lang="it-IT" altLang="it-IT" sz="1100"/>
          </a:p>
        </p:txBody>
      </p:sp>
      <p:sp>
        <p:nvSpPr>
          <p:cNvPr id="179204" name="Rettangolo 11">
            <a:extLst>
              <a:ext uri="{FF2B5EF4-FFF2-40B4-BE49-F238E27FC236}">
                <a16:creationId xmlns:a16="http://schemas.microsoft.com/office/drawing/2014/main" id="{B98150DC-367F-45C2-D500-4F7459F5B751}"/>
              </a:ext>
            </a:extLst>
          </p:cNvPr>
          <p:cNvSpPr>
            <a:spLocks noChangeArrowheads="1"/>
          </p:cNvSpPr>
          <p:nvPr/>
        </p:nvSpPr>
        <p:spPr bwMode="auto">
          <a:xfrm>
            <a:off x="9097964" y="3573463"/>
            <a:ext cx="15700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1800" b="1"/>
              <a:t>enters blood</a:t>
            </a:r>
            <a:endParaRPr lang="it-IT" altLang="it-IT" sz="1800" b="1"/>
          </a:p>
        </p:txBody>
      </p:sp>
    </p:spTree>
    <p:extLst>
      <p:ext uri="{BB962C8B-B14F-4D97-AF65-F5344CB8AC3E}">
        <p14:creationId xmlns:p14="http://schemas.microsoft.com/office/powerpoint/2010/main" val="342551819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A3628-7EB1-411F-E596-05C311A0C364}"/>
              </a:ext>
            </a:extLst>
          </p:cNvPr>
          <p:cNvSpPr txBox="1"/>
          <p:nvPr/>
        </p:nvSpPr>
        <p:spPr>
          <a:xfrm>
            <a:off x="234712" y="893681"/>
            <a:ext cx="7328646" cy="1323439"/>
          </a:xfrm>
          <a:prstGeom prst="rect">
            <a:avLst/>
          </a:prstGeom>
          <a:noFill/>
        </p:spPr>
        <p:txBody>
          <a:bodyPr wrap="square">
            <a:spAutoFit/>
          </a:bodyPr>
          <a:lstStyle/>
          <a:p>
            <a:r>
              <a:rPr lang="it-IT" sz="3200" dirty="0"/>
              <a:t>N &lt; 1.500/</a:t>
            </a:r>
            <a:r>
              <a:rPr lang="it-IT" sz="3200" dirty="0" err="1"/>
              <a:t>μL</a:t>
            </a:r>
            <a:endParaRPr lang="it-IT" sz="3200" dirty="0"/>
          </a:p>
          <a:p>
            <a:r>
              <a:rPr lang="it-IT" sz="2400" dirty="0"/>
              <a:t>La conta normale dei granulociti neutrofili varia in relazione all’età, sesso, gruppo etnico ed altri fattori.</a:t>
            </a:r>
          </a:p>
        </p:txBody>
      </p:sp>
      <p:sp>
        <p:nvSpPr>
          <p:cNvPr id="5" name="TextBox 4">
            <a:extLst>
              <a:ext uri="{FF2B5EF4-FFF2-40B4-BE49-F238E27FC236}">
                <a16:creationId xmlns:a16="http://schemas.microsoft.com/office/drawing/2014/main" id="{80080FB3-7949-7B70-AA2E-0168A7A0F637}"/>
              </a:ext>
            </a:extLst>
          </p:cNvPr>
          <p:cNvSpPr txBox="1"/>
          <p:nvPr/>
        </p:nvSpPr>
        <p:spPr>
          <a:xfrm>
            <a:off x="234712" y="2305615"/>
            <a:ext cx="8732643" cy="1938992"/>
          </a:xfrm>
          <a:prstGeom prst="rect">
            <a:avLst/>
          </a:prstGeom>
          <a:noFill/>
        </p:spPr>
        <p:txBody>
          <a:bodyPr wrap="square">
            <a:spAutoFit/>
          </a:bodyPr>
          <a:lstStyle/>
          <a:p>
            <a:pPr marL="285750" indent="-285750">
              <a:buFont typeface="Arial" panose="020B0604020202020204" pitchFamily="34" charset="0"/>
              <a:buChar char="•"/>
            </a:pPr>
            <a:r>
              <a:rPr lang="it-IT" sz="2400" dirty="0"/>
              <a:t>lieve - 1500 e 1000/</a:t>
            </a:r>
            <a:r>
              <a:rPr lang="it-IT" sz="2400" dirty="0" err="1"/>
              <a:t>μL</a:t>
            </a:r>
            <a:endParaRPr lang="it-IT" sz="2400" dirty="0"/>
          </a:p>
          <a:p>
            <a:pPr marL="285750" indent="-285750">
              <a:buFont typeface="Arial" panose="020B0604020202020204" pitchFamily="34" charset="0"/>
              <a:buChar char="•"/>
            </a:pPr>
            <a:r>
              <a:rPr lang="it-IT" sz="2400" dirty="0"/>
              <a:t>moderata - 500 e 1000/</a:t>
            </a:r>
            <a:r>
              <a:rPr lang="it-IT" sz="2400" dirty="0" err="1"/>
              <a:t>μL</a:t>
            </a:r>
            <a:r>
              <a:rPr lang="it-IT" sz="2400" dirty="0"/>
              <a:t>,</a:t>
            </a:r>
          </a:p>
          <a:p>
            <a:pPr marL="285750" indent="-285750">
              <a:buFont typeface="Arial" panose="020B0604020202020204" pitchFamily="34" charset="0"/>
              <a:buChar char="•"/>
            </a:pPr>
            <a:r>
              <a:rPr lang="it-IT" sz="2400" dirty="0"/>
              <a:t>grave &lt; 500/</a:t>
            </a:r>
            <a:r>
              <a:rPr lang="it-IT" sz="2400" dirty="0" err="1"/>
              <a:t>μL</a:t>
            </a:r>
            <a:endParaRPr lang="it-IT" sz="2400" dirty="0"/>
          </a:p>
          <a:p>
            <a:pPr marL="285750" indent="-285750">
              <a:buFont typeface="Arial" panose="020B0604020202020204" pitchFamily="34" charset="0"/>
              <a:buChar char="•"/>
            </a:pPr>
            <a:r>
              <a:rPr lang="it-IT" sz="2400" dirty="0"/>
              <a:t>agranulocitosi &lt;200/</a:t>
            </a:r>
            <a:r>
              <a:rPr lang="it-IT" sz="2400" dirty="0" err="1"/>
              <a:t>μL</a:t>
            </a:r>
            <a:r>
              <a:rPr lang="it-IT" sz="2400" dirty="0"/>
              <a:t> → condizione che può essere mortale (infezioni batteriche o fungine).</a:t>
            </a:r>
          </a:p>
        </p:txBody>
      </p:sp>
      <p:sp>
        <p:nvSpPr>
          <p:cNvPr id="2" name="TextBox 1">
            <a:extLst>
              <a:ext uri="{FF2B5EF4-FFF2-40B4-BE49-F238E27FC236}">
                <a16:creationId xmlns:a16="http://schemas.microsoft.com/office/drawing/2014/main" id="{E0851F88-75A3-A759-C566-FEF2AF7C6D9A}"/>
              </a:ext>
            </a:extLst>
          </p:cNvPr>
          <p:cNvSpPr txBox="1"/>
          <p:nvPr/>
        </p:nvSpPr>
        <p:spPr>
          <a:xfrm>
            <a:off x="176034" y="90707"/>
            <a:ext cx="5861288" cy="646331"/>
          </a:xfrm>
          <a:prstGeom prst="rect">
            <a:avLst/>
          </a:prstGeom>
          <a:noFill/>
        </p:spPr>
        <p:txBody>
          <a:bodyPr wrap="square" rtlCol="0">
            <a:spAutoFit/>
          </a:bodyPr>
          <a:lstStyle/>
          <a:p>
            <a:r>
              <a:rPr lang="it-IT" sz="3600" b="1" dirty="0">
                <a:solidFill>
                  <a:srgbClr val="0070C0"/>
                </a:solidFill>
              </a:rPr>
              <a:t>NEUTROPENIA</a:t>
            </a:r>
          </a:p>
        </p:txBody>
      </p:sp>
      <p:sp>
        <p:nvSpPr>
          <p:cNvPr id="4" name="TextBox 3">
            <a:extLst>
              <a:ext uri="{FF2B5EF4-FFF2-40B4-BE49-F238E27FC236}">
                <a16:creationId xmlns:a16="http://schemas.microsoft.com/office/drawing/2014/main" id="{400BAABA-524F-F515-B9B6-B2BCDA05F93B}"/>
              </a:ext>
            </a:extLst>
          </p:cNvPr>
          <p:cNvSpPr txBox="1"/>
          <p:nvPr/>
        </p:nvSpPr>
        <p:spPr>
          <a:xfrm>
            <a:off x="567219" y="4557893"/>
            <a:ext cx="10738089" cy="1938992"/>
          </a:xfrm>
          <a:prstGeom prst="rect">
            <a:avLst/>
          </a:prstGeom>
          <a:noFill/>
        </p:spPr>
        <p:txBody>
          <a:bodyPr wrap="square">
            <a:spAutoFit/>
          </a:bodyPr>
          <a:lstStyle/>
          <a:p>
            <a:r>
              <a:rPr lang="it-IT" sz="2400" dirty="0"/>
              <a:t>1) diminuita produzione (Primitiva; </a:t>
            </a:r>
            <a:r>
              <a:rPr lang="it-IT" sz="2400" dirty="0" err="1"/>
              <a:t>Secondaria:danno</a:t>
            </a:r>
            <a:r>
              <a:rPr lang="it-IT" sz="2400" dirty="0"/>
              <a:t> midollare; farmaci; inf. Virali; tifo, TBC; difetto B12 e folati)</a:t>
            </a:r>
          </a:p>
          <a:p>
            <a:r>
              <a:rPr lang="it-IT" sz="2400" dirty="0"/>
              <a:t>2) marginazione = adesione dei polimorfonucleati circolanti all'endotelio vascolare </a:t>
            </a:r>
          </a:p>
          <a:p>
            <a:r>
              <a:rPr lang="it-IT" sz="2400" dirty="0"/>
              <a:t>3) aumentata migrazione nei tessuti</a:t>
            </a:r>
          </a:p>
          <a:p>
            <a:r>
              <a:rPr lang="it-IT" sz="2400" dirty="0"/>
              <a:t>4) aumentata distruzione periferica (neutropenia autoimmune)</a:t>
            </a:r>
          </a:p>
        </p:txBody>
      </p:sp>
    </p:spTree>
    <p:extLst>
      <p:ext uri="{BB962C8B-B14F-4D97-AF65-F5344CB8AC3E}">
        <p14:creationId xmlns:p14="http://schemas.microsoft.com/office/powerpoint/2010/main" val="1201541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World War II syringe for direct interhuman blood transfusion">
            <a:hlinkClick r:id="rId3" tooltip="World War II syringe for direct interhuman blood transfusion"/>
            <a:extLst>
              <a:ext uri="{FF2B5EF4-FFF2-40B4-BE49-F238E27FC236}">
                <a16:creationId xmlns:a16="http://schemas.microsoft.com/office/drawing/2014/main" id="{363DBAA1-0001-3998-F7F6-7242877A1A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3592" y="463550"/>
            <a:ext cx="6023976" cy="48196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A630247C-B645-6825-CA64-C9154C9B075B}"/>
              </a:ext>
            </a:extLst>
          </p:cNvPr>
          <p:cNvSpPr txBox="1">
            <a:spLocks noChangeArrowheads="1"/>
          </p:cNvSpPr>
          <p:nvPr/>
        </p:nvSpPr>
        <p:spPr bwMode="auto">
          <a:xfrm>
            <a:off x="268118" y="463550"/>
            <a:ext cx="4983332" cy="569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it-IT" altLang="it-IT" sz="2800" b="1" dirty="0">
                <a:solidFill>
                  <a:srgbClr val="000000"/>
                </a:solidFill>
                <a:latin typeface="+mn-lt"/>
              </a:rPr>
              <a:t>Siringa Unger a 3 vie</a:t>
            </a:r>
            <a:r>
              <a:rPr lang="it-IT" altLang="it-IT" sz="2400" dirty="0">
                <a:solidFill>
                  <a:srgbClr val="000000"/>
                </a:solidFill>
                <a:latin typeface="+mn-lt"/>
              </a:rPr>
              <a:t>  </a:t>
            </a:r>
            <a:br>
              <a:rPr lang="it-IT" altLang="it-IT" sz="2400" dirty="0">
                <a:solidFill>
                  <a:srgbClr val="000000"/>
                </a:solidFill>
                <a:latin typeface="+mn-lt"/>
              </a:rPr>
            </a:br>
            <a:r>
              <a:rPr lang="it-IT" altLang="it-IT" sz="2400" dirty="0">
                <a:solidFill>
                  <a:srgbClr val="000000"/>
                </a:solidFill>
                <a:latin typeface="+mn-lt"/>
              </a:rPr>
              <a:t>(inizi novecento)</a:t>
            </a:r>
            <a:endParaRPr lang="it-IT" altLang="it-IT" sz="800" dirty="0">
              <a:solidFill>
                <a:srgbClr val="000000"/>
              </a:solidFill>
              <a:latin typeface="+mn-lt"/>
            </a:endParaRPr>
          </a:p>
          <a:p>
            <a:pPr eaLnBrk="1" hangingPunct="1">
              <a:spcBef>
                <a:spcPct val="50000"/>
              </a:spcBef>
              <a:buFontTx/>
              <a:buNone/>
            </a:pPr>
            <a:r>
              <a:rPr lang="it-IT" altLang="it-IT" sz="2400" dirty="0">
                <a:solidFill>
                  <a:srgbClr val="000000"/>
                </a:solidFill>
                <a:latin typeface="+mn-lt"/>
              </a:rPr>
              <a:t>per la trasfusione diretta da donatore  a ricevente</a:t>
            </a:r>
          </a:p>
          <a:p>
            <a:pPr eaLnBrk="1" hangingPunct="1">
              <a:spcBef>
                <a:spcPct val="50000"/>
              </a:spcBef>
              <a:buFontTx/>
              <a:buNone/>
            </a:pPr>
            <a:r>
              <a:rPr lang="it-IT" altLang="it-IT" sz="2400" dirty="0">
                <a:solidFill>
                  <a:srgbClr val="000000"/>
                </a:solidFill>
                <a:latin typeface="+mn-lt"/>
              </a:rPr>
              <a:t>Una via per il donatore</a:t>
            </a:r>
          </a:p>
          <a:p>
            <a:pPr eaLnBrk="1" hangingPunct="1">
              <a:spcBef>
                <a:spcPct val="50000"/>
              </a:spcBef>
              <a:buFontTx/>
              <a:buNone/>
            </a:pPr>
            <a:r>
              <a:rPr lang="it-IT" altLang="it-IT" sz="2400" dirty="0">
                <a:solidFill>
                  <a:srgbClr val="000000"/>
                </a:solidFill>
                <a:latin typeface="+mn-lt"/>
              </a:rPr>
              <a:t>Una via per il ricevente</a:t>
            </a:r>
          </a:p>
          <a:p>
            <a:pPr eaLnBrk="1" hangingPunct="1">
              <a:spcBef>
                <a:spcPct val="50000"/>
              </a:spcBef>
              <a:buFontTx/>
              <a:buNone/>
            </a:pPr>
            <a:r>
              <a:rPr lang="it-IT" altLang="it-IT" sz="2400" dirty="0">
                <a:solidFill>
                  <a:srgbClr val="000000"/>
                </a:solidFill>
                <a:latin typeface="+mn-lt"/>
              </a:rPr>
              <a:t>Una via per la siringa vera e propria: Il corpo della siringa, con stantuffo, che serviva per aspirare il sangue dal donatore e iniettarlo nel ricevente.</a:t>
            </a:r>
          </a:p>
          <a:p>
            <a:pPr eaLnBrk="1" hangingPunct="1">
              <a:spcBef>
                <a:spcPct val="50000"/>
              </a:spcBef>
              <a:buFontTx/>
              <a:buNone/>
            </a:pPr>
            <a:r>
              <a:rPr lang="it-IT" altLang="it-IT" sz="2400" dirty="0">
                <a:solidFill>
                  <a:srgbClr val="000000"/>
                </a:solidFill>
                <a:latin typeface="+mn-lt"/>
              </a:rPr>
              <a:t>Vie attivate da valvole o rubinetti</a:t>
            </a:r>
          </a:p>
          <a:p>
            <a:pPr eaLnBrk="1" hangingPunct="1">
              <a:spcBef>
                <a:spcPct val="50000"/>
              </a:spcBef>
              <a:buFontTx/>
              <a:buNone/>
            </a:pPr>
            <a:endParaRPr lang="it-IT" altLang="it-IT" sz="2400" dirty="0">
              <a:solidFill>
                <a:srgbClr val="000000"/>
              </a:solidFill>
              <a:latin typeface="+mn-lt"/>
            </a:endParaRPr>
          </a:p>
        </p:txBody>
      </p:sp>
    </p:spTree>
    <p:extLst>
      <p:ext uri="{BB962C8B-B14F-4D97-AF65-F5344CB8AC3E}">
        <p14:creationId xmlns:p14="http://schemas.microsoft.com/office/powerpoint/2010/main" val="418160786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61F822-709E-E0BC-74BF-FC6981CAAB6F}"/>
              </a:ext>
            </a:extLst>
          </p:cNvPr>
          <p:cNvPicPr>
            <a:picLocks noChangeAspect="1"/>
          </p:cNvPicPr>
          <p:nvPr/>
        </p:nvPicPr>
        <p:blipFill>
          <a:blip r:embed="rId2"/>
          <a:stretch>
            <a:fillRect/>
          </a:stretch>
        </p:blipFill>
        <p:spPr>
          <a:xfrm>
            <a:off x="4864193" y="1000468"/>
            <a:ext cx="6989183" cy="5096561"/>
          </a:xfrm>
          <a:prstGeom prst="rect">
            <a:avLst/>
          </a:prstGeom>
        </p:spPr>
      </p:pic>
      <p:sp>
        <p:nvSpPr>
          <p:cNvPr id="5" name="TextBox 4">
            <a:extLst>
              <a:ext uri="{FF2B5EF4-FFF2-40B4-BE49-F238E27FC236}">
                <a16:creationId xmlns:a16="http://schemas.microsoft.com/office/drawing/2014/main" id="{CE2CAFF6-9D55-C0C5-5234-BE82603EF892}"/>
              </a:ext>
            </a:extLst>
          </p:cNvPr>
          <p:cNvSpPr txBox="1"/>
          <p:nvPr/>
        </p:nvSpPr>
        <p:spPr>
          <a:xfrm>
            <a:off x="270164" y="871093"/>
            <a:ext cx="6409357" cy="2677656"/>
          </a:xfrm>
          <a:prstGeom prst="rect">
            <a:avLst/>
          </a:prstGeom>
          <a:noFill/>
        </p:spPr>
        <p:txBody>
          <a:bodyPr wrap="square">
            <a:spAutoFit/>
          </a:bodyPr>
          <a:lstStyle/>
          <a:p>
            <a:r>
              <a:rPr lang="it-IT" sz="2400" dirty="0"/>
              <a:t>N &gt; 8.000-10.000/</a:t>
            </a:r>
            <a:r>
              <a:rPr lang="it-IT" sz="2400" dirty="0" err="1"/>
              <a:t>μL</a:t>
            </a:r>
            <a:r>
              <a:rPr lang="it-IT" sz="2400" dirty="0"/>
              <a:t>.</a:t>
            </a:r>
          </a:p>
          <a:p>
            <a:endParaRPr lang="it-IT" sz="2400" dirty="0"/>
          </a:p>
          <a:p>
            <a:r>
              <a:rPr lang="it-IT" sz="2400" dirty="0"/>
              <a:t>Da de-marginazione dei neutrofili</a:t>
            </a:r>
            <a:br>
              <a:rPr lang="it-IT" sz="2400" dirty="0"/>
            </a:br>
            <a:r>
              <a:rPr lang="it-IT" sz="2400" dirty="0"/>
              <a:t>(fenomeno molto rapido)</a:t>
            </a:r>
          </a:p>
          <a:p>
            <a:endParaRPr lang="it-IT" sz="2400" dirty="0"/>
          </a:p>
          <a:p>
            <a:r>
              <a:rPr lang="it-IT" sz="2400" dirty="0"/>
              <a:t>Da aumento della produzione midollare</a:t>
            </a:r>
            <a:br>
              <a:rPr lang="it-IT" sz="2400" dirty="0"/>
            </a:br>
            <a:endParaRPr lang="it-IT" sz="2400" dirty="0"/>
          </a:p>
        </p:txBody>
      </p:sp>
      <p:sp>
        <p:nvSpPr>
          <p:cNvPr id="2" name="TextBox 1">
            <a:extLst>
              <a:ext uri="{FF2B5EF4-FFF2-40B4-BE49-F238E27FC236}">
                <a16:creationId xmlns:a16="http://schemas.microsoft.com/office/drawing/2014/main" id="{0D539256-DF6A-B2DA-06D6-BAEC1984C1AB}"/>
              </a:ext>
            </a:extLst>
          </p:cNvPr>
          <p:cNvSpPr txBox="1"/>
          <p:nvPr/>
        </p:nvSpPr>
        <p:spPr>
          <a:xfrm>
            <a:off x="176034" y="90707"/>
            <a:ext cx="5861288" cy="646331"/>
          </a:xfrm>
          <a:prstGeom prst="rect">
            <a:avLst/>
          </a:prstGeom>
          <a:noFill/>
        </p:spPr>
        <p:txBody>
          <a:bodyPr wrap="square" rtlCol="0">
            <a:spAutoFit/>
          </a:bodyPr>
          <a:lstStyle/>
          <a:p>
            <a:r>
              <a:rPr lang="it-IT" sz="3600" b="1" dirty="0">
                <a:solidFill>
                  <a:srgbClr val="0070C0"/>
                </a:solidFill>
              </a:rPr>
              <a:t>NEUTROFILIA</a:t>
            </a:r>
          </a:p>
        </p:txBody>
      </p:sp>
    </p:spTree>
    <p:extLst>
      <p:ext uri="{BB962C8B-B14F-4D97-AF65-F5344CB8AC3E}">
        <p14:creationId xmlns:p14="http://schemas.microsoft.com/office/powerpoint/2010/main" val="39541623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7" name="Picture 5">
            <a:extLst>
              <a:ext uri="{FF2B5EF4-FFF2-40B4-BE49-F238E27FC236}">
                <a16:creationId xmlns:a16="http://schemas.microsoft.com/office/drawing/2014/main" id="{3528D9AB-8275-9D05-5F74-9812F27E436E}"/>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992973" y="3306987"/>
            <a:ext cx="3779837" cy="2392362"/>
          </a:xfrm>
        </p:spPr>
      </p:pic>
      <p:sp>
        <p:nvSpPr>
          <p:cNvPr id="63493" name="Rectangle 9">
            <a:extLst>
              <a:ext uri="{FF2B5EF4-FFF2-40B4-BE49-F238E27FC236}">
                <a16:creationId xmlns:a16="http://schemas.microsoft.com/office/drawing/2014/main" id="{5F33228F-2AD9-9B4C-A912-62F2985F1366}"/>
              </a:ext>
            </a:extLst>
          </p:cNvPr>
          <p:cNvSpPr>
            <a:spLocks noChangeArrowheads="1"/>
          </p:cNvSpPr>
          <p:nvPr/>
        </p:nvSpPr>
        <p:spPr bwMode="auto">
          <a:xfrm>
            <a:off x="439365" y="333732"/>
            <a:ext cx="10651769" cy="1815882"/>
          </a:xfrm>
          <a:prstGeom prst="rect">
            <a:avLst/>
          </a:prstGeom>
          <a:noFill/>
          <a:ln w="9525">
            <a:noFill/>
            <a:miter lim="800000"/>
            <a:headEnd/>
            <a:tailEnd/>
          </a:ln>
        </p:spPr>
        <p:txBody>
          <a:bodyPr wrap="square">
            <a:spAutoFit/>
          </a:bodyPr>
          <a:lstStyle/>
          <a:p>
            <a:pPr eaLnBrk="1" hangingPunct="1">
              <a:defRPr/>
            </a:pPr>
            <a:r>
              <a:rPr lang="it-IT" sz="2800" b="1" dirty="0">
                <a:solidFill>
                  <a:srgbClr val="0070C0"/>
                </a:solidFill>
              </a:rPr>
              <a:t>MONOCITI</a:t>
            </a:r>
          </a:p>
          <a:p>
            <a:pPr eaLnBrk="1" hangingPunct="1">
              <a:defRPr/>
            </a:pPr>
            <a:r>
              <a:rPr lang="it-IT" sz="2800" dirty="0">
                <a:solidFill>
                  <a:srgbClr val="222268"/>
                </a:solidFill>
              </a:rPr>
              <a:t>Nel midollo i precursori dei monociti sono generalmente poco numerosi.</a:t>
            </a:r>
          </a:p>
          <a:p>
            <a:pPr eaLnBrk="1" hangingPunct="1">
              <a:defRPr/>
            </a:pPr>
            <a:r>
              <a:rPr lang="it-IT" sz="2800" dirty="0" err="1">
                <a:solidFill>
                  <a:srgbClr val="222268"/>
                </a:solidFill>
              </a:rPr>
              <a:t>Monoblasto</a:t>
            </a:r>
            <a:r>
              <a:rPr lang="it-IT" sz="2800" dirty="0">
                <a:solidFill>
                  <a:srgbClr val="222268"/>
                </a:solidFill>
              </a:rPr>
              <a:t> </a:t>
            </a:r>
            <a:r>
              <a:rPr lang="it-IT" sz="2800" dirty="0">
                <a:solidFill>
                  <a:srgbClr val="222268"/>
                </a:solidFill>
                <a:sym typeface="Wingdings 3" pitchFamily="18" charset="2"/>
              </a:rPr>
              <a:t></a:t>
            </a:r>
            <a:r>
              <a:rPr lang="it-IT" sz="2800" dirty="0">
                <a:solidFill>
                  <a:srgbClr val="222268"/>
                </a:solidFill>
              </a:rPr>
              <a:t> </a:t>
            </a:r>
            <a:r>
              <a:rPr lang="it-IT" sz="2800" dirty="0" err="1">
                <a:solidFill>
                  <a:srgbClr val="222268"/>
                </a:solidFill>
              </a:rPr>
              <a:t>promonocita</a:t>
            </a:r>
            <a:r>
              <a:rPr lang="it-IT" sz="2800" dirty="0">
                <a:solidFill>
                  <a:srgbClr val="222268"/>
                </a:solidFill>
              </a:rPr>
              <a:t> </a:t>
            </a:r>
            <a:r>
              <a:rPr lang="it-IT" sz="2800" dirty="0">
                <a:solidFill>
                  <a:srgbClr val="222268"/>
                </a:solidFill>
                <a:sym typeface="Wingdings 3" pitchFamily="18" charset="2"/>
              </a:rPr>
              <a:t></a:t>
            </a:r>
            <a:r>
              <a:rPr lang="it-IT" sz="2800" dirty="0">
                <a:solidFill>
                  <a:srgbClr val="222268"/>
                </a:solidFill>
              </a:rPr>
              <a:t> monocita maturo.</a:t>
            </a:r>
          </a:p>
          <a:p>
            <a:pPr eaLnBrk="1" hangingPunct="1">
              <a:defRPr/>
            </a:pPr>
            <a:r>
              <a:rPr lang="it-IT" sz="2800" b="1" dirty="0">
                <a:solidFill>
                  <a:srgbClr val="222268"/>
                </a:solidFill>
              </a:rPr>
              <a:t>I monociti rimangono in circolo 12-14 ore </a:t>
            </a:r>
            <a:r>
              <a:rPr lang="it-IT" sz="2800" dirty="0">
                <a:solidFill>
                  <a:srgbClr val="222268"/>
                </a:solidFill>
              </a:rPr>
              <a:t>prima di migrare nei tessuti</a:t>
            </a:r>
            <a:r>
              <a:rPr lang="it-IT" sz="2800" dirty="0"/>
              <a:t>.</a:t>
            </a:r>
          </a:p>
        </p:txBody>
      </p:sp>
      <p:pic>
        <p:nvPicPr>
          <p:cNvPr id="185349" name="Picture 6">
            <a:extLst>
              <a:ext uri="{FF2B5EF4-FFF2-40B4-BE49-F238E27FC236}">
                <a16:creationId xmlns:a16="http://schemas.microsoft.com/office/drawing/2014/main" id="{F18C9A87-EC3F-1677-D9E2-51B047494D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5248" y="3428999"/>
            <a:ext cx="3212007" cy="2409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99882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Titolo 4">
            <a:extLst>
              <a:ext uri="{FF2B5EF4-FFF2-40B4-BE49-F238E27FC236}">
                <a16:creationId xmlns:a16="http://schemas.microsoft.com/office/drawing/2014/main" id="{1765C03C-C4C5-2F75-99E2-CE3A990BFAEE}"/>
              </a:ext>
            </a:extLst>
          </p:cNvPr>
          <p:cNvSpPr>
            <a:spLocks noGrp="1" noChangeArrowheads="1"/>
          </p:cNvSpPr>
          <p:nvPr>
            <p:ph type="title"/>
          </p:nvPr>
        </p:nvSpPr>
        <p:spPr>
          <a:xfrm>
            <a:off x="93589" y="86529"/>
            <a:ext cx="8229600" cy="736431"/>
          </a:xfrm>
        </p:spPr>
        <p:txBody>
          <a:bodyPr>
            <a:normAutofit fontScale="90000"/>
          </a:bodyPr>
          <a:lstStyle/>
          <a:p>
            <a:r>
              <a:rPr lang="it-IT" altLang="it-IT" sz="4800" b="1">
                <a:solidFill>
                  <a:srgbClr val="0070C0"/>
                </a:solidFill>
                <a:latin typeface="+mn-lt"/>
                <a:ea typeface="ＭＳ Ｐゴシック" panose="020B0600070205080204" pitchFamily="34" charset="-128"/>
                <a:cs typeface="Arial" panose="020B0604020202020204" pitchFamily="34" charset="0"/>
              </a:rPr>
              <a:t>TROMBOPOIESI</a:t>
            </a:r>
          </a:p>
        </p:txBody>
      </p:sp>
      <p:sp>
        <p:nvSpPr>
          <p:cNvPr id="188418" name="Rectangle 5">
            <a:extLst>
              <a:ext uri="{FF2B5EF4-FFF2-40B4-BE49-F238E27FC236}">
                <a16:creationId xmlns:a16="http://schemas.microsoft.com/office/drawing/2014/main" id="{157CAD6F-21FD-B6C8-D53A-C6A9AA1A6ABF}"/>
              </a:ext>
            </a:extLst>
          </p:cNvPr>
          <p:cNvSpPr txBox="1">
            <a:spLocks noChangeArrowheads="1"/>
          </p:cNvSpPr>
          <p:nvPr/>
        </p:nvSpPr>
        <p:spPr>
          <a:xfrm>
            <a:off x="391419" y="972213"/>
            <a:ext cx="6972226" cy="50228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FontTx/>
              <a:buNone/>
            </a:pPr>
            <a:endParaRPr lang="it-IT" altLang="it-IT" sz="2400" b="1" dirty="0">
              <a:latin typeface="Times New Roman" panose="02020603050405020304" pitchFamily="18" charset="0"/>
              <a:ea typeface="ＭＳ Ｐゴシック" panose="020B0600070205080204" pitchFamily="34" charset="-128"/>
            </a:endParaRPr>
          </a:p>
          <a:p>
            <a:pPr>
              <a:lnSpc>
                <a:spcPct val="80000"/>
              </a:lnSpc>
              <a:buFontTx/>
              <a:buNone/>
            </a:pPr>
            <a:r>
              <a:rPr lang="it-IT" altLang="it-IT" sz="2400" dirty="0">
                <a:solidFill>
                  <a:srgbClr val="222268"/>
                </a:solidFill>
                <a:ea typeface="ＭＳ Ｐゴシック" panose="020B0600070205080204" pitchFamily="34" charset="-128"/>
                <a:cs typeface="Arial" panose="020B0604020202020204" pitchFamily="34" charset="0"/>
              </a:rPr>
              <a:t>MEGACARIOCITI: Durante la maturazione il nucleo va incontro a successive divisioni non seguite dalla divisione cellulare </a:t>
            </a:r>
            <a:r>
              <a:rPr lang="it-IT" altLang="it-IT" sz="2400" dirty="0">
                <a:solidFill>
                  <a:srgbClr val="222268"/>
                </a:solidFill>
                <a:ea typeface="ＭＳ Ｐゴシック" panose="020B0600070205080204" pitchFamily="34" charset="-128"/>
                <a:cs typeface="Arial" panose="020B0604020202020204" pitchFamily="34" charset="0"/>
                <a:sym typeface="Wingdings 3" panose="05040102010807070707" pitchFamily="18" charset="2"/>
              </a:rPr>
              <a:t></a:t>
            </a:r>
            <a:r>
              <a:rPr lang="it-IT" altLang="it-IT" sz="2400" dirty="0">
                <a:solidFill>
                  <a:srgbClr val="222268"/>
                </a:solidFill>
                <a:ea typeface="ＭＳ Ｐゴシック" panose="020B0600070205080204" pitchFamily="34" charset="-128"/>
                <a:cs typeface="Arial" panose="020B0604020202020204" pitchFamily="34" charset="0"/>
              </a:rPr>
              <a:t> cellula </a:t>
            </a:r>
            <a:r>
              <a:rPr lang="it-IT" altLang="it-IT" sz="2400" b="1" dirty="0">
                <a:solidFill>
                  <a:srgbClr val="222268"/>
                </a:solidFill>
                <a:ea typeface="ＭＳ Ｐゴシック" panose="020B0600070205080204" pitchFamily="34" charset="-128"/>
                <a:cs typeface="Arial" panose="020B0604020202020204" pitchFamily="34" charset="0"/>
              </a:rPr>
              <a:t>plurinucleata. </a:t>
            </a:r>
          </a:p>
          <a:p>
            <a:pPr marL="0" indent="0">
              <a:lnSpc>
                <a:spcPct val="80000"/>
              </a:lnSpc>
              <a:buNone/>
            </a:pPr>
            <a:r>
              <a:rPr lang="it-IT" altLang="it-IT" sz="2400" dirty="0">
                <a:solidFill>
                  <a:srgbClr val="222268"/>
                </a:solidFill>
                <a:ea typeface="ＭＳ Ｐゴシック" panose="020B0600070205080204" pitchFamily="34" charset="-128"/>
                <a:cs typeface="Arial" panose="020B0604020202020204" pitchFamily="34" charset="0"/>
              </a:rPr>
              <a:t>Successivamente la formazione di membrane di demarcazione </a:t>
            </a:r>
            <a:r>
              <a:rPr lang="it-IT" altLang="it-IT" sz="2400" dirty="0" err="1">
                <a:solidFill>
                  <a:srgbClr val="222268"/>
                </a:solidFill>
                <a:ea typeface="ＭＳ Ｐゴシック" panose="020B0600070205080204" pitchFamily="34" charset="-128"/>
                <a:cs typeface="Arial" panose="020B0604020202020204" pitchFamily="34" charset="0"/>
              </a:rPr>
              <a:t>all</a:t>
            </a:r>
            <a:r>
              <a:rPr lang="ja-JP" altLang="it-IT" sz="2400" dirty="0">
                <a:solidFill>
                  <a:srgbClr val="222268"/>
                </a:solidFill>
                <a:ea typeface="ＭＳ Ｐゴシック" panose="020B0600070205080204" pitchFamily="34" charset="-128"/>
                <a:cs typeface="Arial" panose="020B0604020202020204" pitchFamily="34" charset="0"/>
              </a:rPr>
              <a:t>’</a:t>
            </a:r>
            <a:r>
              <a:rPr lang="it-IT" altLang="ja-JP" sz="2400" dirty="0">
                <a:solidFill>
                  <a:srgbClr val="222268"/>
                </a:solidFill>
                <a:ea typeface="ＭＳ Ｐゴシック" panose="020B0600070205080204" pitchFamily="34" charset="-128"/>
                <a:cs typeface="Arial" panose="020B0604020202020204" pitchFamily="34" charset="0"/>
              </a:rPr>
              <a:t>interno del citoplasma separa le singole piastrine che vengono rilasciate in circolo: </a:t>
            </a:r>
          </a:p>
          <a:p>
            <a:pPr lvl="1">
              <a:lnSpc>
                <a:spcPct val="80000"/>
              </a:lnSpc>
              <a:buFont typeface="Wingdings" panose="05000000000000000000" pitchFamily="2" charset="2"/>
              <a:buChar char="Ø"/>
            </a:pPr>
            <a:r>
              <a:rPr lang="it-IT" altLang="it-IT" b="1" dirty="0">
                <a:solidFill>
                  <a:srgbClr val="222268"/>
                </a:solidFill>
                <a:ea typeface="ＭＳ Ｐゴシック" panose="020B0600070205080204" pitchFamily="34" charset="-128"/>
                <a:cs typeface="Arial" panose="020B0604020202020204" pitchFamily="34" charset="0"/>
              </a:rPr>
              <a:t>1 </a:t>
            </a:r>
            <a:r>
              <a:rPr lang="it-IT" altLang="it-IT" b="1" dirty="0" err="1">
                <a:solidFill>
                  <a:srgbClr val="222268"/>
                </a:solidFill>
                <a:ea typeface="ＭＳ Ｐゴシック" panose="020B0600070205080204" pitchFamily="34" charset="-128"/>
                <a:cs typeface="Arial" panose="020B0604020202020204" pitchFamily="34" charset="0"/>
              </a:rPr>
              <a:t>megacariocita</a:t>
            </a:r>
            <a:r>
              <a:rPr lang="it-IT" altLang="it-IT" b="1" dirty="0">
                <a:solidFill>
                  <a:srgbClr val="222268"/>
                </a:solidFill>
                <a:ea typeface="ＭＳ Ｐゴシック" panose="020B0600070205080204" pitchFamily="34" charset="-128"/>
                <a:cs typeface="Arial" panose="020B0604020202020204" pitchFamily="34" charset="0"/>
              </a:rPr>
              <a:t> </a:t>
            </a:r>
            <a:r>
              <a:rPr lang="it-IT" altLang="it-IT" b="1" dirty="0">
                <a:solidFill>
                  <a:srgbClr val="222268"/>
                </a:solidFill>
                <a:ea typeface="ＭＳ Ｐゴシック" panose="020B0600070205080204" pitchFamily="34" charset="-128"/>
                <a:cs typeface="Arial" panose="020B0604020202020204" pitchFamily="34" charset="0"/>
                <a:sym typeface="Wingdings 3" panose="05040102010807070707" pitchFamily="18" charset="2"/>
              </a:rPr>
              <a:t></a:t>
            </a:r>
            <a:r>
              <a:rPr lang="it-IT" altLang="it-IT" b="1" dirty="0">
                <a:solidFill>
                  <a:srgbClr val="222268"/>
                </a:solidFill>
                <a:ea typeface="ＭＳ Ｐゴシック" panose="020B0600070205080204" pitchFamily="34" charset="-128"/>
                <a:cs typeface="Arial" panose="020B0604020202020204" pitchFamily="34" charset="0"/>
              </a:rPr>
              <a:t> migliaia di piastrine</a:t>
            </a:r>
            <a:r>
              <a:rPr lang="it-IT" altLang="it-IT" dirty="0">
                <a:solidFill>
                  <a:srgbClr val="222268"/>
                </a:solidFill>
                <a:ea typeface="ＭＳ Ｐゴシック" panose="020B0600070205080204" pitchFamily="34" charset="-128"/>
                <a:cs typeface="Arial" panose="020B0604020202020204" pitchFamily="34" charset="0"/>
              </a:rPr>
              <a:t>.</a:t>
            </a:r>
          </a:p>
          <a:p>
            <a:pPr marL="0" indent="0">
              <a:lnSpc>
                <a:spcPct val="80000"/>
              </a:lnSpc>
              <a:buNone/>
            </a:pPr>
            <a:endParaRPr lang="it-IT" altLang="it-IT" sz="2400" dirty="0">
              <a:solidFill>
                <a:srgbClr val="222268"/>
              </a:solidFill>
              <a:ea typeface="ＭＳ Ｐゴシック" panose="020B0600070205080204" pitchFamily="34" charset="-128"/>
              <a:cs typeface="Arial" panose="020B0604020202020204" pitchFamily="34" charset="0"/>
            </a:endParaRPr>
          </a:p>
          <a:p>
            <a:pPr marL="0" indent="0">
              <a:lnSpc>
                <a:spcPct val="80000"/>
              </a:lnSpc>
              <a:buNone/>
            </a:pPr>
            <a:r>
              <a:rPr lang="it-IT" altLang="it-IT" sz="2400" dirty="0">
                <a:solidFill>
                  <a:srgbClr val="222268"/>
                </a:solidFill>
                <a:ea typeface="ＭＳ Ｐゴシック" panose="020B0600070205080204" pitchFamily="34" charset="-128"/>
                <a:cs typeface="Arial" panose="020B0604020202020204" pitchFamily="34" charset="0"/>
              </a:rPr>
              <a:t>Il numero di piastrine circolanti è mantenuto entro ristretti limiti  di variazione </a:t>
            </a:r>
            <a:endParaRPr lang="en-US" altLang="it-IT" sz="2400" dirty="0">
              <a:solidFill>
                <a:srgbClr val="222268"/>
              </a:solidFill>
              <a:ea typeface="ＭＳ Ｐゴシック" panose="020B0600070205080204" pitchFamily="34" charset="-128"/>
              <a:cs typeface="Arial" panose="020B0604020202020204" pitchFamily="34" charset="0"/>
            </a:endParaRPr>
          </a:p>
          <a:p>
            <a:pPr marL="0" indent="0">
              <a:lnSpc>
                <a:spcPct val="80000"/>
              </a:lnSpc>
              <a:buNone/>
            </a:pPr>
            <a:r>
              <a:rPr lang="it-IT" altLang="ja-JP" sz="2400" b="1" dirty="0">
                <a:solidFill>
                  <a:srgbClr val="222268"/>
                </a:solidFill>
                <a:ea typeface="ＭＳ Ｐゴシック" panose="020B0600070205080204" pitchFamily="34" charset="-128"/>
                <a:cs typeface="Arial" panose="020B0604020202020204" pitchFamily="34" charset="0"/>
              </a:rPr>
              <a:t>trombopoietina</a:t>
            </a:r>
            <a:r>
              <a:rPr lang="it-IT" altLang="ja-JP" sz="2400" dirty="0">
                <a:solidFill>
                  <a:srgbClr val="222268"/>
                </a:solidFill>
                <a:ea typeface="ＭＳ Ｐゴシック" panose="020B0600070205080204" pitchFamily="34" charset="-128"/>
                <a:cs typeface="Arial" panose="020B0604020202020204" pitchFamily="34" charset="0"/>
              </a:rPr>
              <a:t> ne controlla la </a:t>
            </a:r>
            <a:r>
              <a:rPr lang="it-IT" altLang="ja-JP" sz="2400" u="sng" dirty="0">
                <a:solidFill>
                  <a:srgbClr val="222268"/>
                </a:solidFill>
                <a:ea typeface="ＭＳ Ｐゴシック" panose="020B0600070205080204" pitchFamily="34" charset="-128"/>
                <a:cs typeface="Arial" panose="020B0604020202020204" pitchFamily="34" charset="0"/>
              </a:rPr>
              <a:t>proliferazione e maturazione.</a:t>
            </a:r>
          </a:p>
          <a:p>
            <a:pPr>
              <a:lnSpc>
                <a:spcPct val="80000"/>
              </a:lnSpc>
            </a:pPr>
            <a:endParaRPr lang="it-IT" altLang="it-IT" sz="2400" dirty="0">
              <a:latin typeface="Times New Roman" panose="02020603050405020304" pitchFamily="18" charset="0"/>
              <a:ea typeface="ＭＳ Ｐゴシック" panose="020B0600070205080204" pitchFamily="34" charset="-128"/>
            </a:endParaRPr>
          </a:p>
          <a:p>
            <a:pPr>
              <a:lnSpc>
                <a:spcPct val="80000"/>
              </a:lnSpc>
            </a:pPr>
            <a:endParaRPr lang="it-IT" altLang="it-IT" sz="2400" dirty="0">
              <a:latin typeface="Times New Roman" panose="02020603050405020304" pitchFamily="18" charset="0"/>
              <a:ea typeface="ＭＳ Ｐゴシック" panose="020B0600070205080204" pitchFamily="34" charset="-128"/>
            </a:endParaRPr>
          </a:p>
        </p:txBody>
      </p:sp>
      <p:pic>
        <p:nvPicPr>
          <p:cNvPr id="188419" name="Picture 5">
            <a:extLst>
              <a:ext uri="{FF2B5EF4-FFF2-40B4-BE49-F238E27FC236}">
                <a16:creationId xmlns:a16="http://schemas.microsoft.com/office/drawing/2014/main" id="{F6A67D0D-F1FE-1339-1FE4-E2EE69B40C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7663" y="765175"/>
            <a:ext cx="2673350"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161754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Text Box 6">
            <a:extLst>
              <a:ext uri="{FF2B5EF4-FFF2-40B4-BE49-F238E27FC236}">
                <a16:creationId xmlns:a16="http://schemas.microsoft.com/office/drawing/2014/main" id="{2EBB2100-7529-7107-3F03-8BE49956F2E9}"/>
              </a:ext>
            </a:extLst>
          </p:cNvPr>
          <p:cNvSpPr txBox="1">
            <a:spLocks noChangeArrowheads="1"/>
          </p:cNvSpPr>
          <p:nvPr/>
        </p:nvSpPr>
        <p:spPr bwMode="auto">
          <a:xfrm>
            <a:off x="1524000" y="404814"/>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it-IT" sz="1800" b="1">
                <a:solidFill>
                  <a:srgbClr val="222268"/>
                </a:solidFill>
                <a:cs typeface="Arial" panose="020B0604020202020204" pitchFamily="34" charset="0"/>
              </a:rPr>
              <a:t>Bone Marrow Smear with Megakaryocyte forming platelets (P)</a:t>
            </a:r>
          </a:p>
        </p:txBody>
      </p:sp>
      <p:pic>
        <p:nvPicPr>
          <p:cNvPr id="3" name="Picture 2">
            <a:extLst>
              <a:ext uri="{FF2B5EF4-FFF2-40B4-BE49-F238E27FC236}">
                <a16:creationId xmlns:a16="http://schemas.microsoft.com/office/drawing/2014/main" id="{8464355F-CB3E-8725-98EF-B640FE501DFC}"/>
              </a:ext>
            </a:extLst>
          </p:cNvPr>
          <p:cNvPicPr>
            <a:picLocks noChangeAspect="1"/>
          </p:cNvPicPr>
          <p:nvPr/>
        </p:nvPicPr>
        <p:blipFill>
          <a:blip r:embed="rId2"/>
          <a:stretch>
            <a:fillRect/>
          </a:stretch>
        </p:blipFill>
        <p:spPr>
          <a:xfrm>
            <a:off x="2325363" y="1452286"/>
            <a:ext cx="6676168" cy="4541983"/>
          </a:xfrm>
          <a:prstGeom prst="rect">
            <a:avLst/>
          </a:prstGeom>
        </p:spPr>
      </p:pic>
    </p:spTree>
    <p:extLst>
      <p:ext uri="{BB962C8B-B14F-4D97-AF65-F5344CB8AC3E}">
        <p14:creationId xmlns:p14="http://schemas.microsoft.com/office/powerpoint/2010/main" val="137544031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Titolo 1">
            <a:extLst>
              <a:ext uri="{FF2B5EF4-FFF2-40B4-BE49-F238E27FC236}">
                <a16:creationId xmlns:a16="http://schemas.microsoft.com/office/drawing/2014/main" id="{A4602385-BFB8-A09A-AB53-2FA250B806CB}"/>
              </a:ext>
            </a:extLst>
          </p:cNvPr>
          <p:cNvSpPr>
            <a:spLocks noGrp="1" noChangeArrowheads="1"/>
          </p:cNvSpPr>
          <p:nvPr>
            <p:ph type="title"/>
          </p:nvPr>
        </p:nvSpPr>
        <p:spPr>
          <a:xfrm>
            <a:off x="185028" y="188726"/>
            <a:ext cx="8229600" cy="618097"/>
          </a:xfrm>
        </p:spPr>
        <p:txBody>
          <a:bodyPr>
            <a:normAutofit fontScale="90000"/>
          </a:bodyPr>
          <a:lstStyle/>
          <a:p>
            <a:r>
              <a:rPr lang="it-IT" altLang="it-IT" sz="4800" b="1">
                <a:solidFill>
                  <a:srgbClr val="0070C0"/>
                </a:solidFill>
                <a:latin typeface="+mn-lt"/>
                <a:ea typeface="ＭＳ Ｐゴシック" panose="020B0600070205080204" pitchFamily="34" charset="-128"/>
                <a:cs typeface="Arial" panose="020B0604020202020204" pitchFamily="34" charset="0"/>
              </a:rPr>
              <a:t>LINFOPOIESI</a:t>
            </a:r>
          </a:p>
        </p:txBody>
      </p:sp>
      <p:pic>
        <p:nvPicPr>
          <p:cNvPr id="198657" name="Picture 4">
            <a:extLst>
              <a:ext uri="{FF2B5EF4-FFF2-40B4-BE49-F238E27FC236}">
                <a16:creationId xmlns:a16="http://schemas.microsoft.com/office/drawing/2014/main" id="{08AE6DBA-A44F-8E81-2286-9E24C50775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9738" y="269876"/>
            <a:ext cx="4171950" cy="658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Rectangle 6">
            <a:extLst>
              <a:ext uri="{FF2B5EF4-FFF2-40B4-BE49-F238E27FC236}">
                <a16:creationId xmlns:a16="http://schemas.microsoft.com/office/drawing/2014/main" id="{3BBB5D89-2773-1A44-95C2-48F5793BC2A6}"/>
              </a:ext>
            </a:extLst>
          </p:cNvPr>
          <p:cNvSpPr>
            <a:spLocks noChangeArrowheads="1"/>
          </p:cNvSpPr>
          <p:nvPr/>
        </p:nvSpPr>
        <p:spPr bwMode="auto">
          <a:xfrm>
            <a:off x="763009" y="1402884"/>
            <a:ext cx="4756729" cy="4524315"/>
          </a:xfrm>
          <a:prstGeom prst="rect">
            <a:avLst/>
          </a:prstGeom>
          <a:noFill/>
          <a:ln w="9525">
            <a:noFill/>
            <a:miter lim="800000"/>
            <a:headEnd/>
            <a:tailEnd/>
          </a:ln>
        </p:spPr>
        <p:txBody>
          <a:bodyPr wrap="square">
            <a:spAutoFit/>
          </a:bodyPr>
          <a:lstStyle/>
          <a:p>
            <a:pPr eaLnBrk="1" hangingPunct="1">
              <a:defRPr/>
            </a:pPr>
            <a:r>
              <a:rPr lang="it-IT" sz="2400" dirty="0">
                <a:solidFill>
                  <a:srgbClr val="222268"/>
                </a:solidFill>
              </a:rPr>
              <a:t>Processo di crescita e di maturazione dei </a:t>
            </a:r>
            <a:r>
              <a:rPr lang="it-IT" sz="2400" b="1" dirty="0">
                <a:solidFill>
                  <a:srgbClr val="222268"/>
                </a:solidFill>
              </a:rPr>
              <a:t>linfociti</a:t>
            </a:r>
            <a:r>
              <a:rPr lang="it-IT" sz="2400" dirty="0">
                <a:solidFill>
                  <a:srgbClr val="222268"/>
                </a:solidFill>
              </a:rPr>
              <a:t>.</a:t>
            </a:r>
          </a:p>
          <a:p>
            <a:pPr eaLnBrk="1" hangingPunct="1">
              <a:defRPr/>
            </a:pPr>
            <a:endParaRPr lang="it-IT" sz="2400" dirty="0">
              <a:solidFill>
                <a:srgbClr val="222268"/>
              </a:solidFill>
            </a:endParaRPr>
          </a:p>
          <a:p>
            <a:pPr eaLnBrk="1" hangingPunct="1">
              <a:defRPr/>
            </a:pPr>
            <a:r>
              <a:rPr lang="it-IT" sz="2400" dirty="0">
                <a:solidFill>
                  <a:srgbClr val="222268"/>
                </a:solidFill>
              </a:rPr>
              <a:t>Il midollo normale può essere composto per oltre il 20% da linfociti in via di maturazione.</a:t>
            </a:r>
          </a:p>
          <a:p>
            <a:pPr eaLnBrk="1" hangingPunct="1">
              <a:defRPr/>
            </a:pPr>
            <a:endParaRPr lang="it-IT" sz="2400" dirty="0">
              <a:solidFill>
                <a:srgbClr val="222268"/>
              </a:solidFill>
            </a:endParaRPr>
          </a:p>
          <a:p>
            <a:pPr eaLnBrk="1" hangingPunct="1">
              <a:defRPr/>
            </a:pPr>
            <a:r>
              <a:rPr lang="it-IT" sz="2400" dirty="0">
                <a:solidFill>
                  <a:srgbClr val="222268"/>
                </a:solidFill>
              </a:rPr>
              <a:t>Alla fine della maturazione i linfociti entrano nel torrente circolatorio, circolano per un periodo variabile e successivamente colonizzano i linfonodi e gli organi linfatici.</a:t>
            </a:r>
          </a:p>
        </p:txBody>
      </p:sp>
    </p:spTree>
    <p:extLst>
      <p:ext uri="{BB962C8B-B14F-4D97-AF65-F5344CB8AC3E}">
        <p14:creationId xmlns:p14="http://schemas.microsoft.com/office/powerpoint/2010/main" val="391157683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3">
            <a:extLst>
              <a:ext uri="{FF2B5EF4-FFF2-40B4-BE49-F238E27FC236}">
                <a16:creationId xmlns:a16="http://schemas.microsoft.com/office/drawing/2014/main" id="{E93E21C6-9A0E-90ED-3225-C3186EB858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411" y="88900"/>
            <a:ext cx="2824162" cy="668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8" name="Text Box 5">
            <a:extLst>
              <a:ext uri="{FF2B5EF4-FFF2-40B4-BE49-F238E27FC236}">
                <a16:creationId xmlns:a16="http://schemas.microsoft.com/office/drawing/2014/main" id="{C29EA2C9-B4EB-A9D8-1489-E4E0AC66ED33}"/>
              </a:ext>
            </a:extLst>
          </p:cNvPr>
          <p:cNvSpPr txBox="1">
            <a:spLocks noChangeArrowheads="1"/>
          </p:cNvSpPr>
          <p:nvPr/>
        </p:nvSpPr>
        <p:spPr bwMode="auto">
          <a:xfrm>
            <a:off x="290335" y="165101"/>
            <a:ext cx="13112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1600"/>
              <a:t>Pluripotent stem cell</a:t>
            </a:r>
          </a:p>
        </p:txBody>
      </p:sp>
      <p:pic>
        <p:nvPicPr>
          <p:cNvPr id="202753" name="Picture 2">
            <a:extLst>
              <a:ext uri="{FF2B5EF4-FFF2-40B4-BE49-F238E27FC236}">
                <a16:creationId xmlns:a16="http://schemas.microsoft.com/office/drawing/2014/main" id="{A5FB481D-87F4-6584-F746-E9DE3C8293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2955" y="431528"/>
            <a:ext cx="5725440" cy="5502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754" name="Picture 3">
            <a:extLst>
              <a:ext uri="{FF2B5EF4-FFF2-40B4-BE49-F238E27FC236}">
                <a16:creationId xmlns:a16="http://schemas.microsoft.com/office/drawing/2014/main" id="{8015E084-9C89-CDA3-0AA6-4CCB82AAFF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9423" y="5622655"/>
            <a:ext cx="17907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57950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C6A340-6417-B725-2353-8A48BD5C9057}"/>
              </a:ext>
            </a:extLst>
          </p:cNvPr>
          <p:cNvPicPr>
            <a:picLocks noChangeAspect="1"/>
          </p:cNvPicPr>
          <p:nvPr/>
        </p:nvPicPr>
        <p:blipFill>
          <a:blip r:embed="rId2"/>
          <a:stretch>
            <a:fillRect/>
          </a:stretch>
        </p:blipFill>
        <p:spPr>
          <a:xfrm>
            <a:off x="1150571" y="418968"/>
            <a:ext cx="7757858" cy="5902941"/>
          </a:xfrm>
          <a:prstGeom prst="rect">
            <a:avLst/>
          </a:prstGeom>
        </p:spPr>
      </p:pic>
    </p:spTree>
    <p:extLst>
      <p:ext uri="{BB962C8B-B14F-4D97-AF65-F5344CB8AC3E}">
        <p14:creationId xmlns:p14="http://schemas.microsoft.com/office/powerpoint/2010/main" val="29141406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D8063D-9892-0895-6A0C-64B637B3AEC2}"/>
              </a:ext>
            </a:extLst>
          </p:cNvPr>
          <p:cNvSpPr txBox="1"/>
          <p:nvPr/>
        </p:nvSpPr>
        <p:spPr>
          <a:xfrm>
            <a:off x="5497810" y="948762"/>
            <a:ext cx="6273664" cy="4832092"/>
          </a:xfrm>
          <a:prstGeom prst="rect">
            <a:avLst/>
          </a:prstGeom>
          <a:noFill/>
        </p:spPr>
        <p:txBody>
          <a:bodyPr wrap="square" rtlCol="0">
            <a:spAutoFit/>
          </a:bodyPr>
          <a:lstStyle/>
          <a:p>
            <a:r>
              <a:rPr lang="it-IT" sz="2800" b="1" dirty="0"/>
              <a:t>Ricambio dei neutrofili</a:t>
            </a:r>
          </a:p>
          <a:p>
            <a:endParaRPr lang="it-IT" sz="2800" b="1" dirty="0"/>
          </a:p>
          <a:p>
            <a:r>
              <a:rPr lang="it-IT" sz="2800" b="1" dirty="0"/>
              <a:t>In presenza di infezione</a:t>
            </a:r>
            <a:r>
              <a:rPr lang="it-IT" sz="2800" dirty="0"/>
              <a:t>:</a:t>
            </a:r>
          </a:p>
          <a:p>
            <a:r>
              <a:rPr lang="it-IT" sz="2800" dirty="0"/>
              <a:t>Apoptosi dei neutrofili nei tessuti Rimozione da macrofagi</a:t>
            </a:r>
            <a:br>
              <a:rPr lang="it-IT" sz="2800" dirty="0"/>
            </a:br>
            <a:r>
              <a:rPr lang="it-IT" sz="2800" dirty="0"/>
              <a:t>Produzione di G-CSF -&gt; granulocitopoiesi </a:t>
            </a:r>
          </a:p>
          <a:p>
            <a:endParaRPr lang="it-IT" sz="2800" dirty="0"/>
          </a:p>
          <a:p>
            <a:r>
              <a:rPr lang="it-IT" sz="2800" b="1" dirty="0"/>
              <a:t>In assenza di infezione o lesione:</a:t>
            </a:r>
          </a:p>
          <a:p>
            <a:r>
              <a:rPr lang="it-IT" sz="2800" dirty="0"/>
              <a:t>Passaggio nel pool marginato ne fegato, nella milza e nel midollo osseo</a:t>
            </a:r>
          </a:p>
          <a:p>
            <a:endParaRPr lang="it-IT" sz="2800" dirty="0"/>
          </a:p>
        </p:txBody>
      </p:sp>
      <p:pic>
        <p:nvPicPr>
          <p:cNvPr id="4" name="Picture 3">
            <a:extLst>
              <a:ext uri="{FF2B5EF4-FFF2-40B4-BE49-F238E27FC236}">
                <a16:creationId xmlns:a16="http://schemas.microsoft.com/office/drawing/2014/main" id="{FCA47365-54C5-ABF9-5029-C1611AFDF71D}"/>
              </a:ext>
            </a:extLst>
          </p:cNvPr>
          <p:cNvPicPr>
            <a:picLocks noChangeAspect="1"/>
          </p:cNvPicPr>
          <p:nvPr/>
        </p:nvPicPr>
        <p:blipFill>
          <a:blip r:embed="rId3"/>
          <a:stretch>
            <a:fillRect/>
          </a:stretch>
        </p:blipFill>
        <p:spPr>
          <a:xfrm>
            <a:off x="259161" y="992362"/>
            <a:ext cx="4762215" cy="4748310"/>
          </a:xfrm>
          <a:prstGeom prst="rect">
            <a:avLst/>
          </a:prstGeom>
        </p:spPr>
      </p:pic>
      <p:sp>
        <p:nvSpPr>
          <p:cNvPr id="3" name="TextBox 2">
            <a:extLst>
              <a:ext uri="{FF2B5EF4-FFF2-40B4-BE49-F238E27FC236}">
                <a16:creationId xmlns:a16="http://schemas.microsoft.com/office/drawing/2014/main" id="{F3334313-1AE0-34D9-61AD-E7D3D000987E}"/>
              </a:ext>
            </a:extLst>
          </p:cNvPr>
          <p:cNvSpPr txBox="1"/>
          <p:nvPr/>
        </p:nvSpPr>
        <p:spPr>
          <a:xfrm>
            <a:off x="4559889" y="3429000"/>
            <a:ext cx="762260" cy="369332"/>
          </a:xfrm>
          <a:prstGeom prst="rect">
            <a:avLst/>
          </a:prstGeom>
          <a:noFill/>
        </p:spPr>
        <p:txBody>
          <a:bodyPr wrap="none" rtlCol="0">
            <a:spAutoFit/>
          </a:bodyPr>
          <a:lstStyle/>
          <a:p>
            <a:r>
              <a:rPr lang="it-IT" dirty="0"/>
              <a:t>5-6 gg</a:t>
            </a:r>
          </a:p>
        </p:txBody>
      </p:sp>
    </p:spTree>
    <p:extLst>
      <p:ext uri="{BB962C8B-B14F-4D97-AF65-F5344CB8AC3E}">
        <p14:creationId xmlns:p14="http://schemas.microsoft.com/office/powerpoint/2010/main" val="78160663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02F691-D915-B1E1-A3D5-772373D692F7}"/>
              </a:ext>
            </a:extLst>
          </p:cNvPr>
          <p:cNvSpPr txBox="1"/>
          <p:nvPr/>
        </p:nvSpPr>
        <p:spPr>
          <a:xfrm>
            <a:off x="485316" y="1099744"/>
            <a:ext cx="10790653" cy="4770537"/>
          </a:xfrm>
          <a:prstGeom prst="rect">
            <a:avLst/>
          </a:prstGeom>
          <a:noFill/>
        </p:spPr>
        <p:txBody>
          <a:bodyPr wrap="square">
            <a:spAutoFit/>
          </a:bodyPr>
          <a:lstStyle/>
          <a:p>
            <a:pPr>
              <a:spcBef>
                <a:spcPts val="1200"/>
              </a:spcBef>
            </a:pPr>
            <a:r>
              <a:rPr lang="it-IT" sz="2400" dirty="0"/>
              <a:t>L &lt; 1.500/</a:t>
            </a:r>
            <a:r>
              <a:rPr lang="it-IT" sz="2400" dirty="0" err="1"/>
              <a:t>μL</a:t>
            </a:r>
            <a:r>
              <a:rPr lang="it-IT" sz="2400" dirty="0"/>
              <a:t> (adulti)</a:t>
            </a:r>
          </a:p>
          <a:p>
            <a:pPr>
              <a:spcBef>
                <a:spcPts val="1200"/>
              </a:spcBef>
            </a:pPr>
            <a:r>
              <a:rPr lang="it-IT" sz="2400" b="1" i="1" dirty="0"/>
              <a:t>Aumento della distruzione:</a:t>
            </a:r>
            <a:br>
              <a:rPr lang="it-IT" sz="2400" b="1" i="1" dirty="0"/>
            </a:br>
            <a:r>
              <a:rPr lang="it-IT" sz="2400" dirty="0"/>
              <a:t>-    chemioterapia o radioterapia</a:t>
            </a:r>
          </a:p>
          <a:p>
            <a:pPr>
              <a:spcBef>
                <a:spcPts val="1200"/>
              </a:spcBef>
            </a:pPr>
            <a:r>
              <a:rPr lang="it-IT" sz="2400" b="1" i="1" dirty="0"/>
              <a:t>Aumento della perdita intestinale</a:t>
            </a:r>
            <a:r>
              <a:rPr lang="it-IT" sz="2400" dirty="0"/>
              <a:t>:</a:t>
            </a:r>
            <a:br>
              <a:rPr lang="it-IT" sz="2400" dirty="0"/>
            </a:br>
            <a:r>
              <a:rPr lang="it-IT" sz="2400" dirty="0"/>
              <a:t>-    Difetti della circolazione linfatica (ostruzione al drenaggio linfatico intestinale), </a:t>
            </a:r>
            <a:r>
              <a:rPr lang="it-IT" sz="2400" dirty="0" err="1"/>
              <a:t>linfangiectasia</a:t>
            </a:r>
            <a:r>
              <a:rPr lang="it-IT" sz="2400" dirty="0"/>
              <a:t> intestinale</a:t>
            </a:r>
          </a:p>
          <a:p>
            <a:pPr>
              <a:spcBef>
                <a:spcPts val="1200"/>
              </a:spcBef>
            </a:pPr>
            <a:r>
              <a:rPr lang="it-IT" sz="2400" b="1" i="1" dirty="0"/>
              <a:t>Diminuita produzione</a:t>
            </a:r>
            <a:r>
              <a:rPr lang="it-IT" sz="2400" dirty="0"/>
              <a:t>:</a:t>
            </a:r>
            <a:br>
              <a:rPr lang="it-IT" sz="2400" dirty="0"/>
            </a:br>
            <a:r>
              <a:rPr lang="it-IT" sz="2400" dirty="0"/>
              <a:t>- Malattia midollare</a:t>
            </a:r>
            <a:br>
              <a:rPr lang="it-IT" sz="2400" dirty="0"/>
            </a:br>
            <a:r>
              <a:rPr lang="it-IT" sz="2400" dirty="0"/>
              <a:t>- infezioni</a:t>
            </a:r>
            <a:br>
              <a:rPr lang="it-IT" sz="2400" dirty="0"/>
            </a:br>
            <a:r>
              <a:rPr lang="it-IT" sz="2400" dirty="0"/>
              <a:t>- Immunodeficienze primitive e secondarie</a:t>
            </a:r>
            <a:br>
              <a:rPr lang="it-IT" sz="2400" dirty="0"/>
            </a:br>
            <a:r>
              <a:rPr lang="it-IT" sz="2400" dirty="0"/>
              <a:t>	HIV: ↓ CD4 importanza nella diagnostica e nel follow up</a:t>
            </a:r>
          </a:p>
        </p:txBody>
      </p:sp>
      <p:sp>
        <p:nvSpPr>
          <p:cNvPr id="2" name="TextBox 1">
            <a:extLst>
              <a:ext uri="{FF2B5EF4-FFF2-40B4-BE49-F238E27FC236}">
                <a16:creationId xmlns:a16="http://schemas.microsoft.com/office/drawing/2014/main" id="{05FAFE77-166A-6DBC-9BE6-59061229968F}"/>
              </a:ext>
            </a:extLst>
          </p:cNvPr>
          <p:cNvSpPr txBox="1"/>
          <p:nvPr/>
        </p:nvSpPr>
        <p:spPr>
          <a:xfrm>
            <a:off x="176034" y="90707"/>
            <a:ext cx="5861288" cy="646331"/>
          </a:xfrm>
          <a:prstGeom prst="rect">
            <a:avLst/>
          </a:prstGeom>
          <a:noFill/>
        </p:spPr>
        <p:txBody>
          <a:bodyPr wrap="square" rtlCol="0">
            <a:spAutoFit/>
          </a:bodyPr>
          <a:lstStyle/>
          <a:p>
            <a:r>
              <a:rPr lang="it-IT" sz="3600" b="1" dirty="0">
                <a:solidFill>
                  <a:srgbClr val="0070C0"/>
                </a:solidFill>
              </a:rPr>
              <a:t>LINFOCITOPENIA</a:t>
            </a:r>
          </a:p>
        </p:txBody>
      </p:sp>
    </p:spTree>
    <p:extLst>
      <p:ext uri="{BB962C8B-B14F-4D97-AF65-F5344CB8AC3E}">
        <p14:creationId xmlns:p14="http://schemas.microsoft.com/office/powerpoint/2010/main" val="278756459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2122DD-5D9A-D4B5-EA57-08AC5C107821}"/>
              </a:ext>
            </a:extLst>
          </p:cNvPr>
          <p:cNvPicPr>
            <a:picLocks noChangeAspect="1"/>
          </p:cNvPicPr>
          <p:nvPr/>
        </p:nvPicPr>
        <p:blipFill>
          <a:blip r:embed="rId2"/>
          <a:stretch>
            <a:fillRect/>
          </a:stretch>
        </p:blipFill>
        <p:spPr>
          <a:xfrm>
            <a:off x="278918" y="948627"/>
            <a:ext cx="7095087" cy="5307921"/>
          </a:xfrm>
          <a:prstGeom prst="rect">
            <a:avLst/>
          </a:prstGeom>
        </p:spPr>
      </p:pic>
      <p:sp>
        <p:nvSpPr>
          <p:cNvPr id="2" name="TextBox 1">
            <a:extLst>
              <a:ext uri="{FF2B5EF4-FFF2-40B4-BE49-F238E27FC236}">
                <a16:creationId xmlns:a16="http://schemas.microsoft.com/office/drawing/2014/main" id="{D054F2B5-2902-5D63-32D5-8A0706F95B9E}"/>
              </a:ext>
            </a:extLst>
          </p:cNvPr>
          <p:cNvSpPr txBox="1"/>
          <p:nvPr/>
        </p:nvSpPr>
        <p:spPr>
          <a:xfrm>
            <a:off x="176034" y="90707"/>
            <a:ext cx="5861288" cy="646331"/>
          </a:xfrm>
          <a:prstGeom prst="rect">
            <a:avLst/>
          </a:prstGeom>
          <a:noFill/>
        </p:spPr>
        <p:txBody>
          <a:bodyPr wrap="square" rtlCol="0">
            <a:spAutoFit/>
          </a:bodyPr>
          <a:lstStyle/>
          <a:p>
            <a:r>
              <a:rPr lang="it-IT" sz="3600" b="1" dirty="0">
                <a:solidFill>
                  <a:srgbClr val="0070C0"/>
                </a:solidFill>
              </a:rPr>
              <a:t>LINFOCITOSI</a:t>
            </a:r>
          </a:p>
        </p:txBody>
      </p:sp>
    </p:spTree>
    <p:extLst>
      <p:ext uri="{BB962C8B-B14F-4D97-AF65-F5344CB8AC3E}">
        <p14:creationId xmlns:p14="http://schemas.microsoft.com/office/powerpoint/2010/main" val="1575085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67B993F2-35AD-E25A-94C3-34045A6D9678}"/>
              </a:ext>
            </a:extLst>
          </p:cNvPr>
          <p:cNvSpPr txBox="1">
            <a:spLocks noChangeArrowheads="1"/>
          </p:cNvSpPr>
          <p:nvPr/>
        </p:nvSpPr>
        <p:spPr bwMode="auto">
          <a:xfrm>
            <a:off x="251520" y="171622"/>
            <a:ext cx="6019800" cy="3822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30000"/>
              </a:lnSpc>
              <a:spcBef>
                <a:spcPct val="0"/>
              </a:spcBef>
              <a:buFont typeface="Wingdings" panose="05000000000000000000" pitchFamily="2" charset="2"/>
              <a:buChar char="§"/>
            </a:pPr>
            <a:r>
              <a:rPr lang="en-US" altLang="it-IT" sz="2400" dirty="0">
                <a:solidFill>
                  <a:srgbClr val="000000"/>
                </a:solidFill>
                <a:latin typeface="+mn-lt"/>
              </a:rPr>
              <a:t> </a:t>
            </a:r>
            <a:r>
              <a:rPr lang="en-US" altLang="it-IT" sz="2400" b="1" dirty="0" err="1">
                <a:solidFill>
                  <a:srgbClr val="000000"/>
                </a:solidFill>
                <a:latin typeface="+mn-lt"/>
              </a:rPr>
              <a:t>uso</a:t>
            </a:r>
            <a:r>
              <a:rPr lang="en-US" altLang="it-IT" sz="2400" b="1" dirty="0">
                <a:solidFill>
                  <a:srgbClr val="000000"/>
                </a:solidFill>
                <a:latin typeface="+mn-lt"/>
              </a:rPr>
              <a:t> </a:t>
            </a:r>
            <a:r>
              <a:rPr lang="en-US" altLang="it-IT" sz="2400" b="1" dirty="0" err="1">
                <a:solidFill>
                  <a:srgbClr val="000000"/>
                </a:solidFill>
                <a:latin typeface="+mn-lt"/>
              </a:rPr>
              <a:t>delle</a:t>
            </a:r>
            <a:r>
              <a:rPr lang="en-US" altLang="it-IT" sz="2400" b="1" dirty="0">
                <a:solidFill>
                  <a:srgbClr val="000000"/>
                </a:solidFill>
                <a:latin typeface="+mn-lt"/>
              </a:rPr>
              <a:t> </a:t>
            </a:r>
            <a:r>
              <a:rPr lang="en-US" altLang="it-IT" sz="2400" b="1" dirty="0" err="1">
                <a:solidFill>
                  <a:srgbClr val="000000"/>
                </a:solidFill>
                <a:latin typeface="+mn-lt"/>
              </a:rPr>
              <a:t>soluzioni</a:t>
            </a:r>
            <a:r>
              <a:rPr lang="en-US" altLang="it-IT" sz="2400" b="1" dirty="0">
                <a:solidFill>
                  <a:srgbClr val="000000"/>
                </a:solidFill>
                <a:latin typeface="+mn-lt"/>
              </a:rPr>
              <a:t> </a:t>
            </a:r>
            <a:r>
              <a:rPr lang="en-US" altLang="it-IT" sz="2400" b="1" dirty="0" err="1">
                <a:solidFill>
                  <a:srgbClr val="000000"/>
                </a:solidFill>
                <a:latin typeface="+mn-lt"/>
              </a:rPr>
              <a:t>anticoagulanti</a:t>
            </a:r>
            <a:r>
              <a:rPr lang="en-US" altLang="it-IT" sz="2400" dirty="0">
                <a:solidFill>
                  <a:srgbClr val="000000"/>
                </a:solidFill>
                <a:latin typeface="+mn-lt"/>
              </a:rPr>
              <a:t> (1915)</a:t>
            </a:r>
          </a:p>
          <a:p>
            <a:pPr>
              <a:lnSpc>
                <a:spcPct val="130000"/>
              </a:lnSpc>
              <a:spcBef>
                <a:spcPct val="0"/>
              </a:spcBef>
              <a:buFont typeface="Wingdings" panose="05000000000000000000" pitchFamily="2" charset="2"/>
              <a:buChar char="§"/>
            </a:pPr>
            <a:r>
              <a:rPr lang="en-US" altLang="it-IT" sz="2400" dirty="0">
                <a:solidFill>
                  <a:srgbClr val="000000"/>
                </a:solidFill>
                <a:latin typeface="+mn-lt"/>
              </a:rPr>
              <a:t> </a:t>
            </a:r>
            <a:r>
              <a:rPr lang="en-US" altLang="it-IT" sz="2400" b="1" dirty="0" err="1">
                <a:solidFill>
                  <a:srgbClr val="000000"/>
                </a:solidFill>
                <a:latin typeface="+mn-lt"/>
              </a:rPr>
              <a:t>utilizzo</a:t>
            </a:r>
            <a:r>
              <a:rPr lang="en-US" altLang="it-IT" sz="2400" b="1" dirty="0">
                <a:solidFill>
                  <a:srgbClr val="000000"/>
                </a:solidFill>
                <a:latin typeface="+mn-lt"/>
              </a:rPr>
              <a:t> </a:t>
            </a:r>
            <a:r>
              <a:rPr lang="en-US" altLang="it-IT" sz="2400" b="1" dirty="0" err="1">
                <a:solidFill>
                  <a:srgbClr val="000000"/>
                </a:solidFill>
                <a:latin typeface="+mn-lt"/>
              </a:rPr>
              <a:t>dei</a:t>
            </a:r>
            <a:r>
              <a:rPr lang="en-US" altLang="it-IT" sz="2400" b="1" dirty="0">
                <a:solidFill>
                  <a:srgbClr val="000000"/>
                </a:solidFill>
                <a:latin typeface="+mn-lt"/>
              </a:rPr>
              <a:t> </a:t>
            </a:r>
            <a:r>
              <a:rPr lang="en-US" altLang="it-IT" sz="2400" b="1" dirty="0" err="1">
                <a:solidFill>
                  <a:srgbClr val="000000"/>
                </a:solidFill>
                <a:latin typeface="+mn-lt"/>
              </a:rPr>
              <a:t>flaconi</a:t>
            </a:r>
            <a:r>
              <a:rPr lang="en-US" altLang="it-IT" sz="2400" b="1" dirty="0">
                <a:solidFill>
                  <a:srgbClr val="000000"/>
                </a:solidFill>
                <a:latin typeface="+mn-lt"/>
              </a:rPr>
              <a:t> di </a:t>
            </a:r>
            <a:r>
              <a:rPr lang="en-US" altLang="it-IT" sz="2400" b="1" dirty="0" err="1">
                <a:solidFill>
                  <a:srgbClr val="000000"/>
                </a:solidFill>
                <a:latin typeface="+mn-lt"/>
              </a:rPr>
              <a:t>vetro</a:t>
            </a:r>
            <a:r>
              <a:rPr lang="en-US" altLang="it-IT" sz="2400" dirty="0">
                <a:solidFill>
                  <a:srgbClr val="000000"/>
                </a:solidFill>
                <a:latin typeface="+mn-lt"/>
              </a:rPr>
              <a:t>  </a:t>
            </a:r>
          </a:p>
          <a:p>
            <a:pPr>
              <a:lnSpc>
                <a:spcPct val="130000"/>
              </a:lnSpc>
              <a:spcBef>
                <a:spcPct val="0"/>
              </a:spcBef>
              <a:buFont typeface="Wingdings" panose="05000000000000000000" pitchFamily="2" charset="2"/>
              <a:buChar char="§"/>
            </a:pPr>
            <a:r>
              <a:rPr lang="en-US" altLang="it-IT" sz="2400" b="1" dirty="0">
                <a:solidFill>
                  <a:srgbClr val="000000"/>
                </a:solidFill>
                <a:latin typeface="+mn-lt"/>
              </a:rPr>
              <a:t> </a:t>
            </a:r>
            <a:r>
              <a:rPr lang="en-US" altLang="it-IT" sz="2400" b="1" dirty="0" err="1">
                <a:solidFill>
                  <a:srgbClr val="000000"/>
                </a:solidFill>
                <a:latin typeface="+mn-lt"/>
              </a:rPr>
              <a:t>scoperta</a:t>
            </a:r>
            <a:r>
              <a:rPr lang="en-US" altLang="it-IT" sz="2400" b="1" dirty="0">
                <a:solidFill>
                  <a:srgbClr val="000000"/>
                </a:solidFill>
                <a:latin typeface="+mn-lt"/>
              </a:rPr>
              <a:t>  del  </a:t>
            </a:r>
            <a:r>
              <a:rPr lang="en-US" altLang="it-IT" sz="2400" b="1" dirty="0" err="1">
                <a:solidFill>
                  <a:srgbClr val="000000"/>
                </a:solidFill>
                <a:latin typeface="+mn-lt"/>
              </a:rPr>
              <a:t>sistema</a:t>
            </a:r>
            <a:r>
              <a:rPr lang="en-US" altLang="it-IT" sz="2400" b="1" dirty="0">
                <a:solidFill>
                  <a:srgbClr val="000000"/>
                </a:solidFill>
                <a:latin typeface="+mn-lt"/>
              </a:rPr>
              <a:t>  Rh</a:t>
            </a:r>
            <a:r>
              <a:rPr lang="en-US" altLang="it-IT" sz="2400" dirty="0">
                <a:solidFill>
                  <a:srgbClr val="000000"/>
                </a:solidFill>
                <a:latin typeface="+mn-lt"/>
              </a:rPr>
              <a:t> (1939) e   </a:t>
            </a:r>
          </a:p>
          <a:p>
            <a:pPr>
              <a:lnSpc>
                <a:spcPct val="130000"/>
              </a:lnSpc>
              <a:spcBef>
                <a:spcPct val="0"/>
              </a:spcBef>
              <a:buFont typeface="Wingdings" panose="05000000000000000000" pitchFamily="2" charset="2"/>
              <a:buNone/>
            </a:pPr>
            <a:r>
              <a:rPr lang="en-US" altLang="it-IT" sz="2400" dirty="0">
                <a:solidFill>
                  <a:srgbClr val="000000"/>
                </a:solidFill>
                <a:latin typeface="+mn-lt"/>
              </a:rPr>
              <a:t>   </a:t>
            </a:r>
            <a:r>
              <a:rPr lang="en-US" altLang="it-IT" sz="2400" dirty="0" err="1">
                <a:solidFill>
                  <a:srgbClr val="000000"/>
                </a:solidFill>
                <a:latin typeface="+mn-lt"/>
              </a:rPr>
              <a:t>degli</a:t>
            </a:r>
            <a:r>
              <a:rPr lang="en-US" altLang="it-IT" sz="2400" dirty="0">
                <a:solidFill>
                  <a:srgbClr val="000000"/>
                </a:solidFill>
                <a:latin typeface="+mn-lt"/>
              </a:rPr>
              <a:t>  </a:t>
            </a:r>
            <a:r>
              <a:rPr lang="en-US" altLang="it-IT" sz="2400" dirty="0" err="1">
                <a:solidFill>
                  <a:srgbClr val="000000"/>
                </a:solidFill>
                <a:latin typeface="+mn-lt"/>
              </a:rPr>
              <a:t>altri</a:t>
            </a:r>
            <a:r>
              <a:rPr lang="en-US" altLang="it-IT" sz="2400" dirty="0">
                <a:solidFill>
                  <a:srgbClr val="000000"/>
                </a:solidFill>
                <a:latin typeface="+mn-lt"/>
              </a:rPr>
              <a:t> </a:t>
            </a:r>
            <a:r>
              <a:rPr lang="en-US" altLang="it-IT" sz="2400" dirty="0" err="1">
                <a:solidFill>
                  <a:srgbClr val="000000"/>
                </a:solidFill>
                <a:latin typeface="+mn-lt"/>
              </a:rPr>
              <a:t>antigeni</a:t>
            </a:r>
            <a:r>
              <a:rPr lang="en-US" altLang="it-IT" sz="2400" dirty="0">
                <a:solidFill>
                  <a:srgbClr val="000000"/>
                </a:solidFill>
                <a:latin typeface="+mn-lt"/>
              </a:rPr>
              <a:t>  </a:t>
            </a:r>
            <a:r>
              <a:rPr lang="en-US" altLang="it-IT" sz="2400" dirty="0" err="1">
                <a:solidFill>
                  <a:srgbClr val="000000"/>
                </a:solidFill>
                <a:latin typeface="+mn-lt"/>
              </a:rPr>
              <a:t>dei</a:t>
            </a:r>
            <a:r>
              <a:rPr lang="en-US" altLang="it-IT" sz="2400" dirty="0">
                <a:solidFill>
                  <a:srgbClr val="000000"/>
                </a:solidFill>
                <a:latin typeface="+mn-lt"/>
              </a:rPr>
              <a:t>  </a:t>
            </a:r>
            <a:r>
              <a:rPr lang="en-US" altLang="it-IT" sz="2400" dirty="0" err="1">
                <a:solidFill>
                  <a:srgbClr val="000000"/>
                </a:solidFill>
                <a:latin typeface="+mn-lt"/>
              </a:rPr>
              <a:t>globuli</a:t>
            </a:r>
            <a:r>
              <a:rPr lang="en-US" altLang="it-IT" sz="2400" dirty="0">
                <a:solidFill>
                  <a:srgbClr val="000000"/>
                </a:solidFill>
                <a:latin typeface="+mn-lt"/>
              </a:rPr>
              <a:t>  </a:t>
            </a:r>
            <a:r>
              <a:rPr lang="en-US" altLang="it-IT" sz="2400" dirty="0" err="1">
                <a:solidFill>
                  <a:srgbClr val="000000"/>
                </a:solidFill>
                <a:latin typeface="+mn-lt"/>
              </a:rPr>
              <a:t>rossi</a:t>
            </a:r>
            <a:r>
              <a:rPr lang="en-US" altLang="it-IT" sz="2400" dirty="0">
                <a:solidFill>
                  <a:srgbClr val="000000"/>
                </a:solidFill>
                <a:latin typeface="+mn-lt"/>
              </a:rPr>
              <a:t>:</a:t>
            </a:r>
          </a:p>
          <a:p>
            <a:pPr>
              <a:lnSpc>
                <a:spcPct val="130000"/>
              </a:lnSpc>
              <a:spcBef>
                <a:spcPct val="0"/>
              </a:spcBef>
              <a:buFont typeface="Wingdings" panose="05000000000000000000" pitchFamily="2" charset="2"/>
              <a:buNone/>
            </a:pPr>
            <a:r>
              <a:rPr lang="en-US" altLang="it-IT" sz="2400" dirty="0">
                <a:solidFill>
                  <a:srgbClr val="000000"/>
                </a:solidFill>
                <a:latin typeface="+mn-lt"/>
              </a:rPr>
              <a:t>   da </a:t>
            </a:r>
            <a:r>
              <a:rPr lang="en-US" altLang="it-IT" sz="2400" dirty="0" err="1">
                <a:solidFill>
                  <a:srgbClr val="000000"/>
                </a:solidFill>
                <a:latin typeface="+mn-lt"/>
              </a:rPr>
              <a:t>allora</a:t>
            </a:r>
            <a:r>
              <a:rPr lang="en-US" altLang="it-IT" sz="2400" dirty="0">
                <a:solidFill>
                  <a:srgbClr val="000000"/>
                </a:solidFill>
                <a:latin typeface="+mn-lt"/>
              </a:rPr>
              <a:t>  </a:t>
            </a:r>
            <a:r>
              <a:rPr lang="en-US" altLang="it-IT" sz="2400" dirty="0" err="1">
                <a:solidFill>
                  <a:srgbClr val="000000"/>
                </a:solidFill>
                <a:latin typeface="+mn-lt"/>
              </a:rPr>
              <a:t>sono</a:t>
            </a:r>
            <a:r>
              <a:rPr lang="en-US" altLang="it-IT" sz="2400" dirty="0">
                <a:solidFill>
                  <a:srgbClr val="000000"/>
                </a:solidFill>
                <a:latin typeface="+mn-lt"/>
              </a:rPr>
              <a:t>  </a:t>
            </a:r>
            <a:r>
              <a:rPr lang="en-US" altLang="it-IT" sz="2400" dirty="0" err="1">
                <a:solidFill>
                  <a:srgbClr val="000000"/>
                </a:solidFill>
                <a:latin typeface="+mn-lt"/>
              </a:rPr>
              <a:t>stati</a:t>
            </a:r>
            <a:r>
              <a:rPr lang="en-US" altLang="it-IT" sz="2400" dirty="0">
                <a:solidFill>
                  <a:srgbClr val="000000"/>
                </a:solidFill>
                <a:latin typeface="+mn-lt"/>
              </a:rPr>
              <a:t> </a:t>
            </a:r>
            <a:r>
              <a:rPr lang="en-US" altLang="it-IT" sz="2400" dirty="0" err="1">
                <a:solidFill>
                  <a:srgbClr val="000000"/>
                </a:solidFill>
                <a:latin typeface="+mn-lt"/>
              </a:rPr>
              <a:t>identificati</a:t>
            </a:r>
            <a:r>
              <a:rPr lang="en-US" altLang="it-IT" sz="2400" dirty="0">
                <a:solidFill>
                  <a:srgbClr val="000000"/>
                </a:solidFill>
                <a:latin typeface="+mn-lt"/>
              </a:rPr>
              <a:t> </a:t>
            </a:r>
            <a:r>
              <a:rPr lang="en-US" altLang="it-IT" sz="2400" dirty="0" err="1">
                <a:solidFill>
                  <a:srgbClr val="000000"/>
                </a:solidFill>
                <a:latin typeface="+mn-lt"/>
              </a:rPr>
              <a:t>più</a:t>
            </a:r>
            <a:r>
              <a:rPr lang="en-US" altLang="it-IT" sz="2400" dirty="0">
                <a:solidFill>
                  <a:srgbClr val="000000"/>
                </a:solidFill>
                <a:latin typeface="+mn-lt"/>
              </a:rPr>
              <a:t> di</a:t>
            </a:r>
          </a:p>
          <a:p>
            <a:pPr>
              <a:lnSpc>
                <a:spcPct val="130000"/>
              </a:lnSpc>
              <a:spcBef>
                <a:spcPct val="0"/>
              </a:spcBef>
              <a:buFont typeface="Wingdings" panose="05000000000000000000" pitchFamily="2" charset="2"/>
              <a:buNone/>
            </a:pPr>
            <a:r>
              <a:rPr lang="en-US" altLang="it-IT" sz="2400" dirty="0">
                <a:solidFill>
                  <a:srgbClr val="000000"/>
                </a:solidFill>
                <a:latin typeface="+mn-lt"/>
              </a:rPr>
              <a:t>   </a:t>
            </a:r>
            <a:r>
              <a:rPr lang="en-US" altLang="it-IT" sz="2400" b="1" dirty="0">
                <a:solidFill>
                  <a:srgbClr val="000000"/>
                </a:solidFill>
                <a:latin typeface="+mn-lt"/>
              </a:rPr>
              <a:t>250</a:t>
            </a:r>
            <a:r>
              <a:rPr lang="en-US" altLang="it-IT" sz="2400" dirty="0">
                <a:solidFill>
                  <a:srgbClr val="000000"/>
                </a:solidFill>
                <a:latin typeface="+mn-lt"/>
              </a:rPr>
              <a:t> </a:t>
            </a:r>
            <a:r>
              <a:rPr lang="en-US" altLang="it-IT" sz="2400" dirty="0" err="1">
                <a:solidFill>
                  <a:srgbClr val="000000"/>
                </a:solidFill>
                <a:latin typeface="+mn-lt"/>
              </a:rPr>
              <a:t>diversi</a:t>
            </a:r>
            <a:r>
              <a:rPr lang="en-US" altLang="it-IT" sz="2400" dirty="0">
                <a:solidFill>
                  <a:srgbClr val="000000"/>
                </a:solidFill>
                <a:latin typeface="+mn-lt"/>
              </a:rPr>
              <a:t> </a:t>
            </a:r>
            <a:r>
              <a:rPr lang="en-US" altLang="it-IT" sz="2400" dirty="0" err="1">
                <a:solidFill>
                  <a:srgbClr val="000000"/>
                </a:solidFill>
                <a:latin typeface="+mn-lt"/>
              </a:rPr>
              <a:t>antigeni</a:t>
            </a:r>
            <a:r>
              <a:rPr lang="en-US" altLang="it-IT" sz="2400" dirty="0">
                <a:solidFill>
                  <a:srgbClr val="000000"/>
                </a:solidFill>
                <a:latin typeface="+mn-lt"/>
              </a:rPr>
              <a:t> </a:t>
            </a:r>
            <a:r>
              <a:rPr lang="en-US" altLang="it-IT" sz="2400" dirty="0" err="1">
                <a:solidFill>
                  <a:srgbClr val="000000"/>
                </a:solidFill>
                <a:latin typeface="+mn-lt"/>
              </a:rPr>
              <a:t>dei</a:t>
            </a:r>
            <a:r>
              <a:rPr lang="en-US" altLang="it-IT" sz="2400" dirty="0">
                <a:solidFill>
                  <a:srgbClr val="000000"/>
                </a:solidFill>
                <a:latin typeface="+mn-lt"/>
              </a:rPr>
              <a:t> </a:t>
            </a:r>
            <a:r>
              <a:rPr lang="en-US" altLang="it-IT" sz="2400" dirty="0" err="1">
                <a:solidFill>
                  <a:srgbClr val="000000"/>
                </a:solidFill>
                <a:latin typeface="+mn-lt"/>
              </a:rPr>
              <a:t>globuli</a:t>
            </a:r>
            <a:r>
              <a:rPr lang="en-US" altLang="it-IT" sz="2400" dirty="0">
                <a:solidFill>
                  <a:srgbClr val="000000"/>
                </a:solidFill>
                <a:latin typeface="+mn-lt"/>
              </a:rPr>
              <a:t> </a:t>
            </a:r>
            <a:r>
              <a:rPr lang="en-US" altLang="it-IT" sz="2400" dirty="0" err="1">
                <a:solidFill>
                  <a:srgbClr val="000000"/>
                </a:solidFill>
                <a:latin typeface="+mn-lt"/>
              </a:rPr>
              <a:t>rossi</a:t>
            </a:r>
            <a:r>
              <a:rPr lang="en-US" altLang="it-IT" sz="2400" dirty="0">
                <a:solidFill>
                  <a:srgbClr val="000000"/>
                </a:solidFill>
                <a:latin typeface="+mn-lt"/>
              </a:rPr>
              <a:t> in </a:t>
            </a:r>
          </a:p>
          <a:p>
            <a:pPr>
              <a:lnSpc>
                <a:spcPct val="130000"/>
              </a:lnSpc>
              <a:spcBef>
                <a:spcPct val="0"/>
              </a:spcBef>
              <a:buFont typeface="Wingdings" panose="05000000000000000000" pitchFamily="2" charset="2"/>
              <a:buNone/>
            </a:pPr>
            <a:r>
              <a:rPr lang="en-US" altLang="it-IT" sz="2400" dirty="0">
                <a:solidFill>
                  <a:srgbClr val="000000"/>
                </a:solidFill>
                <a:latin typeface="+mn-lt"/>
              </a:rPr>
              <a:t>   23 </a:t>
            </a:r>
            <a:r>
              <a:rPr lang="en-US" altLang="it-IT" sz="2400" dirty="0" err="1">
                <a:solidFill>
                  <a:srgbClr val="000000"/>
                </a:solidFill>
                <a:latin typeface="+mn-lt"/>
              </a:rPr>
              <a:t>sistemi</a:t>
            </a:r>
            <a:r>
              <a:rPr lang="en-US" altLang="it-IT" sz="2400" dirty="0">
                <a:solidFill>
                  <a:srgbClr val="000000"/>
                </a:solidFill>
                <a:latin typeface="+mn-lt"/>
              </a:rPr>
              <a:t> </a:t>
            </a:r>
            <a:r>
              <a:rPr lang="en-US" altLang="it-IT" sz="2400" dirty="0" err="1">
                <a:solidFill>
                  <a:srgbClr val="000000"/>
                </a:solidFill>
                <a:latin typeface="+mn-lt"/>
              </a:rPr>
              <a:t>gruppo-ematici</a:t>
            </a:r>
            <a:endParaRPr lang="en-US" altLang="it-IT" sz="2400" b="1" dirty="0">
              <a:solidFill>
                <a:srgbClr val="000000"/>
              </a:solidFill>
              <a:latin typeface="+mn-lt"/>
            </a:endParaRPr>
          </a:p>
          <a:p>
            <a:pPr>
              <a:spcBef>
                <a:spcPct val="0"/>
              </a:spcBef>
              <a:buFont typeface="Wingdings" panose="05000000000000000000" pitchFamily="2" charset="2"/>
              <a:buNone/>
            </a:pPr>
            <a:endParaRPr lang="en-US" altLang="it-IT" sz="2400" dirty="0">
              <a:solidFill>
                <a:srgbClr val="000000"/>
              </a:solidFill>
              <a:latin typeface="+mn-lt"/>
            </a:endParaRPr>
          </a:p>
        </p:txBody>
      </p:sp>
      <p:pic>
        <p:nvPicPr>
          <p:cNvPr id="3" name="Picture 4" descr="bottle">
            <a:extLst>
              <a:ext uri="{FF2B5EF4-FFF2-40B4-BE49-F238E27FC236}">
                <a16:creationId xmlns:a16="http://schemas.microsoft.com/office/drawing/2014/main" id="{35707692-DE64-A1A2-A723-4DD59BC2E0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1814" y="309562"/>
            <a:ext cx="1684338" cy="311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027">
            <a:extLst>
              <a:ext uri="{FF2B5EF4-FFF2-40B4-BE49-F238E27FC236}">
                <a16:creationId xmlns:a16="http://schemas.microsoft.com/office/drawing/2014/main" id="{B9FD15EC-EB17-0D1D-9D5E-2DAEE4F2FC88}"/>
              </a:ext>
            </a:extLst>
          </p:cNvPr>
          <p:cNvSpPr txBox="1">
            <a:spLocks noChangeArrowheads="1"/>
          </p:cNvSpPr>
          <p:nvPr/>
        </p:nvSpPr>
        <p:spPr bwMode="auto">
          <a:xfrm>
            <a:off x="395536" y="3900125"/>
            <a:ext cx="5465514" cy="2537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30000"/>
              </a:lnSpc>
              <a:spcBef>
                <a:spcPct val="0"/>
              </a:spcBef>
              <a:buFont typeface="Wingdings" panose="05000000000000000000" pitchFamily="2" charset="2"/>
              <a:buChar char="§"/>
            </a:pPr>
            <a:r>
              <a:rPr lang="en-US" altLang="it-IT" sz="2400" dirty="0">
                <a:solidFill>
                  <a:srgbClr val="000000"/>
                </a:solidFill>
                <a:latin typeface="+mn-lt"/>
              </a:rPr>
              <a:t>  </a:t>
            </a:r>
            <a:r>
              <a:rPr lang="en-US" altLang="it-IT" sz="2400" b="1" dirty="0" err="1">
                <a:solidFill>
                  <a:srgbClr val="000000"/>
                </a:solidFill>
                <a:latin typeface="+mn-lt"/>
              </a:rPr>
              <a:t>sacche</a:t>
            </a:r>
            <a:r>
              <a:rPr lang="en-US" altLang="it-IT" sz="2400" b="1" dirty="0">
                <a:solidFill>
                  <a:srgbClr val="000000"/>
                </a:solidFill>
                <a:latin typeface="+mn-lt"/>
              </a:rPr>
              <a:t> in </a:t>
            </a:r>
            <a:r>
              <a:rPr lang="en-US" altLang="it-IT" sz="2400" b="1" dirty="0" err="1">
                <a:solidFill>
                  <a:srgbClr val="000000"/>
                </a:solidFill>
                <a:latin typeface="+mn-lt"/>
              </a:rPr>
              <a:t>plastica</a:t>
            </a:r>
            <a:r>
              <a:rPr lang="en-US" altLang="it-IT" sz="2400" b="1" dirty="0">
                <a:solidFill>
                  <a:srgbClr val="000000"/>
                </a:solidFill>
                <a:latin typeface="+mn-lt"/>
              </a:rPr>
              <a:t> multiple</a:t>
            </a:r>
            <a:r>
              <a:rPr lang="en-US" altLang="it-IT" sz="2400" dirty="0">
                <a:solidFill>
                  <a:srgbClr val="000000"/>
                </a:solidFill>
                <a:latin typeface="+mn-lt"/>
              </a:rPr>
              <a:t> (1965)</a:t>
            </a:r>
          </a:p>
          <a:p>
            <a:pPr>
              <a:lnSpc>
                <a:spcPct val="120000"/>
              </a:lnSpc>
              <a:spcBef>
                <a:spcPct val="30000"/>
              </a:spcBef>
              <a:buFont typeface="Wingdings" panose="05000000000000000000" pitchFamily="2" charset="2"/>
              <a:buChar char="§"/>
            </a:pPr>
            <a:r>
              <a:rPr lang="en-US" altLang="it-IT" sz="2400" dirty="0">
                <a:solidFill>
                  <a:srgbClr val="000000"/>
                </a:solidFill>
                <a:latin typeface="+mn-lt"/>
              </a:rPr>
              <a:t>  </a:t>
            </a:r>
            <a:r>
              <a:rPr lang="en-US" altLang="it-IT" sz="2400" dirty="0" err="1">
                <a:solidFill>
                  <a:srgbClr val="000000"/>
                </a:solidFill>
                <a:latin typeface="+mn-lt"/>
              </a:rPr>
              <a:t>produzione</a:t>
            </a:r>
            <a:r>
              <a:rPr lang="en-US" altLang="it-IT" sz="2400" dirty="0">
                <a:solidFill>
                  <a:srgbClr val="000000"/>
                </a:solidFill>
                <a:latin typeface="+mn-lt"/>
              </a:rPr>
              <a:t> e </a:t>
            </a:r>
            <a:r>
              <a:rPr lang="en-US" altLang="it-IT" sz="2400" dirty="0" err="1">
                <a:solidFill>
                  <a:srgbClr val="000000"/>
                </a:solidFill>
                <a:latin typeface="+mn-lt"/>
              </a:rPr>
              <a:t>impiego</a:t>
            </a:r>
            <a:r>
              <a:rPr lang="en-US" altLang="it-IT" sz="2400" dirty="0">
                <a:solidFill>
                  <a:srgbClr val="000000"/>
                </a:solidFill>
                <a:latin typeface="+mn-lt"/>
              </a:rPr>
              <a:t> </a:t>
            </a:r>
            <a:r>
              <a:rPr lang="en-US" altLang="it-IT" sz="2400" dirty="0" err="1">
                <a:solidFill>
                  <a:srgbClr val="000000"/>
                </a:solidFill>
                <a:latin typeface="+mn-lt"/>
              </a:rPr>
              <a:t>degli</a:t>
            </a:r>
            <a:r>
              <a:rPr lang="en-US" altLang="it-IT" sz="2400" dirty="0">
                <a:solidFill>
                  <a:srgbClr val="000000"/>
                </a:solidFill>
                <a:latin typeface="+mn-lt"/>
              </a:rPr>
              <a:t> </a:t>
            </a:r>
            <a:r>
              <a:rPr lang="en-US" altLang="it-IT" sz="2400" dirty="0" err="1">
                <a:solidFill>
                  <a:srgbClr val="000000"/>
                </a:solidFill>
                <a:latin typeface="+mn-lt"/>
              </a:rPr>
              <a:t>emocomponenti</a:t>
            </a:r>
            <a:endParaRPr lang="en-US" altLang="it-IT" sz="2400" dirty="0">
              <a:solidFill>
                <a:srgbClr val="000000"/>
              </a:solidFill>
              <a:latin typeface="+mn-lt"/>
            </a:endParaRPr>
          </a:p>
          <a:p>
            <a:pPr>
              <a:lnSpc>
                <a:spcPct val="120000"/>
              </a:lnSpc>
              <a:spcBef>
                <a:spcPct val="30000"/>
              </a:spcBef>
              <a:buFont typeface="Wingdings" panose="05000000000000000000" pitchFamily="2" charset="2"/>
              <a:buChar char="§"/>
            </a:pPr>
            <a:r>
              <a:rPr lang="en-US" altLang="it-IT" sz="2400" dirty="0">
                <a:solidFill>
                  <a:srgbClr val="000000"/>
                </a:solidFill>
                <a:latin typeface="+mn-lt"/>
              </a:rPr>
              <a:t> test di screening sempre </a:t>
            </a:r>
            <a:r>
              <a:rPr lang="en-US" altLang="it-IT" sz="2400" dirty="0" err="1">
                <a:solidFill>
                  <a:srgbClr val="000000"/>
                </a:solidFill>
                <a:latin typeface="+mn-lt"/>
              </a:rPr>
              <a:t>più</a:t>
            </a:r>
            <a:r>
              <a:rPr lang="en-US" altLang="it-IT" sz="2400" dirty="0">
                <a:solidFill>
                  <a:srgbClr val="000000"/>
                </a:solidFill>
                <a:latin typeface="+mn-lt"/>
              </a:rPr>
              <a:t> </a:t>
            </a:r>
            <a:r>
              <a:rPr lang="en-US" altLang="it-IT" sz="2400" dirty="0" err="1">
                <a:solidFill>
                  <a:srgbClr val="000000"/>
                </a:solidFill>
                <a:latin typeface="+mn-lt"/>
              </a:rPr>
              <a:t>sensibili</a:t>
            </a:r>
            <a:r>
              <a:rPr lang="en-US" altLang="it-IT" sz="2400" dirty="0">
                <a:solidFill>
                  <a:srgbClr val="000000"/>
                </a:solidFill>
                <a:latin typeface="+mn-lt"/>
              </a:rPr>
              <a:t>  per le </a:t>
            </a:r>
            <a:r>
              <a:rPr lang="en-US" altLang="it-IT" sz="2400" dirty="0" err="1">
                <a:solidFill>
                  <a:srgbClr val="000000"/>
                </a:solidFill>
                <a:latin typeface="+mn-lt"/>
              </a:rPr>
              <a:t>malattie</a:t>
            </a:r>
            <a:r>
              <a:rPr lang="en-US" altLang="it-IT" sz="2400" dirty="0">
                <a:solidFill>
                  <a:srgbClr val="000000"/>
                </a:solidFill>
                <a:latin typeface="+mn-lt"/>
              </a:rPr>
              <a:t> </a:t>
            </a:r>
            <a:r>
              <a:rPr lang="en-US" altLang="it-IT" sz="2400" dirty="0" err="1">
                <a:solidFill>
                  <a:srgbClr val="000000"/>
                </a:solidFill>
                <a:latin typeface="+mn-lt"/>
              </a:rPr>
              <a:t>infettive</a:t>
            </a:r>
            <a:r>
              <a:rPr lang="en-US" altLang="it-IT" sz="2400" dirty="0">
                <a:solidFill>
                  <a:srgbClr val="000000"/>
                </a:solidFill>
                <a:latin typeface="+mn-lt"/>
              </a:rPr>
              <a:t> </a:t>
            </a:r>
          </a:p>
        </p:txBody>
      </p:sp>
      <p:pic>
        <p:nvPicPr>
          <p:cNvPr id="5" name="Picture 1029" descr="sacche con filtro">
            <a:extLst>
              <a:ext uri="{FF2B5EF4-FFF2-40B4-BE49-F238E27FC236}">
                <a16:creationId xmlns:a16="http://schemas.microsoft.com/office/drawing/2014/main" id="{05B55F8F-9588-C923-1756-7D50348302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6570" y="3770186"/>
            <a:ext cx="3998913"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30796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675C1F-1E39-3D77-74AB-C744DAE72347}"/>
              </a:ext>
            </a:extLst>
          </p:cNvPr>
          <p:cNvPicPr>
            <a:picLocks noChangeAspect="1"/>
          </p:cNvPicPr>
          <p:nvPr/>
        </p:nvPicPr>
        <p:blipFill>
          <a:blip r:embed="rId2"/>
          <a:stretch>
            <a:fillRect/>
          </a:stretch>
        </p:blipFill>
        <p:spPr>
          <a:xfrm>
            <a:off x="2139286" y="436006"/>
            <a:ext cx="7518124" cy="6089575"/>
          </a:xfrm>
          <a:prstGeom prst="rect">
            <a:avLst/>
          </a:prstGeom>
        </p:spPr>
      </p:pic>
    </p:spTree>
    <p:extLst>
      <p:ext uri="{BB962C8B-B14F-4D97-AF65-F5344CB8AC3E}">
        <p14:creationId xmlns:p14="http://schemas.microsoft.com/office/powerpoint/2010/main" val="129115273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E8B3C0-0E83-AFFF-E65D-4044215A53F9}"/>
              </a:ext>
            </a:extLst>
          </p:cNvPr>
          <p:cNvPicPr>
            <a:picLocks noChangeAspect="1"/>
          </p:cNvPicPr>
          <p:nvPr/>
        </p:nvPicPr>
        <p:blipFill>
          <a:blip r:embed="rId2"/>
          <a:stretch>
            <a:fillRect/>
          </a:stretch>
        </p:blipFill>
        <p:spPr>
          <a:xfrm>
            <a:off x="2479149" y="696794"/>
            <a:ext cx="7048970" cy="5190573"/>
          </a:xfrm>
          <a:prstGeom prst="rect">
            <a:avLst/>
          </a:prstGeom>
        </p:spPr>
      </p:pic>
    </p:spTree>
    <p:extLst>
      <p:ext uri="{BB962C8B-B14F-4D97-AF65-F5344CB8AC3E}">
        <p14:creationId xmlns:p14="http://schemas.microsoft.com/office/powerpoint/2010/main" val="357293082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E42250-DCF1-A79C-4D4E-A7B1C50D4EE2}"/>
              </a:ext>
            </a:extLst>
          </p:cNvPr>
          <p:cNvPicPr>
            <a:picLocks noChangeAspect="1"/>
          </p:cNvPicPr>
          <p:nvPr/>
        </p:nvPicPr>
        <p:blipFill>
          <a:blip r:embed="rId2"/>
          <a:stretch>
            <a:fillRect/>
          </a:stretch>
        </p:blipFill>
        <p:spPr>
          <a:xfrm>
            <a:off x="1816254" y="0"/>
            <a:ext cx="8559492" cy="6858000"/>
          </a:xfrm>
          <a:prstGeom prst="rect">
            <a:avLst/>
          </a:prstGeom>
        </p:spPr>
      </p:pic>
    </p:spTree>
    <p:extLst>
      <p:ext uri="{BB962C8B-B14F-4D97-AF65-F5344CB8AC3E}">
        <p14:creationId xmlns:p14="http://schemas.microsoft.com/office/powerpoint/2010/main" val="42783287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2AF0DE2-394B-43BA-4EE6-6C150181251A}"/>
              </a:ext>
            </a:extLst>
          </p:cNvPr>
          <p:cNvSpPr txBox="1"/>
          <p:nvPr/>
        </p:nvSpPr>
        <p:spPr>
          <a:xfrm>
            <a:off x="275053" y="815275"/>
            <a:ext cx="11328536" cy="5355312"/>
          </a:xfrm>
          <a:prstGeom prst="rect">
            <a:avLst/>
          </a:prstGeom>
          <a:noFill/>
        </p:spPr>
        <p:txBody>
          <a:bodyPr wrap="square">
            <a:spAutoFit/>
          </a:bodyPr>
          <a:lstStyle/>
          <a:p>
            <a:pPr>
              <a:spcBef>
                <a:spcPts val="1200"/>
              </a:spcBef>
            </a:pPr>
            <a:r>
              <a:rPr lang="it-IT" sz="2400" dirty="0"/>
              <a:t>PLT 150.000/ µL. Emorragie gravi solo per valori molto bassi (&lt; 20.000/ µL)</a:t>
            </a:r>
          </a:p>
          <a:p>
            <a:pPr>
              <a:spcBef>
                <a:spcPts val="1200"/>
              </a:spcBef>
            </a:pPr>
            <a:r>
              <a:rPr lang="it-IT" sz="2400" b="1" i="1" dirty="0"/>
              <a:t>Diminuzione della produzione</a:t>
            </a:r>
            <a:br>
              <a:rPr lang="it-IT" sz="2400" dirty="0"/>
            </a:br>
            <a:r>
              <a:rPr lang="it-IT" sz="2400" dirty="0"/>
              <a:t>- Congenite: anemia di Fanconi (Anemia + PLT basse), </a:t>
            </a:r>
            <a:br>
              <a:rPr lang="it-IT" sz="2400" dirty="0"/>
            </a:br>
            <a:r>
              <a:rPr lang="it-IT" sz="2400" dirty="0"/>
              <a:t>   sindrome di Wiskott Aldrich (PLT piccole), Bernard-Soulier (PLT grandi), </a:t>
            </a:r>
            <a:br>
              <a:rPr lang="it-IT" sz="2400" dirty="0"/>
            </a:br>
            <a:r>
              <a:rPr lang="it-IT" sz="2400" dirty="0"/>
              <a:t>- Secondarie (neoplasia midollare)</a:t>
            </a:r>
          </a:p>
          <a:p>
            <a:pPr>
              <a:spcBef>
                <a:spcPts val="1200"/>
              </a:spcBef>
            </a:pPr>
            <a:r>
              <a:rPr lang="it-IT" sz="2400" b="1" i="1" dirty="0"/>
              <a:t>Aumentata distruzione</a:t>
            </a:r>
            <a:br>
              <a:rPr lang="it-IT" sz="2400" dirty="0"/>
            </a:br>
            <a:r>
              <a:rPr lang="it-IT" sz="2400" dirty="0"/>
              <a:t>- Consumo: coagulazione intravascolare disseminata, sindrome </a:t>
            </a:r>
            <a:r>
              <a:rPr lang="it-IT" sz="2400" dirty="0" err="1"/>
              <a:t>pre</a:t>
            </a:r>
            <a:r>
              <a:rPr lang="it-IT" sz="2400" dirty="0"/>
              <a:t>-eclampsia HELLP</a:t>
            </a:r>
            <a:br>
              <a:rPr lang="it-IT" sz="2400" dirty="0"/>
            </a:br>
            <a:r>
              <a:rPr lang="it-IT" sz="2400" dirty="0"/>
              <a:t>- Piastrinopenia autoimmune</a:t>
            </a:r>
            <a:br>
              <a:rPr lang="it-IT" sz="2400" dirty="0"/>
            </a:br>
            <a:r>
              <a:rPr lang="it-IT" sz="2400" dirty="0"/>
              <a:t>- Lupus Eritematoso Sistemico</a:t>
            </a:r>
          </a:p>
          <a:p>
            <a:pPr>
              <a:spcBef>
                <a:spcPts val="1200"/>
              </a:spcBef>
            </a:pPr>
            <a:r>
              <a:rPr lang="it-IT" sz="2400" b="1" i="1" dirty="0"/>
              <a:t>Sequestro</a:t>
            </a:r>
            <a:br>
              <a:rPr lang="it-IT" sz="2400" b="1" i="1" dirty="0"/>
            </a:br>
            <a:r>
              <a:rPr lang="it-IT" sz="2400" b="1" i="1" dirty="0"/>
              <a:t>- </a:t>
            </a:r>
            <a:r>
              <a:rPr lang="it-IT" sz="2400" dirty="0"/>
              <a:t>Epatopatie</a:t>
            </a:r>
            <a:br>
              <a:rPr lang="it-IT" sz="2400" dirty="0"/>
            </a:br>
            <a:r>
              <a:rPr lang="it-IT" sz="2400" dirty="0"/>
              <a:t>- ipertensione portale</a:t>
            </a:r>
            <a:br>
              <a:rPr lang="it-IT" sz="2400" dirty="0"/>
            </a:br>
            <a:r>
              <a:rPr lang="it-IT" sz="2400" dirty="0"/>
              <a:t>- linfomi</a:t>
            </a:r>
          </a:p>
        </p:txBody>
      </p:sp>
      <p:sp>
        <p:nvSpPr>
          <p:cNvPr id="2" name="TextBox 1">
            <a:extLst>
              <a:ext uri="{FF2B5EF4-FFF2-40B4-BE49-F238E27FC236}">
                <a16:creationId xmlns:a16="http://schemas.microsoft.com/office/drawing/2014/main" id="{D46A1E76-76F1-82BD-2588-EBC5C0363125}"/>
              </a:ext>
            </a:extLst>
          </p:cNvPr>
          <p:cNvSpPr txBox="1"/>
          <p:nvPr/>
        </p:nvSpPr>
        <p:spPr>
          <a:xfrm>
            <a:off x="176034" y="90707"/>
            <a:ext cx="5861288" cy="646331"/>
          </a:xfrm>
          <a:prstGeom prst="rect">
            <a:avLst/>
          </a:prstGeom>
          <a:noFill/>
        </p:spPr>
        <p:txBody>
          <a:bodyPr wrap="square" rtlCol="0">
            <a:spAutoFit/>
          </a:bodyPr>
          <a:lstStyle/>
          <a:p>
            <a:r>
              <a:rPr lang="it-IT" sz="3600" b="1" dirty="0">
                <a:solidFill>
                  <a:srgbClr val="0070C0"/>
                </a:solidFill>
              </a:rPr>
              <a:t>PIASTRINOPENIA</a:t>
            </a:r>
          </a:p>
        </p:txBody>
      </p:sp>
      <p:pic>
        <p:nvPicPr>
          <p:cNvPr id="7" name="Picture 6">
            <a:extLst>
              <a:ext uri="{FF2B5EF4-FFF2-40B4-BE49-F238E27FC236}">
                <a16:creationId xmlns:a16="http://schemas.microsoft.com/office/drawing/2014/main" id="{C670B25A-43F5-4244-9DB6-016DBBC6CB72}"/>
              </a:ext>
            </a:extLst>
          </p:cNvPr>
          <p:cNvPicPr>
            <a:picLocks noChangeAspect="1"/>
          </p:cNvPicPr>
          <p:nvPr/>
        </p:nvPicPr>
        <p:blipFill>
          <a:blip r:embed="rId2"/>
          <a:stretch>
            <a:fillRect/>
          </a:stretch>
        </p:blipFill>
        <p:spPr>
          <a:xfrm>
            <a:off x="5012937" y="4024954"/>
            <a:ext cx="3969699" cy="2671704"/>
          </a:xfrm>
          <a:prstGeom prst="rect">
            <a:avLst/>
          </a:prstGeom>
        </p:spPr>
      </p:pic>
    </p:spTree>
    <p:extLst>
      <p:ext uri="{BB962C8B-B14F-4D97-AF65-F5344CB8AC3E}">
        <p14:creationId xmlns:p14="http://schemas.microsoft.com/office/powerpoint/2010/main" val="142392537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37CCCD-286C-82F9-7768-31FD6861979B}"/>
              </a:ext>
            </a:extLst>
          </p:cNvPr>
          <p:cNvSpPr txBox="1"/>
          <p:nvPr/>
        </p:nvSpPr>
        <p:spPr>
          <a:xfrm>
            <a:off x="240824" y="812899"/>
            <a:ext cx="11284527" cy="2616101"/>
          </a:xfrm>
          <a:prstGeom prst="rect">
            <a:avLst/>
          </a:prstGeom>
          <a:noFill/>
        </p:spPr>
        <p:txBody>
          <a:bodyPr wrap="square">
            <a:spAutoFit/>
          </a:bodyPr>
          <a:lstStyle/>
          <a:p>
            <a:pPr>
              <a:spcBef>
                <a:spcPts val="1200"/>
              </a:spcBef>
            </a:pPr>
            <a:r>
              <a:rPr lang="it-IT" sz="2400" b="1" dirty="0"/>
              <a:t>Primaria </a:t>
            </a:r>
            <a:br>
              <a:rPr lang="it-IT" sz="2400" dirty="0"/>
            </a:br>
            <a:r>
              <a:rPr lang="it-IT" sz="2400" dirty="0"/>
              <a:t>- malattia </a:t>
            </a:r>
            <a:r>
              <a:rPr lang="it-IT" sz="2400" dirty="0" err="1"/>
              <a:t>mileoproliferativa</a:t>
            </a:r>
            <a:r>
              <a:rPr lang="it-IT" sz="2400" dirty="0"/>
              <a:t> clonale: </a:t>
            </a:r>
            <a:r>
              <a:rPr lang="it-IT" sz="2400" dirty="0" err="1"/>
              <a:t>trombocitemia</a:t>
            </a:r>
            <a:r>
              <a:rPr lang="it-IT" sz="2400" dirty="0"/>
              <a:t> essenziale (sospetto quando le piastrine sono &gt;450.000/µL per almeno 6 mesi senza cause, poi &gt; 600.000).</a:t>
            </a:r>
          </a:p>
          <a:p>
            <a:pPr>
              <a:spcBef>
                <a:spcPts val="1200"/>
              </a:spcBef>
            </a:pPr>
            <a:r>
              <a:rPr lang="it-IT" sz="2400" b="1" dirty="0"/>
              <a:t>Secondaria</a:t>
            </a:r>
            <a:r>
              <a:rPr lang="it-IT" sz="2400" dirty="0"/>
              <a:t> </a:t>
            </a:r>
          </a:p>
          <a:p>
            <a:pPr>
              <a:spcBef>
                <a:spcPts val="1200"/>
              </a:spcBef>
            </a:pPr>
            <a:r>
              <a:rPr lang="it-IT" sz="2400" dirty="0"/>
              <a:t>post splenectomia, da sideropenia, infezioni, infiammazione, tumori solidi…) e in questi casi le piastrine non raggiungono mai valori &gt;1.000.000/µL</a:t>
            </a:r>
          </a:p>
        </p:txBody>
      </p:sp>
      <p:sp>
        <p:nvSpPr>
          <p:cNvPr id="2" name="TextBox 1">
            <a:extLst>
              <a:ext uri="{FF2B5EF4-FFF2-40B4-BE49-F238E27FC236}">
                <a16:creationId xmlns:a16="http://schemas.microsoft.com/office/drawing/2014/main" id="{352FEC6B-B0D8-2C21-18E6-EF2FE873B25E}"/>
              </a:ext>
            </a:extLst>
          </p:cNvPr>
          <p:cNvSpPr txBox="1"/>
          <p:nvPr/>
        </p:nvSpPr>
        <p:spPr>
          <a:xfrm>
            <a:off x="176034" y="90707"/>
            <a:ext cx="5861288" cy="646331"/>
          </a:xfrm>
          <a:prstGeom prst="rect">
            <a:avLst/>
          </a:prstGeom>
          <a:noFill/>
        </p:spPr>
        <p:txBody>
          <a:bodyPr wrap="square" rtlCol="0">
            <a:spAutoFit/>
          </a:bodyPr>
          <a:lstStyle/>
          <a:p>
            <a:r>
              <a:rPr lang="it-IT" sz="3600" b="1" dirty="0">
                <a:solidFill>
                  <a:srgbClr val="0070C0"/>
                </a:solidFill>
              </a:rPr>
              <a:t>TROMBOCITOSI</a:t>
            </a:r>
          </a:p>
        </p:txBody>
      </p:sp>
    </p:spTree>
    <p:extLst>
      <p:ext uri="{BB962C8B-B14F-4D97-AF65-F5344CB8AC3E}">
        <p14:creationId xmlns:p14="http://schemas.microsoft.com/office/powerpoint/2010/main" val="87806917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D5B000-0B51-12D1-34FC-CFAA63AD4C95}"/>
              </a:ext>
            </a:extLst>
          </p:cNvPr>
          <p:cNvSpPr txBox="1"/>
          <p:nvPr/>
        </p:nvSpPr>
        <p:spPr>
          <a:xfrm>
            <a:off x="176034" y="1057391"/>
            <a:ext cx="11284527" cy="3257174"/>
          </a:xfrm>
          <a:prstGeom prst="rect">
            <a:avLst/>
          </a:prstGeom>
          <a:noFill/>
        </p:spPr>
        <p:txBody>
          <a:bodyPr wrap="square">
            <a:spAutoFit/>
          </a:bodyPr>
          <a:lstStyle/>
          <a:p>
            <a:pPr>
              <a:lnSpc>
                <a:spcPct val="150000"/>
              </a:lnSpc>
            </a:pPr>
            <a:r>
              <a:rPr lang="it-IT" sz="2800" b="1" dirty="0"/>
              <a:t>Tutti i seguenti tranne uno sono componenti dell’</a:t>
            </a:r>
            <a:r>
              <a:rPr lang="it-IT" sz="2800" b="1" dirty="0" err="1"/>
              <a:t>eritrone</a:t>
            </a:r>
            <a:r>
              <a:rPr lang="it-IT" sz="2800" b="1" dirty="0"/>
              <a:t> </a:t>
            </a:r>
          </a:p>
          <a:p>
            <a:pPr marL="342900" indent="-342900">
              <a:lnSpc>
                <a:spcPct val="150000"/>
              </a:lnSpc>
              <a:buFont typeface="Wingdings" panose="05000000000000000000" pitchFamily="2" charset="2"/>
              <a:buChar char="q"/>
            </a:pPr>
            <a:r>
              <a:rPr lang="it-IT" sz="2800" dirty="0"/>
              <a:t>Megacariociti</a:t>
            </a:r>
          </a:p>
          <a:p>
            <a:pPr marL="342900" indent="-342900">
              <a:lnSpc>
                <a:spcPct val="150000"/>
              </a:lnSpc>
              <a:buFont typeface="Wingdings" panose="05000000000000000000" pitchFamily="2" charset="2"/>
              <a:buChar char="q"/>
            </a:pPr>
            <a:r>
              <a:rPr lang="it-IT" sz="2800" dirty="0"/>
              <a:t>Eritroblasti basofili</a:t>
            </a:r>
          </a:p>
          <a:p>
            <a:pPr marL="342900" indent="-342900">
              <a:lnSpc>
                <a:spcPct val="150000"/>
              </a:lnSpc>
              <a:buFont typeface="Wingdings" panose="05000000000000000000" pitchFamily="2" charset="2"/>
              <a:buChar char="q"/>
            </a:pPr>
            <a:r>
              <a:rPr lang="it-IT" sz="2800" dirty="0"/>
              <a:t>Reticolociti</a:t>
            </a:r>
          </a:p>
          <a:p>
            <a:pPr marL="342900" indent="-342900">
              <a:lnSpc>
                <a:spcPct val="150000"/>
              </a:lnSpc>
              <a:buFont typeface="Wingdings" panose="05000000000000000000" pitchFamily="2" charset="2"/>
              <a:buChar char="q"/>
            </a:pPr>
            <a:r>
              <a:rPr lang="it-IT" sz="2800" dirty="0"/>
              <a:t>Eritrociti</a:t>
            </a:r>
          </a:p>
        </p:txBody>
      </p:sp>
      <p:sp>
        <p:nvSpPr>
          <p:cNvPr id="3" name="TextBox 2">
            <a:extLst>
              <a:ext uri="{FF2B5EF4-FFF2-40B4-BE49-F238E27FC236}">
                <a16:creationId xmlns:a16="http://schemas.microsoft.com/office/drawing/2014/main" id="{F60E3175-EE4D-2DA6-7F97-0174DC53474F}"/>
              </a:ext>
            </a:extLst>
          </p:cNvPr>
          <p:cNvSpPr txBox="1"/>
          <p:nvPr/>
        </p:nvSpPr>
        <p:spPr>
          <a:xfrm>
            <a:off x="176034" y="90707"/>
            <a:ext cx="5861288" cy="646331"/>
          </a:xfrm>
          <a:prstGeom prst="rect">
            <a:avLst/>
          </a:prstGeom>
          <a:noFill/>
        </p:spPr>
        <p:txBody>
          <a:bodyPr wrap="square" rtlCol="0">
            <a:spAutoFit/>
          </a:bodyPr>
          <a:lstStyle/>
          <a:p>
            <a:r>
              <a:rPr lang="it-IT" sz="3600" b="1" dirty="0">
                <a:solidFill>
                  <a:srgbClr val="0070C0"/>
                </a:solidFill>
              </a:rPr>
              <a:t>DOMANDE</a:t>
            </a:r>
          </a:p>
        </p:txBody>
      </p:sp>
    </p:spTree>
    <p:extLst>
      <p:ext uri="{BB962C8B-B14F-4D97-AF65-F5344CB8AC3E}">
        <p14:creationId xmlns:p14="http://schemas.microsoft.com/office/powerpoint/2010/main" val="20656572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5868C5-F72B-4A6D-EBAF-42773422A2B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F1E0CB4-4BDA-85D4-E3DF-AB6BB95AF49A}"/>
              </a:ext>
            </a:extLst>
          </p:cNvPr>
          <p:cNvSpPr txBox="1"/>
          <p:nvPr/>
        </p:nvSpPr>
        <p:spPr>
          <a:xfrm>
            <a:off x="216804" y="288595"/>
            <a:ext cx="11284527" cy="5866350"/>
          </a:xfrm>
          <a:prstGeom prst="rect">
            <a:avLst/>
          </a:prstGeom>
          <a:noFill/>
        </p:spPr>
        <p:txBody>
          <a:bodyPr wrap="square">
            <a:spAutoFit/>
          </a:bodyPr>
          <a:lstStyle/>
          <a:p>
            <a:pPr>
              <a:lnSpc>
                <a:spcPct val="150000"/>
              </a:lnSpc>
            </a:pPr>
            <a:r>
              <a:rPr lang="it-IT" b="1" dirty="0"/>
              <a:t>Quale delle seguenti affermazioni non è corretta?</a:t>
            </a:r>
          </a:p>
          <a:p>
            <a:pPr marL="342900" indent="-342900">
              <a:lnSpc>
                <a:spcPct val="150000"/>
              </a:lnSpc>
              <a:buFont typeface="Wingdings" panose="05000000000000000000" pitchFamily="2" charset="2"/>
              <a:buChar char="q"/>
            </a:pPr>
            <a:r>
              <a:rPr lang="it-IT" dirty="0"/>
              <a:t>Pur rappresentando il 2% della massa corporea, il cervello riceve circa il 20% della portata cardiaca e consuma il 20% dell’ossigeno respirato anche in condizioni di riposo</a:t>
            </a:r>
          </a:p>
          <a:p>
            <a:pPr marL="342900" indent="-342900">
              <a:lnSpc>
                <a:spcPct val="150000"/>
              </a:lnSpc>
              <a:buFont typeface="Wingdings" panose="05000000000000000000" pitchFamily="2" charset="2"/>
              <a:buChar char="q"/>
            </a:pPr>
            <a:r>
              <a:rPr lang="it-IT" dirty="0"/>
              <a:t>Pur costituendo meno dello 0.5% della massa corporea, i reni ricevono più del 20% della portata cardiaca e costituiscono la sede di monitoraggio della portata di ossigeno nel sangue</a:t>
            </a:r>
          </a:p>
          <a:p>
            <a:pPr marL="342900" indent="-342900">
              <a:lnSpc>
                <a:spcPct val="150000"/>
              </a:lnSpc>
              <a:buFont typeface="Wingdings" panose="05000000000000000000" pitchFamily="2" charset="2"/>
              <a:buChar char="q"/>
            </a:pPr>
            <a:r>
              <a:rPr lang="it-IT" dirty="0"/>
              <a:t>Pur costituendo il 3% del peso corporeo, il fegato riceve circa il 25% della portata cardiaca (1/4 direttamente dal cuore attraverso l’arteria epatica)</a:t>
            </a:r>
          </a:p>
          <a:p>
            <a:pPr marL="342900" indent="-342900">
              <a:lnSpc>
                <a:spcPct val="150000"/>
              </a:lnSpc>
              <a:buFont typeface="Wingdings" panose="05000000000000000000" pitchFamily="2" charset="2"/>
              <a:buChar char="q"/>
            </a:pPr>
            <a:r>
              <a:rPr lang="it-IT" dirty="0"/>
              <a:t>Pur costituendo circa lo 0.5% della massa corporea, il miocardio riceve dal 3 al 6% della portata cardiaca senza grandi variazioni percentuali in condizioni di sforzo massimale</a:t>
            </a:r>
          </a:p>
          <a:p>
            <a:pPr marL="342900" indent="-342900">
              <a:lnSpc>
                <a:spcPct val="150000"/>
              </a:lnSpc>
              <a:buFont typeface="Wingdings" panose="05000000000000000000" pitchFamily="2" charset="2"/>
              <a:buChar char="q"/>
            </a:pPr>
            <a:r>
              <a:rPr lang="it-IT" dirty="0"/>
              <a:t>I polmoni raccolgono solo l’1% della portata cardiaca sinistra perché tanto si ossigena da soli il sangue venoso proveniente dal cuore destro (e sono l’organo che riceve dal cuore la maggiore portata essendo «in serie» con questo)</a:t>
            </a:r>
          </a:p>
          <a:p>
            <a:pPr marL="342900" indent="-342900">
              <a:lnSpc>
                <a:spcPct val="150000"/>
              </a:lnSpc>
              <a:buFont typeface="Wingdings" panose="05000000000000000000" pitchFamily="2" charset="2"/>
              <a:buChar char="q"/>
            </a:pPr>
            <a:r>
              <a:rPr lang="it-IT" dirty="0"/>
              <a:t>Il 40% della portata cardiaca è distribuito tra apparato gastrointestinale, muscolo e cute in proporzioni mosto stabili tra di loro</a:t>
            </a:r>
          </a:p>
        </p:txBody>
      </p:sp>
    </p:spTree>
    <p:extLst>
      <p:ext uri="{BB962C8B-B14F-4D97-AF65-F5344CB8AC3E}">
        <p14:creationId xmlns:p14="http://schemas.microsoft.com/office/powerpoint/2010/main" val="389093889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2F33A7-2845-C825-D935-0BC0A5F05A9F}"/>
              </a:ext>
            </a:extLst>
          </p:cNvPr>
          <p:cNvSpPr txBox="1"/>
          <p:nvPr/>
        </p:nvSpPr>
        <p:spPr>
          <a:xfrm>
            <a:off x="880911" y="628684"/>
            <a:ext cx="7727262" cy="2446824"/>
          </a:xfrm>
          <a:prstGeom prst="rect">
            <a:avLst/>
          </a:prstGeom>
          <a:noFill/>
        </p:spPr>
        <p:txBody>
          <a:bodyPr wrap="square">
            <a:spAutoFit/>
          </a:bodyPr>
          <a:lstStyle/>
          <a:p>
            <a:pPr algn="l">
              <a:buNone/>
            </a:pPr>
            <a:r>
              <a:rPr lang="it-IT" b="1" i="0" dirty="0">
                <a:solidFill>
                  <a:srgbClr val="000000"/>
                </a:solidFill>
                <a:effectLst/>
                <a:latin typeface="Inter"/>
              </a:rPr>
              <a:t>Riassunto approssimativo delle percentuali durante attività intensa:</a:t>
            </a:r>
          </a:p>
          <a:p>
            <a:pPr algn="l">
              <a:buNone/>
            </a:pPr>
            <a:endParaRPr lang="it-IT" b="0" i="0" dirty="0">
              <a:solidFill>
                <a:srgbClr val="000000"/>
              </a:solidFill>
              <a:effectLst/>
              <a:latin typeface="Inter"/>
            </a:endParaRPr>
          </a:p>
          <a:p>
            <a:pPr algn="l">
              <a:spcAft>
                <a:spcPts val="900"/>
              </a:spcAft>
              <a:buFont typeface="Arial" panose="020B0604020202020204" pitchFamily="34" charset="0"/>
              <a:buChar char="•"/>
            </a:pPr>
            <a:r>
              <a:rPr lang="it-IT" b="1" i="0" dirty="0">
                <a:solidFill>
                  <a:srgbClr val="000000"/>
                </a:solidFill>
                <a:effectLst/>
                <a:latin typeface="Inter"/>
              </a:rPr>
              <a:t>Muscoli:</a:t>
            </a:r>
            <a:r>
              <a:rPr lang="it-IT" b="0" i="0" dirty="0">
                <a:solidFill>
                  <a:srgbClr val="000000"/>
                </a:solidFill>
                <a:effectLst/>
                <a:latin typeface="Inter"/>
              </a:rPr>
              <a:t> da circa 20-25% a 80-85%</a:t>
            </a:r>
          </a:p>
          <a:p>
            <a:pPr algn="l">
              <a:spcBef>
                <a:spcPts val="900"/>
              </a:spcBef>
              <a:spcAft>
                <a:spcPts val="900"/>
              </a:spcAft>
              <a:buFont typeface="Arial" panose="020B0604020202020204" pitchFamily="34" charset="0"/>
              <a:buChar char="•"/>
            </a:pPr>
            <a:r>
              <a:rPr lang="it-IT" b="1" i="0" dirty="0">
                <a:solidFill>
                  <a:srgbClr val="000000"/>
                </a:solidFill>
                <a:effectLst/>
                <a:latin typeface="Inter"/>
              </a:rPr>
              <a:t>Sistema cerebrale:</a:t>
            </a:r>
            <a:r>
              <a:rPr lang="it-IT" b="0" i="0" dirty="0">
                <a:solidFill>
                  <a:srgbClr val="000000"/>
                </a:solidFill>
                <a:effectLst/>
                <a:latin typeface="Inter"/>
              </a:rPr>
              <a:t> stabile intorno al 15-20%</a:t>
            </a:r>
          </a:p>
          <a:p>
            <a:pPr algn="l">
              <a:spcBef>
                <a:spcPts val="900"/>
              </a:spcBef>
              <a:spcAft>
                <a:spcPts val="900"/>
              </a:spcAft>
              <a:buFont typeface="Arial" panose="020B0604020202020204" pitchFamily="34" charset="0"/>
              <a:buChar char="•"/>
            </a:pPr>
            <a:r>
              <a:rPr lang="it-IT" b="1" i="0" dirty="0">
                <a:solidFill>
                  <a:srgbClr val="000000"/>
                </a:solidFill>
                <a:effectLst/>
                <a:latin typeface="Inter"/>
              </a:rPr>
              <a:t>Fegato e reni:</a:t>
            </a:r>
            <a:r>
              <a:rPr lang="it-IT" b="0" i="0" dirty="0">
                <a:solidFill>
                  <a:srgbClr val="000000"/>
                </a:solidFill>
                <a:effectLst/>
                <a:latin typeface="Inter"/>
              </a:rPr>
              <a:t> da circa 25-30% a 5-10%</a:t>
            </a:r>
          </a:p>
          <a:p>
            <a:pPr algn="l">
              <a:spcBef>
                <a:spcPts val="900"/>
              </a:spcBef>
              <a:spcAft>
                <a:spcPts val="900"/>
              </a:spcAft>
              <a:buFont typeface="Arial" panose="020B0604020202020204" pitchFamily="34" charset="0"/>
              <a:buChar char="•"/>
            </a:pPr>
            <a:r>
              <a:rPr lang="it-IT" b="1" i="0" dirty="0">
                <a:solidFill>
                  <a:srgbClr val="000000"/>
                </a:solidFill>
                <a:effectLst/>
                <a:latin typeface="Inter"/>
              </a:rPr>
              <a:t>Cutanea:</a:t>
            </a:r>
            <a:r>
              <a:rPr lang="it-IT" b="0" i="0" dirty="0">
                <a:solidFill>
                  <a:srgbClr val="000000"/>
                </a:solidFill>
                <a:effectLst/>
                <a:latin typeface="Inter"/>
              </a:rPr>
              <a:t> da circa 5-10% a 20-25% durante termoregolazione</a:t>
            </a:r>
          </a:p>
        </p:txBody>
      </p:sp>
    </p:spTree>
    <p:extLst>
      <p:ext uri="{BB962C8B-B14F-4D97-AF65-F5344CB8AC3E}">
        <p14:creationId xmlns:p14="http://schemas.microsoft.com/office/powerpoint/2010/main" val="235383185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D5B000-0B51-12D1-34FC-CFAA63AD4C95}"/>
              </a:ext>
            </a:extLst>
          </p:cNvPr>
          <p:cNvSpPr txBox="1"/>
          <p:nvPr/>
        </p:nvSpPr>
        <p:spPr>
          <a:xfrm>
            <a:off x="537882" y="700433"/>
            <a:ext cx="10469147" cy="4549835"/>
          </a:xfrm>
          <a:prstGeom prst="rect">
            <a:avLst/>
          </a:prstGeom>
          <a:noFill/>
        </p:spPr>
        <p:txBody>
          <a:bodyPr wrap="square">
            <a:spAutoFit/>
          </a:bodyPr>
          <a:lstStyle/>
          <a:p>
            <a:pPr>
              <a:lnSpc>
                <a:spcPct val="150000"/>
              </a:lnSpc>
            </a:pPr>
            <a:r>
              <a:rPr lang="it-IT" sz="2800" b="1" dirty="0"/>
              <a:t>In condizioni di aumento dell’eritropoiesi </a:t>
            </a:r>
          </a:p>
          <a:p>
            <a:pPr marL="457200" indent="-457200">
              <a:lnSpc>
                <a:spcPct val="150000"/>
              </a:lnSpc>
              <a:buFont typeface="Wingdings" panose="05000000000000000000" pitchFamily="2" charset="2"/>
              <a:buChar char="q"/>
            </a:pPr>
            <a:r>
              <a:rPr lang="it-IT" sz="2800" dirty="0"/>
              <a:t>Il midollo produce più reticolociti che eritroblasti</a:t>
            </a:r>
          </a:p>
          <a:p>
            <a:pPr marL="457200" indent="-457200">
              <a:lnSpc>
                <a:spcPct val="150000"/>
              </a:lnSpc>
              <a:buFont typeface="Wingdings" panose="05000000000000000000" pitchFamily="2" charset="2"/>
              <a:buChar char="q"/>
            </a:pPr>
            <a:r>
              <a:rPr lang="it-IT" sz="2800" dirty="0"/>
              <a:t>Il tempo di maturazione midollare dei reticolociti si riduce e si allunga la loro permanenza nel sangue</a:t>
            </a:r>
          </a:p>
          <a:p>
            <a:pPr marL="457200" indent="-457200">
              <a:lnSpc>
                <a:spcPct val="150000"/>
              </a:lnSpc>
              <a:buFont typeface="Wingdings" panose="05000000000000000000" pitchFamily="2" charset="2"/>
              <a:buChar char="q"/>
            </a:pPr>
            <a:r>
              <a:rPr lang="it-IT" sz="2800" dirty="0"/>
              <a:t>Il tempo di permanenza degli eritrociti maturi nel sangue aumenta oltre 140 giorni</a:t>
            </a:r>
          </a:p>
          <a:p>
            <a:pPr marL="457200" indent="-457200">
              <a:lnSpc>
                <a:spcPct val="150000"/>
              </a:lnSpc>
              <a:buFont typeface="Wingdings" panose="05000000000000000000" pitchFamily="2" charset="2"/>
              <a:buChar char="q"/>
            </a:pPr>
            <a:r>
              <a:rPr lang="it-IT" sz="2800" dirty="0"/>
              <a:t>La fagocitosi dei nuclei degli eritroblasti si riduce </a:t>
            </a:r>
          </a:p>
        </p:txBody>
      </p:sp>
    </p:spTree>
    <p:extLst>
      <p:ext uri="{BB962C8B-B14F-4D97-AF65-F5344CB8AC3E}">
        <p14:creationId xmlns:p14="http://schemas.microsoft.com/office/powerpoint/2010/main" val="352700209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D5B000-0B51-12D1-34FC-CFAA63AD4C95}"/>
              </a:ext>
            </a:extLst>
          </p:cNvPr>
          <p:cNvSpPr txBox="1"/>
          <p:nvPr/>
        </p:nvSpPr>
        <p:spPr>
          <a:xfrm>
            <a:off x="133248" y="1062281"/>
            <a:ext cx="11284527" cy="2708434"/>
          </a:xfrm>
          <a:prstGeom prst="rect">
            <a:avLst/>
          </a:prstGeom>
          <a:noFill/>
        </p:spPr>
        <p:txBody>
          <a:bodyPr wrap="square">
            <a:spAutoFit/>
          </a:bodyPr>
          <a:lstStyle/>
          <a:p>
            <a:pPr>
              <a:spcBef>
                <a:spcPts val="1200"/>
              </a:spcBef>
            </a:pPr>
            <a:r>
              <a:rPr lang="it-IT" sz="2800" b="1" dirty="0"/>
              <a:t>Quale dei seguenti personaggi politici NON ha ricevuto la cittadinanza onoraria di Disneyland?</a:t>
            </a:r>
          </a:p>
          <a:p>
            <a:pPr marL="342900" indent="-342900">
              <a:spcBef>
                <a:spcPts val="1200"/>
              </a:spcBef>
              <a:buFont typeface="Wingdings" panose="05000000000000000000" pitchFamily="2" charset="2"/>
              <a:buChar char="q"/>
            </a:pPr>
            <a:r>
              <a:rPr lang="en-US" sz="2800" i="0" dirty="0">
                <a:solidFill>
                  <a:srgbClr val="111111"/>
                </a:solidFill>
                <a:effectLst/>
                <a:latin typeface="-apple-system"/>
              </a:rPr>
              <a:t>Nicolae </a:t>
            </a:r>
            <a:r>
              <a:rPr lang="en-US" sz="2800" i="0" dirty="0" err="1">
                <a:solidFill>
                  <a:srgbClr val="111111"/>
                </a:solidFill>
                <a:effectLst/>
                <a:latin typeface="-apple-system"/>
              </a:rPr>
              <a:t>Ceaușescu</a:t>
            </a:r>
            <a:r>
              <a:rPr lang="en-US" sz="2800" i="0" dirty="0">
                <a:solidFill>
                  <a:srgbClr val="111111"/>
                </a:solidFill>
                <a:effectLst/>
                <a:latin typeface="-apple-system"/>
              </a:rPr>
              <a:t>, ex </a:t>
            </a:r>
            <a:r>
              <a:rPr lang="en-US" sz="2800" i="0" dirty="0" err="1">
                <a:solidFill>
                  <a:srgbClr val="111111"/>
                </a:solidFill>
                <a:effectLst/>
                <a:latin typeface="-apple-system"/>
              </a:rPr>
              <a:t>dittatore</a:t>
            </a:r>
            <a:r>
              <a:rPr lang="en-US" sz="2800" i="0" dirty="0">
                <a:solidFill>
                  <a:srgbClr val="111111"/>
                </a:solidFill>
                <a:effectLst/>
                <a:latin typeface="-apple-system"/>
              </a:rPr>
              <a:t> </a:t>
            </a:r>
            <a:r>
              <a:rPr lang="en-US" sz="2800" i="0" dirty="0" err="1">
                <a:solidFill>
                  <a:srgbClr val="111111"/>
                </a:solidFill>
                <a:effectLst/>
                <a:latin typeface="-apple-system"/>
              </a:rPr>
              <a:t>della</a:t>
            </a:r>
            <a:r>
              <a:rPr lang="en-US" sz="2800" i="0" dirty="0">
                <a:solidFill>
                  <a:srgbClr val="111111"/>
                </a:solidFill>
                <a:effectLst/>
                <a:latin typeface="-apple-system"/>
              </a:rPr>
              <a:t> Romania</a:t>
            </a:r>
          </a:p>
          <a:p>
            <a:pPr marL="342900" indent="-342900">
              <a:spcBef>
                <a:spcPts val="1200"/>
              </a:spcBef>
              <a:buFont typeface="Wingdings" panose="05000000000000000000" pitchFamily="2" charset="2"/>
              <a:buChar char="q"/>
            </a:pPr>
            <a:r>
              <a:rPr lang="en-US" sz="2800" dirty="0">
                <a:solidFill>
                  <a:srgbClr val="111111"/>
                </a:solidFill>
                <a:latin typeface="-apple-system"/>
              </a:rPr>
              <a:t>Re </a:t>
            </a:r>
            <a:r>
              <a:rPr lang="en-US" sz="2800" i="0" dirty="0">
                <a:solidFill>
                  <a:srgbClr val="111111"/>
                </a:solidFill>
                <a:effectLst/>
                <a:latin typeface="-apple-system"/>
              </a:rPr>
              <a:t>Mohammed V di Morocco</a:t>
            </a:r>
          </a:p>
          <a:p>
            <a:pPr marL="342900" indent="-342900">
              <a:spcBef>
                <a:spcPts val="1200"/>
              </a:spcBef>
              <a:buFont typeface="Wingdings" panose="05000000000000000000" pitchFamily="2" charset="2"/>
              <a:buChar char="q"/>
            </a:pPr>
            <a:r>
              <a:rPr lang="en-US" sz="2800" dirty="0">
                <a:solidFill>
                  <a:srgbClr val="111111"/>
                </a:solidFill>
                <a:latin typeface="-apple-system"/>
              </a:rPr>
              <a:t>Umberto </a:t>
            </a:r>
            <a:r>
              <a:rPr lang="en-US" sz="2800" dirty="0" err="1">
                <a:solidFill>
                  <a:srgbClr val="111111"/>
                </a:solidFill>
                <a:latin typeface="-apple-system"/>
              </a:rPr>
              <a:t>Bossi</a:t>
            </a:r>
            <a:r>
              <a:rPr lang="en-US" sz="2800" dirty="0">
                <a:solidFill>
                  <a:srgbClr val="111111"/>
                </a:solidFill>
                <a:latin typeface="-apple-system"/>
              </a:rPr>
              <a:t>, ex leader politico </a:t>
            </a:r>
            <a:r>
              <a:rPr lang="en-US" sz="2800" dirty="0" err="1">
                <a:solidFill>
                  <a:srgbClr val="111111"/>
                </a:solidFill>
                <a:latin typeface="-apple-system"/>
              </a:rPr>
              <a:t>italiano</a:t>
            </a:r>
            <a:endParaRPr lang="it-IT" sz="2800" dirty="0"/>
          </a:p>
        </p:txBody>
      </p:sp>
      <p:sp>
        <p:nvSpPr>
          <p:cNvPr id="3" name="TextBox 2">
            <a:extLst>
              <a:ext uri="{FF2B5EF4-FFF2-40B4-BE49-F238E27FC236}">
                <a16:creationId xmlns:a16="http://schemas.microsoft.com/office/drawing/2014/main" id="{F60E3175-EE4D-2DA6-7F97-0174DC53474F}"/>
              </a:ext>
            </a:extLst>
          </p:cNvPr>
          <p:cNvSpPr txBox="1"/>
          <p:nvPr/>
        </p:nvSpPr>
        <p:spPr>
          <a:xfrm>
            <a:off x="176034" y="90707"/>
            <a:ext cx="5861288" cy="646331"/>
          </a:xfrm>
          <a:prstGeom prst="rect">
            <a:avLst/>
          </a:prstGeom>
          <a:noFill/>
        </p:spPr>
        <p:txBody>
          <a:bodyPr wrap="square" rtlCol="0">
            <a:spAutoFit/>
          </a:bodyPr>
          <a:lstStyle/>
          <a:p>
            <a:r>
              <a:rPr lang="it-IT" sz="3600" b="1" dirty="0">
                <a:solidFill>
                  <a:srgbClr val="0070C0"/>
                </a:solidFill>
              </a:rPr>
              <a:t>DOMANDE</a:t>
            </a:r>
          </a:p>
        </p:txBody>
      </p:sp>
    </p:spTree>
    <p:extLst>
      <p:ext uri="{BB962C8B-B14F-4D97-AF65-F5344CB8AC3E}">
        <p14:creationId xmlns:p14="http://schemas.microsoft.com/office/powerpoint/2010/main" val="2015546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2301</TotalTime>
  <Words>5701</Words>
  <Application>Microsoft Office PowerPoint</Application>
  <PresentationFormat>Widescreen</PresentationFormat>
  <Paragraphs>664</Paragraphs>
  <Slides>101</Slides>
  <Notes>21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101</vt:i4>
      </vt:variant>
    </vt:vector>
  </HeadingPairs>
  <TitlesOfParts>
    <vt:vector size="114" baseType="lpstr">
      <vt:lpstr>ＭＳ Ｐゴシック</vt:lpstr>
      <vt:lpstr>-apple-system</vt:lpstr>
      <vt:lpstr>Arial</vt:lpstr>
      <vt:lpstr>BlinkMacSystemFont</vt:lpstr>
      <vt:lpstr>Calibri</vt:lpstr>
      <vt:lpstr>Calibri Light</vt:lpstr>
      <vt:lpstr>Comic Sans MS</vt:lpstr>
      <vt:lpstr>Inter</vt:lpstr>
      <vt:lpstr>Symbol</vt:lpstr>
      <vt:lpstr>Times New Roman</vt:lpstr>
      <vt:lpstr>Wingdings</vt:lpstr>
      <vt:lpstr>Wingdings 3</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platelet  B: promyelocyte  C: neutrophils  D: basophilic erythroblasts  E: most likely a polychromatophilic erythroblast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ANEMIA DA CARENZA DI FERRO</vt:lpstr>
      <vt:lpstr>PowerPoint Presentation</vt:lpstr>
      <vt:lpstr>PowerPoint Presentation</vt:lpstr>
      <vt:lpstr>PowerPoint Presentation</vt:lpstr>
      <vt:lpstr>PowerPoint Presentation</vt:lpstr>
      <vt:lpstr>CAUSE DI CARENZA DI FERRO</vt:lpstr>
      <vt:lpstr>Ferro sierico (sideremia)</vt:lpstr>
      <vt:lpstr>DEPOSITI DI FERRO: FERRITINA</vt:lpstr>
      <vt:lpstr>PowerPoint Presentation</vt:lpstr>
      <vt:lpstr>PowerPoint Presentation</vt:lpstr>
      <vt:lpstr>PowerPoint Presentation</vt:lpstr>
      <vt:lpstr>PowerPoint Presentation</vt:lpstr>
      <vt:lpstr>TRANSFERRINA</vt:lpstr>
      <vt:lpstr>PowerPoint Presentation</vt:lpstr>
      <vt:lpstr>PowerPoint Presentation</vt:lpstr>
      <vt:lpstr>PowerPoint Presentation</vt:lpstr>
      <vt:lpstr>PowerPoint Presentation</vt:lpstr>
      <vt:lpstr>Iperferritinemia e Sovraccarico di Ferro non sono sinonimi</vt:lpstr>
      <vt:lpstr>MIELOPOIESI: GLOBULI BIANCHI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TROMBOPOIESI</vt:lpstr>
      <vt:lpstr>PowerPoint Presentation</vt:lpstr>
      <vt:lpstr>LINFOPOIESI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TOMMASINI ALBERTO</dc:creator>
  <cp:lastModifiedBy>Alberto Tommasini</cp:lastModifiedBy>
  <cp:revision>17</cp:revision>
  <dcterms:created xsi:type="dcterms:W3CDTF">2023-03-01T17:40:06Z</dcterms:created>
  <dcterms:modified xsi:type="dcterms:W3CDTF">2025-05-09T12:45:42Z</dcterms:modified>
</cp:coreProperties>
</file>