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9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0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61" r:id="rId2"/>
    <p:sldId id="266" r:id="rId3"/>
    <p:sldId id="288" r:id="rId4"/>
    <p:sldId id="262" r:id="rId5"/>
    <p:sldId id="298" r:id="rId6"/>
    <p:sldId id="299" r:id="rId7"/>
    <p:sldId id="359" r:id="rId8"/>
    <p:sldId id="393" r:id="rId9"/>
    <p:sldId id="301" r:id="rId10"/>
    <p:sldId id="264" r:id="rId11"/>
    <p:sldId id="265" r:id="rId12"/>
    <p:sldId id="268" r:id="rId13"/>
    <p:sldId id="269" r:id="rId14"/>
    <p:sldId id="256" r:id="rId15"/>
    <p:sldId id="401" r:id="rId16"/>
    <p:sldId id="402" r:id="rId17"/>
    <p:sldId id="403" r:id="rId18"/>
    <p:sldId id="294" r:id="rId19"/>
    <p:sldId id="286" r:id="rId20"/>
    <p:sldId id="291" r:id="rId21"/>
    <p:sldId id="293" r:id="rId22"/>
    <p:sldId id="396" r:id="rId23"/>
    <p:sldId id="284" r:id="rId24"/>
    <p:sldId id="282" r:id="rId25"/>
    <p:sldId id="287" r:id="rId26"/>
    <p:sldId id="296" r:id="rId27"/>
    <p:sldId id="295" r:id="rId28"/>
    <p:sldId id="292" r:id="rId29"/>
    <p:sldId id="275" r:id="rId30"/>
    <p:sldId id="391" r:id="rId31"/>
    <p:sldId id="404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3" autoAdjust="0"/>
    <p:restoredTop sz="94660"/>
  </p:normalViewPr>
  <p:slideViewPr>
    <p:cSldViewPr snapToGrid="0">
      <p:cViewPr varScale="1">
        <p:scale>
          <a:sx n="98" d="100"/>
          <a:sy n="98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DE1D6-C8EF-4A9D-8B92-167E714B0D8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5BEC5-D4CB-4C80-B09B-EB9D2797487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7852E2EE-4730-4ED3-9C50-84E2817EB718}" type="slidenum">
              <a:rPr lang="en-US" altLang="it-IT" sz="1200"/>
              <a:t>1</a:t>
            </a:fld>
            <a:endParaRPr lang="en-US" altLang="it-IT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7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AD0CA765-6189-4504-B3DF-1793D09169A3}" type="slidenum">
              <a:rPr lang="en-US" altLang="it-IT"/>
              <a:t>2</a:t>
            </a:fld>
            <a:endParaRPr lang="en-US" altLang="it-IT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B419E021-74A5-4E47-B23D-04C6498F89FC}" type="slidenum">
              <a:rPr lang="en-US" altLang="it-IT" sz="1200"/>
              <a:t>3</a:t>
            </a:fld>
            <a:endParaRPr lang="en-US" altLang="it-IT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B419E021-74A5-4E47-B23D-04C6498F89FC}" type="slidenum">
              <a:rPr lang="en-US" altLang="it-IT" sz="1200"/>
              <a:t>4</a:t>
            </a:fld>
            <a:endParaRPr lang="en-US" altLang="it-IT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B419E021-74A5-4E47-B23D-04C6498F89FC}" type="slidenum">
              <a:rPr lang="en-US" altLang="it-IT" sz="1200"/>
              <a:t>9</a:t>
            </a:fld>
            <a:endParaRPr lang="en-US" altLang="it-IT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3F619CAB-9102-4514-9D23-FAC5B2B8C5C3}" type="slidenum">
              <a:rPr lang="en-US" altLang="it-IT" sz="1200"/>
              <a:t>10</a:t>
            </a:fld>
            <a:endParaRPr lang="en-US" altLang="it-IT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fld id="{853A1E95-FDF3-48D7-B3D1-7F87C6BD03ED}" type="slidenum">
              <a:rPr lang="en-US" altLang="it-IT" sz="1200"/>
              <a:t>11</a:t>
            </a:fld>
            <a:endParaRPr lang="en-US" altLang="it-IT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" panose="0202060306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08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00579-C827-455D-8765-F1E8132C31FA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50B72-A39C-45AF-8A13-BA13F7FA78E4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slideLayout" Target="../slideLayouts/slideLayout12.xml"/><Relationship Id="rId63" Type="http://schemas.openxmlformats.org/officeDocument/2006/relationships/image" Target="../media/image25.png"/><Relationship Id="rId68" Type="http://schemas.openxmlformats.org/officeDocument/2006/relationships/image" Target="../media/image30.png"/><Relationship Id="rId84" Type="http://schemas.openxmlformats.org/officeDocument/2006/relationships/image" Target="../media/image46.png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image" Target="../media/image15.png"/><Relationship Id="rId58" Type="http://schemas.openxmlformats.org/officeDocument/2006/relationships/image" Target="../media/image20.png"/><Relationship Id="rId74" Type="http://schemas.openxmlformats.org/officeDocument/2006/relationships/image" Target="../media/image36.png"/><Relationship Id="rId79" Type="http://schemas.openxmlformats.org/officeDocument/2006/relationships/image" Target="../media/image41.png"/><Relationship Id="rId5" Type="http://schemas.openxmlformats.org/officeDocument/2006/relationships/tags" Target="../tags/tag5.xml"/><Relationship Id="rId61" Type="http://schemas.openxmlformats.org/officeDocument/2006/relationships/image" Target="../media/image23.png"/><Relationship Id="rId82" Type="http://schemas.openxmlformats.org/officeDocument/2006/relationships/image" Target="../media/image44.png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notesSlide" Target="../notesSlides/notesSlide8.xml"/><Relationship Id="rId56" Type="http://schemas.openxmlformats.org/officeDocument/2006/relationships/image" Target="../media/image18.png"/><Relationship Id="rId64" Type="http://schemas.openxmlformats.org/officeDocument/2006/relationships/image" Target="../media/image26.png"/><Relationship Id="rId69" Type="http://schemas.openxmlformats.org/officeDocument/2006/relationships/image" Target="../media/image31.png"/><Relationship Id="rId77" Type="http://schemas.openxmlformats.org/officeDocument/2006/relationships/image" Target="../media/image39.png"/><Relationship Id="rId8" Type="http://schemas.openxmlformats.org/officeDocument/2006/relationships/tags" Target="../tags/tag8.xml"/><Relationship Id="rId51" Type="http://schemas.openxmlformats.org/officeDocument/2006/relationships/image" Target="../media/image13.png"/><Relationship Id="rId72" Type="http://schemas.openxmlformats.org/officeDocument/2006/relationships/image" Target="../media/image34.png"/><Relationship Id="rId80" Type="http://schemas.openxmlformats.org/officeDocument/2006/relationships/image" Target="../media/image42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image" Target="../media/image21.png"/><Relationship Id="rId67" Type="http://schemas.openxmlformats.org/officeDocument/2006/relationships/image" Target="../media/image29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image" Target="../media/image16.png"/><Relationship Id="rId62" Type="http://schemas.openxmlformats.org/officeDocument/2006/relationships/image" Target="../media/image24.png"/><Relationship Id="rId70" Type="http://schemas.openxmlformats.org/officeDocument/2006/relationships/image" Target="../media/image32.png"/><Relationship Id="rId75" Type="http://schemas.openxmlformats.org/officeDocument/2006/relationships/image" Target="../media/image37.png"/><Relationship Id="rId83" Type="http://schemas.openxmlformats.org/officeDocument/2006/relationships/image" Target="../media/image4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image" Target="../media/image11.png"/><Relationship Id="rId57" Type="http://schemas.openxmlformats.org/officeDocument/2006/relationships/image" Target="../media/image19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14.png"/><Relationship Id="rId60" Type="http://schemas.openxmlformats.org/officeDocument/2006/relationships/image" Target="../media/image22.png"/><Relationship Id="rId65" Type="http://schemas.openxmlformats.org/officeDocument/2006/relationships/image" Target="../media/image27.png"/><Relationship Id="rId73" Type="http://schemas.openxmlformats.org/officeDocument/2006/relationships/image" Target="../media/image35.png"/><Relationship Id="rId78" Type="http://schemas.openxmlformats.org/officeDocument/2006/relationships/image" Target="../media/image40.png"/><Relationship Id="rId81" Type="http://schemas.openxmlformats.org/officeDocument/2006/relationships/image" Target="../media/image4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image" Target="../media/image12.png"/><Relationship Id="rId55" Type="http://schemas.openxmlformats.org/officeDocument/2006/relationships/image" Target="../media/image17.png"/><Relationship Id="rId76" Type="http://schemas.openxmlformats.org/officeDocument/2006/relationships/image" Target="../media/image38.png"/><Relationship Id="rId7" Type="http://schemas.openxmlformats.org/officeDocument/2006/relationships/tags" Target="../tags/tag7.xml"/><Relationship Id="rId71" Type="http://schemas.openxmlformats.org/officeDocument/2006/relationships/image" Target="../media/image33.png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26" Type="http://schemas.openxmlformats.org/officeDocument/2006/relationships/image" Target="../media/image11.png"/><Relationship Id="rId39" Type="http://schemas.openxmlformats.org/officeDocument/2006/relationships/image" Target="../media/image40.png"/><Relationship Id="rId21" Type="http://schemas.openxmlformats.org/officeDocument/2006/relationships/tags" Target="../tags/tag67.xml"/><Relationship Id="rId34" Type="http://schemas.openxmlformats.org/officeDocument/2006/relationships/image" Target="../media/image25.png"/><Relationship Id="rId42" Type="http://schemas.openxmlformats.org/officeDocument/2006/relationships/image" Target="../media/image44.png"/><Relationship Id="rId7" Type="http://schemas.openxmlformats.org/officeDocument/2006/relationships/tags" Target="../tags/tag53.xml"/><Relationship Id="rId2" Type="http://schemas.openxmlformats.org/officeDocument/2006/relationships/tags" Target="../tags/tag48.xml"/><Relationship Id="rId16" Type="http://schemas.openxmlformats.org/officeDocument/2006/relationships/tags" Target="../tags/tag62.xml"/><Relationship Id="rId20" Type="http://schemas.openxmlformats.org/officeDocument/2006/relationships/tags" Target="../tags/tag66.xml"/><Relationship Id="rId29" Type="http://schemas.openxmlformats.org/officeDocument/2006/relationships/image" Target="../media/image19.png"/><Relationship Id="rId41" Type="http://schemas.openxmlformats.org/officeDocument/2006/relationships/image" Target="../media/image42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24" Type="http://schemas.openxmlformats.org/officeDocument/2006/relationships/slideLayout" Target="../slideLayouts/slideLayout12.xml"/><Relationship Id="rId32" Type="http://schemas.openxmlformats.org/officeDocument/2006/relationships/image" Target="../media/image23.png"/><Relationship Id="rId37" Type="http://schemas.openxmlformats.org/officeDocument/2006/relationships/image" Target="../media/image31.png"/><Relationship Id="rId40" Type="http://schemas.openxmlformats.org/officeDocument/2006/relationships/image" Target="../media/image41.png"/><Relationship Id="rId5" Type="http://schemas.openxmlformats.org/officeDocument/2006/relationships/tags" Target="../tags/tag51.xml"/><Relationship Id="rId15" Type="http://schemas.openxmlformats.org/officeDocument/2006/relationships/tags" Target="../tags/tag61.xml"/><Relationship Id="rId23" Type="http://schemas.openxmlformats.org/officeDocument/2006/relationships/tags" Target="../tags/tag69.xml"/><Relationship Id="rId28" Type="http://schemas.openxmlformats.org/officeDocument/2006/relationships/image" Target="../media/image14.png"/><Relationship Id="rId36" Type="http://schemas.openxmlformats.org/officeDocument/2006/relationships/image" Target="../media/image27.png"/><Relationship Id="rId10" Type="http://schemas.openxmlformats.org/officeDocument/2006/relationships/tags" Target="../tags/tag56.xml"/><Relationship Id="rId19" Type="http://schemas.openxmlformats.org/officeDocument/2006/relationships/tags" Target="../tags/tag65.xml"/><Relationship Id="rId31" Type="http://schemas.openxmlformats.org/officeDocument/2006/relationships/image" Target="../media/image22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tags" Target="../tags/tag60.xml"/><Relationship Id="rId22" Type="http://schemas.openxmlformats.org/officeDocument/2006/relationships/tags" Target="../tags/tag68.xml"/><Relationship Id="rId27" Type="http://schemas.openxmlformats.org/officeDocument/2006/relationships/image" Target="../media/image13.png"/><Relationship Id="rId30" Type="http://schemas.openxmlformats.org/officeDocument/2006/relationships/image" Target="../media/image20.png"/><Relationship Id="rId35" Type="http://schemas.openxmlformats.org/officeDocument/2006/relationships/image" Target="../media/image26.png"/><Relationship Id="rId43" Type="http://schemas.openxmlformats.org/officeDocument/2006/relationships/image" Target="../media/image45.png"/><Relationship Id="rId8" Type="http://schemas.openxmlformats.org/officeDocument/2006/relationships/tags" Target="../tags/tag54.xml"/><Relationship Id="rId3" Type="http://schemas.openxmlformats.org/officeDocument/2006/relationships/tags" Target="../tags/tag49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5" Type="http://schemas.openxmlformats.org/officeDocument/2006/relationships/notesSlide" Target="../notesSlides/notesSlide9.xml"/><Relationship Id="rId33" Type="http://schemas.openxmlformats.org/officeDocument/2006/relationships/image" Target="../media/image24.png"/><Relationship Id="rId38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tags" Target="../tags/tag95.xml"/><Relationship Id="rId39" Type="http://schemas.openxmlformats.org/officeDocument/2006/relationships/image" Target="../media/image32.png"/><Relationship Id="rId21" Type="http://schemas.openxmlformats.org/officeDocument/2006/relationships/tags" Target="../tags/tag90.xml"/><Relationship Id="rId34" Type="http://schemas.openxmlformats.org/officeDocument/2006/relationships/image" Target="../media/image15.png"/><Relationship Id="rId42" Type="http://schemas.openxmlformats.org/officeDocument/2006/relationships/image" Target="../media/image33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9" Type="http://schemas.openxmlformats.org/officeDocument/2006/relationships/slideLayout" Target="../slideLayouts/slideLayout12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32" Type="http://schemas.openxmlformats.org/officeDocument/2006/relationships/image" Target="../media/image11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45" Type="http://schemas.openxmlformats.org/officeDocument/2006/relationships/image" Target="../media/image36.png"/><Relationship Id="rId53" Type="http://schemas.openxmlformats.org/officeDocument/2006/relationships/image" Target="../media/image46.png"/><Relationship Id="rId5" Type="http://schemas.openxmlformats.org/officeDocument/2006/relationships/tags" Target="../tags/tag74.xml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31" Type="http://schemas.openxmlformats.org/officeDocument/2006/relationships/image" Target="../media/image12.png"/><Relationship Id="rId44" Type="http://schemas.openxmlformats.org/officeDocument/2006/relationships/image" Target="../media/image35.png"/><Relationship Id="rId52" Type="http://schemas.openxmlformats.org/officeDocument/2006/relationships/image" Target="../media/image45.pn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30" Type="http://schemas.openxmlformats.org/officeDocument/2006/relationships/notesSlide" Target="../notesSlides/notesSlide10.xml"/><Relationship Id="rId35" Type="http://schemas.openxmlformats.org/officeDocument/2006/relationships/image" Target="../media/image16.png"/><Relationship Id="rId43" Type="http://schemas.openxmlformats.org/officeDocument/2006/relationships/image" Target="../media/image34.png"/><Relationship Id="rId48" Type="http://schemas.openxmlformats.org/officeDocument/2006/relationships/image" Target="../media/image39.png"/><Relationship Id="rId8" Type="http://schemas.openxmlformats.org/officeDocument/2006/relationships/tags" Target="../tags/tag77.xml"/><Relationship Id="rId51" Type="http://schemas.openxmlformats.org/officeDocument/2006/relationships/image" Target="../media/image43.png"/><Relationship Id="rId3" Type="http://schemas.openxmlformats.org/officeDocument/2006/relationships/tags" Target="../tags/tag72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tags" Target="../tags/tag94.xml"/><Relationship Id="rId33" Type="http://schemas.openxmlformats.org/officeDocument/2006/relationships/image" Target="../media/image14.png"/><Relationship Id="rId38" Type="http://schemas.openxmlformats.org/officeDocument/2006/relationships/image" Target="../media/image31.png"/><Relationship Id="rId46" Type="http://schemas.openxmlformats.org/officeDocument/2006/relationships/image" Target="../media/image37.png"/><Relationship Id="rId20" Type="http://schemas.openxmlformats.org/officeDocument/2006/relationships/tags" Target="../tags/tag89.xml"/><Relationship Id="rId41" Type="http://schemas.openxmlformats.org/officeDocument/2006/relationships/image" Target="../media/image24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36" Type="http://schemas.openxmlformats.org/officeDocument/2006/relationships/image" Target="../media/image20.png"/><Relationship Id="rId4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image" Target="../media/image17.png"/><Relationship Id="rId26" Type="http://schemas.openxmlformats.org/officeDocument/2006/relationships/image" Target="../media/image37.png"/><Relationship Id="rId3" Type="http://schemas.openxmlformats.org/officeDocument/2006/relationships/tags" Target="../tags/tag100.xml"/><Relationship Id="rId21" Type="http://schemas.openxmlformats.org/officeDocument/2006/relationships/image" Target="../media/image28.png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image" Target="../media/image16.png"/><Relationship Id="rId25" Type="http://schemas.openxmlformats.org/officeDocument/2006/relationships/image" Target="../media/image36.png"/><Relationship Id="rId2" Type="http://schemas.openxmlformats.org/officeDocument/2006/relationships/tags" Target="../tags/tag99.xml"/><Relationship Id="rId16" Type="http://schemas.openxmlformats.org/officeDocument/2006/relationships/image" Target="../media/image12.png"/><Relationship Id="rId20" Type="http://schemas.openxmlformats.org/officeDocument/2006/relationships/image" Target="../media/image21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image" Target="../media/image32.png"/><Relationship Id="rId5" Type="http://schemas.openxmlformats.org/officeDocument/2006/relationships/tags" Target="../tags/tag102.xml"/><Relationship Id="rId15" Type="http://schemas.openxmlformats.org/officeDocument/2006/relationships/notesSlide" Target="../notesSlides/notesSlide11.xml"/><Relationship Id="rId23" Type="http://schemas.openxmlformats.org/officeDocument/2006/relationships/image" Target="../media/image30.png"/><Relationship Id="rId10" Type="http://schemas.openxmlformats.org/officeDocument/2006/relationships/tags" Target="../tags/tag107.xml"/><Relationship Id="rId19" Type="http://schemas.openxmlformats.org/officeDocument/2006/relationships/image" Target="../media/image18.pn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slideLayout" Target="../slideLayouts/slideLayout12.xml"/><Relationship Id="rId22" Type="http://schemas.openxmlformats.org/officeDocument/2006/relationships/image" Target="../media/image29.png"/><Relationship Id="rId27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66474" y="907755"/>
            <a:ext cx="8534400" cy="2514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it-IT" sz="3200" b="1" dirty="0">
                <a:solidFill>
                  <a:srgbClr val="0000FF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Discovering Macromolecular Interactions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38453" y="1500191"/>
            <a:ext cx="3331282" cy="211555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it-IT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Protein / </a:t>
            </a:r>
            <a:r>
              <a:rPr lang="it-IT" altLang="en-US" b="1" dirty="0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</a:t>
            </a:r>
            <a:r>
              <a:rPr lang="en-US" altLang="it-IT" b="1" dirty="0" err="1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rotein</a:t>
            </a:r>
            <a:endParaRPr lang="en-US" altLang="it-IT" b="1" dirty="0">
              <a:solidFill>
                <a:srgbClr val="00B0F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FontTx/>
              <a:buChar char="–"/>
            </a:pPr>
            <a:endParaRPr lang="en-US" altLang="it-IT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it-IT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>
          <a:xfrm>
            <a:off x="3883841" y="280426"/>
            <a:ext cx="3875405" cy="754686"/>
          </a:xfrm>
        </p:spPr>
        <p:txBody>
          <a:bodyPr/>
          <a:lstStyle/>
          <a:p>
            <a:pPr eaLnBrk="1" hangingPunct="1"/>
            <a:r>
              <a:rPr lang="en-US" altLang="it-IT" sz="28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Types of Interactions</a:t>
            </a:r>
          </a:p>
        </p:txBody>
      </p:sp>
      <p:sp>
        <p:nvSpPr>
          <p:cNvPr id="2" name="Rettangolo 1"/>
          <p:cNvSpPr/>
          <p:nvPr/>
        </p:nvSpPr>
        <p:spPr>
          <a:xfrm>
            <a:off x="6727727" y="1491812"/>
            <a:ext cx="426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sz="28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Protein / </a:t>
            </a:r>
            <a:r>
              <a:rPr lang="en-US" altLang="it-IT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nucleic acid</a:t>
            </a:r>
          </a:p>
          <a:p>
            <a:endParaRPr lang="en-US" altLang="it-IT" sz="28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AD85483-FC19-805F-1B2E-F21929097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0" y="2188960"/>
            <a:ext cx="4663531" cy="24483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8BFFAB-0FDE-856D-5730-79937AD2A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898" y="2256141"/>
            <a:ext cx="2381250" cy="18288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01CCD0-49D4-CC66-FC27-AB09271CEB55}"/>
              </a:ext>
            </a:extLst>
          </p:cNvPr>
          <p:cNvSpPr txBox="1"/>
          <p:nvPr/>
        </p:nvSpPr>
        <p:spPr>
          <a:xfrm>
            <a:off x="630173" y="4810833"/>
            <a:ext cx="609755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endParaRPr lang="en-US" altLang="it-IT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extracellular</a:t>
            </a:r>
          </a:p>
          <a:p>
            <a:pPr lvl="2" eaLnBrk="1" hangingPunct="1">
              <a:buFontTx/>
              <a:buNone/>
            </a:pPr>
            <a:endParaRPr lang="en-US" altLang="it-IT" sz="2800" b="1" dirty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intracellular</a:t>
            </a:r>
            <a:endParaRPr lang="en-US" altLang="it-IT" sz="28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5EEE06-806C-633F-0E15-FDC00F509B01}"/>
              </a:ext>
            </a:extLst>
          </p:cNvPr>
          <p:cNvSpPr/>
          <p:nvPr/>
        </p:nvSpPr>
        <p:spPr>
          <a:xfrm>
            <a:off x="1996751" y="3081900"/>
            <a:ext cx="531845" cy="17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FC8352-799D-9189-59A7-48DD8F0A74C2}"/>
              </a:ext>
            </a:extLst>
          </p:cNvPr>
          <p:cNvSpPr txBox="1"/>
          <p:nvPr/>
        </p:nvSpPr>
        <p:spPr>
          <a:xfrm>
            <a:off x="7947349" y="4810833"/>
            <a:ext cx="23812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DNA</a:t>
            </a:r>
          </a:p>
          <a:p>
            <a:pPr lvl="2">
              <a:buNone/>
            </a:pPr>
            <a:endParaRPr lang="en-US" altLang="it-IT" sz="2800" b="1" dirty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RNA</a:t>
            </a:r>
            <a:endParaRPr lang="en-US" altLang="it-IT" sz="28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40148" y="1776964"/>
            <a:ext cx="9111703" cy="4648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it-IT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</a:t>
            </a:r>
            <a:r>
              <a:rPr lang="it-IT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)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-immunoprecipitation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glutathione-S-transferase (GST) pull down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co-purification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chromatography, tandem affinity purification (TAP)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yeast two hybrid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phage display/expression libraries</a:t>
            </a:r>
            <a:endParaRPr lang="en-US" altLang="it-IT" sz="24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FRET</a:t>
            </a:r>
          </a:p>
          <a:p>
            <a:pPr eaLnBrk="1" hangingPunct="1">
              <a:lnSpc>
                <a:spcPct val="90000"/>
              </a:lnSpc>
              <a:buFontTx/>
              <a:buChar char="–"/>
            </a:pPr>
            <a:r>
              <a:rPr lang="en-US" altLang="it-IT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solution binding- </a:t>
            </a:r>
            <a:r>
              <a:rPr lang="en-US" altLang="it-IT" sz="24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Scatchard</a:t>
            </a:r>
            <a:r>
              <a:rPr lang="en-US" altLang="it-IT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analysis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2355434" y="255554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it-IT" sz="32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Interaction detection Methods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3279" y="105591"/>
            <a:ext cx="10515600" cy="1325563"/>
          </a:xfrm>
        </p:spPr>
        <p:txBody>
          <a:bodyPr/>
          <a:lstStyle/>
          <a:p>
            <a:r>
              <a:rPr lang="en-US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(Co)-</a:t>
            </a:r>
            <a:endParaRPr lang="en-US" alt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4714" y="3795959"/>
            <a:ext cx="9686483" cy="3063683"/>
          </a:xfrm>
        </p:spPr>
        <p:txBody>
          <a:bodyPr>
            <a:normAutofit/>
          </a:bodyPr>
          <a:lstStyle/>
          <a:p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Using an </a:t>
            </a:r>
            <a:r>
              <a:rPr lang="en-US" alt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to isolate and purify </a:t>
            </a:r>
            <a:r>
              <a:rPr lang="en-US" altLang="it-IT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protein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from a </a:t>
            </a:r>
            <a:r>
              <a:rPr lang="en-US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cell lysate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Normally you will </a:t>
            </a:r>
            <a:r>
              <a:rPr lang="it-IT" altLang="en-US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it-IT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alt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purify the protein the antibody recognizes.</a:t>
            </a:r>
          </a:p>
          <a:p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Any additional proteins that </a:t>
            </a:r>
            <a:r>
              <a:rPr lang="en-US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co-purify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candidates for interacting proteins.</a:t>
            </a:r>
          </a:p>
        </p:txBody>
      </p:sp>
      <p:sp>
        <p:nvSpPr>
          <p:cNvPr id="2" name="Rettangolo 1"/>
          <p:cNvSpPr/>
          <p:nvPr/>
        </p:nvSpPr>
        <p:spPr>
          <a:xfrm>
            <a:off x="2739114" y="414994"/>
            <a:ext cx="619379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</a:t>
            </a:r>
            <a:r>
              <a:rPr lang="it-IT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ecipitation (IP)</a:t>
            </a:r>
            <a:endParaRPr lang="it-IT" sz="4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9FE10D-1C84-9E1A-23D5-BF9895B3C502}"/>
              </a:ext>
            </a:extLst>
          </p:cNvPr>
          <p:cNvSpPr txBox="1"/>
          <p:nvPr/>
        </p:nvSpPr>
        <p:spPr>
          <a:xfrm>
            <a:off x="1064301" y="1740557"/>
            <a:ext cx="79863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Immunoprecipitation (IP)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a cellular and molecular biology method used in laboratories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 to isolate (or purify)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a protein of interest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via a solid phase (agarose or Sepharose™ resin or magnetic particles).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07" y="673288"/>
            <a:ext cx="4984669" cy="5511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839514" y="3436962"/>
            <a:ext cx="650631" cy="14173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7816316" y="3438154"/>
            <a:ext cx="661182" cy="14313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5462646" y="3445183"/>
            <a:ext cx="650631" cy="141732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3145949" y="3445183"/>
            <a:ext cx="650631" cy="141732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400167" y="285985"/>
            <a:ext cx="7383686" cy="516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200" b="1" dirty="0">
                <a:solidFill>
                  <a:srgbClr val="46454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Immunoprecipitation Protocol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1"/>
          <p:cNvSpPr/>
          <p:nvPr/>
        </p:nvSpPr>
        <p:spPr>
          <a:xfrm>
            <a:off x="1687207" y="4043294"/>
            <a:ext cx="1296539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Add antibodies and incubate</a:t>
            </a:r>
            <a:endParaRPr lang="en-US" sz="1385" dirty="0"/>
          </a:p>
        </p:txBody>
      </p:sp>
      <p:sp>
        <p:nvSpPr>
          <p:cNvPr id="8" name="Text 2"/>
          <p:cNvSpPr/>
          <p:nvPr/>
        </p:nvSpPr>
        <p:spPr>
          <a:xfrm>
            <a:off x="10315831" y="2260302"/>
            <a:ext cx="1142543" cy="606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Downstream </a:t>
            </a:r>
            <a:endParaRPr lang="en-US" sz="1385" dirty="0"/>
          </a:p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applications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(Western blot)</a:t>
            </a:r>
            <a:endParaRPr lang="en-US" sz="1385" dirty="0"/>
          </a:p>
        </p:txBody>
      </p:sp>
      <p:sp>
        <p:nvSpPr>
          <p:cNvPr id="9" name="Text 3"/>
          <p:cNvSpPr/>
          <p:nvPr/>
        </p:nvSpPr>
        <p:spPr>
          <a:xfrm>
            <a:off x="591740" y="2260302"/>
            <a:ext cx="1099995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Cell lysates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(total protein)</a:t>
            </a:r>
            <a:endParaRPr lang="en-US" sz="1385" dirty="0"/>
          </a:p>
        </p:txBody>
      </p:sp>
      <p:pic>
        <p:nvPicPr>
          <p:cNvPr id="10" name="Image 4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888519" y="1721962"/>
            <a:ext cx="506437" cy="5064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 4"/>
          <p:cNvSpPr/>
          <p:nvPr/>
        </p:nvSpPr>
        <p:spPr>
          <a:xfrm>
            <a:off x="2726318" y="2260302"/>
            <a:ext cx="1474810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Antigen-antibody </a:t>
            </a:r>
            <a:endParaRPr lang="en-US" sz="1385" dirty="0"/>
          </a:p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complex</a:t>
            </a:r>
            <a:endParaRPr lang="en-US" sz="1385" dirty="0"/>
          </a:p>
        </p:txBody>
      </p:sp>
      <p:pic>
        <p:nvPicPr>
          <p:cNvPr id="12" name="Image 5" descr="preencoded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3194678" y="1706136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 5"/>
          <p:cNvSpPr/>
          <p:nvPr/>
        </p:nvSpPr>
        <p:spPr>
          <a:xfrm>
            <a:off x="3906690" y="4043294"/>
            <a:ext cx="1535457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Add Protein A/G 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beads and incubate</a:t>
            </a:r>
            <a:endParaRPr lang="en-US" sz="1385" dirty="0"/>
          </a:p>
        </p:txBody>
      </p:sp>
      <p:sp>
        <p:nvSpPr>
          <p:cNvPr id="14" name="Text 6"/>
          <p:cNvSpPr/>
          <p:nvPr/>
        </p:nvSpPr>
        <p:spPr>
          <a:xfrm>
            <a:off x="4923362" y="2260302"/>
            <a:ext cx="1706250" cy="606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Antigen-antibody-bead complex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(with other proteins)</a:t>
            </a:r>
            <a:endParaRPr lang="en-US" sz="1385" dirty="0"/>
          </a:p>
        </p:txBody>
      </p:sp>
      <p:pic>
        <p:nvPicPr>
          <p:cNvPr id="15" name="Image 6" descr="preencoded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5507444" y="1706136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 7"/>
          <p:cNvSpPr/>
          <p:nvPr/>
        </p:nvSpPr>
        <p:spPr>
          <a:xfrm>
            <a:off x="6430773" y="4043294"/>
            <a:ext cx="1037838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Wash and elute</a:t>
            </a:r>
            <a:endParaRPr lang="en-US" sz="1385" dirty="0"/>
          </a:p>
        </p:txBody>
      </p:sp>
      <p:sp>
        <p:nvSpPr>
          <p:cNvPr id="17" name="Text 8"/>
          <p:cNvSpPr/>
          <p:nvPr/>
        </p:nvSpPr>
        <p:spPr>
          <a:xfrm>
            <a:off x="7214360" y="2260300"/>
            <a:ext cx="1690604" cy="606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Antigen-antibody-bead complex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(no other proteins)</a:t>
            </a:r>
            <a:endParaRPr lang="en-US" sz="1385" dirty="0"/>
          </a:p>
        </p:txBody>
      </p:sp>
      <p:pic>
        <p:nvPicPr>
          <p:cNvPr id="18" name="Image 7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7790617" y="1706134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 9"/>
          <p:cNvSpPr/>
          <p:nvPr/>
        </p:nvSpPr>
        <p:spPr>
          <a:xfrm>
            <a:off x="8998382" y="4043294"/>
            <a:ext cx="565496" cy="196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Purify</a:t>
            </a:r>
            <a:endParaRPr lang="en-US" sz="1385" dirty="0"/>
          </a:p>
        </p:txBody>
      </p:sp>
      <p:pic>
        <p:nvPicPr>
          <p:cNvPr id="20" name="Image 8" descr="preencoded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10088697" y="3528406"/>
            <a:ext cx="1628335" cy="1234440"/>
          </a:xfrm>
          <a:prstGeom prst="rect">
            <a:avLst/>
          </a:prstGeom>
        </p:spPr>
      </p:pic>
      <p:pic>
        <p:nvPicPr>
          <p:cNvPr id="21" name="Image 9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6"/>
          <a:stretch>
            <a:fillRect/>
          </a:stretch>
        </p:blipFill>
        <p:spPr>
          <a:xfrm>
            <a:off x="10618058" y="1706136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Image 10" descr="preencoded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57"/>
          <a:stretch>
            <a:fillRect/>
          </a:stretch>
        </p:blipFill>
        <p:spPr>
          <a:xfrm>
            <a:off x="1593621" y="3571426"/>
            <a:ext cx="1494692" cy="439615"/>
          </a:xfrm>
          <a:prstGeom prst="rect">
            <a:avLst/>
          </a:prstGeom>
        </p:spPr>
      </p:pic>
      <p:pic>
        <p:nvPicPr>
          <p:cNvPr id="23" name="Image 11" descr="preencoded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58"/>
          <a:stretch>
            <a:fillRect/>
          </a:stretch>
        </p:blipFill>
        <p:spPr>
          <a:xfrm>
            <a:off x="3903581" y="3571426"/>
            <a:ext cx="1494692" cy="439615"/>
          </a:xfrm>
          <a:prstGeom prst="rect">
            <a:avLst/>
          </a:prstGeom>
        </p:spPr>
      </p:pic>
      <p:pic>
        <p:nvPicPr>
          <p:cNvPr id="24" name="Image 12" descr="preencoded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59"/>
          <a:stretch>
            <a:fillRect/>
          </a:stretch>
        </p:blipFill>
        <p:spPr>
          <a:xfrm>
            <a:off x="6159027" y="3868606"/>
            <a:ext cx="1603717" cy="196948"/>
          </a:xfrm>
          <a:prstGeom prst="rect">
            <a:avLst/>
          </a:prstGeom>
        </p:spPr>
      </p:pic>
      <p:pic>
        <p:nvPicPr>
          <p:cNvPr id="25" name="Image 13" descr="preencoded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9"/>
          <a:stretch>
            <a:fillRect/>
          </a:stretch>
        </p:blipFill>
        <p:spPr>
          <a:xfrm>
            <a:off x="8455256" y="3868606"/>
            <a:ext cx="1603717" cy="196948"/>
          </a:xfrm>
          <a:prstGeom prst="rect">
            <a:avLst/>
          </a:prstGeom>
        </p:spPr>
      </p:pic>
      <p:pic>
        <p:nvPicPr>
          <p:cNvPr id="26" name="Image 14" descr="preencoded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60"/>
          <a:stretch>
            <a:fillRect/>
          </a:stretch>
        </p:blipFill>
        <p:spPr>
          <a:xfrm>
            <a:off x="1212914" y="4496603"/>
            <a:ext cx="1659988" cy="1726809"/>
          </a:xfrm>
          <a:prstGeom prst="rect">
            <a:avLst/>
          </a:prstGeom>
        </p:spPr>
      </p:pic>
      <p:pic>
        <p:nvPicPr>
          <p:cNvPr id="27" name="Image 15" descr="preencoded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1541784" y="5157988"/>
            <a:ext cx="313006" cy="313006"/>
          </a:xfrm>
          <a:prstGeom prst="rect">
            <a:avLst/>
          </a:prstGeom>
        </p:spPr>
      </p:pic>
      <p:pic>
        <p:nvPicPr>
          <p:cNvPr id="28" name="Image 16" descr="preencoded.pn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62"/>
          <a:stretch>
            <a:fillRect/>
          </a:stretch>
        </p:blipFill>
        <p:spPr>
          <a:xfrm>
            <a:off x="1989536" y="5656498"/>
            <a:ext cx="305972" cy="305972"/>
          </a:xfrm>
          <a:prstGeom prst="rect">
            <a:avLst/>
          </a:prstGeom>
        </p:spPr>
      </p:pic>
      <p:pic>
        <p:nvPicPr>
          <p:cNvPr id="29" name="Image 17" descr="preencoded.pn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63"/>
          <a:stretch>
            <a:fillRect/>
          </a:stretch>
        </p:blipFill>
        <p:spPr>
          <a:xfrm>
            <a:off x="1512237" y="5478414"/>
            <a:ext cx="298938" cy="348175"/>
          </a:xfrm>
          <a:prstGeom prst="rect">
            <a:avLst/>
          </a:prstGeom>
        </p:spPr>
      </p:pic>
      <p:pic>
        <p:nvPicPr>
          <p:cNvPr id="30" name="Image 18" descr="preencoded.png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64"/>
          <a:stretch>
            <a:fillRect/>
          </a:stretch>
        </p:blipFill>
        <p:spPr>
          <a:xfrm>
            <a:off x="2348228" y="5273978"/>
            <a:ext cx="351692" cy="369277"/>
          </a:xfrm>
          <a:prstGeom prst="rect">
            <a:avLst/>
          </a:prstGeom>
        </p:spPr>
      </p:pic>
      <p:pic>
        <p:nvPicPr>
          <p:cNvPr id="31" name="Image 19" descr="preencoded.png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65"/>
          <a:stretch>
            <a:fillRect/>
          </a:stretch>
        </p:blipFill>
        <p:spPr>
          <a:xfrm>
            <a:off x="1805867" y="4782312"/>
            <a:ext cx="334108" cy="365760"/>
          </a:xfrm>
          <a:prstGeom prst="rect">
            <a:avLst/>
          </a:prstGeom>
        </p:spPr>
      </p:pic>
      <p:pic>
        <p:nvPicPr>
          <p:cNvPr id="32" name="Image 20" descr="preencoded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66"/>
          <a:stretch>
            <a:fillRect/>
          </a:stretch>
        </p:blipFill>
        <p:spPr>
          <a:xfrm>
            <a:off x="9396616" y="3406633"/>
            <a:ext cx="348175" cy="351692"/>
          </a:xfrm>
          <a:prstGeom prst="rect">
            <a:avLst/>
          </a:prstGeom>
        </p:spPr>
      </p:pic>
      <p:pic>
        <p:nvPicPr>
          <p:cNvPr id="33" name="Image 21" descr="preencoded.png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67"/>
          <a:stretch>
            <a:fillRect/>
          </a:stretch>
        </p:blipFill>
        <p:spPr>
          <a:xfrm>
            <a:off x="9094154" y="3587022"/>
            <a:ext cx="295422" cy="341142"/>
          </a:xfrm>
          <a:prstGeom prst="rect">
            <a:avLst/>
          </a:prstGeom>
        </p:spPr>
      </p:pic>
      <p:pic>
        <p:nvPicPr>
          <p:cNvPr id="34" name="Image 22" descr="preencoded.png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68"/>
          <a:stretch>
            <a:fillRect/>
          </a:stretch>
        </p:blipFill>
        <p:spPr>
          <a:xfrm>
            <a:off x="8765319" y="3369724"/>
            <a:ext cx="316523" cy="355209"/>
          </a:xfrm>
          <a:prstGeom prst="rect">
            <a:avLst/>
          </a:prstGeom>
        </p:spPr>
      </p:pic>
      <p:pic>
        <p:nvPicPr>
          <p:cNvPr id="35" name="Image 23" descr="preencoded.png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69"/>
          <a:stretch>
            <a:fillRect/>
          </a:stretch>
        </p:blipFill>
        <p:spPr>
          <a:xfrm>
            <a:off x="3525674" y="4496603"/>
            <a:ext cx="1659988" cy="1726809"/>
          </a:xfrm>
          <a:prstGeom prst="rect">
            <a:avLst/>
          </a:prstGeom>
        </p:spPr>
      </p:pic>
      <p:pic>
        <p:nvPicPr>
          <p:cNvPr id="36" name="Image 24" descr="preencoded.png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69"/>
          <a:stretch>
            <a:fillRect/>
          </a:stretch>
        </p:blipFill>
        <p:spPr>
          <a:xfrm>
            <a:off x="5838441" y="4496604"/>
            <a:ext cx="1659988" cy="1726809"/>
          </a:xfrm>
          <a:prstGeom prst="rect">
            <a:avLst/>
          </a:prstGeom>
        </p:spPr>
      </p:pic>
      <p:pic>
        <p:nvPicPr>
          <p:cNvPr id="37" name="Image 25" descr="preencoded.png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70"/>
          <a:stretch>
            <a:fillRect/>
          </a:stretch>
        </p:blipFill>
        <p:spPr>
          <a:xfrm>
            <a:off x="8201325" y="4496603"/>
            <a:ext cx="1659988" cy="1726809"/>
          </a:xfrm>
          <a:prstGeom prst="rect">
            <a:avLst/>
          </a:prstGeom>
        </p:spPr>
      </p:pic>
      <p:pic>
        <p:nvPicPr>
          <p:cNvPr id="38" name="Image 26" descr="preencoded.png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6159786" y="5157988"/>
            <a:ext cx="313006" cy="313006"/>
          </a:xfrm>
          <a:prstGeom prst="rect">
            <a:avLst/>
          </a:prstGeom>
        </p:spPr>
      </p:pic>
      <p:pic>
        <p:nvPicPr>
          <p:cNvPr id="39" name="Image 27" descr="preencoded.png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62"/>
          <a:stretch>
            <a:fillRect/>
          </a:stretch>
        </p:blipFill>
        <p:spPr>
          <a:xfrm>
            <a:off x="6607537" y="5656498"/>
            <a:ext cx="305972" cy="305972"/>
          </a:xfrm>
          <a:prstGeom prst="rect">
            <a:avLst/>
          </a:prstGeom>
        </p:spPr>
      </p:pic>
      <p:pic>
        <p:nvPicPr>
          <p:cNvPr id="40" name="Image 28" descr="preencoded.png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71"/>
          <a:stretch>
            <a:fillRect/>
          </a:stretch>
        </p:blipFill>
        <p:spPr>
          <a:xfrm>
            <a:off x="6439061" y="4798034"/>
            <a:ext cx="446649" cy="580292"/>
          </a:xfrm>
          <a:prstGeom prst="rect">
            <a:avLst/>
          </a:prstGeom>
        </p:spPr>
      </p:pic>
      <p:pic>
        <p:nvPicPr>
          <p:cNvPr id="41" name="Image 29" descr="preencoded.png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72"/>
          <a:stretch>
            <a:fillRect/>
          </a:stretch>
        </p:blipFill>
        <p:spPr>
          <a:xfrm>
            <a:off x="6967365" y="5274655"/>
            <a:ext cx="400929" cy="749105"/>
          </a:xfrm>
          <a:prstGeom prst="rect">
            <a:avLst/>
          </a:prstGeom>
        </p:spPr>
      </p:pic>
      <p:pic>
        <p:nvPicPr>
          <p:cNvPr id="42" name="Image 30" descr="preencoded.png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73"/>
          <a:stretch>
            <a:fillRect/>
          </a:stretch>
        </p:blipFill>
        <p:spPr>
          <a:xfrm>
            <a:off x="6158454" y="5506210"/>
            <a:ext cx="527538" cy="604911"/>
          </a:xfrm>
          <a:prstGeom prst="rect">
            <a:avLst/>
          </a:prstGeom>
        </p:spPr>
      </p:pic>
      <p:pic>
        <p:nvPicPr>
          <p:cNvPr id="43" name="Image 31" descr="preencoded.png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74"/>
          <a:stretch>
            <a:fillRect/>
          </a:stretch>
        </p:blipFill>
        <p:spPr>
          <a:xfrm>
            <a:off x="8810466" y="4798137"/>
            <a:ext cx="446649" cy="583809"/>
          </a:xfrm>
          <a:prstGeom prst="rect">
            <a:avLst/>
          </a:prstGeom>
        </p:spPr>
      </p:pic>
      <p:pic>
        <p:nvPicPr>
          <p:cNvPr id="44" name="Image 32" descr="preencoded.png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75"/>
          <a:stretch>
            <a:fillRect/>
          </a:stretch>
        </p:blipFill>
        <p:spPr>
          <a:xfrm>
            <a:off x="9337701" y="5274655"/>
            <a:ext cx="400929" cy="749105"/>
          </a:xfrm>
          <a:prstGeom prst="rect">
            <a:avLst/>
          </a:prstGeom>
        </p:spPr>
      </p:pic>
      <p:pic>
        <p:nvPicPr>
          <p:cNvPr id="45" name="Image 33" descr="preencoded.png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76"/>
          <a:stretch>
            <a:fillRect/>
          </a:stretch>
        </p:blipFill>
        <p:spPr>
          <a:xfrm>
            <a:off x="8528790" y="5506210"/>
            <a:ext cx="527538" cy="604911"/>
          </a:xfrm>
          <a:prstGeom prst="rect">
            <a:avLst/>
          </a:prstGeom>
        </p:spPr>
      </p:pic>
      <p:pic>
        <p:nvPicPr>
          <p:cNvPr id="46" name="Image 34" descr="preencoded.png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3854544" y="5157988"/>
            <a:ext cx="313006" cy="313006"/>
          </a:xfrm>
          <a:prstGeom prst="rect">
            <a:avLst/>
          </a:prstGeom>
        </p:spPr>
      </p:pic>
      <p:pic>
        <p:nvPicPr>
          <p:cNvPr id="47" name="Image 35" descr="preencoded.png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62"/>
          <a:stretch>
            <a:fillRect/>
          </a:stretch>
        </p:blipFill>
        <p:spPr>
          <a:xfrm>
            <a:off x="4302296" y="5656498"/>
            <a:ext cx="305972" cy="305972"/>
          </a:xfrm>
          <a:prstGeom prst="rect">
            <a:avLst/>
          </a:prstGeom>
        </p:spPr>
      </p:pic>
      <p:pic>
        <p:nvPicPr>
          <p:cNvPr id="48" name="Image 36" descr="preencoded.png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77"/>
          <a:stretch>
            <a:fillRect/>
          </a:stretch>
        </p:blipFill>
        <p:spPr>
          <a:xfrm>
            <a:off x="4134540" y="4798914"/>
            <a:ext cx="450166" cy="432582"/>
          </a:xfrm>
          <a:prstGeom prst="rect">
            <a:avLst/>
          </a:prstGeom>
        </p:spPr>
      </p:pic>
      <p:pic>
        <p:nvPicPr>
          <p:cNvPr id="49" name="Image 37" descr="preencoded.png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78"/>
          <a:stretch>
            <a:fillRect/>
          </a:stretch>
        </p:blipFill>
        <p:spPr>
          <a:xfrm>
            <a:off x="4662292" y="5274988"/>
            <a:ext cx="404446" cy="622495"/>
          </a:xfrm>
          <a:prstGeom prst="rect">
            <a:avLst/>
          </a:prstGeom>
        </p:spPr>
      </p:pic>
      <p:pic>
        <p:nvPicPr>
          <p:cNvPr id="50" name="Image 38" descr="preencoded.png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79"/>
          <a:stretch>
            <a:fillRect/>
          </a:stretch>
        </p:blipFill>
        <p:spPr>
          <a:xfrm>
            <a:off x="3853345" y="5506398"/>
            <a:ext cx="499403" cy="457200"/>
          </a:xfrm>
          <a:prstGeom prst="rect">
            <a:avLst/>
          </a:prstGeom>
        </p:spPr>
      </p:pic>
      <p:pic>
        <p:nvPicPr>
          <p:cNvPr id="51" name="Image 39" descr="preencoded.png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80"/>
          <a:stretch>
            <a:fillRect/>
          </a:stretch>
        </p:blipFill>
        <p:spPr>
          <a:xfrm>
            <a:off x="1085000" y="5622459"/>
            <a:ext cx="671732" cy="186397"/>
          </a:xfrm>
          <a:prstGeom prst="rect">
            <a:avLst/>
          </a:prstGeom>
        </p:spPr>
      </p:pic>
      <p:sp>
        <p:nvSpPr>
          <p:cNvPr id="52" name="Text 10"/>
          <p:cNvSpPr/>
          <p:nvPr/>
        </p:nvSpPr>
        <p:spPr>
          <a:xfrm>
            <a:off x="338705" y="5536411"/>
            <a:ext cx="857122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385" dirty="0">
                <a:solidFill>
                  <a:srgbClr val="A234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Protein of </a:t>
            </a:r>
            <a:endParaRPr lang="en-US" sz="1385" dirty="0"/>
          </a:p>
          <a:p>
            <a:pPr algn="r"/>
            <a:r>
              <a:rPr lang="en-US" sz="1385" dirty="0">
                <a:solidFill>
                  <a:srgbClr val="A234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interest</a:t>
            </a:r>
            <a:endParaRPr lang="en-US" sz="1385" dirty="0"/>
          </a:p>
        </p:txBody>
      </p:sp>
      <p:pic>
        <p:nvPicPr>
          <p:cNvPr id="53" name="Image 40" descr="preencoded.png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81"/>
          <a:stretch>
            <a:fillRect/>
          </a:stretch>
        </p:blipFill>
        <p:spPr>
          <a:xfrm>
            <a:off x="4321431" y="3059326"/>
            <a:ext cx="478302" cy="545123"/>
          </a:xfrm>
          <a:prstGeom prst="rect">
            <a:avLst/>
          </a:prstGeom>
        </p:spPr>
      </p:pic>
      <p:pic>
        <p:nvPicPr>
          <p:cNvPr id="54" name="Image 41" descr="preencoded.png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82"/>
          <a:stretch>
            <a:fillRect/>
          </a:stretch>
        </p:blipFill>
        <p:spPr>
          <a:xfrm>
            <a:off x="1922026" y="2983776"/>
            <a:ext cx="654148" cy="587326"/>
          </a:xfrm>
          <a:prstGeom prst="rect">
            <a:avLst/>
          </a:prstGeom>
        </p:spPr>
      </p:pic>
      <p:pic>
        <p:nvPicPr>
          <p:cNvPr id="55" name="Image 42" descr="preencoded.png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83"/>
          <a:stretch>
            <a:fillRect/>
          </a:stretch>
        </p:blipFill>
        <p:spPr>
          <a:xfrm>
            <a:off x="4626335" y="4961188"/>
            <a:ext cx="305972" cy="305972"/>
          </a:xfrm>
          <a:prstGeom prst="rect">
            <a:avLst/>
          </a:prstGeom>
        </p:spPr>
      </p:pic>
      <p:pic>
        <p:nvPicPr>
          <p:cNvPr id="56" name="Image 43" descr="preencoded.png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84"/>
          <a:stretch>
            <a:fillRect/>
          </a:stretch>
        </p:blipFill>
        <p:spPr>
          <a:xfrm>
            <a:off x="7014836" y="4920451"/>
            <a:ext cx="305972" cy="305972"/>
          </a:xfrm>
          <a:prstGeom prst="rect">
            <a:avLst/>
          </a:prstGeom>
        </p:spPr>
      </p:pic>
      <p:pic>
        <p:nvPicPr>
          <p:cNvPr id="57" name="Image 44" descr="preencoded.png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83"/>
          <a:stretch>
            <a:fillRect/>
          </a:stretch>
        </p:blipFill>
        <p:spPr>
          <a:xfrm>
            <a:off x="2237834" y="4920444"/>
            <a:ext cx="305972" cy="3059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316598" y="3392302"/>
            <a:ext cx="650631" cy="141732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623033" y="3400523"/>
            <a:ext cx="650631" cy="141732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100282" y="306739"/>
            <a:ext cx="5991435" cy="516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200" b="1" dirty="0">
                <a:solidFill>
                  <a:srgbClr val="46454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Immunoprecipitation Protocol</a:t>
            </a:r>
            <a:endParaRPr lang="en-US" sz="3200" dirty="0"/>
          </a:p>
        </p:txBody>
      </p:sp>
      <p:sp>
        <p:nvSpPr>
          <p:cNvPr id="7" name="Text 1"/>
          <p:cNvSpPr/>
          <p:nvPr/>
        </p:nvSpPr>
        <p:spPr>
          <a:xfrm>
            <a:off x="4164291" y="3998634"/>
            <a:ext cx="1296539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Add antibodies and incubate</a:t>
            </a:r>
            <a:endParaRPr lang="en-US" sz="1385" dirty="0"/>
          </a:p>
        </p:txBody>
      </p:sp>
      <p:sp>
        <p:nvSpPr>
          <p:cNvPr id="9" name="Text 3"/>
          <p:cNvSpPr/>
          <p:nvPr/>
        </p:nvSpPr>
        <p:spPr>
          <a:xfrm>
            <a:off x="3068824" y="2215642"/>
            <a:ext cx="1099995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Cell lysates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(total protein)</a:t>
            </a:r>
            <a:endParaRPr lang="en-US" sz="1385" dirty="0"/>
          </a:p>
        </p:txBody>
      </p:sp>
      <p:pic>
        <p:nvPicPr>
          <p:cNvPr id="10" name="Image 4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3365603" y="1677302"/>
            <a:ext cx="506437" cy="5064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 4"/>
          <p:cNvSpPr/>
          <p:nvPr/>
        </p:nvSpPr>
        <p:spPr>
          <a:xfrm>
            <a:off x="5203402" y="2215642"/>
            <a:ext cx="1474810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Antigen-antibody </a:t>
            </a:r>
            <a:endParaRPr lang="en-US" sz="1385" dirty="0"/>
          </a:p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complex</a:t>
            </a:r>
            <a:endParaRPr lang="en-US" sz="1385" dirty="0"/>
          </a:p>
        </p:txBody>
      </p:sp>
      <p:pic>
        <p:nvPicPr>
          <p:cNvPr id="12" name="Image 5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5671762" y="1661476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Image 10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070705" y="3526766"/>
            <a:ext cx="1494692" cy="439615"/>
          </a:xfrm>
          <a:prstGeom prst="rect">
            <a:avLst/>
          </a:prstGeom>
        </p:spPr>
      </p:pic>
      <p:pic>
        <p:nvPicPr>
          <p:cNvPr id="23" name="Image 11" descr="preencoded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6380665" y="3526766"/>
            <a:ext cx="1494692" cy="439615"/>
          </a:xfrm>
          <a:prstGeom prst="rect">
            <a:avLst/>
          </a:prstGeom>
        </p:spPr>
      </p:pic>
      <p:pic>
        <p:nvPicPr>
          <p:cNvPr id="26" name="Image 14" descr="preencoded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3689998" y="4451943"/>
            <a:ext cx="1659988" cy="1726809"/>
          </a:xfrm>
          <a:prstGeom prst="rect">
            <a:avLst/>
          </a:prstGeom>
        </p:spPr>
      </p:pic>
      <p:pic>
        <p:nvPicPr>
          <p:cNvPr id="27" name="Image 15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4018868" y="5113328"/>
            <a:ext cx="313006" cy="313006"/>
          </a:xfrm>
          <a:prstGeom prst="rect">
            <a:avLst/>
          </a:prstGeom>
        </p:spPr>
      </p:pic>
      <p:pic>
        <p:nvPicPr>
          <p:cNvPr id="28" name="Image 16" descr="preencoded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4466620" y="5611838"/>
            <a:ext cx="305972" cy="305972"/>
          </a:xfrm>
          <a:prstGeom prst="rect">
            <a:avLst/>
          </a:prstGeom>
        </p:spPr>
      </p:pic>
      <p:pic>
        <p:nvPicPr>
          <p:cNvPr id="29" name="Image 17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3989321" y="5433754"/>
            <a:ext cx="298938" cy="348175"/>
          </a:xfrm>
          <a:prstGeom prst="rect">
            <a:avLst/>
          </a:prstGeom>
        </p:spPr>
      </p:pic>
      <p:pic>
        <p:nvPicPr>
          <p:cNvPr id="30" name="Image 18" descr="preencoded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4825312" y="5229318"/>
            <a:ext cx="351692" cy="369277"/>
          </a:xfrm>
          <a:prstGeom prst="rect">
            <a:avLst/>
          </a:prstGeom>
        </p:spPr>
      </p:pic>
      <p:pic>
        <p:nvPicPr>
          <p:cNvPr id="31" name="Image 19" descr="preencoded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282951" y="4737652"/>
            <a:ext cx="334108" cy="365760"/>
          </a:xfrm>
          <a:prstGeom prst="rect">
            <a:avLst/>
          </a:prstGeom>
        </p:spPr>
      </p:pic>
      <p:pic>
        <p:nvPicPr>
          <p:cNvPr id="35" name="Image 23" descr="preencoded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6002758" y="4451943"/>
            <a:ext cx="1659988" cy="1726809"/>
          </a:xfrm>
          <a:prstGeom prst="rect">
            <a:avLst/>
          </a:prstGeom>
        </p:spPr>
      </p:pic>
      <p:pic>
        <p:nvPicPr>
          <p:cNvPr id="46" name="Image 34" descr="preencoded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331628" y="5113328"/>
            <a:ext cx="313006" cy="313006"/>
          </a:xfrm>
          <a:prstGeom prst="rect">
            <a:avLst/>
          </a:prstGeom>
        </p:spPr>
      </p:pic>
      <p:pic>
        <p:nvPicPr>
          <p:cNvPr id="47" name="Image 35" descr="preencoded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6779380" y="5611838"/>
            <a:ext cx="305972" cy="305972"/>
          </a:xfrm>
          <a:prstGeom prst="rect">
            <a:avLst/>
          </a:prstGeom>
        </p:spPr>
      </p:pic>
      <p:pic>
        <p:nvPicPr>
          <p:cNvPr id="48" name="Image 36" descr="preencoded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6611624" y="4754254"/>
            <a:ext cx="450166" cy="432582"/>
          </a:xfrm>
          <a:prstGeom prst="rect">
            <a:avLst/>
          </a:prstGeom>
        </p:spPr>
      </p:pic>
      <p:pic>
        <p:nvPicPr>
          <p:cNvPr id="49" name="Image 37" descr="preencoded.pn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7139376" y="5230328"/>
            <a:ext cx="404446" cy="622495"/>
          </a:xfrm>
          <a:prstGeom prst="rect">
            <a:avLst/>
          </a:prstGeom>
        </p:spPr>
      </p:pic>
      <p:pic>
        <p:nvPicPr>
          <p:cNvPr id="50" name="Image 38" descr="preencoded.pn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6330429" y="5461738"/>
            <a:ext cx="499403" cy="457200"/>
          </a:xfrm>
          <a:prstGeom prst="rect">
            <a:avLst/>
          </a:prstGeom>
        </p:spPr>
      </p:pic>
      <p:pic>
        <p:nvPicPr>
          <p:cNvPr id="51" name="Image 39" descr="preencoded.png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3562084" y="5577799"/>
            <a:ext cx="671732" cy="186397"/>
          </a:xfrm>
          <a:prstGeom prst="rect">
            <a:avLst/>
          </a:prstGeom>
        </p:spPr>
      </p:pic>
      <p:sp>
        <p:nvSpPr>
          <p:cNvPr id="52" name="Text 10"/>
          <p:cNvSpPr/>
          <p:nvPr/>
        </p:nvSpPr>
        <p:spPr>
          <a:xfrm>
            <a:off x="2815789" y="5491751"/>
            <a:ext cx="857122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385" dirty="0">
                <a:solidFill>
                  <a:srgbClr val="A234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Protein of </a:t>
            </a:r>
            <a:endParaRPr lang="en-US" sz="1385" dirty="0"/>
          </a:p>
          <a:p>
            <a:pPr algn="r"/>
            <a:r>
              <a:rPr lang="en-US" sz="1385" dirty="0">
                <a:solidFill>
                  <a:srgbClr val="A234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interest</a:t>
            </a:r>
            <a:endParaRPr lang="en-US" sz="1385" dirty="0"/>
          </a:p>
        </p:txBody>
      </p:sp>
      <p:pic>
        <p:nvPicPr>
          <p:cNvPr id="54" name="Image 41" descr="preencoded.png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4399110" y="2939116"/>
            <a:ext cx="654148" cy="587326"/>
          </a:xfrm>
          <a:prstGeom prst="rect">
            <a:avLst/>
          </a:prstGeom>
        </p:spPr>
      </p:pic>
      <p:pic>
        <p:nvPicPr>
          <p:cNvPr id="55" name="Image 42" descr="preencoded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7103419" y="4916528"/>
            <a:ext cx="305972" cy="305972"/>
          </a:xfrm>
          <a:prstGeom prst="rect">
            <a:avLst/>
          </a:prstGeom>
        </p:spPr>
      </p:pic>
      <p:pic>
        <p:nvPicPr>
          <p:cNvPr id="57" name="Image 44" descr="preencoded.png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4714918" y="4875784"/>
            <a:ext cx="305972" cy="305972"/>
          </a:xfrm>
          <a:prstGeom prst="rect">
            <a:avLst/>
          </a:prstGeom>
        </p:spPr>
      </p:pic>
      <p:sp>
        <p:nvSpPr>
          <p:cNvPr id="58" name="Rettangolo 57">
            <a:extLst>
              <a:ext uri="{FF2B5EF4-FFF2-40B4-BE49-F238E27FC236}">
                <a16:creationId xmlns:a16="http://schemas.microsoft.com/office/drawing/2014/main" id="{0804C6E7-BA26-7E0C-3190-CC34253E74AA}"/>
              </a:ext>
            </a:extLst>
          </p:cNvPr>
          <p:cNvSpPr/>
          <p:nvPr/>
        </p:nvSpPr>
        <p:spPr>
          <a:xfrm>
            <a:off x="7662746" y="1478453"/>
            <a:ext cx="4157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 Add an antibody </a:t>
            </a: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(monoclonal or polyclonal) against 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specific target 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</a:p>
          <a:p>
            <a:pPr algn="just"/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forms an 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immune complex 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that target. 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463441D-E1F4-1388-2E4F-45E220BF9307}"/>
              </a:ext>
            </a:extLst>
          </p:cNvPr>
          <p:cNvSpPr txBox="1"/>
          <p:nvPr/>
        </p:nvSpPr>
        <p:spPr>
          <a:xfrm>
            <a:off x="772047" y="3781715"/>
            <a:ext cx="1630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1- lysate cell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422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5128516" y="2845463"/>
            <a:ext cx="661182" cy="14313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774846" y="2852492"/>
            <a:ext cx="650631" cy="141732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458149" y="2852492"/>
            <a:ext cx="650631" cy="141732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412916" y="164326"/>
            <a:ext cx="7383686" cy="516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200" b="1" dirty="0">
                <a:solidFill>
                  <a:srgbClr val="46454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Immunoprecipitation Protocol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4"/>
          <p:cNvSpPr/>
          <p:nvPr/>
        </p:nvSpPr>
        <p:spPr>
          <a:xfrm>
            <a:off x="38518" y="1667611"/>
            <a:ext cx="1474810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Antigen-antibody </a:t>
            </a:r>
            <a:endParaRPr lang="en-US" sz="1385" dirty="0"/>
          </a:p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complex</a:t>
            </a:r>
            <a:endParaRPr lang="en-US" sz="1385" dirty="0"/>
          </a:p>
        </p:txBody>
      </p:sp>
      <p:pic>
        <p:nvPicPr>
          <p:cNvPr id="12" name="Image 5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06878" y="1113445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 5"/>
          <p:cNvSpPr/>
          <p:nvPr/>
        </p:nvSpPr>
        <p:spPr>
          <a:xfrm>
            <a:off x="1218890" y="3450603"/>
            <a:ext cx="1535457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Add Protein A/G </a:t>
            </a:r>
            <a:endParaRPr lang="en-US" sz="1385" dirty="0"/>
          </a:p>
          <a:p>
            <a:pPr algn="ctr"/>
            <a:r>
              <a:rPr lang="en-US" sz="1385" b="1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beads </a:t>
            </a:r>
            <a:r>
              <a:rPr lang="en-US" sz="1385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incubate</a:t>
            </a:r>
            <a:endParaRPr lang="en-US" sz="1385" dirty="0"/>
          </a:p>
        </p:txBody>
      </p:sp>
      <p:sp>
        <p:nvSpPr>
          <p:cNvPr id="14" name="Text 6"/>
          <p:cNvSpPr/>
          <p:nvPr/>
        </p:nvSpPr>
        <p:spPr>
          <a:xfrm>
            <a:off x="2235562" y="1667611"/>
            <a:ext cx="1706250" cy="606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Antigen-antibody-bead complex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(with other proteins)</a:t>
            </a:r>
            <a:endParaRPr lang="en-US" sz="1385" dirty="0"/>
          </a:p>
        </p:txBody>
      </p:sp>
      <p:pic>
        <p:nvPicPr>
          <p:cNvPr id="15" name="Image 6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819644" y="1113445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 7"/>
          <p:cNvSpPr/>
          <p:nvPr/>
        </p:nvSpPr>
        <p:spPr>
          <a:xfrm>
            <a:off x="3677694" y="3496779"/>
            <a:ext cx="1331971" cy="40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Wash</a:t>
            </a:r>
            <a:endParaRPr lang="en-US" sz="1385" dirty="0"/>
          </a:p>
        </p:txBody>
      </p:sp>
      <p:sp>
        <p:nvSpPr>
          <p:cNvPr id="17" name="Text 8"/>
          <p:cNvSpPr/>
          <p:nvPr/>
        </p:nvSpPr>
        <p:spPr>
          <a:xfrm>
            <a:off x="4526560" y="1667609"/>
            <a:ext cx="1690604" cy="606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Antigen-antibody-bead complex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(no other proteins)</a:t>
            </a:r>
            <a:endParaRPr lang="en-US" sz="1385" dirty="0"/>
          </a:p>
        </p:txBody>
      </p:sp>
      <p:pic>
        <p:nvPicPr>
          <p:cNvPr id="18" name="Image 7" descr="preencoded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102817" y="1113443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Image 11" descr="preencoded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215781" y="2978735"/>
            <a:ext cx="1494692" cy="439615"/>
          </a:xfrm>
          <a:prstGeom prst="rect">
            <a:avLst/>
          </a:prstGeom>
        </p:spPr>
      </p:pic>
      <p:pic>
        <p:nvPicPr>
          <p:cNvPr id="24" name="Image 12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3471227" y="3275915"/>
            <a:ext cx="1603717" cy="196948"/>
          </a:xfrm>
          <a:prstGeom prst="rect">
            <a:avLst/>
          </a:prstGeom>
        </p:spPr>
      </p:pic>
      <p:pic>
        <p:nvPicPr>
          <p:cNvPr id="35" name="Image 23" descr="preencoded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837874" y="3903912"/>
            <a:ext cx="1659988" cy="1726809"/>
          </a:xfrm>
          <a:prstGeom prst="rect">
            <a:avLst/>
          </a:prstGeom>
        </p:spPr>
      </p:pic>
      <p:pic>
        <p:nvPicPr>
          <p:cNvPr id="36" name="Image 24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3150641" y="3903913"/>
            <a:ext cx="1659988" cy="1726809"/>
          </a:xfrm>
          <a:prstGeom prst="rect">
            <a:avLst/>
          </a:prstGeom>
        </p:spPr>
      </p:pic>
      <p:pic>
        <p:nvPicPr>
          <p:cNvPr id="37" name="Image 25" descr="preencoded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5513525" y="3903912"/>
            <a:ext cx="1659988" cy="1726809"/>
          </a:xfrm>
          <a:prstGeom prst="rect">
            <a:avLst/>
          </a:prstGeom>
        </p:spPr>
      </p:pic>
      <p:pic>
        <p:nvPicPr>
          <p:cNvPr id="38" name="Image 26" descr="preencoded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3471986" y="4565297"/>
            <a:ext cx="313006" cy="313006"/>
          </a:xfrm>
          <a:prstGeom prst="rect">
            <a:avLst/>
          </a:prstGeom>
        </p:spPr>
      </p:pic>
      <p:pic>
        <p:nvPicPr>
          <p:cNvPr id="39" name="Image 27" descr="preencoded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3919737" y="5063807"/>
            <a:ext cx="305972" cy="305972"/>
          </a:xfrm>
          <a:prstGeom prst="rect">
            <a:avLst/>
          </a:prstGeom>
        </p:spPr>
      </p:pic>
      <p:pic>
        <p:nvPicPr>
          <p:cNvPr id="40" name="Image 28" descr="preencoded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3751261" y="4205343"/>
            <a:ext cx="446649" cy="580292"/>
          </a:xfrm>
          <a:prstGeom prst="rect">
            <a:avLst/>
          </a:prstGeom>
        </p:spPr>
      </p:pic>
      <p:pic>
        <p:nvPicPr>
          <p:cNvPr id="41" name="Image 29" descr="preencoded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4279565" y="4681964"/>
            <a:ext cx="400929" cy="749105"/>
          </a:xfrm>
          <a:prstGeom prst="rect">
            <a:avLst/>
          </a:prstGeom>
        </p:spPr>
      </p:pic>
      <p:pic>
        <p:nvPicPr>
          <p:cNvPr id="42" name="Image 30" descr="preencoded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3470654" y="4913519"/>
            <a:ext cx="527538" cy="604911"/>
          </a:xfrm>
          <a:prstGeom prst="rect">
            <a:avLst/>
          </a:prstGeom>
        </p:spPr>
      </p:pic>
      <p:pic>
        <p:nvPicPr>
          <p:cNvPr id="43" name="Image 31" descr="preencoded.pn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122666" y="4205446"/>
            <a:ext cx="446649" cy="583809"/>
          </a:xfrm>
          <a:prstGeom prst="rect">
            <a:avLst/>
          </a:prstGeom>
        </p:spPr>
      </p:pic>
      <p:pic>
        <p:nvPicPr>
          <p:cNvPr id="44" name="Image 32" descr="preencoded.pn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6649901" y="4681964"/>
            <a:ext cx="400929" cy="749105"/>
          </a:xfrm>
          <a:prstGeom prst="rect">
            <a:avLst/>
          </a:prstGeom>
        </p:spPr>
      </p:pic>
      <p:pic>
        <p:nvPicPr>
          <p:cNvPr id="45" name="Image 33" descr="preencoded.png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5840990" y="4913519"/>
            <a:ext cx="527538" cy="604911"/>
          </a:xfrm>
          <a:prstGeom prst="rect">
            <a:avLst/>
          </a:prstGeom>
        </p:spPr>
      </p:pic>
      <p:pic>
        <p:nvPicPr>
          <p:cNvPr id="46" name="Image 34" descr="preencoded.png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166744" y="4565297"/>
            <a:ext cx="313006" cy="313006"/>
          </a:xfrm>
          <a:prstGeom prst="rect">
            <a:avLst/>
          </a:prstGeom>
        </p:spPr>
      </p:pic>
      <p:pic>
        <p:nvPicPr>
          <p:cNvPr id="47" name="Image 35" descr="preencoded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1614496" y="5063807"/>
            <a:ext cx="305972" cy="305972"/>
          </a:xfrm>
          <a:prstGeom prst="rect">
            <a:avLst/>
          </a:prstGeom>
        </p:spPr>
      </p:pic>
      <p:pic>
        <p:nvPicPr>
          <p:cNvPr id="48" name="Image 36" descr="preencoded.png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1446740" y="4206223"/>
            <a:ext cx="450166" cy="432582"/>
          </a:xfrm>
          <a:prstGeom prst="rect">
            <a:avLst/>
          </a:prstGeom>
        </p:spPr>
      </p:pic>
      <p:pic>
        <p:nvPicPr>
          <p:cNvPr id="49" name="Image 37" descr="preencoded.png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1974492" y="4682297"/>
            <a:ext cx="404446" cy="622495"/>
          </a:xfrm>
          <a:prstGeom prst="rect">
            <a:avLst/>
          </a:prstGeom>
        </p:spPr>
      </p:pic>
      <p:pic>
        <p:nvPicPr>
          <p:cNvPr id="50" name="Image 38" descr="preencoded.png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1165545" y="4913707"/>
            <a:ext cx="499403" cy="457200"/>
          </a:xfrm>
          <a:prstGeom prst="rect">
            <a:avLst/>
          </a:prstGeom>
        </p:spPr>
      </p:pic>
      <p:pic>
        <p:nvPicPr>
          <p:cNvPr id="53" name="Image 40" descr="preencoded.png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1633631" y="2466635"/>
            <a:ext cx="478302" cy="545123"/>
          </a:xfrm>
          <a:prstGeom prst="rect">
            <a:avLst/>
          </a:prstGeom>
        </p:spPr>
      </p:pic>
      <p:pic>
        <p:nvPicPr>
          <p:cNvPr id="55" name="Image 42" descr="preencoded.png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1938535" y="4368497"/>
            <a:ext cx="305972" cy="305972"/>
          </a:xfrm>
          <a:prstGeom prst="rect">
            <a:avLst/>
          </a:prstGeom>
        </p:spPr>
      </p:pic>
      <p:pic>
        <p:nvPicPr>
          <p:cNvPr id="56" name="Image 43" descr="preencoded.png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4327036" y="4327760"/>
            <a:ext cx="305972" cy="305972"/>
          </a:xfrm>
          <a:prstGeom prst="rect">
            <a:avLst/>
          </a:prstGeom>
        </p:spPr>
      </p:pic>
      <p:sp>
        <p:nvSpPr>
          <p:cNvPr id="58" name="Rettangolo 57">
            <a:extLst>
              <a:ext uri="{FF2B5EF4-FFF2-40B4-BE49-F238E27FC236}">
                <a16:creationId xmlns:a16="http://schemas.microsoft.com/office/drawing/2014/main" id="{02E5E63C-6F24-6061-1498-C328A4FFE753}"/>
              </a:ext>
            </a:extLst>
          </p:cNvPr>
          <p:cNvSpPr/>
          <p:nvPr/>
        </p:nvSpPr>
        <p:spPr>
          <a:xfrm>
            <a:off x="7907398" y="1522655"/>
            <a:ext cx="399138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immune complex is then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captured, or precipitated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on a 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beaded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support 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which an 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antibody-binding protein is immobilized 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(such as Protein A or G), 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any proteins not precipitated on the beads are washed away.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7973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99695" y="3624766"/>
            <a:ext cx="661182" cy="1431388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400167" y="285985"/>
            <a:ext cx="7383686" cy="516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200" b="1" dirty="0">
                <a:solidFill>
                  <a:srgbClr val="464546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Immunoprecipitation Protocol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2"/>
          <p:cNvSpPr/>
          <p:nvPr/>
        </p:nvSpPr>
        <p:spPr>
          <a:xfrm>
            <a:off x="3299210" y="2446914"/>
            <a:ext cx="1142543" cy="606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Downstream </a:t>
            </a:r>
            <a:endParaRPr lang="en-US" sz="1385" dirty="0"/>
          </a:p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applications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(Western blot)</a:t>
            </a:r>
            <a:endParaRPr lang="en-US" sz="1385" dirty="0"/>
          </a:p>
        </p:txBody>
      </p:sp>
      <p:sp>
        <p:nvSpPr>
          <p:cNvPr id="17" name="Text 8"/>
          <p:cNvSpPr/>
          <p:nvPr/>
        </p:nvSpPr>
        <p:spPr>
          <a:xfrm>
            <a:off x="197739" y="2446912"/>
            <a:ext cx="1690604" cy="606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b="1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Antigen-antibody-bead complex</a:t>
            </a:r>
            <a:endParaRPr lang="en-US" sz="1385" dirty="0"/>
          </a:p>
          <a:p>
            <a:pPr algn="ctr"/>
            <a:r>
              <a:rPr lang="en-US" sz="1385" dirty="0">
                <a:solidFill>
                  <a:srgbClr val="23232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(no other proteins)</a:t>
            </a:r>
            <a:endParaRPr lang="en-US" sz="1385" dirty="0"/>
          </a:p>
        </p:txBody>
      </p:sp>
      <p:pic>
        <p:nvPicPr>
          <p:cNvPr id="18" name="Image 7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73996" y="1892746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 9"/>
          <p:cNvSpPr/>
          <p:nvPr/>
        </p:nvSpPr>
        <p:spPr>
          <a:xfrm>
            <a:off x="1981761" y="4229906"/>
            <a:ext cx="565496" cy="196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85" dirty="0">
                <a:solidFill>
                  <a:srgbClr val="1717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Purify</a:t>
            </a:r>
            <a:endParaRPr lang="en-US" sz="1385" dirty="0"/>
          </a:p>
        </p:txBody>
      </p:sp>
      <p:pic>
        <p:nvPicPr>
          <p:cNvPr id="20" name="Image 8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072076" y="3715018"/>
            <a:ext cx="1628335" cy="1234440"/>
          </a:xfrm>
          <a:prstGeom prst="rect">
            <a:avLst/>
          </a:prstGeom>
        </p:spPr>
      </p:pic>
      <p:pic>
        <p:nvPicPr>
          <p:cNvPr id="21" name="Image 9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601437" y="1892748"/>
            <a:ext cx="538089" cy="53808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Image 13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438635" y="4055218"/>
            <a:ext cx="1603717" cy="196948"/>
          </a:xfrm>
          <a:prstGeom prst="rect">
            <a:avLst/>
          </a:prstGeom>
        </p:spPr>
      </p:pic>
      <p:pic>
        <p:nvPicPr>
          <p:cNvPr id="32" name="Image 20" descr="preencoded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379995" y="3593245"/>
            <a:ext cx="348175" cy="351692"/>
          </a:xfrm>
          <a:prstGeom prst="rect">
            <a:avLst/>
          </a:prstGeom>
        </p:spPr>
      </p:pic>
      <p:pic>
        <p:nvPicPr>
          <p:cNvPr id="33" name="Image 21" descr="preencoded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077533" y="3773634"/>
            <a:ext cx="295422" cy="341142"/>
          </a:xfrm>
          <a:prstGeom prst="rect">
            <a:avLst/>
          </a:prstGeom>
        </p:spPr>
      </p:pic>
      <p:pic>
        <p:nvPicPr>
          <p:cNvPr id="34" name="Image 22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748698" y="3556336"/>
            <a:ext cx="316523" cy="355209"/>
          </a:xfrm>
          <a:prstGeom prst="rect">
            <a:avLst/>
          </a:prstGeom>
        </p:spPr>
      </p:pic>
      <p:pic>
        <p:nvPicPr>
          <p:cNvPr id="37" name="Image 25" descr="preencoded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184704" y="4683215"/>
            <a:ext cx="1659988" cy="1726809"/>
          </a:xfrm>
          <a:prstGeom prst="rect">
            <a:avLst/>
          </a:prstGeom>
        </p:spPr>
      </p:pic>
      <p:pic>
        <p:nvPicPr>
          <p:cNvPr id="43" name="Image 31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793845" y="4984749"/>
            <a:ext cx="446649" cy="583809"/>
          </a:xfrm>
          <a:prstGeom prst="rect">
            <a:avLst/>
          </a:prstGeom>
        </p:spPr>
      </p:pic>
      <p:pic>
        <p:nvPicPr>
          <p:cNvPr id="44" name="Image 32" descr="preencoded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321080" y="5461267"/>
            <a:ext cx="400929" cy="749105"/>
          </a:xfrm>
          <a:prstGeom prst="rect">
            <a:avLst/>
          </a:prstGeom>
        </p:spPr>
      </p:pic>
      <p:pic>
        <p:nvPicPr>
          <p:cNvPr id="45" name="Image 33" descr="preencoded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512169" y="5692822"/>
            <a:ext cx="527538" cy="604911"/>
          </a:xfrm>
          <a:prstGeom prst="rect">
            <a:avLst/>
          </a:prstGeom>
        </p:spPr>
      </p:pic>
      <p:sp>
        <p:nvSpPr>
          <p:cNvPr id="58" name="Rettangolo 57">
            <a:extLst>
              <a:ext uri="{FF2B5EF4-FFF2-40B4-BE49-F238E27FC236}">
                <a16:creationId xmlns:a16="http://schemas.microsoft.com/office/drawing/2014/main" id="{45F5AEA8-832B-DD92-8AFB-84C9649FE502}"/>
              </a:ext>
            </a:extLst>
          </p:cNvPr>
          <p:cNvSpPr/>
          <p:nvPr/>
        </p:nvSpPr>
        <p:spPr>
          <a:xfrm>
            <a:off x="5693367" y="1594072"/>
            <a:ext cx="64986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antigen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eluted from the support </a:t>
            </a: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(and antibody, if it is not covalently attached to the beads and/or when using denaturing buffers)</a:t>
            </a:r>
            <a:endParaRPr lang="en-US" sz="2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5- The antigen is analyzed</a:t>
            </a:r>
          </a:p>
          <a:p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sodium dodecyl sulfate-polyacrylamide gel electrophoresis (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SDS-PAGE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followed by 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Western blot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detection to verify the identity of the antigen.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447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AAB5FC-381B-4A5C-CDEA-06095A04B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4" t="5162" r="8985" b="1281"/>
          <a:stretch/>
        </p:blipFill>
        <p:spPr>
          <a:xfrm>
            <a:off x="3380090" y="494548"/>
            <a:ext cx="4655665" cy="587685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9C53A56-B0E2-9247-8D89-32FED89887CD}"/>
              </a:ext>
            </a:extLst>
          </p:cNvPr>
          <p:cNvSpPr/>
          <p:nvPr/>
        </p:nvSpPr>
        <p:spPr>
          <a:xfrm>
            <a:off x="3879391" y="1802351"/>
            <a:ext cx="1263534" cy="32419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D3B5317-3669-B7E2-AD0E-C2425F6B54D8}"/>
              </a:ext>
            </a:extLst>
          </p:cNvPr>
          <p:cNvSpPr/>
          <p:nvPr/>
        </p:nvSpPr>
        <p:spPr>
          <a:xfrm>
            <a:off x="6359355" y="1802351"/>
            <a:ext cx="1676400" cy="32419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7D1067A-91DA-B9F5-097B-E452CD297C27}"/>
              </a:ext>
            </a:extLst>
          </p:cNvPr>
          <p:cNvSpPr/>
          <p:nvPr/>
        </p:nvSpPr>
        <p:spPr>
          <a:xfrm>
            <a:off x="3672958" y="3802915"/>
            <a:ext cx="1676400" cy="32419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91BEA35-98AD-D6CB-64A0-356B54910528}"/>
              </a:ext>
            </a:extLst>
          </p:cNvPr>
          <p:cNvSpPr/>
          <p:nvPr/>
        </p:nvSpPr>
        <p:spPr>
          <a:xfrm>
            <a:off x="3656332" y="5803479"/>
            <a:ext cx="1676400" cy="32419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85E1670-4166-86EA-C2A8-9C2D036E0C1F}"/>
              </a:ext>
            </a:extLst>
          </p:cNvPr>
          <p:cNvSpPr/>
          <p:nvPr/>
        </p:nvSpPr>
        <p:spPr>
          <a:xfrm>
            <a:off x="6352293" y="3802915"/>
            <a:ext cx="1676400" cy="32419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410CEEF-F7CA-85D8-1719-447BB4F6736F}"/>
              </a:ext>
            </a:extLst>
          </p:cNvPr>
          <p:cNvSpPr/>
          <p:nvPr/>
        </p:nvSpPr>
        <p:spPr>
          <a:xfrm>
            <a:off x="6468944" y="5803479"/>
            <a:ext cx="1676400" cy="32419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2053" y="2068284"/>
            <a:ext cx="654187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 Buffers</a:t>
            </a: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quality of the sample that is used for IP applications critically depends on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right lysis buffer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which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stabilizes native protein conformation,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inhibits enzymatic activity,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minimizes antibody binding site denaturation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maximizes the release of proteins from the cells or tissue.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lysis buffer used for a particular application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depends on the target proteins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will be immunoprecipitated, because the location of the protein in the cell (e.g., membrane, cytosol, nucleus) affects the ease of release during lysis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21CC7A-8E84-3097-697F-A5D98826F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807576"/>
            <a:ext cx="5224347" cy="203749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136B4F-9045-4F9E-70D0-3A826249DEED}"/>
              </a:ext>
            </a:extLst>
          </p:cNvPr>
          <p:cNvSpPr txBox="1"/>
          <p:nvPr/>
        </p:nvSpPr>
        <p:spPr>
          <a:xfrm>
            <a:off x="262053" y="91846"/>
            <a:ext cx="497242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optimization</a:t>
            </a:r>
          </a:p>
          <a:p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testing is nearly </a:t>
            </a:r>
            <a:r>
              <a:rPr lang="en-US" sz="1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required to optimize IP conditions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obtain the desired yield and purity of target proteins.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/>
              <a:t>BCB 570 Spring 2008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B1E6-17BE-4A07-AD72-E0348140DF3A}" type="slidenum">
              <a:rPr lang="en-US" altLang="it-IT"/>
              <a:t>2</a:t>
            </a:fld>
            <a:endParaRPr lang="en-US" altLang="it-IT"/>
          </a:p>
        </p:txBody>
      </p:sp>
      <p:pic>
        <p:nvPicPr>
          <p:cNvPr id="69636" name="Picture 4" descr="zse4730321020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5307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225" y="305866"/>
            <a:ext cx="10693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DENATURING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buffers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used when </a:t>
            </a:r>
          </a:p>
          <a:p>
            <a:pPr marL="342900" indent="-342900" algn="just">
              <a:buFontTx/>
              <a:buChar char="-"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antigen is detergent-soluble </a:t>
            </a:r>
          </a:p>
          <a:p>
            <a:pPr marL="342900" indent="-342900" algn="just">
              <a:buFontTx/>
              <a:buChar char="-"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antibody can recognize the native form of the protein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buffers contain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non-ionic detergents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such as NP-40 or Triton X-100. </a:t>
            </a:r>
          </a:p>
          <a:p>
            <a:pPr algn="just"/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DENATURING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buffers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 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radio-immunoprecipitation assay (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RIPA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buffer</a:t>
            </a:r>
          </a:p>
          <a:p>
            <a:pPr algn="just"/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more stringent than non-denaturing buffers because of the addition of ionic detergents like SDS or sodium deoxycholate. </a:t>
            </a:r>
          </a:p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these buffers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maintain native protein conformation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proteins that are difficult to release with non-denaturing buffers, such as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proteins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 be released with denaturing buffers. </a:t>
            </a:r>
          </a:p>
          <a:p>
            <a:pPr algn="just"/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buffers contain NaCl and Tris-HCl and have a slightly basic pH (7.4 to 8). </a:t>
            </a:r>
          </a:p>
          <a:p>
            <a:pPr algn="just"/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427" t="14682" r="10253" b="24494"/>
          <a:stretch>
            <a:fillRect/>
          </a:stretch>
        </p:blipFill>
        <p:spPr>
          <a:xfrm>
            <a:off x="1458052" y="3313144"/>
            <a:ext cx="8138232" cy="342396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13727" y="285059"/>
            <a:ext cx="107376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cell lysates also contain proteases and phosphatases that can modify or degrade the target protein,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IP protocols are performed at 4°C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Protease (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asomal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inhibitors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such as PMSF, aprotinin and leupeptin are commonly added to the lysis buffer just prior to use, along with sodium orthovanadate or sodium fluoride as a 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phosphatase inhibitor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these components can be added individually, commercial inhibitor cocktails are available that are higher quality and easier to use.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9AA56B0-231B-D753-09F6-F9E18CEE9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201" b="11197"/>
          <a:stretch/>
        </p:blipFill>
        <p:spPr>
          <a:xfrm>
            <a:off x="781049" y="1480267"/>
            <a:ext cx="2047961" cy="44322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4293106-F399-B334-1F24-D00DCBFE6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99"/>
          <a:stretch/>
        </p:blipFill>
        <p:spPr>
          <a:xfrm>
            <a:off x="9266543" y="1866900"/>
            <a:ext cx="1952711" cy="49911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09427F2-4563-2E23-F1AA-3980AFB5AB48}"/>
              </a:ext>
            </a:extLst>
          </p:cNvPr>
          <p:cNvSpPr/>
          <p:nvPr/>
        </p:nvSpPr>
        <p:spPr>
          <a:xfrm>
            <a:off x="4136985" y="187832"/>
            <a:ext cx="3918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 of immunoprecipitation (IP)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B5A1ED-60C7-60FA-8B71-62F5A9F82C33}"/>
              </a:ext>
            </a:extLst>
          </p:cNvPr>
          <p:cNvSpPr txBox="1"/>
          <p:nvPr/>
        </p:nvSpPr>
        <p:spPr>
          <a:xfrm>
            <a:off x="707419" y="848067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pre-immobilized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antibodies.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13483D-EC63-1629-5284-228298475A83}"/>
              </a:ext>
            </a:extLst>
          </p:cNvPr>
          <p:cNvSpPr txBox="1"/>
          <p:nvPr/>
        </p:nvSpPr>
        <p:spPr>
          <a:xfrm>
            <a:off x="9200042" y="1110935"/>
            <a:ext cx="2284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antibodies. 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2B43941-4162-0251-7432-5D658A79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6" b="36635"/>
          <a:stretch/>
        </p:blipFill>
        <p:spPr>
          <a:xfrm>
            <a:off x="4769079" y="1060541"/>
            <a:ext cx="3101264" cy="47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86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mobilize antibodies with Protein A/G beads for immunoprecip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90" y="427750"/>
            <a:ext cx="5205594" cy="1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otinylated antibodies and streptavidin beads for 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64" y="2619672"/>
            <a:ext cx="5497505" cy="15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rect method to covalently immobilize antibody to IP be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64" y="4751271"/>
            <a:ext cx="5158686" cy="16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32981" y="2130725"/>
            <a:ext cx="6124755" cy="2320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981864" y="4751271"/>
            <a:ext cx="6124755" cy="1836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12459" y="335941"/>
            <a:ext cx="10991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IP  developed as an adaptation of column affinity chromatography, the IP technique was first done using small aliquots (10–25 µL) of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agarose resin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microcentrifuge tubes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isultati immagini per immunoprecipitation ass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25" y="2127982"/>
            <a:ext cx="3344135" cy="24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researchgate.net/profile/Candida_Tomaz2/publication/255690970/figure/fig1/AS:455132090507268@1485523354904/Representative-SEM-micrographs-of-Sepharose-beads-at-150-A-450-B-and-4000-C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1" y="1318669"/>
            <a:ext cx="6818183" cy="36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4D9C617-A250-56F6-F65C-67D2E64D8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37" t="-5484" r="2437" b="57998"/>
          <a:stretch/>
        </p:blipFill>
        <p:spPr>
          <a:xfrm>
            <a:off x="782999" y="4962136"/>
            <a:ext cx="6240799" cy="18199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20529" y="308189"/>
            <a:ext cx="107413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particles,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Dynabeads™ and Pierce™ magnetic beads, have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largely replaced agarose beads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preferred support for immunoprecipitation and other micro-scale affinity purification procedures. 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particles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solid and spherical, and antibody binding is limited to the surface of each bead.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2296267"/>
            <a:ext cx="12333515" cy="279939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233" y="3162442"/>
            <a:ext cx="3533136" cy="342731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93" y="360736"/>
            <a:ext cx="4610563" cy="266870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0FC0B8F-7902-2200-7CBE-298E4E54A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25" y="534246"/>
            <a:ext cx="4211782" cy="30746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21335" y="307340"/>
            <a:ext cx="10797540" cy="2953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advantages of magnetic beads for IP</a:t>
            </a:r>
          </a:p>
          <a:p>
            <a:pPr algn="just"/>
            <a:endParaRPr lang="en-US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and yield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–, even if the antibody-binding </a:t>
            </a:r>
            <a:r>
              <a:rPr lang="en-US" sz="24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capacity is lower</a:t>
            </a:r>
            <a:r>
              <a:rPr lang="en-US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agarose, the final antigen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is often the same or greater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magnetic beads.</a:t>
            </a:r>
          </a:p>
          <a:p>
            <a:pPr algn="just"/>
            <a:endParaRPr lang="en-US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Reproducibility and purity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–magnetic beads generally provide higher reproducibility and purity compared to agarose. Pre-clearing is usually not necessary with magnetic beads.</a:t>
            </a:r>
          </a:p>
          <a:p>
            <a:pPr algn="just"/>
            <a:endParaRPr lang="en-US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use, speed, and automation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an individual magnetic bead IP experiment can be completed in about 30 minutes.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Risultati immagini per protein a/g beads for 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07" y="3850547"/>
            <a:ext cx="3542777" cy="236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4071" t="20063" r="24493" b="31556"/>
          <a:stretch>
            <a:fillRect/>
          </a:stretch>
        </p:blipFill>
        <p:spPr>
          <a:xfrm>
            <a:off x="5669733" y="3685106"/>
            <a:ext cx="5103313" cy="270011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eBeads™ Magnetic Bead System for Immunoprecipi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031" y="274806"/>
            <a:ext cx="10648546" cy="5989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3521" y="459784"/>
            <a:ext cx="565082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Immnunoprecipitation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-IP)</a:t>
            </a:r>
          </a:p>
          <a:p>
            <a:endParaRPr lang="en-US" sz="24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Co-immunoprecipitation 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an extension of IP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that is based on the potential of IP reactions to capture and purify the primary target (i.e., the antigen) </a:t>
            </a:r>
            <a:r>
              <a:rPr lang="en-US" sz="2000" b="1" i="0" u="sng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well as other macromolecules that are bound t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the target by native interactions in the sample solution.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6735" y="3550001"/>
            <a:ext cx="6929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Therefore, whether or not an experiment is called an IP or co-IP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the focus of the experiment is:</a:t>
            </a:r>
          </a:p>
          <a:p>
            <a:pPr algn="just"/>
            <a:endParaRPr lang="en-US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primary target (antigen) -------&gt; IP</a:t>
            </a:r>
          </a:p>
          <a:p>
            <a:pPr marL="285750" indent="-285750" algn="just">
              <a:buFontTx/>
              <a:buChar char="-"/>
            </a:pPr>
            <a:endParaRPr lang="en-US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secondary targets (interacting proteins) -------&gt; co-IP</a:t>
            </a:r>
          </a:p>
          <a:p>
            <a:pPr marL="285750" indent="-285750" algn="just">
              <a:buFontTx/>
              <a:buChar char="-"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38C821-8478-5380-C519-A3B6906B7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36" r="51731"/>
          <a:stretch/>
        </p:blipFill>
        <p:spPr>
          <a:xfrm>
            <a:off x="8019354" y="165982"/>
            <a:ext cx="3639125" cy="65260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502476" y="168936"/>
            <a:ext cx="95263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An experimental strategy for identifying new molecular actors in a process </a:t>
            </a:r>
          </a:p>
        </p:txBody>
      </p:sp>
      <p:pic>
        <p:nvPicPr>
          <p:cNvPr id="4" name="Picture 4" descr="zse4730321020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91" y="1617228"/>
            <a:ext cx="3704570" cy="49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se473032102004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5" t="70749"/>
          <a:stretch>
            <a:fillRect/>
          </a:stretch>
        </p:blipFill>
        <p:spPr bwMode="auto">
          <a:xfrm>
            <a:off x="5730843" y="1678465"/>
            <a:ext cx="4961299" cy="522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115114" y="245797"/>
            <a:ext cx="73513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Controls are crucial for a successful Co-IP experiment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403" y="2548737"/>
            <a:ext cx="3936855" cy="3277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75" y="1233544"/>
            <a:ext cx="6671853" cy="2195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st-translational modification detection techniques">
            <a:extLst>
              <a:ext uri="{FF2B5EF4-FFF2-40B4-BE49-F238E27FC236}">
                <a16:creationId xmlns:a16="http://schemas.microsoft.com/office/drawing/2014/main" id="{0F2D0783-4C3E-93E2-B409-513BA5E2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0" y="1100745"/>
            <a:ext cx="10564238" cy="48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5D0EAC4-F9C4-C2B5-BFD5-A6C5025F51B4}"/>
              </a:ext>
            </a:extLst>
          </p:cNvPr>
          <p:cNvSpPr/>
          <p:nvPr/>
        </p:nvSpPr>
        <p:spPr>
          <a:xfrm>
            <a:off x="8537511" y="1026367"/>
            <a:ext cx="3200400" cy="2789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4F20DF5-DDE8-7BE1-56C1-232F15BA528B}"/>
              </a:ext>
            </a:extLst>
          </p:cNvPr>
          <p:cNvSpPr/>
          <p:nvPr/>
        </p:nvSpPr>
        <p:spPr>
          <a:xfrm>
            <a:off x="8615265" y="3890598"/>
            <a:ext cx="2768081" cy="22489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77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30153" y="493677"/>
            <a:ext cx="106886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600" b="1" dirty="0">
                <a:latin typeface="Arial Narrow" panose="020B0606020202030204" pitchFamily="34" charset="0"/>
              </a:rPr>
              <a:t>An experimental strategy for identifying new molecular actors in a process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534971" y="2678766"/>
            <a:ext cx="383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</a:t>
            </a:r>
            <a:r>
              <a:rPr lang="it-IT" sz="3200" b="1" dirty="0" err="1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endParaRPr lang="it-IT" sz="32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71D0E34-CC22-A5D1-0E8B-E2BFDB1B1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8" b="-1"/>
          <a:stretch/>
        </p:blipFill>
        <p:spPr>
          <a:xfrm>
            <a:off x="1661928" y="405353"/>
            <a:ext cx="9046921" cy="62948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C65EEB-10FA-2B7E-7075-2AB74992D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9" y="404704"/>
            <a:ext cx="10781882" cy="60485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6942" t="20038" r="27936" b="10749"/>
          <a:stretch>
            <a:fillRect/>
          </a:stretch>
        </p:blipFill>
        <p:spPr>
          <a:xfrm>
            <a:off x="2783574" y="495935"/>
            <a:ext cx="6798310" cy="58661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F4543BB-8689-7E9B-4FF8-167C18398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800" y="158049"/>
            <a:ext cx="4916196" cy="654190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77910BA-0A5D-46A4-8869-92CD3CD8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9951"/>
            <a:ext cx="6912807" cy="19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1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30153" y="493677"/>
            <a:ext cx="106886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600" b="1" dirty="0">
                <a:latin typeface="Arial Narrow" panose="020B0606020202030204" pitchFamily="34" charset="0"/>
              </a:rPr>
              <a:t>An experimental strategy for identifying new molecular actors in a process 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34971" y="3955913"/>
            <a:ext cx="533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2pPr>
            <a:lvl3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6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 approach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534971" y="2678766"/>
            <a:ext cx="383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</a:t>
            </a:r>
            <a:r>
              <a:rPr lang="it-IT" sz="3200" b="1" dirty="0" err="1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endParaRPr lang="it-IT" sz="32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34971" y="5285313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screening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METHOD" val="pptx_export_from_biorender"/>
  <p:tag name="ILLUSTRATIONID" val="682462c579946411fa0367da"/>
  <p:tag name="SLIDEID" val="cd5e7850-7404-4c47-97cc-31070c969a76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51aedeb-aaaa-4b02-8128-d74f11c981a5&quot;:{&quot;type&quot;:&quot;FIGURE_OBJECT&quot;,&quot;id&quot;:&quot;d51aedeb-aaaa-4b02-8128-d74f11c981a5&quot;,&quot;relativeTransform&quot;:{&quot;translate&quot;:{&quot;x&quot;:0,&quot;y&quot;:0},&quot;rotate&quot;:0,&quot;skewX&quot;:0,&quot;scale&quot;:{&quot;x&quot;:1,&quot;y&quot;:1}},&quot;path&quot;:{&quot;type&quot;:&quot;RECT&quot;,&quot;size&quot;:{&quot;x&quot;:1104,&quot;y&quot;:624}},&quot;pathStyles&quot;:[{&quot;type&quot;:&quot;FILL&quot;,&quot;fillStyle&quot;:&quot;rgba(0, 0, 0, 0)&quot;}],&quot;parent&quot;:{&quot;type&quot;:&quot;FRAME&quot;,&quot;parentId&quot;:&quot;cd5e7850-7404-4c47-97cc-31070c969a76&quot;,&quot;order&quot;:&quot;5&quot;}},&quot;b9c9e97c-d604-4bc6-abe7-c3c4126827dd&quot;:{&quot;type&quot;:&quot;FIGURE_OBJECT&quot;,&quot;id&quot;:&quot;b9c9e97c-d604-4bc6-abe7-c3c4126827dd&quot;,&quot;name&quot;:&quot;Eppendorf tube (2/3 liquid, closed)&quot;,&quot;relativeTransform&quot;:{&quot;translate&quot;:{&quot;x&quot;:-448.6804682143385,&quot;y&quot;:65.20436990884538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05&quot;}},&quot;e5c217ee-bee9-4bfb-a567-1209b51570a7&quot;:{&quot;type&quot;:&quot;FIGURE_OBJECT&quot;,&quot;id&quot;:&quot;e5c217ee-bee9-4bfb-a567-1209b51570a7&quot;,&quot;name&quot;:&quot;Eppendorf tube (1/3 liquid, closed)&quot;,&quot;relativeTransform&quot;:{&quot;translate&quot;:{&quot;x&quot;:186.60926865135607,&quot;y&quot;:65.9529834783266},&quot;rotate&quot;:0,&quot;skewX&quot;:0,&quot;scale&quot;:{&quot;x&quot;:0.3703703703703703,&quot;y&quot;:0.3703703703703703}},&quot;opacity&quot;:1,&quot;image&quot;:{&quot;url&quot;:&quot;https://icons.biorender.com/biorender/5e41d9c2e250000028d2f746/eppendorf-tube-1-3-closed.png&quot;,&quot;size&quot;:{&quot;x&quot;:162,&quot;y&quot;:352},&quot;isPremium&quot;:false},&quot;source&quot;:{&quot;id&quot;:&quot;5e41d978e250000028d2f71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&quot;}},&quot;c0fef990-a7e4-4e38-b85f-accaf6d68046&quot;:{&quot;type&quot;:&quot;FIGURE_OBJECT&quot;,&quot;id&quot;:&quot;c0fef990-a7e4-4e38-b85f-accaf6d68046&quot;,&quot;name&quot;:&quot;Eppendorf tube (2/3 liquid, closed)&quot;,&quot;relativeTransform&quot;:{&quot;translate&quot;:{&quot;x&quot;:-28.02804375236947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5&quot;}},&quot;cad0ab19-ab6a-4302-b374-414b10bcfe09&quot;:{&quot;type&quot;:&quot;FIGURE_OBJECT&quot;,&quot;id&quot;:&quot;cad0ab19-ab6a-4302-b374-414b10bcfe09&quot;,&quot;name&quot;:&quot;Eppendorf tube (2/3 liquid, closed)&quot;,&quot;relativeTransform&quot;:{&quot;translate&quot;:{&quot;x&quot;:-238.82110495671083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2&quot;}},&quot;f55a759a-10b4-4e60-8e7b-90791cdb5d69&quot;:{&quot;type&quot;:&quot;FIGURE_OBJECT&quot;,&quot;id&quot;:&quot;f55a759a-10b4-4e60-8e7b-90791cdb5d69&quot;,&quot;relativeTransform&quot;:{&quot;translate&quot;:{&quot;x&quot;:-0.0001290645072629104,&quot;y&quot;:-233.62956905894822},&quot;rotate&quot;:0},&quot;opacity&quot;:1,&quot;pathStyles&quot;:[{&quot;type&quot;:&quot;FILL&quot;,&quot;fillStyle&quot;:&quot;rgba(70,69,70,1)&quot;}],&quot;text&quot;:{&quot;textData&quot;:{&quot;lineSpacing&quot;:&quot;normal&quot;,&quot;alignment&quot;:&quot;center&quot;,&quot;lines&quot;:[{&quot;runs&quot;:[{&quot;style&quot;:{&quot;fontFamily&quot;:&quot;Roboto&quot;,&quot;fontSize&quot;:40,&quot;color&quot;:&quot;rgba(70,69,70,1)&quot;,&quot;fontWeight&quot;:&quot;bold&quot;,&quot;fontStyle&quot;:&quot;normal&quot;,&quot;decoration&quot;:&quot;none&quot;,&quot;script&quot;:&quot;none&quot;},&quot;range&quot;:[0,27]}],&quot;text&quot;:&quot;Immunoprecipitation Protocol&quot;,&quot;baseStyle&quot;:{&quot;fontFamily&quot;:&quot;Roboto&quot;,&quot;fontSize&quot;:40,&quot;color&quot;:&quot;rgba(70,69,70,1)&quot;,&quot;fontWeight&quot;:&quot;bold&quot;,&quot;fontStyle&quot;:&quot;normal&quot;,&quot;decoration&quot;:&quot;none&quot;,&quot;script&quot;:&quot;none&quot;}}],&quot;verticalAlign&quot;:&quot;TOP&quot;},&quot;size&quot;:{&quot;x&quot;:545.1524352162378,&quot;y&quot;:47},&quot;targetSize&quot;:{&quot;x&quot;:545.1524352162378,&quot;y&quot;:47},&quot;format&quot;:&quot;BETTER_TEXT&quot;,&quot;verticalAlign&quot;:&quot;TOP&quot;},&quot;isLocked&quot;:false,&quot;parent&quot;:{&quot;type&quot;:&quot;CHILD&quot;,&quot;parentId&quot;:&quot;cd5e7850-7404-4c47-97cc-31070c969a76&quot;,&quot;order&quot;:&quot;9525&quot;}},&quot;e97449e9-c60c-4029-baef-99d2c26a6ffb&quot;:{&quot;type&quot;:&quot;FIGURE_OBJECT&quot;,&quot;id&quot;:&quot;e97449e9-c60c-4029-baef-99d2c26a6ffb&quot;,&quot;relativeTransform&quot;:{&quot;translate&quot;:{&quot;x&quot;:-342.1648865859944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26]}],&quot;text&quot;:&quot;Add antibodies and incuba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117.97026395550321,&quot;y&quot;:37.08},&quot;targetSize&quot;:{&quot;x&quot;:117.97026395550321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3&quot;}},&quot;50cf6d8c-f731-44c9-baae-11c9f56fb21d&quot;:{&quot;type&quot;:&quot;FIGURE_OBJECT&quot;,&quot;id&quot;:&quot;50cf6d8c-f731-44c9-baae-11c9f56fb21d&quot;,&quot;relativeTransform&quot;:{&quot;translate&quot;:{&quot;x&quot;:435.9358582219892,&quot;y&quot;:-78.75827327785986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0]}],&quot;text&quot;:&quot;Downstream 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1]}],&quot;text&quot;:&quot;applications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3]}],&quot;text&quot;:&quot;(Western blot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03.95839891320838,&quot;y&quot;:55.16},&quot;targetSize&quot;:{&quot;x&quot;:103.95839891320838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54&quot;}},&quot;e28491dd-63af-4481-944d-a5bcb917ad2d&quot;:{&quot;type&quot;:&quot;FIGURE_OBJECT&quot;,&quot;id&quot;:&quot;e28491dd-63af-4481-944d-a5bcb917ad2d&quot;,&quot;relativeTransform&quot;:{&quot;translate&quot;:{&quot;x&quot;:-450.78154740943216,&quot;y&quot;:-87.79827327785975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1]}],&quot;text&quot;:&quot;Cell lysates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4]}],&quot;text&quot;:&quot;(total protein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00.08707475977731,&quot;y&quot;:37.08},&quot;targetSize&quot;:{&quot;x&quot;:100.08707475977731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5&quot;}},&quot;f4691afd-e3a4-4878-ac78-d0dc876cbbb5&quot;:{&quot;type&quot;:&quot;FIGURE_OBJECT&quot;,&quot;id&quot;:&quot;f4691afd-e3a4-4878-ac78-d0dc876cbbb5&quot;,&quot;relativeTransform&quot;:{&quot;translate&quot;:{&quot;x&quot;:-450.78154740943216,&quot;y&quot;:-132.28103773480598},&quot;rotate&quot;:0},&quot;layout&quot;:{&quot;sizeRatio&quot;:{&quot;x&quot;:0.88,&quot;y&quot;:0.88},&quot;keepAspectRatio&quot;:true},&quot;opacity&quot;:1,&quot;path&quot;:{&quot;type&quot;:&quot;ELLIPSE&quot;,&quot;size&quot;:{&quot;x&quot;:28,&quot;y&quot;:28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55&quot;}},&quot;68b6f46b-0ba6-478f-ac43-86c59b5aaba9&quot;:{&quot;type&quot;:&quot;FIGURE_OBJECT&quot;,&quot;id&quot;:&quot;68b6f46b-0ba6-478f-ac43-86c59b5aaba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0]}],&quot;text&quot;:&quot;1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size&quot;:{&quot;x&quot;:24.64,&quot;y&quot;:19},&quot;targetSize&quot;:{&quot;x&quot;:24.64,&quot;y&quot;:2},&quot;format&quot;:&quot;BETTER_TEXT&quot;},&quot;parent&quot;:{&quot;type&quot;:&quot;CHILD&quot;,&quot;parentId&quot;:&quot;f4691afd-e3a4-4878-ac78-d0dc876cbbb5&quot;,&quot;order&quot;:&quot;5&quot;}},&quot;56482685-bf69-4300-83f2-ea0e2bd0c683&quot;:{&quot;type&quot;:&quot;FIGURE_OBJECT&quot;,&quot;id&quot;:&quot;56482685-bf69-4300-83f2-ea0e2bd0c683&quot;,&quot;relativeTransform&quot;:{&quot;translate&quot;:{&quot;x&quot;:-239.50734845907326,&quot;y&quot;:-87.79827327785964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6]}],&quot;text&quot;:&quot;Antigen-antibody 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6]}],&quot;text&quot;:&quot;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],&quot;verticalAlign&quot;:&quot;TOP&quot;},&quot;size&quot;:{&quot;x&quot;:134.19094167508467,&quot;y&quot;:37.08},&quot;targetSize&quot;:{&quot;x&quot;:134.19094167508467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6&quot;}},&quot;c5387106-cc98-44c7-bafa-fd4994d17866&quot;:{&quot;type&quot;:&quot;FIGURE_OBJECT&quot;,&quot;id&quot;:&quot;c5387106-cc98-44c7-bafa-fd4994d17866&quot;,&quot;relativeTransform&quot;:{&quot;translate&quot;:{&quot;x&quot;:-239.50734845907328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65&quot;}},&quot;84138ea7-e612-4a4a-a703-89d20c3fe826&quot;:{&quot;type&quot;:&quot;FIGURE_OBJECT&quot;,&quot;id&quot;:&quot;84138ea7-e612-4a4a-a703-89d20c3fe82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2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c5387106-cc98-44c7-bafa-fd4994d17866&quot;,&quot;order&quot;:&quot;5&quot;}},&quot;9388de1b-8d4b-4f1d-b36f-efab24f58402&quot;:{&quot;type&quot;:&quot;FIGURE_OBJECT&quot;,&quot;id&quot;:&quot;9388de1b-8d4b-4f1d-b36f-efab24f58402&quot;,&quot;relativeTransform&quot;:{&quot;translate&quot;:{&quot;x&quot;:-129.3477858943372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5]}],&quot;text&quot;:&quot;Add Protein A/G 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,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7]}],&quot;text&quot;:&quot;beads and incuba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139.70907365295125,&quot;y&quot;:37.08},&quot;targetSize&quot;:{&quot;x&quot;:139.70907365295125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7&quot;}},&quot;0bda9210-c13a-41af-b207-c39ba13791b7&quot;:{&quot;type&quot;:&quot;FIGURE_OBJECT&quot;,&quot;id&quot;:&quot;0bda9210-c13a-41af-b207-c39ba13791b7&quot;,&quot;relativeTransform&quot;:{&quot;translate&quot;:{&quot;x&quot;:-29.071956844472176,&quot;y&quot;:-78.75827327786008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28]}],&quot;text&quot;:&quot;Antigen-antibody-bead 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20]}],&quot;text&quot;:&quot;(with other proteins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55.249394801451,&quot;y&quot;:55.16},&quot;targetSize&quot;:{&quot;x&quot;:155.249394801451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575&quot;}},&quot;96998584-8ce5-4991-afaa-c197a808058b&quot;:{&quot;type&quot;:&quot;FIGURE_OBJECT&quot;,&quot;id&quot;:&quot;96998584-8ce5-4991-afaa-c197a808058b&quot;,&quot;relativeTransform&quot;:{&quot;translate&quot;:{&quot;x&quot;:-29.07195684447217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8&quot;}},&quot;157225a5-cc66-4ac6-b5f6-e63c5ffe7640&quot;:{&quot;type&quot;:&quot;FIGURE_OBJECT&quot;,&quot;id&quot;:&quot;157225a5-cc66-4ac6-b5f6-e63c5ffe764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3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96998584-8ce5-4991-afaa-c197a808058b&quot;,&quot;order&quot;:&quot;5&quot;}},&quot;5cabc9a1-fca2-40a8-96bd-e0217240b7df&quot;:{&quot;type&quot;:&quot;FIGURE_OBJECT&quot;,&quot;id&quot;:&quot;5cabc9a1-fca2-40a8-96bd-e0217240b7df&quot;,&quot;relativeTransform&quot;:{&quot;translate&quot;:{&quot;x&quot;:77.6762179521092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3]}],&quot;text&quot;:&quot;Wash and elu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94.43145393528863,&quot;y&quot;:37.08},&quot;targetSize&quot;:{&quot;x&quot;:94.43145393528863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6&quot;}},&quot;480b3a4c-0b0c-44ac-8708-b0a0e75913c4&quot;:{&quot;type&quot;:&quot;FIGURE_OBJECT&quot;,&quot;id&quot;:&quot;480b3a4c-0b0c-44ac-8708-b0a0e75913c4&quot;,&quot;relativeTransform&quot;:{&quot;translate&quot;:{&quot;x&quot;:178.67086079140043,&quot;y&quot;:-78.7584735859384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28]}],&quot;text&quot;:&quot;Antigen-antibody-bead 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8]}],&quot;text&quot;:&quot;(no other proteins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53.82573066680766,&quot;y&quot;:55.16},&quot;targetSize&quot;:{&quot;x&quot;:153.82573066680766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605&quot;}},&quot;4cff785d-731b-488c-a88e-ffc72f8db2f6&quot;:{&quot;type&quot;:&quot;FIGURE_OBJECT&quot;,&quot;id&quot;:&quot;4cff785d-731b-488c-a88e-ffc72f8db2f6&quot;,&quot;relativeTransform&quot;:{&quot;translate&quot;:{&quot;x&quot;:178.67086079140043,&quot;y&quot;:-132.2812380428844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1&quot;}},&quot;895507ec-7314-4550-a4ba-e2d4ae102a46&quot;:{&quot;type&quot;:&quot;FIGURE_OBJECT&quot;,&quot;id&quot;:&quot;895507ec-7314-4550-a4ba-e2d4ae102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4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4cff785d-731b-488c-a88e-ffc72f8db2f6&quot;,&quot;order&quot;:&quot;5&quot;}},&quot;43d80e4b-edeb-4660-a02d-13b0da589284&quot;:{&quot;type&quot;:&quot;FIGURE_OBJECT&quot;,&quot;id&quot;:&quot;43d80e4b-edeb-4660-a02d-13b0da589284&quot;,&quot;relativeTransform&quot;:{&quot;translate&quot;:{&quot;x&quot;:284.7516273097235,&quot;y&quot;:65.39366675377829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5]}],&quot;text&quot;:&quot;Purify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41.3359375,&quot;y&quot;:19},&quot;targetSize&quot;:{&quot;x&quot;:41.3359375,&quot;y&quot;:19},&quot;format&quot;:&quot;BETTER_TEXT&quot;,&quot;verticalAlign&quot;:&quot;TOP&quot;},&quot;isLocked&quot;:false,&quot;parent&quot;:{&quot;type&quot;:&quot;CHILD&quot;,&quot;parentId&quot;:&quot;cd5e7850-7404-4c47-97cc-31070c969a76&quot;,&quot;order&quot;:&quot;9615&quot;}},&quot;654437f9-576c-469b-8ae5-ffe88c90f417&quot;:{&quot;type&quot;:&quot;FIGURE_OBJECT&quot;,&quot;id&quot;:&quot;654437f9-576c-469b-8ae5-ffe88c90f417&quot;,&quot;name&quot;:&quot;Gel electrophoresis (front view with bands)&quot;,&quot;relativeTransform&quot;:{&quot;translate&quot;:{&quot;x&quot;:437.36999545799665,&quot;y&quot;:65.20479829314132},&quot;rotate&quot;:0},&quot;opacity&quot;:1,&quot;source&quot;:{&quot;id&quot;:&quot;5f59161a7b452000b5c5bdfc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2&quot;}},&quot;44a38876-24c6-4c1a-95ef-84c0d4bf03eb&quot;:{&quot;type&quot;:&quot;FIGURE_OBJECT&quot;,&quot;id&quot;:&quot;44a38876-24c6-4c1a-95ef-84c0d4bf03eb&quot;,&quot;name&quot;:&quot;Gel electrophoresis (front view)&quot;,&quot;relativeTransform&quot;:{&quot;translate&quot;:{&quot;x&quot;:4.263256414560601e-14,&quot;y&quot;:2.1316282072803006e-14},&quot;rotate&quot;:0,&quot;skewX&quot;:0,&quot;scale&quot;:{&quot;x&quot;:0.7791005344851404,&quot;y&quot;:0.7791005344851404}},&quot;opacity&quot;:1,&quot;image&quot;:{&quot;url&quot;:&quot;https://icons.biorender.com/biorender/5f5911a67b3fab00287acef4/gel-electrophoresis-front-view.png&quot;,&quot;size&quot;:{&quot;x&quot;:190,&quot;y&quot;:144},&quot;isPremium&quot;:false},&quot;source&quot;:{&quot;id&quot;:&quot;5e5009b29e5f88002813fa94&quot;,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1&quot;}},&quot;e5f55a16-ec97-453c-a4cf-dce6ab6826a7&quot;:{&quot;type&quot;:&quot;FIGURE_OBJECT&quot;,&quot;id&quot;:&quot;e5f55a16-ec97-453c-a4cf-dce6ab6826a7&quot;,&quot;relativeTransform&quot;:{&quot;translate&quot;:{&quot;x&quot;:-59.18436081178879,&quot;y&quot;:4.8243191920169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2&quot;}},&quot;3d82647b-2027-4a34-8886-305d9dfa556f&quot;:{&quot;type&quot;:&quot;FIGURE_OBJECT&quot;,&quot;id&quot;:&quot;3d82647b-2027-4a34-8886-305d9dfa556f&quot;,&quot;relativeTransform&quot;:{&quot;translate&quot;:{&quot;x&quot;:-5.46229728115577e-14,&quot;y&quot;:-0.002585515663815485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1&quot;}},&quot;71859d63-65d1-40b2-86e5-f69a84c368f8&quot;:{&quot;type&quot;:&quot;FIGURE_OBJECT&quot;,&quot;id&quot;:&quot;71859d63-65d1-40b2-86e5-f69a84c368f8&quot;,&quot;relativeTransform&quot;:{&quot;translate&quot;:{&quot;x&quot;:-5.46229728115577e-14,&quot;y&quot;:16.42060998405698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2&quot;}},&quot;fabf7432-d0f2-4121-b2fe-e6375496971b&quot;:{&quot;type&quot;:&quot;FIGURE_OBJECT&quot;,&quot;id&quot;:&quot;fabf7432-d0f2-4121-b2fe-e6375496971b&quot;,&quot;relativeTransform&quot;:{&quot;translate&quot;:{&quot;x&quot;:-5.46229728115577e-14,&quot;y&quot;:-16.42060998405626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3&quot;}},&quot;2f045fb2-c349-4c76-a89d-b21db67daa6b&quot;:{&quot;type&quot;:&quot;FIGURE_OBJECT&quot;,&quot;id&quot;:&quot;2f045fb2-c349-4c76-a89d-b21db67daa6b&quot;,&quot;relativeTransform&quot;:{&quot;translate&quot;:{&quot;x&quot;:-5.46229728115577e-14,&quot;y&quot;:-32.8438054837771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5&quot;}},&quot;9ab83399-7a3d-4e14-9a59-da93d68c44d1&quot;:{&quot;type&quot;:&quot;FIGURE_OBJECT&quot;,&quot;id&quot;:&quot;9ab83399-7a3d-4e14-9a59-da93d68c44d1&quot;,&quot;relativeTransform&quot;:{&quot;translate&quot;:{&quot;x&quot;:-5.46229728115577e-14,&quot;y&quot;:32.838634452448524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6&quot;}},&quot;f0b6bf6b-55e3-4a7d-aa07-a176210bee23&quot;:{&quot;type&quot;:&quot;FIGURE_OBJECT&quot;,&quot;id&quot;:&quot;f0b6bf6b-55e3-4a7d-aa07-a176210bee23&quot;,&quot;relativeTransform&quot;:{&quot;translate&quot;:{&quot;x&quot;:-5.46229728115577e-14,&quot;y&quot;:-44.09079862354216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7&quot;}},&quot;0a4ca617-ea60-4773-9819-f875c65e4396&quot;:{&quot;type&quot;:&quot;FIGURE_OBJECT&quot;,&quot;id&quot;:&quot;0a4ca617-ea60-4773-9819-f875c65e4396&quot;,&quot;relativeTransform&quot;:{&quot;translate&quot;:{&quot;x&quot;:-5.46229728115577e-14,&quot;y&quot;:44.0907986235419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8&quot;}},&quot;7bfa39ce-cbf1-446f-8945-a22c5b193070&quot;:{&quot;type&quot;:&quot;FIGURE_OBJECT&quot;,&quot;id&quot;:&quot;7bfa39ce-cbf1-446f-8945-a22c5b193070&quot;,&quot;relativeTransform&quot;:{&quot;translate&quot;:{&quot;x&quot;:-46.37017893533357,&quot;y&quot;:-0.84131735783898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3&quot;}},&quot;33e62a27-e1f7-4b6b-aae1-82207af56edc&quot;:{&quot;type&quot;:&quot;FIGURE_OBJECT&quot;,&quot;id&quot;:&quot;33e62a27-e1f7-4b6b-aae1-82207af56edc&quot;,&quot;relativeTransform&quot;:{&quot;translate&quot;:{&quot;x&quot;:-4.796163466380676e-14,&quot;y&quot;:5.643475554561401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2&quot;}},&quot;1dc4b4b7-b721-4e4a-9801-bda425aff9d9&quot;:{&quot;type&quot;:&quot;FIGURE_OBJECT&quot;,&quot;id&quot;:&quot;1dc4b4b7-b721-4e4a-9801-bda425aff9d9&quot;,&quot;relativeTransform&quot;:{&quot;translate&quot;:{&quot;x&quot;:-4.796163466380676e-14,&quot;y&quot;:38.5923469930610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5&quot;}},&quot;1d17fc50-716e-445d-8a65-3c0cfe69f382&quot;:{&quot;type&quot;:&quot;FIGURE_OBJECT&quot;,&quot;id&quot;:&quot;1d17fc50-716e-445d-8a65-3c0cfe69f382&quot;,&quot;relativeTransform&quot;:{&quot;translate&quot;:{&quot;x&quot;:-4.796163466380676e-14,&quot;y&quot;:-38.59234699306103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7&quot;}},&quot;134e5ee4-ce18-4113-b283-84ace8443fc9&quot;:{&quot;type&quot;:&quot;FIGURE_OBJECT&quot;,&quot;id&quot;:&quot;134e5ee4-ce18-4113-b283-84ace8443fc9&quot;,&quot;relativeTransform&quot;:{&quot;translate&quot;:{&quot;x&quot;:-20.39855864378319,&quot;y&quot;:-3.7826274076053323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5&quot;}},&quot;1cf1d158-e47a-40ce-ab67-a514dfba402c&quot;:{&quot;type&quot;:&quot;FIGURE_OBJECT&quot;,&quot;id&quot;:&quot;1cf1d158-e47a-40ce-ab67-a514dfba402c&quot;,&quot;relativeTransform&quot;:{&quot;translate&quot;:{&quot;x&quot;:-4.796163466380676e-14,&quot;y&quot;:24.71517928205366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2&quot;}},&quot;d621666b-10c5-437c-a06a-3b0ad4ec8f59&quot;:{&quot;type&quot;:&quot;FIGURE_OBJECT&quot;,&quot;id&quot;:&quot;d621666b-10c5-437c-a06a-3b0ad4ec8f59&quot;,&quot;relativeTransform&quot;:{&quot;translate&quot;:{&quot;x&quot;:-4.796163466380676e-14,&quot;y&quot;:-24.71517928205367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5&quot;}},&quot;f2469843-fbb8-425f-b141-23b2f8fef5e9&quot;:{&quot;type&quot;:&quot;FIGURE_OBJECT&quot;,&quot;id&quot;:&quot;f2469843-fbb8-425f-b141-23b2f8fef5e9&quot;,&quot;relativeTransform&quot;:{&quot;translate&quot;:{&quot;x&quot;:-6.2075054537542655,&quot;y&quot;:18.339984803777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6&quot;}},&quot;c97299f6-f590-40e2-9f5e-c18a47cf3c45&quot;:{&quot;type&quot;:&quot;FIGURE_OBJECT&quot;,&quot;id&quot;:&quot;c97299f6-f590-40e2-9f5e-c18a47cf3c45&quot;,&quot;relativeTransform&quot;:{&quot;translate&quot;:{&quot;x&quot;:-2.753353101070388e-13,&quot;y&quot;:-30.35630436782901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2&quot;}},&quot;80c92ba3-6e6c-47f7-9697-566234158e69&quot;:{&quot;type&quot;:&quot;FIGURE_OBJECT&quot;,&quot;id&quot;:&quot;80c92ba3-6e6c-47f7-9697-566234158e69&quot;,&quot;relativeTransform&quot;:{&quot;translate&quot;:{&quot;x&quot;:1.794120407794253e-13,&quot;y&quot;:30.35630436782889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5&quot;}},&quot;085d75e6-9a27-4967-8f95-b0d4aaa87e8c&quot;:{&quot;type&quot;:&quot;FIGURE_OBJECT&quot;,&quot;id&quot;:&quot;085d75e6-9a27-4967-8f95-b0d4aaa87e8c&quot;,&quot;relativeTransform&quot;:{&quot;translate&quot;:{&quot;x&quot;:21.14960326810035,&quot;y&quot;:4.45341521762708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7&quot;}},&quot;a92348dd-15b9-4a36-92a7-b51c17234cbd&quot;:{&quot;type&quot;:&quot;FIGURE_OBJECT&quot;,&quot;id&quot;:&quot;a92348dd-15b9-4a36-92a7-b51c17234cbd&quot;,&quot;relativeTransform&quot;:{&quot;translate&quot;:{&quot;x&quot;:-0.00008161093415104403,&quot;y&quot;:-0.0004097293986020656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2&quot;}},&quot;cf304fa8-ed08-442d-86df-7ba1cc4fe0c5&quot;:{&quot;type&quot;:&quot;FIGURE_OBJECT&quot;,&quot;id&quot;:&quot;cf304fa8-ed08-442d-86df-7ba1cc4fe0c5&quot;,&quot;relativeTransform&quot;:{&quot;translate&quot;:{&quot;x&quot;:0.00008161093428249444,&quot;y&quot;:-32.95122190728569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5&quot;}},&quot;852bdfb3-4574-406b-a820-52520487f22f&quot;:{&quot;type&quot;:&quot;FIGURE_OBJECT&quot;,&quot;id&quot;:&quot;852bdfb3-4574-406b-a820-52520487f22f&quot;,&quot;relativeTransform&quot;:{&quot;translate&quot;:{&quot;x&quot;:0.00008161093428249444,&quot;y&quot;:32.95122190728556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7&quot;}},&quot;66a0341e-c358-4a77-bc44-6398cee03035&quot;:{&quot;type&quot;:&quot;FIGURE_OBJECT&quot;,&quot;id&quot;:&quot;66a0341e-c358-4a77-bc44-6398cee03035&quot;,&quot;relativeTransform&quot;:{&quot;translate&quot;:{&quot;x&quot;:435.9358582219892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25&quot;}},&quot;ac9e7427-8b5b-4971-a61e-93e689519c00&quot;:{&quot;type&quot;:&quot;FIGURE_OBJECT&quot;,&quot;id&quot;:&quot;ac9e7427-8b5b-4971-a61e-93e689519c0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5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66a0341e-c358-4a77-bc44-6398cee03035&quot;,&quot;order&quot;:&quot;5&quot;}},&quot;9f7cf7dc-9079-45b5-bdce-74a9b91394db&quot;:{&quot;type&quot;:&quot;FIGURE_OBJECT&quot;,&quot;id&quot;:&quot;9f7cf7dc-9079-45b5-bdce-74a9b91394db&quot;,&quot;relativeTransform&quot;:{&quot;translate&quot;:{&quot;x&quot;:-341.66527968765706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3&quot;}},&quot;97daa0c3-4002-4620-8c90-8f8ac6de4a1f&quot;:{&quot;type&quot;:&quot;FIGURE_OBJECT&quot;,&quot;id&quot;:&quot;97daa0c3-4002-4620-8c90-8f8ac6de4a1f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7cf7dc-9079-45b5-bdce-74a9b91394db&quot;,&quot;order&quot;:&quot;2&quot;}},&quot;022cde0d-26c1-4358-bbc9-a87ae13b86e0&quot;:{&quot;type&quot;:&quot;FIGURE_OBJECT&quot;,&quot;id&quot;:&quot;022cde0d-26c1-4358-bbc9-a87ae13b86e0&quot;,&quot;relativeTransform&quot;:{&quot;translate&quot;:{&quot;x&quot;:4.193461330737627,&quot;y&quot;:-6.339999999999918},&quot;rotate&quot;:0},&quot;opacity&quot;:1,&quot;path&quot;:{&quot;type&quot;:&quot;POLY_LINE&quot;,&quot;points&quot;:[{&quot;x&quot;:-11.407376299654167,&quot;y&quot;:-16},{&quot;x&quot;:-6.257103233673906,&quot;y&quot;:8},{&quot;x&quot;:11.67603203895245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9f7cf7dc-9079-45b5-bdce-74a9b91394db&quot;,&quot;order&quot;:&quot;5&quot;}},&quot;ef2fe65d-e785-4c8e-b392-c4fdff0a1596&quot;:{&quot;type&quot;:&quot;FIGURE_OBJECT&quot;,&quot;id&quot;:&quot;ef2fe65d-e785-4c8e-b392-c4fdff0a1596&quot;,&quot;relativeTransform&quot;:{&quot;translate&quot;:{&quot;x&quot;:-131.48527968765697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5&quot;}},&quot;90ab6aa1-8da1-4fd4-81e5-156d03b40a76&quot;:{&quot;type&quot;:&quot;FIGURE_OBJECT&quot;,&quot;id&quot;:&quot;90ab6aa1-8da1-4fd4-81e5-156d03b40a76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f2fe65d-e785-4c8e-b392-c4fdff0a1596&quot;,&quot;order&quot;:&quot;2&quot;}},&quot;5c3af9fb-5bc1-40a0-82ea-999bcdbd63af&quot;:{&quot;type&quot;:&quot;FIGURE_OBJECT&quot;,&quot;id&quot;:&quot;5c3af9fb-5bc1-40a0-82ea-999bcdbd63af&quot;,&quot;relativeTransform&quot;:{&quot;translate&quot;:{&quot;x&quot;:5.718356360096764,&quot;y&quot;:-6.339999999999918},&quot;rotate&quot;:0},&quot;opacity&quot;:1,&quot;path&quot;:{&quot;type&quot;:&quot;POLY_LINE&quot;,&quot;points&quot;:[{&quot;x&quot;:-9.917567830532109,&quot;y&quot;:-16},{&quot;x&quot;:-5.439922740559025,&quot;y&quot;:8},{&quot;x&quot;:10.151137009593313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ef2fe65d-e785-4c8e-b392-c4fdff0a1596&quot;,&quot;order&quot;:&quot;5&quot;}},&quot;62e3d78c-e2ac-4238-a021-e6b7c5f60415&quot;:{&quot;type&quot;:&quot;FIGURE_OBJECT&quot;,&quot;id&quot;:&quot;62e3d78c-e2ac-4238-a021-e6b7c5f60415&quot;,&quot;relativeTransform&quot;:{&quot;translate&quot;:{&quot;x&quot;:78.6947203123431,&quot;y&quot;:48.95915211351126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55&quot;}},&quot;bde079a5-8dca-464e-a81d-c6cbeeabfff5&quot;:{&quot;type&quot;:&quot;FIGURE_OBJECT&quot;,&quot;id&quot;:&quot;bde079a5-8dca-464e-a81d-c6cbeeabfff5&quot;,&quot;relativeTransform&quot;:{&quot;translate&quot;:{&quot;x&quot;:288.875683054271,&quot;y&quot;:48.95899860121977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6&quot;}},&quot;72905216-7133-4948-8ee1-e744de256ba4&quot;:{&quot;type&quot;:&quot;FIGURE_OBJECT&quot;,&quot;id&quot;:&quot;72905216-7133-4948-8ee1-e744de256ba4&quot;,&quot;name&quot;:&quot;Zoomed callout (circle, line tail, long)&quot;,&quot;relativeTransform&quot;:{&quot;translate&quot;:{&quot;x&quot;:-368.7853243223501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65&quot;}},&quot;6b1d236e-1b92-4ad7-bc0b-97d29690897a&quot;:{&quot;type&quot;:&quot;FIGURE_OBJECT&quot;,&quot;id&quot;:&quot;6b1d236e-1b92-4ad7-bc0b-97d29690897a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72905216-7133-4948-8ee1-e744de256ba4&quot;,&quot;order&quot;:&quot;2&quot;}},&quot;2432e34c-ffde-4e33-9003-d854a49a459a&quot;:{&quot;type&quot;:&quot;FIGURE_OBJECT&quot;,&quot;id&quot;:&quot;2432e34c-ffde-4e33-9003-d854a49a459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72905216-7133-4948-8ee1-e744de256ba4&quot;,&quot;order&quot;:&quot;5&quot;}},&quot;eca38712-203e-4b14-827d-04ec8ce5cdbe&quot;:{&quot;type&quot;:&quot;FIGURE_OBJECT&quot;,&quot;id&quot;:&quot;eca38712-203e-4b14-827d-04ec8ce5cdbe&quot;,&quot;name&quot;:&quot;Generic protein (ball)&quot;,&quot;relativeTransform&quot;:{&quot;translate&quot;:{&quot;x&quot;:-400.1418077261478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&quot;}},&quot;cc18d066-2d59-4f95-b9ab-ac4cf407d5e6&quot;:{&quot;type&quot;:&quot;FIGURE_OBJECT&quot;,&quot;id&quot;:&quot;cc18d066-2d59-4f95-b9ab-ac4cf407d5e6&quot;,&quot;name&quot;:&quot;Generic protein (ball)&quot;,&quot;relativeTransform&quot;:{&quot;translate&quot;:{&quot;x&quot;:-359.7215702395908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5&quot;}},&quot;5cf494ca-a22b-4467-b531-e198ef972daf&quot;:{&quot;type&quot;:&quot;FIGURE_OBJECT&quot;,&quot;id&quot;:&quot;5cf494ca-a22b-4467-b531-e198ef972daf&quot;,&quot;name&quot;:&quot;Generic protein (with groove 3)&quot;,&quot;relativeTransform&quot;:{&quot;translate&quot;:{&quot;x&quot;:-403.47036096398483,&quot;y&quot;:202.3133477635348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8&quot;}},&quot;e11247de-739a-4cbf-8bf5-c2455abcb978&quot;:{&quot;type&quot;:&quot;FIGURE_OBJECT&quot;,&quot;id&quot;:&quot;e11247de-739a-4cbf-8bf5-c2455abcb978&quot;,&quot;name&quot;:&quot;Generic protein (with groove 3)&quot;,&quot;relativeTransform&quot;:{&quot;translate&quot;:{&quot;x&quot;:-325.0046356535828,&quot;y&quot;:184.6720597162078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&quot;}},&quot;4e1be18a-7958-4173-9672-a3c80c7a247c&quot;:{&quot;type&quot;:&quot;FIGURE_OBJECT&quot;,&quot;id&quot;:&quot;4e1be18a-7958-4173-9672-a3c80c7a247c&quot;,&quot;name&quot;:&quot;Generic protein (with groove 3)&quot;,&quot;relativeTransform&quot;:{&quot;translate&quot;:{&quot;x&quot;:-375.1533255262761,&quot;y&quot;:139.7759485771341},&quot;rotate&quot;:-0.3073509242645663,&quot;skewX&quot;:7.59640099539441e-16,&quot;scale&quot;:{&quot;x&quot;:0.07168073435899108,&quot;y&quot;:0.0716807343589909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05&quot;}},&quot;e4b1ca60-e819-4a8a-a73b-557f4cee8e50&quot;:{&quot;type&quot;:&quot;FIGURE_OBJECT&quot;,&quot;id&quot;:&quot;e4b1ca60-e819-4a8a-a73b-557f4cee8e50&quot;,&quot;name&quot;:&quot;Generic protein (with groove 3)&quot;,&quot;relativeTransform&quot;:{&quot;translate&quot;:{&quot;x&quot;:316.1585036903293,&quot;y&quot;:13.964782715775435},&quot;rotate&quot;:0.7754497454667384,&quot;skewX&quot;:-8.124702712390289e-16,&quot;scale&quot;:{&quot;x&quot;:0.0693110770471851,&quot;y&quot;:0.0693110770471851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&quot;}},&quot;df3bc013-0bf3-4c36-8b2b-051fbceeac4d&quot;:{&quot;type&quot;:&quot;FIGURE_OBJECT&quot;,&quot;id&quot;:&quot;df3bc013-0bf3-4c36-8b2b-051fbceeac4d&quot;,&quot;name&quot;:&quot;Generic protein (with groove 3)&quot;,&quot;relativeTransform&quot;:{&quot;translate&quot;:{&quot;x&quot;:286.2379256026095,&quot;y&quot;:29.898239809030244},&quot;rotate&quot;:-0.055386666931376866,&quot;skewX&quot;:0,&quot;scale&quot;:{&quot;x&quot;:0.0693915182018256,&quot;y&quot;:0.0693915182018256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5&quot;}},&quot;157bfae7-adb1-4236-a326-f05e3bb2c053&quot;:{&quot;type&quot;:&quot;FIGURE_OBJECT&quot;,&quot;id&quot;:&quot;157bfae7-adb1-4236-a326-f05e3bb2c053&quot;,&quot;name&quot;:&quot;Generic protein (with groove 3)&quot;,&quot;relativeTransform&quot;:{&quot;translate&quot;:{&quot;x&quot;:257.27770270340824,&quot;y&quot;:10.766460534228706},&quot;rotate&quot;:-0.19323141572462935,&quot;skewX&quot;:-4.739409915561002e-16,&quot;scale&quot;:{&quot;x&quot;:0.0693110770471851,&quot;y&quot;:0.0693110770471851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&quot;}},&quot;3a60c6b1-2c85-4901-8103-0346fd26133c&quot;:{&quot;type&quot;:&quot;FIGURE_OBJECT&quot;,&quot;id&quot;:&quot;3a60c6b1-2c85-4901-8103-0346fd26133c&quot;,&quot;relativeTransform&quot;:{&quot;translate&quot;:{&quot;x&quot;:-158.35045558667636,&quot;y&quot;:175.6997448799047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5&quot;}},&quot;0dbab7ff-e947-41d8-8a02-2850cf04c983&quot;:{&quot;type&quot;:&quot;FIGURE_OBJECT&quot;,&quot;id&quot;:&quot;0dbab7ff-e947-41d8-8a02-2850cf04c983&quot;,&quot;relativeTransform&quot;:{&quot;translate&quot;:{&quot;x&quot;:-32.28270406076376,&quot;y&quot;:-28.026075755479724},&quot;rotate&quot;:0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3a60c6b1-2c85-4901-8103-0346fd26133c&quot;,&quot;order&quot;:&quot;2&quot;}},&quot;bf7b9349-b8c8-4b98-ad39-eec83654b053&quot;:{&quot;type&quot;:&quot;FIGURE_OBJECT&quot;,&quot;id&quot;:&quot;bf7b9349-b8c8-4b98-ad39-eec83654b053&quot;,&quot;relativeTransform&quot;:{&quot;translate&quot;:{&quot;x&quot;:5.445401266841728,&quot;y&quot;:8.46066763395217},&quot;rotate&quot;:1.5707963267948992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3a60c6b1-2c85-4901-8103-0346fd26133c&quot;,&quot;order&quot;:&quot;5&quot;}},&quot;5c315d9d-dfe0-495a-a7fc-e9c4009a0436&quot;:{&quot;type&quot;:&quot;FIGURE_OBJECT&quot;,&quot;id&quot;:&quot;5c315d9d-dfe0-495a-a7fc-e9c4009a0436&quot;,&quot;name&quot;:&quot;Zoomed callout (circle, line tail, long)&quot;,&quot;relativeTransform&quot;:{&quot;translate&quot;:{&quot;x&quot;:52.08499545799682,&quot;y&quot;:175.6997982931415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3&quot;}},&quot;ecec9266-5184-4531-a3ae-030506f6c688&quot;:{&quot;type&quot;:&quot;FIGURE_OBJECT&quot;,&quot;id&quot;:&quot;ecec9266-5184-4531-a3ae-030506f6c688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5c315d9d-dfe0-495a-a7fc-e9c4009a0436&quot;,&quot;order&quot;:&quot;2&quot;}},&quot;0ab5f491-b20d-475a-9a9d-5179048a34da&quot;:{&quot;type&quot;:&quot;FIGURE_OBJECT&quot;,&quot;id&quot;:&quot;0ab5f491-b20d-475a-9a9d-5179048a34d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5c315d9d-dfe0-495a-a7fc-e9c4009a0436&quot;,&quot;order&quot;:&quot;5&quot;}},&quot;9a630e10-6fa1-42a0-b804-0b7462ef3863&quot;:{&quot;type&quot;:&quot;FIGURE_OBJECT&quot;,&quot;id&quot;:&quot;9a630e10-6fa1-42a0-b804-0b7462ef3863&quot;,&quot;name&quot;:&quot;Zoomed callout (circle, line tail, long)&quot;,&quot;relativeTransform&quot;:{&quot;translate&quot;:{&quot;x&quot;:267.08067567764977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&quot;}},&quot;c9f737d8-a882-4b0e-a700-768951e7b0ed&quot;:{&quot;type&quot;:&quot;FIGURE_OBJECT&quot;,&quot;id&quot;:&quot;c9f737d8-a882-4b0e-a700-768951e7b0ed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9a630e10-6fa1-42a0-b804-0b7462ef3863&quot;,&quot;order&quot;:&quot;2&quot;}},&quot;958c2421-db3d-4757-866d-2b99e2ead4d2&quot;:{&quot;type&quot;:&quot;FIGURE_OBJECT&quot;,&quot;id&quot;:&quot;958c2421-db3d-4757-866d-2b99e2ead4d2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9a630e10-6fa1-42a0-b804-0b7462ef3863&quot;,&quot;order&quot;:&quot;5&quot;}},&quot;2858b782-ad4b-4d53-ab1e-237ba78210fa&quot;:{&quot;type&quot;:&quot;FIGURE_OBJECT&quot;,&quot;id&quot;:&quot;2858b782-ad4b-4d53-ab1e-237ba78210fa&quot;,&quot;name&quot;:&quot;Generic protein (ball)&quot;,&quot;relativeTransform&quot;:{&quot;translate&quot;:{&quot;x&quot;:20.043766020988663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5&quot;}},&quot;031d7859-f398-4ac3-9432-8403d1e8bd20&quot;:{&quot;type&quot;:&quot;FIGURE_OBJECT&quot;,&quot;id&quot;:&quot;031d7859-f398-4ac3-9432-8403d1e8bd20&quot;,&quot;name&quot;:&quot;Generic protein (ball)&quot;,&quot;relativeTransform&quot;:{&quot;translate&quot;:{&quot;x&quot;:60.46400350754535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&quot;}},&quot;abdce4c9-9c5d-4b57-87ab-eac8c0ce3e9f&quot;:{&quot;type&quot;:&quot;FIGURE_OBJECT&quot;,&quot;id&quot;:&quot;abdce4c9-9c5d-4b57-87ab-eac8c0ce3e9f&quot;,&quot;name&quot;:&quot;Generic protein (ball)&quot;,&quot;relativeTransform&quot;:{&quot;translate&quot;:{&quot;x&quot;:-189.70693899047566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2&quot;}},&quot;8f9b2e88-4826-47c5-8553-3c52283d12df&quot;:{&quot;type&quot;:&quot;FIGURE_OBJECT&quot;,&quot;id&quot;:&quot;8f9b2e88-4826-47c5-8553-3c52283d12df&quot;,&quot;name&quot;:&quot;Generic protein (ball)&quot;,&quot;relativeTransform&quot;:{&quot;translate&quot;:{&quot;x&quot;:-149.2867015039184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3&quot;}},&quot;2e07a7d0-d249-42f9-9e38-cad63bbf2e74&quot;:{&quot;type&quot;:&quot;FIGURE_OBJECT&quot;,&quot;id&quot;:&quot;2e07a7d0-d249-42f9-9e38-cad63bbf2e74&quot;,&quot;relativeTransform&quot;:{&quot;translate&quot;:{&quot;x&quot;:-425.38400454200325,&quot;y&quot;:208.0597982931414},&quot;rotate&quot;:0},&quot;opacity&quot;:1,&quot;path&quot;:{&quot;type&quot;:&quot;POLY_LINE&quot;,&quot;points&quot;:[{&quot;x&quot;:-22,&quot;y&quot;:0},{&quot;x&quot;:22,&quot;y&quot;:0}],&quot;closed&quot;:false},&quot;pathStyles&quot;:[{&quot;type&quot;:&quot;FILL&quot;,&quot;fillStyle&quot;:&quot;rgba(0,0,0,0)&quot;},{&quot;type&quot;:&quot;STROKE&quot;,&quot;strokeStyle&quot;:&quot;#232323&quot;,&quot;lineWidth&quot;:1,&quot;lineJoin&quot;:&quot;round&quot;}],&quot;pathMarkers&quot;:{&quot;markerEnd&quot;:{&quot;type&quot;:&quot;PATH&quot;,&quot;units&quot;:{&quot;type&quot;:&quot;STROKE_WIDTH&quot;,&quot;scale&quot;:1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9&quot;}},&quot;b9ccb86c-0729-4280-afd8-72c9eaf73c23&quot;:{&quot;type&quot;:&quot;FIGURE_OBJECT&quot;,&quot;id&quot;:&quot;b9ccb86c-0729-4280-afd8-72c9eaf73c23&quot;,&quot;relativeTransform&quot;:{&quot;translate&quot;:{&quot;x&quot;:-484.8541591762217,&quot;y&quot;:210.29033578003978},&quot;rotate&quot;:0},&quot;opacity&quot;:1,&quot;pathStyles&quot;:[{&quot;type&quot;:&quot;FILL&quot;,&quot;fillStyle&quot;:&quot;rgba(162, 52, 81, 1)&quot;}],&quot;text&quot;:{&quot;textData&quot;:{&quot;lineSpacing&quot;:&quot;normal&quot;,&quot;alignment&quot;:&quot;right&quot;,&quot;lines&quot;:[{&quot;runs&quot;:[{&quot;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,&quot;range&quot;:[0,10]}],&quot;text&quot;:&quot;Protein of &quot;,&quot;base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},{&quot;runs&quot;:[{&quot;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,&quot;range&quot;:[0,7]}],&quot;text&quot;:&quot;interest&quot;,&quot;base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}],&quot;verticalAlign&quot;:&quot;TOP&quot;},&quot;size&quot;:{&quot;x&quot;:77.98838410180714,&quot;y&quot;:37.080000000000005},&quot;targetSize&quot;:{&quot;x&quot;:77.98838410180714,&quot;y&quot;:37.080000000000005},&quot;format&quot;:&quot;BETTER_TEXT&quot;,&quot;verticalAlign&quot;:&quot;TOP&quot;},&quot;isLocked&quot;:false,&quot;parent&quot;:{&quot;type&quot;:&quot;CHILD&quot;,&quot;parentId&quot;:&quot;cd5e7850-7404-4c47-97cc-31070c969a76&quot;,&quot;order&quot;:&quot;991&quot;}},&quot;4eb1395b-6944-4693-ae2a-88264fcde073&quot;:{&quot;type&quot;:&quot;FIGURE_OBJECT&quot;,&quot;id&quot;:&quot;4eb1395b-6944-4693-ae2a-88264fcde073&quot;,&quot;parent&quot;:{&quot;type&quot;:&quot;CHILD&quot;,&quot;parentId&quot;:&quot;cd5e7850-7404-4c47-97cc-31070c969a76&quot;,&quot;order&quot;:&quot;992&quot;},&quot;relativeTransform&quot;:{&quot;translate&quot;:{&quot;x&quot;:10.835130077043656,&quot;y&quot;:0},&quot;rotate&quot;:0}},&quot;b6f8347f-8389-4e82-9790-eda1603b1c52&quot;:{&quot;type&quot;:&quot;FIGURE_OBJECT&quot;,&quot;id&quot;:&quot;b6f8347f-8389-4e82-9790-eda1603b1c52&quot;,&quot;name&quot;:&quot;Sphere&quot;,&quot;relativeTransform&quot;:{&quot;translate&quot;:{&quot;x&quot;:-164.2923612361479,&quot;y&quot;:-16.221509521187624},&quot;rotate&quot;:0,&quot;skewX&quot;:0,&quot;scale&quot;:{&quot;x&quot;:0.1078165119292481,&quot;y&quot;:0.1032767728068899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2&quot;}},&quot;f607c573-cc50-472f-9744-57f75d8c07ea&quot;:{&quot;type&quot;:&quot;FIGURE_OBJECT&quot;,&quot;id&quot;:&quot;f607c573-cc50-472f-9744-57f75d8c07ea&quot;,&quot;name&quot;:&quot;Sphere&quot;,&quot;relativeTransform&quot;:{&quot;translate&quot;:{&quot;x&quot;:-139.89806685790396,&quot;y&quot;:-22.293628621545487},&quot;rotate&quot;:1.0708018872964842,&quot;skewX&quot;:6.783357454731496e-17,&quot;scale&quot;:{&quot;x&quot;:0.1130779114555083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5&quot;}},&quot;c260fde2-0946-4833-8ccd-5933af3dcd95&quot;:{&quot;type&quot;:&quot;FIGURE_OBJECT&quot;,&quot;id&quot;:&quot;c260fde2-0946-4833-8ccd-5933af3dcd95&quot;,&quot;name&quot;:&quot;Sphere&quot;,&quot;relativeTransform&quot;:{&quot;translate&quot;:{&quot;x&quot;:-146.78755404986256,&quot;y&quot;:4.288907182946973},&quot;rotate&quot;:-0.9192950232753198,&quot;skewX&quot;:0,&quot;scale&quot;:{&quot;x&quot;:0.11307791145550831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7&quot;}},&quot;4797a10e-1350-4a97-942a-29f28793f5bd&quot;:{&quot;type&quot;:&quot;FIGURE_OBJECT&quot;,&quot;id&quot;:&quot;4797a10e-1350-4a97-942a-29f28793f5bd&quot;,&quot;parent&quot;:{&quot;type&quot;:&quot;CHILD&quot;,&quot;parentId&quot;:&quot;cd5e7850-7404-4c47-97cc-31070c969a76&quot;,&quot;order&quot;:&quot;993&quot;},&quot;relativeTransform&quot;:{&quot;translate&quot;:{&quot;x&quot;:6.965440763813778,&quot;y&quot;:0},&quot;rotate&quot;:0}},&quot;dcc11fe8-51c5-4030-bb44-ea14e2001c04&quot;:{&quot;type&quot;:&quot;FIGURE_OBJECT&quot;,&quot;id&quot;:&quot;dcc11fe8-51c5-4030-bb44-ea14e2001c04&quot;,&quot;name&quot;:&quot;Antibody (round style)&quot;,&quot;relativeTransform&quot;:{&quot;translate&quot;:{&quot;x&quot;:-357.1680981788081,&quot;y&quot;:1.6233708324047864},&quot;rotate&quot;:0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2&quot;}},&quot;de164878-3547-4b1d-9786-6f9c2fde5992&quot;:{&quot;type&quot;:&quot;FIGURE_OBJECT&quot;,&quot;id&quot;:&quot;de164878-3547-4b1d-9786-6f9c2fde5992&quot;,&quot;name&quot;:&quot;Antibody (round style)&quot;,&quot;relativeTransform&quot;:{&quot;translate&quot;:{&quot;x&quot;:-342.8062884771316,&quot;y&quot;:-22.422570597107114},&quot;rotate&quot;:0.8566226391224596,&quot;skewX&quot;:3.013194991264762e-16,&quot;scale&quot;:{&quot;x&quot;:0.1517509802603144,&quot;y&quot;:0.15175098026031442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5&quot;}},&quot;74deceed-3bd3-41e4-b1df-a3d4ad3d2bab&quot;:{&quot;type&quot;:&quot;FIGURE_OBJECT&quot;,&quot;id&quot;:&quot;74deceed-3bd3-41e4-b1df-a3d4ad3d2bab&quot;,&quot;name&quot;:&quot;Antibody (round style)&quot;,&quot;relativeTransform&quot;:{&quot;translate&quot;:{&quot;x&quot;:-371.40384048580205,&quot;y&quot;:-25.01999976462728},&quot;rotate&quot;:-0.6262994016812096,&quot;skewX&quot;:1.5065974956323803e-16,&quot;scale&quot;:{&quot;x&quot;:0.15175098026031442,&quot;y&quot;:0.1517509802603144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7&quot;}},&quot;2c3735cb-1ac7-45a2-9290-adffc9b09917&quot;:{&quot;type&quot;:&quot;FIGURE_OBJECT&quot;,&quot;id&quot;:&quot;2c3735cb-1ac7-45a2-9290-adffc9b09917&quot;,&quot;relativeTransform&quot;:{&quot;translate&quot;:{&quot;x&quot;:267.3054895457673,&quot;y&quot;:151.1358374431255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8&quot;}},&quot;c7b2aaad-b004-47bc-8d24-39d5bedb4372&quot;:{&quot;type&quot;:&quot;FIGURE_OBJECT&quot;,&quot;id&quot;:&quot;c7b2aaad-b004-47bc-8d24-39d5bedb4372&quot;,&quot;name&quot;:&quot;Generic protein (with groove 3)&quot;,&quot;relativeTransform&quot;:{&quot;translate&quot;:{&quot;x&quot;:-6.592815072042585,&quot;y&quot;:-11.359888865991442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2&quot;}},&quot;320ea535-3708-4239-a177-e1dc96f51efc&quot;:{&quot;type&quot;:&quot;FIGURE_OBJECT&quot;,&quot;id&quot;:&quot;320ea535-3708-4239-a177-e1dc96f51efc&quot;,&quot;name&quot;:&quot;Antibody (round style)&quot;,&quot;relativeTransform&quot;:{&quot;translate&quot;:{&quot;x&quot;:10.658347807979279,&quot;y&quot;:2.895169648671832},&quot;rotate&quot;:0,&quot;skewX&quot;:0,&quot;scale&quot;:{&quot;x&quot;:0.1363541729548091,&quot;y&quot;:0.136354172954809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5&quot;}},&quot;84050691-156c-46af-9f75-0d1849d01972&quot;:{&quot;type&quot;:&quot;FIGURE_OBJECT&quot;,&quot;id&quot;:&quot;84050691-156c-46af-9f75-0d1849d01972&quot;,&quot;name&quot;:&quot;Sphere&quot;,&quot;relativeTransform&quot;:{&quot;translate&quot;:{&quot;x&quot;:10.657919888381091,&quot;y&quot;:19.206136156170864},&quot;rotate&quot;:0,&quot;skewX&quot;:0,&quot;scale&quot;:{&quot;x&quot;:0.1016049126636529,&quot;y&quot;:0.0973267201234819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7&quot;}},&quot;c1d1efe3-6f2f-4731-8469-606fb970bae7&quot;:{&quot;type&quot;:&quot;FIGURE_OBJECT&quot;,&quot;id&quot;:&quot;c1d1efe3-6f2f-4731-8469-606fb970bae7&quot;,&quot;relativeTransform&quot;:{&quot;translate&quot;:{&quot;x&quot;:313.1978639876843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&quot;}},&quot;39b62281-19e9-4e47-86fc-df9f1255da8f&quot;:{&quot;type&quot;:&quot;FIGURE_OBJECT&quot;,&quot;id&quot;:&quot;39b62281-19e9-4e47-86fc-df9f1255da8f&quot;,&quot;name&quot;:&quot;Generic protein (with groove 3)&quot;,&quot;relativeTransform&quot;:{&quot;translate&quot;:{&quot;x&quot;:-2.336499641267451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2&quot;}},&quot;b7763edf-b75d-4033-8152-2316396f0983&quot;:{&quot;type&quot;:&quot;FIGURE_OBJECT&quot;,&quot;id&quot;:&quot;b7763edf-b75d-4033-8152-2316396f0983&quot;,&quot;name&quot;:&quot;Antibody (round style)&quot;,&quot;relativeTransform&quot;:{&quot;translate&quot;:{&quot;x&quot;:3.1405677536466996,&quot;y&quot;:7.353830349576427},&quot;rotate&quot;:0.5670736415674481,&quot;skewX&quot;:0,&quot;scale&quot;:{&quot;x&quot;:0.1517509802603143,&quot;y&quot;:0.1517509802603141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5&quot;}},&quot;818aefc0-ea2b-40ad-a1fc-6ba63d83541e&quot;:{&quot;type&quot;:&quot;FIGURE_OBJECT&quot;,&quot;id&quot;:&quot;818aefc0-ea2b-40ad-a1fc-6ba63d83541e&quot;,&quot;name&quot;:&quot;Sphere&quot;,&quot;relativeTransform&quot;:{&quot;translate&quot;:{&quot;x&quot;:-6.610882388900606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7&quot;}},&quot;2e1704ca-50ca-4222-921a-e68b1b729a23&quot;:{&quot;type&quot;:&quot;FIGURE_OBJECT&quot;,&quot;id&quot;:&quot;2e1704ca-50ca-4222-921a-e68b1b729a23&quot;,&quot;relativeTransform&quot;:{&quot;translate&quot;:{&quot;x&quot;:245.35623159128116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1&quot;}},&quot;850e20f9-aa79-40a8-9020-7854ad415476&quot;:{&quot;type&quot;:&quot;FIGURE_OBJECT&quot;,&quot;id&quot;:&quot;850e20f9-aa79-40a8-9020-7854ad415476&quot;,&quot;name&quot;:&quot;Generic protein (with groove 3)&quot;,&quot;relativeTransform&quot;:{&quot;translate&quot;:{&quot;x&quot;:-12.9605925552658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2&quot;}},&quot;7c6e9a0c-f059-4031-95b2-865ea587690b&quot;:{&quot;type&quot;:&quot;FIGURE_OBJECT&quot;,&quot;id&quot;:&quot;7c6e9a0c-f059-4031-95b2-865ea587690b&quot;,&quot;name&quot;:&quot;Antibody (round style)&quot;,&quot;relativeTransform&quot;:{&quot;translate&quot;:{&quot;x&quot;:7.2436368986773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5&quot;}},&quot;2b47c4b1-44c4-47d5-97db-ed22fbb66b14&quot;:{&quot;type&quot;:&quot;FIGURE_OBJECT&quot;,&quot;id&quot;:&quot;2b47c4b1-44c4-47d5-97db-ed22fbb66b14&quot;,&quot;name&quot;:&quot;Sphere&quot;,&quot;relativeTransform&quot;:{&quot;translate&quot;:{&quot;x&quot;:13.3326466202916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7&quot;}},&quot;5416264c-a20e-41e4-8c15-a6dc1afc1dd4&quot;:{&quot;type&quot;:&quot;FIGURE_OBJECT&quot;,&quot;id&quot;:&quot;5416264c-a20e-41e4-8c15-a6dc1afc1dd4&quot;,&quot;relativeTransform&quot;:{&quot;translate&quot;:{&quot;x&quot;:51.53462916560013,&quot;y&quot;:150.9664846968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5&quot;}},&quot;e2e87e71-a820-4d1b-9c45-069e89391ee9&quot;:{&quot;type&quot;:&quot;FIGURE_OBJECT&quot;,&quot;id&quot;:&quot;e2e87e71-a820-4d1b-9c45-069e89391ee9&quot;,&quot;name&quot;:&quot;Generic protein (with groove 3)&quot;,&quot;relativeTransform&quot;:{&quot;translate&quot;:{&quot;x&quot;:-6.502380944740652,&quot;y&quot;:-11.19053611972591},&quot;rotate&quot;:-0.3073509242645663,&quot;skewX&quot;:7.59640099539441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2&quot;}},&quot;c33bf6bf-23fa-4808-8513-d58b42bfb677&quot;:{&quot;type&quot;:&quot;FIGURE_OBJECT&quot;,&quot;id&quot;:&quot;c33bf6bf-23fa-4808-8513-d58b42bfb677&quot;,&quot;name&quot;:&quot;Antibody (round style)&quot;,&quot;relativeTransform&quot;:{&quot;translate&quot;:{&quot;x&quot;:10.665213126432803,&quot;y&quot;:2.9631117049953595},&quot;rotate&quot;:0,&quot;skewX&quot;:0,&quot;scale&quot;:{&quot;x&quot;:0.1349837582258631,&quot;y&quot;:0.134983758225863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5&quot;}},&quot;88516478-1d1a-47b2-9c3e-5c3f241bd496&quot;:{&quot;type&quot;:&quot;FIGURE_OBJECT&quot;,&quot;id&quot;:&quot;88516478-1d1a-47b2-9c3e-5c3f241bd496&quot;,&quot;name&quot;:&quot;Sphere&quot;,&quot;relativeTransform&quot;:{&quot;translate&quot;:{&quot;x&quot;:10.664789507600124,&quot;y&quot;:19.110146385100894},&quot;rotate&quot;:0,&quot;skewX&quot;:0,&quot;scale&quot;:{&quot;x&quot;:0.1005837420912372,&quot;y&quot;:0.096348547120874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7&quot;}},&quot;1dc1ba8a-a6c4-4aa0-9a6c-102b7741d7a3&quot;:{&quot;type&quot;:&quot;FIGURE_OBJECT&quot;,&quot;id&quot;:&quot;1dc1ba8a-a6c4-4aa0-9a6c-102b7741d7a3&quot;,&quot;relativeTransform&quot;:{&quot;translate&quot;:{&quot;x&quot;:97.52430305327269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&quot;}},&quot;73de0e44-0b74-4722-bec8-812273c6a277&quot;:{&quot;type&quot;:&quot;FIGURE_OBJECT&quot;,&quot;id&quot;:&quot;73de0e44-0b74-4722-bec8-812273c6a277&quot;,&quot;name&quot;:&quot;Generic protein (with groove 3)&quot;,&quot;relativeTransform&quot;:{&quot;translate&quot;:{&quot;x&quot;:-2.343364959720716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2&quot;}},&quot;4420c4b1-118b-4f29-877f-391f1f347a00&quot;:{&quot;type&quot;:&quot;FIGURE_OBJECT&quot;,&quot;id&quot;:&quot;4420c4b1-118b-4f29-877f-391f1f347a00&quot;,&quot;name&quot;:&quot;Antibody (round style)&quot;,&quot;relativeTransform&quot;:{&quot;translate&quot;:{&quot;x&quot;:3.14743307209996,&quot;y&quot;:7.353830349576436},&quot;rotate&quot;:0.5670736415674481,&quot;skewX&quot;:-7.532987478161914e-17,&quot;scale&quot;:{&quot;x&quot;:0.1517509802603143,&quot;y&quot;:0.15175098026031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5&quot;}},&quot;79542a12-7f75-40c3-9c0f-bcf3b62438b0&quot;:{&quot;type&quot;:&quot;FIGURE_OBJECT&quot;,&quot;id&quot;:&quot;79542a12-7f75-40c3-9c0f-bcf3b62438b0&quot;,&quot;name&quot;:&quot;Sphere&quot;,&quot;relativeTransform&quot;:{&quot;translate&quot;:{&quot;x&quot;:-6.604017070447341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7&quot;}},&quot;6dde1590-eb93-4514-840e-aaf700393806&quot;:{&quot;type&quot;:&quot;FIGURE_OBJECT&quot;,&quot;id&quot;:&quot;6dde1590-eb93-4514-840e-aaf700393806&quot;,&quot;relativeTransform&quot;:{&quot;translate&quot;:{&quot;x&quot;:29.68267065686924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5&quot;}},&quot;95b8218b-8deb-46f6-9f2e-e0fd2b7d1e32&quot;:{&quot;type&quot;:&quot;FIGURE_OBJECT&quot;,&quot;id&quot;:&quot;95b8218b-8deb-46f6-9f2e-e0fd2b7d1e32&quot;,&quot;name&quot;:&quot;Generic protein (with groove 3)&quot;,&quot;relativeTransform&quot;:{&quot;translate&quot;:{&quot;x&quot;:-12.96745787371925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2&quot;}},&quot;b7f9860f-5ed0-404d-b7cb-a70f7744e737&quot;:{&quot;type&quot;:&quot;FIGURE_OBJECT&quot;,&quot;id&quot;:&quot;b7f9860f-5ed0-404d-b7cb-a70f7744e737&quot;,&quot;name&quot;:&quot;Antibody (round style)&quot;,&quot;relativeTransform&quot;:{&quot;translate&quot;:{&quot;x&quot;:7.25050221713081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5&quot;}},&quot;080793d2-5300-45cd-9962-1c627db02819&quot;:{&quot;type&quot;:&quot;FIGURE_OBJECT&quot;,&quot;id&quot;:&quot;080793d2-5300-45cd-9962-1c627db02819&quot;,&quot;name&quot;:&quot;Sphere&quot;,&quot;relativeTransform&quot;:{&quot;translate&quot;:{&quot;x&quot;:13.339511938745092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7&quot;}},&quot;cbcba811-0b75-47b5-8a74-ef718f4fae5e&quot;:{&quot;type&quot;:&quot;FIGURE_OBJECT&quot;,&quot;id&quot;:&quot;cbcba811-0b75-47b5-8a74-ef718f4fae5e&quot;,&quot;relativeTransform&quot;:{&quot;translate&quot;:{&quot;x&quot;:-157.99058046932421,&quot;y&quot;:144.326628843321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5&quot;}},&quot;38ec08ae-9a61-45be-bb57-2e927d4e1624&quot;:{&quot;type&quot;:&quot;FIGURE_OBJECT&quot;,&quot;id&quot;:&quot;38ec08ae-9a61-45be-bb57-2e927d4e1624&quot;,&quot;name&quot;:&quot;Generic protein (with groove 3)&quot;,&quot;relativeTransform&quot;:{&quot;translate&quot;:{&quot;x&quot;:-6.727876321278986,&quot;y&quot;:-4.5506802661877455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2&quot;}},&quot;0346c39a-c0ba-45d9-bc6c-68c1d22ced05&quot;:{&quot;type&quot;:&quot;FIGURE_OBJECT&quot;,&quot;id&quot;:&quot;0346c39a-c0ba-45d9-bc6c-68c1d22ced05&quot;,&quot;name&quot;:&quot;Antibody (round style)&quot;,&quot;relativeTransform&quot;:{&quot;translate&quot;:{&quot;x&quot;:10.840497159828256,&quot;y&quot;:9.655300507724274},&quot;rotate&quot;:0,&quot;skewX&quot;:0,&quot;scale&quot;:{&quot;x&quot;:0.1356909602419543,&quot;y&quot;:0.13569096024195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5&quot;}},&quot;70cd651b-cae7-4ee7-aa28-eb245866e747&quot;:{&quot;type&quot;:&quot;FIGURE_OBJECT&quot;,&quot;id&quot;:&quot;70cd651b-cae7-4ee7-aa28-eb245866e747&quot;,&quot;relativeTransform&quot;:{&quot;translate&quot;:{&quot;x&quot;:-112.05111792479389,&quot;y&quot;:196.283861401015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6&quot;}},&quot;d98f5789-e09c-40d3-980d-af5899d4aca2&quot;:{&quot;type&quot;:&quot;FIGURE_OBJECT&quot;,&quot;id&quot;:&quot;d98f5789-e09c-40d3-980d-af5899d4aca2&quot;,&quot;name&quot;:&quot;Generic protein (with groove 3)&quot;,&quot;relativeTransform&quot;:{&quot;translate&quot;:{&quot;x&quot;:-2.518648993115235,&quot;y&quot;:-11.6118016848081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2&quot;}},&quot;0434e496-bcda-41d8-a67b-97089abde8e2&quot;:{&quot;type&quot;:&quot;FIGURE_OBJECT&quot;,&quot;id&quot;:&quot;0434e496-bcda-41d8-a67b-97089abde8e2&quot;,&quot;name&quot;:&quot;Antibody (round style)&quot;,&quot;relativeTransform&quot;:{&quot;translate&quot;:{&quot;x&quot;:3.3227171054944877,&quot;y&quot;:13.083583719685128},&quot;rotate&quot;:0.5670736415674477,&quot;skewX&quot;:-2.2598962434485774e-16,&quot;scale&quot;:{&quot;x&quot;:0.1517509802603142,&quot;y&quot;:0.151750980260314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5&quot;}},&quot;45c2d094-ae4f-4214-88e6-d3188dc7d7c9&quot;:{&quot;type&quot;:&quot;FIGURE_OBJECT&quot;,&quot;id&quot;:&quot;45c2d094-ae4f-4214-88e6-d3188dc7d7c9&quot;,&quot;relativeTransform&quot;:{&quot;translate&quot;:{&quot;x&quot;:-181.33602970283468,&quot;y&quot;:209.8196135767601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7&quot;}},&quot;357cdc94-7d8d-4b3d-b8c4-d518e6382e66&quot;:{&quot;type&quot;:&quot;FIGURE_OBJECT&quot;,&quot;id&quot;:&quot;357cdc94-7d8d-4b3d-b8c4-d518e6382e66&quot;,&quot;name&quot;:&quot;Generic protein (with groove 3)&quot;,&quot;relativeTransform&quot;:{&quot;translate&quot;:{&quot;x&quot;:-11.699462525476424,&quot;y&quot;:-7.506265813225342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2&quot;}},&quot;c76fcf49-693b-4ae9-8c55-c39688821071&quot;:{&quot;type&quot;:&quot;FIGURE_OBJECT&quot;,&quot;id&quot;:&quot;c76fcf49-693b-4ae9-8c55-c39688821071&quot;,&quot;name&quot;:&quot;Antibody (round style)&quot;,&quot;relativeTransform&quot;:{&quot;translate&quot;:{&quot;x&quot;:8.869065632163025,&quot;y&quot;:6.685618594389881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5&quot;}},&quot;b3c0cce6-1481-4af9-a840-6d9e74c06922&quot;:{&quot;type&quot;:&quot;FIGURE_OBJECT&quot;,&quot;id&quot;:&quot;b3c0cce6-1481-4af9-a840-6d9e74c06922&quot;,&quot;name&quot;:&quot;Generic protein (ball)&quot;,&quot;relativeTransform&quot;:{&quot;translate&quot;:{&quot;x&quot;:-119.80284057004454,&quot;y&quot;:153.3316612477164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5&quot;}},&quot;44d474c6-233c-4fe3-a4c2-92dccf3dca20&quot;:{&quot;type&quot;:&quot;FIGURE_OBJECT&quot;,&quot;id&quot;:&quot;44d474c6-233c-4fe3-a4c2-92dccf3dca20&quot;,&quot;name&quot;:&quot;Generic protein (ball)&quot;,&quot;relativeTransform&quot;:{&quot;translate&quot;:{&quot;x&quot;:97.52359424297677,&quot;y&quot;:149.62509863299425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6&quot;}},&quot;887c79ec-ae35-481e-a1a4-144e34f8c0df&quot;:{&quot;type&quot;:&quot;FIGURE_OBJECT&quot;,&quot;id&quot;:&quot;887c79ec-ae35-481e-a1a4-144e34f8c0df&quot;,&quot;name&quot;:&quot;Generic protein (ball)&quot;,&quot;relativeTransform&quot;:{&quot;translate&quot;:{&quot;x&quot;:-337.12921992948566,&quot;y&quot;:149.62448056469182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7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  <p:tag name="ORIGINALTEMPLATEID" val="5f873d58c2ef9200ab253f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654437f9-576c-469b-8ae5-ffe88c90f41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654437f9-576c-469b-8ae5-ffe88c90f417&quot;:{&quot;type&quot;:&quot;FIGURE_OBJECT&quot;,&quot;id&quot;:&quot;654437f9-576c-469b-8ae5-ffe88c90f417&quot;,&quot;name&quot;:&quot;Gel electrophoresis (front view with bands)&quot;,&quot;relativeTransform&quot;:{&quot;translate&quot;:{&quot;x&quot;:437.36999545799665,&quot;y&quot;:65.20479829314132},&quot;rotate&quot;:0},&quot;opacity&quot;:1,&quot;source&quot;:{&quot;id&quot;:&quot;5f59161a7b452000b5c5bdfc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2&quot;}},&quot;44a38876-24c6-4c1a-95ef-84c0d4bf03eb&quot;:{&quot;type&quot;:&quot;FIGURE_OBJECT&quot;,&quot;id&quot;:&quot;44a38876-24c6-4c1a-95ef-84c0d4bf03eb&quot;,&quot;name&quot;:&quot;Gel electrophoresis (front view)&quot;,&quot;relativeTransform&quot;:{&quot;translate&quot;:{&quot;x&quot;:4.263256414560601e-14,&quot;y&quot;:2.1316282072803006e-14},&quot;rotate&quot;:0,&quot;skewX&quot;:0,&quot;scale&quot;:{&quot;x&quot;:0.7791005344851404,&quot;y&quot;:0.7791005344851404}},&quot;opacity&quot;:1,&quot;image&quot;:{&quot;url&quot;:&quot;https://icons.biorender.com/biorender/5f5911a67b3fab00287acef4/gel-electrophoresis-front-view.png&quot;,&quot;size&quot;:{&quot;x&quot;:190,&quot;y&quot;:144},&quot;isPremium&quot;:false},&quot;source&quot;:{&quot;id&quot;:&quot;5e5009b29e5f88002813fa94&quot;,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1&quot;}},&quot;e5f55a16-ec97-453c-a4cf-dce6ab6826a7&quot;:{&quot;type&quot;:&quot;FIGURE_OBJECT&quot;,&quot;id&quot;:&quot;e5f55a16-ec97-453c-a4cf-dce6ab6826a7&quot;,&quot;relativeTransform&quot;:{&quot;translate&quot;:{&quot;x&quot;:-59.18436081178879,&quot;y&quot;:4.8243191920169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2&quot;}},&quot;3d82647b-2027-4a34-8886-305d9dfa556f&quot;:{&quot;type&quot;:&quot;FIGURE_OBJECT&quot;,&quot;id&quot;:&quot;3d82647b-2027-4a34-8886-305d9dfa556f&quot;,&quot;relativeTransform&quot;:{&quot;translate&quot;:{&quot;x&quot;:-5.46229728115577e-14,&quot;y&quot;:-0.002585515663815485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1&quot;}},&quot;71859d63-65d1-40b2-86e5-f69a84c368f8&quot;:{&quot;type&quot;:&quot;FIGURE_OBJECT&quot;,&quot;id&quot;:&quot;71859d63-65d1-40b2-86e5-f69a84c368f8&quot;,&quot;relativeTransform&quot;:{&quot;translate&quot;:{&quot;x&quot;:-5.46229728115577e-14,&quot;y&quot;:16.42060998405698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2&quot;}},&quot;fabf7432-d0f2-4121-b2fe-e6375496971b&quot;:{&quot;type&quot;:&quot;FIGURE_OBJECT&quot;,&quot;id&quot;:&quot;fabf7432-d0f2-4121-b2fe-e6375496971b&quot;,&quot;relativeTransform&quot;:{&quot;translate&quot;:{&quot;x&quot;:-5.46229728115577e-14,&quot;y&quot;:-16.42060998405626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3&quot;}},&quot;2f045fb2-c349-4c76-a89d-b21db67daa6b&quot;:{&quot;type&quot;:&quot;FIGURE_OBJECT&quot;,&quot;id&quot;:&quot;2f045fb2-c349-4c76-a89d-b21db67daa6b&quot;,&quot;relativeTransform&quot;:{&quot;translate&quot;:{&quot;x&quot;:-5.46229728115577e-14,&quot;y&quot;:-32.8438054837771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5&quot;}},&quot;9ab83399-7a3d-4e14-9a59-da93d68c44d1&quot;:{&quot;type&quot;:&quot;FIGURE_OBJECT&quot;,&quot;id&quot;:&quot;9ab83399-7a3d-4e14-9a59-da93d68c44d1&quot;,&quot;relativeTransform&quot;:{&quot;translate&quot;:{&quot;x&quot;:-5.46229728115577e-14,&quot;y&quot;:32.838634452448524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6&quot;}},&quot;f0b6bf6b-55e3-4a7d-aa07-a176210bee23&quot;:{&quot;type&quot;:&quot;FIGURE_OBJECT&quot;,&quot;id&quot;:&quot;f0b6bf6b-55e3-4a7d-aa07-a176210bee23&quot;,&quot;relativeTransform&quot;:{&quot;translate&quot;:{&quot;x&quot;:-5.46229728115577e-14,&quot;y&quot;:-44.09079862354216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7&quot;}},&quot;0a4ca617-ea60-4773-9819-f875c65e4396&quot;:{&quot;type&quot;:&quot;FIGURE_OBJECT&quot;,&quot;id&quot;:&quot;0a4ca617-ea60-4773-9819-f875c65e4396&quot;,&quot;relativeTransform&quot;:{&quot;translate&quot;:{&quot;x&quot;:-5.46229728115577e-14,&quot;y&quot;:44.0907986235419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8&quot;}},&quot;7bfa39ce-cbf1-446f-8945-a22c5b193070&quot;:{&quot;type&quot;:&quot;FIGURE_OBJECT&quot;,&quot;id&quot;:&quot;7bfa39ce-cbf1-446f-8945-a22c5b193070&quot;,&quot;relativeTransform&quot;:{&quot;translate&quot;:{&quot;x&quot;:-46.37017893533357,&quot;y&quot;:-0.84131735783898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3&quot;}},&quot;33e62a27-e1f7-4b6b-aae1-82207af56edc&quot;:{&quot;type&quot;:&quot;FIGURE_OBJECT&quot;,&quot;id&quot;:&quot;33e62a27-e1f7-4b6b-aae1-82207af56edc&quot;,&quot;relativeTransform&quot;:{&quot;translate&quot;:{&quot;x&quot;:-4.796163466380676e-14,&quot;y&quot;:5.643475554561401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2&quot;}},&quot;1dc4b4b7-b721-4e4a-9801-bda425aff9d9&quot;:{&quot;type&quot;:&quot;FIGURE_OBJECT&quot;,&quot;id&quot;:&quot;1dc4b4b7-b721-4e4a-9801-bda425aff9d9&quot;,&quot;relativeTransform&quot;:{&quot;translate&quot;:{&quot;x&quot;:-4.796163466380676e-14,&quot;y&quot;:38.5923469930610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5&quot;}},&quot;1d17fc50-716e-445d-8a65-3c0cfe69f382&quot;:{&quot;type&quot;:&quot;FIGURE_OBJECT&quot;,&quot;id&quot;:&quot;1d17fc50-716e-445d-8a65-3c0cfe69f382&quot;,&quot;relativeTransform&quot;:{&quot;translate&quot;:{&quot;x&quot;:-4.796163466380676e-14,&quot;y&quot;:-38.59234699306103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7&quot;}},&quot;134e5ee4-ce18-4113-b283-84ace8443fc9&quot;:{&quot;type&quot;:&quot;FIGURE_OBJECT&quot;,&quot;id&quot;:&quot;134e5ee4-ce18-4113-b283-84ace8443fc9&quot;,&quot;relativeTransform&quot;:{&quot;translate&quot;:{&quot;x&quot;:-20.39855864378319,&quot;y&quot;:-3.7826274076053323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5&quot;}},&quot;1cf1d158-e47a-40ce-ab67-a514dfba402c&quot;:{&quot;type&quot;:&quot;FIGURE_OBJECT&quot;,&quot;id&quot;:&quot;1cf1d158-e47a-40ce-ab67-a514dfba402c&quot;,&quot;relativeTransform&quot;:{&quot;translate&quot;:{&quot;x&quot;:-4.796163466380676e-14,&quot;y&quot;:24.71517928205366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2&quot;}},&quot;d621666b-10c5-437c-a06a-3b0ad4ec8f59&quot;:{&quot;type&quot;:&quot;FIGURE_OBJECT&quot;,&quot;id&quot;:&quot;d621666b-10c5-437c-a06a-3b0ad4ec8f59&quot;,&quot;relativeTransform&quot;:{&quot;translate&quot;:{&quot;x&quot;:-4.796163466380676e-14,&quot;y&quot;:-24.71517928205367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5&quot;}},&quot;f2469843-fbb8-425f-b141-23b2f8fef5e9&quot;:{&quot;type&quot;:&quot;FIGURE_OBJECT&quot;,&quot;id&quot;:&quot;f2469843-fbb8-425f-b141-23b2f8fef5e9&quot;,&quot;relativeTransform&quot;:{&quot;translate&quot;:{&quot;x&quot;:-6.2075054537542655,&quot;y&quot;:18.339984803777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6&quot;}},&quot;c97299f6-f590-40e2-9f5e-c18a47cf3c45&quot;:{&quot;type&quot;:&quot;FIGURE_OBJECT&quot;,&quot;id&quot;:&quot;c97299f6-f590-40e2-9f5e-c18a47cf3c45&quot;,&quot;relativeTransform&quot;:{&quot;translate&quot;:{&quot;x&quot;:-2.753353101070388e-13,&quot;y&quot;:-30.35630436782901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2&quot;}},&quot;80c92ba3-6e6c-47f7-9697-566234158e69&quot;:{&quot;type&quot;:&quot;FIGURE_OBJECT&quot;,&quot;id&quot;:&quot;80c92ba3-6e6c-47f7-9697-566234158e69&quot;,&quot;relativeTransform&quot;:{&quot;translate&quot;:{&quot;x&quot;:1.794120407794253e-13,&quot;y&quot;:30.35630436782889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5&quot;}},&quot;085d75e6-9a27-4967-8f95-b0d4aaa87e8c&quot;:{&quot;type&quot;:&quot;FIGURE_OBJECT&quot;,&quot;id&quot;:&quot;085d75e6-9a27-4967-8f95-b0d4aaa87e8c&quot;,&quot;relativeTransform&quot;:{&quot;translate&quot;:{&quot;x&quot;:21.14960326810035,&quot;y&quot;:4.45341521762708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7&quot;}},&quot;a92348dd-15b9-4a36-92a7-b51c17234cbd&quot;:{&quot;type&quot;:&quot;FIGURE_OBJECT&quot;,&quot;id&quot;:&quot;a92348dd-15b9-4a36-92a7-b51c17234cbd&quot;,&quot;relativeTransform&quot;:{&quot;translate&quot;:{&quot;x&quot;:-0.00008161093415104403,&quot;y&quot;:-0.0004097293986020656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2&quot;}},&quot;cf304fa8-ed08-442d-86df-7ba1cc4fe0c5&quot;:{&quot;type&quot;:&quot;FIGURE_OBJECT&quot;,&quot;id&quot;:&quot;cf304fa8-ed08-442d-86df-7ba1cc4fe0c5&quot;,&quot;relativeTransform&quot;:{&quot;translate&quot;:{&quot;x&quot;:0.00008161093428249444,&quot;y&quot;:-32.95122190728569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5&quot;}},&quot;852bdfb3-4574-406b-a820-52520487f22f&quot;:{&quot;type&quot;:&quot;FIGURE_OBJECT&quot;,&quot;id&quot;:&quot;852bdfb3-4574-406b-a820-52520487f22f&quot;,&quot;relativeTransform&quot;:{&quot;translate&quot;:{&quot;x&quot;:0.00008161093428249444,&quot;y&quot;:32.95122190728556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cff785d-731b-488c-a88e-ffc72f8db2f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cff785d-731b-488c-a88e-ffc72f8db2f6&quot;:{&quot;type&quot;:&quot;FIGURE_OBJECT&quot;,&quot;id&quot;:&quot;4cff785d-731b-488c-a88e-ffc72f8db2f6&quot;,&quot;relativeTransform&quot;:{&quot;translate&quot;:{&quot;x&quot;:178.67086079140043,&quot;y&quot;:-132.2812380428844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1&quot;}},&quot;895507ec-7314-4550-a4ba-e2d4ae102a46&quot;:{&quot;type&quot;:&quot;FIGURE_OBJECT&quot;,&quot;id&quot;:&quot;895507ec-7314-4550-a4ba-e2d4ae102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4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4cff785d-731b-488c-a88e-ffc72f8db2f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654437f9-576c-469b-8ae5-ffe88c90f41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654437f9-576c-469b-8ae5-ffe88c90f417&quot;:{&quot;type&quot;:&quot;FIGURE_OBJECT&quot;,&quot;id&quot;:&quot;654437f9-576c-469b-8ae5-ffe88c90f417&quot;,&quot;name&quot;:&quot;Gel electrophoresis (front view with bands)&quot;,&quot;relativeTransform&quot;:{&quot;translate&quot;:{&quot;x&quot;:437.36999545799665,&quot;y&quot;:65.20479829314132},&quot;rotate&quot;:0},&quot;opacity&quot;:1,&quot;source&quot;:{&quot;id&quot;:&quot;5f59161a7b452000b5c5bdfc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2&quot;}},&quot;44a38876-24c6-4c1a-95ef-84c0d4bf03eb&quot;:{&quot;type&quot;:&quot;FIGURE_OBJECT&quot;,&quot;id&quot;:&quot;44a38876-24c6-4c1a-95ef-84c0d4bf03eb&quot;,&quot;name&quot;:&quot;Gel electrophoresis (front view)&quot;,&quot;relativeTransform&quot;:{&quot;translate&quot;:{&quot;x&quot;:4.263256414560601e-14,&quot;y&quot;:2.1316282072803006e-14},&quot;rotate&quot;:0,&quot;skewX&quot;:0,&quot;scale&quot;:{&quot;x&quot;:0.7791005344851404,&quot;y&quot;:0.7791005344851404}},&quot;opacity&quot;:1,&quot;image&quot;:{&quot;url&quot;:&quot;https://icons.biorender.com/biorender/5f5911a67b3fab00287acef4/gel-electrophoresis-front-view.png&quot;,&quot;size&quot;:{&quot;x&quot;:190,&quot;y&quot;:144},&quot;isPremium&quot;:false},&quot;source&quot;:{&quot;id&quot;:&quot;5e5009b29e5f88002813fa94&quot;,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1&quot;}},&quot;e5f55a16-ec97-453c-a4cf-dce6ab6826a7&quot;:{&quot;type&quot;:&quot;FIGURE_OBJECT&quot;,&quot;id&quot;:&quot;e5f55a16-ec97-453c-a4cf-dce6ab6826a7&quot;,&quot;relativeTransform&quot;:{&quot;translate&quot;:{&quot;x&quot;:-59.18436081178879,&quot;y&quot;:4.8243191920169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2&quot;}},&quot;3d82647b-2027-4a34-8886-305d9dfa556f&quot;:{&quot;type&quot;:&quot;FIGURE_OBJECT&quot;,&quot;id&quot;:&quot;3d82647b-2027-4a34-8886-305d9dfa556f&quot;,&quot;relativeTransform&quot;:{&quot;translate&quot;:{&quot;x&quot;:-5.46229728115577e-14,&quot;y&quot;:-0.002585515663815485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1&quot;}},&quot;71859d63-65d1-40b2-86e5-f69a84c368f8&quot;:{&quot;type&quot;:&quot;FIGURE_OBJECT&quot;,&quot;id&quot;:&quot;71859d63-65d1-40b2-86e5-f69a84c368f8&quot;,&quot;relativeTransform&quot;:{&quot;translate&quot;:{&quot;x&quot;:-5.46229728115577e-14,&quot;y&quot;:16.42060998405698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2&quot;}},&quot;fabf7432-d0f2-4121-b2fe-e6375496971b&quot;:{&quot;type&quot;:&quot;FIGURE_OBJECT&quot;,&quot;id&quot;:&quot;fabf7432-d0f2-4121-b2fe-e6375496971b&quot;,&quot;relativeTransform&quot;:{&quot;translate&quot;:{&quot;x&quot;:-5.46229728115577e-14,&quot;y&quot;:-16.42060998405626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3&quot;}},&quot;2f045fb2-c349-4c76-a89d-b21db67daa6b&quot;:{&quot;type&quot;:&quot;FIGURE_OBJECT&quot;,&quot;id&quot;:&quot;2f045fb2-c349-4c76-a89d-b21db67daa6b&quot;,&quot;relativeTransform&quot;:{&quot;translate&quot;:{&quot;x&quot;:-5.46229728115577e-14,&quot;y&quot;:-32.8438054837771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5&quot;}},&quot;9ab83399-7a3d-4e14-9a59-da93d68c44d1&quot;:{&quot;type&quot;:&quot;FIGURE_OBJECT&quot;,&quot;id&quot;:&quot;9ab83399-7a3d-4e14-9a59-da93d68c44d1&quot;,&quot;relativeTransform&quot;:{&quot;translate&quot;:{&quot;x&quot;:-5.46229728115577e-14,&quot;y&quot;:32.838634452448524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6&quot;}},&quot;f0b6bf6b-55e3-4a7d-aa07-a176210bee23&quot;:{&quot;type&quot;:&quot;FIGURE_OBJECT&quot;,&quot;id&quot;:&quot;f0b6bf6b-55e3-4a7d-aa07-a176210bee23&quot;,&quot;relativeTransform&quot;:{&quot;translate&quot;:{&quot;x&quot;:-5.46229728115577e-14,&quot;y&quot;:-44.09079862354216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7&quot;}},&quot;0a4ca617-ea60-4773-9819-f875c65e4396&quot;:{&quot;type&quot;:&quot;FIGURE_OBJECT&quot;,&quot;id&quot;:&quot;0a4ca617-ea60-4773-9819-f875c65e4396&quot;,&quot;relativeTransform&quot;:{&quot;translate&quot;:{&quot;x&quot;:-5.46229728115577e-14,&quot;y&quot;:44.0907986235419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8&quot;}},&quot;7bfa39ce-cbf1-446f-8945-a22c5b193070&quot;:{&quot;type&quot;:&quot;FIGURE_OBJECT&quot;,&quot;id&quot;:&quot;7bfa39ce-cbf1-446f-8945-a22c5b193070&quot;,&quot;relativeTransform&quot;:{&quot;translate&quot;:{&quot;x&quot;:-46.37017893533357,&quot;y&quot;:-0.84131735783898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3&quot;}},&quot;33e62a27-e1f7-4b6b-aae1-82207af56edc&quot;:{&quot;type&quot;:&quot;FIGURE_OBJECT&quot;,&quot;id&quot;:&quot;33e62a27-e1f7-4b6b-aae1-82207af56edc&quot;,&quot;relativeTransform&quot;:{&quot;translate&quot;:{&quot;x&quot;:-4.796163466380676e-14,&quot;y&quot;:5.643475554561401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2&quot;}},&quot;1dc4b4b7-b721-4e4a-9801-bda425aff9d9&quot;:{&quot;type&quot;:&quot;FIGURE_OBJECT&quot;,&quot;id&quot;:&quot;1dc4b4b7-b721-4e4a-9801-bda425aff9d9&quot;,&quot;relativeTransform&quot;:{&quot;translate&quot;:{&quot;x&quot;:-4.796163466380676e-14,&quot;y&quot;:38.5923469930610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5&quot;}},&quot;1d17fc50-716e-445d-8a65-3c0cfe69f382&quot;:{&quot;type&quot;:&quot;FIGURE_OBJECT&quot;,&quot;id&quot;:&quot;1d17fc50-716e-445d-8a65-3c0cfe69f382&quot;,&quot;relativeTransform&quot;:{&quot;translate&quot;:{&quot;x&quot;:-4.796163466380676e-14,&quot;y&quot;:-38.59234699306103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7&quot;}},&quot;134e5ee4-ce18-4113-b283-84ace8443fc9&quot;:{&quot;type&quot;:&quot;FIGURE_OBJECT&quot;,&quot;id&quot;:&quot;134e5ee4-ce18-4113-b283-84ace8443fc9&quot;,&quot;relativeTransform&quot;:{&quot;translate&quot;:{&quot;x&quot;:-20.39855864378319,&quot;y&quot;:-3.7826274076053323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5&quot;}},&quot;1cf1d158-e47a-40ce-ab67-a514dfba402c&quot;:{&quot;type&quot;:&quot;FIGURE_OBJECT&quot;,&quot;id&quot;:&quot;1cf1d158-e47a-40ce-ab67-a514dfba402c&quot;,&quot;relativeTransform&quot;:{&quot;translate&quot;:{&quot;x&quot;:-4.796163466380676e-14,&quot;y&quot;:24.71517928205366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2&quot;}},&quot;d621666b-10c5-437c-a06a-3b0ad4ec8f59&quot;:{&quot;type&quot;:&quot;FIGURE_OBJECT&quot;,&quot;id&quot;:&quot;d621666b-10c5-437c-a06a-3b0ad4ec8f59&quot;,&quot;relativeTransform&quot;:{&quot;translate&quot;:{&quot;x&quot;:-4.796163466380676e-14,&quot;y&quot;:-24.71517928205367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5&quot;}},&quot;f2469843-fbb8-425f-b141-23b2f8fef5e9&quot;:{&quot;type&quot;:&quot;FIGURE_OBJECT&quot;,&quot;id&quot;:&quot;f2469843-fbb8-425f-b141-23b2f8fef5e9&quot;,&quot;relativeTransform&quot;:{&quot;translate&quot;:{&quot;x&quot;:-6.2075054537542655,&quot;y&quot;:18.339984803777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6&quot;}},&quot;c97299f6-f590-40e2-9f5e-c18a47cf3c45&quot;:{&quot;type&quot;:&quot;FIGURE_OBJECT&quot;,&quot;id&quot;:&quot;c97299f6-f590-40e2-9f5e-c18a47cf3c45&quot;,&quot;relativeTransform&quot;:{&quot;translate&quot;:{&quot;x&quot;:-2.753353101070388e-13,&quot;y&quot;:-30.35630436782901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2&quot;}},&quot;80c92ba3-6e6c-47f7-9697-566234158e69&quot;:{&quot;type&quot;:&quot;FIGURE_OBJECT&quot;,&quot;id&quot;:&quot;80c92ba3-6e6c-47f7-9697-566234158e69&quot;,&quot;relativeTransform&quot;:{&quot;translate&quot;:{&quot;x&quot;:1.794120407794253e-13,&quot;y&quot;:30.35630436782889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5&quot;}},&quot;085d75e6-9a27-4967-8f95-b0d4aaa87e8c&quot;:{&quot;type&quot;:&quot;FIGURE_OBJECT&quot;,&quot;id&quot;:&quot;085d75e6-9a27-4967-8f95-b0d4aaa87e8c&quot;,&quot;relativeTransform&quot;:{&quot;translate&quot;:{&quot;x&quot;:21.14960326810035,&quot;y&quot;:4.45341521762708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7&quot;}},&quot;a92348dd-15b9-4a36-92a7-b51c17234cbd&quot;:{&quot;type&quot;:&quot;FIGURE_OBJECT&quot;,&quot;id&quot;:&quot;a92348dd-15b9-4a36-92a7-b51c17234cbd&quot;,&quot;relativeTransform&quot;:{&quot;translate&quot;:{&quot;x&quot;:-0.00008161093415104403,&quot;y&quot;:-0.0004097293986020656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2&quot;}},&quot;cf304fa8-ed08-442d-86df-7ba1cc4fe0c5&quot;:{&quot;type&quot;:&quot;FIGURE_OBJECT&quot;,&quot;id&quot;:&quot;cf304fa8-ed08-442d-86df-7ba1cc4fe0c5&quot;,&quot;relativeTransform&quot;:{&quot;translate&quot;:{&quot;x&quot;:0.00008161093428249444,&quot;y&quot;:-32.95122190728569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5&quot;}},&quot;852bdfb3-4574-406b-a820-52520487f22f&quot;:{&quot;type&quot;:&quot;FIGURE_OBJECT&quot;,&quot;id&quot;:&quot;852bdfb3-4574-406b-a820-52520487f22f&quot;,&quot;relativeTransform&quot;:{&quot;translate&quot;:{&quot;x&quot;:0.00008161093428249444,&quot;y&quot;:32.95122190728556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66a0341e-c358-4a77-bc44-6398cee03035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66a0341e-c358-4a77-bc44-6398cee03035&quot;:{&quot;type&quot;:&quot;FIGURE_OBJECT&quot;,&quot;id&quot;:&quot;66a0341e-c358-4a77-bc44-6398cee03035&quot;,&quot;relativeTransform&quot;:{&quot;translate&quot;:{&quot;x&quot;:435.9358582219892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25&quot;}},&quot;ac9e7427-8b5b-4971-a61e-93e689519c00&quot;:{&quot;type&quot;:&quot;FIGURE_OBJECT&quot;,&quot;id&quot;:&quot;ac9e7427-8b5b-4971-a61e-93e689519c0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5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66a0341e-c358-4a77-bc44-6398cee03035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bde079a5-8dca-464e-a81d-c6cbeeabfff5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bde079a5-8dca-464e-a81d-c6cbeeabfff5&quot;:{&quot;type&quot;:&quot;FIGURE_OBJECT&quot;,&quot;id&quot;:&quot;bde079a5-8dca-464e-a81d-c6cbeeabfff5&quot;,&quot;relativeTransform&quot;:{&quot;translate&quot;:{&quot;x&quot;:288.875683054271,&quot;y&quot;:48.95899860121977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6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4b1ca60-e819-4a8a-a73b-557f4cee8e50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4b1ca60-e819-4a8a-a73b-557f4cee8e50&quot;:{&quot;type&quot;:&quot;FIGURE_OBJECT&quot;,&quot;id&quot;:&quot;e4b1ca60-e819-4a8a-a73b-557f4cee8e50&quot;,&quot;name&quot;:&quot;Generic protein (with groove 3)&quot;,&quot;relativeTransform&quot;:{&quot;translate&quot;:{&quot;x&quot;:316.1585036903293,&quot;y&quot;:13.964782715775435},&quot;rotate&quot;:0.7754497454667384,&quot;skewX&quot;:-8.124702712390289e-16,&quot;scale&quot;:{&quot;x&quot;:0.0693110770471851,&quot;y&quot;:0.0693110770471851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df3bc013-0bf3-4c36-8b2b-051fbceeac4d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df3bc013-0bf3-4c36-8b2b-051fbceeac4d&quot;:{&quot;type&quot;:&quot;FIGURE_OBJECT&quot;,&quot;id&quot;:&quot;df3bc013-0bf3-4c36-8b2b-051fbceeac4d&quot;,&quot;name&quot;:&quot;Generic protein (with groove 3)&quot;,&quot;relativeTransform&quot;:{&quot;translate&quot;:{&quot;x&quot;:286.2379256026095,&quot;y&quot;:29.898239809030244},&quot;rotate&quot;:-0.055386666931376866,&quot;skewX&quot;:0,&quot;scale&quot;:{&quot;x&quot;:0.0693915182018256,&quot;y&quot;:0.0693915182018256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157bfae7-adb1-4236-a326-f05e3bb2c05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157bfae7-adb1-4236-a326-f05e3bb2c053&quot;:{&quot;type&quot;:&quot;FIGURE_OBJECT&quot;,&quot;id&quot;:&quot;157bfae7-adb1-4236-a326-f05e3bb2c053&quot;,&quot;name&quot;:&quot;Generic protein (with groove 3)&quot;,&quot;relativeTransform&quot;:{&quot;translate&quot;:{&quot;x&quot;:257.27770270340824,&quot;y&quot;:10.766460534228706},&quot;rotate&quot;:-0.19323141572462935,&quot;skewX&quot;:-4.739409915561002e-16,&quot;scale&quot;:{&quot;x&quot;:0.0693110770471851,&quot;y&quot;:0.0693110770471851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9a630e10-6fa1-42a0-b804-0b7462ef386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9a630e10-6fa1-42a0-b804-0b7462ef3863&quot;:{&quot;type&quot;:&quot;FIGURE_OBJECT&quot;,&quot;id&quot;:&quot;9a630e10-6fa1-42a0-b804-0b7462ef3863&quot;,&quot;name&quot;:&quot;Zoomed callout (circle, line tail, long)&quot;,&quot;relativeTransform&quot;:{&quot;translate&quot;:{&quot;x&quot;:267.08067567764977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&quot;}},&quot;c9f737d8-a882-4b0e-a700-768951e7b0ed&quot;:{&quot;type&quot;:&quot;FIGURE_OBJECT&quot;,&quot;id&quot;:&quot;c9f737d8-a882-4b0e-a700-768951e7b0ed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9a630e10-6fa1-42a0-b804-0b7462ef3863&quot;,&quot;order&quot;:&quot;2&quot;}},&quot;958c2421-db3d-4757-866d-2b99e2ead4d2&quot;:{&quot;type&quot;:&quot;FIGURE_OBJECT&quot;,&quot;id&quot;:&quot;958c2421-db3d-4757-866d-2b99e2ead4d2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9a630e10-6fa1-42a0-b804-0b7462ef3863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c3735cb-1ac7-45a2-9290-adffc9b0991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c3735cb-1ac7-45a2-9290-adffc9b09917&quot;:{&quot;type&quot;:&quot;FIGURE_OBJECT&quot;,&quot;id&quot;:&quot;2c3735cb-1ac7-45a2-9290-adffc9b09917&quot;,&quot;relativeTransform&quot;:{&quot;translate&quot;:{&quot;x&quot;:267.3054895457673,&quot;y&quot;:151.1358374431255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8&quot;}},&quot;c7b2aaad-b004-47bc-8d24-39d5bedb4372&quot;:{&quot;type&quot;:&quot;FIGURE_OBJECT&quot;,&quot;id&quot;:&quot;c7b2aaad-b004-47bc-8d24-39d5bedb4372&quot;,&quot;name&quot;:&quot;Generic protein (with groove 3)&quot;,&quot;relativeTransform&quot;:{&quot;translate&quot;:{&quot;x&quot;:-6.592815072042585,&quot;y&quot;:-11.359888865991442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2&quot;}},&quot;320ea535-3708-4239-a177-e1dc96f51efc&quot;:{&quot;type&quot;:&quot;FIGURE_OBJECT&quot;,&quot;id&quot;:&quot;320ea535-3708-4239-a177-e1dc96f51efc&quot;,&quot;name&quot;:&quot;Antibody (round style)&quot;,&quot;relativeTransform&quot;:{&quot;translate&quot;:{&quot;x&quot;:10.658347807979279,&quot;y&quot;:2.895169648671832},&quot;rotate&quot;:0,&quot;skewX&quot;:0,&quot;scale&quot;:{&quot;x&quot;:0.1363541729548091,&quot;y&quot;:0.136354172954809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5&quot;}},&quot;84050691-156c-46af-9f75-0d1849d01972&quot;:{&quot;type&quot;:&quot;FIGURE_OBJECT&quot;,&quot;id&quot;:&quot;84050691-156c-46af-9f75-0d1849d01972&quot;,&quot;name&quot;:&quot;Sphere&quot;,&quot;relativeTransform&quot;:{&quot;translate&quot;:{&quot;x&quot;:10.657919888381091,&quot;y&quot;:19.206136156170864},&quot;rotate&quot;:0,&quot;skewX&quot;:0,&quot;scale&quot;:{&quot;x&quot;:0.1016049126636529,&quot;y&quot;:0.0973267201234819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1d1efe3-6f2f-4731-8469-606fb970bae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1d1efe3-6f2f-4731-8469-606fb970bae7&quot;:{&quot;type&quot;:&quot;FIGURE_OBJECT&quot;,&quot;id&quot;:&quot;c1d1efe3-6f2f-4731-8469-606fb970bae7&quot;,&quot;relativeTransform&quot;:{&quot;translate&quot;:{&quot;x&quot;:313.1978639876843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&quot;}},&quot;39b62281-19e9-4e47-86fc-df9f1255da8f&quot;:{&quot;type&quot;:&quot;FIGURE_OBJECT&quot;,&quot;id&quot;:&quot;39b62281-19e9-4e47-86fc-df9f1255da8f&quot;,&quot;name&quot;:&quot;Generic protein (with groove 3)&quot;,&quot;relativeTransform&quot;:{&quot;translate&quot;:{&quot;x&quot;:-2.336499641267451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2&quot;}},&quot;b7763edf-b75d-4033-8152-2316396f0983&quot;:{&quot;type&quot;:&quot;FIGURE_OBJECT&quot;,&quot;id&quot;:&quot;b7763edf-b75d-4033-8152-2316396f0983&quot;,&quot;name&quot;:&quot;Antibody (round style)&quot;,&quot;relativeTransform&quot;:{&quot;translate&quot;:{&quot;x&quot;:3.1405677536466996,&quot;y&quot;:7.353830349576427},&quot;rotate&quot;:0.5670736415674481,&quot;skewX&quot;:0,&quot;scale&quot;:{&quot;x&quot;:0.1517509802603143,&quot;y&quot;:0.1517509802603141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5&quot;}},&quot;818aefc0-ea2b-40ad-a1fc-6ba63d83541e&quot;:{&quot;type&quot;:&quot;FIGURE_OBJECT&quot;,&quot;id&quot;:&quot;818aefc0-ea2b-40ad-a1fc-6ba63d83541e&quot;,&quot;name&quot;:&quot;Sphere&quot;,&quot;relativeTransform&quot;:{&quot;translate&quot;:{&quot;x&quot;:-6.610882388900606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66a0341e-c358-4a77-bc44-6398cee03035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66a0341e-c358-4a77-bc44-6398cee03035&quot;:{&quot;type&quot;:&quot;FIGURE_OBJECT&quot;,&quot;id&quot;:&quot;66a0341e-c358-4a77-bc44-6398cee03035&quot;,&quot;relativeTransform&quot;:{&quot;translate&quot;:{&quot;x&quot;:435.9358582219892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25&quot;}},&quot;ac9e7427-8b5b-4971-a61e-93e689519c00&quot;:{&quot;type&quot;:&quot;FIGURE_OBJECT&quot;,&quot;id&quot;:&quot;ac9e7427-8b5b-4971-a61e-93e689519c0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5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66a0341e-c358-4a77-bc44-6398cee03035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e1704ca-50ca-4222-921a-e68b1b729a2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e1704ca-50ca-4222-921a-e68b1b729a23&quot;:{&quot;type&quot;:&quot;FIGURE_OBJECT&quot;,&quot;id&quot;:&quot;2e1704ca-50ca-4222-921a-e68b1b729a23&quot;,&quot;relativeTransform&quot;:{&quot;translate&quot;:{&quot;x&quot;:245.35623159128116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1&quot;}},&quot;850e20f9-aa79-40a8-9020-7854ad415476&quot;:{&quot;type&quot;:&quot;FIGURE_OBJECT&quot;,&quot;id&quot;:&quot;850e20f9-aa79-40a8-9020-7854ad415476&quot;,&quot;name&quot;:&quot;Generic protein (with groove 3)&quot;,&quot;relativeTransform&quot;:{&quot;translate&quot;:{&quot;x&quot;:-12.9605925552658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2&quot;}},&quot;7c6e9a0c-f059-4031-95b2-865ea587690b&quot;:{&quot;type&quot;:&quot;FIGURE_OBJECT&quot;,&quot;id&quot;:&quot;7c6e9a0c-f059-4031-95b2-865ea587690b&quot;,&quot;name&quot;:&quot;Antibody (round style)&quot;,&quot;relativeTransform&quot;:{&quot;translate&quot;:{&quot;x&quot;:7.2436368986773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5&quot;}},&quot;2b47c4b1-44c4-47d5-97db-ed22fbb66b14&quot;:{&quot;type&quot;:&quot;FIGURE_OBJECT&quot;,&quot;id&quot;:&quot;2b47c4b1-44c4-47d5-97db-ed22fbb66b14&quot;,&quot;name&quot;:&quot;Sphere&quot;,&quot;relativeTransform&quot;:{&quot;translate&quot;:{&quot;x&quot;:13.3326466202916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9f7cf7dc-9079-45b5-bdce-74a9b91394db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9f7cf7dc-9079-45b5-bdce-74a9b91394db&quot;:{&quot;type&quot;:&quot;FIGURE_OBJECT&quot;,&quot;id&quot;:&quot;9f7cf7dc-9079-45b5-bdce-74a9b91394db&quot;,&quot;relativeTransform&quot;:{&quot;translate&quot;:{&quot;x&quot;:-341.66527968765706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3&quot;}},&quot;97daa0c3-4002-4620-8c90-8f8ac6de4a1f&quot;:{&quot;type&quot;:&quot;FIGURE_OBJECT&quot;,&quot;id&quot;:&quot;97daa0c3-4002-4620-8c90-8f8ac6de4a1f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7cf7dc-9079-45b5-bdce-74a9b91394db&quot;,&quot;order&quot;:&quot;2&quot;}},&quot;022cde0d-26c1-4358-bbc9-a87ae13b86e0&quot;:{&quot;type&quot;:&quot;FIGURE_OBJECT&quot;,&quot;id&quot;:&quot;022cde0d-26c1-4358-bbc9-a87ae13b86e0&quot;,&quot;relativeTransform&quot;:{&quot;translate&quot;:{&quot;x&quot;:4.193461330737627,&quot;y&quot;:-6.339999999999918},&quot;rotate&quot;:0},&quot;opacity&quot;:1,&quot;path&quot;:{&quot;type&quot;:&quot;POLY_LINE&quot;,&quot;points&quot;:[{&quot;x&quot;:-11.407376299654167,&quot;y&quot;:-16},{&quot;x&quot;:-6.257103233673906,&quot;y&quot;:8},{&quot;x&quot;:11.67603203895245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9f7cf7dc-9079-45b5-bdce-74a9b91394db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f2fe65d-e785-4c8e-b392-c4fdff0a159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f2fe65d-e785-4c8e-b392-c4fdff0a1596&quot;:{&quot;type&quot;:&quot;FIGURE_OBJECT&quot;,&quot;id&quot;:&quot;ef2fe65d-e785-4c8e-b392-c4fdff0a1596&quot;,&quot;relativeTransform&quot;:{&quot;translate&quot;:{&quot;x&quot;:-131.48527968765697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5&quot;}},&quot;90ab6aa1-8da1-4fd4-81e5-156d03b40a76&quot;:{&quot;type&quot;:&quot;FIGURE_OBJECT&quot;,&quot;id&quot;:&quot;90ab6aa1-8da1-4fd4-81e5-156d03b40a76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f2fe65d-e785-4c8e-b392-c4fdff0a1596&quot;,&quot;order&quot;:&quot;2&quot;}},&quot;5c3af9fb-5bc1-40a0-82ea-999bcdbd63af&quot;:{&quot;type&quot;:&quot;FIGURE_OBJECT&quot;,&quot;id&quot;:&quot;5c3af9fb-5bc1-40a0-82ea-999bcdbd63af&quot;,&quot;relativeTransform&quot;:{&quot;translate&quot;:{&quot;x&quot;:5.718356360096764,&quot;y&quot;:-6.339999999999918},&quot;rotate&quot;:0},&quot;opacity&quot;:1,&quot;path&quot;:{&quot;type&quot;:&quot;POLY_LINE&quot;,&quot;points&quot;:[{&quot;x&quot;:-9.917567830532109,&quot;y&quot;:-16},{&quot;x&quot;:-5.439922740559025,&quot;y&quot;:8},{&quot;x&quot;:10.151137009593313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ef2fe65d-e785-4c8e-b392-c4fdff0a159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62e3d78c-e2ac-4238-a021-e6b7c5f60415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62e3d78c-e2ac-4238-a021-e6b7c5f60415&quot;:{&quot;type&quot;:&quot;FIGURE_OBJECT&quot;,&quot;id&quot;:&quot;62e3d78c-e2ac-4238-a021-e6b7c5f60415&quot;,&quot;relativeTransform&quot;:{&quot;translate&quot;:{&quot;x&quot;:78.6947203123431,&quot;y&quot;:48.95915211351126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5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bde079a5-8dca-464e-a81d-c6cbeeabfff5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bde079a5-8dca-464e-a81d-c6cbeeabfff5&quot;:{&quot;type&quot;:&quot;FIGURE_OBJECT&quot;,&quot;id&quot;:&quot;bde079a5-8dca-464e-a81d-c6cbeeabfff5&quot;,&quot;relativeTransform&quot;:{&quot;translate&quot;:{&quot;x&quot;:288.875683054271,&quot;y&quot;:48.95899860121977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6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72905216-7133-4948-8ee1-e744de256ba4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72905216-7133-4948-8ee1-e744de256ba4&quot;:{&quot;type&quot;:&quot;FIGURE_OBJECT&quot;,&quot;id&quot;:&quot;72905216-7133-4948-8ee1-e744de256ba4&quot;,&quot;name&quot;:&quot;Zoomed callout (circle, line tail, long)&quot;,&quot;relativeTransform&quot;:{&quot;translate&quot;:{&quot;x&quot;:-368.7853243223501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65&quot;}},&quot;6b1d236e-1b92-4ad7-bc0b-97d29690897a&quot;:{&quot;type&quot;:&quot;FIGURE_OBJECT&quot;,&quot;id&quot;:&quot;6b1d236e-1b92-4ad7-bc0b-97d29690897a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72905216-7133-4948-8ee1-e744de256ba4&quot;,&quot;order&quot;:&quot;2&quot;}},&quot;2432e34c-ffde-4e33-9003-d854a49a459a&quot;:{&quot;type&quot;:&quot;FIGURE_OBJECT&quot;,&quot;id&quot;:&quot;2432e34c-ffde-4e33-9003-d854a49a459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72905216-7133-4948-8ee1-e744de256ba4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ca38712-203e-4b14-827d-04ec8ce5cdbe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ca38712-203e-4b14-827d-04ec8ce5cdbe&quot;:{&quot;type&quot;:&quot;FIGURE_OBJECT&quot;,&quot;id&quot;:&quot;eca38712-203e-4b14-827d-04ec8ce5cdbe&quot;,&quot;name&quot;:&quot;Generic protein (ball)&quot;,&quot;relativeTransform&quot;:{&quot;translate&quot;:{&quot;x&quot;:-400.1418077261478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c18d066-2d59-4f95-b9ab-ac4cf407d5e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c18d066-2d59-4f95-b9ab-ac4cf407d5e6&quot;:{&quot;type&quot;:&quot;FIGURE_OBJECT&quot;,&quot;id&quot;:&quot;cc18d066-2d59-4f95-b9ab-ac4cf407d5e6&quot;,&quot;name&quot;:&quot;Generic protein (ball)&quot;,&quot;relativeTransform&quot;:{&quot;translate&quot;:{&quot;x&quot;:-359.7215702395908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5cf494ca-a22b-4467-b531-e198ef972da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5cf494ca-a22b-4467-b531-e198ef972daf&quot;:{&quot;type&quot;:&quot;FIGURE_OBJECT&quot;,&quot;id&quot;:&quot;5cf494ca-a22b-4467-b531-e198ef972daf&quot;,&quot;name&quot;:&quot;Generic protein (with groove 3)&quot;,&quot;relativeTransform&quot;:{&quot;translate&quot;:{&quot;x&quot;:-403.47036096398483,&quot;y&quot;:202.3133477635348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8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b9c9e97c-d604-4bc6-abe7-c3c4126827dd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b9c9e97c-d604-4bc6-abe7-c3c4126827dd&quot;:{&quot;type&quot;:&quot;FIGURE_OBJECT&quot;,&quot;id&quot;:&quot;b9c9e97c-d604-4bc6-abe7-c3c4126827dd&quot;,&quot;name&quot;:&quot;Eppendorf tube (2/3 liquid, closed)&quot;,&quot;relativeTransform&quot;:{&quot;translate&quot;:{&quot;x&quot;:-448.6804682143385,&quot;y&quot;:65.20436990884538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0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11247de-739a-4cbf-8bf5-c2455abcb978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11247de-739a-4cbf-8bf5-c2455abcb978&quot;:{&quot;type&quot;:&quot;FIGURE_OBJECT&quot;,&quot;id&quot;:&quot;e11247de-739a-4cbf-8bf5-c2455abcb978&quot;,&quot;name&quot;:&quot;Generic protein (with groove 3)&quot;,&quot;relativeTransform&quot;:{&quot;translate&quot;:{&quot;x&quot;:-325.0046356535828,&quot;y&quot;:184.6720597162078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e1be18a-7958-4173-9672-a3c80c7a247c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e1be18a-7958-4173-9672-a3c80c7a247c&quot;:{&quot;type&quot;:&quot;FIGURE_OBJECT&quot;,&quot;id&quot;:&quot;4e1be18a-7958-4173-9672-a3c80c7a247c&quot;,&quot;name&quot;:&quot;Generic protein (with groove 3)&quot;,&quot;relativeTransform&quot;:{&quot;translate&quot;:{&quot;x&quot;:-375.1533255262761,&quot;y&quot;:139.7759485771341},&quot;rotate&quot;:-0.3073509242645663,&quot;skewX&quot;:7.59640099539441e-16,&quot;scale&quot;:{&quot;x&quot;:0.07168073435899108,&quot;y&quot;:0.0716807343589909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0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4b1ca60-e819-4a8a-a73b-557f4cee8e50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4b1ca60-e819-4a8a-a73b-557f4cee8e50&quot;:{&quot;type&quot;:&quot;FIGURE_OBJECT&quot;,&quot;id&quot;:&quot;e4b1ca60-e819-4a8a-a73b-557f4cee8e50&quot;,&quot;name&quot;:&quot;Generic protein (with groove 3)&quot;,&quot;relativeTransform&quot;:{&quot;translate&quot;:{&quot;x&quot;:316.1585036903293,&quot;y&quot;:13.964782715775435},&quot;rotate&quot;:0.7754497454667384,&quot;skewX&quot;:-8.124702712390289e-16,&quot;scale&quot;:{&quot;x&quot;:0.0693110770471851,&quot;y&quot;:0.0693110770471851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df3bc013-0bf3-4c36-8b2b-051fbceeac4d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df3bc013-0bf3-4c36-8b2b-051fbceeac4d&quot;:{&quot;type&quot;:&quot;FIGURE_OBJECT&quot;,&quot;id&quot;:&quot;df3bc013-0bf3-4c36-8b2b-051fbceeac4d&quot;,&quot;name&quot;:&quot;Generic protein (with groove 3)&quot;,&quot;relativeTransform&quot;:{&quot;translate&quot;:{&quot;x&quot;:286.2379256026095,&quot;y&quot;:29.898239809030244},&quot;rotate&quot;:-0.055386666931376866,&quot;skewX&quot;:0,&quot;scale&quot;:{&quot;x&quot;:0.0693915182018256,&quot;y&quot;:0.0693915182018256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157bfae7-adb1-4236-a326-f05e3bb2c05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157bfae7-adb1-4236-a326-f05e3bb2c053&quot;:{&quot;type&quot;:&quot;FIGURE_OBJECT&quot;,&quot;id&quot;:&quot;157bfae7-adb1-4236-a326-f05e3bb2c053&quot;,&quot;name&quot;:&quot;Generic protein (with groove 3)&quot;,&quot;relativeTransform&quot;:{&quot;translate&quot;:{&quot;x&quot;:257.27770270340824,&quot;y&quot;:10.766460534228706},&quot;rotate&quot;:-0.19323141572462935,&quot;skewX&quot;:-4.739409915561002e-16,&quot;scale&quot;:{&quot;x&quot;:0.0693110770471851,&quot;y&quot;:0.0693110770471851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3a60c6b1-2c85-4901-8103-0346fd26133c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3a60c6b1-2c85-4901-8103-0346fd26133c&quot;:{&quot;type&quot;:&quot;FIGURE_OBJECT&quot;,&quot;id&quot;:&quot;3a60c6b1-2c85-4901-8103-0346fd26133c&quot;,&quot;relativeTransform&quot;:{&quot;translate&quot;:{&quot;x&quot;:-158.35045558667636,&quot;y&quot;:175.6997448799047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5&quot;}},&quot;0dbab7ff-e947-41d8-8a02-2850cf04c983&quot;:{&quot;type&quot;:&quot;FIGURE_OBJECT&quot;,&quot;id&quot;:&quot;0dbab7ff-e947-41d8-8a02-2850cf04c983&quot;,&quot;relativeTransform&quot;:{&quot;translate&quot;:{&quot;x&quot;:-32.28270406076376,&quot;y&quot;:-28.026075755479724},&quot;rotate&quot;:0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3a60c6b1-2c85-4901-8103-0346fd26133c&quot;,&quot;order&quot;:&quot;2&quot;}},&quot;bf7b9349-b8c8-4b98-ad39-eec83654b053&quot;:{&quot;type&quot;:&quot;FIGURE_OBJECT&quot;,&quot;id&quot;:&quot;bf7b9349-b8c8-4b98-ad39-eec83654b053&quot;,&quot;relativeTransform&quot;:{&quot;translate&quot;:{&quot;x&quot;:5.445401266841728,&quot;y&quot;:8.46066763395217},&quot;rotate&quot;:1.5707963267948992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3a60c6b1-2c85-4901-8103-0346fd26133c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5c315d9d-dfe0-495a-a7fc-e9c4009a043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5c315d9d-dfe0-495a-a7fc-e9c4009a0436&quot;:{&quot;type&quot;:&quot;FIGURE_OBJECT&quot;,&quot;id&quot;:&quot;5c315d9d-dfe0-495a-a7fc-e9c4009a0436&quot;,&quot;name&quot;:&quot;Zoomed callout (circle, line tail, long)&quot;,&quot;relativeTransform&quot;:{&quot;translate&quot;:{&quot;x&quot;:52.08499545799682,&quot;y&quot;:175.6997982931415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3&quot;}},&quot;ecec9266-5184-4531-a3ae-030506f6c688&quot;:{&quot;type&quot;:&quot;FIGURE_OBJECT&quot;,&quot;id&quot;:&quot;ecec9266-5184-4531-a3ae-030506f6c688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5c315d9d-dfe0-495a-a7fc-e9c4009a0436&quot;,&quot;order&quot;:&quot;2&quot;}},&quot;0ab5f491-b20d-475a-9a9d-5179048a34da&quot;:{&quot;type&quot;:&quot;FIGURE_OBJECT&quot;,&quot;id&quot;:&quot;0ab5f491-b20d-475a-9a9d-5179048a34d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5c315d9d-dfe0-495a-a7fc-e9c4009a043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9a630e10-6fa1-42a0-b804-0b7462ef386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9a630e10-6fa1-42a0-b804-0b7462ef3863&quot;:{&quot;type&quot;:&quot;FIGURE_OBJECT&quot;,&quot;id&quot;:&quot;9a630e10-6fa1-42a0-b804-0b7462ef3863&quot;,&quot;name&quot;:&quot;Zoomed callout (circle, line tail, long)&quot;,&quot;relativeTransform&quot;:{&quot;translate&quot;:{&quot;x&quot;:267.08067567764977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&quot;}},&quot;c9f737d8-a882-4b0e-a700-768951e7b0ed&quot;:{&quot;type&quot;:&quot;FIGURE_OBJECT&quot;,&quot;id&quot;:&quot;c9f737d8-a882-4b0e-a700-768951e7b0ed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9a630e10-6fa1-42a0-b804-0b7462ef3863&quot;,&quot;order&quot;:&quot;2&quot;}},&quot;958c2421-db3d-4757-866d-2b99e2ead4d2&quot;:{&quot;type&quot;:&quot;FIGURE_OBJECT&quot;,&quot;id&quot;:&quot;958c2421-db3d-4757-866d-2b99e2ead4d2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9a630e10-6fa1-42a0-b804-0b7462ef3863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858b782-ad4b-4d53-ab1e-237ba78210fa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858b782-ad4b-4d53-ab1e-237ba78210fa&quot;:{&quot;type&quot;:&quot;FIGURE_OBJECT&quot;,&quot;id&quot;:&quot;2858b782-ad4b-4d53-ab1e-237ba78210fa&quot;,&quot;name&quot;:&quot;Generic protein (ball)&quot;,&quot;relativeTransform&quot;:{&quot;translate&quot;:{&quot;x&quot;:20.043766020988663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031d7859-f398-4ac3-9432-8403d1e8bd20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031d7859-f398-4ac3-9432-8403d1e8bd20&quot;:{&quot;type&quot;:&quot;FIGURE_OBJECT&quot;,&quot;id&quot;:&quot;031d7859-f398-4ac3-9432-8403d1e8bd20&quot;,&quot;name&quot;:&quot;Generic protein (ball)&quot;,&quot;relativeTransform&quot;:{&quot;translate&quot;:{&quot;x&quot;:60.46400350754535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5c217ee-bee9-4bfb-a567-1209b51570a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5c217ee-bee9-4bfb-a567-1209b51570a7&quot;:{&quot;type&quot;:&quot;FIGURE_OBJECT&quot;,&quot;id&quot;:&quot;e5c217ee-bee9-4bfb-a567-1209b51570a7&quot;,&quot;name&quot;:&quot;Eppendorf tube (1/3 liquid, closed)&quot;,&quot;relativeTransform&quot;:{&quot;translate&quot;:{&quot;x&quot;:186.60926865135607,&quot;y&quot;:65.9529834783266},&quot;rotate&quot;:0,&quot;skewX&quot;:0,&quot;scale&quot;:{&quot;x&quot;:0.3703703703703703,&quot;y&quot;:0.3703703703703703}},&quot;opacity&quot;:1,&quot;image&quot;:{&quot;url&quot;:&quot;https://icons.biorender.com/biorender/5e41d9c2e250000028d2f746/eppendorf-tube-1-3-closed.png&quot;,&quot;size&quot;:{&quot;x&quot;:162,&quot;y&quot;:352},&quot;isPremium&quot;:false},&quot;source&quot;:{&quot;id&quot;:&quot;5e41d978e250000028d2f71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5416264c-a20e-41e4-8c15-a6dc1afc1dd4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5416264c-a20e-41e4-8c15-a6dc1afc1dd4&quot;:{&quot;type&quot;:&quot;FIGURE_OBJECT&quot;,&quot;id&quot;:&quot;5416264c-a20e-41e4-8c15-a6dc1afc1dd4&quot;,&quot;relativeTransform&quot;:{&quot;translate&quot;:{&quot;x&quot;:51.53462916560013,&quot;y&quot;:150.9664846968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5&quot;}},&quot;e2e87e71-a820-4d1b-9c45-069e89391ee9&quot;:{&quot;type&quot;:&quot;FIGURE_OBJECT&quot;,&quot;id&quot;:&quot;e2e87e71-a820-4d1b-9c45-069e89391ee9&quot;,&quot;name&quot;:&quot;Generic protein (with groove 3)&quot;,&quot;relativeTransform&quot;:{&quot;translate&quot;:{&quot;x&quot;:-6.502380944740652,&quot;y&quot;:-11.19053611972591},&quot;rotate&quot;:-0.3073509242645663,&quot;skewX&quot;:7.59640099539441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2&quot;}},&quot;c33bf6bf-23fa-4808-8513-d58b42bfb677&quot;:{&quot;type&quot;:&quot;FIGURE_OBJECT&quot;,&quot;id&quot;:&quot;c33bf6bf-23fa-4808-8513-d58b42bfb677&quot;,&quot;name&quot;:&quot;Antibody (round style)&quot;,&quot;relativeTransform&quot;:{&quot;translate&quot;:{&quot;x&quot;:10.665213126432803,&quot;y&quot;:2.9631117049953595},&quot;rotate&quot;:0,&quot;skewX&quot;:0,&quot;scale&quot;:{&quot;x&quot;:0.1349837582258631,&quot;y&quot;:0.134983758225863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5&quot;}},&quot;88516478-1d1a-47b2-9c3e-5c3f241bd496&quot;:{&quot;type&quot;:&quot;FIGURE_OBJECT&quot;,&quot;id&quot;:&quot;88516478-1d1a-47b2-9c3e-5c3f241bd496&quot;,&quot;name&quot;:&quot;Sphere&quot;,&quot;relativeTransform&quot;:{&quot;translate&quot;:{&quot;x&quot;:10.664789507600124,&quot;y&quot;:19.110146385100894},&quot;rotate&quot;:0,&quot;skewX&quot;:0,&quot;scale&quot;:{&quot;x&quot;:0.1005837420912372,&quot;y&quot;:0.096348547120874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1dc1ba8a-a6c4-4aa0-9a6c-102b7741d7a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1dc1ba8a-a6c4-4aa0-9a6c-102b7741d7a3&quot;:{&quot;type&quot;:&quot;FIGURE_OBJECT&quot;,&quot;id&quot;:&quot;1dc1ba8a-a6c4-4aa0-9a6c-102b7741d7a3&quot;,&quot;relativeTransform&quot;:{&quot;translate&quot;:{&quot;x&quot;:97.52430305327269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&quot;}},&quot;73de0e44-0b74-4722-bec8-812273c6a277&quot;:{&quot;type&quot;:&quot;FIGURE_OBJECT&quot;,&quot;id&quot;:&quot;73de0e44-0b74-4722-bec8-812273c6a277&quot;,&quot;name&quot;:&quot;Generic protein (with groove 3)&quot;,&quot;relativeTransform&quot;:{&quot;translate&quot;:{&quot;x&quot;:-2.343364959720716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2&quot;}},&quot;4420c4b1-118b-4f29-877f-391f1f347a00&quot;:{&quot;type&quot;:&quot;FIGURE_OBJECT&quot;,&quot;id&quot;:&quot;4420c4b1-118b-4f29-877f-391f1f347a00&quot;,&quot;name&quot;:&quot;Antibody (round style)&quot;,&quot;relativeTransform&quot;:{&quot;translate&quot;:{&quot;x&quot;:3.14743307209996,&quot;y&quot;:7.353830349576436},&quot;rotate&quot;:0.5670736415674481,&quot;skewX&quot;:-7.532987478161914e-17,&quot;scale&quot;:{&quot;x&quot;:0.1517509802603143,&quot;y&quot;:0.15175098026031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5&quot;}},&quot;79542a12-7f75-40c3-9c0f-bcf3b62438b0&quot;:{&quot;type&quot;:&quot;FIGURE_OBJECT&quot;,&quot;id&quot;:&quot;79542a12-7f75-40c3-9c0f-bcf3b62438b0&quot;,&quot;name&quot;:&quot;Sphere&quot;,&quot;relativeTransform&quot;:{&quot;translate&quot;:{&quot;x&quot;:-6.604017070447341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6dde1590-eb93-4514-840e-aaf70039380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6dde1590-eb93-4514-840e-aaf700393806&quot;:{&quot;type&quot;:&quot;FIGURE_OBJECT&quot;,&quot;id&quot;:&quot;6dde1590-eb93-4514-840e-aaf700393806&quot;,&quot;relativeTransform&quot;:{&quot;translate&quot;:{&quot;x&quot;:29.68267065686924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5&quot;}},&quot;95b8218b-8deb-46f6-9f2e-e0fd2b7d1e32&quot;:{&quot;type&quot;:&quot;FIGURE_OBJECT&quot;,&quot;id&quot;:&quot;95b8218b-8deb-46f6-9f2e-e0fd2b7d1e32&quot;,&quot;name&quot;:&quot;Generic protein (with groove 3)&quot;,&quot;relativeTransform&quot;:{&quot;translate&quot;:{&quot;x&quot;:-12.96745787371925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2&quot;}},&quot;b7f9860f-5ed0-404d-b7cb-a70f7744e737&quot;:{&quot;type&quot;:&quot;FIGURE_OBJECT&quot;,&quot;id&quot;:&quot;b7f9860f-5ed0-404d-b7cb-a70f7744e737&quot;,&quot;name&quot;:&quot;Antibody (round style)&quot;,&quot;relativeTransform&quot;:{&quot;translate&quot;:{&quot;x&quot;:7.25050221713081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5&quot;}},&quot;080793d2-5300-45cd-9962-1c627db02819&quot;:{&quot;type&quot;:&quot;FIGURE_OBJECT&quot;,&quot;id&quot;:&quot;080793d2-5300-45cd-9962-1c627db02819&quot;,&quot;name&quot;:&quot;Sphere&quot;,&quot;relativeTransform&quot;:{&quot;translate&quot;:{&quot;x&quot;:13.339511938745092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c3735cb-1ac7-45a2-9290-adffc9b0991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c3735cb-1ac7-45a2-9290-adffc9b09917&quot;:{&quot;type&quot;:&quot;FIGURE_OBJECT&quot;,&quot;id&quot;:&quot;2c3735cb-1ac7-45a2-9290-adffc9b09917&quot;,&quot;relativeTransform&quot;:{&quot;translate&quot;:{&quot;x&quot;:267.3054895457673,&quot;y&quot;:151.1358374431255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8&quot;}},&quot;c7b2aaad-b004-47bc-8d24-39d5bedb4372&quot;:{&quot;type&quot;:&quot;FIGURE_OBJECT&quot;,&quot;id&quot;:&quot;c7b2aaad-b004-47bc-8d24-39d5bedb4372&quot;,&quot;name&quot;:&quot;Generic protein (with groove 3)&quot;,&quot;relativeTransform&quot;:{&quot;translate&quot;:{&quot;x&quot;:-6.592815072042585,&quot;y&quot;:-11.359888865991442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2&quot;}},&quot;320ea535-3708-4239-a177-e1dc96f51efc&quot;:{&quot;type&quot;:&quot;FIGURE_OBJECT&quot;,&quot;id&quot;:&quot;320ea535-3708-4239-a177-e1dc96f51efc&quot;,&quot;name&quot;:&quot;Antibody (round style)&quot;,&quot;relativeTransform&quot;:{&quot;translate&quot;:{&quot;x&quot;:10.658347807979279,&quot;y&quot;:2.895169648671832},&quot;rotate&quot;:0,&quot;skewX&quot;:0,&quot;scale&quot;:{&quot;x&quot;:0.1363541729548091,&quot;y&quot;:0.136354172954809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5&quot;}},&quot;84050691-156c-46af-9f75-0d1849d01972&quot;:{&quot;type&quot;:&quot;FIGURE_OBJECT&quot;,&quot;id&quot;:&quot;84050691-156c-46af-9f75-0d1849d01972&quot;,&quot;name&quot;:&quot;Sphere&quot;,&quot;relativeTransform&quot;:{&quot;translate&quot;:{&quot;x&quot;:10.657919888381091,&quot;y&quot;:19.206136156170864},&quot;rotate&quot;:0,&quot;skewX&quot;:0,&quot;scale&quot;:{&quot;x&quot;:0.1016049126636529,&quot;y&quot;:0.0973267201234819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1d1efe3-6f2f-4731-8469-606fb970bae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1d1efe3-6f2f-4731-8469-606fb970bae7&quot;:{&quot;type&quot;:&quot;FIGURE_OBJECT&quot;,&quot;id&quot;:&quot;c1d1efe3-6f2f-4731-8469-606fb970bae7&quot;,&quot;relativeTransform&quot;:{&quot;translate&quot;:{&quot;x&quot;:313.1978639876843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&quot;}},&quot;39b62281-19e9-4e47-86fc-df9f1255da8f&quot;:{&quot;type&quot;:&quot;FIGURE_OBJECT&quot;,&quot;id&quot;:&quot;39b62281-19e9-4e47-86fc-df9f1255da8f&quot;,&quot;name&quot;:&quot;Generic protein (with groove 3)&quot;,&quot;relativeTransform&quot;:{&quot;translate&quot;:{&quot;x&quot;:-2.336499641267451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2&quot;}},&quot;b7763edf-b75d-4033-8152-2316396f0983&quot;:{&quot;type&quot;:&quot;FIGURE_OBJECT&quot;,&quot;id&quot;:&quot;b7763edf-b75d-4033-8152-2316396f0983&quot;,&quot;name&quot;:&quot;Antibody (round style)&quot;,&quot;relativeTransform&quot;:{&quot;translate&quot;:{&quot;x&quot;:3.1405677536466996,&quot;y&quot;:7.353830349576427},&quot;rotate&quot;:0.5670736415674481,&quot;skewX&quot;:0,&quot;scale&quot;:{&quot;x&quot;:0.1517509802603143,&quot;y&quot;:0.1517509802603141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5&quot;}},&quot;818aefc0-ea2b-40ad-a1fc-6ba63d83541e&quot;:{&quot;type&quot;:&quot;FIGURE_OBJECT&quot;,&quot;id&quot;:&quot;818aefc0-ea2b-40ad-a1fc-6ba63d83541e&quot;,&quot;name&quot;:&quot;Sphere&quot;,&quot;relativeTransform&quot;:{&quot;translate&quot;:{&quot;x&quot;:-6.610882388900606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e1704ca-50ca-4222-921a-e68b1b729a2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e1704ca-50ca-4222-921a-e68b1b729a23&quot;:{&quot;type&quot;:&quot;FIGURE_OBJECT&quot;,&quot;id&quot;:&quot;2e1704ca-50ca-4222-921a-e68b1b729a23&quot;,&quot;relativeTransform&quot;:{&quot;translate&quot;:{&quot;x&quot;:245.35623159128116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1&quot;}},&quot;850e20f9-aa79-40a8-9020-7854ad415476&quot;:{&quot;type&quot;:&quot;FIGURE_OBJECT&quot;,&quot;id&quot;:&quot;850e20f9-aa79-40a8-9020-7854ad415476&quot;,&quot;name&quot;:&quot;Generic protein (with groove 3)&quot;,&quot;relativeTransform&quot;:{&quot;translate&quot;:{&quot;x&quot;:-12.9605925552658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2&quot;}},&quot;7c6e9a0c-f059-4031-95b2-865ea587690b&quot;:{&quot;type&quot;:&quot;FIGURE_OBJECT&quot;,&quot;id&quot;:&quot;7c6e9a0c-f059-4031-95b2-865ea587690b&quot;,&quot;name&quot;:&quot;Antibody (round style)&quot;,&quot;relativeTransform&quot;:{&quot;translate&quot;:{&quot;x&quot;:7.2436368986773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5&quot;}},&quot;2b47c4b1-44c4-47d5-97db-ed22fbb66b14&quot;:{&quot;type&quot;:&quot;FIGURE_OBJECT&quot;,&quot;id&quot;:&quot;2b47c4b1-44c4-47d5-97db-ed22fbb66b14&quot;,&quot;name&quot;:&quot;Sphere&quot;,&quot;relativeTransform&quot;:{&quot;translate&quot;:{&quot;x&quot;:13.3326466202916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abdce4c9-9c5d-4b57-87ab-eac8c0ce3e9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abdce4c9-9c5d-4b57-87ab-eac8c0ce3e9f&quot;:{&quot;type&quot;:&quot;FIGURE_OBJECT&quot;,&quot;id&quot;:&quot;abdce4c9-9c5d-4b57-87ab-eac8c0ce3e9f&quot;,&quot;name&quot;:&quot;Generic protein (ball)&quot;,&quot;relativeTransform&quot;:{&quot;translate&quot;:{&quot;x&quot;:-189.70693899047566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2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8f9b2e88-4826-47c5-8553-3c52283d12d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8f9b2e88-4826-47c5-8553-3c52283d12df&quot;:{&quot;type&quot;:&quot;FIGURE_OBJECT&quot;,&quot;id&quot;:&quot;8f9b2e88-4826-47c5-8553-3c52283d12df&quot;,&quot;name&quot;:&quot;Generic protein (ball)&quot;,&quot;relativeTransform&quot;:{&quot;translate&quot;:{&quot;x&quot;:-149.2867015039184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3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bcba811-0b75-47b5-8a74-ef718f4fae5e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bcba811-0b75-47b5-8a74-ef718f4fae5e&quot;:{&quot;type&quot;:&quot;FIGURE_OBJECT&quot;,&quot;id&quot;:&quot;cbcba811-0b75-47b5-8a74-ef718f4fae5e&quot;,&quot;relativeTransform&quot;:{&quot;translate&quot;:{&quot;x&quot;:-157.99058046932421,&quot;y&quot;:144.326628843321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5&quot;}},&quot;38ec08ae-9a61-45be-bb57-2e927d4e1624&quot;:{&quot;type&quot;:&quot;FIGURE_OBJECT&quot;,&quot;id&quot;:&quot;38ec08ae-9a61-45be-bb57-2e927d4e1624&quot;,&quot;name&quot;:&quot;Generic protein (with groove 3)&quot;,&quot;relativeTransform&quot;:{&quot;translate&quot;:{&quot;x&quot;:-6.727876321278986,&quot;y&quot;:-4.5506802661877455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2&quot;}},&quot;0346c39a-c0ba-45d9-bc6c-68c1d22ced05&quot;:{&quot;type&quot;:&quot;FIGURE_OBJECT&quot;,&quot;id&quot;:&quot;0346c39a-c0ba-45d9-bc6c-68c1d22ced05&quot;,&quot;name&quot;:&quot;Antibody (round style)&quot;,&quot;relativeTransform&quot;:{&quot;translate&quot;:{&quot;x&quot;:10.840497159828256,&quot;y&quot;:9.655300507724274},&quot;rotate&quot;:0,&quot;skewX&quot;:0,&quot;scale&quot;:{&quot;x&quot;:0.1356909602419543,&quot;y&quot;:0.13569096024195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70cd651b-cae7-4ee7-aa28-eb245866e74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70cd651b-cae7-4ee7-aa28-eb245866e747&quot;:{&quot;type&quot;:&quot;FIGURE_OBJECT&quot;,&quot;id&quot;:&quot;70cd651b-cae7-4ee7-aa28-eb245866e747&quot;,&quot;relativeTransform&quot;:{&quot;translate&quot;:{&quot;x&quot;:-112.05111792479389,&quot;y&quot;:196.283861401015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6&quot;}},&quot;d98f5789-e09c-40d3-980d-af5899d4aca2&quot;:{&quot;type&quot;:&quot;FIGURE_OBJECT&quot;,&quot;id&quot;:&quot;d98f5789-e09c-40d3-980d-af5899d4aca2&quot;,&quot;name&quot;:&quot;Generic protein (with groove 3)&quot;,&quot;relativeTransform&quot;:{&quot;translate&quot;:{&quot;x&quot;:-2.518648993115235,&quot;y&quot;:-11.6118016848081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2&quot;}},&quot;0434e496-bcda-41d8-a67b-97089abde8e2&quot;:{&quot;type&quot;:&quot;FIGURE_OBJECT&quot;,&quot;id&quot;:&quot;0434e496-bcda-41d8-a67b-97089abde8e2&quot;,&quot;name&quot;:&quot;Antibody (round style)&quot;,&quot;relativeTransform&quot;:{&quot;translate&quot;:{&quot;x&quot;:3.3227171054944877,&quot;y&quot;:13.083583719685128},&quot;rotate&quot;:0.5670736415674477,&quot;skewX&quot;:-2.2598962434485774e-16,&quot;scale&quot;:{&quot;x&quot;:0.1517509802603142,&quot;y&quot;:0.151750980260314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0fef990-a7e4-4e38-b85f-accaf6d6804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0fef990-a7e4-4e38-b85f-accaf6d68046&quot;:{&quot;type&quot;:&quot;FIGURE_OBJECT&quot;,&quot;id&quot;:&quot;c0fef990-a7e4-4e38-b85f-accaf6d68046&quot;,&quot;name&quot;:&quot;Eppendorf tube (2/3 liquid, closed)&quot;,&quot;relativeTransform&quot;:{&quot;translate&quot;:{&quot;x&quot;:-28.02804375236947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5c2d094-ae4f-4214-88e6-d3188dc7d7c9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5c2d094-ae4f-4214-88e6-d3188dc7d7c9&quot;:{&quot;type&quot;:&quot;FIGURE_OBJECT&quot;,&quot;id&quot;:&quot;45c2d094-ae4f-4214-88e6-d3188dc7d7c9&quot;,&quot;relativeTransform&quot;:{&quot;translate&quot;:{&quot;x&quot;:-181.33602970283468,&quot;y&quot;:209.8196135767601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7&quot;}},&quot;357cdc94-7d8d-4b3d-b8c4-d518e6382e66&quot;:{&quot;type&quot;:&quot;FIGURE_OBJECT&quot;,&quot;id&quot;:&quot;357cdc94-7d8d-4b3d-b8c4-d518e6382e66&quot;,&quot;name&quot;:&quot;Generic protein (with groove 3)&quot;,&quot;relativeTransform&quot;:{&quot;translate&quot;:{&quot;x&quot;:-11.699462525476424,&quot;y&quot;:-7.506265813225342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2&quot;}},&quot;c76fcf49-693b-4ae9-8c55-c39688821071&quot;:{&quot;type&quot;:&quot;FIGURE_OBJECT&quot;,&quot;id&quot;:&quot;c76fcf49-693b-4ae9-8c55-c39688821071&quot;,&quot;name&quot;:&quot;Antibody (round style)&quot;,&quot;relativeTransform&quot;:{&quot;translate&quot;:{&quot;x&quot;:8.869065632163025,&quot;y&quot;:6.685618594389881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e07a7d0-d249-42f9-9e38-cad63bbf2e74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e07a7d0-d249-42f9-9e38-cad63bbf2e74&quot;:{&quot;type&quot;:&quot;FIGURE_OBJECT&quot;,&quot;id&quot;:&quot;2e07a7d0-d249-42f9-9e38-cad63bbf2e74&quot;,&quot;relativeTransform&quot;:{&quot;translate&quot;:{&quot;x&quot;:-425.38400454200325,&quot;y&quot;:208.0597982931414},&quot;rotate&quot;:0},&quot;opacity&quot;:1,&quot;path&quot;:{&quot;type&quot;:&quot;POLY_LINE&quot;,&quot;points&quot;:[{&quot;x&quot;:-22,&quot;y&quot;:0},{&quot;x&quot;:22,&quot;y&quot;:0}],&quot;closed&quot;:false},&quot;pathStyles&quot;:[{&quot;type&quot;:&quot;FILL&quot;,&quot;fillStyle&quot;:&quot;rgba(0,0,0,0)&quot;},{&quot;type&quot;:&quot;STROKE&quot;,&quot;strokeStyle&quot;:&quot;#232323&quot;,&quot;lineWidth&quot;:1,&quot;lineJoin&quot;:&quot;round&quot;}],&quot;pathMarkers&quot;:{&quot;markerEnd&quot;:{&quot;type&quot;:&quot;PATH&quot;,&quot;units&quot;:{&quot;type&quot;:&quot;STROKE_WIDTH&quot;,&quot;scale&quot;:1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9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eb1395b-6944-4693-ae2a-88264fcde07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eb1395b-6944-4693-ae2a-88264fcde073&quot;:{&quot;type&quot;:&quot;FIGURE_OBJECT&quot;,&quot;id&quot;:&quot;4eb1395b-6944-4693-ae2a-88264fcde073&quot;,&quot;parent&quot;:{&quot;type&quot;:&quot;CHILD&quot;,&quot;parentId&quot;:&quot;cd5e7850-7404-4c47-97cc-31070c969a76&quot;,&quot;order&quot;:&quot;992&quot;},&quot;relativeTransform&quot;:{&quot;translate&quot;:{&quot;x&quot;:10.835130077043656,&quot;y&quot;:0},&quot;rotate&quot;:0}},&quot;b6f8347f-8389-4e82-9790-eda1603b1c52&quot;:{&quot;type&quot;:&quot;FIGURE_OBJECT&quot;,&quot;id&quot;:&quot;b6f8347f-8389-4e82-9790-eda1603b1c52&quot;,&quot;name&quot;:&quot;Sphere&quot;,&quot;relativeTransform&quot;:{&quot;translate&quot;:{&quot;x&quot;:-164.2923612361479,&quot;y&quot;:-16.221509521187624},&quot;rotate&quot;:0,&quot;skewX&quot;:0,&quot;scale&quot;:{&quot;x&quot;:0.1078165119292481,&quot;y&quot;:0.1032767728068899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2&quot;}},&quot;f607c573-cc50-472f-9744-57f75d8c07ea&quot;:{&quot;type&quot;:&quot;FIGURE_OBJECT&quot;,&quot;id&quot;:&quot;f607c573-cc50-472f-9744-57f75d8c07ea&quot;,&quot;name&quot;:&quot;Sphere&quot;,&quot;relativeTransform&quot;:{&quot;translate&quot;:{&quot;x&quot;:-139.89806685790396,&quot;y&quot;:-22.293628621545487},&quot;rotate&quot;:1.0708018872964842,&quot;skewX&quot;:6.783357454731496e-17,&quot;scale&quot;:{&quot;x&quot;:0.1130779114555083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5&quot;}},&quot;c260fde2-0946-4833-8ccd-5933af3dcd95&quot;:{&quot;type&quot;:&quot;FIGURE_OBJECT&quot;,&quot;id&quot;:&quot;c260fde2-0946-4833-8ccd-5933af3dcd95&quot;,&quot;name&quot;:&quot;Sphere&quot;,&quot;relativeTransform&quot;:{&quot;translate&quot;:{&quot;x&quot;:-146.78755404986256,&quot;y&quot;:4.288907182946973},&quot;rotate&quot;:-0.9192950232753198,&quot;skewX&quot;:0,&quot;scale&quot;:{&quot;x&quot;:0.11307791145550831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797a10e-1350-4a97-942a-29f28793f5bd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797a10e-1350-4a97-942a-29f28793f5bd&quot;:{&quot;type&quot;:&quot;FIGURE_OBJECT&quot;,&quot;id&quot;:&quot;4797a10e-1350-4a97-942a-29f28793f5bd&quot;,&quot;parent&quot;:{&quot;type&quot;:&quot;CHILD&quot;,&quot;parentId&quot;:&quot;cd5e7850-7404-4c47-97cc-31070c969a76&quot;,&quot;order&quot;:&quot;993&quot;},&quot;relativeTransform&quot;:{&quot;translate&quot;:{&quot;x&quot;:6.965440763813778,&quot;y&quot;:0},&quot;rotate&quot;:0}},&quot;dcc11fe8-51c5-4030-bb44-ea14e2001c04&quot;:{&quot;type&quot;:&quot;FIGURE_OBJECT&quot;,&quot;id&quot;:&quot;dcc11fe8-51c5-4030-bb44-ea14e2001c04&quot;,&quot;name&quot;:&quot;Antibody (round style)&quot;,&quot;relativeTransform&quot;:{&quot;translate&quot;:{&quot;x&quot;:-357.1680981788081,&quot;y&quot;:1.6233708324047864},&quot;rotate&quot;:0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2&quot;}},&quot;de164878-3547-4b1d-9786-6f9c2fde5992&quot;:{&quot;type&quot;:&quot;FIGURE_OBJECT&quot;,&quot;id&quot;:&quot;de164878-3547-4b1d-9786-6f9c2fde5992&quot;,&quot;name&quot;:&quot;Antibody (round style)&quot;,&quot;relativeTransform&quot;:{&quot;translate&quot;:{&quot;x&quot;:-342.8062884771316,&quot;y&quot;:-22.422570597107114},&quot;rotate&quot;:0.8566226391224596,&quot;skewX&quot;:3.013194991264762e-16,&quot;scale&quot;:{&quot;x&quot;:0.1517509802603144,&quot;y&quot;:0.15175098026031442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5&quot;}},&quot;74deceed-3bd3-41e4-b1df-a3d4ad3d2bab&quot;:{&quot;type&quot;:&quot;FIGURE_OBJECT&quot;,&quot;id&quot;:&quot;74deceed-3bd3-41e4-b1df-a3d4ad3d2bab&quot;,&quot;name&quot;:&quot;Antibody (round style)&quot;,&quot;relativeTransform&quot;:{&quot;translate&quot;:{&quot;x&quot;:-371.40384048580205,&quot;y&quot;:-25.01999976462728},&quot;rotate&quot;:-0.6262994016812096,&quot;skewX&quot;:1.5065974956323803e-16,&quot;scale&quot;:{&quot;x&quot;:0.15175098026031442,&quot;y&quot;:0.1517509802603144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b3c0cce6-1481-4af9-a840-6d9e74c06922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b3c0cce6-1481-4af9-a840-6d9e74c06922&quot;:{&quot;type&quot;:&quot;FIGURE_OBJECT&quot;,&quot;id&quot;:&quot;b3c0cce6-1481-4af9-a840-6d9e74c06922&quot;,&quot;name&quot;:&quot;Generic protein (ball)&quot;,&quot;relativeTransform&quot;:{&quot;translate&quot;:{&quot;x&quot;:-119.80284057004454,&quot;y&quot;:153.3316612477164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4d474c6-233c-4fe3-a4c2-92dccf3dca20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4d474c6-233c-4fe3-a4c2-92dccf3dca20&quot;:{&quot;type&quot;:&quot;FIGURE_OBJECT&quot;,&quot;id&quot;:&quot;44d474c6-233c-4fe3-a4c2-92dccf3dca20&quot;,&quot;name&quot;:&quot;Generic protein (ball)&quot;,&quot;relativeTransform&quot;:{&quot;translate&quot;:{&quot;x&quot;:97.52359424297677,&quot;y&quot;:149.62509863299425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6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887c79ec-ae35-481e-a1a4-144e34f8c0d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887c79ec-ae35-481e-a1a4-144e34f8c0df&quot;:{&quot;type&quot;:&quot;FIGURE_OBJECT&quot;,&quot;id&quot;:&quot;887c79ec-ae35-481e-a1a4-144e34f8c0df&quot;,&quot;name&quot;:&quot;Generic protein (ball)&quot;,&quot;relativeTransform&quot;:{&quot;translate&quot;:{&quot;x&quot;:-337.12921992948566,&quot;y&quot;:149.62448056469182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METHOD" val="pptx_export_from_biorender"/>
  <p:tag name="ILLUSTRATIONID" val="682462c579946411fa0367da"/>
  <p:tag name="SLIDEID" val="cd5e7850-7404-4c47-97cc-31070c969a76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51aedeb-aaaa-4b02-8128-d74f11c981a5&quot;:{&quot;type&quot;:&quot;FIGURE_OBJECT&quot;,&quot;id&quot;:&quot;d51aedeb-aaaa-4b02-8128-d74f11c981a5&quot;,&quot;relativeTransform&quot;:{&quot;translate&quot;:{&quot;x&quot;:0,&quot;y&quot;:0},&quot;rotate&quot;:0,&quot;skewX&quot;:0,&quot;scale&quot;:{&quot;x&quot;:1,&quot;y&quot;:1}},&quot;path&quot;:{&quot;type&quot;:&quot;RECT&quot;,&quot;size&quot;:{&quot;x&quot;:1104,&quot;y&quot;:624}},&quot;pathStyles&quot;:[{&quot;type&quot;:&quot;FILL&quot;,&quot;fillStyle&quot;:&quot;rgba(0, 0, 0, 0)&quot;}],&quot;parent&quot;:{&quot;type&quot;:&quot;FRAME&quot;,&quot;parentId&quot;:&quot;cd5e7850-7404-4c47-97cc-31070c969a76&quot;,&quot;order&quot;:&quot;5&quot;}},&quot;b9c9e97c-d604-4bc6-abe7-c3c4126827dd&quot;:{&quot;type&quot;:&quot;FIGURE_OBJECT&quot;,&quot;id&quot;:&quot;b9c9e97c-d604-4bc6-abe7-c3c4126827dd&quot;,&quot;name&quot;:&quot;Eppendorf tube (2/3 liquid, closed)&quot;,&quot;relativeTransform&quot;:{&quot;translate&quot;:{&quot;x&quot;:-448.6804682143385,&quot;y&quot;:65.20436990884538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05&quot;}},&quot;e5c217ee-bee9-4bfb-a567-1209b51570a7&quot;:{&quot;type&quot;:&quot;FIGURE_OBJECT&quot;,&quot;id&quot;:&quot;e5c217ee-bee9-4bfb-a567-1209b51570a7&quot;,&quot;name&quot;:&quot;Eppendorf tube (1/3 liquid, closed)&quot;,&quot;relativeTransform&quot;:{&quot;translate&quot;:{&quot;x&quot;:186.60926865135607,&quot;y&quot;:65.9529834783266},&quot;rotate&quot;:0,&quot;skewX&quot;:0,&quot;scale&quot;:{&quot;x&quot;:0.3703703703703703,&quot;y&quot;:0.3703703703703703}},&quot;opacity&quot;:1,&quot;image&quot;:{&quot;url&quot;:&quot;https://icons.biorender.com/biorender/5e41d9c2e250000028d2f746/eppendorf-tube-1-3-closed.png&quot;,&quot;size&quot;:{&quot;x&quot;:162,&quot;y&quot;:352},&quot;isPremium&quot;:false},&quot;source&quot;:{&quot;id&quot;:&quot;5e41d978e250000028d2f71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&quot;}},&quot;c0fef990-a7e4-4e38-b85f-accaf6d68046&quot;:{&quot;type&quot;:&quot;FIGURE_OBJECT&quot;,&quot;id&quot;:&quot;c0fef990-a7e4-4e38-b85f-accaf6d68046&quot;,&quot;name&quot;:&quot;Eppendorf tube (2/3 liquid, closed)&quot;,&quot;relativeTransform&quot;:{&quot;translate&quot;:{&quot;x&quot;:-28.02804375236947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5&quot;}},&quot;cad0ab19-ab6a-4302-b374-414b10bcfe09&quot;:{&quot;type&quot;:&quot;FIGURE_OBJECT&quot;,&quot;id&quot;:&quot;cad0ab19-ab6a-4302-b374-414b10bcfe09&quot;,&quot;name&quot;:&quot;Eppendorf tube (2/3 liquid, closed)&quot;,&quot;relativeTransform&quot;:{&quot;translate&quot;:{&quot;x&quot;:-238.82110495671083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2&quot;}},&quot;f55a759a-10b4-4e60-8e7b-90791cdb5d69&quot;:{&quot;type&quot;:&quot;FIGURE_OBJECT&quot;,&quot;id&quot;:&quot;f55a759a-10b4-4e60-8e7b-90791cdb5d69&quot;,&quot;relativeTransform&quot;:{&quot;translate&quot;:{&quot;x&quot;:-0.0001290645072629104,&quot;y&quot;:-233.62956905894822},&quot;rotate&quot;:0},&quot;opacity&quot;:1,&quot;pathStyles&quot;:[{&quot;type&quot;:&quot;FILL&quot;,&quot;fillStyle&quot;:&quot;rgba(70,69,70,1)&quot;}],&quot;text&quot;:{&quot;textData&quot;:{&quot;lineSpacing&quot;:&quot;normal&quot;,&quot;alignment&quot;:&quot;center&quot;,&quot;lines&quot;:[{&quot;runs&quot;:[{&quot;style&quot;:{&quot;fontFamily&quot;:&quot;Roboto&quot;,&quot;fontSize&quot;:40,&quot;color&quot;:&quot;rgba(70,69,70,1)&quot;,&quot;fontWeight&quot;:&quot;bold&quot;,&quot;fontStyle&quot;:&quot;normal&quot;,&quot;decoration&quot;:&quot;none&quot;,&quot;script&quot;:&quot;none&quot;},&quot;range&quot;:[0,27]}],&quot;text&quot;:&quot;Immunoprecipitation Protocol&quot;,&quot;baseStyle&quot;:{&quot;fontFamily&quot;:&quot;Roboto&quot;,&quot;fontSize&quot;:40,&quot;color&quot;:&quot;rgba(70,69,70,1)&quot;,&quot;fontWeight&quot;:&quot;bold&quot;,&quot;fontStyle&quot;:&quot;normal&quot;,&quot;decoration&quot;:&quot;none&quot;,&quot;script&quot;:&quot;none&quot;}}],&quot;verticalAlign&quot;:&quot;TOP&quot;},&quot;size&quot;:{&quot;x&quot;:545.1524352162378,&quot;y&quot;:47},&quot;targetSize&quot;:{&quot;x&quot;:545.1524352162378,&quot;y&quot;:47},&quot;format&quot;:&quot;BETTER_TEXT&quot;,&quot;verticalAlign&quot;:&quot;TOP&quot;},&quot;isLocked&quot;:false,&quot;parent&quot;:{&quot;type&quot;:&quot;CHILD&quot;,&quot;parentId&quot;:&quot;cd5e7850-7404-4c47-97cc-31070c969a76&quot;,&quot;order&quot;:&quot;9525&quot;}},&quot;e97449e9-c60c-4029-baef-99d2c26a6ffb&quot;:{&quot;type&quot;:&quot;FIGURE_OBJECT&quot;,&quot;id&quot;:&quot;e97449e9-c60c-4029-baef-99d2c26a6ffb&quot;,&quot;relativeTransform&quot;:{&quot;translate&quot;:{&quot;x&quot;:-342.1648865859944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26]}],&quot;text&quot;:&quot;Add antibodies and incuba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117.97026395550321,&quot;y&quot;:37.08},&quot;targetSize&quot;:{&quot;x&quot;:117.97026395550321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3&quot;}},&quot;50cf6d8c-f731-44c9-baae-11c9f56fb21d&quot;:{&quot;type&quot;:&quot;FIGURE_OBJECT&quot;,&quot;id&quot;:&quot;50cf6d8c-f731-44c9-baae-11c9f56fb21d&quot;,&quot;relativeTransform&quot;:{&quot;translate&quot;:{&quot;x&quot;:435.9358582219892,&quot;y&quot;:-78.75827327785986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0]}],&quot;text&quot;:&quot;Downstream 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1]}],&quot;text&quot;:&quot;applications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3]}],&quot;text&quot;:&quot;(Western blot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03.95839891320838,&quot;y&quot;:55.16},&quot;targetSize&quot;:{&quot;x&quot;:103.95839891320838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54&quot;}},&quot;e28491dd-63af-4481-944d-a5bcb917ad2d&quot;:{&quot;type&quot;:&quot;FIGURE_OBJECT&quot;,&quot;id&quot;:&quot;e28491dd-63af-4481-944d-a5bcb917ad2d&quot;,&quot;relativeTransform&quot;:{&quot;translate&quot;:{&quot;x&quot;:-450.78154740943216,&quot;y&quot;:-87.79827327785975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1]}],&quot;text&quot;:&quot;Cell lysates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4]}],&quot;text&quot;:&quot;(total protein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00.08707475977731,&quot;y&quot;:37.08},&quot;targetSize&quot;:{&quot;x&quot;:100.08707475977731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5&quot;}},&quot;f4691afd-e3a4-4878-ac78-d0dc876cbbb5&quot;:{&quot;type&quot;:&quot;FIGURE_OBJECT&quot;,&quot;id&quot;:&quot;f4691afd-e3a4-4878-ac78-d0dc876cbbb5&quot;,&quot;relativeTransform&quot;:{&quot;translate&quot;:{&quot;x&quot;:-450.78154740943216,&quot;y&quot;:-132.28103773480598},&quot;rotate&quot;:0},&quot;layout&quot;:{&quot;sizeRatio&quot;:{&quot;x&quot;:0.88,&quot;y&quot;:0.88},&quot;keepAspectRatio&quot;:true},&quot;opacity&quot;:1,&quot;path&quot;:{&quot;type&quot;:&quot;ELLIPSE&quot;,&quot;size&quot;:{&quot;x&quot;:28,&quot;y&quot;:28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55&quot;}},&quot;68b6f46b-0ba6-478f-ac43-86c59b5aaba9&quot;:{&quot;type&quot;:&quot;FIGURE_OBJECT&quot;,&quot;id&quot;:&quot;68b6f46b-0ba6-478f-ac43-86c59b5aaba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0]}],&quot;text&quot;:&quot;1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size&quot;:{&quot;x&quot;:24.64,&quot;y&quot;:19},&quot;targetSize&quot;:{&quot;x&quot;:24.64,&quot;y&quot;:2},&quot;format&quot;:&quot;BETTER_TEXT&quot;},&quot;parent&quot;:{&quot;type&quot;:&quot;CHILD&quot;,&quot;parentId&quot;:&quot;f4691afd-e3a4-4878-ac78-d0dc876cbbb5&quot;,&quot;order&quot;:&quot;5&quot;}},&quot;56482685-bf69-4300-83f2-ea0e2bd0c683&quot;:{&quot;type&quot;:&quot;FIGURE_OBJECT&quot;,&quot;id&quot;:&quot;56482685-bf69-4300-83f2-ea0e2bd0c683&quot;,&quot;relativeTransform&quot;:{&quot;translate&quot;:{&quot;x&quot;:-239.50734845907326,&quot;y&quot;:-87.79827327785964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6]}],&quot;text&quot;:&quot;Antigen-antibody 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6]}],&quot;text&quot;:&quot;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],&quot;verticalAlign&quot;:&quot;TOP&quot;},&quot;size&quot;:{&quot;x&quot;:134.19094167508467,&quot;y&quot;:37.08},&quot;targetSize&quot;:{&quot;x&quot;:134.19094167508467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6&quot;}},&quot;c5387106-cc98-44c7-bafa-fd4994d17866&quot;:{&quot;type&quot;:&quot;FIGURE_OBJECT&quot;,&quot;id&quot;:&quot;c5387106-cc98-44c7-bafa-fd4994d17866&quot;,&quot;relativeTransform&quot;:{&quot;translate&quot;:{&quot;x&quot;:-239.50734845907328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65&quot;}},&quot;84138ea7-e612-4a4a-a703-89d20c3fe826&quot;:{&quot;type&quot;:&quot;FIGURE_OBJECT&quot;,&quot;id&quot;:&quot;84138ea7-e612-4a4a-a703-89d20c3fe82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2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c5387106-cc98-44c7-bafa-fd4994d17866&quot;,&quot;order&quot;:&quot;5&quot;}},&quot;9388de1b-8d4b-4f1d-b36f-efab24f58402&quot;:{&quot;type&quot;:&quot;FIGURE_OBJECT&quot;,&quot;id&quot;:&quot;9388de1b-8d4b-4f1d-b36f-efab24f58402&quot;,&quot;relativeTransform&quot;:{&quot;translate&quot;:{&quot;x&quot;:-129.3477858943372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5]}],&quot;text&quot;:&quot;Add Protein A/G 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,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7]}],&quot;text&quot;:&quot;beads and incuba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139.70907365295125,&quot;y&quot;:37.08},&quot;targetSize&quot;:{&quot;x&quot;:139.70907365295125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7&quot;}},&quot;0bda9210-c13a-41af-b207-c39ba13791b7&quot;:{&quot;type&quot;:&quot;FIGURE_OBJECT&quot;,&quot;id&quot;:&quot;0bda9210-c13a-41af-b207-c39ba13791b7&quot;,&quot;relativeTransform&quot;:{&quot;translate&quot;:{&quot;x&quot;:-29.071956844472176,&quot;y&quot;:-78.75827327786008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28]}],&quot;text&quot;:&quot;Antigen-antibody-bead 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20]}],&quot;text&quot;:&quot;(with other proteins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55.249394801451,&quot;y&quot;:55.16},&quot;targetSize&quot;:{&quot;x&quot;:155.249394801451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575&quot;}},&quot;96998584-8ce5-4991-afaa-c197a808058b&quot;:{&quot;type&quot;:&quot;FIGURE_OBJECT&quot;,&quot;id&quot;:&quot;96998584-8ce5-4991-afaa-c197a808058b&quot;,&quot;relativeTransform&quot;:{&quot;translate&quot;:{&quot;x&quot;:-29.07195684447217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8&quot;}},&quot;157225a5-cc66-4ac6-b5f6-e63c5ffe7640&quot;:{&quot;type&quot;:&quot;FIGURE_OBJECT&quot;,&quot;id&quot;:&quot;157225a5-cc66-4ac6-b5f6-e63c5ffe764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3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96998584-8ce5-4991-afaa-c197a808058b&quot;,&quot;order&quot;:&quot;5&quot;}},&quot;5cabc9a1-fca2-40a8-96bd-e0217240b7df&quot;:{&quot;type&quot;:&quot;FIGURE_OBJECT&quot;,&quot;id&quot;:&quot;5cabc9a1-fca2-40a8-96bd-e0217240b7df&quot;,&quot;relativeTransform&quot;:{&quot;translate&quot;:{&quot;x&quot;:77.6762179521092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3]}],&quot;text&quot;:&quot;Wash and elu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94.43145393528863,&quot;y&quot;:37.08},&quot;targetSize&quot;:{&quot;x&quot;:94.43145393528863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6&quot;}},&quot;480b3a4c-0b0c-44ac-8708-b0a0e75913c4&quot;:{&quot;type&quot;:&quot;FIGURE_OBJECT&quot;,&quot;id&quot;:&quot;480b3a4c-0b0c-44ac-8708-b0a0e75913c4&quot;,&quot;relativeTransform&quot;:{&quot;translate&quot;:{&quot;x&quot;:178.67086079140043,&quot;y&quot;:-78.7584735859384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28]}],&quot;text&quot;:&quot;Antigen-antibody-bead 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8]}],&quot;text&quot;:&quot;(no other proteins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53.82573066680766,&quot;y&quot;:55.16},&quot;targetSize&quot;:{&quot;x&quot;:153.82573066680766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605&quot;}},&quot;4cff785d-731b-488c-a88e-ffc72f8db2f6&quot;:{&quot;type&quot;:&quot;FIGURE_OBJECT&quot;,&quot;id&quot;:&quot;4cff785d-731b-488c-a88e-ffc72f8db2f6&quot;,&quot;relativeTransform&quot;:{&quot;translate&quot;:{&quot;x&quot;:178.67086079140043,&quot;y&quot;:-132.2812380428844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1&quot;}},&quot;895507ec-7314-4550-a4ba-e2d4ae102a46&quot;:{&quot;type&quot;:&quot;FIGURE_OBJECT&quot;,&quot;id&quot;:&quot;895507ec-7314-4550-a4ba-e2d4ae102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4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4cff785d-731b-488c-a88e-ffc72f8db2f6&quot;,&quot;order&quot;:&quot;5&quot;}},&quot;43d80e4b-edeb-4660-a02d-13b0da589284&quot;:{&quot;type&quot;:&quot;FIGURE_OBJECT&quot;,&quot;id&quot;:&quot;43d80e4b-edeb-4660-a02d-13b0da589284&quot;,&quot;relativeTransform&quot;:{&quot;translate&quot;:{&quot;x&quot;:284.7516273097235,&quot;y&quot;:65.39366675377829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5]}],&quot;text&quot;:&quot;Purify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41.3359375,&quot;y&quot;:19},&quot;targetSize&quot;:{&quot;x&quot;:41.3359375,&quot;y&quot;:19},&quot;format&quot;:&quot;BETTER_TEXT&quot;,&quot;verticalAlign&quot;:&quot;TOP&quot;},&quot;isLocked&quot;:false,&quot;parent&quot;:{&quot;type&quot;:&quot;CHILD&quot;,&quot;parentId&quot;:&quot;cd5e7850-7404-4c47-97cc-31070c969a76&quot;,&quot;order&quot;:&quot;9615&quot;}},&quot;654437f9-576c-469b-8ae5-ffe88c90f417&quot;:{&quot;type&quot;:&quot;FIGURE_OBJECT&quot;,&quot;id&quot;:&quot;654437f9-576c-469b-8ae5-ffe88c90f417&quot;,&quot;name&quot;:&quot;Gel electrophoresis (front view with bands)&quot;,&quot;relativeTransform&quot;:{&quot;translate&quot;:{&quot;x&quot;:437.36999545799665,&quot;y&quot;:65.20479829314132},&quot;rotate&quot;:0},&quot;opacity&quot;:1,&quot;source&quot;:{&quot;id&quot;:&quot;5f59161a7b452000b5c5bdfc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2&quot;}},&quot;44a38876-24c6-4c1a-95ef-84c0d4bf03eb&quot;:{&quot;type&quot;:&quot;FIGURE_OBJECT&quot;,&quot;id&quot;:&quot;44a38876-24c6-4c1a-95ef-84c0d4bf03eb&quot;,&quot;name&quot;:&quot;Gel electrophoresis (front view)&quot;,&quot;relativeTransform&quot;:{&quot;translate&quot;:{&quot;x&quot;:4.263256414560601e-14,&quot;y&quot;:2.1316282072803006e-14},&quot;rotate&quot;:0,&quot;skewX&quot;:0,&quot;scale&quot;:{&quot;x&quot;:0.7791005344851404,&quot;y&quot;:0.7791005344851404}},&quot;opacity&quot;:1,&quot;image&quot;:{&quot;url&quot;:&quot;https://icons.biorender.com/biorender/5f5911a67b3fab00287acef4/gel-electrophoresis-front-view.png&quot;,&quot;size&quot;:{&quot;x&quot;:190,&quot;y&quot;:144},&quot;isPremium&quot;:false},&quot;source&quot;:{&quot;id&quot;:&quot;5e5009b29e5f88002813fa94&quot;,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1&quot;}},&quot;e5f55a16-ec97-453c-a4cf-dce6ab6826a7&quot;:{&quot;type&quot;:&quot;FIGURE_OBJECT&quot;,&quot;id&quot;:&quot;e5f55a16-ec97-453c-a4cf-dce6ab6826a7&quot;,&quot;relativeTransform&quot;:{&quot;translate&quot;:{&quot;x&quot;:-59.18436081178879,&quot;y&quot;:4.8243191920169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2&quot;}},&quot;3d82647b-2027-4a34-8886-305d9dfa556f&quot;:{&quot;type&quot;:&quot;FIGURE_OBJECT&quot;,&quot;id&quot;:&quot;3d82647b-2027-4a34-8886-305d9dfa556f&quot;,&quot;relativeTransform&quot;:{&quot;translate&quot;:{&quot;x&quot;:-5.46229728115577e-14,&quot;y&quot;:-0.002585515663815485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1&quot;}},&quot;71859d63-65d1-40b2-86e5-f69a84c368f8&quot;:{&quot;type&quot;:&quot;FIGURE_OBJECT&quot;,&quot;id&quot;:&quot;71859d63-65d1-40b2-86e5-f69a84c368f8&quot;,&quot;relativeTransform&quot;:{&quot;translate&quot;:{&quot;x&quot;:-5.46229728115577e-14,&quot;y&quot;:16.42060998405698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2&quot;}},&quot;fabf7432-d0f2-4121-b2fe-e6375496971b&quot;:{&quot;type&quot;:&quot;FIGURE_OBJECT&quot;,&quot;id&quot;:&quot;fabf7432-d0f2-4121-b2fe-e6375496971b&quot;,&quot;relativeTransform&quot;:{&quot;translate&quot;:{&quot;x&quot;:-5.46229728115577e-14,&quot;y&quot;:-16.42060998405626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3&quot;}},&quot;2f045fb2-c349-4c76-a89d-b21db67daa6b&quot;:{&quot;type&quot;:&quot;FIGURE_OBJECT&quot;,&quot;id&quot;:&quot;2f045fb2-c349-4c76-a89d-b21db67daa6b&quot;,&quot;relativeTransform&quot;:{&quot;translate&quot;:{&quot;x&quot;:-5.46229728115577e-14,&quot;y&quot;:-32.8438054837771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5&quot;}},&quot;9ab83399-7a3d-4e14-9a59-da93d68c44d1&quot;:{&quot;type&quot;:&quot;FIGURE_OBJECT&quot;,&quot;id&quot;:&quot;9ab83399-7a3d-4e14-9a59-da93d68c44d1&quot;,&quot;relativeTransform&quot;:{&quot;translate&quot;:{&quot;x&quot;:-5.46229728115577e-14,&quot;y&quot;:32.838634452448524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6&quot;}},&quot;f0b6bf6b-55e3-4a7d-aa07-a176210bee23&quot;:{&quot;type&quot;:&quot;FIGURE_OBJECT&quot;,&quot;id&quot;:&quot;f0b6bf6b-55e3-4a7d-aa07-a176210bee23&quot;,&quot;relativeTransform&quot;:{&quot;translate&quot;:{&quot;x&quot;:-5.46229728115577e-14,&quot;y&quot;:-44.09079862354216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7&quot;}},&quot;0a4ca617-ea60-4773-9819-f875c65e4396&quot;:{&quot;type&quot;:&quot;FIGURE_OBJECT&quot;,&quot;id&quot;:&quot;0a4ca617-ea60-4773-9819-f875c65e4396&quot;,&quot;relativeTransform&quot;:{&quot;translate&quot;:{&quot;x&quot;:-5.46229728115577e-14,&quot;y&quot;:44.0907986235419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8&quot;}},&quot;7bfa39ce-cbf1-446f-8945-a22c5b193070&quot;:{&quot;type&quot;:&quot;FIGURE_OBJECT&quot;,&quot;id&quot;:&quot;7bfa39ce-cbf1-446f-8945-a22c5b193070&quot;,&quot;relativeTransform&quot;:{&quot;translate&quot;:{&quot;x&quot;:-46.37017893533357,&quot;y&quot;:-0.84131735783898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3&quot;}},&quot;33e62a27-e1f7-4b6b-aae1-82207af56edc&quot;:{&quot;type&quot;:&quot;FIGURE_OBJECT&quot;,&quot;id&quot;:&quot;33e62a27-e1f7-4b6b-aae1-82207af56edc&quot;,&quot;relativeTransform&quot;:{&quot;translate&quot;:{&quot;x&quot;:-4.796163466380676e-14,&quot;y&quot;:5.643475554561401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2&quot;}},&quot;1dc4b4b7-b721-4e4a-9801-bda425aff9d9&quot;:{&quot;type&quot;:&quot;FIGURE_OBJECT&quot;,&quot;id&quot;:&quot;1dc4b4b7-b721-4e4a-9801-bda425aff9d9&quot;,&quot;relativeTransform&quot;:{&quot;translate&quot;:{&quot;x&quot;:-4.796163466380676e-14,&quot;y&quot;:38.5923469930610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5&quot;}},&quot;1d17fc50-716e-445d-8a65-3c0cfe69f382&quot;:{&quot;type&quot;:&quot;FIGURE_OBJECT&quot;,&quot;id&quot;:&quot;1d17fc50-716e-445d-8a65-3c0cfe69f382&quot;,&quot;relativeTransform&quot;:{&quot;translate&quot;:{&quot;x&quot;:-4.796163466380676e-14,&quot;y&quot;:-38.59234699306103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7&quot;}},&quot;134e5ee4-ce18-4113-b283-84ace8443fc9&quot;:{&quot;type&quot;:&quot;FIGURE_OBJECT&quot;,&quot;id&quot;:&quot;134e5ee4-ce18-4113-b283-84ace8443fc9&quot;,&quot;relativeTransform&quot;:{&quot;translate&quot;:{&quot;x&quot;:-20.39855864378319,&quot;y&quot;:-3.7826274076053323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5&quot;}},&quot;1cf1d158-e47a-40ce-ab67-a514dfba402c&quot;:{&quot;type&quot;:&quot;FIGURE_OBJECT&quot;,&quot;id&quot;:&quot;1cf1d158-e47a-40ce-ab67-a514dfba402c&quot;,&quot;relativeTransform&quot;:{&quot;translate&quot;:{&quot;x&quot;:-4.796163466380676e-14,&quot;y&quot;:24.71517928205366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2&quot;}},&quot;d621666b-10c5-437c-a06a-3b0ad4ec8f59&quot;:{&quot;type&quot;:&quot;FIGURE_OBJECT&quot;,&quot;id&quot;:&quot;d621666b-10c5-437c-a06a-3b0ad4ec8f59&quot;,&quot;relativeTransform&quot;:{&quot;translate&quot;:{&quot;x&quot;:-4.796163466380676e-14,&quot;y&quot;:-24.71517928205367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5&quot;}},&quot;f2469843-fbb8-425f-b141-23b2f8fef5e9&quot;:{&quot;type&quot;:&quot;FIGURE_OBJECT&quot;,&quot;id&quot;:&quot;f2469843-fbb8-425f-b141-23b2f8fef5e9&quot;,&quot;relativeTransform&quot;:{&quot;translate&quot;:{&quot;x&quot;:-6.2075054537542655,&quot;y&quot;:18.339984803777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6&quot;}},&quot;c97299f6-f590-40e2-9f5e-c18a47cf3c45&quot;:{&quot;type&quot;:&quot;FIGURE_OBJECT&quot;,&quot;id&quot;:&quot;c97299f6-f590-40e2-9f5e-c18a47cf3c45&quot;,&quot;relativeTransform&quot;:{&quot;translate&quot;:{&quot;x&quot;:-2.753353101070388e-13,&quot;y&quot;:-30.35630436782901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2&quot;}},&quot;80c92ba3-6e6c-47f7-9697-566234158e69&quot;:{&quot;type&quot;:&quot;FIGURE_OBJECT&quot;,&quot;id&quot;:&quot;80c92ba3-6e6c-47f7-9697-566234158e69&quot;,&quot;relativeTransform&quot;:{&quot;translate&quot;:{&quot;x&quot;:1.794120407794253e-13,&quot;y&quot;:30.35630436782889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5&quot;}},&quot;085d75e6-9a27-4967-8f95-b0d4aaa87e8c&quot;:{&quot;type&quot;:&quot;FIGURE_OBJECT&quot;,&quot;id&quot;:&quot;085d75e6-9a27-4967-8f95-b0d4aaa87e8c&quot;,&quot;relativeTransform&quot;:{&quot;translate&quot;:{&quot;x&quot;:21.14960326810035,&quot;y&quot;:4.45341521762708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7&quot;}},&quot;a92348dd-15b9-4a36-92a7-b51c17234cbd&quot;:{&quot;type&quot;:&quot;FIGURE_OBJECT&quot;,&quot;id&quot;:&quot;a92348dd-15b9-4a36-92a7-b51c17234cbd&quot;,&quot;relativeTransform&quot;:{&quot;translate&quot;:{&quot;x&quot;:-0.00008161093415104403,&quot;y&quot;:-0.0004097293986020656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2&quot;}},&quot;cf304fa8-ed08-442d-86df-7ba1cc4fe0c5&quot;:{&quot;type&quot;:&quot;FIGURE_OBJECT&quot;,&quot;id&quot;:&quot;cf304fa8-ed08-442d-86df-7ba1cc4fe0c5&quot;,&quot;relativeTransform&quot;:{&quot;translate&quot;:{&quot;x&quot;:0.00008161093428249444,&quot;y&quot;:-32.95122190728569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5&quot;}},&quot;852bdfb3-4574-406b-a820-52520487f22f&quot;:{&quot;type&quot;:&quot;FIGURE_OBJECT&quot;,&quot;id&quot;:&quot;852bdfb3-4574-406b-a820-52520487f22f&quot;,&quot;relativeTransform&quot;:{&quot;translate&quot;:{&quot;x&quot;:0.00008161093428249444,&quot;y&quot;:32.95122190728556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7&quot;}},&quot;66a0341e-c358-4a77-bc44-6398cee03035&quot;:{&quot;type&quot;:&quot;FIGURE_OBJECT&quot;,&quot;id&quot;:&quot;66a0341e-c358-4a77-bc44-6398cee03035&quot;,&quot;relativeTransform&quot;:{&quot;translate&quot;:{&quot;x&quot;:435.9358582219892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25&quot;}},&quot;ac9e7427-8b5b-4971-a61e-93e689519c00&quot;:{&quot;type&quot;:&quot;FIGURE_OBJECT&quot;,&quot;id&quot;:&quot;ac9e7427-8b5b-4971-a61e-93e689519c0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5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66a0341e-c358-4a77-bc44-6398cee03035&quot;,&quot;order&quot;:&quot;5&quot;}},&quot;9f7cf7dc-9079-45b5-bdce-74a9b91394db&quot;:{&quot;type&quot;:&quot;FIGURE_OBJECT&quot;,&quot;id&quot;:&quot;9f7cf7dc-9079-45b5-bdce-74a9b91394db&quot;,&quot;relativeTransform&quot;:{&quot;translate&quot;:{&quot;x&quot;:-341.66527968765706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3&quot;}},&quot;97daa0c3-4002-4620-8c90-8f8ac6de4a1f&quot;:{&quot;type&quot;:&quot;FIGURE_OBJECT&quot;,&quot;id&quot;:&quot;97daa0c3-4002-4620-8c90-8f8ac6de4a1f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7cf7dc-9079-45b5-bdce-74a9b91394db&quot;,&quot;order&quot;:&quot;2&quot;}},&quot;022cde0d-26c1-4358-bbc9-a87ae13b86e0&quot;:{&quot;type&quot;:&quot;FIGURE_OBJECT&quot;,&quot;id&quot;:&quot;022cde0d-26c1-4358-bbc9-a87ae13b86e0&quot;,&quot;relativeTransform&quot;:{&quot;translate&quot;:{&quot;x&quot;:4.193461330737627,&quot;y&quot;:-6.339999999999918},&quot;rotate&quot;:0},&quot;opacity&quot;:1,&quot;path&quot;:{&quot;type&quot;:&quot;POLY_LINE&quot;,&quot;points&quot;:[{&quot;x&quot;:-11.407376299654167,&quot;y&quot;:-16},{&quot;x&quot;:-6.257103233673906,&quot;y&quot;:8},{&quot;x&quot;:11.67603203895245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9f7cf7dc-9079-45b5-bdce-74a9b91394db&quot;,&quot;order&quot;:&quot;5&quot;}},&quot;ef2fe65d-e785-4c8e-b392-c4fdff0a1596&quot;:{&quot;type&quot;:&quot;FIGURE_OBJECT&quot;,&quot;id&quot;:&quot;ef2fe65d-e785-4c8e-b392-c4fdff0a1596&quot;,&quot;relativeTransform&quot;:{&quot;translate&quot;:{&quot;x&quot;:-131.48527968765697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5&quot;}},&quot;90ab6aa1-8da1-4fd4-81e5-156d03b40a76&quot;:{&quot;type&quot;:&quot;FIGURE_OBJECT&quot;,&quot;id&quot;:&quot;90ab6aa1-8da1-4fd4-81e5-156d03b40a76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f2fe65d-e785-4c8e-b392-c4fdff0a1596&quot;,&quot;order&quot;:&quot;2&quot;}},&quot;5c3af9fb-5bc1-40a0-82ea-999bcdbd63af&quot;:{&quot;type&quot;:&quot;FIGURE_OBJECT&quot;,&quot;id&quot;:&quot;5c3af9fb-5bc1-40a0-82ea-999bcdbd63af&quot;,&quot;relativeTransform&quot;:{&quot;translate&quot;:{&quot;x&quot;:5.718356360096764,&quot;y&quot;:-6.339999999999918},&quot;rotate&quot;:0},&quot;opacity&quot;:1,&quot;path&quot;:{&quot;type&quot;:&quot;POLY_LINE&quot;,&quot;points&quot;:[{&quot;x&quot;:-9.917567830532109,&quot;y&quot;:-16},{&quot;x&quot;:-5.439922740559025,&quot;y&quot;:8},{&quot;x&quot;:10.151137009593313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ef2fe65d-e785-4c8e-b392-c4fdff0a1596&quot;,&quot;order&quot;:&quot;5&quot;}},&quot;62e3d78c-e2ac-4238-a021-e6b7c5f60415&quot;:{&quot;type&quot;:&quot;FIGURE_OBJECT&quot;,&quot;id&quot;:&quot;62e3d78c-e2ac-4238-a021-e6b7c5f60415&quot;,&quot;relativeTransform&quot;:{&quot;translate&quot;:{&quot;x&quot;:78.6947203123431,&quot;y&quot;:48.95915211351126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55&quot;}},&quot;bde079a5-8dca-464e-a81d-c6cbeeabfff5&quot;:{&quot;type&quot;:&quot;FIGURE_OBJECT&quot;,&quot;id&quot;:&quot;bde079a5-8dca-464e-a81d-c6cbeeabfff5&quot;,&quot;relativeTransform&quot;:{&quot;translate&quot;:{&quot;x&quot;:288.875683054271,&quot;y&quot;:48.95899860121977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6&quot;}},&quot;72905216-7133-4948-8ee1-e744de256ba4&quot;:{&quot;type&quot;:&quot;FIGURE_OBJECT&quot;,&quot;id&quot;:&quot;72905216-7133-4948-8ee1-e744de256ba4&quot;,&quot;name&quot;:&quot;Zoomed callout (circle, line tail, long)&quot;,&quot;relativeTransform&quot;:{&quot;translate&quot;:{&quot;x&quot;:-368.7853243223501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65&quot;}},&quot;6b1d236e-1b92-4ad7-bc0b-97d29690897a&quot;:{&quot;type&quot;:&quot;FIGURE_OBJECT&quot;,&quot;id&quot;:&quot;6b1d236e-1b92-4ad7-bc0b-97d29690897a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72905216-7133-4948-8ee1-e744de256ba4&quot;,&quot;order&quot;:&quot;2&quot;}},&quot;2432e34c-ffde-4e33-9003-d854a49a459a&quot;:{&quot;type&quot;:&quot;FIGURE_OBJECT&quot;,&quot;id&quot;:&quot;2432e34c-ffde-4e33-9003-d854a49a459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72905216-7133-4948-8ee1-e744de256ba4&quot;,&quot;order&quot;:&quot;5&quot;}},&quot;eca38712-203e-4b14-827d-04ec8ce5cdbe&quot;:{&quot;type&quot;:&quot;FIGURE_OBJECT&quot;,&quot;id&quot;:&quot;eca38712-203e-4b14-827d-04ec8ce5cdbe&quot;,&quot;name&quot;:&quot;Generic protein (ball)&quot;,&quot;relativeTransform&quot;:{&quot;translate&quot;:{&quot;x&quot;:-400.1418077261478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&quot;}},&quot;cc18d066-2d59-4f95-b9ab-ac4cf407d5e6&quot;:{&quot;type&quot;:&quot;FIGURE_OBJECT&quot;,&quot;id&quot;:&quot;cc18d066-2d59-4f95-b9ab-ac4cf407d5e6&quot;,&quot;name&quot;:&quot;Generic protein (ball)&quot;,&quot;relativeTransform&quot;:{&quot;translate&quot;:{&quot;x&quot;:-359.7215702395908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5&quot;}},&quot;5cf494ca-a22b-4467-b531-e198ef972daf&quot;:{&quot;type&quot;:&quot;FIGURE_OBJECT&quot;,&quot;id&quot;:&quot;5cf494ca-a22b-4467-b531-e198ef972daf&quot;,&quot;name&quot;:&quot;Generic protein (with groove 3)&quot;,&quot;relativeTransform&quot;:{&quot;translate&quot;:{&quot;x&quot;:-403.47036096398483,&quot;y&quot;:202.3133477635348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8&quot;}},&quot;e11247de-739a-4cbf-8bf5-c2455abcb978&quot;:{&quot;type&quot;:&quot;FIGURE_OBJECT&quot;,&quot;id&quot;:&quot;e11247de-739a-4cbf-8bf5-c2455abcb978&quot;,&quot;name&quot;:&quot;Generic protein (with groove 3)&quot;,&quot;relativeTransform&quot;:{&quot;translate&quot;:{&quot;x&quot;:-325.0046356535828,&quot;y&quot;:184.6720597162078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&quot;}},&quot;4e1be18a-7958-4173-9672-a3c80c7a247c&quot;:{&quot;type&quot;:&quot;FIGURE_OBJECT&quot;,&quot;id&quot;:&quot;4e1be18a-7958-4173-9672-a3c80c7a247c&quot;,&quot;name&quot;:&quot;Generic protein (with groove 3)&quot;,&quot;relativeTransform&quot;:{&quot;translate&quot;:{&quot;x&quot;:-375.1533255262761,&quot;y&quot;:139.7759485771341},&quot;rotate&quot;:-0.3073509242645663,&quot;skewX&quot;:7.59640099539441e-16,&quot;scale&quot;:{&quot;x&quot;:0.07168073435899108,&quot;y&quot;:0.0716807343589909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05&quot;}},&quot;e4b1ca60-e819-4a8a-a73b-557f4cee8e50&quot;:{&quot;type&quot;:&quot;FIGURE_OBJECT&quot;,&quot;id&quot;:&quot;e4b1ca60-e819-4a8a-a73b-557f4cee8e50&quot;,&quot;name&quot;:&quot;Generic protein (with groove 3)&quot;,&quot;relativeTransform&quot;:{&quot;translate&quot;:{&quot;x&quot;:316.1585036903293,&quot;y&quot;:13.964782715775435},&quot;rotate&quot;:0.7754497454667384,&quot;skewX&quot;:-8.124702712390289e-16,&quot;scale&quot;:{&quot;x&quot;:0.0693110770471851,&quot;y&quot;:0.0693110770471851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&quot;}},&quot;df3bc013-0bf3-4c36-8b2b-051fbceeac4d&quot;:{&quot;type&quot;:&quot;FIGURE_OBJECT&quot;,&quot;id&quot;:&quot;df3bc013-0bf3-4c36-8b2b-051fbceeac4d&quot;,&quot;name&quot;:&quot;Generic protein (with groove 3)&quot;,&quot;relativeTransform&quot;:{&quot;translate&quot;:{&quot;x&quot;:286.2379256026095,&quot;y&quot;:29.898239809030244},&quot;rotate&quot;:-0.055386666931376866,&quot;skewX&quot;:0,&quot;scale&quot;:{&quot;x&quot;:0.0693915182018256,&quot;y&quot;:0.0693915182018256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5&quot;}},&quot;157bfae7-adb1-4236-a326-f05e3bb2c053&quot;:{&quot;type&quot;:&quot;FIGURE_OBJECT&quot;,&quot;id&quot;:&quot;157bfae7-adb1-4236-a326-f05e3bb2c053&quot;,&quot;name&quot;:&quot;Generic protein (with groove 3)&quot;,&quot;relativeTransform&quot;:{&quot;translate&quot;:{&quot;x&quot;:257.27770270340824,&quot;y&quot;:10.766460534228706},&quot;rotate&quot;:-0.19323141572462935,&quot;skewX&quot;:-4.739409915561002e-16,&quot;scale&quot;:{&quot;x&quot;:0.0693110770471851,&quot;y&quot;:0.0693110770471851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&quot;}},&quot;3a60c6b1-2c85-4901-8103-0346fd26133c&quot;:{&quot;type&quot;:&quot;FIGURE_OBJECT&quot;,&quot;id&quot;:&quot;3a60c6b1-2c85-4901-8103-0346fd26133c&quot;,&quot;relativeTransform&quot;:{&quot;translate&quot;:{&quot;x&quot;:-158.35045558667636,&quot;y&quot;:175.6997448799047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5&quot;}},&quot;0dbab7ff-e947-41d8-8a02-2850cf04c983&quot;:{&quot;type&quot;:&quot;FIGURE_OBJECT&quot;,&quot;id&quot;:&quot;0dbab7ff-e947-41d8-8a02-2850cf04c983&quot;,&quot;relativeTransform&quot;:{&quot;translate&quot;:{&quot;x&quot;:-32.28270406076376,&quot;y&quot;:-28.026075755479724},&quot;rotate&quot;:0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3a60c6b1-2c85-4901-8103-0346fd26133c&quot;,&quot;order&quot;:&quot;2&quot;}},&quot;bf7b9349-b8c8-4b98-ad39-eec83654b053&quot;:{&quot;type&quot;:&quot;FIGURE_OBJECT&quot;,&quot;id&quot;:&quot;bf7b9349-b8c8-4b98-ad39-eec83654b053&quot;,&quot;relativeTransform&quot;:{&quot;translate&quot;:{&quot;x&quot;:5.445401266841728,&quot;y&quot;:8.46066763395217},&quot;rotate&quot;:1.5707963267948992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3a60c6b1-2c85-4901-8103-0346fd26133c&quot;,&quot;order&quot;:&quot;5&quot;}},&quot;5c315d9d-dfe0-495a-a7fc-e9c4009a0436&quot;:{&quot;type&quot;:&quot;FIGURE_OBJECT&quot;,&quot;id&quot;:&quot;5c315d9d-dfe0-495a-a7fc-e9c4009a0436&quot;,&quot;name&quot;:&quot;Zoomed callout (circle, line tail, long)&quot;,&quot;relativeTransform&quot;:{&quot;translate&quot;:{&quot;x&quot;:52.08499545799682,&quot;y&quot;:175.6997982931415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3&quot;}},&quot;ecec9266-5184-4531-a3ae-030506f6c688&quot;:{&quot;type&quot;:&quot;FIGURE_OBJECT&quot;,&quot;id&quot;:&quot;ecec9266-5184-4531-a3ae-030506f6c688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5c315d9d-dfe0-495a-a7fc-e9c4009a0436&quot;,&quot;order&quot;:&quot;2&quot;}},&quot;0ab5f491-b20d-475a-9a9d-5179048a34da&quot;:{&quot;type&quot;:&quot;FIGURE_OBJECT&quot;,&quot;id&quot;:&quot;0ab5f491-b20d-475a-9a9d-5179048a34d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5c315d9d-dfe0-495a-a7fc-e9c4009a0436&quot;,&quot;order&quot;:&quot;5&quot;}},&quot;9a630e10-6fa1-42a0-b804-0b7462ef3863&quot;:{&quot;type&quot;:&quot;FIGURE_OBJECT&quot;,&quot;id&quot;:&quot;9a630e10-6fa1-42a0-b804-0b7462ef3863&quot;,&quot;name&quot;:&quot;Zoomed callout (circle, line tail, long)&quot;,&quot;relativeTransform&quot;:{&quot;translate&quot;:{&quot;x&quot;:267.08067567764977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&quot;}},&quot;c9f737d8-a882-4b0e-a700-768951e7b0ed&quot;:{&quot;type&quot;:&quot;FIGURE_OBJECT&quot;,&quot;id&quot;:&quot;c9f737d8-a882-4b0e-a700-768951e7b0ed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9a630e10-6fa1-42a0-b804-0b7462ef3863&quot;,&quot;order&quot;:&quot;2&quot;}},&quot;958c2421-db3d-4757-866d-2b99e2ead4d2&quot;:{&quot;type&quot;:&quot;FIGURE_OBJECT&quot;,&quot;id&quot;:&quot;958c2421-db3d-4757-866d-2b99e2ead4d2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9a630e10-6fa1-42a0-b804-0b7462ef3863&quot;,&quot;order&quot;:&quot;5&quot;}},&quot;2858b782-ad4b-4d53-ab1e-237ba78210fa&quot;:{&quot;type&quot;:&quot;FIGURE_OBJECT&quot;,&quot;id&quot;:&quot;2858b782-ad4b-4d53-ab1e-237ba78210fa&quot;,&quot;name&quot;:&quot;Generic protein (ball)&quot;,&quot;relativeTransform&quot;:{&quot;translate&quot;:{&quot;x&quot;:20.043766020988663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5&quot;}},&quot;031d7859-f398-4ac3-9432-8403d1e8bd20&quot;:{&quot;type&quot;:&quot;FIGURE_OBJECT&quot;,&quot;id&quot;:&quot;031d7859-f398-4ac3-9432-8403d1e8bd20&quot;,&quot;name&quot;:&quot;Generic protein (ball)&quot;,&quot;relativeTransform&quot;:{&quot;translate&quot;:{&quot;x&quot;:60.46400350754535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&quot;}},&quot;abdce4c9-9c5d-4b57-87ab-eac8c0ce3e9f&quot;:{&quot;type&quot;:&quot;FIGURE_OBJECT&quot;,&quot;id&quot;:&quot;abdce4c9-9c5d-4b57-87ab-eac8c0ce3e9f&quot;,&quot;name&quot;:&quot;Generic protein (ball)&quot;,&quot;relativeTransform&quot;:{&quot;translate&quot;:{&quot;x&quot;:-189.70693899047566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2&quot;}},&quot;8f9b2e88-4826-47c5-8553-3c52283d12df&quot;:{&quot;type&quot;:&quot;FIGURE_OBJECT&quot;,&quot;id&quot;:&quot;8f9b2e88-4826-47c5-8553-3c52283d12df&quot;,&quot;name&quot;:&quot;Generic protein (ball)&quot;,&quot;relativeTransform&quot;:{&quot;translate&quot;:{&quot;x&quot;:-149.2867015039184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3&quot;}},&quot;2e07a7d0-d249-42f9-9e38-cad63bbf2e74&quot;:{&quot;type&quot;:&quot;FIGURE_OBJECT&quot;,&quot;id&quot;:&quot;2e07a7d0-d249-42f9-9e38-cad63bbf2e74&quot;,&quot;relativeTransform&quot;:{&quot;translate&quot;:{&quot;x&quot;:-425.38400454200325,&quot;y&quot;:208.0597982931414},&quot;rotate&quot;:0},&quot;opacity&quot;:1,&quot;path&quot;:{&quot;type&quot;:&quot;POLY_LINE&quot;,&quot;points&quot;:[{&quot;x&quot;:-22,&quot;y&quot;:0},{&quot;x&quot;:22,&quot;y&quot;:0}],&quot;closed&quot;:false},&quot;pathStyles&quot;:[{&quot;type&quot;:&quot;FILL&quot;,&quot;fillStyle&quot;:&quot;rgba(0,0,0,0)&quot;},{&quot;type&quot;:&quot;STROKE&quot;,&quot;strokeStyle&quot;:&quot;#232323&quot;,&quot;lineWidth&quot;:1,&quot;lineJoin&quot;:&quot;round&quot;}],&quot;pathMarkers&quot;:{&quot;markerEnd&quot;:{&quot;type&quot;:&quot;PATH&quot;,&quot;units&quot;:{&quot;type&quot;:&quot;STROKE_WIDTH&quot;,&quot;scale&quot;:1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9&quot;}},&quot;b9ccb86c-0729-4280-afd8-72c9eaf73c23&quot;:{&quot;type&quot;:&quot;FIGURE_OBJECT&quot;,&quot;id&quot;:&quot;b9ccb86c-0729-4280-afd8-72c9eaf73c23&quot;,&quot;relativeTransform&quot;:{&quot;translate&quot;:{&quot;x&quot;:-484.8541591762217,&quot;y&quot;:210.29033578003978},&quot;rotate&quot;:0},&quot;opacity&quot;:1,&quot;pathStyles&quot;:[{&quot;type&quot;:&quot;FILL&quot;,&quot;fillStyle&quot;:&quot;rgba(162, 52, 81, 1)&quot;}],&quot;text&quot;:{&quot;textData&quot;:{&quot;lineSpacing&quot;:&quot;normal&quot;,&quot;alignment&quot;:&quot;right&quot;,&quot;lines&quot;:[{&quot;runs&quot;:[{&quot;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,&quot;range&quot;:[0,10]}],&quot;text&quot;:&quot;Protein of &quot;,&quot;base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},{&quot;runs&quot;:[{&quot;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,&quot;range&quot;:[0,7]}],&quot;text&quot;:&quot;interest&quot;,&quot;base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}],&quot;verticalAlign&quot;:&quot;TOP&quot;},&quot;size&quot;:{&quot;x&quot;:77.98838410180714,&quot;y&quot;:37.080000000000005},&quot;targetSize&quot;:{&quot;x&quot;:77.98838410180714,&quot;y&quot;:37.080000000000005},&quot;format&quot;:&quot;BETTER_TEXT&quot;,&quot;verticalAlign&quot;:&quot;TOP&quot;},&quot;isLocked&quot;:false,&quot;parent&quot;:{&quot;type&quot;:&quot;CHILD&quot;,&quot;parentId&quot;:&quot;cd5e7850-7404-4c47-97cc-31070c969a76&quot;,&quot;order&quot;:&quot;991&quot;}},&quot;4eb1395b-6944-4693-ae2a-88264fcde073&quot;:{&quot;type&quot;:&quot;FIGURE_OBJECT&quot;,&quot;id&quot;:&quot;4eb1395b-6944-4693-ae2a-88264fcde073&quot;,&quot;parent&quot;:{&quot;type&quot;:&quot;CHILD&quot;,&quot;parentId&quot;:&quot;cd5e7850-7404-4c47-97cc-31070c969a76&quot;,&quot;order&quot;:&quot;992&quot;},&quot;relativeTransform&quot;:{&quot;translate&quot;:{&quot;x&quot;:10.835130077043656,&quot;y&quot;:0},&quot;rotate&quot;:0}},&quot;b6f8347f-8389-4e82-9790-eda1603b1c52&quot;:{&quot;type&quot;:&quot;FIGURE_OBJECT&quot;,&quot;id&quot;:&quot;b6f8347f-8389-4e82-9790-eda1603b1c52&quot;,&quot;name&quot;:&quot;Sphere&quot;,&quot;relativeTransform&quot;:{&quot;translate&quot;:{&quot;x&quot;:-164.2923612361479,&quot;y&quot;:-16.221509521187624},&quot;rotate&quot;:0,&quot;skewX&quot;:0,&quot;scale&quot;:{&quot;x&quot;:0.1078165119292481,&quot;y&quot;:0.1032767728068899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2&quot;}},&quot;f607c573-cc50-472f-9744-57f75d8c07ea&quot;:{&quot;type&quot;:&quot;FIGURE_OBJECT&quot;,&quot;id&quot;:&quot;f607c573-cc50-472f-9744-57f75d8c07ea&quot;,&quot;name&quot;:&quot;Sphere&quot;,&quot;relativeTransform&quot;:{&quot;translate&quot;:{&quot;x&quot;:-139.89806685790396,&quot;y&quot;:-22.293628621545487},&quot;rotate&quot;:1.0708018872964842,&quot;skewX&quot;:6.783357454731496e-17,&quot;scale&quot;:{&quot;x&quot;:0.1130779114555083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5&quot;}},&quot;c260fde2-0946-4833-8ccd-5933af3dcd95&quot;:{&quot;type&quot;:&quot;FIGURE_OBJECT&quot;,&quot;id&quot;:&quot;c260fde2-0946-4833-8ccd-5933af3dcd95&quot;,&quot;name&quot;:&quot;Sphere&quot;,&quot;relativeTransform&quot;:{&quot;translate&quot;:{&quot;x&quot;:-146.78755404986256,&quot;y&quot;:4.288907182946973},&quot;rotate&quot;:-0.9192950232753198,&quot;skewX&quot;:0,&quot;scale&quot;:{&quot;x&quot;:0.11307791145550831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7&quot;}},&quot;4797a10e-1350-4a97-942a-29f28793f5bd&quot;:{&quot;type&quot;:&quot;FIGURE_OBJECT&quot;,&quot;id&quot;:&quot;4797a10e-1350-4a97-942a-29f28793f5bd&quot;,&quot;parent&quot;:{&quot;type&quot;:&quot;CHILD&quot;,&quot;parentId&quot;:&quot;cd5e7850-7404-4c47-97cc-31070c969a76&quot;,&quot;order&quot;:&quot;993&quot;},&quot;relativeTransform&quot;:{&quot;translate&quot;:{&quot;x&quot;:6.965440763813778,&quot;y&quot;:0},&quot;rotate&quot;:0}},&quot;dcc11fe8-51c5-4030-bb44-ea14e2001c04&quot;:{&quot;type&quot;:&quot;FIGURE_OBJECT&quot;,&quot;id&quot;:&quot;dcc11fe8-51c5-4030-bb44-ea14e2001c04&quot;,&quot;name&quot;:&quot;Antibody (round style)&quot;,&quot;relativeTransform&quot;:{&quot;translate&quot;:{&quot;x&quot;:-357.1680981788081,&quot;y&quot;:1.6233708324047864},&quot;rotate&quot;:0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2&quot;}},&quot;de164878-3547-4b1d-9786-6f9c2fde5992&quot;:{&quot;type&quot;:&quot;FIGURE_OBJECT&quot;,&quot;id&quot;:&quot;de164878-3547-4b1d-9786-6f9c2fde5992&quot;,&quot;name&quot;:&quot;Antibody (round style)&quot;,&quot;relativeTransform&quot;:{&quot;translate&quot;:{&quot;x&quot;:-342.8062884771316,&quot;y&quot;:-22.422570597107114},&quot;rotate&quot;:0.8566226391224596,&quot;skewX&quot;:3.013194991264762e-16,&quot;scale&quot;:{&quot;x&quot;:0.1517509802603144,&quot;y&quot;:0.15175098026031442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5&quot;}},&quot;74deceed-3bd3-41e4-b1df-a3d4ad3d2bab&quot;:{&quot;type&quot;:&quot;FIGURE_OBJECT&quot;,&quot;id&quot;:&quot;74deceed-3bd3-41e4-b1df-a3d4ad3d2bab&quot;,&quot;name&quot;:&quot;Antibody (round style)&quot;,&quot;relativeTransform&quot;:{&quot;translate&quot;:{&quot;x&quot;:-371.40384048580205,&quot;y&quot;:-25.01999976462728},&quot;rotate&quot;:-0.6262994016812096,&quot;skewX&quot;:1.5065974956323803e-16,&quot;scale&quot;:{&quot;x&quot;:0.15175098026031442,&quot;y&quot;:0.1517509802603144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7&quot;}},&quot;2c3735cb-1ac7-45a2-9290-adffc9b09917&quot;:{&quot;type&quot;:&quot;FIGURE_OBJECT&quot;,&quot;id&quot;:&quot;2c3735cb-1ac7-45a2-9290-adffc9b09917&quot;,&quot;relativeTransform&quot;:{&quot;translate&quot;:{&quot;x&quot;:267.3054895457673,&quot;y&quot;:151.1358374431255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8&quot;}},&quot;c7b2aaad-b004-47bc-8d24-39d5bedb4372&quot;:{&quot;type&quot;:&quot;FIGURE_OBJECT&quot;,&quot;id&quot;:&quot;c7b2aaad-b004-47bc-8d24-39d5bedb4372&quot;,&quot;name&quot;:&quot;Generic protein (with groove 3)&quot;,&quot;relativeTransform&quot;:{&quot;translate&quot;:{&quot;x&quot;:-6.592815072042585,&quot;y&quot;:-11.359888865991442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2&quot;}},&quot;320ea535-3708-4239-a177-e1dc96f51efc&quot;:{&quot;type&quot;:&quot;FIGURE_OBJECT&quot;,&quot;id&quot;:&quot;320ea535-3708-4239-a177-e1dc96f51efc&quot;,&quot;name&quot;:&quot;Antibody (round style)&quot;,&quot;relativeTransform&quot;:{&quot;translate&quot;:{&quot;x&quot;:10.658347807979279,&quot;y&quot;:2.895169648671832},&quot;rotate&quot;:0,&quot;skewX&quot;:0,&quot;scale&quot;:{&quot;x&quot;:0.1363541729548091,&quot;y&quot;:0.136354172954809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5&quot;}},&quot;84050691-156c-46af-9f75-0d1849d01972&quot;:{&quot;type&quot;:&quot;FIGURE_OBJECT&quot;,&quot;id&quot;:&quot;84050691-156c-46af-9f75-0d1849d01972&quot;,&quot;name&quot;:&quot;Sphere&quot;,&quot;relativeTransform&quot;:{&quot;translate&quot;:{&quot;x&quot;:10.657919888381091,&quot;y&quot;:19.206136156170864},&quot;rotate&quot;:0,&quot;skewX&quot;:0,&quot;scale&quot;:{&quot;x&quot;:0.1016049126636529,&quot;y&quot;:0.0973267201234819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7&quot;}},&quot;c1d1efe3-6f2f-4731-8469-606fb970bae7&quot;:{&quot;type&quot;:&quot;FIGURE_OBJECT&quot;,&quot;id&quot;:&quot;c1d1efe3-6f2f-4731-8469-606fb970bae7&quot;,&quot;relativeTransform&quot;:{&quot;translate&quot;:{&quot;x&quot;:313.1978639876843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&quot;}},&quot;39b62281-19e9-4e47-86fc-df9f1255da8f&quot;:{&quot;type&quot;:&quot;FIGURE_OBJECT&quot;,&quot;id&quot;:&quot;39b62281-19e9-4e47-86fc-df9f1255da8f&quot;,&quot;name&quot;:&quot;Generic protein (with groove 3)&quot;,&quot;relativeTransform&quot;:{&quot;translate&quot;:{&quot;x&quot;:-2.336499641267451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2&quot;}},&quot;b7763edf-b75d-4033-8152-2316396f0983&quot;:{&quot;type&quot;:&quot;FIGURE_OBJECT&quot;,&quot;id&quot;:&quot;b7763edf-b75d-4033-8152-2316396f0983&quot;,&quot;name&quot;:&quot;Antibody (round style)&quot;,&quot;relativeTransform&quot;:{&quot;translate&quot;:{&quot;x&quot;:3.1405677536466996,&quot;y&quot;:7.353830349576427},&quot;rotate&quot;:0.5670736415674481,&quot;skewX&quot;:0,&quot;scale&quot;:{&quot;x&quot;:0.1517509802603143,&quot;y&quot;:0.1517509802603141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5&quot;}},&quot;818aefc0-ea2b-40ad-a1fc-6ba63d83541e&quot;:{&quot;type&quot;:&quot;FIGURE_OBJECT&quot;,&quot;id&quot;:&quot;818aefc0-ea2b-40ad-a1fc-6ba63d83541e&quot;,&quot;name&quot;:&quot;Sphere&quot;,&quot;relativeTransform&quot;:{&quot;translate&quot;:{&quot;x&quot;:-6.610882388900606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7&quot;}},&quot;2e1704ca-50ca-4222-921a-e68b1b729a23&quot;:{&quot;type&quot;:&quot;FIGURE_OBJECT&quot;,&quot;id&quot;:&quot;2e1704ca-50ca-4222-921a-e68b1b729a23&quot;,&quot;relativeTransform&quot;:{&quot;translate&quot;:{&quot;x&quot;:245.35623159128116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1&quot;}},&quot;850e20f9-aa79-40a8-9020-7854ad415476&quot;:{&quot;type&quot;:&quot;FIGURE_OBJECT&quot;,&quot;id&quot;:&quot;850e20f9-aa79-40a8-9020-7854ad415476&quot;,&quot;name&quot;:&quot;Generic protein (with groove 3)&quot;,&quot;relativeTransform&quot;:{&quot;translate&quot;:{&quot;x&quot;:-12.9605925552658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2&quot;}},&quot;7c6e9a0c-f059-4031-95b2-865ea587690b&quot;:{&quot;type&quot;:&quot;FIGURE_OBJECT&quot;,&quot;id&quot;:&quot;7c6e9a0c-f059-4031-95b2-865ea587690b&quot;,&quot;name&quot;:&quot;Antibody (round style)&quot;,&quot;relativeTransform&quot;:{&quot;translate&quot;:{&quot;x&quot;:7.2436368986773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5&quot;}},&quot;2b47c4b1-44c4-47d5-97db-ed22fbb66b14&quot;:{&quot;type&quot;:&quot;FIGURE_OBJECT&quot;,&quot;id&quot;:&quot;2b47c4b1-44c4-47d5-97db-ed22fbb66b14&quot;,&quot;name&quot;:&quot;Sphere&quot;,&quot;relativeTransform&quot;:{&quot;translate&quot;:{&quot;x&quot;:13.3326466202916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7&quot;}},&quot;5416264c-a20e-41e4-8c15-a6dc1afc1dd4&quot;:{&quot;type&quot;:&quot;FIGURE_OBJECT&quot;,&quot;id&quot;:&quot;5416264c-a20e-41e4-8c15-a6dc1afc1dd4&quot;,&quot;relativeTransform&quot;:{&quot;translate&quot;:{&quot;x&quot;:51.53462916560013,&quot;y&quot;:150.9664846968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5&quot;}},&quot;e2e87e71-a820-4d1b-9c45-069e89391ee9&quot;:{&quot;type&quot;:&quot;FIGURE_OBJECT&quot;,&quot;id&quot;:&quot;e2e87e71-a820-4d1b-9c45-069e89391ee9&quot;,&quot;name&quot;:&quot;Generic protein (with groove 3)&quot;,&quot;relativeTransform&quot;:{&quot;translate&quot;:{&quot;x&quot;:-6.502380944740652,&quot;y&quot;:-11.19053611972591},&quot;rotate&quot;:-0.3073509242645663,&quot;skewX&quot;:7.59640099539441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2&quot;}},&quot;c33bf6bf-23fa-4808-8513-d58b42bfb677&quot;:{&quot;type&quot;:&quot;FIGURE_OBJECT&quot;,&quot;id&quot;:&quot;c33bf6bf-23fa-4808-8513-d58b42bfb677&quot;,&quot;name&quot;:&quot;Antibody (round style)&quot;,&quot;relativeTransform&quot;:{&quot;translate&quot;:{&quot;x&quot;:10.665213126432803,&quot;y&quot;:2.9631117049953595},&quot;rotate&quot;:0,&quot;skewX&quot;:0,&quot;scale&quot;:{&quot;x&quot;:0.1349837582258631,&quot;y&quot;:0.134983758225863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5&quot;}},&quot;88516478-1d1a-47b2-9c3e-5c3f241bd496&quot;:{&quot;type&quot;:&quot;FIGURE_OBJECT&quot;,&quot;id&quot;:&quot;88516478-1d1a-47b2-9c3e-5c3f241bd496&quot;,&quot;name&quot;:&quot;Sphere&quot;,&quot;relativeTransform&quot;:{&quot;translate&quot;:{&quot;x&quot;:10.664789507600124,&quot;y&quot;:19.110146385100894},&quot;rotate&quot;:0,&quot;skewX&quot;:0,&quot;scale&quot;:{&quot;x&quot;:0.1005837420912372,&quot;y&quot;:0.096348547120874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7&quot;}},&quot;1dc1ba8a-a6c4-4aa0-9a6c-102b7741d7a3&quot;:{&quot;type&quot;:&quot;FIGURE_OBJECT&quot;,&quot;id&quot;:&quot;1dc1ba8a-a6c4-4aa0-9a6c-102b7741d7a3&quot;,&quot;relativeTransform&quot;:{&quot;translate&quot;:{&quot;x&quot;:97.52430305327269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&quot;}},&quot;73de0e44-0b74-4722-bec8-812273c6a277&quot;:{&quot;type&quot;:&quot;FIGURE_OBJECT&quot;,&quot;id&quot;:&quot;73de0e44-0b74-4722-bec8-812273c6a277&quot;,&quot;name&quot;:&quot;Generic protein (with groove 3)&quot;,&quot;relativeTransform&quot;:{&quot;translate&quot;:{&quot;x&quot;:-2.343364959720716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2&quot;}},&quot;4420c4b1-118b-4f29-877f-391f1f347a00&quot;:{&quot;type&quot;:&quot;FIGURE_OBJECT&quot;,&quot;id&quot;:&quot;4420c4b1-118b-4f29-877f-391f1f347a00&quot;,&quot;name&quot;:&quot;Antibody (round style)&quot;,&quot;relativeTransform&quot;:{&quot;translate&quot;:{&quot;x&quot;:3.14743307209996,&quot;y&quot;:7.353830349576436},&quot;rotate&quot;:0.5670736415674481,&quot;skewX&quot;:-7.532987478161914e-17,&quot;scale&quot;:{&quot;x&quot;:0.1517509802603143,&quot;y&quot;:0.15175098026031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5&quot;}},&quot;79542a12-7f75-40c3-9c0f-bcf3b62438b0&quot;:{&quot;type&quot;:&quot;FIGURE_OBJECT&quot;,&quot;id&quot;:&quot;79542a12-7f75-40c3-9c0f-bcf3b62438b0&quot;,&quot;name&quot;:&quot;Sphere&quot;,&quot;relativeTransform&quot;:{&quot;translate&quot;:{&quot;x&quot;:-6.604017070447341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7&quot;}},&quot;6dde1590-eb93-4514-840e-aaf700393806&quot;:{&quot;type&quot;:&quot;FIGURE_OBJECT&quot;,&quot;id&quot;:&quot;6dde1590-eb93-4514-840e-aaf700393806&quot;,&quot;relativeTransform&quot;:{&quot;translate&quot;:{&quot;x&quot;:29.68267065686924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5&quot;}},&quot;95b8218b-8deb-46f6-9f2e-e0fd2b7d1e32&quot;:{&quot;type&quot;:&quot;FIGURE_OBJECT&quot;,&quot;id&quot;:&quot;95b8218b-8deb-46f6-9f2e-e0fd2b7d1e32&quot;,&quot;name&quot;:&quot;Generic protein (with groove 3)&quot;,&quot;relativeTransform&quot;:{&quot;translate&quot;:{&quot;x&quot;:-12.96745787371925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2&quot;}},&quot;b7f9860f-5ed0-404d-b7cb-a70f7744e737&quot;:{&quot;type&quot;:&quot;FIGURE_OBJECT&quot;,&quot;id&quot;:&quot;b7f9860f-5ed0-404d-b7cb-a70f7744e737&quot;,&quot;name&quot;:&quot;Antibody (round style)&quot;,&quot;relativeTransform&quot;:{&quot;translate&quot;:{&quot;x&quot;:7.25050221713081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5&quot;}},&quot;080793d2-5300-45cd-9962-1c627db02819&quot;:{&quot;type&quot;:&quot;FIGURE_OBJECT&quot;,&quot;id&quot;:&quot;080793d2-5300-45cd-9962-1c627db02819&quot;,&quot;name&quot;:&quot;Sphere&quot;,&quot;relativeTransform&quot;:{&quot;translate&quot;:{&quot;x&quot;:13.339511938745092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7&quot;}},&quot;cbcba811-0b75-47b5-8a74-ef718f4fae5e&quot;:{&quot;type&quot;:&quot;FIGURE_OBJECT&quot;,&quot;id&quot;:&quot;cbcba811-0b75-47b5-8a74-ef718f4fae5e&quot;,&quot;relativeTransform&quot;:{&quot;translate&quot;:{&quot;x&quot;:-157.99058046932421,&quot;y&quot;:144.326628843321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5&quot;}},&quot;38ec08ae-9a61-45be-bb57-2e927d4e1624&quot;:{&quot;type&quot;:&quot;FIGURE_OBJECT&quot;,&quot;id&quot;:&quot;38ec08ae-9a61-45be-bb57-2e927d4e1624&quot;,&quot;name&quot;:&quot;Generic protein (with groove 3)&quot;,&quot;relativeTransform&quot;:{&quot;translate&quot;:{&quot;x&quot;:-6.727876321278986,&quot;y&quot;:-4.5506802661877455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2&quot;}},&quot;0346c39a-c0ba-45d9-bc6c-68c1d22ced05&quot;:{&quot;type&quot;:&quot;FIGURE_OBJECT&quot;,&quot;id&quot;:&quot;0346c39a-c0ba-45d9-bc6c-68c1d22ced05&quot;,&quot;name&quot;:&quot;Antibody (round style)&quot;,&quot;relativeTransform&quot;:{&quot;translate&quot;:{&quot;x&quot;:10.840497159828256,&quot;y&quot;:9.655300507724274},&quot;rotate&quot;:0,&quot;skewX&quot;:0,&quot;scale&quot;:{&quot;x&quot;:0.1356909602419543,&quot;y&quot;:0.13569096024195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5&quot;}},&quot;70cd651b-cae7-4ee7-aa28-eb245866e747&quot;:{&quot;type&quot;:&quot;FIGURE_OBJECT&quot;,&quot;id&quot;:&quot;70cd651b-cae7-4ee7-aa28-eb245866e747&quot;,&quot;relativeTransform&quot;:{&quot;translate&quot;:{&quot;x&quot;:-112.05111792479389,&quot;y&quot;:196.283861401015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6&quot;}},&quot;d98f5789-e09c-40d3-980d-af5899d4aca2&quot;:{&quot;type&quot;:&quot;FIGURE_OBJECT&quot;,&quot;id&quot;:&quot;d98f5789-e09c-40d3-980d-af5899d4aca2&quot;,&quot;name&quot;:&quot;Generic protein (with groove 3)&quot;,&quot;relativeTransform&quot;:{&quot;translate&quot;:{&quot;x&quot;:-2.518648993115235,&quot;y&quot;:-11.6118016848081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2&quot;}},&quot;0434e496-bcda-41d8-a67b-97089abde8e2&quot;:{&quot;type&quot;:&quot;FIGURE_OBJECT&quot;,&quot;id&quot;:&quot;0434e496-bcda-41d8-a67b-97089abde8e2&quot;,&quot;name&quot;:&quot;Antibody (round style)&quot;,&quot;relativeTransform&quot;:{&quot;translate&quot;:{&quot;x&quot;:3.3227171054944877,&quot;y&quot;:13.083583719685128},&quot;rotate&quot;:0.5670736415674477,&quot;skewX&quot;:-2.2598962434485774e-16,&quot;scale&quot;:{&quot;x&quot;:0.1517509802603142,&quot;y&quot;:0.151750980260314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5&quot;}},&quot;45c2d094-ae4f-4214-88e6-d3188dc7d7c9&quot;:{&quot;type&quot;:&quot;FIGURE_OBJECT&quot;,&quot;id&quot;:&quot;45c2d094-ae4f-4214-88e6-d3188dc7d7c9&quot;,&quot;relativeTransform&quot;:{&quot;translate&quot;:{&quot;x&quot;:-181.33602970283468,&quot;y&quot;:209.8196135767601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7&quot;}},&quot;357cdc94-7d8d-4b3d-b8c4-d518e6382e66&quot;:{&quot;type&quot;:&quot;FIGURE_OBJECT&quot;,&quot;id&quot;:&quot;357cdc94-7d8d-4b3d-b8c4-d518e6382e66&quot;,&quot;name&quot;:&quot;Generic protein (with groove 3)&quot;,&quot;relativeTransform&quot;:{&quot;translate&quot;:{&quot;x&quot;:-11.699462525476424,&quot;y&quot;:-7.506265813225342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2&quot;}},&quot;c76fcf49-693b-4ae9-8c55-c39688821071&quot;:{&quot;type&quot;:&quot;FIGURE_OBJECT&quot;,&quot;id&quot;:&quot;c76fcf49-693b-4ae9-8c55-c39688821071&quot;,&quot;name&quot;:&quot;Antibody (round style)&quot;,&quot;relativeTransform&quot;:{&quot;translate&quot;:{&quot;x&quot;:8.869065632163025,&quot;y&quot;:6.685618594389881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5&quot;}},&quot;b3c0cce6-1481-4af9-a840-6d9e74c06922&quot;:{&quot;type&quot;:&quot;FIGURE_OBJECT&quot;,&quot;id&quot;:&quot;b3c0cce6-1481-4af9-a840-6d9e74c06922&quot;,&quot;name&quot;:&quot;Generic protein (ball)&quot;,&quot;relativeTransform&quot;:{&quot;translate&quot;:{&quot;x&quot;:-119.80284057004454,&quot;y&quot;:153.3316612477164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5&quot;}},&quot;44d474c6-233c-4fe3-a4c2-92dccf3dca20&quot;:{&quot;type&quot;:&quot;FIGURE_OBJECT&quot;,&quot;id&quot;:&quot;44d474c6-233c-4fe3-a4c2-92dccf3dca20&quot;,&quot;name&quot;:&quot;Generic protein (ball)&quot;,&quot;relativeTransform&quot;:{&quot;translate&quot;:{&quot;x&quot;:97.52359424297677,&quot;y&quot;:149.62509863299425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6&quot;}},&quot;887c79ec-ae35-481e-a1a4-144e34f8c0df&quot;:{&quot;type&quot;:&quot;FIGURE_OBJECT&quot;,&quot;id&quot;:&quot;887c79ec-ae35-481e-a1a4-144e34f8c0df&quot;,&quot;name&quot;:&quot;Generic protein (ball)&quot;,&quot;relativeTransform&quot;:{&quot;translate&quot;:{&quot;x&quot;:-337.12921992948566,&quot;y&quot;:149.62448056469182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7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  <p:tag name="ORIGINALTEMPLATEID" val="5f873d58c2ef9200ab253f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b9c9e97c-d604-4bc6-abe7-c3c4126827dd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b9c9e97c-d604-4bc6-abe7-c3c4126827dd&quot;:{&quot;type&quot;:&quot;FIGURE_OBJECT&quot;,&quot;id&quot;:&quot;b9c9e97c-d604-4bc6-abe7-c3c4126827dd&quot;,&quot;name&quot;:&quot;Eppendorf tube (2/3 liquid, closed)&quot;,&quot;relativeTransform&quot;:{&quot;translate&quot;:{&quot;x&quot;:-448.6804682143385,&quot;y&quot;:65.20436990884538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0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ad0ab19-ab6a-4302-b374-414b10bcfe09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ad0ab19-ab6a-4302-b374-414b10bcfe09&quot;:{&quot;type&quot;:&quot;FIGURE_OBJECT&quot;,&quot;id&quot;:&quot;cad0ab19-ab6a-4302-b374-414b10bcfe09&quot;,&quot;name&quot;:&quot;Eppendorf tube (2/3 liquid, closed)&quot;,&quot;relativeTransform&quot;:{&quot;translate&quot;:{&quot;x&quot;:-238.82110495671083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2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ad0ab19-ab6a-4302-b374-414b10bcfe09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ad0ab19-ab6a-4302-b374-414b10bcfe09&quot;:{&quot;type&quot;:&quot;FIGURE_OBJECT&quot;,&quot;id&quot;:&quot;cad0ab19-ab6a-4302-b374-414b10bcfe09&quot;,&quot;name&quot;:&quot;Eppendorf tube (2/3 liquid, closed)&quot;,&quot;relativeTransform&quot;:{&quot;translate&quot;:{&quot;x&quot;:-238.82110495671083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2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f4691afd-e3a4-4878-ac78-d0dc876cbbb5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f4691afd-e3a4-4878-ac78-d0dc876cbbb5&quot;:{&quot;type&quot;:&quot;FIGURE_OBJECT&quot;,&quot;id&quot;:&quot;f4691afd-e3a4-4878-ac78-d0dc876cbbb5&quot;,&quot;relativeTransform&quot;:{&quot;translate&quot;:{&quot;x&quot;:-450.78154740943216,&quot;y&quot;:-132.28103773480598},&quot;rotate&quot;:0},&quot;layout&quot;:{&quot;sizeRatio&quot;:{&quot;x&quot;:0.88,&quot;y&quot;:0.88},&quot;keepAspectRatio&quot;:true},&quot;opacity&quot;:1,&quot;path&quot;:{&quot;type&quot;:&quot;ELLIPSE&quot;,&quot;size&quot;:{&quot;x&quot;:28,&quot;y&quot;:28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55&quot;}},&quot;68b6f46b-0ba6-478f-ac43-86c59b5aaba9&quot;:{&quot;type&quot;:&quot;FIGURE_OBJECT&quot;,&quot;id&quot;:&quot;68b6f46b-0ba6-478f-ac43-86c59b5aaba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0]}],&quot;text&quot;:&quot;1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size&quot;:{&quot;x&quot;:24.64,&quot;y&quot;:19},&quot;targetSize&quot;:{&quot;x&quot;:24.64,&quot;y&quot;:2},&quot;format&quot;:&quot;BETTER_TEXT&quot;},&quot;parent&quot;:{&quot;type&quot;:&quot;CHILD&quot;,&quot;parentId&quot;:&quot;f4691afd-e3a4-4878-ac78-d0dc876cbbb5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5387106-cc98-44c7-bafa-fd4994d1786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5387106-cc98-44c7-bafa-fd4994d17866&quot;:{&quot;type&quot;:&quot;FIGURE_OBJECT&quot;,&quot;id&quot;:&quot;c5387106-cc98-44c7-bafa-fd4994d17866&quot;,&quot;relativeTransform&quot;:{&quot;translate&quot;:{&quot;x&quot;:-239.50734845907328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65&quot;}},&quot;84138ea7-e612-4a4a-a703-89d20c3fe826&quot;:{&quot;type&quot;:&quot;FIGURE_OBJECT&quot;,&quot;id&quot;:&quot;84138ea7-e612-4a4a-a703-89d20c3fe82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2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c5387106-cc98-44c7-bafa-fd4994d1786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9f7cf7dc-9079-45b5-bdce-74a9b91394db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9f7cf7dc-9079-45b5-bdce-74a9b91394db&quot;:{&quot;type&quot;:&quot;FIGURE_OBJECT&quot;,&quot;id&quot;:&quot;9f7cf7dc-9079-45b5-bdce-74a9b91394db&quot;,&quot;relativeTransform&quot;:{&quot;translate&quot;:{&quot;x&quot;:-341.66527968765706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3&quot;}},&quot;97daa0c3-4002-4620-8c90-8f8ac6de4a1f&quot;:{&quot;type&quot;:&quot;FIGURE_OBJECT&quot;,&quot;id&quot;:&quot;97daa0c3-4002-4620-8c90-8f8ac6de4a1f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7cf7dc-9079-45b5-bdce-74a9b91394db&quot;,&quot;order&quot;:&quot;2&quot;}},&quot;022cde0d-26c1-4358-bbc9-a87ae13b86e0&quot;:{&quot;type&quot;:&quot;FIGURE_OBJECT&quot;,&quot;id&quot;:&quot;022cde0d-26c1-4358-bbc9-a87ae13b86e0&quot;,&quot;relativeTransform&quot;:{&quot;translate&quot;:{&quot;x&quot;:4.193461330737627,&quot;y&quot;:-6.339999999999918},&quot;rotate&quot;:0},&quot;opacity&quot;:1,&quot;path&quot;:{&quot;type&quot;:&quot;POLY_LINE&quot;,&quot;points&quot;:[{&quot;x&quot;:-11.407376299654167,&quot;y&quot;:-16},{&quot;x&quot;:-6.257103233673906,&quot;y&quot;:8},{&quot;x&quot;:11.67603203895245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9f7cf7dc-9079-45b5-bdce-74a9b91394db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f2fe65d-e785-4c8e-b392-c4fdff0a159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f2fe65d-e785-4c8e-b392-c4fdff0a1596&quot;:{&quot;type&quot;:&quot;FIGURE_OBJECT&quot;,&quot;id&quot;:&quot;ef2fe65d-e785-4c8e-b392-c4fdff0a1596&quot;,&quot;relativeTransform&quot;:{&quot;translate&quot;:{&quot;x&quot;:-131.48527968765697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5&quot;}},&quot;90ab6aa1-8da1-4fd4-81e5-156d03b40a76&quot;:{&quot;type&quot;:&quot;FIGURE_OBJECT&quot;,&quot;id&quot;:&quot;90ab6aa1-8da1-4fd4-81e5-156d03b40a76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f2fe65d-e785-4c8e-b392-c4fdff0a1596&quot;,&quot;order&quot;:&quot;2&quot;}},&quot;5c3af9fb-5bc1-40a0-82ea-999bcdbd63af&quot;:{&quot;type&quot;:&quot;FIGURE_OBJECT&quot;,&quot;id&quot;:&quot;5c3af9fb-5bc1-40a0-82ea-999bcdbd63af&quot;,&quot;relativeTransform&quot;:{&quot;translate&quot;:{&quot;x&quot;:5.718356360096764,&quot;y&quot;:-6.339999999999918},&quot;rotate&quot;:0},&quot;opacity&quot;:1,&quot;path&quot;:{&quot;type&quot;:&quot;POLY_LINE&quot;,&quot;points&quot;:[{&quot;x&quot;:-9.917567830532109,&quot;y&quot;:-16},{&quot;x&quot;:-5.439922740559025,&quot;y&quot;:8},{&quot;x&quot;:10.151137009593313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ef2fe65d-e785-4c8e-b392-c4fdff0a159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72905216-7133-4948-8ee1-e744de256ba4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72905216-7133-4948-8ee1-e744de256ba4&quot;:{&quot;type&quot;:&quot;FIGURE_OBJECT&quot;,&quot;id&quot;:&quot;72905216-7133-4948-8ee1-e744de256ba4&quot;,&quot;name&quot;:&quot;Zoomed callout (circle, line tail, long)&quot;,&quot;relativeTransform&quot;:{&quot;translate&quot;:{&quot;x&quot;:-368.7853243223501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65&quot;}},&quot;6b1d236e-1b92-4ad7-bc0b-97d29690897a&quot;:{&quot;type&quot;:&quot;FIGURE_OBJECT&quot;,&quot;id&quot;:&quot;6b1d236e-1b92-4ad7-bc0b-97d29690897a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72905216-7133-4948-8ee1-e744de256ba4&quot;,&quot;order&quot;:&quot;2&quot;}},&quot;2432e34c-ffde-4e33-9003-d854a49a459a&quot;:{&quot;type&quot;:&quot;FIGURE_OBJECT&quot;,&quot;id&quot;:&quot;2432e34c-ffde-4e33-9003-d854a49a459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72905216-7133-4948-8ee1-e744de256ba4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ca38712-203e-4b14-827d-04ec8ce5cdbe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ca38712-203e-4b14-827d-04ec8ce5cdbe&quot;:{&quot;type&quot;:&quot;FIGURE_OBJECT&quot;,&quot;id&quot;:&quot;eca38712-203e-4b14-827d-04ec8ce5cdbe&quot;,&quot;name&quot;:&quot;Generic protein (ball)&quot;,&quot;relativeTransform&quot;:{&quot;translate&quot;:{&quot;x&quot;:-400.1418077261478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c18d066-2d59-4f95-b9ab-ac4cf407d5e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c18d066-2d59-4f95-b9ab-ac4cf407d5e6&quot;:{&quot;type&quot;:&quot;FIGURE_OBJECT&quot;,&quot;id&quot;:&quot;cc18d066-2d59-4f95-b9ab-ac4cf407d5e6&quot;,&quot;name&quot;:&quot;Generic protein (ball)&quot;,&quot;relativeTransform&quot;:{&quot;translate&quot;:{&quot;x&quot;:-359.7215702395908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5cf494ca-a22b-4467-b531-e198ef972da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5cf494ca-a22b-4467-b531-e198ef972daf&quot;:{&quot;type&quot;:&quot;FIGURE_OBJECT&quot;,&quot;id&quot;:&quot;5cf494ca-a22b-4467-b531-e198ef972daf&quot;,&quot;name&quot;:&quot;Generic protein (with groove 3)&quot;,&quot;relativeTransform&quot;:{&quot;translate&quot;:{&quot;x&quot;:-403.47036096398483,&quot;y&quot;:202.3133477635348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8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11247de-739a-4cbf-8bf5-c2455abcb978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11247de-739a-4cbf-8bf5-c2455abcb978&quot;:{&quot;type&quot;:&quot;FIGURE_OBJECT&quot;,&quot;id&quot;:&quot;e11247de-739a-4cbf-8bf5-c2455abcb978&quot;,&quot;name&quot;:&quot;Generic protein (with groove 3)&quot;,&quot;relativeTransform&quot;:{&quot;translate&quot;:{&quot;x&quot;:-325.0046356535828,&quot;y&quot;:184.6720597162078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e1be18a-7958-4173-9672-a3c80c7a247c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e1be18a-7958-4173-9672-a3c80c7a247c&quot;:{&quot;type&quot;:&quot;FIGURE_OBJECT&quot;,&quot;id&quot;:&quot;4e1be18a-7958-4173-9672-a3c80c7a247c&quot;,&quot;name&quot;:&quot;Generic protein (with groove 3)&quot;,&quot;relativeTransform&quot;:{&quot;translate&quot;:{&quot;x&quot;:-375.1533255262761,&quot;y&quot;:139.7759485771341},&quot;rotate&quot;:-0.3073509242645663,&quot;skewX&quot;:7.59640099539441e-16,&quot;scale&quot;:{&quot;x&quot;:0.07168073435899108,&quot;y&quot;:0.0716807343589909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0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f4691afd-e3a4-4878-ac78-d0dc876cbbb5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f4691afd-e3a4-4878-ac78-d0dc876cbbb5&quot;:{&quot;type&quot;:&quot;FIGURE_OBJECT&quot;,&quot;id&quot;:&quot;f4691afd-e3a4-4878-ac78-d0dc876cbbb5&quot;,&quot;relativeTransform&quot;:{&quot;translate&quot;:{&quot;x&quot;:-450.78154740943216,&quot;y&quot;:-132.28103773480598},&quot;rotate&quot;:0},&quot;layout&quot;:{&quot;sizeRatio&quot;:{&quot;x&quot;:0.88,&quot;y&quot;:0.88},&quot;keepAspectRatio&quot;:true},&quot;opacity&quot;:1,&quot;path&quot;:{&quot;type&quot;:&quot;ELLIPSE&quot;,&quot;size&quot;:{&quot;x&quot;:28,&quot;y&quot;:28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55&quot;}},&quot;68b6f46b-0ba6-478f-ac43-86c59b5aaba9&quot;:{&quot;type&quot;:&quot;FIGURE_OBJECT&quot;,&quot;id&quot;:&quot;68b6f46b-0ba6-478f-ac43-86c59b5aaba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0]}],&quot;text&quot;:&quot;1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size&quot;:{&quot;x&quot;:24.64,&quot;y&quot;:19},&quot;targetSize&quot;:{&quot;x&quot;:24.64,&quot;y&quot;:2},&quot;format&quot;:&quot;BETTER_TEXT&quot;},&quot;parent&quot;:{&quot;type&quot;:&quot;CHILD&quot;,&quot;parentId&quot;:&quot;f4691afd-e3a4-4878-ac78-d0dc876cbbb5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3a60c6b1-2c85-4901-8103-0346fd26133c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3a60c6b1-2c85-4901-8103-0346fd26133c&quot;:{&quot;type&quot;:&quot;FIGURE_OBJECT&quot;,&quot;id&quot;:&quot;3a60c6b1-2c85-4901-8103-0346fd26133c&quot;,&quot;relativeTransform&quot;:{&quot;translate&quot;:{&quot;x&quot;:-158.35045558667636,&quot;y&quot;:175.6997448799047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5&quot;}},&quot;0dbab7ff-e947-41d8-8a02-2850cf04c983&quot;:{&quot;type&quot;:&quot;FIGURE_OBJECT&quot;,&quot;id&quot;:&quot;0dbab7ff-e947-41d8-8a02-2850cf04c983&quot;,&quot;relativeTransform&quot;:{&quot;translate&quot;:{&quot;x&quot;:-32.28270406076376,&quot;y&quot;:-28.026075755479724},&quot;rotate&quot;:0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3a60c6b1-2c85-4901-8103-0346fd26133c&quot;,&quot;order&quot;:&quot;2&quot;}},&quot;bf7b9349-b8c8-4b98-ad39-eec83654b053&quot;:{&quot;type&quot;:&quot;FIGURE_OBJECT&quot;,&quot;id&quot;:&quot;bf7b9349-b8c8-4b98-ad39-eec83654b053&quot;,&quot;relativeTransform&quot;:{&quot;translate&quot;:{&quot;x&quot;:5.445401266841728,&quot;y&quot;:8.46066763395217},&quot;rotate&quot;:1.5707963267948992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3a60c6b1-2c85-4901-8103-0346fd26133c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abdce4c9-9c5d-4b57-87ab-eac8c0ce3e9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abdce4c9-9c5d-4b57-87ab-eac8c0ce3e9f&quot;:{&quot;type&quot;:&quot;FIGURE_OBJECT&quot;,&quot;id&quot;:&quot;abdce4c9-9c5d-4b57-87ab-eac8c0ce3e9f&quot;,&quot;name&quot;:&quot;Generic protein (ball)&quot;,&quot;relativeTransform&quot;:{&quot;translate&quot;:{&quot;x&quot;:-189.70693899047566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2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8f9b2e88-4826-47c5-8553-3c52283d12d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8f9b2e88-4826-47c5-8553-3c52283d12df&quot;:{&quot;type&quot;:&quot;FIGURE_OBJECT&quot;,&quot;id&quot;:&quot;8f9b2e88-4826-47c5-8553-3c52283d12df&quot;,&quot;name&quot;:&quot;Generic protein (ball)&quot;,&quot;relativeTransform&quot;:{&quot;translate&quot;:{&quot;x&quot;:-149.2867015039184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3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bcba811-0b75-47b5-8a74-ef718f4fae5e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bcba811-0b75-47b5-8a74-ef718f4fae5e&quot;:{&quot;type&quot;:&quot;FIGURE_OBJECT&quot;,&quot;id&quot;:&quot;cbcba811-0b75-47b5-8a74-ef718f4fae5e&quot;,&quot;relativeTransform&quot;:{&quot;translate&quot;:{&quot;x&quot;:-157.99058046932421,&quot;y&quot;:144.326628843321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5&quot;}},&quot;38ec08ae-9a61-45be-bb57-2e927d4e1624&quot;:{&quot;type&quot;:&quot;FIGURE_OBJECT&quot;,&quot;id&quot;:&quot;38ec08ae-9a61-45be-bb57-2e927d4e1624&quot;,&quot;name&quot;:&quot;Generic protein (with groove 3)&quot;,&quot;relativeTransform&quot;:{&quot;translate&quot;:{&quot;x&quot;:-6.727876321278986,&quot;y&quot;:-4.5506802661877455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2&quot;}},&quot;0346c39a-c0ba-45d9-bc6c-68c1d22ced05&quot;:{&quot;type&quot;:&quot;FIGURE_OBJECT&quot;,&quot;id&quot;:&quot;0346c39a-c0ba-45d9-bc6c-68c1d22ced05&quot;,&quot;name&quot;:&quot;Antibody (round style)&quot;,&quot;relativeTransform&quot;:{&quot;translate&quot;:{&quot;x&quot;:10.840497159828256,&quot;y&quot;:9.655300507724274},&quot;rotate&quot;:0,&quot;skewX&quot;:0,&quot;scale&quot;:{&quot;x&quot;:0.1356909602419543,&quot;y&quot;:0.13569096024195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70cd651b-cae7-4ee7-aa28-eb245866e74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70cd651b-cae7-4ee7-aa28-eb245866e747&quot;:{&quot;type&quot;:&quot;FIGURE_OBJECT&quot;,&quot;id&quot;:&quot;70cd651b-cae7-4ee7-aa28-eb245866e747&quot;,&quot;relativeTransform&quot;:{&quot;translate&quot;:{&quot;x&quot;:-112.05111792479389,&quot;y&quot;:196.283861401015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6&quot;}},&quot;d98f5789-e09c-40d3-980d-af5899d4aca2&quot;:{&quot;type&quot;:&quot;FIGURE_OBJECT&quot;,&quot;id&quot;:&quot;d98f5789-e09c-40d3-980d-af5899d4aca2&quot;,&quot;name&quot;:&quot;Generic protein (with groove 3)&quot;,&quot;relativeTransform&quot;:{&quot;translate&quot;:{&quot;x&quot;:-2.518648993115235,&quot;y&quot;:-11.6118016848081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2&quot;}},&quot;0434e496-bcda-41d8-a67b-97089abde8e2&quot;:{&quot;type&quot;:&quot;FIGURE_OBJECT&quot;,&quot;id&quot;:&quot;0434e496-bcda-41d8-a67b-97089abde8e2&quot;,&quot;name&quot;:&quot;Antibody (round style)&quot;,&quot;relativeTransform&quot;:{&quot;translate&quot;:{&quot;x&quot;:3.3227171054944877,&quot;y&quot;:13.083583719685128},&quot;rotate&quot;:0.5670736415674477,&quot;skewX&quot;:-2.2598962434485774e-16,&quot;scale&quot;:{&quot;x&quot;:0.1517509802603142,&quot;y&quot;:0.151750980260314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5c2d094-ae4f-4214-88e6-d3188dc7d7c9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5c2d094-ae4f-4214-88e6-d3188dc7d7c9&quot;:{&quot;type&quot;:&quot;FIGURE_OBJECT&quot;,&quot;id&quot;:&quot;45c2d094-ae4f-4214-88e6-d3188dc7d7c9&quot;,&quot;relativeTransform&quot;:{&quot;translate&quot;:{&quot;x&quot;:-181.33602970283468,&quot;y&quot;:209.8196135767601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7&quot;}},&quot;357cdc94-7d8d-4b3d-b8c4-d518e6382e66&quot;:{&quot;type&quot;:&quot;FIGURE_OBJECT&quot;,&quot;id&quot;:&quot;357cdc94-7d8d-4b3d-b8c4-d518e6382e66&quot;,&quot;name&quot;:&quot;Generic protein (with groove 3)&quot;,&quot;relativeTransform&quot;:{&quot;translate&quot;:{&quot;x&quot;:-11.699462525476424,&quot;y&quot;:-7.506265813225342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2&quot;}},&quot;c76fcf49-693b-4ae9-8c55-c39688821071&quot;:{&quot;type&quot;:&quot;FIGURE_OBJECT&quot;,&quot;id&quot;:&quot;c76fcf49-693b-4ae9-8c55-c39688821071&quot;,&quot;name&quot;:&quot;Antibody (round style)&quot;,&quot;relativeTransform&quot;:{&quot;translate&quot;:{&quot;x&quot;:8.869065632163025,&quot;y&quot;:6.685618594389881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e07a7d0-d249-42f9-9e38-cad63bbf2e74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e07a7d0-d249-42f9-9e38-cad63bbf2e74&quot;:{&quot;type&quot;:&quot;FIGURE_OBJECT&quot;,&quot;id&quot;:&quot;2e07a7d0-d249-42f9-9e38-cad63bbf2e74&quot;,&quot;relativeTransform&quot;:{&quot;translate&quot;:{&quot;x&quot;:-425.38400454200325,&quot;y&quot;:208.0597982931414},&quot;rotate&quot;:0},&quot;opacity&quot;:1,&quot;path&quot;:{&quot;type&quot;:&quot;POLY_LINE&quot;,&quot;points&quot;:[{&quot;x&quot;:-22,&quot;y&quot;:0},{&quot;x&quot;:22,&quot;y&quot;:0}],&quot;closed&quot;:false},&quot;pathStyles&quot;:[{&quot;type&quot;:&quot;FILL&quot;,&quot;fillStyle&quot;:&quot;rgba(0,0,0,0)&quot;},{&quot;type&quot;:&quot;STROKE&quot;,&quot;strokeStyle&quot;:&quot;#232323&quot;,&quot;lineWidth&quot;:1,&quot;lineJoin&quot;:&quot;round&quot;}],&quot;pathMarkers&quot;:{&quot;markerEnd&quot;:{&quot;type&quot;:&quot;PATH&quot;,&quot;units&quot;:{&quot;type&quot;:&quot;STROKE_WIDTH&quot;,&quot;scale&quot;:1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9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797a10e-1350-4a97-942a-29f28793f5bd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797a10e-1350-4a97-942a-29f28793f5bd&quot;:{&quot;type&quot;:&quot;FIGURE_OBJECT&quot;,&quot;id&quot;:&quot;4797a10e-1350-4a97-942a-29f28793f5bd&quot;,&quot;parent&quot;:{&quot;type&quot;:&quot;CHILD&quot;,&quot;parentId&quot;:&quot;cd5e7850-7404-4c47-97cc-31070c969a76&quot;,&quot;order&quot;:&quot;993&quot;},&quot;relativeTransform&quot;:{&quot;translate&quot;:{&quot;x&quot;:6.965440763813778,&quot;y&quot;:0},&quot;rotate&quot;:0}},&quot;dcc11fe8-51c5-4030-bb44-ea14e2001c04&quot;:{&quot;type&quot;:&quot;FIGURE_OBJECT&quot;,&quot;id&quot;:&quot;dcc11fe8-51c5-4030-bb44-ea14e2001c04&quot;,&quot;name&quot;:&quot;Antibody (round style)&quot;,&quot;relativeTransform&quot;:{&quot;translate&quot;:{&quot;x&quot;:-357.1680981788081,&quot;y&quot;:1.6233708324047864},&quot;rotate&quot;:0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2&quot;}},&quot;de164878-3547-4b1d-9786-6f9c2fde5992&quot;:{&quot;type&quot;:&quot;FIGURE_OBJECT&quot;,&quot;id&quot;:&quot;de164878-3547-4b1d-9786-6f9c2fde5992&quot;,&quot;name&quot;:&quot;Antibody (round style)&quot;,&quot;relativeTransform&quot;:{&quot;translate&quot;:{&quot;x&quot;:-342.8062884771316,&quot;y&quot;:-22.422570597107114},&quot;rotate&quot;:0.8566226391224596,&quot;skewX&quot;:3.013194991264762e-16,&quot;scale&quot;:{&quot;x&quot;:0.1517509802603144,&quot;y&quot;:0.15175098026031442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5&quot;}},&quot;74deceed-3bd3-41e4-b1df-a3d4ad3d2bab&quot;:{&quot;type&quot;:&quot;FIGURE_OBJECT&quot;,&quot;id&quot;:&quot;74deceed-3bd3-41e4-b1df-a3d4ad3d2bab&quot;,&quot;name&quot;:&quot;Antibody (round style)&quot;,&quot;relativeTransform&quot;:{&quot;translate&quot;:{&quot;x&quot;:-371.40384048580205,&quot;y&quot;:-25.01999976462728},&quot;rotate&quot;:-0.6262994016812096,&quot;skewX&quot;:1.5065974956323803e-16,&quot;scale&quot;:{&quot;x&quot;:0.15175098026031442,&quot;y&quot;:0.1517509802603144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b3c0cce6-1481-4af9-a840-6d9e74c06922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b3c0cce6-1481-4af9-a840-6d9e74c06922&quot;:{&quot;type&quot;:&quot;FIGURE_OBJECT&quot;,&quot;id&quot;:&quot;b3c0cce6-1481-4af9-a840-6d9e74c06922&quot;,&quot;name&quot;:&quot;Generic protein (ball)&quot;,&quot;relativeTransform&quot;:{&quot;translate&quot;:{&quot;x&quot;:-119.80284057004454,&quot;y&quot;:153.3316612477164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887c79ec-ae35-481e-a1a4-144e34f8c0d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887c79ec-ae35-481e-a1a4-144e34f8c0df&quot;:{&quot;type&quot;:&quot;FIGURE_OBJECT&quot;,&quot;id&quot;:&quot;887c79ec-ae35-481e-a1a4-144e34f8c0df&quot;,&quot;name&quot;:&quot;Generic protein (ball)&quot;,&quot;relativeTransform&quot;:{&quot;translate&quot;:{&quot;x&quot;:-337.12921992948566,&quot;y&quot;:149.62448056469182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5387106-cc98-44c7-bafa-fd4994d1786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5387106-cc98-44c7-bafa-fd4994d17866&quot;:{&quot;type&quot;:&quot;FIGURE_OBJECT&quot;,&quot;id&quot;:&quot;c5387106-cc98-44c7-bafa-fd4994d17866&quot;,&quot;relativeTransform&quot;:{&quot;translate&quot;:{&quot;x&quot;:-239.50734845907328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65&quot;}},&quot;84138ea7-e612-4a4a-a703-89d20c3fe826&quot;:{&quot;type&quot;:&quot;FIGURE_OBJECT&quot;,&quot;id&quot;:&quot;84138ea7-e612-4a4a-a703-89d20c3fe82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2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c5387106-cc98-44c7-bafa-fd4994d1786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METHOD" val="pptx_export_from_biorender"/>
  <p:tag name="ILLUSTRATIONID" val="682462c579946411fa0367da"/>
  <p:tag name="SLIDEID" val="cd5e7850-7404-4c47-97cc-31070c969a76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51aedeb-aaaa-4b02-8128-d74f11c981a5&quot;:{&quot;type&quot;:&quot;FIGURE_OBJECT&quot;,&quot;id&quot;:&quot;d51aedeb-aaaa-4b02-8128-d74f11c981a5&quot;,&quot;relativeTransform&quot;:{&quot;translate&quot;:{&quot;x&quot;:0,&quot;y&quot;:0},&quot;rotate&quot;:0,&quot;skewX&quot;:0,&quot;scale&quot;:{&quot;x&quot;:1,&quot;y&quot;:1}},&quot;path&quot;:{&quot;type&quot;:&quot;RECT&quot;,&quot;size&quot;:{&quot;x&quot;:1104,&quot;y&quot;:624}},&quot;pathStyles&quot;:[{&quot;type&quot;:&quot;FILL&quot;,&quot;fillStyle&quot;:&quot;rgba(0, 0, 0, 0)&quot;}],&quot;parent&quot;:{&quot;type&quot;:&quot;FRAME&quot;,&quot;parentId&quot;:&quot;cd5e7850-7404-4c47-97cc-31070c969a76&quot;,&quot;order&quot;:&quot;5&quot;}},&quot;b9c9e97c-d604-4bc6-abe7-c3c4126827dd&quot;:{&quot;type&quot;:&quot;FIGURE_OBJECT&quot;,&quot;id&quot;:&quot;b9c9e97c-d604-4bc6-abe7-c3c4126827dd&quot;,&quot;name&quot;:&quot;Eppendorf tube (2/3 liquid, closed)&quot;,&quot;relativeTransform&quot;:{&quot;translate&quot;:{&quot;x&quot;:-448.6804682143385,&quot;y&quot;:65.20436990884538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05&quot;}},&quot;e5c217ee-bee9-4bfb-a567-1209b51570a7&quot;:{&quot;type&quot;:&quot;FIGURE_OBJECT&quot;,&quot;id&quot;:&quot;e5c217ee-bee9-4bfb-a567-1209b51570a7&quot;,&quot;name&quot;:&quot;Eppendorf tube (1/3 liquid, closed)&quot;,&quot;relativeTransform&quot;:{&quot;translate&quot;:{&quot;x&quot;:186.60926865135607,&quot;y&quot;:65.9529834783266},&quot;rotate&quot;:0,&quot;skewX&quot;:0,&quot;scale&quot;:{&quot;x&quot;:0.3703703703703703,&quot;y&quot;:0.3703703703703703}},&quot;opacity&quot;:1,&quot;image&quot;:{&quot;url&quot;:&quot;https://icons.biorender.com/biorender/5e41d9c2e250000028d2f746/eppendorf-tube-1-3-closed.png&quot;,&quot;size&quot;:{&quot;x&quot;:162,&quot;y&quot;:352},&quot;isPremium&quot;:false},&quot;source&quot;:{&quot;id&quot;:&quot;5e41d978e250000028d2f71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&quot;}},&quot;c0fef990-a7e4-4e38-b85f-accaf6d68046&quot;:{&quot;type&quot;:&quot;FIGURE_OBJECT&quot;,&quot;id&quot;:&quot;c0fef990-a7e4-4e38-b85f-accaf6d68046&quot;,&quot;name&quot;:&quot;Eppendorf tube (2/3 liquid, closed)&quot;,&quot;relativeTransform&quot;:{&quot;translate&quot;:{&quot;x&quot;:-28.02804375236947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5&quot;}},&quot;cad0ab19-ab6a-4302-b374-414b10bcfe09&quot;:{&quot;type&quot;:&quot;FIGURE_OBJECT&quot;,&quot;id&quot;:&quot;cad0ab19-ab6a-4302-b374-414b10bcfe09&quot;,&quot;name&quot;:&quot;Eppendorf tube (2/3 liquid, closed)&quot;,&quot;relativeTransform&quot;:{&quot;translate&quot;:{&quot;x&quot;:-238.82110495671083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2&quot;}},&quot;f55a759a-10b4-4e60-8e7b-90791cdb5d69&quot;:{&quot;type&quot;:&quot;FIGURE_OBJECT&quot;,&quot;id&quot;:&quot;f55a759a-10b4-4e60-8e7b-90791cdb5d69&quot;,&quot;relativeTransform&quot;:{&quot;translate&quot;:{&quot;x&quot;:-0.0001290645072629104,&quot;y&quot;:-233.62956905894822},&quot;rotate&quot;:0},&quot;opacity&quot;:1,&quot;pathStyles&quot;:[{&quot;type&quot;:&quot;FILL&quot;,&quot;fillStyle&quot;:&quot;rgba(70,69,70,1)&quot;}],&quot;text&quot;:{&quot;textData&quot;:{&quot;lineSpacing&quot;:&quot;normal&quot;,&quot;alignment&quot;:&quot;center&quot;,&quot;lines&quot;:[{&quot;runs&quot;:[{&quot;style&quot;:{&quot;fontFamily&quot;:&quot;Roboto&quot;,&quot;fontSize&quot;:40,&quot;color&quot;:&quot;rgba(70,69,70,1)&quot;,&quot;fontWeight&quot;:&quot;bold&quot;,&quot;fontStyle&quot;:&quot;normal&quot;,&quot;decoration&quot;:&quot;none&quot;,&quot;script&quot;:&quot;none&quot;},&quot;range&quot;:[0,27]}],&quot;text&quot;:&quot;Immunoprecipitation Protocol&quot;,&quot;baseStyle&quot;:{&quot;fontFamily&quot;:&quot;Roboto&quot;,&quot;fontSize&quot;:40,&quot;color&quot;:&quot;rgba(70,69,70,1)&quot;,&quot;fontWeight&quot;:&quot;bold&quot;,&quot;fontStyle&quot;:&quot;normal&quot;,&quot;decoration&quot;:&quot;none&quot;,&quot;script&quot;:&quot;none&quot;}}],&quot;verticalAlign&quot;:&quot;TOP&quot;},&quot;size&quot;:{&quot;x&quot;:545.1524352162378,&quot;y&quot;:47},&quot;targetSize&quot;:{&quot;x&quot;:545.1524352162378,&quot;y&quot;:47},&quot;format&quot;:&quot;BETTER_TEXT&quot;,&quot;verticalAlign&quot;:&quot;TOP&quot;},&quot;isLocked&quot;:false,&quot;parent&quot;:{&quot;type&quot;:&quot;CHILD&quot;,&quot;parentId&quot;:&quot;cd5e7850-7404-4c47-97cc-31070c969a76&quot;,&quot;order&quot;:&quot;9525&quot;}},&quot;e97449e9-c60c-4029-baef-99d2c26a6ffb&quot;:{&quot;type&quot;:&quot;FIGURE_OBJECT&quot;,&quot;id&quot;:&quot;e97449e9-c60c-4029-baef-99d2c26a6ffb&quot;,&quot;relativeTransform&quot;:{&quot;translate&quot;:{&quot;x&quot;:-342.1648865859944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26]}],&quot;text&quot;:&quot;Add antibodies and incuba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117.97026395550321,&quot;y&quot;:37.08},&quot;targetSize&quot;:{&quot;x&quot;:117.97026395550321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3&quot;}},&quot;50cf6d8c-f731-44c9-baae-11c9f56fb21d&quot;:{&quot;type&quot;:&quot;FIGURE_OBJECT&quot;,&quot;id&quot;:&quot;50cf6d8c-f731-44c9-baae-11c9f56fb21d&quot;,&quot;relativeTransform&quot;:{&quot;translate&quot;:{&quot;x&quot;:435.9358582219892,&quot;y&quot;:-78.75827327785986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0]}],&quot;text&quot;:&quot;Downstream 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1]}],&quot;text&quot;:&quot;applications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3]}],&quot;text&quot;:&quot;(Western blot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03.95839891320838,&quot;y&quot;:55.16},&quot;targetSize&quot;:{&quot;x&quot;:103.95839891320838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54&quot;}},&quot;e28491dd-63af-4481-944d-a5bcb917ad2d&quot;:{&quot;type&quot;:&quot;FIGURE_OBJECT&quot;,&quot;id&quot;:&quot;e28491dd-63af-4481-944d-a5bcb917ad2d&quot;,&quot;relativeTransform&quot;:{&quot;translate&quot;:{&quot;x&quot;:-450.78154740943216,&quot;y&quot;:-87.79827327785975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1]}],&quot;text&quot;:&quot;Cell lysates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4]}],&quot;text&quot;:&quot;(total protein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00.08707475977731,&quot;y&quot;:37.08},&quot;targetSize&quot;:{&quot;x&quot;:100.08707475977731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5&quot;}},&quot;f4691afd-e3a4-4878-ac78-d0dc876cbbb5&quot;:{&quot;type&quot;:&quot;FIGURE_OBJECT&quot;,&quot;id&quot;:&quot;f4691afd-e3a4-4878-ac78-d0dc876cbbb5&quot;,&quot;relativeTransform&quot;:{&quot;translate&quot;:{&quot;x&quot;:-450.78154740943216,&quot;y&quot;:-132.28103773480598},&quot;rotate&quot;:0},&quot;layout&quot;:{&quot;sizeRatio&quot;:{&quot;x&quot;:0.88,&quot;y&quot;:0.88},&quot;keepAspectRatio&quot;:true},&quot;opacity&quot;:1,&quot;path&quot;:{&quot;type&quot;:&quot;ELLIPSE&quot;,&quot;size&quot;:{&quot;x&quot;:28,&quot;y&quot;:28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55&quot;}},&quot;68b6f46b-0ba6-478f-ac43-86c59b5aaba9&quot;:{&quot;type&quot;:&quot;FIGURE_OBJECT&quot;,&quot;id&quot;:&quot;68b6f46b-0ba6-478f-ac43-86c59b5aaba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0]}],&quot;text&quot;:&quot;1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size&quot;:{&quot;x&quot;:24.64,&quot;y&quot;:19},&quot;targetSize&quot;:{&quot;x&quot;:24.64,&quot;y&quot;:2},&quot;format&quot;:&quot;BETTER_TEXT&quot;},&quot;parent&quot;:{&quot;type&quot;:&quot;CHILD&quot;,&quot;parentId&quot;:&quot;f4691afd-e3a4-4878-ac78-d0dc876cbbb5&quot;,&quot;order&quot;:&quot;5&quot;}},&quot;56482685-bf69-4300-83f2-ea0e2bd0c683&quot;:{&quot;type&quot;:&quot;FIGURE_OBJECT&quot;,&quot;id&quot;:&quot;56482685-bf69-4300-83f2-ea0e2bd0c683&quot;,&quot;relativeTransform&quot;:{&quot;translate&quot;:{&quot;x&quot;:-239.50734845907326,&quot;y&quot;:-87.79827327785964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6]}],&quot;text&quot;:&quot;Antigen-antibody 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6]}],&quot;text&quot;:&quot;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],&quot;verticalAlign&quot;:&quot;TOP&quot;},&quot;size&quot;:{&quot;x&quot;:134.19094167508467,&quot;y&quot;:37.08},&quot;targetSize&quot;:{&quot;x&quot;:134.19094167508467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6&quot;}},&quot;c5387106-cc98-44c7-bafa-fd4994d17866&quot;:{&quot;type&quot;:&quot;FIGURE_OBJECT&quot;,&quot;id&quot;:&quot;c5387106-cc98-44c7-bafa-fd4994d17866&quot;,&quot;relativeTransform&quot;:{&quot;translate&quot;:{&quot;x&quot;:-239.50734845907328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65&quot;}},&quot;84138ea7-e612-4a4a-a703-89d20c3fe826&quot;:{&quot;type&quot;:&quot;FIGURE_OBJECT&quot;,&quot;id&quot;:&quot;84138ea7-e612-4a4a-a703-89d20c3fe82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2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c5387106-cc98-44c7-bafa-fd4994d17866&quot;,&quot;order&quot;:&quot;5&quot;}},&quot;9388de1b-8d4b-4f1d-b36f-efab24f58402&quot;:{&quot;type&quot;:&quot;FIGURE_OBJECT&quot;,&quot;id&quot;:&quot;9388de1b-8d4b-4f1d-b36f-efab24f58402&quot;,&quot;relativeTransform&quot;:{&quot;translate&quot;:{&quot;x&quot;:-129.3477858943372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5]}],&quot;text&quot;:&quot;Add Protein A/G 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,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7]}],&quot;text&quot;:&quot;beads and incuba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139.70907365295125,&quot;y&quot;:37.08},&quot;targetSize&quot;:{&quot;x&quot;:139.70907365295125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7&quot;}},&quot;0bda9210-c13a-41af-b207-c39ba13791b7&quot;:{&quot;type&quot;:&quot;FIGURE_OBJECT&quot;,&quot;id&quot;:&quot;0bda9210-c13a-41af-b207-c39ba13791b7&quot;,&quot;relativeTransform&quot;:{&quot;translate&quot;:{&quot;x&quot;:-29.071956844472176,&quot;y&quot;:-78.75827327786008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28]}],&quot;text&quot;:&quot;Antigen-antibody-bead 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20]}],&quot;text&quot;:&quot;(with other proteins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55.249394801451,&quot;y&quot;:55.16},&quot;targetSize&quot;:{&quot;x&quot;:155.249394801451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575&quot;}},&quot;96998584-8ce5-4991-afaa-c197a808058b&quot;:{&quot;type&quot;:&quot;FIGURE_OBJECT&quot;,&quot;id&quot;:&quot;96998584-8ce5-4991-afaa-c197a808058b&quot;,&quot;relativeTransform&quot;:{&quot;translate&quot;:{&quot;x&quot;:-29.07195684447217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8&quot;}},&quot;157225a5-cc66-4ac6-b5f6-e63c5ffe7640&quot;:{&quot;type&quot;:&quot;FIGURE_OBJECT&quot;,&quot;id&quot;:&quot;157225a5-cc66-4ac6-b5f6-e63c5ffe764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3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96998584-8ce5-4991-afaa-c197a808058b&quot;,&quot;order&quot;:&quot;5&quot;}},&quot;5cabc9a1-fca2-40a8-96bd-e0217240b7df&quot;:{&quot;type&quot;:&quot;FIGURE_OBJECT&quot;,&quot;id&quot;:&quot;5cabc9a1-fca2-40a8-96bd-e0217240b7df&quot;,&quot;relativeTransform&quot;:{&quot;translate&quot;:{&quot;x&quot;:77.6762179521092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3]}],&quot;text&quot;:&quot;Wash and elu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94.43145393528863,&quot;y&quot;:37.08},&quot;targetSize&quot;:{&quot;x&quot;:94.43145393528863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6&quot;}},&quot;480b3a4c-0b0c-44ac-8708-b0a0e75913c4&quot;:{&quot;type&quot;:&quot;FIGURE_OBJECT&quot;,&quot;id&quot;:&quot;480b3a4c-0b0c-44ac-8708-b0a0e75913c4&quot;,&quot;relativeTransform&quot;:{&quot;translate&quot;:{&quot;x&quot;:178.67086079140043,&quot;y&quot;:-78.7584735859384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28]}],&quot;text&quot;:&quot;Antigen-antibody-bead 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8]}],&quot;text&quot;:&quot;(no other proteins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53.82573066680766,&quot;y&quot;:55.16},&quot;targetSize&quot;:{&quot;x&quot;:153.82573066680766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605&quot;}},&quot;4cff785d-731b-488c-a88e-ffc72f8db2f6&quot;:{&quot;type&quot;:&quot;FIGURE_OBJECT&quot;,&quot;id&quot;:&quot;4cff785d-731b-488c-a88e-ffc72f8db2f6&quot;,&quot;relativeTransform&quot;:{&quot;translate&quot;:{&quot;x&quot;:178.67086079140043,&quot;y&quot;:-132.2812380428844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1&quot;}},&quot;895507ec-7314-4550-a4ba-e2d4ae102a46&quot;:{&quot;type&quot;:&quot;FIGURE_OBJECT&quot;,&quot;id&quot;:&quot;895507ec-7314-4550-a4ba-e2d4ae102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4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4cff785d-731b-488c-a88e-ffc72f8db2f6&quot;,&quot;order&quot;:&quot;5&quot;}},&quot;43d80e4b-edeb-4660-a02d-13b0da589284&quot;:{&quot;type&quot;:&quot;FIGURE_OBJECT&quot;,&quot;id&quot;:&quot;43d80e4b-edeb-4660-a02d-13b0da589284&quot;,&quot;relativeTransform&quot;:{&quot;translate&quot;:{&quot;x&quot;:284.7516273097235,&quot;y&quot;:65.39366675377829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5]}],&quot;text&quot;:&quot;Purify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41.3359375,&quot;y&quot;:19},&quot;targetSize&quot;:{&quot;x&quot;:41.3359375,&quot;y&quot;:19},&quot;format&quot;:&quot;BETTER_TEXT&quot;,&quot;verticalAlign&quot;:&quot;TOP&quot;},&quot;isLocked&quot;:false,&quot;parent&quot;:{&quot;type&quot;:&quot;CHILD&quot;,&quot;parentId&quot;:&quot;cd5e7850-7404-4c47-97cc-31070c969a76&quot;,&quot;order&quot;:&quot;9615&quot;}},&quot;654437f9-576c-469b-8ae5-ffe88c90f417&quot;:{&quot;type&quot;:&quot;FIGURE_OBJECT&quot;,&quot;id&quot;:&quot;654437f9-576c-469b-8ae5-ffe88c90f417&quot;,&quot;name&quot;:&quot;Gel electrophoresis (front view with bands)&quot;,&quot;relativeTransform&quot;:{&quot;translate&quot;:{&quot;x&quot;:437.36999545799665,&quot;y&quot;:65.20479829314132},&quot;rotate&quot;:0},&quot;opacity&quot;:1,&quot;source&quot;:{&quot;id&quot;:&quot;5f59161a7b452000b5c5bdfc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2&quot;}},&quot;44a38876-24c6-4c1a-95ef-84c0d4bf03eb&quot;:{&quot;type&quot;:&quot;FIGURE_OBJECT&quot;,&quot;id&quot;:&quot;44a38876-24c6-4c1a-95ef-84c0d4bf03eb&quot;,&quot;name&quot;:&quot;Gel electrophoresis (front view)&quot;,&quot;relativeTransform&quot;:{&quot;translate&quot;:{&quot;x&quot;:4.263256414560601e-14,&quot;y&quot;:2.1316282072803006e-14},&quot;rotate&quot;:0,&quot;skewX&quot;:0,&quot;scale&quot;:{&quot;x&quot;:0.7791005344851404,&quot;y&quot;:0.7791005344851404}},&quot;opacity&quot;:1,&quot;image&quot;:{&quot;url&quot;:&quot;https://icons.biorender.com/biorender/5f5911a67b3fab00287acef4/gel-electrophoresis-front-view.png&quot;,&quot;size&quot;:{&quot;x&quot;:190,&quot;y&quot;:144},&quot;isPremium&quot;:false},&quot;source&quot;:{&quot;id&quot;:&quot;5e5009b29e5f88002813fa94&quot;,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1&quot;}},&quot;e5f55a16-ec97-453c-a4cf-dce6ab6826a7&quot;:{&quot;type&quot;:&quot;FIGURE_OBJECT&quot;,&quot;id&quot;:&quot;e5f55a16-ec97-453c-a4cf-dce6ab6826a7&quot;,&quot;relativeTransform&quot;:{&quot;translate&quot;:{&quot;x&quot;:-59.18436081178879,&quot;y&quot;:4.8243191920169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2&quot;}},&quot;3d82647b-2027-4a34-8886-305d9dfa556f&quot;:{&quot;type&quot;:&quot;FIGURE_OBJECT&quot;,&quot;id&quot;:&quot;3d82647b-2027-4a34-8886-305d9dfa556f&quot;,&quot;relativeTransform&quot;:{&quot;translate&quot;:{&quot;x&quot;:-5.46229728115577e-14,&quot;y&quot;:-0.002585515663815485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1&quot;}},&quot;71859d63-65d1-40b2-86e5-f69a84c368f8&quot;:{&quot;type&quot;:&quot;FIGURE_OBJECT&quot;,&quot;id&quot;:&quot;71859d63-65d1-40b2-86e5-f69a84c368f8&quot;,&quot;relativeTransform&quot;:{&quot;translate&quot;:{&quot;x&quot;:-5.46229728115577e-14,&quot;y&quot;:16.42060998405698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2&quot;}},&quot;fabf7432-d0f2-4121-b2fe-e6375496971b&quot;:{&quot;type&quot;:&quot;FIGURE_OBJECT&quot;,&quot;id&quot;:&quot;fabf7432-d0f2-4121-b2fe-e6375496971b&quot;,&quot;relativeTransform&quot;:{&quot;translate&quot;:{&quot;x&quot;:-5.46229728115577e-14,&quot;y&quot;:-16.42060998405626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3&quot;}},&quot;2f045fb2-c349-4c76-a89d-b21db67daa6b&quot;:{&quot;type&quot;:&quot;FIGURE_OBJECT&quot;,&quot;id&quot;:&quot;2f045fb2-c349-4c76-a89d-b21db67daa6b&quot;,&quot;relativeTransform&quot;:{&quot;translate&quot;:{&quot;x&quot;:-5.46229728115577e-14,&quot;y&quot;:-32.8438054837771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5&quot;}},&quot;9ab83399-7a3d-4e14-9a59-da93d68c44d1&quot;:{&quot;type&quot;:&quot;FIGURE_OBJECT&quot;,&quot;id&quot;:&quot;9ab83399-7a3d-4e14-9a59-da93d68c44d1&quot;,&quot;relativeTransform&quot;:{&quot;translate&quot;:{&quot;x&quot;:-5.46229728115577e-14,&quot;y&quot;:32.838634452448524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6&quot;}},&quot;f0b6bf6b-55e3-4a7d-aa07-a176210bee23&quot;:{&quot;type&quot;:&quot;FIGURE_OBJECT&quot;,&quot;id&quot;:&quot;f0b6bf6b-55e3-4a7d-aa07-a176210bee23&quot;,&quot;relativeTransform&quot;:{&quot;translate&quot;:{&quot;x&quot;:-5.46229728115577e-14,&quot;y&quot;:-44.09079862354216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7&quot;}},&quot;0a4ca617-ea60-4773-9819-f875c65e4396&quot;:{&quot;type&quot;:&quot;FIGURE_OBJECT&quot;,&quot;id&quot;:&quot;0a4ca617-ea60-4773-9819-f875c65e4396&quot;,&quot;relativeTransform&quot;:{&quot;translate&quot;:{&quot;x&quot;:-5.46229728115577e-14,&quot;y&quot;:44.0907986235419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8&quot;}},&quot;7bfa39ce-cbf1-446f-8945-a22c5b193070&quot;:{&quot;type&quot;:&quot;FIGURE_OBJECT&quot;,&quot;id&quot;:&quot;7bfa39ce-cbf1-446f-8945-a22c5b193070&quot;,&quot;relativeTransform&quot;:{&quot;translate&quot;:{&quot;x&quot;:-46.37017893533357,&quot;y&quot;:-0.84131735783898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3&quot;}},&quot;33e62a27-e1f7-4b6b-aae1-82207af56edc&quot;:{&quot;type&quot;:&quot;FIGURE_OBJECT&quot;,&quot;id&quot;:&quot;33e62a27-e1f7-4b6b-aae1-82207af56edc&quot;,&quot;relativeTransform&quot;:{&quot;translate&quot;:{&quot;x&quot;:-4.796163466380676e-14,&quot;y&quot;:5.643475554561401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2&quot;}},&quot;1dc4b4b7-b721-4e4a-9801-bda425aff9d9&quot;:{&quot;type&quot;:&quot;FIGURE_OBJECT&quot;,&quot;id&quot;:&quot;1dc4b4b7-b721-4e4a-9801-bda425aff9d9&quot;,&quot;relativeTransform&quot;:{&quot;translate&quot;:{&quot;x&quot;:-4.796163466380676e-14,&quot;y&quot;:38.5923469930610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5&quot;}},&quot;1d17fc50-716e-445d-8a65-3c0cfe69f382&quot;:{&quot;type&quot;:&quot;FIGURE_OBJECT&quot;,&quot;id&quot;:&quot;1d17fc50-716e-445d-8a65-3c0cfe69f382&quot;,&quot;relativeTransform&quot;:{&quot;translate&quot;:{&quot;x&quot;:-4.796163466380676e-14,&quot;y&quot;:-38.59234699306103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7&quot;}},&quot;134e5ee4-ce18-4113-b283-84ace8443fc9&quot;:{&quot;type&quot;:&quot;FIGURE_OBJECT&quot;,&quot;id&quot;:&quot;134e5ee4-ce18-4113-b283-84ace8443fc9&quot;,&quot;relativeTransform&quot;:{&quot;translate&quot;:{&quot;x&quot;:-20.39855864378319,&quot;y&quot;:-3.7826274076053323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5&quot;}},&quot;1cf1d158-e47a-40ce-ab67-a514dfba402c&quot;:{&quot;type&quot;:&quot;FIGURE_OBJECT&quot;,&quot;id&quot;:&quot;1cf1d158-e47a-40ce-ab67-a514dfba402c&quot;,&quot;relativeTransform&quot;:{&quot;translate&quot;:{&quot;x&quot;:-4.796163466380676e-14,&quot;y&quot;:24.71517928205366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2&quot;}},&quot;d621666b-10c5-437c-a06a-3b0ad4ec8f59&quot;:{&quot;type&quot;:&quot;FIGURE_OBJECT&quot;,&quot;id&quot;:&quot;d621666b-10c5-437c-a06a-3b0ad4ec8f59&quot;,&quot;relativeTransform&quot;:{&quot;translate&quot;:{&quot;x&quot;:-4.796163466380676e-14,&quot;y&quot;:-24.71517928205367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5&quot;}},&quot;f2469843-fbb8-425f-b141-23b2f8fef5e9&quot;:{&quot;type&quot;:&quot;FIGURE_OBJECT&quot;,&quot;id&quot;:&quot;f2469843-fbb8-425f-b141-23b2f8fef5e9&quot;,&quot;relativeTransform&quot;:{&quot;translate&quot;:{&quot;x&quot;:-6.2075054537542655,&quot;y&quot;:18.339984803777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6&quot;}},&quot;c97299f6-f590-40e2-9f5e-c18a47cf3c45&quot;:{&quot;type&quot;:&quot;FIGURE_OBJECT&quot;,&quot;id&quot;:&quot;c97299f6-f590-40e2-9f5e-c18a47cf3c45&quot;,&quot;relativeTransform&quot;:{&quot;translate&quot;:{&quot;x&quot;:-2.753353101070388e-13,&quot;y&quot;:-30.35630436782901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2&quot;}},&quot;80c92ba3-6e6c-47f7-9697-566234158e69&quot;:{&quot;type&quot;:&quot;FIGURE_OBJECT&quot;,&quot;id&quot;:&quot;80c92ba3-6e6c-47f7-9697-566234158e69&quot;,&quot;relativeTransform&quot;:{&quot;translate&quot;:{&quot;x&quot;:1.794120407794253e-13,&quot;y&quot;:30.35630436782889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5&quot;}},&quot;085d75e6-9a27-4967-8f95-b0d4aaa87e8c&quot;:{&quot;type&quot;:&quot;FIGURE_OBJECT&quot;,&quot;id&quot;:&quot;085d75e6-9a27-4967-8f95-b0d4aaa87e8c&quot;,&quot;relativeTransform&quot;:{&quot;translate&quot;:{&quot;x&quot;:21.14960326810035,&quot;y&quot;:4.45341521762708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7&quot;}},&quot;a92348dd-15b9-4a36-92a7-b51c17234cbd&quot;:{&quot;type&quot;:&quot;FIGURE_OBJECT&quot;,&quot;id&quot;:&quot;a92348dd-15b9-4a36-92a7-b51c17234cbd&quot;,&quot;relativeTransform&quot;:{&quot;translate&quot;:{&quot;x&quot;:-0.00008161093415104403,&quot;y&quot;:-0.0004097293986020656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2&quot;}},&quot;cf304fa8-ed08-442d-86df-7ba1cc4fe0c5&quot;:{&quot;type&quot;:&quot;FIGURE_OBJECT&quot;,&quot;id&quot;:&quot;cf304fa8-ed08-442d-86df-7ba1cc4fe0c5&quot;,&quot;relativeTransform&quot;:{&quot;translate&quot;:{&quot;x&quot;:0.00008161093428249444,&quot;y&quot;:-32.95122190728569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5&quot;}},&quot;852bdfb3-4574-406b-a820-52520487f22f&quot;:{&quot;type&quot;:&quot;FIGURE_OBJECT&quot;,&quot;id&quot;:&quot;852bdfb3-4574-406b-a820-52520487f22f&quot;,&quot;relativeTransform&quot;:{&quot;translate&quot;:{&quot;x&quot;:0.00008161093428249444,&quot;y&quot;:32.95122190728556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7&quot;}},&quot;66a0341e-c358-4a77-bc44-6398cee03035&quot;:{&quot;type&quot;:&quot;FIGURE_OBJECT&quot;,&quot;id&quot;:&quot;66a0341e-c358-4a77-bc44-6398cee03035&quot;,&quot;relativeTransform&quot;:{&quot;translate&quot;:{&quot;x&quot;:435.9358582219892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25&quot;}},&quot;ac9e7427-8b5b-4971-a61e-93e689519c00&quot;:{&quot;type&quot;:&quot;FIGURE_OBJECT&quot;,&quot;id&quot;:&quot;ac9e7427-8b5b-4971-a61e-93e689519c0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5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66a0341e-c358-4a77-bc44-6398cee03035&quot;,&quot;order&quot;:&quot;5&quot;}},&quot;9f7cf7dc-9079-45b5-bdce-74a9b91394db&quot;:{&quot;type&quot;:&quot;FIGURE_OBJECT&quot;,&quot;id&quot;:&quot;9f7cf7dc-9079-45b5-bdce-74a9b91394db&quot;,&quot;relativeTransform&quot;:{&quot;translate&quot;:{&quot;x&quot;:-341.66527968765706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3&quot;}},&quot;97daa0c3-4002-4620-8c90-8f8ac6de4a1f&quot;:{&quot;type&quot;:&quot;FIGURE_OBJECT&quot;,&quot;id&quot;:&quot;97daa0c3-4002-4620-8c90-8f8ac6de4a1f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7cf7dc-9079-45b5-bdce-74a9b91394db&quot;,&quot;order&quot;:&quot;2&quot;}},&quot;022cde0d-26c1-4358-bbc9-a87ae13b86e0&quot;:{&quot;type&quot;:&quot;FIGURE_OBJECT&quot;,&quot;id&quot;:&quot;022cde0d-26c1-4358-bbc9-a87ae13b86e0&quot;,&quot;relativeTransform&quot;:{&quot;translate&quot;:{&quot;x&quot;:4.193461330737627,&quot;y&quot;:-6.339999999999918},&quot;rotate&quot;:0},&quot;opacity&quot;:1,&quot;path&quot;:{&quot;type&quot;:&quot;POLY_LINE&quot;,&quot;points&quot;:[{&quot;x&quot;:-11.407376299654167,&quot;y&quot;:-16},{&quot;x&quot;:-6.257103233673906,&quot;y&quot;:8},{&quot;x&quot;:11.67603203895245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9f7cf7dc-9079-45b5-bdce-74a9b91394db&quot;,&quot;order&quot;:&quot;5&quot;}},&quot;ef2fe65d-e785-4c8e-b392-c4fdff0a1596&quot;:{&quot;type&quot;:&quot;FIGURE_OBJECT&quot;,&quot;id&quot;:&quot;ef2fe65d-e785-4c8e-b392-c4fdff0a1596&quot;,&quot;relativeTransform&quot;:{&quot;translate&quot;:{&quot;x&quot;:-131.48527968765697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5&quot;}},&quot;90ab6aa1-8da1-4fd4-81e5-156d03b40a76&quot;:{&quot;type&quot;:&quot;FIGURE_OBJECT&quot;,&quot;id&quot;:&quot;90ab6aa1-8da1-4fd4-81e5-156d03b40a76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f2fe65d-e785-4c8e-b392-c4fdff0a1596&quot;,&quot;order&quot;:&quot;2&quot;}},&quot;5c3af9fb-5bc1-40a0-82ea-999bcdbd63af&quot;:{&quot;type&quot;:&quot;FIGURE_OBJECT&quot;,&quot;id&quot;:&quot;5c3af9fb-5bc1-40a0-82ea-999bcdbd63af&quot;,&quot;relativeTransform&quot;:{&quot;translate&quot;:{&quot;x&quot;:5.718356360096764,&quot;y&quot;:-6.339999999999918},&quot;rotate&quot;:0},&quot;opacity&quot;:1,&quot;path&quot;:{&quot;type&quot;:&quot;POLY_LINE&quot;,&quot;points&quot;:[{&quot;x&quot;:-9.917567830532109,&quot;y&quot;:-16},{&quot;x&quot;:-5.439922740559025,&quot;y&quot;:8},{&quot;x&quot;:10.151137009593313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ef2fe65d-e785-4c8e-b392-c4fdff0a1596&quot;,&quot;order&quot;:&quot;5&quot;}},&quot;62e3d78c-e2ac-4238-a021-e6b7c5f60415&quot;:{&quot;type&quot;:&quot;FIGURE_OBJECT&quot;,&quot;id&quot;:&quot;62e3d78c-e2ac-4238-a021-e6b7c5f60415&quot;,&quot;relativeTransform&quot;:{&quot;translate&quot;:{&quot;x&quot;:78.6947203123431,&quot;y&quot;:48.95915211351126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55&quot;}},&quot;bde079a5-8dca-464e-a81d-c6cbeeabfff5&quot;:{&quot;type&quot;:&quot;FIGURE_OBJECT&quot;,&quot;id&quot;:&quot;bde079a5-8dca-464e-a81d-c6cbeeabfff5&quot;,&quot;relativeTransform&quot;:{&quot;translate&quot;:{&quot;x&quot;:288.875683054271,&quot;y&quot;:48.95899860121977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6&quot;}},&quot;72905216-7133-4948-8ee1-e744de256ba4&quot;:{&quot;type&quot;:&quot;FIGURE_OBJECT&quot;,&quot;id&quot;:&quot;72905216-7133-4948-8ee1-e744de256ba4&quot;,&quot;name&quot;:&quot;Zoomed callout (circle, line tail, long)&quot;,&quot;relativeTransform&quot;:{&quot;translate&quot;:{&quot;x&quot;:-368.7853243223501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65&quot;}},&quot;6b1d236e-1b92-4ad7-bc0b-97d29690897a&quot;:{&quot;type&quot;:&quot;FIGURE_OBJECT&quot;,&quot;id&quot;:&quot;6b1d236e-1b92-4ad7-bc0b-97d29690897a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72905216-7133-4948-8ee1-e744de256ba4&quot;,&quot;order&quot;:&quot;2&quot;}},&quot;2432e34c-ffde-4e33-9003-d854a49a459a&quot;:{&quot;type&quot;:&quot;FIGURE_OBJECT&quot;,&quot;id&quot;:&quot;2432e34c-ffde-4e33-9003-d854a49a459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72905216-7133-4948-8ee1-e744de256ba4&quot;,&quot;order&quot;:&quot;5&quot;}},&quot;eca38712-203e-4b14-827d-04ec8ce5cdbe&quot;:{&quot;type&quot;:&quot;FIGURE_OBJECT&quot;,&quot;id&quot;:&quot;eca38712-203e-4b14-827d-04ec8ce5cdbe&quot;,&quot;name&quot;:&quot;Generic protein (ball)&quot;,&quot;relativeTransform&quot;:{&quot;translate&quot;:{&quot;x&quot;:-400.1418077261478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&quot;}},&quot;cc18d066-2d59-4f95-b9ab-ac4cf407d5e6&quot;:{&quot;type&quot;:&quot;FIGURE_OBJECT&quot;,&quot;id&quot;:&quot;cc18d066-2d59-4f95-b9ab-ac4cf407d5e6&quot;,&quot;name&quot;:&quot;Generic protein (ball)&quot;,&quot;relativeTransform&quot;:{&quot;translate&quot;:{&quot;x&quot;:-359.7215702395908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5&quot;}},&quot;5cf494ca-a22b-4467-b531-e198ef972daf&quot;:{&quot;type&quot;:&quot;FIGURE_OBJECT&quot;,&quot;id&quot;:&quot;5cf494ca-a22b-4467-b531-e198ef972daf&quot;,&quot;name&quot;:&quot;Generic protein (with groove 3)&quot;,&quot;relativeTransform&quot;:{&quot;translate&quot;:{&quot;x&quot;:-403.47036096398483,&quot;y&quot;:202.3133477635348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8&quot;}},&quot;e11247de-739a-4cbf-8bf5-c2455abcb978&quot;:{&quot;type&quot;:&quot;FIGURE_OBJECT&quot;,&quot;id&quot;:&quot;e11247de-739a-4cbf-8bf5-c2455abcb978&quot;,&quot;name&quot;:&quot;Generic protein (with groove 3)&quot;,&quot;relativeTransform&quot;:{&quot;translate&quot;:{&quot;x&quot;:-325.0046356535828,&quot;y&quot;:184.6720597162078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&quot;}},&quot;4e1be18a-7958-4173-9672-a3c80c7a247c&quot;:{&quot;type&quot;:&quot;FIGURE_OBJECT&quot;,&quot;id&quot;:&quot;4e1be18a-7958-4173-9672-a3c80c7a247c&quot;,&quot;name&quot;:&quot;Generic protein (with groove 3)&quot;,&quot;relativeTransform&quot;:{&quot;translate&quot;:{&quot;x&quot;:-375.1533255262761,&quot;y&quot;:139.7759485771341},&quot;rotate&quot;:-0.3073509242645663,&quot;skewX&quot;:7.59640099539441e-16,&quot;scale&quot;:{&quot;x&quot;:0.07168073435899108,&quot;y&quot;:0.0716807343589909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05&quot;}},&quot;e4b1ca60-e819-4a8a-a73b-557f4cee8e50&quot;:{&quot;type&quot;:&quot;FIGURE_OBJECT&quot;,&quot;id&quot;:&quot;e4b1ca60-e819-4a8a-a73b-557f4cee8e50&quot;,&quot;name&quot;:&quot;Generic protein (with groove 3)&quot;,&quot;relativeTransform&quot;:{&quot;translate&quot;:{&quot;x&quot;:316.1585036903293,&quot;y&quot;:13.964782715775435},&quot;rotate&quot;:0.7754497454667384,&quot;skewX&quot;:-8.124702712390289e-16,&quot;scale&quot;:{&quot;x&quot;:0.0693110770471851,&quot;y&quot;:0.0693110770471851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&quot;}},&quot;df3bc013-0bf3-4c36-8b2b-051fbceeac4d&quot;:{&quot;type&quot;:&quot;FIGURE_OBJECT&quot;,&quot;id&quot;:&quot;df3bc013-0bf3-4c36-8b2b-051fbceeac4d&quot;,&quot;name&quot;:&quot;Generic protein (with groove 3)&quot;,&quot;relativeTransform&quot;:{&quot;translate&quot;:{&quot;x&quot;:286.2379256026095,&quot;y&quot;:29.898239809030244},&quot;rotate&quot;:-0.055386666931376866,&quot;skewX&quot;:0,&quot;scale&quot;:{&quot;x&quot;:0.0693915182018256,&quot;y&quot;:0.0693915182018256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5&quot;}},&quot;157bfae7-adb1-4236-a326-f05e3bb2c053&quot;:{&quot;type&quot;:&quot;FIGURE_OBJECT&quot;,&quot;id&quot;:&quot;157bfae7-adb1-4236-a326-f05e3bb2c053&quot;,&quot;name&quot;:&quot;Generic protein (with groove 3)&quot;,&quot;relativeTransform&quot;:{&quot;translate&quot;:{&quot;x&quot;:257.27770270340824,&quot;y&quot;:10.766460534228706},&quot;rotate&quot;:-0.19323141572462935,&quot;skewX&quot;:-4.739409915561002e-16,&quot;scale&quot;:{&quot;x&quot;:0.0693110770471851,&quot;y&quot;:0.0693110770471851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&quot;}},&quot;3a60c6b1-2c85-4901-8103-0346fd26133c&quot;:{&quot;type&quot;:&quot;FIGURE_OBJECT&quot;,&quot;id&quot;:&quot;3a60c6b1-2c85-4901-8103-0346fd26133c&quot;,&quot;relativeTransform&quot;:{&quot;translate&quot;:{&quot;x&quot;:-158.35045558667636,&quot;y&quot;:175.6997448799047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5&quot;}},&quot;0dbab7ff-e947-41d8-8a02-2850cf04c983&quot;:{&quot;type&quot;:&quot;FIGURE_OBJECT&quot;,&quot;id&quot;:&quot;0dbab7ff-e947-41d8-8a02-2850cf04c983&quot;,&quot;relativeTransform&quot;:{&quot;translate&quot;:{&quot;x&quot;:-32.28270406076376,&quot;y&quot;:-28.026075755479724},&quot;rotate&quot;:0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3a60c6b1-2c85-4901-8103-0346fd26133c&quot;,&quot;order&quot;:&quot;2&quot;}},&quot;bf7b9349-b8c8-4b98-ad39-eec83654b053&quot;:{&quot;type&quot;:&quot;FIGURE_OBJECT&quot;,&quot;id&quot;:&quot;bf7b9349-b8c8-4b98-ad39-eec83654b053&quot;,&quot;relativeTransform&quot;:{&quot;translate&quot;:{&quot;x&quot;:5.445401266841728,&quot;y&quot;:8.46066763395217},&quot;rotate&quot;:1.5707963267948992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3a60c6b1-2c85-4901-8103-0346fd26133c&quot;,&quot;order&quot;:&quot;5&quot;}},&quot;5c315d9d-dfe0-495a-a7fc-e9c4009a0436&quot;:{&quot;type&quot;:&quot;FIGURE_OBJECT&quot;,&quot;id&quot;:&quot;5c315d9d-dfe0-495a-a7fc-e9c4009a0436&quot;,&quot;name&quot;:&quot;Zoomed callout (circle, line tail, long)&quot;,&quot;relativeTransform&quot;:{&quot;translate&quot;:{&quot;x&quot;:52.08499545799682,&quot;y&quot;:175.6997982931415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3&quot;}},&quot;ecec9266-5184-4531-a3ae-030506f6c688&quot;:{&quot;type&quot;:&quot;FIGURE_OBJECT&quot;,&quot;id&quot;:&quot;ecec9266-5184-4531-a3ae-030506f6c688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5c315d9d-dfe0-495a-a7fc-e9c4009a0436&quot;,&quot;order&quot;:&quot;2&quot;}},&quot;0ab5f491-b20d-475a-9a9d-5179048a34da&quot;:{&quot;type&quot;:&quot;FIGURE_OBJECT&quot;,&quot;id&quot;:&quot;0ab5f491-b20d-475a-9a9d-5179048a34d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5c315d9d-dfe0-495a-a7fc-e9c4009a0436&quot;,&quot;order&quot;:&quot;5&quot;}},&quot;9a630e10-6fa1-42a0-b804-0b7462ef3863&quot;:{&quot;type&quot;:&quot;FIGURE_OBJECT&quot;,&quot;id&quot;:&quot;9a630e10-6fa1-42a0-b804-0b7462ef3863&quot;,&quot;name&quot;:&quot;Zoomed callout (circle, line tail, long)&quot;,&quot;relativeTransform&quot;:{&quot;translate&quot;:{&quot;x&quot;:267.08067567764977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&quot;}},&quot;c9f737d8-a882-4b0e-a700-768951e7b0ed&quot;:{&quot;type&quot;:&quot;FIGURE_OBJECT&quot;,&quot;id&quot;:&quot;c9f737d8-a882-4b0e-a700-768951e7b0ed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9a630e10-6fa1-42a0-b804-0b7462ef3863&quot;,&quot;order&quot;:&quot;2&quot;}},&quot;958c2421-db3d-4757-866d-2b99e2ead4d2&quot;:{&quot;type&quot;:&quot;FIGURE_OBJECT&quot;,&quot;id&quot;:&quot;958c2421-db3d-4757-866d-2b99e2ead4d2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9a630e10-6fa1-42a0-b804-0b7462ef3863&quot;,&quot;order&quot;:&quot;5&quot;}},&quot;2858b782-ad4b-4d53-ab1e-237ba78210fa&quot;:{&quot;type&quot;:&quot;FIGURE_OBJECT&quot;,&quot;id&quot;:&quot;2858b782-ad4b-4d53-ab1e-237ba78210fa&quot;,&quot;name&quot;:&quot;Generic protein (ball)&quot;,&quot;relativeTransform&quot;:{&quot;translate&quot;:{&quot;x&quot;:20.043766020988663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5&quot;}},&quot;031d7859-f398-4ac3-9432-8403d1e8bd20&quot;:{&quot;type&quot;:&quot;FIGURE_OBJECT&quot;,&quot;id&quot;:&quot;031d7859-f398-4ac3-9432-8403d1e8bd20&quot;,&quot;name&quot;:&quot;Generic protein (ball)&quot;,&quot;relativeTransform&quot;:{&quot;translate&quot;:{&quot;x&quot;:60.46400350754535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&quot;}},&quot;abdce4c9-9c5d-4b57-87ab-eac8c0ce3e9f&quot;:{&quot;type&quot;:&quot;FIGURE_OBJECT&quot;,&quot;id&quot;:&quot;abdce4c9-9c5d-4b57-87ab-eac8c0ce3e9f&quot;,&quot;name&quot;:&quot;Generic protein (ball)&quot;,&quot;relativeTransform&quot;:{&quot;translate&quot;:{&quot;x&quot;:-189.70693899047566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2&quot;}},&quot;8f9b2e88-4826-47c5-8553-3c52283d12df&quot;:{&quot;type&quot;:&quot;FIGURE_OBJECT&quot;,&quot;id&quot;:&quot;8f9b2e88-4826-47c5-8553-3c52283d12df&quot;,&quot;name&quot;:&quot;Generic protein (ball)&quot;,&quot;relativeTransform&quot;:{&quot;translate&quot;:{&quot;x&quot;:-149.2867015039184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3&quot;}},&quot;2e07a7d0-d249-42f9-9e38-cad63bbf2e74&quot;:{&quot;type&quot;:&quot;FIGURE_OBJECT&quot;,&quot;id&quot;:&quot;2e07a7d0-d249-42f9-9e38-cad63bbf2e74&quot;,&quot;relativeTransform&quot;:{&quot;translate&quot;:{&quot;x&quot;:-425.38400454200325,&quot;y&quot;:208.0597982931414},&quot;rotate&quot;:0},&quot;opacity&quot;:1,&quot;path&quot;:{&quot;type&quot;:&quot;POLY_LINE&quot;,&quot;points&quot;:[{&quot;x&quot;:-22,&quot;y&quot;:0},{&quot;x&quot;:22,&quot;y&quot;:0}],&quot;closed&quot;:false},&quot;pathStyles&quot;:[{&quot;type&quot;:&quot;FILL&quot;,&quot;fillStyle&quot;:&quot;rgba(0,0,0,0)&quot;},{&quot;type&quot;:&quot;STROKE&quot;,&quot;strokeStyle&quot;:&quot;#232323&quot;,&quot;lineWidth&quot;:1,&quot;lineJoin&quot;:&quot;round&quot;}],&quot;pathMarkers&quot;:{&quot;markerEnd&quot;:{&quot;type&quot;:&quot;PATH&quot;,&quot;units&quot;:{&quot;type&quot;:&quot;STROKE_WIDTH&quot;,&quot;scale&quot;:1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9&quot;}},&quot;b9ccb86c-0729-4280-afd8-72c9eaf73c23&quot;:{&quot;type&quot;:&quot;FIGURE_OBJECT&quot;,&quot;id&quot;:&quot;b9ccb86c-0729-4280-afd8-72c9eaf73c23&quot;,&quot;relativeTransform&quot;:{&quot;translate&quot;:{&quot;x&quot;:-484.8541591762217,&quot;y&quot;:210.29033578003978},&quot;rotate&quot;:0},&quot;opacity&quot;:1,&quot;pathStyles&quot;:[{&quot;type&quot;:&quot;FILL&quot;,&quot;fillStyle&quot;:&quot;rgba(162, 52, 81, 1)&quot;}],&quot;text&quot;:{&quot;textData&quot;:{&quot;lineSpacing&quot;:&quot;normal&quot;,&quot;alignment&quot;:&quot;right&quot;,&quot;lines&quot;:[{&quot;runs&quot;:[{&quot;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,&quot;range&quot;:[0,10]}],&quot;text&quot;:&quot;Protein of &quot;,&quot;base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},{&quot;runs&quot;:[{&quot;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,&quot;range&quot;:[0,7]}],&quot;text&quot;:&quot;interest&quot;,&quot;base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}],&quot;verticalAlign&quot;:&quot;TOP&quot;},&quot;size&quot;:{&quot;x&quot;:77.98838410180714,&quot;y&quot;:37.080000000000005},&quot;targetSize&quot;:{&quot;x&quot;:77.98838410180714,&quot;y&quot;:37.080000000000005},&quot;format&quot;:&quot;BETTER_TEXT&quot;,&quot;verticalAlign&quot;:&quot;TOP&quot;},&quot;isLocked&quot;:false,&quot;parent&quot;:{&quot;type&quot;:&quot;CHILD&quot;,&quot;parentId&quot;:&quot;cd5e7850-7404-4c47-97cc-31070c969a76&quot;,&quot;order&quot;:&quot;991&quot;}},&quot;4eb1395b-6944-4693-ae2a-88264fcde073&quot;:{&quot;type&quot;:&quot;FIGURE_OBJECT&quot;,&quot;id&quot;:&quot;4eb1395b-6944-4693-ae2a-88264fcde073&quot;,&quot;parent&quot;:{&quot;type&quot;:&quot;CHILD&quot;,&quot;parentId&quot;:&quot;cd5e7850-7404-4c47-97cc-31070c969a76&quot;,&quot;order&quot;:&quot;992&quot;},&quot;relativeTransform&quot;:{&quot;translate&quot;:{&quot;x&quot;:10.835130077043656,&quot;y&quot;:0},&quot;rotate&quot;:0}},&quot;b6f8347f-8389-4e82-9790-eda1603b1c52&quot;:{&quot;type&quot;:&quot;FIGURE_OBJECT&quot;,&quot;id&quot;:&quot;b6f8347f-8389-4e82-9790-eda1603b1c52&quot;,&quot;name&quot;:&quot;Sphere&quot;,&quot;relativeTransform&quot;:{&quot;translate&quot;:{&quot;x&quot;:-164.2923612361479,&quot;y&quot;:-16.221509521187624},&quot;rotate&quot;:0,&quot;skewX&quot;:0,&quot;scale&quot;:{&quot;x&quot;:0.1078165119292481,&quot;y&quot;:0.1032767728068899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2&quot;}},&quot;f607c573-cc50-472f-9744-57f75d8c07ea&quot;:{&quot;type&quot;:&quot;FIGURE_OBJECT&quot;,&quot;id&quot;:&quot;f607c573-cc50-472f-9744-57f75d8c07ea&quot;,&quot;name&quot;:&quot;Sphere&quot;,&quot;relativeTransform&quot;:{&quot;translate&quot;:{&quot;x&quot;:-139.89806685790396,&quot;y&quot;:-22.293628621545487},&quot;rotate&quot;:1.0708018872964842,&quot;skewX&quot;:6.783357454731496e-17,&quot;scale&quot;:{&quot;x&quot;:0.1130779114555083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5&quot;}},&quot;c260fde2-0946-4833-8ccd-5933af3dcd95&quot;:{&quot;type&quot;:&quot;FIGURE_OBJECT&quot;,&quot;id&quot;:&quot;c260fde2-0946-4833-8ccd-5933af3dcd95&quot;,&quot;name&quot;:&quot;Sphere&quot;,&quot;relativeTransform&quot;:{&quot;translate&quot;:{&quot;x&quot;:-146.78755404986256,&quot;y&quot;:4.288907182946973},&quot;rotate&quot;:-0.9192950232753198,&quot;skewX&quot;:0,&quot;scale&quot;:{&quot;x&quot;:0.11307791145550831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7&quot;}},&quot;4797a10e-1350-4a97-942a-29f28793f5bd&quot;:{&quot;type&quot;:&quot;FIGURE_OBJECT&quot;,&quot;id&quot;:&quot;4797a10e-1350-4a97-942a-29f28793f5bd&quot;,&quot;parent&quot;:{&quot;type&quot;:&quot;CHILD&quot;,&quot;parentId&quot;:&quot;cd5e7850-7404-4c47-97cc-31070c969a76&quot;,&quot;order&quot;:&quot;993&quot;},&quot;relativeTransform&quot;:{&quot;translate&quot;:{&quot;x&quot;:6.965440763813778,&quot;y&quot;:0},&quot;rotate&quot;:0}},&quot;dcc11fe8-51c5-4030-bb44-ea14e2001c04&quot;:{&quot;type&quot;:&quot;FIGURE_OBJECT&quot;,&quot;id&quot;:&quot;dcc11fe8-51c5-4030-bb44-ea14e2001c04&quot;,&quot;name&quot;:&quot;Antibody (round style)&quot;,&quot;relativeTransform&quot;:{&quot;translate&quot;:{&quot;x&quot;:-357.1680981788081,&quot;y&quot;:1.6233708324047864},&quot;rotate&quot;:0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2&quot;}},&quot;de164878-3547-4b1d-9786-6f9c2fde5992&quot;:{&quot;type&quot;:&quot;FIGURE_OBJECT&quot;,&quot;id&quot;:&quot;de164878-3547-4b1d-9786-6f9c2fde5992&quot;,&quot;name&quot;:&quot;Antibody (round style)&quot;,&quot;relativeTransform&quot;:{&quot;translate&quot;:{&quot;x&quot;:-342.8062884771316,&quot;y&quot;:-22.422570597107114},&quot;rotate&quot;:0.8566226391224596,&quot;skewX&quot;:3.013194991264762e-16,&quot;scale&quot;:{&quot;x&quot;:0.1517509802603144,&quot;y&quot;:0.15175098026031442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5&quot;}},&quot;74deceed-3bd3-41e4-b1df-a3d4ad3d2bab&quot;:{&quot;type&quot;:&quot;FIGURE_OBJECT&quot;,&quot;id&quot;:&quot;74deceed-3bd3-41e4-b1df-a3d4ad3d2bab&quot;,&quot;name&quot;:&quot;Antibody (round style)&quot;,&quot;relativeTransform&quot;:{&quot;translate&quot;:{&quot;x&quot;:-371.40384048580205,&quot;y&quot;:-25.01999976462728},&quot;rotate&quot;:-0.6262994016812096,&quot;skewX&quot;:1.5065974956323803e-16,&quot;scale&quot;:{&quot;x&quot;:0.15175098026031442,&quot;y&quot;:0.1517509802603144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7&quot;}},&quot;2c3735cb-1ac7-45a2-9290-adffc9b09917&quot;:{&quot;type&quot;:&quot;FIGURE_OBJECT&quot;,&quot;id&quot;:&quot;2c3735cb-1ac7-45a2-9290-adffc9b09917&quot;,&quot;relativeTransform&quot;:{&quot;translate&quot;:{&quot;x&quot;:267.3054895457673,&quot;y&quot;:151.1358374431255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8&quot;}},&quot;c7b2aaad-b004-47bc-8d24-39d5bedb4372&quot;:{&quot;type&quot;:&quot;FIGURE_OBJECT&quot;,&quot;id&quot;:&quot;c7b2aaad-b004-47bc-8d24-39d5bedb4372&quot;,&quot;name&quot;:&quot;Generic protein (with groove 3)&quot;,&quot;relativeTransform&quot;:{&quot;translate&quot;:{&quot;x&quot;:-6.592815072042585,&quot;y&quot;:-11.359888865991442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2&quot;}},&quot;320ea535-3708-4239-a177-e1dc96f51efc&quot;:{&quot;type&quot;:&quot;FIGURE_OBJECT&quot;,&quot;id&quot;:&quot;320ea535-3708-4239-a177-e1dc96f51efc&quot;,&quot;name&quot;:&quot;Antibody (round style)&quot;,&quot;relativeTransform&quot;:{&quot;translate&quot;:{&quot;x&quot;:10.658347807979279,&quot;y&quot;:2.895169648671832},&quot;rotate&quot;:0,&quot;skewX&quot;:0,&quot;scale&quot;:{&quot;x&quot;:0.1363541729548091,&quot;y&quot;:0.136354172954809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5&quot;}},&quot;84050691-156c-46af-9f75-0d1849d01972&quot;:{&quot;type&quot;:&quot;FIGURE_OBJECT&quot;,&quot;id&quot;:&quot;84050691-156c-46af-9f75-0d1849d01972&quot;,&quot;name&quot;:&quot;Sphere&quot;,&quot;relativeTransform&quot;:{&quot;translate&quot;:{&quot;x&quot;:10.657919888381091,&quot;y&quot;:19.206136156170864},&quot;rotate&quot;:0,&quot;skewX&quot;:0,&quot;scale&quot;:{&quot;x&quot;:0.1016049126636529,&quot;y&quot;:0.0973267201234819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7&quot;}},&quot;c1d1efe3-6f2f-4731-8469-606fb970bae7&quot;:{&quot;type&quot;:&quot;FIGURE_OBJECT&quot;,&quot;id&quot;:&quot;c1d1efe3-6f2f-4731-8469-606fb970bae7&quot;,&quot;relativeTransform&quot;:{&quot;translate&quot;:{&quot;x&quot;:313.1978639876843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&quot;}},&quot;39b62281-19e9-4e47-86fc-df9f1255da8f&quot;:{&quot;type&quot;:&quot;FIGURE_OBJECT&quot;,&quot;id&quot;:&quot;39b62281-19e9-4e47-86fc-df9f1255da8f&quot;,&quot;name&quot;:&quot;Generic protein (with groove 3)&quot;,&quot;relativeTransform&quot;:{&quot;translate&quot;:{&quot;x&quot;:-2.336499641267451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2&quot;}},&quot;b7763edf-b75d-4033-8152-2316396f0983&quot;:{&quot;type&quot;:&quot;FIGURE_OBJECT&quot;,&quot;id&quot;:&quot;b7763edf-b75d-4033-8152-2316396f0983&quot;,&quot;name&quot;:&quot;Antibody (round style)&quot;,&quot;relativeTransform&quot;:{&quot;translate&quot;:{&quot;x&quot;:3.1405677536466996,&quot;y&quot;:7.353830349576427},&quot;rotate&quot;:0.5670736415674481,&quot;skewX&quot;:0,&quot;scale&quot;:{&quot;x&quot;:0.1517509802603143,&quot;y&quot;:0.1517509802603141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5&quot;}},&quot;818aefc0-ea2b-40ad-a1fc-6ba63d83541e&quot;:{&quot;type&quot;:&quot;FIGURE_OBJECT&quot;,&quot;id&quot;:&quot;818aefc0-ea2b-40ad-a1fc-6ba63d83541e&quot;,&quot;name&quot;:&quot;Sphere&quot;,&quot;relativeTransform&quot;:{&quot;translate&quot;:{&quot;x&quot;:-6.610882388900606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7&quot;}},&quot;2e1704ca-50ca-4222-921a-e68b1b729a23&quot;:{&quot;type&quot;:&quot;FIGURE_OBJECT&quot;,&quot;id&quot;:&quot;2e1704ca-50ca-4222-921a-e68b1b729a23&quot;,&quot;relativeTransform&quot;:{&quot;translate&quot;:{&quot;x&quot;:245.35623159128116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1&quot;}},&quot;850e20f9-aa79-40a8-9020-7854ad415476&quot;:{&quot;type&quot;:&quot;FIGURE_OBJECT&quot;,&quot;id&quot;:&quot;850e20f9-aa79-40a8-9020-7854ad415476&quot;,&quot;name&quot;:&quot;Generic protein (with groove 3)&quot;,&quot;relativeTransform&quot;:{&quot;translate&quot;:{&quot;x&quot;:-12.9605925552658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2&quot;}},&quot;7c6e9a0c-f059-4031-95b2-865ea587690b&quot;:{&quot;type&quot;:&quot;FIGURE_OBJECT&quot;,&quot;id&quot;:&quot;7c6e9a0c-f059-4031-95b2-865ea587690b&quot;,&quot;name&quot;:&quot;Antibody (round style)&quot;,&quot;relativeTransform&quot;:{&quot;translate&quot;:{&quot;x&quot;:7.2436368986773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5&quot;}},&quot;2b47c4b1-44c4-47d5-97db-ed22fbb66b14&quot;:{&quot;type&quot;:&quot;FIGURE_OBJECT&quot;,&quot;id&quot;:&quot;2b47c4b1-44c4-47d5-97db-ed22fbb66b14&quot;,&quot;name&quot;:&quot;Sphere&quot;,&quot;relativeTransform&quot;:{&quot;translate&quot;:{&quot;x&quot;:13.3326466202916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7&quot;}},&quot;5416264c-a20e-41e4-8c15-a6dc1afc1dd4&quot;:{&quot;type&quot;:&quot;FIGURE_OBJECT&quot;,&quot;id&quot;:&quot;5416264c-a20e-41e4-8c15-a6dc1afc1dd4&quot;,&quot;relativeTransform&quot;:{&quot;translate&quot;:{&quot;x&quot;:51.53462916560013,&quot;y&quot;:150.9664846968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5&quot;}},&quot;e2e87e71-a820-4d1b-9c45-069e89391ee9&quot;:{&quot;type&quot;:&quot;FIGURE_OBJECT&quot;,&quot;id&quot;:&quot;e2e87e71-a820-4d1b-9c45-069e89391ee9&quot;,&quot;name&quot;:&quot;Generic protein (with groove 3)&quot;,&quot;relativeTransform&quot;:{&quot;translate&quot;:{&quot;x&quot;:-6.502380944740652,&quot;y&quot;:-11.19053611972591},&quot;rotate&quot;:-0.3073509242645663,&quot;skewX&quot;:7.59640099539441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2&quot;}},&quot;c33bf6bf-23fa-4808-8513-d58b42bfb677&quot;:{&quot;type&quot;:&quot;FIGURE_OBJECT&quot;,&quot;id&quot;:&quot;c33bf6bf-23fa-4808-8513-d58b42bfb677&quot;,&quot;name&quot;:&quot;Antibody (round style)&quot;,&quot;relativeTransform&quot;:{&quot;translate&quot;:{&quot;x&quot;:10.665213126432803,&quot;y&quot;:2.9631117049953595},&quot;rotate&quot;:0,&quot;skewX&quot;:0,&quot;scale&quot;:{&quot;x&quot;:0.1349837582258631,&quot;y&quot;:0.134983758225863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5&quot;}},&quot;88516478-1d1a-47b2-9c3e-5c3f241bd496&quot;:{&quot;type&quot;:&quot;FIGURE_OBJECT&quot;,&quot;id&quot;:&quot;88516478-1d1a-47b2-9c3e-5c3f241bd496&quot;,&quot;name&quot;:&quot;Sphere&quot;,&quot;relativeTransform&quot;:{&quot;translate&quot;:{&quot;x&quot;:10.664789507600124,&quot;y&quot;:19.110146385100894},&quot;rotate&quot;:0,&quot;skewX&quot;:0,&quot;scale&quot;:{&quot;x&quot;:0.1005837420912372,&quot;y&quot;:0.096348547120874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7&quot;}},&quot;1dc1ba8a-a6c4-4aa0-9a6c-102b7741d7a3&quot;:{&quot;type&quot;:&quot;FIGURE_OBJECT&quot;,&quot;id&quot;:&quot;1dc1ba8a-a6c4-4aa0-9a6c-102b7741d7a3&quot;,&quot;relativeTransform&quot;:{&quot;translate&quot;:{&quot;x&quot;:97.52430305327269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&quot;}},&quot;73de0e44-0b74-4722-bec8-812273c6a277&quot;:{&quot;type&quot;:&quot;FIGURE_OBJECT&quot;,&quot;id&quot;:&quot;73de0e44-0b74-4722-bec8-812273c6a277&quot;,&quot;name&quot;:&quot;Generic protein (with groove 3)&quot;,&quot;relativeTransform&quot;:{&quot;translate&quot;:{&quot;x&quot;:-2.343364959720716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2&quot;}},&quot;4420c4b1-118b-4f29-877f-391f1f347a00&quot;:{&quot;type&quot;:&quot;FIGURE_OBJECT&quot;,&quot;id&quot;:&quot;4420c4b1-118b-4f29-877f-391f1f347a00&quot;,&quot;name&quot;:&quot;Antibody (round style)&quot;,&quot;relativeTransform&quot;:{&quot;translate&quot;:{&quot;x&quot;:3.14743307209996,&quot;y&quot;:7.353830349576436},&quot;rotate&quot;:0.5670736415674481,&quot;skewX&quot;:-7.532987478161914e-17,&quot;scale&quot;:{&quot;x&quot;:0.1517509802603143,&quot;y&quot;:0.15175098026031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5&quot;}},&quot;79542a12-7f75-40c3-9c0f-bcf3b62438b0&quot;:{&quot;type&quot;:&quot;FIGURE_OBJECT&quot;,&quot;id&quot;:&quot;79542a12-7f75-40c3-9c0f-bcf3b62438b0&quot;,&quot;name&quot;:&quot;Sphere&quot;,&quot;relativeTransform&quot;:{&quot;translate&quot;:{&quot;x&quot;:-6.604017070447341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7&quot;}},&quot;6dde1590-eb93-4514-840e-aaf700393806&quot;:{&quot;type&quot;:&quot;FIGURE_OBJECT&quot;,&quot;id&quot;:&quot;6dde1590-eb93-4514-840e-aaf700393806&quot;,&quot;relativeTransform&quot;:{&quot;translate&quot;:{&quot;x&quot;:29.68267065686924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5&quot;}},&quot;95b8218b-8deb-46f6-9f2e-e0fd2b7d1e32&quot;:{&quot;type&quot;:&quot;FIGURE_OBJECT&quot;,&quot;id&quot;:&quot;95b8218b-8deb-46f6-9f2e-e0fd2b7d1e32&quot;,&quot;name&quot;:&quot;Generic protein (with groove 3)&quot;,&quot;relativeTransform&quot;:{&quot;translate&quot;:{&quot;x&quot;:-12.96745787371925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2&quot;}},&quot;b7f9860f-5ed0-404d-b7cb-a70f7744e737&quot;:{&quot;type&quot;:&quot;FIGURE_OBJECT&quot;,&quot;id&quot;:&quot;b7f9860f-5ed0-404d-b7cb-a70f7744e737&quot;,&quot;name&quot;:&quot;Antibody (round style)&quot;,&quot;relativeTransform&quot;:{&quot;translate&quot;:{&quot;x&quot;:7.25050221713081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5&quot;}},&quot;080793d2-5300-45cd-9962-1c627db02819&quot;:{&quot;type&quot;:&quot;FIGURE_OBJECT&quot;,&quot;id&quot;:&quot;080793d2-5300-45cd-9962-1c627db02819&quot;,&quot;name&quot;:&quot;Sphere&quot;,&quot;relativeTransform&quot;:{&quot;translate&quot;:{&quot;x&quot;:13.339511938745092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7&quot;}},&quot;cbcba811-0b75-47b5-8a74-ef718f4fae5e&quot;:{&quot;type&quot;:&quot;FIGURE_OBJECT&quot;,&quot;id&quot;:&quot;cbcba811-0b75-47b5-8a74-ef718f4fae5e&quot;,&quot;relativeTransform&quot;:{&quot;translate&quot;:{&quot;x&quot;:-157.99058046932421,&quot;y&quot;:144.326628843321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5&quot;}},&quot;38ec08ae-9a61-45be-bb57-2e927d4e1624&quot;:{&quot;type&quot;:&quot;FIGURE_OBJECT&quot;,&quot;id&quot;:&quot;38ec08ae-9a61-45be-bb57-2e927d4e1624&quot;,&quot;name&quot;:&quot;Generic protein (with groove 3)&quot;,&quot;relativeTransform&quot;:{&quot;translate&quot;:{&quot;x&quot;:-6.727876321278986,&quot;y&quot;:-4.5506802661877455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2&quot;}},&quot;0346c39a-c0ba-45d9-bc6c-68c1d22ced05&quot;:{&quot;type&quot;:&quot;FIGURE_OBJECT&quot;,&quot;id&quot;:&quot;0346c39a-c0ba-45d9-bc6c-68c1d22ced05&quot;,&quot;name&quot;:&quot;Antibody (round style)&quot;,&quot;relativeTransform&quot;:{&quot;translate&quot;:{&quot;x&quot;:10.840497159828256,&quot;y&quot;:9.655300507724274},&quot;rotate&quot;:0,&quot;skewX&quot;:0,&quot;scale&quot;:{&quot;x&quot;:0.1356909602419543,&quot;y&quot;:0.13569096024195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5&quot;}},&quot;70cd651b-cae7-4ee7-aa28-eb245866e747&quot;:{&quot;type&quot;:&quot;FIGURE_OBJECT&quot;,&quot;id&quot;:&quot;70cd651b-cae7-4ee7-aa28-eb245866e747&quot;,&quot;relativeTransform&quot;:{&quot;translate&quot;:{&quot;x&quot;:-112.05111792479389,&quot;y&quot;:196.283861401015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6&quot;}},&quot;d98f5789-e09c-40d3-980d-af5899d4aca2&quot;:{&quot;type&quot;:&quot;FIGURE_OBJECT&quot;,&quot;id&quot;:&quot;d98f5789-e09c-40d3-980d-af5899d4aca2&quot;,&quot;name&quot;:&quot;Generic protein (with groove 3)&quot;,&quot;relativeTransform&quot;:{&quot;translate&quot;:{&quot;x&quot;:-2.518648993115235,&quot;y&quot;:-11.6118016848081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2&quot;}},&quot;0434e496-bcda-41d8-a67b-97089abde8e2&quot;:{&quot;type&quot;:&quot;FIGURE_OBJECT&quot;,&quot;id&quot;:&quot;0434e496-bcda-41d8-a67b-97089abde8e2&quot;,&quot;name&quot;:&quot;Antibody (round style)&quot;,&quot;relativeTransform&quot;:{&quot;translate&quot;:{&quot;x&quot;:3.3227171054944877,&quot;y&quot;:13.083583719685128},&quot;rotate&quot;:0.5670736415674477,&quot;skewX&quot;:-2.2598962434485774e-16,&quot;scale&quot;:{&quot;x&quot;:0.1517509802603142,&quot;y&quot;:0.151750980260314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5&quot;}},&quot;45c2d094-ae4f-4214-88e6-d3188dc7d7c9&quot;:{&quot;type&quot;:&quot;FIGURE_OBJECT&quot;,&quot;id&quot;:&quot;45c2d094-ae4f-4214-88e6-d3188dc7d7c9&quot;,&quot;relativeTransform&quot;:{&quot;translate&quot;:{&quot;x&quot;:-181.33602970283468,&quot;y&quot;:209.8196135767601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7&quot;}},&quot;357cdc94-7d8d-4b3d-b8c4-d518e6382e66&quot;:{&quot;type&quot;:&quot;FIGURE_OBJECT&quot;,&quot;id&quot;:&quot;357cdc94-7d8d-4b3d-b8c4-d518e6382e66&quot;,&quot;name&quot;:&quot;Generic protein (with groove 3)&quot;,&quot;relativeTransform&quot;:{&quot;translate&quot;:{&quot;x&quot;:-11.699462525476424,&quot;y&quot;:-7.506265813225342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2&quot;}},&quot;c76fcf49-693b-4ae9-8c55-c39688821071&quot;:{&quot;type&quot;:&quot;FIGURE_OBJECT&quot;,&quot;id&quot;:&quot;c76fcf49-693b-4ae9-8c55-c39688821071&quot;,&quot;name&quot;:&quot;Antibody (round style)&quot;,&quot;relativeTransform&quot;:{&quot;translate&quot;:{&quot;x&quot;:8.869065632163025,&quot;y&quot;:6.685618594389881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5&quot;}},&quot;b3c0cce6-1481-4af9-a840-6d9e74c06922&quot;:{&quot;type&quot;:&quot;FIGURE_OBJECT&quot;,&quot;id&quot;:&quot;b3c0cce6-1481-4af9-a840-6d9e74c06922&quot;,&quot;name&quot;:&quot;Generic protein (ball)&quot;,&quot;relativeTransform&quot;:{&quot;translate&quot;:{&quot;x&quot;:-119.80284057004454,&quot;y&quot;:153.3316612477164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5&quot;}},&quot;44d474c6-233c-4fe3-a4c2-92dccf3dca20&quot;:{&quot;type&quot;:&quot;FIGURE_OBJECT&quot;,&quot;id&quot;:&quot;44d474c6-233c-4fe3-a4c2-92dccf3dca20&quot;,&quot;name&quot;:&quot;Generic protein (ball)&quot;,&quot;relativeTransform&quot;:{&quot;translate&quot;:{&quot;x&quot;:97.52359424297677,&quot;y&quot;:149.62509863299425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6&quot;}},&quot;887c79ec-ae35-481e-a1a4-144e34f8c0df&quot;:{&quot;type&quot;:&quot;FIGURE_OBJECT&quot;,&quot;id&quot;:&quot;887c79ec-ae35-481e-a1a4-144e34f8c0df&quot;,&quot;name&quot;:&quot;Generic protein (ball)&quot;,&quot;relativeTransform&quot;:{&quot;translate&quot;:{&quot;x&quot;:-337.12921992948566,&quot;y&quot;:149.62448056469182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7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  <p:tag name="ORIGINALTEMPLATEID" val="5f873d58c2ef9200ab253f2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5c217ee-bee9-4bfb-a567-1209b51570a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5c217ee-bee9-4bfb-a567-1209b51570a7&quot;:{&quot;type&quot;:&quot;FIGURE_OBJECT&quot;,&quot;id&quot;:&quot;e5c217ee-bee9-4bfb-a567-1209b51570a7&quot;,&quot;name&quot;:&quot;Eppendorf tube (1/3 liquid, closed)&quot;,&quot;relativeTransform&quot;:{&quot;translate&quot;:{&quot;x&quot;:186.60926865135607,&quot;y&quot;:65.9529834783266},&quot;rotate&quot;:0,&quot;skewX&quot;:0,&quot;scale&quot;:{&quot;x&quot;:0.3703703703703703,&quot;y&quot;:0.3703703703703703}},&quot;opacity&quot;:1,&quot;image&quot;:{&quot;url&quot;:&quot;https://icons.biorender.com/biorender/5e41d9c2e250000028d2f746/eppendorf-tube-1-3-closed.png&quot;,&quot;size&quot;:{&quot;x&quot;:162,&quot;y&quot;:352},&quot;isPremium&quot;:false},&quot;source&quot;:{&quot;id&quot;:&quot;5e41d978e250000028d2f71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0fef990-a7e4-4e38-b85f-accaf6d6804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0fef990-a7e4-4e38-b85f-accaf6d68046&quot;:{&quot;type&quot;:&quot;FIGURE_OBJECT&quot;,&quot;id&quot;:&quot;c0fef990-a7e4-4e38-b85f-accaf6d68046&quot;,&quot;name&quot;:&quot;Eppendorf tube (2/3 liquid, closed)&quot;,&quot;relativeTransform&quot;:{&quot;translate&quot;:{&quot;x&quot;:-28.02804375236947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ad0ab19-ab6a-4302-b374-414b10bcfe09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ad0ab19-ab6a-4302-b374-414b10bcfe09&quot;:{&quot;type&quot;:&quot;FIGURE_OBJECT&quot;,&quot;id&quot;:&quot;cad0ab19-ab6a-4302-b374-414b10bcfe09&quot;,&quot;name&quot;:&quot;Eppendorf tube (2/3 liquid, closed)&quot;,&quot;relativeTransform&quot;:{&quot;translate&quot;:{&quot;x&quot;:-238.82110495671083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2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5387106-cc98-44c7-bafa-fd4994d1786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5387106-cc98-44c7-bafa-fd4994d17866&quot;:{&quot;type&quot;:&quot;FIGURE_OBJECT&quot;,&quot;id&quot;:&quot;c5387106-cc98-44c7-bafa-fd4994d17866&quot;,&quot;relativeTransform&quot;:{&quot;translate&quot;:{&quot;x&quot;:-239.50734845907328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65&quot;}},&quot;84138ea7-e612-4a4a-a703-89d20c3fe826&quot;:{&quot;type&quot;:&quot;FIGURE_OBJECT&quot;,&quot;id&quot;:&quot;84138ea7-e612-4a4a-a703-89d20c3fe82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2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c5387106-cc98-44c7-bafa-fd4994d1786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96998584-8ce5-4991-afaa-c197a808058b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96998584-8ce5-4991-afaa-c197a808058b&quot;:{&quot;type&quot;:&quot;FIGURE_OBJECT&quot;,&quot;id&quot;:&quot;96998584-8ce5-4991-afaa-c197a808058b&quot;,&quot;relativeTransform&quot;:{&quot;translate&quot;:{&quot;x&quot;:-29.07195684447217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8&quot;}},&quot;157225a5-cc66-4ac6-b5f6-e63c5ffe7640&quot;:{&quot;type&quot;:&quot;FIGURE_OBJECT&quot;,&quot;id&quot;:&quot;157225a5-cc66-4ac6-b5f6-e63c5ffe764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3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96998584-8ce5-4991-afaa-c197a808058b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cff785d-731b-488c-a88e-ffc72f8db2f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cff785d-731b-488c-a88e-ffc72f8db2f6&quot;:{&quot;type&quot;:&quot;FIGURE_OBJECT&quot;,&quot;id&quot;:&quot;4cff785d-731b-488c-a88e-ffc72f8db2f6&quot;,&quot;relativeTransform&quot;:{&quot;translate&quot;:{&quot;x&quot;:178.67086079140043,&quot;y&quot;:-132.2812380428844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1&quot;}},&quot;895507ec-7314-4550-a4ba-e2d4ae102a46&quot;:{&quot;type&quot;:&quot;FIGURE_OBJECT&quot;,&quot;id&quot;:&quot;895507ec-7314-4550-a4ba-e2d4ae102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4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4cff785d-731b-488c-a88e-ffc72f8db2f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f2fe65d-e785-4c8e-b392-c4fdff0a159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f2fe65d-e785-4c8e-b392-c4fdff0a1596&quot;:{&quot;type&quot;:&quot;FIGURE_OBJECT&quot;,&quot;id&quot;:&quot;ef2fe65d-e785-4c8e-b392-c4fdff0a1596&quot;,&quot;relativeTransform&quot;:{&quot;translate&quot;:{&quot;x&quot;:-131.48527968765697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5&quot;}},&quot;90ab6aa1-8da1-4fd4-81e5-156d03b40a76&quot;:{&quot;type&quot;:&quot;FIGURE_OBJECT&quot;,&quot;id&quot;:&quot;90ab6aa1-8da1-4fd4-81e5-156d03b40a76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f2fe65d-e785-4c8e-b392-c4fdff0a1596&quot;,&quot;order&quot;:&quot;2&quot;}},&quot;5c3af9fb-5bc1-40a0-82ea-999bcdbd63af&quot;:{&quot;type&quot;:&quot;FIGURE_OBJECT&quot;,&quot;id&quot;:&quot;5c3af9fb-5bc1-40a0-82ea-999bcdbd63af&quot;,&quot;relativeTransform&quot;:{&quot;translate&quot;:{&quot;x&quot;:5.718356360096764,&quot;y&quot;:-6.339999999999918},&quot;rotate&quot;:0},&quot;opacity&quot;:1,&quot;path&quot;:{&quot;type&quot;:&quot;POLY_LINE&quot;,&quot;points&quot;:[{&quot;x&quot;:-9.917567830532109,&quot;y&quot;:-16},{&quot;x&quot;:-5.439922740559025,&quot;y&quot;:8},{&quot;x&quot;:10.151137009593313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ef2fe65d-e785-4c8e-b392-c4fdff0a159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62e3d78c-e2ac-4238-a021-e6b7c5f60415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62e3d78c-e2ac-4238-a021-e6b7c5f60415&quot;:{&quot;type&quot;:&quot;FIGURE_OBJECT&quot;,&quot;id&quot;:&quot;62e3d78c-e2ac-4238-a021-e6b7c5f60415&quot;,&quot;relativeTransform&quot;:{&quot;translate&quot;:{&quot;x&quot;:78.6947203123431,&quot;y&quot;:48.95915211351126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5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3a60c6b1-2c85-4901-8103-0346fd26133c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3a60c6b1-2c85-4901-8103-0346fd26133c&quot;:{&quot;type&quot;:&quot;FIGURE_OBJECT&quot;,&quot;id&quot;:&quot;3a60c6b1-2c85-4901-8103-0346fd26133c&quot;,&quot;relativeTransform&quot;:{&quot;translate&quot;:{&quot;x&quot;:-158.35045558667636,&quot;y&quot;:175.6997448799047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5&quot;}},&quot;0dbab7ff-e947-41d8-8a02-2850cf04c983&quot;:{&quot;type&quot;:&quot;FIGURE_OBJECT&quot;,&quot;id&quot;:&quot;0dbab7ff-e947-41d8-8a02-2850cf04c983&quot;,&quot;relativeTransform&quot;:{&quot;translate&quot;:{&quot;x&quot;:-32.28270406076376,&quot;y&quot;:-28.026075755479724},&quot;rotate&quot;:0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3a60c6b1-2c85-4901-8103-0346fd26133c&quot;,&quot;order&quot;:&quot;2&quot;}},&quot;bf7b9349-b8c8-4b98-ad39-eec83654b053&quot;:{&quot;type&quot;:&quot;FIGURE_OBJECT&quot;,&quot;id&quot;:&quot;bf7b9349-b8c8-4b98-ad39-eec83654b053&quot;,&quot;relativeTransform&quot;:{&quot;translate&quot;:{&quot;x&quot;:5.445401266841728,&quot;y&quot;:8.46066763395217},&quot;rotate&quot;:1.5707963267948992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3a60c6b1-2c85-4901-8103-0346fd26133c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96998584-8ce5-4991-afaa-c197a808058b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96998584-8ce5-4991-afaa-c197a808058b&quot;:{&quot;type&quot;:&quot;FIGURE_OBJECT&quot;,&quot;id&quot;:&quot;96998584-8ce5-4991-afaa-c197a808058b&quot;,&quot;relativeTransform&quot;:{&quot;translate&quot;:{&quot;x&quot;:-29.07195684447217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8&quot;}},&quot;157225a5-cc66-4ac6-b5f6-e63c5ffe7640&quot;:{&quot;type&quot;:&quot;FIGURE_OBJECT&quot;,&quot;id&quot;:&quot;157225a5-cc66-4ac6-b5f6-e63c5ffe764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3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96998584-8ce5-4991-afaa-c197a808058b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5c315d9d-dfe0-495a-a7fc-e9c4009a043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5c315d9d-dfe0-495a-a7fc-e9c4009a0436&quot;:{&quot;type&quot;:&quot;FIGURE_OBJECT&quot;,&quot;id&quot;:&quot;5c315d9d-dfe0-495a-a7fc-e9c4009a0436&quot;,&quot;name&quot;:&quot;Zoomed callout (circle, line tail, long)&quot;,&quot;relativeTransform&quot;:{&quot;translate&quot;:{&quot;x&quot;:52.08499545799682,&quot;y&quot;:175.6997982931415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3&quot;}},&quot;ecec9266-5184-4531-a3ae-030506f6c688&quot;:{&quot;type&quot;:&quot;FIGURE_OBJECT&quot;,&quot;id&quot;:&quot;ecec9266-5184-4531-a3ae-030506f6c688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5c315d9d-dfe0-495a-a7fc-e9c4009a0436&quot;,&quot;order&quot;:&quot;2&quot;}},&quot;0ab5f491-b20d-475a-9a9d-5179048a34da&quot;:{&quot;type&quot;:&quot;FIGURE_OBJECT&quot;,&quot;id&quot;:&quot;0ab5f491-b20d-475a-9a9d-5179048a34d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5c315d9d-dfe0-495a-a7fc-e9c4009a043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9a630e10-6fa1-42a0-b804-0b7462ef386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9a630e10-6fa1-42a0-b804-0b7462ef3863&quot;:{&quot;type&quot;:&quot;FIGURE_OBJECT&quot;,&quot;id&quot;:&quot;9a630e10-6fa1-42a0-b804-0b7462ef3863&quot;,&quot;name&quot;:&quot;Zoomed callout (circle, line tail, long)&quot;,&quot;relativeTransform&quot;:{&quot;translate&quot;:{&quot;x&quot;:267.08067567764977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&quot;}},&quot;c9f737d8-a882-4b0e-a700-768951e7b0ed&quot;:{&quot;type&quot;:&quot;FIGURE_OBJECT&quot;,&quot;id&quot;:&quot;c9f737d8-a882-4b0e-a700-768951e7b0ed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9a630e10-6fa1-42a0-b804-0b7462ef3863&quot;,&quot;order&quot;:&quot;2&quot;}},&quot;958c2421-db3d-4757-866d-2b99e2ead4d2&quot;:{&quot;type&quot;:&quot;FIGURE_OBJECT&quot;,&quot;id&quot;:&quot;958c2421-db3d-4757-866d-2b99e2ead4d2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9a630e10-6fa1-42a0-b804-0b7462ef3863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858b782-ad4b-4d53-ab1e-237ba78210fa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858b782-ad4b-4d53-ab1e-237ba78210fa&quot;:{&quot;type&quot;:&quot;FIGURE_OBJECT&quot;,&quot;id&quot;:&quot;2858b782-ad4b-4d53-ab1e-237ba78210fa&quot;,&quot;name&quot;:&quot;Generic protein (ball)&quot;,&quot;relativeTransform&quot;:{&quot;translate&quot;:{&quot;x&quot;:20.043766020988663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031d7859-f398-4ac3-9432-8403d1e8bd20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031d7859-f398-4ac3-9432-8403d1e8bd20&quot;:{&quot;type&quot;:&quot;FIGURE_OBJECT&quot;,&quot;id&quot;:&quot;031d7859-f398-4ac3-9432-8403d1e8bd20&quot;,&quot;name&quot;:&quot;Generic protein (ball)&quot;,&quot;relativeTransform&quot;:{&quot;translate&quot;:{&quot;x&quot;:60.46400350754535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5416264c-a20e-41e4-8c15-a6dc1afc1dd4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5416264c-a20e-41e4-8c15-a6dc1afc1dd4&quot;:{&quot;type&quot;:&quot;FIGURE_OBJECT&quot;,&quot;id&quot;:&quot;5416264c-a20e-41e4-8c15-a6dc1afc1dd4&quot;,&quot;relativeTransform&quot;:{&quot;translate&quot;:{&quot;x&quot;:51.53462916560013,&quot;y&quot;:150.9664846968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5&quot;}},&quot;e2e87e71-a820-4d1b-9c45-069e89391ee9&quot;:{&quot;type&quot;:&quot;FIGURE_OBJECT&quot;,&quot;id&quot;:&quot;e2e87e71-a820-4d1b-9c45-069e89391ee9&quot;,&quot;name&quot;:&quot;Generic protein (with groove 3)&quot;,&quot;relativeTransform&quot;:{&quot;translate&quot;:{&quot;x&quot;:-6.502380944740652,&quot;y&quot;:-11.19053611972591},&quot;rotate&quot;:-0.3073509242645663,&quot;skewX&quot;:7.59640099539441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2&quot;}},&quot;c33bf6bf-23fa-4808-8513-d58b42bfb677&quot;:{&quot;type&quot;:&quot;FIGURE_OBJECT&quot;,&quot;id&quot;:&quot;c33bf6bf-23fa-4808-8513-d58b42bfb677&quot;,&quot;name&quot;:&quot;Antibody (round style)&quot;,&quot;relativeTransform&quot;:{&quot;translate&quot;:{&quot;x&quot;:10.665213126432803,&quot;y&quot;:2.9631117049953595},&quot;rotate&quot;:0,&quot;skewX&quot;:0,&quot;scale&quot;:{&quot;x&quot;:0.1349837582258631,&quot;y&quot;:0.134983758225863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5&quot;}},&quot;88516478-1d1a-47b2-9c3e-5c3f241bd496&quot;:{&quot;type&quot;:&quot;FIGURE_OBJECT&quot;,&quot;id&quot;:&quot;88516478-1d1a-47b2-9c3e-5c3f241bd496&quot;,&quot;name&quot;:&quot;Sphere&quot;,&quot;relativeTransform&quot;:{&quot;translate&quot;:{&quot;x&quot;:10.664789507600124,&quot;y&quot;:19.110146385100894},&quot;rotate&quot;:0,&quot;skewX&quot;:0,&quot;scale&quot;:{&quot;x&quot;:0.1005837420912372,&quot;y&quot;:0.096348547120874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1dc1ba8a-a6c4-4aa0-9a6c-102b7741d7a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1dc1ba8a-a6c4-4aa0-9a6c-102b7741d7a3&quot;:{&quot;type&quot;:&quot;FIGURE_OBJECT&quot;,&quot;id&quot;:&quot;1dc1ba8a-a6c4-4aa0-9a6c-102b7741d7a3&quot;,&quot;relativeTransform&quot;:{&quot;translate&quot;:{&quot;x&quot;:97.52430305327269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&quot;}},&quot;73de0e44-0b74-4722-bec8-812273c6a277&quot;:{&quot;type&quot;:&quot;FIGURE_OBJECT&quot;,&quot;id&quot;:&quot;73de0e44-0b74-4722-bec8-812273c6a277&quot;,&quot;name&quot;:&quot;Generic protein (with groove 3)&quot;,&quot;relativeTransform&quot;:{&quot;translate&quot;:{&quot;x&quot;:-2.343364959720716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2&quot;}},&quot;4420c4b1-118b-4f29-877f-391f1f347a00&quot;:{&quot;type&quot;:&quot;FIGURE_OBJECT&quot;,&quot;id&quot;:&quot;4420c4b1-118b-4f29-877f-391f1f347a00&quot;,&quot;name&quot;:&quot;Antibody (round style)&quot;,&quot;relativeTransform&quot;:{&quot;translate&quot;:{&quot;x&quot;:3.14743307209996,&quot;y&quot;:7.353830349576436},&quot;rotate&quot;:0.5670736415674481,&quot;skewX&quot;:-7.532987478161914e-17,&quot;scale&quot;:{&quot;x&quot;:0.1517509802603143,&quot;y&quot;:0.15175098026031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5&quot;}},&quot;79542a12-7f75-40c3-9c0f-bcf3b62438b0&quot;:{&quot;type&quot;:&quot;FIGURE_OBJECT&quot;,&quot;id&quot;:&quot;79542a12-7f75-40c3-9c0f-bcf3b62438b0&quot;,&quot;name&quot;:&quot;Sphere&quot;,&quot;relativeTransform&quot;:{&quot;translate&quot;:{&quot;x&quot;:-6.604017070447341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6dde1590-eb93-4514-840e-aaf70039380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6dde1590-eb93-4514-840e-aaf700393806&quot;:{&quot;type&quot;:&quot;FIGURE_OBJECT&quot;,&quot;id&quot;:&quot;6dde1590-eb93-4514-840e-aaf700393806&quot;,&quot;relativeTransform&quot;:{&quot;translate&quot;:{&quot;x&quot;:29.68267065686924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5&quot;}},&quot;95b8218b-8deb-46f6-9f2e-e0fd2b7d1e32&quot;:{&quot;type&quot;:&quot;FIGURE_OBJECT&quot;,&quot;id&quot;:&quot;95b8218b-8deb-46f6-9f2e-e0fd2b7d1e32&quot;,&quot;name&quot;:&quot;Generic protein (with groove 3)&quot;,&quot;relativeTransform&quot;:{&quot;translate&quot;:{&quot;x&quot;:-12.96745787371925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2&quot;}},&quot;b7f9860f-5ed0-404d-b7cb-a70f7744e737&quot;:{&quot;type&quot;:&quot;FIGURE_OBJECT&quot;,&quot;id&quot;:&quot;b7f9860f-5ed0-404d-b7cb-a70f7744e737&quot;,&quot;name&quot;:&quot;Antibody (round style)&quot;,&quot;relativeTransform&quot;:{&quot;translate&quot;:{&quot;x&quot;:7.25050221713081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5&quot;}},&quot;080793d2-5300-45cd-9962-1c627db02819&quot;:{&quot;type&quot;:&quot;FIGURE_OBJECT&quot;,&quot;id&quot;:&quot;080793d2-5300-45cd-9962-1c627db02819&quot;,&quot;name&quot;:&quot;Sphere&quot;,&quot;relativeTransform&quot;:{&quot;translate&quot;:{&quot;x&quot;:13.339511938745092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c3735cb-1ac7-45a2-9290-adffc9b0991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c3735cb-1ac7-45a2-9290-adffc9b09917&quot;:{&quot;type&quot;:&quot;FIGURE_OBJECT&quot;,&quot;id&quot;:&quot;2c3735cb-1ac7-45a2-9290-adffc9b09917&quot;,&quot;relativeTransform&quot;:{&quot;translate&quot;:{&quot;x&quot;:267.3054895457673,&quot;y&quot;:151.1358374431255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8&quot;}},&quot;c7b2aaad-b004-47bc-8d24-39d5bedb4372&quot;:{&quot;type&quot;:&quot;FIGURE_OBJECT&quot;,&quot;id&quot;:&quot;c7b2aaad-b004-47bc-8d24-39d5bedb4372&quot;,&quot;name&quot;:&quot;Generic protein (with groove 3)&quot;,&quot;relativeTransform&quot;:{&quot;translate&quot;:{&quot;x&quot;:-6.592815072042585,&quot;y&quot;:-11.359888865991442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2&quot;}},&quot;320ea535-3708-4239-a177-e1dc96f51efc&quot;:{&quot;type&quot;:&quot;FIGURE_OBJECT&quot;,&quot;id&quot;:&quot;320ea535-3708-4239-a177-e1dc96f51efc&quot;,&quot;name&quot;:&quot;Antibody (round style)&quot;,&quot;relativeTransform&quot;:{&quot;translate&quot;:{&quot;x&quot;:10.658347807979279,&quot;y&quot;:2.895169648671832},&quot;rotate&quot;:0,&quot;skewX&quot;:0,&quot;scale&quot;:{&quot;x&quot;:0.1363541729548091,&quot;y&quot;:0.136354172954809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5&quot;}},&quot;84050691-156c-46af-9f75-0d1849d01972&quot;:{&quot;type&quot;:&quot;FIGURE_OBJECT&quot;,&quot;id&quot;:&quot;84050691-156c-46af-9f75-0d1849d01972&quot;,&quot;name&quot;:&quot;Sphere&quot;,&quot;relativeTransform&quot;:{&quot;translate&quot;:{&quot;x&quot;:10.657919888381091,&quot;y&quot;:19.206136156170864},&quot;rotate&quot;:0,&quot;skewX&quot;:0,&quot;scale&quot;:{&quot;x&quot;:0.1016049126636529,&quot;y&quot;:0.0973267201234819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1d1efe3-6f2f-4731-8469-606fb970bae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1d1efe3-6f2f-4731-8469-606fb970bae7&quot;:{&quot;type&quot;:&quot;FIGURE_OBJECT&quot;,&quot;id&quot;:&quot;c1d1efe3-6f2f-4731-8469-606fb970bae7&quot;,&quot;relativeTransform&quot;:{&quot;translate&quot;:{&quot;x&quot;:313.1978639876843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&quot;}},&quot;39b62281-19e9-4e47-86fc-df9f1255da8f&quot;:{&quot;type&quot;:&quot;FIGURE_OBJECT&quot;,&quot;id&quot;:&quot;39b62281-19e9-4e47-86fc-df9f1255da8f&quot;,&quot;name&quot;:&quot;Generic protein (with groove 3)&quot;,&quot;relativeTransform&quot;:{&quot;translate&quot;:{&quot;x&quot;:-2.336499641267451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2&quot;}},&quot;b7763edf-b75d-4033-8152-2316396f0983&quot;:{&quot;type&quot;:&quot;FIGURE_OBJECT&quot;,&quot;id&quot;:&quot;b7763edf-b75d-4033-8152-2316396f0983&quot;,&quot;name&quot;:&quot;Antibody (round style)&quot;,&quot;relativeTransform&quot;:{&quot;translate&quot;:{&quot;x&quot;:3.1405677536466996,&quot;y&quot;:7.353830349576427},&quot;rotate&quot;:0.5670736415674481,&quot;skewX&quot;:0,&quot;scale&quot;:{&quot;x&quot;:0.1517509802603143,&quot;y&quot;:0.1517509802603141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5&quot;}},&quot;818aefc0-ea2b-40ad-a1fc-6ba63d83541e&quot;:{&quot;type&quot;:&quot;FIGURE_OBJECT&quot;,&quot;id&quot;:&quot;818aefc0-ea2b-40ad-a1fc-6ba63d83541e&quot;,&quot;name&quot;:&quot;Sphere&quot;,&quot;relativeTransform&quot;:{&quot;translate&quot;:{&quot;x&quot;:-6.610882388900606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2e1704ca-50ca-4222-921a-e68b1b729a2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2e1704ca-50ca-4222-921a-e68b1b729a23&quot;:{&quot;type&quot;:&quot;FIGURE_OBJECT&quot;,&quot;id&quot;:&quot;2e1704ca-50ca-4222-921a-e68b1b729a23&quot;,&quot;relativeTransform&quot;:{&quot;translate&quot;:{&quot;x&quot;:245.35623159128116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1&quot;}},&quot;850e20f9-aa79-40a8-9020-7854ad415476&quot;:{&quot;type&quot;:&quot;FIGURE_OBJECT&quot;,&quot;id&quot;:&quot;850e20f9-aa79-40a8-9020-7854ad415476&quot;,&quot;name&quot;:&quot;Generic protein (with groove 3)&quot;,&quot;relativeTransform&quot;:{&quot;translate&quot;:{&quot;x&quot;:-12.9605925552658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2&quot;}},&quot;7c6e9a0c-f059-4031-95b2-865ea587690b&quot;:{&quot;type&quot;:&quot;FIGURE_OBJECT&quot;,&quot;id&quot;:&quot;7c6e9a0c-f059-4031-95b2-865ea587690b&quot;,&quot;name&quot;:&quot;Antibody (round style)&quot;,&quot;relativeTransform&quot;:{&quot;translate&quot;:{&quot;x&quot;:7.2436368986773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5&quot;}},&quot;2b47c4b1-44c4-47d5-97db-ed22fbb66b14&quot;:{&quot;type&quot;:&quot;FIGURE_OBJECT&quot;,&quot;id&quot;:&quot;2b47c4b1-44c4-47d5-97db-ed22fbb66b14&quot;,&quot;name&quot;:&quot;Sphere&quot;,&quot;relativeTransform&quot;:{&quot;translate&quot;:{&quot;x&quot;:13.3326466202916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cff785d-731b-488c-a88e-ffc72f8db2f6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cff785d-731b-488c-a88e-ffc72f8db2f6&quot;:{&quot;type&quot;:&quot;FIGURE_OBJECT&quot;,&quot;id&quot;:&quot;4cff785d-731b-488c-a88e-ffc72f8db2f6&quot;,&quot;relativeTransform&quot;:{&quot;translate&quot;:{&quot;x&quot;:178.67086079140043,&quot;y&quot;:-132.2812380428844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1&quot;}},&quot;895507ec-7314-4550-a4ba-e2d4ae102a46&quot;:{&quot;type&quot;:&quot;FIGURE_OBJECT&quot;,&quot;id&quot;:&quot;895507ec-7314-4550-a4ba-e2d4ae102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4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4cff785d-731b-488c-a88e-ffc72f8db2f6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abdce4c9-9c5d-4b57-87ab-eac8c0ce3e9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abdce4c9-9c5d-4b57-87ab-eac8c0ce3e9f&quot;:{&quot;type&quot;:&quot;FIGURE_OBJECT&quot;,&quot;id&quot;:&quot;abdce4c9-9c5d-4b57-87ab-eac8c0ce3e9f&quot;,&quot;name&quot;:&quot;Generic protein (ball)&quot;,&quot;relativeTransform&quot;:{&quot;translate&quot;:{&quot;x&quot;:-189.70693899047566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2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8f9b2e88-4826-47c5-8553-3c52283d12df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8f9b2e88-4826-47c5-8553-3c52283d12df&quot;:{&quot;type&quot;:&quot;FIGURE_OBJECT&quot;,&quot;id&quot;:&quot;8f9b2e88-4826-47c5-8553-3c52283d12df&quot;,&quot;name&quot;:&quot;Generic protein (ball)&quot;,&quot;relativeTransform&quot;:{&quot;translate&quot;:{&quot;x&quot;:-149.2867015039184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3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cbcba811-0b75-47b5-8a74-ef718f4fae5e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bcba811-0b75-47b5-8a74-ef718f4fae5e&quot;:{&quot;type&quot;:&quot;FIGURE_OBJECT&quot;,&quot;id&quot;:&quot;cbcba811-0b75-47b5-8a74-ef718f4fae5e&quot;,&quot;relativeTransform&quot;:{&quot;translate&quot;:{&quot;x&quot;:-157.99058046932421,&quot;y&quot;:144.326628843321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5&quot;}},&quot;38ec08ae-9a61-45be-bb57-2e927d4e1624&quot;:{&quot;type&quot;:&quot;FIGURE_OBJECT&quot;,&quot;id&quot;:&quot;38ec08ae-9a61-45be-bb57-2e927d4e1624&quot;,&quot;name&quot;:&quot;Generic protein (with groove 3)&quot;,&quot;relativeTransform&quot;:{&quot;translate&quot;:{&quot;x&quot;:-6.727876321278986,&quot;y&quot;:-4.5506802661877455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2&quot;}},&quot;0346c39a-c0ba-45d9-bc6c-68c1d22ced05&quot;:{&quot;type&quot;:&quot;FIGURE_OBJECT&quot;,&quot;id&quot;:&quot;0346c39a-c0ba-45d9-bc6c-68c1d22ced05&quot;,&quot;name&quot;:&quot;Antibody (round style)&quot;,&quot;relativeTransform&quot;:{&quot;translate&quot;:{&quot;x&quot;:10.840497159828256,&quot;y&quot;:9.655300507724274},&quot;rotate&quot;:0,&quot;skewX&quot;:0,&quot;scale&quot;:{&quot;x&quot;:0.1356909602419543,&quot;y&quot;:0.13569096024195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70cd651b-cae7-4ee7-aa28-eb245866e74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70cd651b-cae7-4ee7-aa28-eb245866e747&quot;:{&quot;type&quot;:&quot;FIGURE_OBJECT&quot;,&quot;id&quot;:&quot;70cd651b-cae7-4ee7-aa28-eb245866e747&quot;,&quot;relativeTransform&quot;:{&quot;translate&quot;:{&quot;x&quot;:-112.05111792479389,&quot;y&quot;:196.283861401015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6&quot;}},&quot;d98f5789-e09c-40d3-980d-af5899d4aca2&quot;:{&quot;type&quot;:&quot;FIGURE_OBJECT&quot;,&quot;id&quot;:&quot;d98f5789-e09c-40d3-980d-af5899d4aca2&quot;,&quot;name&quot;:&quot;Generic protein (with groove 3)&quot;,&quot;relativeTransform&quot;:{&quot;translate&quot;:{&quot;x&quot;:-2.518648993115235,&quot;y&quot;:-11.6118016848081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2&quot;}},&quot;0434e496-bcda-41d8-a67b-97089abde8e2&quot;:{&quot;type&quot;:&quot;FIGURE_OBJECT&quot;,&quot;id&quot;:&quot;0434e496-bcda-41d8-a67b-97089abde8e2&quot;,&quot;name&quot;:&quot;Antibody (round style)&quot;,&quot;relativeTransform&quot;:{&quot;translate&quot;:{&quot;x&quot;:3.3227171054944877,&quot;y&quot;:13.083583719685128},&quot;rotate&quot;:0.5670736415674477,&quot;skewX&quot;:-2.2598962434485774e-16,&quot;scale&quot;:{&quot;x&quot;:0.1517509802603142,&quot;y&quot;:0.151750980260314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5c2d094-ae4f-4214-88e6-d3188dc7d7c9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5c2d094-ae4f-4214-88e6-d3188dc7d7c9&quot;:{&quot;type&quot;:&quot;FIGURE_OBJECT&quot;,&quot;id&quot;:&quot;45c2d094-ae4f-4214-88e6-d3188dc7d7c9&quot;,&quot;relativeTransform&quot;:{&quot;translate&quot;:{&quot;x&quot;:-181.33602970283468,&quot;y&quot;:209.8196135767601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7&quot;}},&quot;357cdc94-7d8d-4b3d-b8c4-d518e6382e66&quot;:{&quot;type&quot;:&quot;FIGURE_OBJECT&quot;,&quot;id&quot;:&quot;357cdc94-7d8d-4b3d-b8c4-d518e6382e66&quot;,&quot;name&quot;:&quot;Generic protein (with groove 3)&quot;,&quot;relativeTransform&quot;:{&quot;translate&quot;:{&quot;x&quot;:-11.699462525476424,&quot;y&quot;:-7.506265813225342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2&quot;}},&quot;c76fcf49-693b-4ae9-8c55-c39688821071&quot;:{&quot;type&quot;:&quot;FIGURE_OBJECT&quot;,&quot;id&quot;:&quot;c76fcf49-693b-4ae9-8c55-c39688821071&quot;,&quot;name&quot;:&quot;Antibody (round style)&quot;,&quot;relativeTransform&quot;:{&quot;translate&quot;:{&quot;x&quot;:8.869065632163025,&quot;y&quot;:6.685618594389881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eb1395b-6944-4693-ae2a-88264fcde073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eb1395b-6944-4693-ae2a-88264fcde073&quot;:{&quot;type&quot;:&quot;FIGURE_OBJECT&quot;,&quot;id&quot;:&quot;4eb1395b-6944-4693-ae2a-88264fcde073&quot;,&quot;parent&quot;:{&quot;type&quot;:&quot;CHILD&quot;,&quot;parentId&quot;:&quot;cd5e7850-7404-4c47-97cc-31070c969a76&quot;,&quot;order&quot;:&quot;992&quot;},&quot;relativeTransform&quot;:{&quot;translate&quot;:{&quot;x&quot;:10.835130077043656,&quot;y&quot;:0},&quot;rotate&quot;:0}},&quot;b6f8347f-8389-4e82-9790-eda1603b1c52&quot;:{&quot;type&quot;:&quot;FIGURE_OBJECT&quot;,&quot;id&quot;:&quot;b6f8347f-8389-4e82-9790-eda1603b1c52&quot;,&quot;name&quot;:&quot;Sphere&quot;,&quot;relativeTransform&quot;:{&quot;translate&quot;:{&quot;x&quot;:-164.2923612361479,&quot;y&quot;:-16.221509521187624},&quot;rotate&quot;:0,&quot;skewX&quot;:0,&quot;scale&quot;:{&quot;x&quot;:0.1078165119292481,&quot;y&quot;:0.1032767728068899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2&quot;}},&quot;f607c573-cc50-472f-9744-57f75d8c07ea&quot;:{&quot;type&quot;:&quot;FIGURE_OBJECT&quot;,&quot;id&quot;:&quot;f607c573-cc50-472f-9744-57f75d8c07ea&quot;,&quot;name&quot;:&quot;Sphere&quot;,&quot;relativeTransform&quot;:{&quot;translate&quot;:{&quot;x&quot;:-139.89806685790396,&quot;y&quot;:-22.293628621545487},&quot;rotate&quot;:1.0708018872964842,&quot;skewX&quot;:6.783357454731496e-17,&quot;scale&quot;:{&quot;x&quot;:0.1130779114555083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5&quot;}},&quot;c260fde2-0946-4833-8ccd-5933af3dcd95&quot;:{&quot;type&quot;:&quot;FIGURE_OBJECT&quot;,&quot;id&quot;:&quot;c260fde2-0946-4833-8ccd-5933af3dcd95&quot;,&quot;name&quot;:&quot;Sphere&quot;,&quot;relativeTransform&quot;:{&quot;translate&quot;:{&quot;x&quot;:-146.78755404986256,&quot;y&quot;:4.288907182946973},&quot;rotate&quot;:-0.9192950232753198,&quot;skewX&quot;:0,&quot;scale&quot;:{&quot;x&quot;:0.11307791145550831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7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b3c0cce6-1481-4af9-a840-6d9e74c06922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b3c0cce6-1481-4af9-a840-6d9e74c06922&quot;:{&quot;type&quot;:&quot;FIGURE_OBJECT&quot;,&quot;id&quot;:&quot;b3c0cce6-1481-4af9-a840-6d9e74c06922&quot;,&quot;name&quot;:&quot;Generic protein (ball)&quot;,&quot;relativeTransform&quot;:{&quot;translate&quot;:{&quot;x&quot;:-119.80284057004454,&quot;y&quot;:153.3316612477164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5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44d474c6-233c-4fe3-a4c2-92dccf3dca20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44d474c6-233c-4fe3-a4c2-92dccf3dca20&quot;:{&quot;type&quot;:&quot;FIGURE_OBJECT&quot;,&quot;id&quot;:&quot;44d474c6-233c-4fe3-a4c2-92dccf3dca20&quot;,&quot;name&quot;:&quot;Generic protein (ball)&quot;,&quot;relativeTransform&quot;:{&quot;translate&quot;:{&quot;x&quot;:97.52359424297677,&quot;y&quot;:149.62509863299425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6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METHOD" val="pptx_export_from_biorender"/>
  <p:tag name="ILLUSTRATIONID" val="682462c579946411fa0367da"/>
  <p:tag name="SLIDEID" val="cd5e7850-7404-4c47-97cc-31070c969a76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51aedeb-aaaa-4b02-8128-d74f11c981a5&quot;:{&quot;type&quot;:&quot;FIGURE_OBJECT&quot;,&quot;id&quot;:&quot;d51aedeb-aaaa-4b02-8128-d74f11c981a5&quot;,&quot;relativeTransform&quot;:{&quot;translate&quot;:{&quot;x&quot;:0,&quot;y&quot;:0},&quot;rotate&quot;:0,&quot;skewX&quot;:0,&quot;scale&quot;:{&quot;x&quot;:1,&quot;y&quot;:1}},&quot;path&quot;:{&quot;type&quot;:&quot;RECT&quot;,&quot;size&quot;:{&quot;x&quot;:1104,&quot;y&quot;:624}},&quot;pathStyles&quot;:[{&quot;type&quot;:&quot;FILL&quot;,&quot;fillStyle&quot;:&quot;rgba(0, 0, 0, 0)&quot;}],&quot;parent&quot;:{&quot;type&quot;:&quot;FRAME&quot;,&quot;parentId&quot;:&quot;cd5e7850-7404-4c47-97cc-31070c969a76&quot;,&quot;order&quot;:&quot;5&quot;}},&quot;b9c9e97c-d604-4bc6-abe7-c3c4126827dd&quot;:{&quot;type&quot;:&quot;FIGURE_OBJECT&quot;,&quot;id&quot;:&quot;b9c9e97c-d604-4bc6-abe7-c3c4126827dd&quot;,&quot;name&quot;:&quot;Eppendorf tube (2/3 liquid, closed)&quot;,&quot;relativeTransform&quot;:{&quot;translate&quot;:{&quot;x&quot;:-448.6804682143385,&quot;y&quot;:65.20436990884538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05&quot;}},&quot;e5c217ee-bee9-4bfb-a567-1209b51570a7&quot;:{&quot;type&quot;:&quot;FIGURE_OBJECT&quot;,&quot;id&quot;:&quot;e5c217ee-bee9-4bfb-a567-1209b51570a7&quot;,&quot;name&quot;:&quot;Eppendorf tube (1/3 liquid, closed)&quot;,&quot;relativeTransform&quot;:{&quot;translate&quot;:{&quot;x&quot;:186.60926865135607,&quot;y&quot;:65.9529834783266},&quot;rotate&quot;:0,&quot;skewX&quot;:0,&quot;scale&quot;:{&quot;x&quot;:0.3703703703703703,&quot;y&quot;:0.3703703703703703}},&quot;opacity&quot;:1,&quot;image&quot;:{&quot;url&quot;:&quot;https://icons.biorender.com/biorender/5e41d9c2e250000028d2f746/eppendorf-tube-1-3-closed.png&quot;,&quot;size&quot;:{&quot;x&quot;:162,&quot;y&quot;:352},&quot;isPremium&quot;:false},&quot;source&quot;:{&quot;id&quot;:&quot;5e41d978e250000028d2f71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&quot;}},&quot;c0fef990-a7e4-4e38-b85f-accaf6d68046&quot;:{&quot;type&quot;:&quot;FIGURE_OBJECT&quot;,&quot;id&quot;:&quot;c0fef990-a7e4-4e38-b85f-accaf6d68046&quot;,&quot;name&quot;:&quot;Eppendorf tube (2/3 liquid, closed)&quot;,&quot;relativeTransform&quot;:{&quot;translate&quot;:{&quot;x&quot;:-28.02804375236947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5&quot;}},&quot;cad0ab19-ab6a-4302-b374-414b10bcfe09&quot;:{&quot;type&quot;:&quot;FIGURE_OBJECT&quot;,&quot;id&quot;:&quot;cad0ab19-ab6a-4302-b374-414b10bcfe09&quot;,&quot;name&quot;:&quot;Eppendorf tube (2/3 liquid, closed)&quot;,&quot;relativeTransform&quot;:{&quot;translate&quot;:{&quot;x&quot;:-238.82110495671083,&quot;y&quot;:65.9524372499841},&quot;rotate&quot;:0,&quot;skewX&quot;:0,&quot;scale&quot;:{&quot;x&quot;:0.3661214278842377,&quot;y&quot;:0.3661214278842377}},&quot;opacity&quot;:1,&quot;image&quot;:{&quot;url&quot;:&quot;https://icons.biorender.com/biorender/5e41da09e250000028d2f76f/eppendorf-tube-2-3-closed.png&quot;,&quot;size&quot;:{&quot;x&quot;:162,&quot;y&quot;:352},&quot;isPremium&quot;:false},&quot;source&quot;:{&quot;id&quot;:&quot;5e41d9e1e250000028d2f747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2&quot;}},&quot;f55a759a-10b4-4e60-8e7b-90791cdb5d69&quot;:{&quot;type&quot;:&quot;FIGURE_OBJECT&quot;,&quot;id&quot;:&quot;f55a759a-10b4-4e60-8e7b-90791cdb5d69&quot;,&quot;relativeTransform&quot;:{&quot;translate&quot;:{&quot;x&quot;:-0.0001290645072629104,&quot;y&quot;:-233.62956905894822},&quot;rotate&quot;:0},&quot;opacity&quot;:1,&quot;pathStyles&quot;:[{&quot;type&quot;:&quot;FILL&quot;,&quot;fillStyle&quot;:&quot;rgba(70,69,70,1)&quot;}],&quot;text&quot;:{&quot;textData&quot;:{&quot;lineSpacing&quot;:&quot;normal&quot;,&quot;alignment&quot;:&quot;center&quot;,&quot;lines&quot;:[{&quot;runs&quot;:[{&quot;style&quot;:{&quot;fontFamily&quot;:&quot;Roboto&quot;,&quot;fontSize&quot;:40,&quot;color&quot;:&quot;rgba(70,69,70,1)&quot;,&quot;fontWeight&quot;:&quot;bold&quot;,&quot;fontStyle&quot;:&quot;normal&quot;,&quot;decoration&quot;:&quot;none&quot;,&quot;script&quot;:&quot;none&quot;},&quot;range&quot;:[0,27]}],&quot;text&quot;:&quot;Immunoprecipitation Protocol&quot;,&quot;baseStyle&quot;:{&quot;fontFamily&quot;:&quot;Roboto&quot;,&quot;fontSize&quot;:40,&quot;color&quot;:&quot;rgba(70,69,70,1)&quot;,&quot;fontWeight&quot;:&quot;bold&quot;,&quot;fontStyle&quot;:&quot;normal&quot;,&quot;decoration&quot;:&quot;none&quot;,&quot;script&quot;:&quot;none&quot;}}],&quot;verticalAlign&quot;:&quot;TOP&quot;},&quot;size&quot;:{&quot;x&quot;:545.1524352162378,&quot;y&quot;:47},&quot;targetSize&quot;:{&quot;x&quot;:545.1524352162378,&quot;y&quot;:47},&quot;format&quot;:&quot;BETTER_TEXT&quot;,&quot;verticalAlign&quot;:&quot;TOP&quot;},&quot;isLocked&quot;:false,&quot;parent&quot;:{&quot;type&quot;:&quot;CHILD&quot;,&quot;parentId&quot;:&quot;cd5e7850-7404-4c47-97cc-31070c969a76&quot;,&quot;order&quot;:&quot;9525&quot;}},&quot;e97449e9-c60c-4029-baef-99d2c26a6ffb&quot;:{&quot;type&quot;:&quot;FIGURE_OBJECT&quot;,&quot;id&quot;:&quot;e97449e9-c60c-4029-baef-99d2c26a6ffb&quot;,&quot;relativeTransform&quot;:{&quot;translate&quot;:{&quot;x&quot;:-342.1648865859944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26]}],&quot;text&quot;:&quot;Add antibodies and incuba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117.97026395550321,&quot;y&quot;:37.08},&quot;targetSize&quot;:{&quot;x&quot;:117.97026395550321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3&quot;}},&quot;50cf6d8c-f731-44c9-baae-11c9f56fb21d&quot;:{&quot;type&quot;:&quot;FIGURE_OBJECT&quot;,&quot;id&quot;:&quot;50cf6d8c-f731-44c9-baae-11c9f56fb21d&quot;,&quot;relativeTransform&quot;:{&quot;translate&quot;:{&quot;x&quot;:435.9358582219892,&quot;y&quot;:-78.75827327785986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0]}],&quot;text&quot;:&quot;Downstream 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1]}],&quot;text&quot;:&quot;applications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3]}],&quot;text&quot;:&quot;(Western blot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03.95839891320838,&quot;y&quot;:55.16},&quot;targetSize&quot;:{&quot;x&quot;:103.95839891320838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54&quot;}},&quot;e28491dd-63af-4481-944d-a5bcb917ad2d&quot;:{&quot;type&quot;:&quot;FIGURE_OBJECT&quot;,&quot;id&quot;:&quot;e28491dd-63af-4481-944d-a5bcb917ad2d&quot;,&quot;relativeTransform&quot;:{&quot;translate&quot;:{&quot;x&quot;:-450.78154740943216,&quot;y&quot;:-87.79827327785975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1]}],&quot;text&quot;:&quot;Cell lysates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4]}],&quot;text&quot;:&quot;(total protein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00.08707475977731,&quot;y&quot;:37.08},&quot;targetSize&quot;:{&quot;x&quot;:100.08707475977731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5&quot;}},&quot;f4691afd-e3a4-4878-ac78-d0dc876cbbb5&quot;:{&quot;type&quot;:&quot;FIGURE_OBJECT&quot;,&quot;id&quot;:&quot;f4691afd-e3a4-4878-ac78-d0dc876cbbb5&quot;,&quot;relativeTransform&quot;:{&quot;translate&quot;:{&quot;x&quot;:-450.78154740943216,&quot;y&quot;:-132.28103773480598},&quot;rotate&quot;:0},&quot;layout&quot;:{&quot;sizeRatio&quot;:{&quot;x&quot;:0.88,&quot;y&quot;:0.88},&quot;keepAspectRatio&quot;:true},&quot;opacity&quot;:1,&quot;path&quot;:{&quot;type&quot;:&quot;ELLIPSE&quot;,&quot;size&quot;:{&quot;x&quot;:28,&quot;y&quot;:28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55&quot;}},&quot;68b6f46b-0ba6-478f-ac43-86c59b5aaba9&quot;:{&quot;type&quot;:&quot;FIGURE_OBJECT&quot;,&quot;id&quot;:&quot;68b6f46b-0ba6-478f-ac43-86c59b5aaba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0]}],&quot;text&quot;:&quot;1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size&quot;:{&quot;x&quot;:24.64,&quot;y&quot;:19},&quot;targetSize&quot;:{&quot;x&quot;:24.64,&quot;y&quot;:2},&quot;format&quot;:&quot;BETTER_TEXT&quot;},&quot;parent&quot;:{&quot;type&quot;:&quot;CHILD&quot;,&quot;parentId&quot;:&quot;f4691afd-e3a4-4878-ac78-d0dc876cbbb5&quot;,&quot;order&quot;:&quot;5&quot;}},&quot;56482685-bf69-4300-83f2-ea0e2bd0c683&quot;:{&quot;type&quot;:&quot;FIGURE_OBJECT&quot;,&quot;id&quot;:&quot;56482685-bf69-4300-83f2-ea0e2bd0c683&quot;,&quot;relativeTransform&quot;:{&quot;translate&quot;:{&quot;x&quot;:-239.50734845907326,&quot;y&quot;:-87.79827327785964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16]}],&quot;text&quot;:&quot;Antigen-antibody 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6]}],&quot;text&quot;:&quot;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],&quot;verticalAlign&quot;:&quot;TOP&quot;},&quot;size&quot;:{&quot;x&quot;:134.19094167508467,&quot;y&quot;:37.08},&quot;targetSize&quot;:{&quot;x&quot;:134.19094167508467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6&quot;}},&quot;c5387106-cc98-44c7-bafa-fd4994d17866&quot;:{&quot;type&quot;:&quot;FIGURE_OBJECT&quot;,&quot;id&quot;:&quot;c5387106-cc98-44c7-bafa-fd4994d17866&quot;,&quot;relativeTransform&quot;:{&quot;translate&quot;:{&quot;x&quot;:-239.50734845907328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65&quot;}},&quot;84138ea7-e612-4a4a-a703-89d20c3fe826&quot;:{&quot;type&quot;:&quot;FIGURE_OBJECT&quot;,&quot;id&quot;:&quot;84138ea7-e612-4a4a-a703-89d20c3fe82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2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c5387106-cc98-44c7-bafa-fd4994d17866&quot;,&quot;order&quot;:&quot;5&quot;}},&quot;9388de1b-8d4b-4f1d-b36f-efab24f58402&quot;:{&quot;type&quot;:&quot;FIGURE_OBJECT&quot;,&quot;id&quot;:&quot;9388de1b-8d4b-4f1d-b36f-efab24f58402&quot;,&quot;relativeTransform&quot;:{&quot;translate&quot;:{&quot;x&quot;:-129.3477858943372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5]}],&quot;text&quot;:&quot;Add Protein A/G 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,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7]}],&quot;text&quot;:&quot;beads and incuba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139.70907365295125,&quot;y&quot;:37.08},&quot;targetSize&quot;:{&quot;x&quot;:139.70907365295125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57&quot;}},&quot;0bda9210-c13a-41af-b207-c39ba13791b7&quot;:{&quot;type&quot;:&quot;FIGURE_OBJECT&quot;,&quot;id&quot;:&quot;0bda9210-c13a-41af-b207-c39ba13791b7&quot;,&quot;relativeTransform&quot;:{&quot;translate&quot;:{&quot;x&quot;:-29.071956844472176,&quot;y&quot;:-78.75827327786008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28]}],&quot;text&quot;:&quot;Antigen-antibody-bead 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20]}],&quot;text&quot;:&quot;(with other proteins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55.249394801451,&quot;y&quot;:55.16},&quot;targetSize&quot;:{&quot;x&quot;:155.249394801451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575&quot;}},&quot;96998584-8ce5-4991-afaa-c197a808058b&quot;:{&quot;type&quot;:&quot;FIGURE_OBJECT&quot;,&quot;id&quot;:&quot;96998584-8ce5-4991-afaa-c197a808058b&quot;,&quot;relativeTransform&quot;:{&quot;translate&quot;:{&quot;x&quot;:-29.07195684447217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58&quot;}},&quot;157225a5-cc66-4ac6-b5f6-e63c5ffe7640&quot;:{&quot;type&quot;:&quot;FIGURE_OBJECT&quot;,&quot;id&quot;:&quot;157225a5-cc66-4ac6-b5f6-e63c5ffe764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3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96998584-8ce5-4991-afaa-c197a808058b&quot;,&quot;order&quot;:&quot;5&quot;}},&quot;5cabc9a1-fca2-40a8-96bd-e0217240b7df&quot;:{&quot;type&quot;:&quot;FIGURE_OBJECT&quot;,&quot;id&quot;:&quot;5cabc9a1-fca2-40a8-96bd-e0217240b7df&quot;,&quot;relativeTransform&quot;:{&quot;translate&quot;:{&quot;x&quot;:77.6762179521092,&quot;y&quot;:74.4336667537783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13]}],&quot;text&quot;:&quot;Wash and elute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94.43145393528863,&quot;y&quot;:37.08},&quot;targetSize&quot;:{&quot;x&quot;:94.43145393528863,&quot;y&quot;:37.08},&quot;format&quot;:&quot;BETTER_TEXT&quot;,&quot;verticalAlign&quot;:&quot;TOP&quot;},&quot;isLocked&quot;:false,&quot;parent&quot;:{&quot;type&quot;:&quot;CHILD&quot;,&quot;parentId&quot;:&quot;cd5e7850-7404-4c47-97cc-31070c969a76&quot;,&quot;order&quot;:&quot;96&quot;}},&quot;480b3a4c-0b0c-44ac-8708-b0a0e75913c4&quot;:{&quot;type&quot;:&quot;FIGURE_OBJECT&quot;,&quot;id&quot;:&quot;480b3a4c-0b0c-44ac-8708-b0a0e75913c4&quot;,&quot;relativeTransform&quot;:{&quot;translate&quot;:{&quot;x&quot;:178.67086079140043,&quot;y&quot;:-78.7584735859384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#232323&quot;,&quot;fontWeight&quot;:&quot;bold&quot;,&quot;fontStyle&quot;:&quot;normal&quot;,&quot;decoration&quot;:&quot;none&quot;,&quot;script&quot;:&quot;none&quot;},&quot;range&quot;:[0,28]}],&quot;text&quot;:&quot;Antigen-antibody-bead complex&quot;,&quot;baseStyle&quot;:{&quot;fontFamily&quot;:&quot;Roboto&quot;,&quot;fontSize&quot;:16,&quot;color&quot;:&quot;#232323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#232323&quot;,&quot;fontWeight&quot;:&quot;normal&quot;,&quot;fontStyle&quot;:&quot;normal&quot;,&quot;decoration&quot;:&quot;none&quot;,&quot;script&quot;:&quot;none&quot;},&quot;range&quot;:[0,18]}],&quot;text&quot;:&quot;(no other proteins)&quot;,&quot;baseStyle&quot;:{&quot;fontFamily&quot;:&quot;Roboto&quot;,&quot;fontSize&quot;:16,&quot;color&quot;:&quot;#232323&quot;,&quot;fontWeight&quot;:&quot;normal&quot;,&quot;fontStyle&quot;:&quot;normal&quot;,&quot;decoration&quot;:&quot;none&quot;,&quot;script&quot;:&quot;none&quot;}}],&quot;verticalAlign&quot;:&quot;TOP&quot;},&quot;size&quot;:{&quot;x&quot;:153.82573066680766,&quot;y&quot;:55.16},&quot;targetSize&quot;:{&quot;x&quot;:153.82573066680766,&quot;y&quot;:55.16},&quot;format&quot;:&quot;BETTER_TEXT&quot;,&quot;verticalAlign&quot;:&quot;TOP&quot;},&quot;isLocked&quot;:false,&quot;parent&quot;:{&quot;type&quot;:&quot;CHILD&quot;,&quot;parentId&quot;:&quot;cd5e7850-7404-4c47-97cc-31070c969a76&quot;,&quot;order&quot;:&quot;9605&quot;}},&quot;4cff785d-731b-488c-a88e-ffc72f8db2f6&quot;:{&quot;type&quot;:&quot;FIGURE_OBJECT&quot;,&quot;id&quot;:&quot;4cff785d-731b-488c-a88e-ffc72f8db2f6&quot;,&quot;relativeTransform&quot;:{&quot;translate&quot;:{&quot;x&quot;:178.67086079140043,&quot;y&quot;:-132.2812380428844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1&quot;}},&quot;895507ec-7314-4550-a4ba-e2d4ae102a46&quot;:{&quot;type&quot;:&quot;FIGURE_OBJECT&quot;,&quot;id&quot;:&quot;895507ec-7314-4550-a4ba-e2d4ae102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4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4cff785d-731b-488c-a88e-ffc72f8db2f6&quot;,&quot;order&quot;:&quot;5&quot;}},&quot;43d80e4b-edeb-4660-a02d-13b0da589284&quot;:{&quot;type&quot;:&quot;FIGURE_OBJECT&quot;,&quot;id&quot;:&quot;43d80e4b-edeb-4660-a02d-13b0da589284&quot;,&quot;relativeTransform&quot;:{&quot;translate&quot;:{&quot;x&quot;:284.7516273097235,&quot;y&quot;:65.39366675377829},&quot;rotate&quot;:0},&quot;opacity&quot;:1,&quot;pathStyles&quot;:[{&quot;type&quot;:&quot;FILL&quot;,&quot;fillStyle&quot;:&quot;rgba(23,23,23,1)&quot;}],&quot;text&quot;:{&quot;textData&quot;:{&quot;lineSpacing&quot;:&quot;normal&quot;,&quot;alignment&quot;:&quot;center&quot;,&quot;lines&quot;:[{&quot;runs&quot;:[{&quot;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,&quot;range&quot;:[0,5]}],&quot;text&quot;:&quot;Purify&quot;,&quot;baseStyle&quot;:{&quot;fontFamily&quot;:&quot;Roboto&quot;,&quot;fontSize&quot;:16,&quot;color&quot;:&quot;rgba(23,23,23,1)&quot;,&quot;fontWeight&quot;:&quot;normal&quot;,&quot;fontStyle&quot;:&quot;normal&quot;,&quot;decoration&quot;:&quot;none&quot;,&quot;script&quot;:&quot;none&quot;}}],&quot;verticalAlign&quot;:&quot;TOP&quot;},&quot;size&quot;:{&quot;x&quot;:41.3359375,&quot;y&quot;:19},&quot;targetSize&quot;:{&quot;x&quot;:41.3359375,&quot;y&quot;:19},&quot;format&quot;:&quot;BETTER_TEXT&quot;,&quot;verticalAlign&quot;:&quot;TOP&quot;},&quot;isLocked&quot;:false,&quot;parent&quot;:{&quot;type&quot;:&quot;CHILD&quot;,&quot;parentId&quot;:&quot;cd5e7850-7404-4c47-97cc-31070c969a76&quot;,&quot;order&quot;:&quot;9615&quot;}},&quot;654437f9-576c-469b-8ae5-ffe88c90f417&quot;:{&quot;type&quot;:&quot;FIGURE_OBJECT&quot;,&quot;id&quot;:&quot;654437f9-576c-469b-8ae5-ffe88c90f417&quot;,&quot;name&quot;:&quot;Gel electrophoresis (front view with bands)&quot;,&quot;relativeTransform&quot;:{&quot;translate&quot;:{&quot;x&quot;:437.36999545799665,&quot;y&quot;:65.20479829314132},&quot;rotate&quot;:0},&quot;opacity&quot;:1,&quot;source&quot;:{&quot;id&quot;:&quot;5f59161a7b452000b5c5bdfc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2&quot;}},&quot;44a38876-24c6-4c1a-95ef-84c0d4bf03eb&quot;:{&quot;type&quot;:&quot;FIGURE_OBJECT&quot;,&quot;id&quot;:&quot;44a38876-24c6-4c1a-95ef-84c0d4bf03eb&quot;,&quot;name&quot;:&quot;Gel electrophoresis (front view)&quot;,&quot;relativeTransform&quot;:{&quot;translate&quot;:{&quot;x&quot;:4.263256414560601e-14,&quot;y&quot;:2.1316282072803006e-14},&quot;rotate&quot;:0,&quot;skewX&quot;:0,&quot;scale&quot;:{&quot;x&quot;:0.7791005344851404,&quot;y&quot;:0.7791005344851404}},&quot;opacity&quot;:1,&quot;image&quot;:{&quot;url&quot;:&quot;https://icons.biorender.com/biorender/5f5911a67b3fab00287acef4/gel-electrophoresis-front-view.png&quot;,&quot;size&quot;:{&quot;x&quot;:190,&quot;y&quot;:144},&quot;isPremium&quot;:false},&quot;source&quot;:{&quot;id&quot;:&quot;5e5009b29e5f88002813fa94&quot;,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1&quot;}},&quot;e5f55a16-ec97-453c-a4cf-dce6ab6826a7&quot;:{&quot;type&quot;:&quot;FIGURE_OBJECT&quot;,&quot;id&quot;:&quot;e5f55a16-ec97-453c-a4cf-dce6ab6826a7&quot;,&quot;relativeTransform&quot;:{&quot;translate&quot;:{&quot;x&quot;:-59.18436081178879,&quot;y&quot;:4.8243191920169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2&quot;}},&quot;3d82647b-2027-4a34-8886-305d9dfa556f&quot;:{&quot;type&quot;:&quot;FIGURE_OBJECT&quot;,&quot;id&quot;:&quot;3d82647b-2027-4a34-8886-305d9dfa556f&quot;,&quot;relativeTransform&quot;:{&quot;translate&quot;:{&quot;x&quot;:-5.46229728115577e-14,&quot;y&quot;:-0.002585515663815485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1&quot;}},&quot;71859d63-65d1-40b2-86e5-f69a84c368f8&quot;:{&quot;type&quot;:&quot;FIGURE_OBJECT&quot;,&quot;id&quot;:&quot;71859d63-65d1-40b2-86e5-f69a84c368f8&quot;,&quot;relativeTransform&quot;:{&quot;translate&quot;:{&quot;x&quot;:-5.46229728115577e-14,&quot;y&quot;:16.42060998405698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2&quot;}},&quot;fabf7432-d0f2-4121-b2fe-e6375496971b&quot;:{&quot;type&quot;:&quot;FIGURE_OBJECT&quot;,&quot;id&quot;:&quot;fabf7432-d0f2-4121-b2fe-e6375496971b&quot;,&quot;relativeTransform&quot;:{&quot;translate&quot;:{&quot;x&quot;:-5.46229728115577e-14,&quot;y&quot;:-16.420609984056263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3&quot;}},&quot;2f045fb2-c349-4c76-a89d-b21db67daa6b&quot;:{&quot;type&quot;:&quot;FIGURE_OBJECT&quot;,&quot;id&quot;:&quot;2f045fb2-c349-4c76-a89d-b21db67daa6b&quot;,&quot;relativeTransform&quot;:{&quot;translate&quot;:{&quot;x&quot;:-5.46229728115577e-14,&quot;y&quot;:-32.8438054837771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5&quot;}},&quot;9ab83399-7a3d-4e14-9a59-da93d68c44d1&quot;:{&quot;type&quot;:&quot;FIGURE_OBJECT&quot;,&quot;id&quot;:&quot;9ab83399-7a3d-4e14-9a59-da93d68c44d1&quot;,&quot;relativeTransform&quot;:{&quot;translate&quot;:{&quot;x&quot;:-5.46229728115577e-14,&quot;y&quot;:32.838634452448524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6&quot;}},&quot;f0b6bf6b-55e3-4a7d-aa07-a176210bee23&quot;:{&quot;type&quot;:&quot;FIGURE_OBJECT&quot;,&quot;id&quot;:&quot;f0b6bf6b-55e3-4a7d-aa07-a176210bee23&quot;,&quot;relativeTransform&quot;:{&quot;translate&quot;:{&quot;x&quot;:-5.46229728115577e-14,&quot;y&quot;:-44.09079862354216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7&quot;}},&quot;0a4ca617-ea60-4773-9819-f875c65e4396&quot;:{&quot;type&quot;:&quot;FIGURE_OBJECT&quot;,&quot;id&quot;:&quot;0a4ca617-ea60-4773-9819-f875c65e4396&quot;,&quot;relativeTransform&quot;:{&quot;translate&quot;:{&quot;x&quot;:-5.46229728115577e-14,&quot;y&quot;:44.09079862354198},&quot;rotate&quot;:1.5707963267948966},&quot;opacity&quot;:1,&quot;path&quot;:{&quot;type&quot;:&quot;RECT&quot;,&quot;size&quot;:{&quot;x&quot;:2.5544894763419737,&quot;y&quot;:7.109115728360957},&quot;cornerRounding&quot;:{&quot;type&quot;:&quot;ARC_LENGTH&quot;,&quot;global&quot;:0}},&quot;pathStyles&quot;:[{&quot;type&quot;:&quot;FILL&quot;,&quot;fillStyle&quot;:&quot;rgba(162, 53, 81, 0.988235294117647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e5f55a16-ec97-453c-a4cf-dce6ab6826a7&quot;,&quot;order&quot;:&quot;8&quot;}},&quot;7bfa39ce-cbf1-446f-8945-a22c5b193070&quot;:{&quot;type&quot;:&quot;FIGURE_OBJECT&quot;,&quot;id&quot;:&quot;7bfa39ce-cbf1-446f-8945-a22c5b193070&quot;,&quot;relativeTransform&quot;:{&quot;translate&quot;:{&quot;x&quot;:-46.37017893533357,&quot;y&quot;:-0.84131735783898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3&quot;}},&quot;33e62a27-e1f7-4b6b-aae1-82207af56edc&quot;:{&quot;type&quot;:&quot;FIGURE_OBJECT&quot;,&quot;id&quot;:&quot;33e62a27-e1f7-4b6b-aae1-82207af56edc&quot;,&quot;relativeTransform&quot;:{&quot;translate&quot;:{&quot;x&quot;:-4.796163466380676e-14,&quot;y&quot;:5.643475554561401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2&quot;}},&quot;1dc4b4b7-b721-4e4a-9801-bda425aff9d9&quot;:{&quot;type&quot;:&quot;FIGURE_OBJECT&quot;,&quot;id&quot;:&quot;1dc4b4b7-b721-4e4a-9801-bda425aff9d9&quot;,&quot;relativeTransform&quot;:{&quot;translate&quot;:{&quot;x&quot;:-4.796163466380676e-14,&quot;y&quot;:38.5923469930610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5&quot;}},&quot;1d17fc50-716e-445d-8a65-3c0cfe69f382&quot;:{&quot;type&quot;:&quot;FIGURE_OBJECT&quot;,&quot;id&quot;:&quot;1d17fc50-716e-445d-8a65-3c0cfe69f382&quot;,&quot;relativeTransform&quot;:{&quot;translate&quot;:{&quot;x&quot;:-4.796163466380676e-14,&quot;y&quot;:-38.59234699306103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2, 52, 81, 0.996078431372549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7bfa39ce-cbf1-446f-8945-a22c5b193070&quot;,&quot;order&quot;:&quot;7&quot;}},&quot;134e5ee4-ce18-4113-b283-84ace8443fc9&quot;:{&quot;type&quot;:&quot;FIGURE_OBJECT&quot;,&quot;id&quot;:&quot;134e5ee4-ce18-4113-b283-84ace8443fc9&quot;,&quot;relativeTransform&quot;:{&quot;translate&quot;:{&quot;x&quot;:-20.39855864378319,&quot;y&quot;:-3.7826274076053323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5&quot;}},&quot;1cf1d158-e47a-40ce-ab67-a514dfba402c&quot;:{&quot;type&quot;:&quot;FIGURE_OBJECT&quot;,&quot;id&quot;:&quot;1cf1d158-e47a-40ce-ab67-a514dfba402c&quot;,&quot;relativeTransform&quot;:{&quot;translate&quot;:{&quot;x&quot;:-4.796163466380676e-14,&quot;y&quot;:24.71517928205366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2&quot;}},&quot;d621666b-10c5-437c-a06a-3b0ad4ec8f59&quot;:{&quot;type&quot;:&quot;FIGURE_OBJECT&quot;,&quot;id&quot;:&quot;d621666b-10c5-437c-a06a-3b0ad4ec8f59&quot;,&quot;relativeTransform&quot;:{&quot;translate&quot;:{&quot;x&quot;:-4.796163466380676e-14,&quot;y&quot;:-24.715179282053672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0, 86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134e5ee4-ce18-4113-b283-84ace8443fc9&quot;,&quot;order&quot;:&quot;5&quot;}},&quot;f2469843-fbb8-425f-b141-23b2f8fef5e9&quot;:{&quot;type&quot;:&quot;FIGURE_OBJECT&quot;,&quot;id&quot;:&quot;f2469843-fbb8-425f-b141-23b2f8fef5e9&quot;,&quot;relativeTransform&quot;:{&quot;translate&quot;:{&quot;x&quot;:-6.2075054537542655,&quot;y&quot;:18.339984803777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6&quot;}},&quot;c97299f6-f590-40e2-9f5e-c18a47cf3c45&quot;:{&quot;type&quot;:&quot;FIGURE_OBJECT&quot;,&quot;id&quot;:&quot;c97299f6-f590-40e2-9f5e-c18a47cf3c45&quot;,&quot;relativeTransform&quot;:{&quot;translate&quot;:{&quot;x&quot;:-2.753353101070388e-13,&quot;y&quot;:-30.356304367829015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2&quot;}},&quot;80c92ba3-6e6c-47f7-9697-566234158e69&quot;:{&quot;type&quot;:&quot;FIGURE_OBJECT&quot;,&quot;id&quot;:&quot;80c92ba3-6e6c-47f7-9697-566234158e69&quot;,&quot;relativeTransform&quot;:{&quot;translate&quot;:{&quot;x&quot;:1.794120407794253e-13,&quot;y&quot;:30.35630436782889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6, 61, 87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f2469843-fbb8-425f-b141-23b2f8fef5e9&quot;,&quot;order&quot;:&quot;5&quot;}},&quot;085d75e6-9a27-4967-8f95-b0d4aaa87e8c&quot;:{&quot;type&quot;:&quot;FIGURE_OBJECT&quot;,&quot;id&quot;:&quot;085d75e6-9a27-4967-8f95-b0d4aaa87e8c&quot;,&quot;relativeTransform&quot;:{&quot;translate&quot;:{&quot;x&quot;:21.14960326810035,&quot;y&quot;:4.45341521762708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54437f9-576c-469b-8ae5-ffe88c90f417&quot;,&quot;order&quot;:&quot;7&quot;}},&quot;a92348dd-15b9-4a36-92a7-b51c17234cbd&quot;:{&quot;type&quot;:&quot;FIGURE_OBJECT&quot;,&quot;id&quot;:&quot;a92348dd-15b9-4a36-92a7-b51c17234cbd&quot;,&quot;relativeTransform&quot;:{&quot;translate&quot;:{&quot;x&quot;:-0.00008161093415104403,&quot;y&quot;:-0.0004097293986020656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2&quot;}},&quot;cf304fa8-ed08-442d-86df-7ba1cc4fe0c5&quot;:{&quot;type&quot;:&quot;FIGURE_OBJECT&quot;,&quot;id&quot;:&quot;cf304fa8-ed08-442d-86df-7ba1cc4fe0c5&quot;,&quot;relativeTransform&quot;:{&quot;translate&quot;:{&quot;x&quot;:0.00008161093428249444,&quot;y&quot;:-32.95122190728569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5&quot;}},&quot;852bdfb3-4574-406b-a820-52520487f22f&quot;:{&quot;type&quot;:&quot;FIGURE_OBJECT&quot;,&quot;id&quot;:&quot;852bdfb3-4574-406b-a820-52520487f22f&quot;,&quot;relativeTransform&quot;:{&quot;translate&quot;:{&quot;x&quot;:0.00008161093428249444,&quot;y&quot;:32.951221907285564},&quot;rotate&quot;:1.5707963267948966},&quot;opacity&quot;:1,&quot;path&quot;:{&quot;type&quot;:&quot;RECT&quot;,&quot;size&quot;:{&quot;x&quot;:2.5620109764563406,&quot;y&quot;:7.1329566856662545},&quot;cornerRounding&quot;:{&quot;type&quot;:&quot;ARC_LENGTH&quot;,&quot;global&quot;:0}},&quot;pathStyles&quot;:[{&quot;type&quot;:&quot;FILL&quot;,&quot;fillStyle&quot;:&quot;rgba(168, 64, 89, 1)&quot;},{&quot;type&quot;:&quot;STROKE&quot;,&quot;strokeStyle&quot;:&quot;transparent&quot;,&quot;lineWidth&quot;:0,&quot;lineJoin&quot;:&quot;round&quot;,&quot;dashArray&quot;:[0,0]}],&quot;isLocked&quot;:false,&quot;parent&quot;:{&quot;type&quot;:&quot;CHILD&quot;,&quot;parentId&quot;:&quot;085d75e6-9a27-4967-8f95-b0d4aaa87e8c&quot;,&quot;order&quot;:&quot;7&quot;}},&quot;66a0341e-c358-4a77-bc44-6398cee03035&quot;:{&quot;type&quot;:&quot;FIGURE_OBJECT&quot;,&quot;id&quot;:&quot;66a0341e-c358-4a77-bc44-6398cee03035&quot;,&quot;relativeTransform&quot;:{&quot;translate&quot;:{&quot;x&quot;:435.9358582219892,&quot;y&quot;:-132.28103773480598},&quot;rotate&quot;:0},&quot;layout&quot;:{&quot;sizeRatio&quot;:{&quot;x&quot;:0.9066666666666666,&quot;y&quot;:0.611111111111111},&quot;keepAspectRatio&quot;:true},&quot;opacity&quot;:1,&quot;path&quot;:{&quot;type&quot;:&quot;ELLIPSE&quot;,&quot;size&quot;:{&quot;x&quot;:31.090909090909093,&quot;y&quot;:31.090909090909093}},&quot;pathStyles&quot;:[{&quot;type&quot;:&quot;FILL&quot;,&quot;fillStyle&quot;:&quot;rgba(255,255,255,1)&quot;},{&quot;type&quot;:&quot;STROKE&quot;,&quot;strokeStyle&quot;:&quot;rgba(0,0,0,1)&quot;,&quot;lineWidth&quot;:2,&quot;lineJoin&quot;:&quot;round&quot;}],&quot;isLocked&quot;:false,&quot;parent&quot;:{&quot;type&quot;:&quot;CHILD&quot;,&quot;parentId&quot;:&quot;cd5e7850-7404-4c47-97cc-31070c969a76&quot;,&quot;order&quot;:&quot;9625&quot;}},&quot;ac9e7427-8b5b-4971-a61e-93e689519c00&quot;:{&quot;type&quot;:&quot;FIGURE_OBJECT&quot;,&quot;id&quot;:&quot;ac9e7427-8b5b-4971-a61e-93e689519c0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6,&quot;color&quot;:&quot;rgb(0,0,0)&quot;,&quot;fontWeight&quot;:&quot;normal&quot;,&quot;fontStyle&quot;:&quot;normal&quot;,&quot;decoration&quot;:&quot;none&quot;,&quot;script&quot;:&quot;none&quot;},&quot;range&quot;:[0,0]}],&quot;text&quot;:&quot;5&quot;,&quot;baseStyle&quot;:{&quot;fontFamily&quot;:&quot;Roboto&quot;,&quot;fontSize&quot;:1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25.386666666666667,&quot;y&quot;:19},&quot;targetSize&quot;:{&quot;x&quot;:25.386666666666667,&quot;y&quot;:2},&quot;format&quot;:&quot;BETTER_TEXT&quot;},&quot;parent&quot;:{&quot;type&quot;:&quot;CHILD&quot;,&quot;parentId&quot;:&quot;66a0341e-c358-4a77-bc44-6398cee03035&quot;,&quot;order&quot;:&quot;5&quot;}},&quot;9f7cf7dc-9079-45b5-bdce-74a9b91394db&quot;:{&quot;type&quot;:&quot;FIGURE_OBJECT&quot;,&quot;id&quot;:&quot;9f7cf7dc-9079-45b5-bdce-74a9b91394db&quot;,&quot;relativeTransform&quot;:{&quot;translate&quot;:{&quot;x&quot;:-341.66527968765706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3&quot;}},&quot;97daa0c3-4002-4620-8c90-8f8ac6de4a1f&quot;:{&quot;type&quot;:&quot;FIGURE_OBJECT&quot;,&quot;id&quot;:&quot;97daa0c3-4002-4620-8c90-8f8ac6de4a1f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7cf7dc-9079-45b5-bdce-74a9b91394db&quot;,&quot;order&quot;:&quot;2&quot;}},&quot;022cde0d-26c1-4358-bbc9-a87ae13b86e0&quot;:{&quot;type&quot;:&quot;FIGURE_OBJECT&quot;,&quot;id&quot;:&quot;022cde0d-26c1-4358-bbc9-a87ae13b86e0&quot;,&quot;relativeTransform&quot;:{&quot;translate&quot;:{&quot;x&quot;:4.193461330737627,&quot;y&quot;:-6.339999999999918},&quot;rotate&quot;:0},&quot;opacity&quot;:1,&quot;path&quot;:{&quot;type&quot;:&quot;POLY_LINE&quot;,&quot;points&quot;:[{&quot;x&quot;:-11.407376299654167,&quot;y&quot;:-16},{&quot;x&quot;:-6.257103233673906,&quot;y&quot;:8},{&quot;x&quot;:11.67603203895245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9f7cf7dc-9079-45b5-bdce-74a9b91394db&quot;,&quot;order&quot;:&quot;5&quot;}},&quot;ef2fe65d-e785-4c8e-b392-c4fdff0a1596&quot;:{&quot;type&quot;:&quot;FIGURE_OBJECT&quot;,&quot;id&quot;:&quot;ef2fe65d-e785-4c8e-b392-c4fdff0a1596&quot;,&quot;relativeTransform&quot;:{&quot;translate&quot;:{&quot;x&quot;:-131.48527968765697,&quot;y&quot;:39.299152113511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5&quot;}},&quot;90ab6aa1-8da1-4fd4-81e5-156d03b40a76&quot;:{&quot;type&quot;:&quot;FIGURE_OBJECT&quot;,&quot;id&quot;:&quot;90ab6aa1-8da1-4fd4-81e5-156d03b40a76&quot;,&quot;relativeTransform&quot;:{&quot;translate&quot;:{&quot;x&quot;:0,&quot;y&quot;:9.660000000000082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f2fe65d-e785-4c8e-b392-c4fdff0a1596&quot;,&quot;order&quot;:&quot;2&quot;}},&quot;5c3af9fb-5bc1-40a0-82ea-999bcdbd63af&quot;:{&quot;type&quot;:&quot;FIGURE_OBJECT&quot;,&quot;id&quot;:&quot;5c3af9fb-5bc1-40a0-82ea-999bcdbd63af&quot;,&quot;relativeTransform&quot;:{&quot;translate&quot;:{&quot;x&quot;:5.718356360096764,&quot;y&quot;:-6.339999999999918},&quot;rotate&quot;:0},&quot;opacity&quot;:1,&quot;path&quot;:{&quot;type&quot;:&quot;POLY_LINE&quot;,&quot;points&quot;:[{&quot;x&quot;:-9.917567830532109,&quot;y&quot;:-16},{&quot;x&quot;:-5.439922740559025,&quot;y&quot;:8},{&quot;x&quot;:10.151137009593313,&quot;y&quot;: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isLocked&quot;:false,&quot;parent&quot;:{&quot;type&quot;:&quot;CHILD&quot;,&quot;parentId&quot;:&quot;ef2fe65d-e785-4c8e-b392-c4fdff0a1596&quot;,&quot;order&quot;:&quot;5&quot;}},&quot;62e3d78c-e2ac-4238-a021-e6b7c5f60415&quot;:{&quot;type&quot;:&quot;FIGURE_OBJECT&quot;,&quot;id&quot;:&quot;62e3d78c-e2ac-4238-a021-e6b7c5f60415&quot;,&quot;relativeTransform&quot;:{&quot;translate&quot;:{&quot;x&quot;:78.6947203123431,&quot;y&quot;:48.95915211351126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55&quot;}},&quot;bde079a5-8dca-464e-a81d-c6cbeeabfff5&quot;:{&quot;type&quot;:&quot;FIGURE_OBJECT&quot;,&quot;id&quot;:&quot;bde079a5-8dca-464e-a81d-c6cbeeabfff5&quot;,&quot;relativeTransform&quot;:{&quot;translate&quot;:{&quot;x&quot;:288.875683054271,&quot;y&quot;:48.958998601219776},&quot;rotate&quot;:0},&quot;opacity&quot;:1,&quot;path&quot;:{&quot;type&quot;:&quot;POLY_LINE&quot;,&quot;points&quot;:[{&quot;x&quot;:-64,&quot;y&quot;:0},{&quot;x&quot;:64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66&quot;}},&quot;72905216-7133-4948-8ee1-e744de256ba4&quot;:{&quot;type&quot;:&quot;FIGURE_OBJECT&quot;,&quot;id&quot;:&quot;72905216-7133-4948-8ee1-e744de256ba4&quot;,&quot;name&quot;:&quot;Zoomed callout (circle, line tail, long)&quot;,&quot;relativeTransform&quot;:{&quot;translate&quot;:{&quot;x&quot;:-368.7853243223501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65&quot;}},&quot;6b1d236e-1b92-4ad7-bc0b-97d29690897a&quot;:{&quot;type&quot;:&quot;FIGURE_OBJECT&quot;,&quot;id&quot;:&quot;6b1d236e-1b92-4ad7-bc0b-97d29690897a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72905216-7133-4948-8ee1-e744de256ba4&quot;,&quot;order&quot;:&quot;2&quot;}},&quot;2432e34c-ffde-4e33-9003-d854a49a459a&quot;:{&quot;type&quot;:&quot;FIGURE_OBJECT&quot;,&quot;id&quot;:&quot;2432e34c-ffde-4e33-9003-d854a49a459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72905216-7133-4948-8ee1-e744de256ba4&quot;,&quot;order&quot;:&quot;5&quot;}},&quot;eca38712-203e-4b14-827d-04ec8ce5cdbe&quot;:{&quot;type&quot;:&quot;FIGURE_OBJECT&quot;,&quot;id&quot;:&quot;eca38712-203e-4b14-827d-04ec8ce5cdbe&quot;,&quot;name&quot;:&quot;Generic protein (ball)&quot;,&quot;relativeTransform&quot;:{&quot;translate&quot;:{&quot;x&quot;:-400.1418077261478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&quot;}},&quot;cc18d066-2d59-4f95-b9ab-ac4cf407d5e6&quot;:{&quot;type&quot;:&quot;FIGURE_OBJECT&quot;,&quot;id&quot;:&quot;cc18d066-2d59-4f95-b9ab-ac4cf407d5e6&quot;,&quot;name&quot;:&quot;Generic protein (ball)&quot;,&quot;relativeTransform&quot;:{&quot;translate&quot;:{&quot;x&quot;:-359.7215702395908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75&quot;}},&quot;5cf494ca-a22b-4467-b531-e198ef972daf&quot;:{&quot;type&quot;:&quot;FIGURE_OBJECT&quot;,&quot;id&quot;:&quot;5cf494ca-a22b-4467-b531-e198ef972daf&quot;,&quot;name&quot;:&quot;Generic protein (with groove 3)&quot;,&quot;relativeTransform&quot;:{&quot;translate&quot;:{&quot;x&quot;:-403.47036096398483,&quot;y&quot;:202.3133477635348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68&quot;}},&quot;e11247de-739a-4cbf-8bf5-c2455abcb978&quot;:{&quot;type&quot;:&quot;FIGURE_OBJECT&quot;,&quot;id&quot;:&quot;e11247de-739a-4cbf-8bf5-c2455abcb978&quot;,&quot;name&quot;:&quot;Generic protein (with groove 3)&quot;,&quot;relativeTransform&quot;:{&quot;translate&quot;:{&quot;x&quot;:-325.0046356535828,&quot;y&quot;:184.6720597162078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&quot;}},&quot;4e1be18a-7958-4173-9672-a3c80c7a247c&quot;:{&quot;type&quot;:&quot;FIGURE_OBJECT&quot;,&quot;id&quot;:&quot;4e1be18a-7958-4173-9672-a3c80c7a247c&quot;,&quot;name&quot;:&quot;Generic protein (with groove 3)&quot;,&quot;relativeTransform&quot;:{&quot;translate&quot;:{&quot;x&quot;:-375.1533255262761,&quot;y&quot;:139.7759485771341},&quot;rotate&quot;:-0.3073509242645663,&quot;skewX&quot;:7.59640099539441e-16,&quot;scale&quot;:{&quot;x&quot;:0.07168073435899108,&quot;y&quot;:0.0716807343589909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05&quot;}},&quot;e4b1ca60-e819-4a8a-a73b-557f4cee8e50&quot;:{&quot;type&quot;:&quot;FIGURE_OBJECT&quot;,&quot;id&quot;:&quot;e4b1ca60-e819-4a8a-a73b-557f4cee8e50&quot;,&quot;name&quot;:&quot;Generic protein (with groove 3)&quot;,&quot;relativeTransform&quot;:{&quot;translate&quot;:{&quot;x&quot;:316.1585036903293,&quot;y&quot;:13.964782715775435},&quot;rotate&quot;:0.7754497454667384,&quot;skewX&quot;:-8.124702712390289e-16,&quot;scale&quot;:{&quot;x&quot;:0.0693110770471851,&quot;y&quot;:0.0693110770471851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&quot;}},&quot;df3bc013-0bf3-4c36-8b2b-051fbceeac4d&quot;:{&quot;type&quot;:&quot;FIGURE_OBJECT&quot;,&quot;id&quot;:&quot;df3bc013-0bf3-4c36-8b2b-051fbceeac4d&quot;,&quot;name&quot;:&quot;Generic protein (with groove 3)&quot;,&quot;relativeTransform&quot;:{&quot;translate&quot;:{&quot;x&quot;:286.2379256026095,&quot;y&quot;:29.898239809030244},&quot;rotate&quot;:-0.055386666931376866,&quot;skewX&quot;:0,&quot;scale&quot;:{&quot;x&quot;:0.0693915182018256,&quot;y&quot;:0.0693915182018256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15&quot;}},&quot;157bfae7-adb1-4236-a326-f05e3bb2c053&quot;:{&quot;type&quot;:&quot;FIGURE_OBJECT&quot;,&quot;id&quot;:&quot;157bfae7-adb1-4236-a326-f05e3bb2c053&quot;,&quot;name&quot;:&quot;Generic protein (with groove 3)&quot;,&quot;relativeTransform&quot;:{&quot;translate&quot;:{&quot;x&quot;:257.27770270340824,&quot;y&quot;:10.766460534228706},&quot;rotate&quot;:-0.19323141572462935,&quot;skewX&quot;:-4.739409915561002e-16,&quot;scale&quot;:{&quot;x&quot;:0.0693110770471851,&quot;y&quot;:0.06931107704718514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&quot;}},&quot;3a60c6b1-2c85-4901-8103-0346fd26133c&quot;:{&quot;type&quot;:&quot;FIGURE_OBJECT&quot;,&quot;id&quot;:&quot;3a60c6b1-2c85-4901-8103-0346fd26133c&quot;,&quot;relativeTransform&quot;:{&quot;translate&quot;:{&quot;x&quot;:-158.35045558667636,&quot;y&quot;:175.6997448799047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25&quot;}},&quot;0dbab7ff-e947-41d8-8a02-2850cf04c983&quot;:{&quot;type&quot;:&quot;FIGURE_OBJECT&quot;,&quot;id&quot;:&quot;0dbab7ff-e947-41d8-8a02-2850cf04c983&quot;,&quot;relativeTransform&quot;:{&quot;translate&quot;:{&quot;x&quot;:-32.28270406076376,&quot;y&quot;:-28.026075755479724},&quot;rotate&quot;:0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3a60c6b1-2c85-4901-8103-0346fd26133c&quot;,&quot;order&quot;:&quot;2&quot;}},&quot;bf7b9349-b8c8-4b98-ad39-eec83654b053&quot;:{&quot;type&quot;:&quot;FIGURE_OBJECT&quot;,&quot;id&quot;:&quot;bf7b9349-b8c8-4b98-ad39-eec83654b053&quot;,&quot;relativeTransform&quot;:{&quot;translate&quot;:{&quot;x&quot;:5.445401266841728,&quot;y&quot;:8.46066763395217},&quot;rotate&quot;:1.5707963267948992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3a60c6b1-2c85-4901-8103-0346fd26133c&quot;,&quot;order&quot;:&quot;5&quot;}},&quot;5c315d9d-dfe0-495a-a7fc-e9c4009a0436&quot;:{&quot;type&quot;:&quot;FIGURE_OBJECT&quot;,&quot;id&quot;:&quot;5c315d9d-dfe0-495a-a7fc-e9c4009a0436&quot;,&quot;name&quot;:&quot;Zoomed callout (circle, line tail, long)&quot;,&quot;relativeTransform&quot;:{&quot;translate&quot;:{&quot;x&quot;:52.08499545799682,&quot;y&quot;:175.6997982931415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3&quot;}},&quot;ecec9266-5184-4531-a3ae-030506f6c688&quot;:{&quot;type&quot;:&quot;FIGURE_OBJECT&quot;,&quot;id&quot;:&quot;ecec9266-5184-4531-a3ae-030506f6c688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5c315d9d-dfe0-495a-a7fc-e9c4009a0436&quot;,&quot;order&quot;:&quot;2&quot;}},&quot;0ab5f491-b20d-475a-9a9d-5179048a34da&quot;:{&quot;type&quot;:&quot;FIGURE_OBJECT&quot;,&quot;id&quot;:&quot;0ab5f491-b20d-475a-9a9d-5179048a34da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5c315d9d-dfe0-495a-a7fc-e9c4009a0436&quot;,&quot;order&quot;:&quot;5&quot;}},&quot;9a630e10-6fa1-42a0-b804-0b7462ef3863&quot;:{&quot;type&quot;:&quot;FIGURE_OBJECT&quot;,&quot;id&quot;:&quot;9a630e10-6fa1-42a0-b804-0b7462ef3863&quot;,&quot;name&quot;:&quot;Zoomed callout (circle, line tail, long)&quot;,&quot;relativeTransform&quot;:{&quot;translate&quot;:{&quot;x&quot;:267.08067567764977,&quot;y&quot;:175.69974487990464},&quot;rotate&quot;:1.5707963267948966},&quot;opacity&quot;:1,&quot;source&quot;:{&quot;id&quot;:&quot;5f1b4538c0abaf00b1f7ed94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&quot;}},&quot;c9f737d8-a882-4b0e-a700-768951e7b0ed&quot;:{&quot;type&quot;:&quot;FIGURE_OBJECT&quot;,&quot;id&quot;:&quot;c9f737d8-a882-4b0e-a700-768951e7b0ed&quot;,&quot;relativeTransform&quot;:{&quot;translate&quot;:{&quot;x&quot;:-28.026075755479724,&quot;y&quot;:32.28270406076376},&quot;rotate&quot;:-1.5707963267948966},&quot;opacity&quot;:0.75,&quot;path&quot;:{&quot;type&quot;:&quot;POLY_LINE&quot;,&quot;points&quot;:[{&quot;x&quot;:41.72810532760582,&quot;y&quot;:-32.7561291687166},{&quot;x&quot;:-41.72810532760582,&quot;y&quot;:-49},{&quot;x&quot;:-29.728105327605817,&quot;y&quot;:49}],&quot;closed&quot;:false},&quot;pathStyles&quot;:[{&quot;type&quot;:&quot;FILL&quot;,&quot;fillStyle&quot;:&quot;transparent&quot;},{&quot;type&quot;:&quot;STROKE&quot;,&quot;strokeStyle&quot;:&quot;#232323&quot;,&quot;lineWidth&quot;:1.4877416625669877,&quot;lineJoin&quot;:&quot;round&quot;,&quot;dashArray&quot;:[1.9836555500893165,1.9836555500893165]}],&quot;isLocked&quot;:false,&quot;parent&quot;:{&quot;type&quot;:&quot;CHILD&quot;,&quot;parentId&quot;:&quot;9a630e10-6fa1-42a0-b804-0b7462ef3863&quot;,&quot;order&quot;:&quot;2&quot;}},&quot;958c2421-db3d-4757-866d-2b99e2ead4d2&quot;:{&quot;type&quot;:&quot;FIGURE_OBJECT&quot;,&quot;id&quot;:&quot;958c2421-db3d-4757-866d-2b99e2ead4d2&quot;,&quot;relativeTransform&quot;:{&quot;translate&quot;:{&quot;x&quot;:8.460667633952198,&quot;y&quot;:-5.445401266841756},&quot;rotate&quot;:2.220058808536787e-15},&quot;opacity&quot;:0.75,&quot;path&quot;:{&quot;type&quot;:&quot;ELLIPSE&quot;,&quot;size&quot;:{&quot;x&quot;:137.1308162430552,&quot;y&quot;:137.1308162430554}},&quot;pathStyles&quot;:[{&quot;type&quot;:&quot;FILL&quot;,&quot;fillStyle&quot;:&quot;rgba(238,244,251,0.5)&quot;},{&quot;type&quot;:&quot;STROKE&quot;,&quot;strokeStyle&quot;:&quot;rgba(23,23,23,1)&quot;,&quot;lineWidth&quot;:1.4877416625669886,&quot;lineJoin&quot;:&quot;round&quot;}],&quot;isLocked&quot;:false,&quot;parent&quot;:{&quot;type&quot;:&quot;CHILD&quot;,&quot;parentId&quot;:&quot;9a630e10-6fa1-42a0-b804-0b7462ef3863&quot;,&quot;order&quot;:&quot;5&quot;}},&quot;2858b782-ad4b-4d53-ab1e-237ba78210fa&quot;:{&quot;type&quot;:&quot;FIGURE_OBJECT&quot;,&quot;id&quot;:&quot;2858b782-ad4b-4d53-ab1e-237ba78210fa&quot;,&quot;name&quot;:&quot;Generic protein (ball)&quot;,&quot;relativeTransform&quot;:{&quot;translate&quot;:{&quot;x&quot;:20.043766020988663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55&quot;}},&quot;031d7859-f398-4ac3-9432-8403d1e8bd20&quot;:{&quot;type&quot;:&quot;FIGURE_OBJECT&quot;,&quot;id&quot;:&quot;031d7859-f398-4ac3-9432-8403d1e8bd20&quot;,&quot;name&quot;:&quot;Generic protein (ball)&quot;,&quot;relativeTransform&quot;:{&quot;translate&quot;:{&quot;x&quot;:60.46400350754535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&quot;}},&quot;abdce4c9-9c5d-4b57-87ab-eac8c0ce3e9f&quot;:{&quot;type&quot;:&quot;FIGURE_OBJECT&quot;,&quot;id&quot;:&quot;abdce4c9-9c5d-4b57-87ab-eac8c0ce3e9f&quot;,&quot;name&quot;:&quot;Generic protein (ball)&quot;,&quot;relativeTransform&quot;:{&quot;translate&quot;:{&quot;x&quot;:-189.70693899047566,&quot;y&quot;:171.55823818472214},&quot;rotate&quot;:-0.32201093002389514,&quot;skewX&quot;:-4.3011784688210456e-17,&quot;scale&quot;:{&quot;x&quot;:0.050206668572224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2&quot;}},&quot;8f9b2e88-4826-47c5-8553-3c52283d12df&quot;:{&quot;type&quot;:&quot;FIGURE_OBJECT&quot;,&quot;id&quot;:&quot;8f9b2e88-4826-47c5-8553-3c52283d12df&quot;,&quot;name&quot;:&quot;Generic protein (ball)&quot;,&quot;relativeTransform&quot;:{&quot;translate&quot;:{&quot;x&quot;:-149.2867015039184,&quot;y&quot;:216.59699786653587},&quot;rotate&quot;:0.22664300901330645,&quot;skewX&quot;:0,&quot;scale&quot;:{&quot;x&quot;:0.050206668572224,&quot;y&quot;:0.050206668572224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3&quot;}},&quot;2e07a7d0-d249-42f9-9e38-cad63bbf2e74&quot;:{&quot;type&quot;:&quot;FIGURE_OBJECT&quot;,&quot;id&quot;:&quot;2e07a7d0-d249-42f9-9e38-cad63bbf2e74&quot;,&quot;relativeTransform&quot;:{&quot;translate&quot;:{&quot;x&quot;:-425.38400454200325,&quot;y&quot;:208.0597982931414},&quot;rotate&quot;:0},&quot;opacity&quot;:1,&quot;path&quot;:{&quot;type&quot;:&quot;POLY_LINE&quot;,&quot;points&quot;:[{&quot;x&quot;:-22,&quot;y&quot;:0},{&quot;x&quot;:22,&quot;y&quot;:0}],&quot;closed&quot;:false},&quot;pathStyles&quot;:[{&quot;type&quot;:&quot;FILL&quot;,&quot;fillStyle&quot;:&quot;rgba(0,0,0,0)&quot;},{&quot;type&quot;:&quot;STROKE&quot;,&quot;strokeStyle&quot;:&quot;#232323&quot;,&quot;lineWidth&quot;:1,&quot;lineJoin&quot;:&quot;round&quot;}],&quot;pathMarkers&quot;:{&quot;markerEnd&quot;:{&quot;type&quot;:&quot;PATH&quot;,&quot;units&quot;:{&quot;type&quot;:&quot;STROKE_WIDTH&quot;,&quot;scale&quot;:1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,&quot;isLocked&quot;:false,&quot;parent&quot;:{&quot;type&quot;:&quot;CHILD&quot;,&quot;parentId&quot;:&quot;cd5e7850-7404-4c47-97cc-31070c969a76&quot;,&quot;order&quot;:&quot;99&quot;}},&quot;b9ccb86c-0729-4280-afd8-72c9eaf73c23&quot;:{&quot;type&quot;:&quot;FIGURE_OBJECT&quot;,&quot;id&quot;:&quot;b9ccb86c-0729-4280-afd8-72c9eaf73c23&quot;,&quot;relativeTransform&quot;:{&quot;translate&quot;:{&quot;x&quot;:-484.8541591762217,&quot;y&quot;:210.29033578003978},&quot;rotate&quot;:0},&quot;opacity&quot;:1,&quot;pathStyles&quot;:[{&quot;type&quot;:&quot;FILL&quot;,&quot;fillStyle&quot;:&quot;rgba(162, 52, 81, 1)&quot;}],&quot;text&quot;:{&quot;textData&quot;:{&quot;lineSpacing&quot;:&quot;normal&quot;,&quot;alignment&quot;:&quot;right&quot;,&quot;lines&quot;:[{&quot;runs&quot;:[{&quot;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,&quot;range&quot;:[0,10]}],&quot;text&quot;:&quot;Protein of &quot;,&quot;base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},{&quot;runs&quot;:[{&quot;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,&quot;range&quot;:[0,7]}],&quot;text&quot;:&quot;interest&quot;,&quot;baseStyle&quot;:{&quot;fontFamily&quot;:&quot;Roboto&quot;,&quot;fontSize&quot;:16,&quot;color&quot;:&quot;rgba(162, 52, 81, 1)&quot;,&quot;fontWeight&quot;:&quot;normal&quot;,&quot;fontStyle&quot;:&quot;normal&quot;,&quot;decoration&quot;:&quot;none&quot;,&quot;script&quot;:&quot;none&quot;}}],&quot;verticalAlign&quot;:&quot;TOP&quot;},&quot;size&quot;:{&quot;x&quot;:77.98838410180714,&quot;y&quot;:37.080000000000005},&quot;targetSize&quot;:{&quot;x&quot;:77.98838410180714,&quot;y&quot;:37.080000000000005},&quot;format&quot;:&quot;BETTER_TEXT&quot;,&quot;verticalAlign&quot;:&quot;TOP&quot;},&quot;isLocked&quot;:false,&quot;parent&quot;:{&quot;type&quot;:&quot;CHILD&quot;,&quot;parentId&quot;:&quot;cd5e7850-7404-4c47-97cc-31070c969a76&quot;,&quot;order&quot;:&quot;991&quot;}},&quot;4eb1395b-6944-4693-ae2a-88264fcde073&quot;:{&quot;type&quot;:&quot;FIGURE_OBJECT&quot;,&quot;id&quot;:&quot;4eb1395b-6944-4693-ae2a-88264fcde073&quot;,&quot;parent&quot;:{&quot;type&quot;:&quot;CHILD&quot;,&quot;parentId&quot;:&quot;cd5e7850-7404-4c47-97cc-31070c969a76&quot;,&quot;order&quot;:&quot;992&quot;},&quot;relativeTransform&quot;:{&quot;translate&quot;:{&quot;x&quot;:10.835130077043656,&quot;y&quot;:0},&quot;rotate&quot;:0}},&quot;b6f8347f-8389-4e82-9790-eda1603b1c52&quot;:{&quot;type&quot;:&quot;FIGURE_OBJECT&quot;,&quot;id&quot;:&quot;b6f8347f-8389-4e82-9790-eda1603b1c52&quot;,&quot;name&quot;:&quot;Sphere&quot;,&quot;relativeTransform&quot;:{&quot;translate&quot;:{&quot;x&quot;:-164.2923612361479,&quot;y&quot;:-16.221509521187624},&quot;rotate&quot;:0,&quot;skewX&quot;:0,&quot;scale&quot;:{&quot;x&quot;:0.1078165119292481,&quot;y&quot;:0.1032767728068899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2&quot;}},&quot;f607c573-cc50-472f-9744-57f75d8c07ea&quot;:{&quot;type&quot;:&quot;FIGURE_OBJECT&quot;,&quot;id&quot;:&quot;f607c573-cc50-472f-9744-57f75d8c07ea&quot;,&quot;name&quot;:&quot;Sphere&quot;,&quot;relativeTransform&quot;:{&quot;translate&quot;:{&quot;x&quot;:-139.89806685790396,&quot;y&quot;:-22.293628621545487},&quot;rotate&quot;:1.0708018872964842,&quot;skewX&quot;:6.783357454731496e-17,&quot;scale&quot;:{&quot;x&quot;:0.1130779114555083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5&quot;}},&quot;c260fde2-0946-4833-8ccd-5933af3dcd95&quot;:{&quot;type&quot;:&quot;FIGURE_OBJECT&quot;,&quot;id&quot;:&quot;c260fde2-0946-4833-8ccd-5933af3dcd95&quot;,&quot;name&quot;:&quot;Sphere&quot;,&quot;relativeTransform&quot;:{&quot;translate&quot;:{&quot;x&quot;:-146.78755404986256,&quot;y&quot;:4.288907182946973},&quot;rotate&quot;:-0.9192950232753198,&quot;skewX&quot;:0,&quot;scale&quot;:{&quot;x&quot;:0.11307791145550831,&quot;y&quot;:0.10831663501163685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eb1395b-6944-4693-ae2a-88264fcde073&quot;,&quot;order&quot;:&quot;7&quot;}},&quot;4797a10e-1350-4a97-942a-29f28793f5bd&quot;:{&quot;type&quot;:&quot;FIGURE_OBJECT&quot;,&quot;id&quot;:&quot;4797a10e-1350-4a97-942a-29f28793f5bd&quot;,&quot;parent&quot;:{&quot;type&quot;:&quot;CHILD&quot;,&quot;parentId&quot;:&quot;cd5e7850-7404-4c47-97cc-31070c969a76&quot;,&quot;order&quot;:&quot;993&quot;},&quot;relativeTransform&quot;:{&quot;translate&quot;:{&quot;x&quot;:6.965440763813778,&quot;y&quot;:0},&quot;rotate&quot;:0}},&quot;dcc11fe8-51c5-4030-bb44-ea14e2001c04&quot;:{&quot;type&quot;:&quot;FIGURE_OBJECT&quot;,&quot;id&quot;:&quot;dcc11fe8-51c5-4030-bb44-ea14e2001c04&quot;,&quot;name&quot;:&quot;Antibody (round style)&quot;,&quot;relativeTransform&quot;:{&quot;translate&quot;:{&quot;x&quot;:-357.1680981788081,&quot;y&quot;:1.6233708324047864},&quot;rotate&quot;:0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2&quot;}},&quot;de164878-3547-4b1d-9786-6f9c2fde5992&quot;:{&quot;type&quot;:&quot;FIGURE_OBJECT&quot;,&quot;id&quot;:&quot;de164878-3547-4b1d-9786-6f9c2fde5992&quot;,&quot;name&quot;:&quot;Antibody (round style)&quot;,&quot;relativeTransform&quot;:{&quot;translate&quot;:{&quot;x&quot;:-342.8062884771316,&quot;y&quot;:-22.422570597107114},&quot;rotate&quot;:0.8566226391224596,&quot;skewX&quot;:3.013194991264762e-16,&quot;scale&quot;:{&quot;x&quot;:0.1517509802603144,&quot;y&quot;:0.15175098026031442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5&quot;}},&quot;74deceed-3bd3-41e4-b1df-a3d4ad3d2bab&quot;:{&quot;type&quot;:&quot;FIGURE_OBJECT&quot;,&quot;id&quot;:&quot;74deceed-3bd3-41e4-b1df-a3d4ad3d2bab&quot;,&quot;name&quot;:&quot;Antibody (round style)&quot;,&quot;relativeTransform&quot;:{&quot;translate&quot;:{&quot;x&quot;:-371.40384048580205,&quot;y&quot;:-25.01999976462728},&quot;rotate&quot;:-0.6262994016812096,&quot;skewX&quot;:1.5065974956323803e-16,&quot;scale&quot;:{&quot;x&quot;:0.15175098026031442,&quot;y&quot;:0.1517509802603144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797a10e-1350-4a97-942a-29f28793f5bd&quot;,&quot;order&quot;:&quot;7&quot;}},&quot;2c3735cb-1ac7-45a2-9290-adffc9b09917&quot;:{&quot;type&quot;:&quot;FIGURE_OBJECT&quot;,&quot;id&quot;:&quot;2c3735cb-1ac7-45a2-9290-adffc9b09917&quot;,&quot;relativeTransform&quot;:{&quot;translate&quot;:{&quot;x&quot;:267.3054895457673,&quot;y&quot;:151.1358374431255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8&quot;}},&quot;c7b2aaad-b004-47bc-8d24-39d5bedb4372&quot;:{&quot;type&quot;:&quot;FIGURE_OBJECT&quot;,&quot;id&quot;:&quot;c7b2aaad-b004-47bc-8d24-39d5bedb4372&quot;,&quot;name&quot;:&quot;Generic protein (with groove 3)&quot;,&quot;relativeTransform&quot;:{&quot;translate&quot;:{&quot;x&quot;:-6.592815072042585,&quot;y&quot;:-11.359888865991442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2&quot;}},&quot;320ea535-3708-4239-a177-e1dc96f51efc&quot;:{&quot;type&quot;:&quot;FIGURE_OBJECT&quot;,&quot;id&quot;:&quot;320ea535-3708-4239-a177-e1dc96f51efc&quot;,&quot;name&quot;:&quot;Antibody (round style)&quot;,&quot;relativeTransform&quot;:{&quot;translate&quot;:{&quot;x&quot;:10.658347807979279,&quot;y&quot;:2.895169648671832},&quot;rotate&quot;:0,&quot;skewX&quot;:0,&quot;scale&quot;:{&quot;x&quot;:0.1363541729548091,&quot;y&quot;:0.136354172954809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5&quot;}},&quot;84050691-156c-46af-9f75-0d1849d01972&quot;:{&quot;type&quot;:&quot;FIGURE_OBJECT&quot;,&quot;id&quot;:&quot;84050691-156c-46af-9f75-0d1849d01972&quot;,&quot;name&quot;:&quot;Sphere&quot;,&quot;relativeTransform&quot;:{&quot;translate&quot;:{&quot;x&quot;:10.657919888381091,&quot;y&quot;:19.206136156170864},&quot;rotate&quot;:0,&quot;skewX&quot;:0,&quot;scale&quot;:{&quot;x&quot;:0.1016049126636529,&quot;y&quot;:0.0973267201234819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c3735cb-1ac7-45a2-9290-adffc9b09917&quot;,&quot;order&quot;:&quot;7&quot;}},&quot;c1d1efe3-6f2f-4731-8469-606fb970bae7&quot;:{&quot;type&quot;:&quot;FIGURE_OBJECT&quot;,&quot;id&quot;:&quot;c1d1efe3-6f2f-4731-8469-606fb970bae7&quot;,&quot;relativeTransform&quot;:{&quot;translate&quot;:{&quot;x&quot;:313.1978639876843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&quot;}},&quot;39b62281-19e9-4e47-86fc-df9f1255da8f&quot;:{&quot;type&quot;:&quot;FIGURE_OBJECT&quot;,&quot;id&quot;:&quot;39b62281-19e9-4e47-86fc-df9f1255da8f&quot;,&quot;name&quot;:&quot;Generic protein (with groove 3)&quot;,&quot;relativeTransform&quot;:{&quot;translate&quot;:{&quot;x&quot;:-2.336499641267451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2&quot;}},&quot;b7763edf-b75d-4033-8152-2316396f0983&quot;:{&quot;type&quot;:&quot;FIGURE_OBJECT&quot;,&quot;id&quot;:&quot;b7763edf-b75d-4033-8152-2316396f0983&quot;,&quot;name&quot;:&quot;Antibody (round style)&quot;,&quot;relativeTransform&quot;:{&quot;translate&quot;:{&quot;x&quot;:3.1405677536466996,&quot;y&quot;:7.353830349576427},&quot;rotate&quot;:0.5670736415674481,&quot;skewX&quot;:0,&quot;scale&quot;:{&quot;x&quot;:0.1517509802603143,&quot;y&quot;:0.15175098026031417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5&quot;}},&quot;818aefc0-ea2b-40ad-a1fc-6ba63d83541e&quot;:{&quot;type&quot;:&quot;FIGURE_OBJECT&quot;,&quot;id&quot;:&quot;818aefc0-ea2b-40ad-a1fc-6ba63d83541e&quot;,&quot;name&quot;:&quot;Sphere&quot;,&quot;relativeTransform&quot;:{&quot;translate&quot;:{&quot;x&quot;:-6.610882388900606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1d1efe3-6f2f-4731-8469-606fb970bae7&quot;,&quot;order&quot;:&quot;7&quot;}},&quot;2e1704ca-50ca-4222-921a-e68b1b729a23&quot;:{&quot;type&quot;:&quot;FIGURE_OBJECT&quot;,&quot;id&quot;:&quot;2e1704ca-50ca-4222-921a-e68b1b729a23&quot;,&quot;relativeTransform&quot;:{&quot;translate&quot;:{&quot;x&quot;:245.35623159128116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1&quot;}},&quot;850e20f9-aa79-40a8-9020-7854ad415476&quot;:{&quot;type&quot;:&quot;FIGURE_OBJECT&quot;,&quot;id&quot;:&quot;850e20f9-aa79-40a8-9020-7854ad415476&quot;,&quot;name&quot;:&quot;Generic protein (with groove 3)&quot;,&quot;relativeTransform&quot;:{&quot;translate&quot;:{&quot;x&quot;:-12.9605925552658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2&quot;}},&quot;7c6e9a0c-f059-4031-95b2-865ea587690b&quot;:{&quot;type&quot;:&quot;FIGURE_OBJECT&quot;,&quot;id&quot;:&quot;7c6e9a0c-f059-4031-95b2-865ea587690b&quot;,&quot;name&quot;:&quot;Antibody (round style)&quot;,&quot;relativeTransform&quot;:{&quot;translate&quot;:{&quot;x&quot;:7.2436368986773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5&quot;}},&quot;2b47c4b1-44c4-47d5-97db-ed22fbb66b14&quot;:{&quot;type&quot;:&quot;FIGURE_OBJECT&quot;,&quot;id&quot;:&quot;2b47c4b1-44c4-47d5-97db-ed22fbb66b14&quot;,&quot;name&quot;:&quot;Sphere&quot;,&quot;relativeTransform&quot;:{&quot;translate&quot;:{&quot;x&quot;:13.3326466202916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e1704ca-50ca-4222-921a-e68b1b729a23&quot;,&quot;order&quot;:&quot;7&quot;}},&quot;5416264c-a20e-41e4-8c15-a6dc1afc1dd4&quot;:{&quot;type&quot;:&quot;FIGURE_OBJECT&quot;,&quot;id&quot;:&quot;5416264c-a20e-41e4-8c15-a6dc1afc1dd4&quot;,&quot;relativeTransform&quot;:{&quot;translate&quot;:{&quot;x&quot;:51.53462916560013,&quot;y&quot;:150.9664846968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65&quot;}},&quot;e2e87e71-a820-4d1b-9c45-069e89391ee9&quot;:{&quot;type&quot;:&quot;FIGURE_OBJECT&quot;,&quot;id&quot;:&quot;e2e87e71-a820-4d1b-9c45-069e89391ee9&quot;,&quot;name&quot;:&quot;Generic protein (with groove 3)&quot;,&quot;relativeTransform&quot;:{&quot;translate&quot;:{&quot;x&quot;:-6.502380944740652,&quot;y&quot;:-11.19053611972591},&quot;rotate&quot;:-0.3073509242645663,&quot;skewX&quot;:7.59640099539441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2&quot;}},&quot;c33bf6bf-23fa-4808-8513-d58b42bfb677&quot;:{&quot;type&quot;:&quot;FIGURE_OBJECT&quot;,&quot;id&quot;:&quot;c33bf6bf-23fa-4808-8513-d58b42bfb677&quot;,&quot;name&quot;:&quot;Antibody (round style)&quot;,&quot;relativeTransform&quot;:{&quot;translate&quot;:{&quot;x&quot;:10.665213126432803,&quot;y&quot;:2.9631117049953595},&quot;rotate&quot;:0,&quot;skewX&quot;:0,&quot;scale&quot;:{&quot;x&quot;:0.1349837582258631,&quot;y&quot;:0.134983758225863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5&quot;}},&quot;88516478-1d1a-47b2-9c3e-5c3f241bd496&quot;:{&quot;type&quot;:&quot;FIGURE_OBJECT&quot;,&quot;id&quot;:&quot;88516478-1d1a-47b2-9c3e-5c3f241bd496&quot;,&quot;name&quot;:&quot;Sphere&quot;,&quot;relativeTransform&quot;:{&quot;translate&quot;:{&quot;x&quot;:10.664789507600124,&quot;y&quot;:19.110146385100894},&quot;rotate&quot;:0,&quot;skewX&quot;:0,&quot;scale&quot;:{&quot;x&quot;:0.1005837420912372,&quot;y&quot;:0.096348547120874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416264c-a20e-41e4-8c15-a6dc1afc1dd4&quot;,&quot;order&quot;:&quot;7&quot;}},&quot;1dc1ba8a-a6c4-4aa0-9a6c-102b7741d7a3&quot;:{&quot;type&quot;:&quot;FIGURE_OBJECT&quot;,&quot;id&quot;:&quot;1dc1ba8a-a6c4-4aa0-9a6c-102b7741d7a3&quot;,&quot;relativeTransform&quot;:{&quot;translate&quot;:{&quot;x&quot;:97.52430305327269,&quot;y&quot;:202.013614771124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&quot;}},&quot;73de0e44-0b74-4722-bec8-812273c6a277&quot;:{&quot;type&quot;:&quot;FIGURE_OBJECT&quot;,&quot;id&quot;:&quot;73de0e44-0b74-4722-bec8-812273c6a277&quot;,&quot;name&quot;:&quot;Generic protein (with groove 3)&quot;,&quot;relativeTransform&quot;:{&quot;translate&quot;:{&quot;x&quot;:-2.3433649597207165,&quot;y&quot;:-17.341555054916633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2&quot;}},&quot;4420c4b1-118b-4f29-877f-391f1f347a00&quot;:{&quot;type&quot;:&quot;FIGURE_OBJECT&quot;,&quot;id&quot;:&quot;4420c4b1-118b-4f29-877f-391f1f347a00&quot;,&quot;name&quot;:&quot;Antibody (round style)&quot;,&quot;relativeTransform&quot;:{&quot;translate&quot;:{&quot;x&quot;:3.14743307209996,&quot;y&quot;:7.353830349576436},&quot;rotate&quot;:0.5670736415674481,&quot;skewX&quot;:-7.532987478161914e-17,&quot;scale&quot;:{&quot;x&quot;:0.1517509802603143,&quot;y&quot;:0.15175098026031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5&quot;}},&quot;79542a12-7f75-40c3-9c0f-bcf3b62438b0&quot;:{&quot;type&quot;:&quot;FIGURE_OBJECT&quot;,&quot;id&quot;:&quot;79542a12-7f75-40c3-9c0f-bcf3b62438b0&quot;,&quot;name&quot;:&quot;Sphere&quot;,&quot;relativeTransform&quot;:{&quot;translate&quot;:{&quot;x&quot;:-6.604017070447341,&quot;y&quot;:22.66500503849224},&quot;rotate&quot;:0.5670736415674481,&quot;skewX&quot;:2.713342981892603e-16,&quot;scale&quot;:{&quot;x&quot;:0.1130779114555082,&quot;y&quot;:0.1083166350116367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dc1ba8a-a6c4-4aa0-9a6c-102b7741d7a3&quot;,&quot;order&quot;:&quot;7&quot;}},&quot;6dde1590-eb93-4514-840e-aaf700393806&quot;:{&quot;type&quot;:&quot;FIGURE_OBJECT&quot;,&quot;id&quot;:&quot;6dde1590-eb93-4514-840e-aaf700393806&quot;,&quot;relativeTransform&quot;:{&quot;translate&quot;:{&quot;x&quot;:29.68267065686924,&quot;y&quot;:216.5225410907855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775&quot;}},&quot;95b8218b-8deb-46f6-9f2e-e0fd2b7d1e32&quot;:{&quot;type&quot;:&quot;FIGURE_OBJECT&quot;,&quot;id&quot;:&quot;95b8218b-8deb-46f6-9f2e-e0fd2b7d1e32&quot;,&quot;name&quot;:&quot;Generic protein (with groove 3)&quot;,&quot;relativeTransform&quot;:{&quot;translate&quot;:{&quot;x&quot;:-12.967457873719258,&quot;y&quot;:-14.209193327250647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2&quot;}},&quot;b7f9860f-5ed0-404d-b7cb-a70f7744e737&quot;:{&quot;type&quot;:&quot;FIGURE_OBJECT&quot;,&quot;id&quot;:&quot;b7f9860f-5ed0-404d-b7cb-a70f7744e737&quot;,&quot;name&quot;:&quot;Antibody (round style)&quot;,&quot;relativeTransform&quot;:{&quot;translate&quot;:{&quot;x&quot;:7.250502217130812,&quot;y&quot;:-0.017308919635423692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5&quot;}},&quot;080793d2-5300-45cd-9962-1c627db02819&quot;:{&quot;type&quot;:&quot;FIGURE_OBJECT&quot;,&quot;id&quot;:&quot;080793d2-5300-45cd-9962-1c627db02819&quot;,&quot;name&quot;:&quot;Sphere&quot;,&quot;relativeTransform&quot;:{&quot;translate&quot;:{&quot;x&quot;:13.339511938745092,&quot;y&quot;:17.083767387052536},&quot;rotate&quot;:-0.34208950983202624,&quot;skewX&quot;:-6.783357454731496e-17,&quot;scale&quot;:{&quot;x&quot;:0.1130779114555083,&quot;y&quot;:0.1083166350116368}},&quot;opacity&quot;:1,&quot;image&quot;:{&quot;url&quot;:&quot;https://icons.biorender.com/biorender/5f4529c2929bce0028c9f874/sphere.pn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de1590-eb93-4514-840e-aaf700393806&quot;,&quot;order&quot;:&quot;7&quot;}},&quot;cbcba811-0b75-47b5-8a74-ef718f4fae5e&quot;:{&quot;type&quot;:&quot;FIGURE_OBJECT&quot;,&quot;id&quot;:&quot;cbcba811-0b75-47b5-8a74-ef718f4fae5e&quot;,&quot;relativeTransform&quot;:{&quot;translate&quot;:{&quot;x&quot;:-157.99058046932421,&quot;y&quot;:144.326628843321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5&quot;}},&quot;38ec08ae-9a61-45be-bb57-2e927d4e1624&quot;:{&quot;type&quot;:&quot;FIGURE_OBJECT&quot;,&quot;id&quot;:&quot;38ec08ae-9a61-45be-bb57-2e927d4e1624&quot;,&quot;name&quot;:&quot;Generic protein (with groove 3)&quot;,&quot;relativeTransform&quot;:{&quot;translate&quot;:{&quot;x&quot;:-6.727876321278986,&quot;y&quot;:-4.5506802661877455},&quot;rotate&quot;:-0.3073509242645663,&quot;skewX&quot;:8.018423272916323e-16,&quot;scale&quot;:{&quot;x&quot;:0.07168073435899108,&quot;y&quot;:0.0716807343589909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2&quot;}},&quot;0346c39a-c0ba-45d9-bc6c-68c1d22ced05&quot;:{&quot;type&quot;:&quot;FIGURE_OBJECT&quot;,&quot;id&quot;:&quot;0346c39a-c0ba-45d9-bc6c-68c1d22ced05&quot;,&quot;name&quot;:&quot;Antibody (round style)&quot;,&quot;relativeTransform&quot;:{&quot;translate&quot;:{&quot;x&quot;:10.840497159828256,&quot;y&quot;:9.655300507724274},&quot;rotate&quot;:0,&quot;skewX&quot;:0,&quot;scale&quot;:{&quot;x&quot;:0.1356909602419543,&quot;y&quot;:0.1356909602419543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cbcba811-0b75-47b5-8a74-ef718f4fae5e&quot;,&quot;order&quot;:&quot;5&quot;}},&quot;70cd651b-cae7-4ee7-aa28-eb245866e747&quot;:{&quot;type&quot;:&quot;FIGURE_OBJECT&quot;,&quot;id&quot;:&quot;70cd651b-cae7-4ee7-aa28-eb245866e747&quot;,&quot;relativeTransform&quot;:{&quot;translate&quot;:{&quot;x&quot;:-112.05111792479389,&quot;y&quot;:196.2838614010158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6&quot;}},&quot;d98f5789-e09c-40d3-980d-af5899d4aca2&quot;:{&quot;type&quot;:&quot;FIGURE_OBJECT&quot;,&quot;id&quot;:&quot;d98f5789-e09c-40d3-980d-af5899d4aca2&quot;,&quot;name&quot;:&quot;Generic protein (with groove 3)&quot;,&quot;relativeTransform&quot;:{&quot;translate&quot;:{&quot;x&quot;:-2.518648993115235,&quot;y&quot;:-11.61180168480815},&quot;rotate&quot;:0.5268397787691186,&quot;skewX&quot;:0,&quot;scale&quot;:{&quot;x&quot;:0.0744073712092722,&quot;y&quot;:0.0744073712092722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2&quot;}},&quot;0434e496-bcda-41d8-a67b-97089abde8e2&quot;:{&quot;type&quot;:&quot;FIGURE_OBJECT&quot;,&quot;id&quot;:&quot;0434e496-bcda-41d8-a67b-97089abde8e2&quot;,&quot;name&quot;:&quot;Antibody (round style)&quot;,&quot;relativeTransform&quot;:{&quot;translate&quot;:{&quot;x&quot;:3.3227171054944877,&quot;y&quot;:13.083583719685128},&quot;rotate&quot;:0.5670736415674477,&quot;skewX&quot;:-2.2598962434485774e-16,&quot;scale&quot;:{&quot;x&quot;:0.1517509802603142,&quot;y&quot;:0.1517509802603141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70cd651b-cae7-4ee7-aa28-eb245866e747&quot;,&quot;order&quot;:&quot;5&quot;}},&quot;45c2d094-ae4f-4214-88e6-d3188dc7d7c9&quot;:{&quot;type&quot;:&quot;FIGURE_OBJECT&quot;,&quot;id&quot;:&quot;45c2d094-ae4f-4214-88e6-d3188dc7d7c9&quot;,&quot;relativeTransform&quot;:{&quot;translate&quot;:{&quot;x&quot;:-181.33602970283468,&quot;y&quot;:209.81961357676016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87&quot;}},&quot;357cdc94-7d8d-4b3d-b8c4-d518e6382e66&quot;:{&quot;type&quot;:&quot;FIGURE_OBJECT&quot;,&quot;id&quot;:&quot;357cdc94-7d8d-4b3d-b8c4-d518e6382e66&quot;,&quot;name&quot;:&quot;Generic protein (with groove 3)&quot;,&quot;relativeTransform&quot;:{&quot;translate&quot;:{&quot;x&quot;:-11.699462525476424,&quot;y&quot;:-7.506265813225342},&quot;rotate&quot;:0,&quot;skewX&quot;:0,&quot;scale&quot;:{&quot;x&quot;:0.0761968630791643,&quot;y&quot;:0.0761968630791643}},&quot;opacity&quot;:1,&quot;image&quot;:{&quot;url&quot;:&quot;https://icons.biorender.com/biorender/5f500b5be47b4e0027829e2e/generic-protein-with-groove-3.png&quot;,&quot;size&quot;:{&quot;x&quot;:291,&quot;y&quot;:351},&quot;isPremium&quot;:false},&quot;source&quot;:{&quot;id&quot;:&quot;5c9beba92e67373300b2a6bd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2&quot;}},&quot;c76fcf49-693b-4ae9-8c55-c39688821071&quot;:{&quot;type&quot;:&quot;FIGURE_OBJECT&quot;,&quot;id&quot;:&quot;c76fcf49-693b-4ae9-8c55-c39688821071&quot;,&quot;name&quot;:&quot;Antibody (round style)&quot;,&quot;relativeTransform&quot;:{&quot;translate&quot;:{&quot;x&quot;:8.869065632163025,&quot;y&quot;:6.685618594389881},&quot;rotate&quot;:-0.34208950983202624,&quot;skewX&quot;:0,&quot;scale&quot;:{&quot;x&quot;:0.1517509802603144,&quot;y&quot;:0.1517509802603144}},&quot;opacity&quot;:1,&quot;image&quot;:{&quot;url&quot;:&quot;https://icons.biorender.com/biorender/5f4d0886662021002851fe7f/20200831173750/image/antibody-round-style.png&quot;,&quot;size&quot;:{&quot;x&quot;:142,&quot;y&quot;:148},&quot;isPremium&quot;:false},&quot;source&quot;:{&quot;id&quot;:&quot;5f4d0886662021002851fe7f&quot;,&quot;type&quot;:&quot;ASSETS&quot;},&quot;pathStyles&quot;:[{&quot;type&quot;:&quot;FILL&quot;,&quot;fillStyle&quot;:&quot;rgb(0,0,0)&quot;}],&quot;isLocked&quot;:false,&quot;parent&quot;:{&quot;type&quot;:&quot;CHILD&quot;,&quot;parentId&quot;:&quot;45c2d094-ae4f-4214-88e6-d3188dc7d7c9&quot;,&quot;order&quot;:&quot;5&quot;}},&quot;b3c0cce6-1481-4af9-a840-6d9e74c06922&quot;:{&quot;type&quot;:&quot;FIGURE_OBJECT&quot;,&quot;id&quot;:&quot;b3c0cce6-1481-4af9-a840-6d9e74c06922&quot;,&quot;name&quot;:&quot;Generic protein (ball)&quot;,&quot;relativeTransform&quot;:{&quot;translate&quot;:{&quot;x&quot;:-119.80284057004454,&quot;y&quot;:153.3316612477164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5&quot;}},&quot;44d474c6-233c-4fe3-a4c2-92dccf3dca20&quot;:{&quot;type&quot;:&quot;FIGURE_OBJECT&quot;,&quot;id&quot;:&quot;44d474c6-233c-4fe3-a4c2-92dccf3dca20&quot;,&quot;name&quot;:&quot;Generic protein (ball)&quot;,&quot;relativeTransform&quot;:{&quot;translate&quot;:{&quot;x&quot;:97.52359424297677,&quot;y&quot;:149.62509863299425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6&quot;}},&quot;887c79ec-ae35-481e-a1a4-144e34f8c0df&quot;:{&quot;type&quot;:&quot;FIGURE_OBJECT&quot;,&quot;id&quot;:&quot;887c79ec-ae35-481e-a1a4-144e34f8c0df&quot;,&quot;name&quot;:&quot;Generic protein (ball)&quot;,&quot;relativeTransform&quot;:{&quot;translate&quot;:{&quot;x&quot;:-337.12921992948566,&quot;y&quot;:149.62448056469182},&quot;rotate&quot;:1.8027298113026242,&quot;skewX&quot;:-4.3011784688210444e-17,&quot;scale&quot;:{&quot;x&quot;:0.05020666857222401,&quot;y&quot;:0.05020666857222396}},&quot;opacity&quot;:1,&quot;image&quot;:{&quot;url&quot;:&quot;https://icons.biorender.com/biorender/5e2b01714f2cc000281aa3eb/generic-protein-ball.png&quot;,&quot;size&quot;:{&quot;x&quot;:354,&quot;y&quot;:354},&quot;isPremium&quot;:false},&quot;source&quot;:{&quot;id&quot;:&quot;5b33d1441b9d67001413a55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97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  <p:tag name="ORIGINALTEMPLATEID" val="5f873d58c2ef9200ab253f2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2462c579946411fa0367da"/>
  <p:tag name="FIGURESLIDEID" val="cd5e7850-7404-4c47-97cc-31070c969a76"/>
  <p:tag name="SELECTIONIDS" val="e5c217ee-bee9-4bfb-a567-1209b51570a7"/>
  <p:tag name="TRANSPARENTBACKGROUND" val="true"/>
  <p:tag name="VERSION" val="1747215049799"/>
  <p:tag name="TITLE" val="Immunoprecipitation Protocol"/>
  <p:tag name="CREATORNAME" val="Daniele Sblattero"/>
  <p:tag name="DATEINSERTED" val="1747215138134"/>
  <p:tag name="DPI" val="300"/>
  <p:tag name="BIOJSON" val="{&quot;id&quot;:&quot;dc3dc598-c3ef-4fa7-91a7-1f30b81d35a6&quot;,&quot;objects&quot;:{&quot;e5c217ee-bee9-4bfb-a567-1209b51570a7&quot;:{&quot;type&quot;:&quot;FIGURE_OBJECT&quot;,&quot;id&quot;:&quot;e5c217ee-bee9-4bfb-a567-1209b51570a7&quot;,&quot;name&quot;:&quot;Eppendorf tube (1/3 liquid, closed)&quot;,&quot;relativeTransform&quot;:{&quot;translate&quot;:{&quot;x&quot;:186.60926865135607,&quot;y&quot;:65.9529834783266},&quot;rotate&quot;:0,&quot;skewX&quot;:0,&quot;scale&quot;:{&quot;x&quot;:0.3703703703703703,&quot;y&quot;:0.3703703703703703}},&quot;opacity&quot;:1,&quot;image&quot;:{&quot;url&quot;:&quot;https://icons.biorender.com/biorender/5e41d9c2e250000028d2f746/eppendorf-tube-1-3-closed.png&quot;,&quot;size&quot;:{&quot;x&quot;:162,&quot;y&quot;:352},&quot;isPremium&quot;:false},&quot;source&quot;:{&quot;id&quot;:&quot;5e41d978e250000028d2f71e&quot;,&quot;type&quot;:&quot;ASSETS&quot;},&quot;pathStyles&quot;:[{&quot;type&quot;:&quot;FILL&quot;,&quot;fillStyle&quot;:&quot;rgb(0,0,0)&quot;}],&quot;isLocked&quot;:false,&quot;parent&quot;:{&quot;type&quot;:&quot;CHILD&quot;,&quot;parentId&quot;:&quot;cd5e7850-7404-4c47-97cc-31070c969a76&quot;,&quot;order&quot;:&quot;951&quot;}},&quot;cd5e7850-7404-4c47-97cc-31070c969a76&quot;:{&quot;type&quot;:&quot;FIGURE_OBJECT&quot;,&quot;id&quot;:&quot;cd5e7850-7404-4c47-97cc-31070c969a76&quot;,&quot;document&quot;:{&quot;type&quot;:&quot;FIGURE&quot;,&quot;canvasType&quot;:&quot;FIGURE&quot;,&quot;units&quot;:&quot;in&quot;,&quot;title&quot;:&quot;&quot;},&quot;relativeTransform&quot;:{&quot;translate&quot;:{&quot;x&quot;:0,&quot;y&quot;:0},&quot;rotate&quot;:0,&quot;skewX&quot;:0,&quot;scale&quot;:{&quot;x&quot;:1,&quot;y&quot;:1}},&quot;isLocked&quot;:false,&quot;parent&quot;:{&quot;type&quot;:&quot;DOCUMENT&quot;,&quot;parentId&quot;:&quot;dc3dc598-c3ef-4fa7-91a7-1f30b81d35a6&quot;,&quot;order&quot;:&quot;5&quot;},&quot;source&quot;:{&quot;id&quot;:&quot;5f873d58c2ef9200ab253f22&quot;,&quot;type&quot;:&quot;TEMPLATES&quot;}},&quot;dc3dc598-c3ef-4fa7-91a7-1f30b81d35a6&quot;:{&quot;id&quot;:&quot;dc3dc598-c3ef-4fa7-91a7-1f30b81d35a6&quot;,&quot;type&quot;:&quot;FIGURE_OBJECT&quot;,&quot;document&quot;:{&quot;type&quot;:&quot;DOCUMENT_GROUP&quot;,&quot;canvasType&quot;:&quot;FIGURE&quot;,&quot;units&quot;:&quot;in&quot;}}}}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1032</Words>
  <Application>Microsoft Office PowerPoint</Application>
  <PresentationFormat>Widescreen</PresentationFormat>
  <Paragraphs>182</Paragraphs>
  <Slides>31</Slides>
  <Notes>11</Notes>
  <HiddenSlides>1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Roboto</vt:lpstr>
      <vt:lpstr>Times</vt:lpstr>
      <vt:lpstr>Tema di Office</vt:lpstr>
      <vt:lpstr>Discovering Macromolecular Interactions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Types of Interactions</vt:lpstr>
      <vt:lpstr>Interaction detection Methods</vt:lpstr>
      <vt:lpstr>(Co)-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Macromolecular Interactions</dc:title>
  <dc:creator>daniele sblattero</dc:creator>
  <cp:lastModifiedBy>SBLATTERO DANIELE</cp:lastModifiedBy>
  <cp:revision>121</cp:revision>
  <dcterms:created xsi:type="dcterms:W3CDTF">2016-04-26T07:59:00Z</dcterms:created>
  <dcterms:modified xsi:type="dcterms:W3CDTF">2025-05-14T12:12:43Z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6635852670744A928832D9E4F1767F71</vt:lpwstr>
  </property>
</Properties>
</file>