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7" r:id="rId4"/>
    <p:sldId id="269" r:id="rId5"/>
    <p:sldId id="283" r:id="rId6"/>
    <p:sldId id="270" r:id="rId7"/>
    <p:sldId id="271" r:id="rId8"/>
    <p:sldId id="284" r:id="rId9"/>
    <p:sldId id="282" r:id="rId10"/>
    <p:sldId id="266" r:id="rId11"/>
    <p:sldId id="268" r:id="rId12"/>
    <p:sldId id="257" r:id="rId13"/>
    <p:sldId id="258" r:id="rId14"/>
    <p:sldId id="259" r:id="rId15"/>
    <p:sldId id="260" r:id="rId16"/>
    <p:sldId id="263" r:id="rId17"/>
    <p:sldId id="256" r:id="rId18"/>
    <p:sldId id="261" r:id="rId19"/>
    <p:sldId id="281" r:id="rId20"/>
    <p:sldId id="280" r:id="rId21"/>
    <p:sldId id="275" r:id="rId22"/>
    <p:sldId id="273" r:id="rId23"/>
    <p:sldId id="276" r:id="rId24"/>
    <p:sldId id="278" r:id="rId25"/>
    <p:sldId id="277" r:id="rId26"/>
    <p:sldId id="287" r:id="rId27"/>
    <p:sldId id="272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2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11:14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4C1B2F-311D-49DC-8604-359BCBE142BF}" emma:medium="tactile" emma:mode="ink">
          <msink:context xmlns:msink="http://schemas.microsoft.com/ink/2010/main" type="writingRegion" rotatedBoundingBox="9059,174 14896,345 14872,1178 9035,1007"/>
        </emma:interpretation>
      </emma:emma>
    </inkml:annotationXML>
    <inkml:traceGroup>
      <inkml:annotationXML>
        <emma:emma xmlns:emma="http://www.w3.org/2003/04/emma" version="1.0">
          <emma:interpretation id="{FC27080A-7160-46E0-B5F9-6BE0B9A1FFDD}" emma:medium="tactile" emma:mode="ink">
            <msink:context xmlns:msink="http://schemas.microsoft.com/ink/2010/main" type="paragraph" rotatedBoundingBox="9059,174 14896,345 14872,1178 9035,1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4D1A16-3980-4276-8136-AA55FBE48D94}" emma:medium="tactile" emma:mode="ink">
              <msink:context xmlns:msink="http://schemas.microsoft.com/ink/2010/main" type="line" rotatedBoundingBox="9059,174 14896,345 14872,1178 9035,1007"/>
            </emma:interpretation>
          </emma:emma>
        </inkml:annotationXML>
        <inkml:traceGroup>
          <inkml:annotationXML>
            <emma:emma xmlns:emma="http://www.w3.org/2003/04/emma" version="1.0">
              <emma:interpretation id="{72462A1B-36A4-4BC7-A761-F976384CAF0F}" emma:medium="tactile" emma:mode="ink">
                <msink:context xmlns:msink="http://schemas.microsoft.com/ink/2010/main" type="inkWord" rotatedBoundingBox="9056,294 12826,405 12805,1117 9035,10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1288 93 8 0,'0'0'325'0,"-2"2"50"16,2-2 22-16,0 0-25 0,-2 3-60 15,2-3-106-15,0 1-66 0,-1 2-46 16,1-3-24-16,-2 2-14 0,2 2-3 16,0-1-2-16,-1 2 8 0,1-1 2 15,-1 2 3-15,-1-1-1 0,-1 2-4 16,1 1-7-16,-1 3-10 0,0 0-7 16,-2 2-3-16,0 1-3 0,0 0-5 15,-1 3-3-15,0 1-2 0,-3-1-3 16,2 4-4-16,-2 5-6 0,-1-4 0 15,-1 4-5-15,-1 2-1 0,0 0 2 16,-2-2-2-16,0 1-2 0,-1-1 2 16,3-2 0-16,-1-1 0 0,4-5-1 15,0-2 1-15,1-1-1 0,4-6-1 16,0 0-1-16,1-1 1 0,3-2 0 16,3-2 1-16,1-3 1 0,0 2 0 15,3-3 1-15,1 0 0 0,0 0 0 16,0-3-1-16,1 3 5 0,0-1 7 15,1 1 1-15,0 1 5 0,-1 2-1 16,1 0-1-16,-1 0-1 0,0 1-5 16,0 0-5-16,-1 3-3 0,0-4 1 15,0 3 0-15,-2-3-2 0,1 5 1 16,-2-5 2-16,2 1-7 0,-3 0-16 16,3-1-28-16,-4 1-47 0,0-4-106 15,0 0-155-15,-3 0-109 0,0 0-48 16,0 0-6-16,0 0 29 0,0 0 97 15</inkml:trace>
          <inkml:trace contextRef="#ctx0" brushRef="#br0" timeOffset="843.16">1559 157 233 0,'0'8'410'0,"0"2"39"15,-1 0 24-15,-1 4-57 0,0 2-157 16,2 0-94-16,-3 2-57 0,3 3-32 15,-1-3-19-15,-1 2-14 0,0 2-9 16,-1 1-4-16,2 2-4 0,-1-3-5 0,-1 2-3 16,-1-1-2-16,1 1 1 0,0-1 1 15,0-3 1-15,0-1-2 0,1 1-1 16,0-5-4-16,-1-1-7 0,3-2-3 16,-2-1-1-16,2-3-1 0,2-6 1 15,-2 2 1-15,2-4-1 0,-1-4 1 16,1 1-1-16,0-7 0 0,-1 0-1 0,2-2 2 0,-1-4-1 15,1-2 1-15,0 0-2 16,-1-5 1-16,3 1 0 0,-2-3 2 16,0-1-1-16,2 0-2 0,-2-2 0 0,1 3 1 31,-1-2 0-31,-1 3 0 0,1 0-1 16,-1 4 2-16,0 0 0 0,-2 2-2 15,0 0 0-15,0 6 9 0,-2-3 14 16,2 5 13-16,-2-1 13 0,2 3 9 15,0 2 2-15,0 0-6 0,0 0-10 16,0 2-16-16,0-2-12 0,4 1-7 16,-3 3 4-16,4-1 0 0,-2-1 2 0,2 2 13 15,2-1 11-15,1-1 19 16,0 2 6-16,1-1 13 0,3-2 2 16,1 0-5-16,3 0-6 0,-1 2-19 0,1-2-11 15,1 1-14-15,0-2-6 0,-2 1-6 16,2 0-2-16,-1 1-1 0,-3 0-3 15,0-1-2-15,-2 2-3 0,-1 3 3 16,0-2-2-16,-4 2 0 16,-1 2 1-16,-3 0-1 0,-2 4 4 0,0-2-21 15,-1 5-35-15,-2 2-54 0,-3-1-82 16,-4 1-225-16,-1-2-160 0,-2 2-69 16,0 1-9-16,3 3 28 0,-3-3 69 15</inkml:trace>
          <inkml:trace contextRef="#ctx0" brushRef="#br0" timeOffset="1111.15">1543 400 251 0,'2'-3'453'0,"3"3"47"15,-2 0 38-15,2-1-21 0,-2-1-175 16,4 0-107-16,1 2-61 16,0-3-40-16,2 2-27 0,-1 1-22 15,4 0-25-15,-2-3-16 0,2 3-9 0,-1-1-9 16,1 1-7-16,-2 1-12 16,0 2-32-16,-1 1-53 0,-6 0-128 15,0 0-199-15,-3 2-122 0,1 0-61 16,-2 4-8-16,0-2 36 0,-2-2 115 0</inkml:trace>
          <inkml:trace contextRef="#ctx0" brushRef="#br0" timeOffset="-2110.28">79 73 44 0,'2'0'238'0,"-1"0"26"31,-1-1-3-31,-1-2-15 0,1 3-26 16,0-2-33-16,0 2-51 0,0 0-45 15,0 0-27-15,0 0-17 0,0 0-16 16,0 2-5-16,0-2 6 0,0 0 6 15,0 3 10-15,0-3 9 0,1 1 8 16,-1 1-4-16,0 0-5 0,0-2-5 16,-1 3-7-16,1 1-6 0,-2-3-4 15,2 2-5-15,0-1-2 0,-1 1-7 16,1 2-4-16,0-1-3 0,-2-2-4 16,2 5 1-16,-2 0 0 0,2 1-2 15,0-2 2-15,-1 5-2 0,-1 0 0 16,0 0 0-16,-1 3 5 0,0 0 2 15,1 2 7-15,1 1 4 0,-2 1 6 16,-1-1 1-16,2 1-6 0,-1 4-2 16,-2-4-8-16,3 1-4 0,-2 2-6 15,0-2-4-15,1 0 0 0,2 2-2 16,-3-3-1-16,1 1-1 0,1-1 1 16,-1-2 0-16,2-2 0 0,-1 0 0 15,0-1 0-15,1-1 0 0,-1-4 0 0,2 0 0 16,-1-1 0-16,1-1 0 15,0-3 0-15,0 1 0 0,-2 0 0 16,2-3 1-16,-2 5 1 0,2-4-1 16,0-1 1-16,-1 1 1 0,1 2-3 15,-2-1 3-15,2-3-1 0,0 1 1 0,-1-1-1 16,1 3-2-16,0-3 0 16,0-3 0-16,0 2 0 0,0-2-2 15,0-3 2-15,1 1 0 0,-1-4 0 16,3-1-1-16,-1-2-1 0,0-1 2 15,-1-2 2-15,1-1-1 0,-1-2 2 16,1-3 0-16,0-1-1 0,-1-3 0 16,2-1-1-16,-3 0 1 0,2-3 0 15,1-1-2-15,-1 1 3 0,0 1-3 16,-1 4 0-16,2-2 0 0,-3 3-1 16,2-1 1-16,-2 6-2 0,0-3 2 0,0 3 0 15,0 4 0-15,-2-3 0 0,2 3-1 16,0 2 0-16,0-1-2 0,0 5-1 0,0 0 1 15,0 1 0-15,0 4 2 0,0-1-3 16,2 3 4-16,0-2-2 0,-1 3 1 16,-1 0 1-16,2 3 0 0,-1-2 0 15,1 3 0-15,-2-1 0 0,2 2 0 0,-1 1 0 16,-1-3 0-16,0 1-1 0,2-2-1 16,-2 0 2-16,2 1 0 0,-2 0 6 15,0-1 5-15,0 2 3 0,1 0 3 16,-1-1 0-16,0 0 2 0,2 1-9 15,-2 0-3-15,0 0-6 0,4-2-1 16,-3 2 1 0,1 0 0-16,1 0 7 0,0 0 6 0,0 2 3 15,1-2 1-15,1 3 1 0,-2-1 1 16,2-1 1-16,-1 0 0 16,1 3 0-16,0-3 1 0,2 0 2 15,-4 2 4-15,2-1-4 0,3-1-3 0,-3 2 2 16,3-3-3-16,0 3-1 0,-1-3-3 15,2 1-7-15,-2-1 0 0,0 1-2 0,1-2 0 16,0-1 1-16,-2 0-1 0,3 0 0 16,-3-2-1-16,2 0-1 0,-1-2-1 15,1 0 1-15,0 0-2 0,0-1-1 16,0-2 1-16,0-1 0 0,0-1 0 16,1 0-1-16,-2-1 1 0,1 0-1 15,-2-1 0 1,1 1-1-16,-3-2 1 0,1 1-1 15,0 2 1-15,-2-1-2 0,-1 0 10 16,0 2 7-16,-2-1 5 0,0 3 2 16,2-2 3-16,-2 4 2 0,0-2-7 15,0 2-6-15,0-2-8 0,0 4-2 16,0-3 2 0,0 3-8-16,0 0 0 0,0 3 0 15,0-3-2-15,-2 4 2 0,2-2 0 16,0 0 2-16,0 0-2 15,0 0 7-15,0 3 4 0,-2-4 6 16,0 3 3-16,1 3 2 0,-1-1 4 16,0-1-2-16,-1 4 0 0,3 0-1 0,-3 4-3 15,1-3-1-15,-1 4-3 0,2 1-4 16,-1 1-3-16,0 2-3 0,1 0-2 16,-1 3 4-16,1 2-2 0,-3 2 2 15,4 1-3-15,-1 0 2 0,-1 3-2 16,2-2-2-16,0-1-2 0,0 1 1 15,0-5 1-15,0 0-3 0,0-1 1 16,0-5-1-16,0-1 0 0,0 2 1 16,0-5 1-16,0-1-1 0,0 0 0 15,0-3 1-15,0-1 2 0,0-1-2 16,0-2 2-16,0-3 0 0,0 2 1 16,-2-2-3-16,2 2-2 0,0-3-19 15,-1 0-34-15,-1 0-46 0,-1-3-91 16,1 2-205-16,-2-2-152 0,-1 2-62 15,2 1-10-15,3 0 24 0,-3 0 76 16</inkml:trace>
          <inkml:trace contextRef="#ctx0" brushRef="#br0" timeOffset="-904.63">676 224 36 0,'0'-4'276'0,"0"4"40"0,0 0-6 15,-2 0-20-15,2-3-29 0,0 3-67 16,-1 0-56-16,-1-2-33 0,2 2-23 0,-1-2-17 15,-1 2-11-15,2 0-4 0,-1-2-1 16,1 2-5-16,-1-2 1 0,-1 2-1 16,1 0-1-16,-3 0-1 0,3 0-2 15,-3 2-4-15,3 0-1 16,-2 0-1-16,-1 0 1 0,1 1-2 16,2 1-2-16,-3 1-4 0,1 0 1 15,0 3-8-15,1-1-3 16,-1 0-3-16,1 4-3 0,-1-2-2 15,0 1 0-15,1 5-1 0,1-4 3 0,-1 3-2 16,1-2 2-16,-1 3 0 0,1-3 2 16,1 1 4-16,-1 1 0 0,-1-4 1 15,2 2-1-15,0 0-2 16,2-2-2-16,-1 2-1 0,-1-2-3 16,1 1-1-16,1-1 4 0,-1 0 4 0,2 0 2 15,-1 1-1-15,1-2 0 0,2 2 7 16,0-3 2-16,1 0-1 0,-1 2-1 15,3-4 3-15,0-3 0 16,0 3-6-16,-1-3-6 0,3-1-1 16,0 0-5-16,-1-2-1 0,1-2-1 0,0 2-1 15,0-2-3-15,1 0 0 0,-1 1 0 16,0-2 10-16,-1-1 6 16,-1 0 3-16,0-2 3 0,0-2 0 0,-2 0 2 15,2 0-12-15,-1-3-4 16,-1-1-4-16,2-1-1 0,-2-2-3 0,-2-3-1 15,1 1 2-15,0-3-3 0,0 2 3 16,-2-3-1-16,0 1 0 16,1 0 0-16,-3 1 0 0,-1 1-1 15,0-4 0-15,-1 3-2 0,-1 1 0 16,-1-4 1-16,0 4 1 0,-4 2-1 0,2-1-1 16,-1 2 1-16,0 0-1 0,-2 1 0 15,-1 0 0-15,-1 2-1 0,0-1 1 16,1 4 0-16,-2 2 0 15,-2-1-1-15,2 6-2 0,-2 2 2 0,2 2-2 16,-1 2 0-16,2 4 1 0,-1 2-1 16,1 1 2-16,2 3 1 0,0 1-1 15,4 0-19-15,0 0-31 0,-1 3-57 16,1-2-189-16,0 0-168 0,0 0-91 16,4 1-30-16,-1 0 6 15,1 1 45-15</inkml:trace>
          <inkml:trace contextRef="#ctx0" brushRef="#br0" timeOffset="1410.23">1551 726 244 0,'5'0'461'0,"2"0"51"16,0 0 45-16,1-2-2 0,3 2-173 16,2-2-105-16,2-2-60 0,4 0-45 15,2 0-38-15,-1 0-39 0,6-1-33 16,-3 4-26-16,-2-1-14 0,0 2-16 15,-3 2-57-15,-3-1-120 0,-4 4-247 16,-3 1-133-16,-3 1-68 0,0 0-31 0,-3 1 30 0,-2 0 109 16</inkml:trace>
          <inkml:trace contextRef="#ctx0" brushRef="#br0" timeOffset="2900.37">2566 88 41 0,'0'2'307'0,"0"-1"38"16,0 1 12-16,0-2-10 0,-2 2-43 16,2 1-95-16,0-3-64 0,0 1-47 15,0 2-32-15,0-3-23 0,-2 0-10 16,2 2-2-16,-2-2 4 0,2 2 7 15,0-2 6-15,-1 2 4 0,-1-2-1 0,1 0-6 16,-1 0-6-16,-1 0-6 0,-1 0-1 16,1 0-1-16,0 0 0 0,-2 0-1 15,2 0 2-15,-2 0-2 16,0 0-1-16,-1 0-2 0,-1 0-3 16,0 2-5-16,1-1 0 15,-4-1-3-15,2 2-5 0,0 1-3 16,0 1-4-16,-2 0-2 0,3 0 0 0,-1 0-1 15,-1 2-1-15,0-1 0 0,-2 2-1 16,2 0-1-16,0 1 2 16,-1-1-1-16,1 4 0 0,-3-1-1 15,4 2 2-15,-2 0-1 0,2 2 0 16,-2 1 1-16,0 3-1 0,2 0-1 0,0 1-1 16,0 0 1-16,3 2-1 0,2-1 1 15,-1 0 1-15,1 2 1 16,2 1 0-16,1-1 1 0,1 1 0 15,2-3 0-15,1 1-1 0,1-3 2 0,1-2 10 16,4 0 7-16,0-4 5 0,1 1 1 16,2-6 4-16,1 1 1 0,2-1-12 15,1-4-6-15,-1-2-4 0,1-1-1 16,3 0-1-16,-4-1-2 0,0-2 2 16,-1 0-2-16,0 2 0 0,-6-2-1 15,1 2 0-15,-1-2 1 0,-1 3-2 16,-4 0-24-16,0 3-52 0,-3-2-179 15,-1-1-168-15,-3 7-91 0,1-1-45 16,2 2 0-16,-1-1 36 0</inkml:trace>
          <inkml:trace contextRef="#ctx0" brushRef="#br0" timeOffset="3433.72">2805 438 151 0,'0'-2'410'0,"0"4"49"0,-1 0 34 16,-1 0-9-16,1 0-152 0,-3 1-101 0,4 1-64 0,-1-2-40 15,-1 1-30-15,2 2-21 0,0-1-18 16,2 2-15-16,-1 0-1 0,3 2-2 16,-1 1-3-16,2 0-7 0,-1 0-3 15,4-2 5-15,-1 4 0 0,3-3 0 16,-2 0-1-16,2-1 1 16,1-2 11-16,2-1 3 0,2-1-1 15,-2-3 3-15,3-1-3 0,0-3 0 0,0-3-12 16,-2-3-11-16,2-1-9 15,-3 0-5-15,1-3-2 0,-2 1-1 16,-2-5 0-16,0-2-2 0,0 0 2 16,-6-2-3-16,1-3 2 0,-2 1 1 0,-3-3-1 15,-3 0-3-15,-3-2 2 0,-2 0 0 0,-2 2-1 16,-3-2 1-16,-3 4-3 0,-1 3 0 16,-1 3 0-16,-1 4 0 0,2 3-1 15,-2 10-2-15,1 2 2 0,2 6-2 16,-1 4 0-16,1 6 2 0,4 4 1 15,1 5-21-15,1 4-37 0,4-2-50 16,1 5-110 0,2-2-205-16,1 2-138 0,2-5-52 15,2 1 0-15,1-2 30 0,2-6 98 16</inkml:trace>
          <inkml:trace contextRef="#ctx0" brushRef="#br0" timeOffset="4015.1">3254 95 103 0,'1'0'329'0,"-1"3"48"0,0-2 5 0,2 2-13 15,-2 1-74-15,0 1-68 0,0 0-55 16,-2 1-39-16,2 3-27 0,-1-2-20 16,-1 1-14-16,2 4-11 0,-2 2-3 15,-1-1-5-15,-2 1-4 0,1 4-2 16,0 3-4-16,-3-1-4 0,-1 4-8 16,-1 2-3-16,0-1-1 0,0-2-6 15,-1 2-2-15,3 0-3 0,-1-5 3 16,2 2 0-16,-1-1-1 0,2-5-3 15,0 0-3-15,5-2-1 0,0-1-5 16,0-2-4-16,4-2 0 16,0-1-2-16,5-2 3 0,-1 0-2 0,0-2 1 15,2-2 0-15,3 0 2 0,1 0-1 16,1 0 0-16,-2-2 1 0,4 2 0 16,-3-1-2-16,1 3 4 0,-5 0 0 15,1 1-21-15,0 1-42 0,-4 1-82 16,-2-1-177-16,-2 3-145 0,0 0-76 15,0 0-22-15,1 0 20 0,-2 0 71 16</inkml:trace>
          <inkml:trace contextRef="#ctx0" brushRef="#br0" timeOffset="4655.19">3477 653 192 0,'2'0'403'0,"-1"4"33"16,3-4 24-16,-3 2-41 0,2-1-150 16,1-1-98-16,0-1-48 0,1-3-25 15,0-2-12 1,2-1-12-16,-4-2-13 0,5-5-13 0,0 0-10 16,2-2-5-16,0-5-4 15,1 1-4-15,-1-4-2 0,0-1-1 16,1-1-1-16,1 0-8 0,-1-6-1 15,-2 5-5-15,2-5-2 0,-1 2-2 16,-1 1-1-16,-1 2 1 0,-1 1 8 0,-1 2 2 16,-2 6 5-16,1 3 7 0,-2 0 8 0,-1 4 5 15,-1 2-2-15,1 3-4 0,0 0-1 16,-2 2-6-16,0 0-11 0,0 0-6 16,0 2-4-16,0 2-4 0,0-2-1 15,0 2-2-15,0 2 1 0,1-2-1 16,-1 5 2-16,0 0-1 15,0 3 2-15,0 2 0 16,2 4 0-16,-1 1 0 0,-1 1 3 16,4 2 9-16,-3 0 1 0,4 5 5 15,0-2 1-15,0 2 1 0,0 1-4 16,1 1-4-16,-1 2-5 0,0-3 0 16,0 0-3-16,0 1 0 0,1 0 0 15,-2-4 1-15,1 1-4 0,-2-2-20 16,0 1-35-16,-1-5-48 0,-2 0-112 15,-2-3-173-15,0-2-126 0,-1 0-46 16,0-1-3-16,-2-5 29 0,0 1 101 16</inkml:trace>
          <inkml:trace contextRef="#ctx0" brushRef="#br0" timeOffset="4935.49">3620 514 322 0,'3'-7'476'0,"1"1"49"16,-1 2 43-16,2-2-43 0,0 0-162 15,2 1-95-15,-1 1-51 0,2-1-37 16,2-1-33-16,-1 2-33 0,0 1-32 15,2 1-28-15,-1 1-20 0,1 1-22 16,-1 0-56-16,-3 1-99 0,0 1-248 16,-4 2-157-16,-2 3-86 15,1 0-34-15,-2-3 25 0,-2 1 79 16</inkml:trace>
        </inkml:traceGroup>
        <inkml:traceGroup>
          <inkml:annotationXML>
            <emma:emma xmlns:emma="http://www.w3.org/2003/04/emma" version="1.0">
              <emma:interpretation id="{16D01C27-7C4A-4481-9594-5B0CFB0B676C}" emma:medium="tactile" emma:mode="ink">
                <msink:context xmlns:msink="http://schemas.microsoft.com/ink/2010/main" type="inkWord" rotatedBoundingBox="14249,326 14527,334 14508,952 14230,94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953">5474 59 174 0,'2'0'270'0,"0"-2"8"15,-1 0 0 1,1 2-8-16,0-3-22 0,-2 3-46 16,1-1-32-16,-1 1-20 0,0-2-10 15,0 2-7-15,2 0-8 0,-1 0-12 16,-1 0-17-16,0 0-17 0,0 0-19 15,0 0-12-15,0 0-13 0,0 0-3 16,0 0-2-16,0 0 7 0,0 0 5 16,0 0 4-16,0 0 6 0,0 2 1 15,0-2 0-15,0 1-1 0,0-1-6 16,0 3-6-16,0 1-5 0,0 0 1 16,0 2 1-16,0 0 0 0,0 3 3 15,-1-2 2-15,-1 4 5 0,2-2-5 16,0 2-5-16,-1 3-4 0,1 0-8 15,-2 3-5-15,0 1-5 0,2 2-4 16,0 4-3-16,-1 0-2 0,1 2 0 16,-2 3-2-16,2-2 0 0,-2 1 0 15,2 1 2-15,-1-3-2 0,-1 0 3 16,1-1 0-16,-1 0 0 0,0-5-2 16,0 2 0-16,1-4-2 0,1 0-1 15,-4-3 1-15,4-1-2 0,-1-3-1 16,-1-4 0-16,2-2 1 0,0 1-1 15,0-3 0-15,0-3 1 0,0 0 1 16,2-3 1-16,-2 0-14 0,1-1-25 16,-1 0-40-16,0-2-48 0,0-1-88 15,-3 2-177-15,2-2-145 0,1 2-57 16,-4-2-8-16,4 1 29 0,-1-2 72 16</inkml:trace>
          <inkml:trace contextRef="#ctx0" brushRef="#br0" timeOffset="6196.03">5246 36 77 0,'0'-2'321'0,"0"1"50"16,0-1 2-16,0 2-22 0,2 0-57 15,-2 0-84-15,0 0-58 0,2 2-40 16,-2-1-27-16,0 1-11 0,0 3-12 15,0-1-7-15,0 0-2 0,-2 2-3 16,2 4 1-16,-2-2-3 0,2 4 1 16,-1 2-2-16,-1 3-6 0,1 1-4 15,0 2-6-15,-2 1 3 0,1 3-2 16,0 1-2-16,-1 0-1 0,2 2-1 16,-3-1-1-16,1 1-8 0,1-1-7 15,-1 3-4-15,0-3-1 16,0 0-4-16,0-1 1 0,1-3-3 0,-1 0 0 15,0-3 1-15,3-1-1 0,-4-4-1 16,4-2 2-16,-1-4-1 0,1-1-1 16,-2-1 1-16,2-4 1 0,0-2-1 15,2-2-1-15,-2-4 2 0,1 1 0 16,-1-5-2-16,4-2 2 0,-3-1-2 16,2-2-2-16,1-3 0 0,-1-3 0 15,0-3-9-15,0-1-5 0,0-1-4 16,1 0-4-16,-1-3-2 0,0-1 1 15,-3 2 5-15,3-1 8 0,-3 1 4 16,0-1 2-16,0 4 1 0,0 0 3 16,2 0 1-16,-2 5-1 0,2-1 1 15,-2 3 1-15,0 2-2 0,1 3 1 16,-1 2-1-16,0 1 1 0,2 4 1 16,-2-1-2-16,1 3 2 0,-1 1 0 15,0 0 0-15,0 3 2 0,0 3 9 16,0 0 5-16,0 1 9 0,0 3 3 15,0 1 4-15,0 0 5 0,0 6-5 16,-1-2-2-16,1 5-6 0,-2 1-1 16,2 2 3-16,0 1 1 0,-1 3-3 15,-1-1 2-15,0 4-2 0,1 0-3 16,-1 1-8-16,-1 1-4 0,0-1-4 16,-1 2-2-16,1-1-1 0,0-3 0 15,-2 0-2-15,4-4 0 0,-3 1 1 16,1-3-1-16,2-4 2 0,-3 1-2 15,4-7 3-15,-1 0-2 0,1-4 1 16,0-2-2-16,0-4-8 0,1-3-21 16,-1 0-36-16,0-3-53 0,4-2-135 15,-4-2-175-15,0 2-93 0,0-3-34 16,1-1 2-16,-1 2 43 0,0-2 121 16</inkml:trace>
          <inkml:trace contextRef="#ctx0" brushRef="#br0" timeOffset="7452.53">5305 264 207 0,'-2'0'395'0,"2"3"53"0,0-3 11 15,-1 0-31-15,1 0-121 0,0 0-98 0,0 1-69 0,1-1-45 16,-1 2-28-16,2-2-21 0,0 0-4 15,-1 0 1-15,2 2 9 0,1-2 7 16,-3 2 6-16,2 0 4 0,1-2 5 16,1 0 2-16,-4 0 3 15,4 0 6-15,0 0-3 0,0-2-2 0,1 0-4 16,0 2-5 0,2-2-8-16,0 2-15 0,1-2-11 15,3 1-4-15,-3-2-13 0,0 0-6 16,2 2-7-16,-1-1 0 0,0 2-3 15,-2 0 1-15,-2-2-1 0,1 2-2 16,-4 0 0-16,1 0 2 0,-3 2-1 16,2-2-8-16,-3 0-27 0,0 3-36 15,0 3-48-15,0-3-73 0,-3 1-185 0,3 1-166 16,-3 1-66-16,1-1-11 0,2-1 23 16,-2 3 56-16</inkml:trace>
        </inkml:traceGroup>
        <inkml:traceGroup>
          <inkml:annotationXML>
            <emma:emma xmlns:emma="http://www.w3.org/2003/04/emma" version="1.0">
              <emma:interpretation id="{EA8097A8-53A2-48C4-911A-A3D7413250FA}" emma:medium="tactile" emma:mode="ink">
                <msink:context xmlns:msink="http://schemas.microsoft.com/ink/2010/main" type="inkWord" rotatedBoundingBox="14601,817 14882,825 14872,1146 14592,1137"/>
              </emma:interpretation>
              <emma:one-of disjunction-type="recognition" id="oneOf2">
                <emma:interpretation id="interp2" emma:lang="" emma:confidence="0">
                  <emma:literal>2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a</emma:literal>
                </emma:interpretation>
                <emma:interpretation id="interp6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8923.41">5696 530 253 0,'-1'-2'353'0,"1"2"15"16,0-3-6-16,-2 2-25 0,0-2-85 15,2 3-64-15,0-2-44 0,0 2-28 16,0-2-18-16,0 2-19 0,0 0-17 16,0-2-16-16,0 1-14 0,0 1-10 15,0-2-5-15,0 2-2 0,4-2 4 0,-4 2 1 16,1-3 0-16,2 3 5 0,1 0 9 0,-3-2 8 15,3 2 5-15,0-2 4 16,0 2 10-16,0 0 1 0,1 2 2 16,0 0-8-16,2-2-9 0,-3 3-5 0,0-1-10 15,3 1-13-15,-2-1-6 0,1 2-3 16,0-1-5 0,-1 1 0-16,2 0-2 0,-2 0-1 15,1-1-2-15,-3 1 1 0,3-1 0 16,-5 1 2-16,3 0 9 0,-3 0 12 15,1 0 9-15,-2-1 10 0,-2 4 6 16,1-1 5-16,-3-1-8 0,2 3-7 16,-3-1-12-16,0 0-3 0,-1 1 3 15,-1-2-2-15,3-1 1 0,-3 1 2 0,2-1 0 16,-3-1-3-16,2-1-8 0,0 3-2 16,-2-5-3-16,0 3-6 0,-1 0-1 15,1-1-2-15,-4 1-2 0,4 0-1 0,-4-1 0 16,1 1 0-16,-2 3-1 0,3 0-1 15,0-4 2-15,-1 5 0 0,1-4-1 16,0 2-1 0,2 2 1-16,0-2 1 0,0 0-2 15,3 1 1-15,0 1-1 0,0-2 0 16,4 0 1-16,-3 0-3 16,3-2 2-16,1-1 1 0,0 2-1 15,1-2 0-15,3 0 1 0,-1-1 1 16,2 0 3-16,-1 0 0 0,4 0-2 15,-4 0 3-15,4 0-2 0,0 0 2 16,1 1 0-16,-1 0-1 0,1 0 0 16,2-2-1-16,0-1 2 0,0 2-2 0,4-2 4 15,-2 0 6-15,-2 0 4 16,2 0 4-16,0-2 0 0,0 2 0 16,1-1 0-16,-3-2-7 0,0 1-6 15,-1 1-3-15,-2 1-3 0,1-3 1 16,-3 1 0-16,-1 2 0 0,1 0-1 15,-2-2-1-15,0 2 0 0,0 0 0 16,-3 0 0-16,1-2 2 0,0 2 2 16,-2 0 0-16,1 0 5 0,-1 0 4 15,0 0 0-15,0 0 1 0,0 0-1 16,0 0-1-16,0 0-6 0,0 0-5 0,0 0-1 16,0 0 0-16,0 0 0 0,0 0 0 15,0 0 1-15,0 0-1 16,0 0 1-16,0 0-1 0,0 0-8 15,0 2-28-15,0-2-46 0,-1 2-70 16,-3 0-188-16,-1 2-208 0,1 1-98 16,-3-2-33-16,1 4 17 0,-1-2 51 0,0 2 180 15</inkml:trace>
        </inkml:traceGroup>
      </inkml:traceGroup>
    </inkml:traceGroup>
    <inkml:traceGroup>
      <inkml:annotationXML>
        <emma:emma xmlns:emma="http://www.w3.org/2003/04/emma" version="1.0">
          <emma:interpretation id="{AF454B2F-ACF2-49DB-AD4C-9EB1BDDCFBF3}" emma:medium="tactile" emma:mode="ink">
            <msink:context xmlns:msink="http://schemas.microsoft.com/ink/2010/main" type="paragraph" rotatedBoundingBox="3000,3941 4590,4119 4504,4887 2914,4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755E0F-0504-446B-940B-44915F5F5EF1}" emma:medium="tactile" emma:mode="ink">
              <msink:context xmlns:msink="http://schemas.microsoft.com/ink/2010/main" type="line" rotatedBoundingBox="3000,3941 4590,4119 4504,4887 2914,4709"/>
            </emma:interpretation>
          </emma:emma>
        </inkml:annotationXML>
        <inkml:traceGroup>
          <inkml:annotationXML>
            <emma:emma xmlns:emma="http://www.w3.org/2003/04/emma" version="1.0">
              <emma:interpretation id="{E4EC6A2D-9FE6-48F9-ADF2-469B8FFF4E00}" emma:medium="tactile" emma:mode="ink">
                <msink:context xmlns:msink="http://schemas.microsoft.com/ink/2010/main" type="inkWord" rotatedBoundingBox="2988,4049 4233,4189 4159,4849 2914,470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904.63">676 224 36 0,'0'-4'276'0,"0"4"40"0,0 0-6 15,-2 0-20-15,2-3-29 0,0 3-67 16,-1 0-56-16,-1-2-33 0,2 2-23 0,-1-2-17 15,-1 2-11-15,2 0-4 0,-1-2-1 16,1 2-5-16,-1-2 1 0,-1 2-1 16,1 0-1-16,-3 0-1 0,3 0-2 15,-3 2-4-15,3 0-1 16,-2 0-1-16,-1 0 1 0,1 1-2 16,2 1-2-16,-3 1-4 0,1 0 1 15,0 3-8-15,1-1-3 16,-1 0-3-16,1 4-3 0,-1-2-2 15,0 1 0-15,1 5-1 0,1-4 3 0,-1 3-2 16,1-2 2-16,-1 3 0 0,1-3 2 16,1 1 4-16,-1 1 0 0,-1-4 1 15,2 2-1-15,0 0-2 16,2-2-2-16,-1 2-1 0,-1-2-3 16,1 1-1-16,1-1 4 0,-1 0 4 0,2 0 2 15,-1 1-1-15,1-2 0 0,2 2 7 16,0-3 2-16,1 0-1 0,-1 2-1 15,3-4 3-15,0-3 0 16,0 3-6-16,-1-3-6 0,3-1-1 16,0 0-5-16,-1-2-1 0,1-2-1 0,0 2-1 15,0-2-3-15,1 0 0 0,-1 1 0 16,0-2 10-16,-1-1 6 16,-1 0 3-16,0-2 3 0,0-2 0 0,-2 0 2 15,2 0-12-15,-1-3-4 16,-1-1-4-16,2-1-1 0,-2-2-3 0,-2-3-1 15,1 1 2-15,0-3-3 0,0 2 3 16,-2-3-1-16,0 1 0 16,1 0 0-16,-3 1 0 0,-1 1-1 15,0-4 0-15,-1 3-2 0,-1 1 0 16,-1-4 1-16,0 4 1 0,-4 2-1 0,2-1-1 16,-1 2 1-16,0 0-1 0,-2 1 0 15,-1 0 0-15,-1 2-1 0,0-1 1 16,1 4 0-16,-2 2 0 15,-2-1-1-15,2 6-2 0,-2 2 2 0,2 2-2 16,-1 2 0-16,2 4 1 0,-1 2-1 16,1 1 2-16,2 3 1 0,0 1-1 15,4 0-19-15,0 0-31 0,-1 3-57 16,1-2-189-16,0 0-168 0,0 0-91 16,4 1-30-16,-1 0 6 15,1 1 45-15</inkml:trace>
          <inkml:trace contextRef="#ctx0" brushRef="#br0">1288 93 8 0,'0'0'325'0,"-2"2"50"16,2-2 22-16,0 0-25 0,-2 3-60 15,2-3-106-15,0 1-66 0,-1 2-46 16,1-3-24-16,-2 2-14 0,2 2-3 16,0-1-2-16,-1 2 8 0,1-1 2 15,-1 2 3-15,-1-1-1 0,-1 2-4 16,1 1-7-16,-1 3-10 0,0 0-7 16,-2 2-3-16,0 1-3 0,0 0-5 15,-1 3-3-15,0 1-2 0,-3-1-3 16,2 4-4-16,-2 5-6 0,-1-4 0 15,-1 4-5-15,-1 2-1 0,0 0 2 16,-2-2-2-16,0 1-2 0,-1-1 2 16,3-2 0-16,-1-1 0 0,4-5-1 15,0-2 1-15,1-1-1 0,4-6-1 16,0 0-1-16,1-1 1 0,3-2 0 16,3-2 1-16,1-3 1 0,0 2 0 15,3-3 1-15,1 0 0 0,0 0 0 16,0-3-1-16,1 3 5 0,0-1 7 15,1 1 1-15,0 1 5 0,-1 2-1 16,1 0-1-16,-1 0-1 0,0 1-5 16,0 0-5-16,-1 3-3 0,0-4 1 15,0 3 0-15,-2-3-2 0,1 5 1 16,-2-5 2-16,2 1-7 0,-3 0-16 16,3-1-28-16,-4 1-47 0,0-4-106 15,0 0-155-15,-3 0-109 0,0 0-48 16,0 0-6-16,0 0 29 0,0 0 97 15</inkml:trace>
          <inkml:trace contextRef="#ctx0" brushRef="#br0" timeOffset="-2110.28">79 73 44 0,'2'0'238'0,"-1"0"26"31,-1-1-3-31,-1-2-15 0,1 3-26 16,0-2-33-16,0 2-51 0,0 0-45 15,0 0-27-15,0 0-17 0,0 0-16 16,0 2-5-16,0-2 6 0,0 0 6 15,0 3 10-15,0-3 9 0,1 1 8 16,-1 1-4-16,0 0-5 0,0-2-5 16,-1 3-7-16,1 1-6 0,-2-3-4 15,2 2-5-15,0-1-2 0,-1 1-7 16,1 2-4-16,0-1-3 0,-2-2-4 16,2 5 1-16,-2 0 0 0,2 1-2 15,0-2 2-15,-1 5-2 0,-1 0 0 16,0 0 0-16,-1 3 5 0,0 0 2 15,1 2 7-15,1 1 4 0,-2 1 6 16,-1-1 1-16,2 1-6 0,-1 4-2 16,-2-4-8-16,3 1-4 0,-2 2-6 15,0-2-4-15,1 0 0 0,2 2-2 16,-3-3-1-16,1 1-1 0,1-1 1 16,-1-2 0-16,2-2 0 0,-1 0 0 15,0-1 0-15,1-1 0 0,-1-4 0 0,2 0 0 16,-1-1 0-16,1-1 0 15,0-3 0-15,0 1 0 0,-2 0 0 16,2-3 1-16,-2 5 1 0,2-4-1 16,0-1 1-16,-1 1 1 0,1 2-3 15,-2-1 3-15,2-3-1 0,0 1 1 0,-1-1-1 16,1 3-2-16,0-3 0 16,0-3 0-16,0 2 0 0,0-2-2 15,0-3 2-15,1 1 0 0,-1-4 0 16,3-1-1-16,-1-2-1 0,0-1 2 15,-1-2 2-15,1-1-1 0,-1-2 2 16,1-3 0-16,0-1-1 0,-1-3 0 16,2-1-1-16,-3 0 1 0,2-3 0 15,1-1-2-15,-1 1 3 0,0 1-3 16,-1 4 0-16,2-2 0 0,-3 3-1 16,2-1 1-16,-2 6-2 0,0-3 2 0,0 3 0 15,0 4 0-15,-2-3 0 0,2 3-1 16,0 2 0-16,0-1-2 0,0 5-1 0,0 0 1 15,0 1 0-15,0 4 2 0,0-1-3 16,2 3 4-16,0-2-2 0,-1 3 1 16,-1 0 1-16,2 3 0 0,-1-2 0 15,1 3 0-15,-2-1 0 0,2 2 0 0,-1 1 0 16,-1-3 0-16,0 1-1 0,2-2-1 16,-2 0 2-16,2 1 0 0,-2 0 6 15,0-1 5-15,0 2 3 0,1 0 3 16,-1-1 0-16,0 0 2 0,2 1-9 15,-2 0-3-15,0 0-6 0,4-2-1 16,-3 2 1 0,1 0 0-16,1 0 7 0,0 0 6 0,0 2 3 15,1-2 1-15,1 3 1 0,-2-1 1 16,2-1 1-16,-1 0 0 16,1 3 0-16,0-3 1 0,2 0 2 15,-4 2 4-15,2-1-4 0,3-1-3 0,-3 2 2 16,3-3-3-16,0 3-1 0,-1-3-3 15,2 1-7-15,-2-1 0 0,0 1-2 0,1-2 0 16,0-1 1-16,-2 0-1 0,3 0 0 16,-3-2-1-16,2 0-1 0,-1-2-1 15,1 0 1-15,0 0-2 0,0-1-1 16,0-2 1-16,0-1 0 0,0-1 0 16,1 0-1-16,-2-1 1 0,1 0-1 15,-2-1 0 1,1 1-1-16,-3-2 1 0,1 1-1 15,0 2 1-15,-2-1-2 0,-1 0 10 16,0 2 7-16,-2-1 5 0,0 3 2 16,2-2 3-16,-2 4 2 0,0-2-7 15,0 2-6-15,0-2-8 0,0 4-2 16,0-3 2 0,0 3-8-16,0 0 0 0,0 3 0 15,0-3-2-15,-2 4 2 0,2-2 0 16,0 0 2-16,0 0-2 15,0 0 7-15,0 3 4 0,-2-4 6 16,0 3 3-16,1 3 2 0,-1-1 4 16,0-1-2-16,-1 4 0 0,3 0-1 0,-3 4-3 15,1-3-1-15,-1 4-3 0,2 1-4 16,-1 1-3-16,0 2-3 0,1 0-2 16,-1 3 4-16,1 2-2 0,-3 2 2 15,4 1-3-15,-1 0 2 0,-1 3-2 16,2-2-2-16,0-1-2 0,0 1 1 15,0-5 1-15,0 0-3 0,0-1 1 16,0-5-1-16,0-1 0 0,0 2 1 16,0-5 1-16,0-1-1 0,0 0 0 15,0-3 1-15,0-1 2 0,0-1-2 16,0-2 2-16,0-3 0 0,0 2 1 16,-2-2-3-16,2 2-2 0,0-3-19 15,-1 0-34-15,-1 0-46 0,-1-3-91 16,1 2-205-16,-2-2-152 0,-1 2-62 15,2 1-10-15,3 0 24 0,-3 0 76 16</inkml:trace>
          <inkml:trace contextRef="#ctx0" brushRef="#br0" timeOffset="843.16">1559 157 233 0,'0'8'410'0,"0"2"39"15,-1 0 24-15,-1 4-57 0,0 2-157 16,2 0-94-16,-3 2-57 0,3 3-32 15,-1-3-19-15,-1 2-14 0,0 2-9 16,-1 1-4-16,2 2-4 0,-1-3-5 0,-1 2-3 16,-1-1-2-16,1 1 1 0,0-1 1 15,0-3 1-15,0-1-2 0,1 1-1 16,0-5-4-16,-1-1-7 0,3-2-3 16,-2-1-1-16,2-3-1 0,2-6 1 15,-2 2 1-15,2-4-1 0,-1-4 1 16,1 1-1-16,0-7 0 0,-1 0-1 0,2-2 2 0,-1-4-1 15,1-2 1-15,0 0-2 16,-1-5 1-16,3 1 0 0,-2-3 2 16,0-1-1-16,2 0-2 0,-2-2 0 0,1 3 1 31,-1-2 0-31,-1 3 0 0,1 0-1 16,-1 4 2-16,0 0 0 0,-2 2-2 15,0 0 0-15,0 6 9 0,-2-3 14 16,2 5 13-16,-2-1 13 0,2 3 9 15,0 2 2-15,0 0-6 0,0 0-10 16,0 2-16-16,0-2-12 0,4 1-7 16,-3 3 4-16,4-1 0 0,-2-1 2 0,2 2 13 15,2-1 11-15,1-1 19 16,0 2 6-16,1-1 13 0,3-2 2 16,1 0-5-16,3 0-6 0,-1 2-19 0,1-2-11 15,1 1-14-15,0-2-6 0,-2 1-6 16,2 0-2-16,-1 1-1 0,-3 0-3 15,0-1-2-15,-2 2-3 0,-1 3 3 16,0-2-2-16,-4 2 0 16,-1 2 1-16,-3 0-1 0,-2 4 4 0,0-2-21 15,-1 5-35-15,-2 2-54 0,-3-1-82 16,-4 1-225-16,-1-2-160 0,-2 2-69 16,0 1-9-16,3 3 28 0,-3-3 69 15</inkml:trace>
          <inkml:trace contextRef="#ctx0" brushRef="#br0" timeOffset="1111.15">1543 400 251 0,'2'-3'453'0,"3"3"47"15,-2 0 38-15,2-1-21 0,-2-1-175 16,4 0-107-16,1 2-61 16,0-3-40-16,2 2-27 0,-1 1-22 15,4 0-25-15,-2-3-16 0,2 3-9 0,-1-1-9 16,1 1-7-16,-2 1-12 16,0 2-32-16,-1 1-53 0,-6 0-128 15,0 0-199-15,-3 2-122 0,1 0-61 16,-2 4-8-16,0-2 36 0,-2-2 115 0</inkml:trace>
          <inkml:trace contextRef="#ctx0" brushRef="#br0" timeOffset="1410.23">1551 726 244 0,'5'0'461'0,"2"0"51"16,0 0 45-16,1-2-2 0,3 2-173 16,2-2-105-16,2-2-60 0,4 0-45 15,2 0-38-15,-1 0-39 0,6-1-33 16,-3 4-26-16,-2-1-14 0,0 2-16 15,-3 2-57-15,-3-1-120 0,-4 4-247 16,-3 1-133-16,-3 1-68 0,0 0-31 0,-3 1 30 0,-2 0 109 16</inkml:trace>
          <inkml:trace contextRef="#ctx0" brushRef="#br0" timeOffset="2900.37">2566 88 41 0,'0'2'307'0,"0"-1"38"16,0 1 12-16,0-2-10 0,-2 2-43 16,2 1-95-16,0-3-64 0,0 1-47 15,0 2-32-15,0-3-23 0,-2 0-10 16,2 2-2-16,-2-2 4 0,2 2 7 15,0-2 6-15,-1 2 4 0,-1-2-1 0,1 0-6 16,-1 0-6-16,-1 0-6 0,-1 0-1 16,1 0-1-16,0 0 0 0,-2 0-1 15,2 0 2-15,-2 0-2 16,0 0-1-16,-1 0-2 0,-1 0-3 16,0 2-5-16,1-1 0 15,-4-1-3-15,2 2-5 0,0 1-3 16,0 1-4-16,-2 0-2 0,3 0 0 0,-1 0-1 15,-1 2-1-15,0-1 0 0,-2 2-1 16,2 0-1-16,0 1 2 16,-1-1-1-16,1 4 0 0,-3-1-1 15,4 2 2-15,-2 0-1 0,2 2 0 16,-2 1 1-16,0 3-1 0,2 0-1 0,0 1-1 16,0 0 1-16,3 2-1 0,2-1 1 15,-1 0 1-15,1 2 1 16,2 1 0-16,1-1 1 0,1 1 0 15,2-3 0-15,1 1-1 0,1-3 2 0,1-2 10 16,4 0 7-16,0-4 5 0,1 1 1 16,2-6 4-16,1 1 1 0,2-1-12 15,1-4-6-15,-1-2-4 0,1-1-1 16,3 0-1-16,-4-1-2 0,0-2 2 16,-1 0-2-16,0 2 0 0,-6-2-1 15,1 2 0-15,-1-2 1 0,-1 3-2 16,-4 0-24-16,0 3-52 0,-3-2-179 15,-1-1-168-15,-3 7-91 0,1-1-45 16,2 2 0-16,-1-1 36 0</inkml:trace>
        </inkml:traceGroup>
        <inkml:traceGroup>
          <inkml:annotationXML>
            <emma:emma xmlns:emma="http://www.w3.org/2003/04/emma" version="1.0">
              <emma:interpretation id="{097A16AC-650A-40C9-B0DA-51C92E2D59EB}" emma:medium="tactile" emma:mode="ink">
                <msink:context xmlns:msink="http://schemas.microsoft.com/ink/2010/main" type="inkWord" rotatedBoundingBox="4283,4084 4590,4119 4543,4540 4236,4505"/>
              </emma:interpretation>
              <emma:one-of disjunction-type="recognition" id="oneOf4">
                <emma:interpretation id="interp8" emma:lang="" emma:confidence="0">
                  <emma:literal>&gt;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,</emma:literal>
                </emma:interpretation>
                <emma:interpretation id="interp11" emma:lang="" emma:confidence="0">
                  <emma:literal>7</emma:literal>
                </emma:interpretation>
                <emma:interpretation id="interp12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3433.72">2805 438 151 0,'0'-2'410'0,"0"4"49"0,-1 0 34 16,-1 0-9-16,1 0-152 0,-3 1-101 0,4 1-64 0,-1-2-40 15,-1 1-30-15,2 2-21 0,0-1-18 16,2 2-15-16,-1 0-1 0,3 2-2 16,-1 1-3-16,2 0-7 0,-1 0-3 15,4-2 5-15,-1 4 0 0,3-3 0 16,-2 0-1-16,2-1 1 16,1-2 11-16,2-1 3 0,2-1-1 15,-2-3 3-15,3-1-3 0,0-3 0 0,0-3-12 16,-2-3-11-16,2-1-9 15,-3 0-5-15,1-3-2 0,-2 1-1 16,-2-5 0-16,0-2-2 0,0 0 2 16,-6-2-3-16,1-3 2 0,-2 1 1 0,-3-3-1 15,-3 0-3-15,-3-2 2 0,-2 0 0 0,-2 2-1 16,-3-2 1-16,-3 4-3 0,-1 3 0 16,-1 3 0-16,-1 4 0 0,2 3-1 15,-2 10-2-15,1 2 2 0,2 6-2 16,-1 4 0-16,1 6 2 0,4 4 1 15,1 5-21-15,1 4-37 0,4-2-50 16,1 5-110 0,2-2-205-16,1 2-138 0,2-5-52 15,2 1 0-15,1-2 30 0,2-6 98 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16.2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03F851A-E25C-4240-92E7-D605F250FF66}" emma:medium="tactile" emma:mode="ink">
          <msink:context xmlns:msink="http://schemas.microsoft.com/ink/2010/main" type="writingRegion" rotatedBoundingBox="15922,4845 15777,6788 15508,6768 15654,4825"/>
        </emma:interpretation>
      </emma:emma>
    </inkml:annotationXML>
    <inkml:traceGroup>
      <inkml:annotationXML>
        <emma:emma xmlns:emma="http://www.w3.org/2003/04/emma" version="1.0">
          <emma:interpretation id="{0B1974B6-6495-4291-9C52-9D146B068152}" emma:medium="tactile" emma:mode="ink">
            <msink:context xmlns:msink="http://schemas.microsoft.com/ink/2010/main" type="paragraph" rotatedBoundingBox="15922,4845 15777,6788 15508,6768 15654,4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8C083-9ED0-47EE-9F63-BCA8A2E9E5DF}" emma:medium="tactile" emma:mode="ink">
              <msink:context xmlns:msink="http://schemas.microsoft.com/ink/2010/main" type="line" rotatedBoundingBox="15922,4845 15777,6788 15508,6768 15654,4825"/>
            </emma:interpretation>
          </emma:emma>
        </inkml:annotationXML>
        <inkml:traceGroup>
          <inkml:annotationXML>
            <emma:emma xmlns:emma="http://www.w3.org/2003/04/emma" version="1.0">
              <emma:interpretation id="{EB8B54D5-92B9-4525-8AF5-4E1B12425A9E}" emma:medium="tactile" emma:mode="ink">
                <msink:context xmlns:msink="http://schemas.microsoft.com/ink/2010/main" type="inkWord" rotatedBoundingBox="15906,4844 15857,5500 15604,5481 15654,48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1286-485 187 0,'0'-3'306'0,"0"1"10"16,2 0-16-16,0 0-35 0,-2-1-72 16,0 3-59-16,0 0-40 0,1-4-21 15,-1 4-7-15,0 0-5 0,2-2-5 16,-2 1 0-16,1 1-1 0,-1 0-3 15,0-2 1-15,1 2-1 0,-1-2 0 16,0 2-2-16,0 0-6 0,2 0-4 16,-2-3-9-16,1 3-5 0,-1-1-7 0,0 1-4 15,0 0 2-15,0 0 1 0,0 0 4 16,0 0 0-16,0 0 4 0,0 0 0 16,0 0-2-16,0 0 0 0,-1 0-4 15,-1 1-4-15,2 2 0 0,0-1-3 16,-1 1 1-16,0-1-1 0,-1 5 0 15,1-3 2 1,-1 1 0-16,0 2-2 0,-1-1-1 0,2 2 1 16,-3 0 0-16,1-1-1 15,2 4 0-15,-3 0-1 0,1-1 1 16,2 2-2-16,-3 2 0 0,1 1 0 16,0-1-1-16,0 2 3 0,-1 1-2 15,1-1 3-15,0 2 2 0,0 0 1 0,0 0 1 16,-1 1 0-16,0 3 2 0,0-2-2 0,-1 0-2 15,2 2-2-15,-2 0-3 16,1-4-2-16,0 3-2 0,0-3-2 0,0 1-2 16,0-1 2-16,-1-1-2 0,2-1-2 15,2-3 2 1,-2 0-2-16,0-3-2 0,2-2 0 16,1 0-2-16,-2-1 3 0,0 0-4 15,2-5 4-15,0 2-2 0,0 1 1 16,0-3 2-16,0-2 0 0,0 1 2 15,0-1 2-15,0 0 2 0,0-1-2 16,0 1 1-16,0-2-1 0,-1 0 4 16,1 2 2-16,0-3 3 0,0 3 2 15,0 0 0-15,0 0 3 0,0-1-6 16,0-2-2-16,0 3-4 0,0 0-2 16,0 0-2-16,0-2-2 0,0 2 1 15,0 0 1-15,0-2 0 0,0 0 0 16,1-1-1-16,-1 0 0 0,0 1-1 15,2-2 0-15,0-2 0 0,-2 3 0 16,1-2 0-16,1 1 1 0,-1-2-1 16,1-2 1-16,-1-1 1 0,2 0-2 0,0-4 0 15,0 1 0-15,1-2 0 0,-3 0 0 16,2-3 0-16,1-1 0 0,-1 2 0 0,0-3 0 16,0 1 0-16,1 0 0 0,-3-2 0 15,4 2 0-15,-2-3 0 0,0 3 0 16,1 2-2-16,0-2 1 0,-1 0 1 15,0 2 0-15,0-1 0 16,2 1 0-16,-2-1 0 0,2 3 0 16,0-2 0-16,0 2 0 0,0-2-1 15,-1 2 1-15,1 0-1 0,-2 3 1 16,2 1 0-16,-1 1 0 0,1-2 0 16,0 0 0-16,0 4 0 0,-2 0-1 15,2 2 1-15,0-1 0 0,-1 2 0 16,1-3 0-16,0 6 0 0,0-5-2 0,-2 5 2 15,2-1-1-15,-3 0 1 0,3 2 0 16,-2 0-1-16,2 0 1 0,-2 0 0 16,1 2 1-16,-1-2 5 0,0 3 2 15,0 3 5-15,0-3 1 0,1 3-1 16,-3-3 1-16,3 4-4 0,-1 0-3 16,0-3-3-16,0 3-1 0,-1-3-1 0,0 3 0 15,1-2 0-15,0 2 0 0,1-3-1 16,-3 3 2-16,3 0 0 0,-3 0 1 15,-1-3 3-15,3 3 4 0,-3 1 7 16,2-1 1-16,0-1 2 0,-1 0 3 0,-1 0 2 16,0 0 0-16,0 0 7 15,0-2 3 1,0 4 4-16,-1-4 6 0,1 5 1 16,-4-4 0-16,3 1-5 0,-2 1-3 0,-1 1-4 15,3-2-2-15,-4 0-8 0,2 2-2 16,-1-2-3-16,1 1-3 0,-2-4-2 15,0 4-3-15,0-2-2 16,0 0-3-16,-1-2-2 0,-1 2 1 16,2-1-5-16,-1-3 1 0,0 4-1 0,-1-3 1 0,0-2-1 15,1 3-1-15,-2-3 0 0,1 0 1 16,1 0 0-16,-2 0 2 0,1 0-1 16,2-3 5-16,-2 3 0 0,1 0 1 15,1-2 0-15,0 2 3 0,0-2-3 16,4 2-1-16,-3 0 0 0,1-3-4 15,2 3 1 1,-1 0-4-16,0 0 0 0,2 0-2 16,0 0-1-16,0 0 1 0,0 3-2 15,2-3 2-15,0 0 1 0,-1 2 1 16,1-2 0-16,1 2 0 0,0-2 0 16,2 3 0-16,0-2 1 0,-2 1 0 15,4 2 2-15,-3-2-1 0,3 2 1 16,-2 1 1-16,2-2 0 0,-1 1 0 0,2 1 0 15,-1 1-2-15,-1-1 1 0,1 2 0 16,-1 1-2-16,0-1 1 0,0 2-1 16,0-1 1-16,-1 1-2 0,0 0 1 15,2 0 2-15,-3 5-2 16,1-5 2-16,0 4-2 0,0-1 2 16,-2-1-1-16,1 4 1 0,-1-1-1 15,2 1 0-15,-2-1-1 0,-1 0-1 16,0 0 3-16,-1 0-2 0,-1 3 1 15,2-3 0-15,-2 0 0 0,0-1 0 16,-2-2 0-16,2 0 0 0,0-4 3 16,0 4-3-16,-1-5 2 0,1-2-2 15,0 0 3-15,-2-1-3 16,2 0 1-16,-2-3-2 0,2 0 1 0,0 0-1 16,0-3-2-16,0 0-1 0,0-1-3 15,0 0-20-15,0 2-37 0,0 0-63 16,0-1-151-16,-1-2-242 0,-3 0-126 15,3 4-50-15,1 1 1 16,0 0 42-16,-2 1 141 0</inkml:trace>
        </inkml:traceGroup>
        <inkml:traceGroup>
          <inkml:annotationXML>
            <emma:emma xmlns:emma="http://www.w3.org/2003/04/emma" version="1.0">
              <emma:interpretation id="{FFFCCB77-678C-4DF4-9345-392876E4AA94}" emma:medium="tactile" emma:mode="ink">
                <msink:context xmlns:msink="http://schemas.microsoft.com/ink/2010/main" type="inkWord" rotatedBoundingBox="15818,6236 15777,6788 15571,6772 15613,62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999.17">1179 897 46 0,'1'0'236'0,"-1"0"13"0,2 0-7 0,-1 0-17 0,-1 0-32 15,0 0-37-15,1 0-25 0,-1 0-10 16,2 0-6-16,-2 0-3 0,1 0-1 15,-1 0-3-15,2 0-4 0,-2 0-8 16,0 0-10-16,0 0-14 0,0 0-11 16,0 0-15-16,0 0-9 0,0 0-10 31,0 0-8-31,0 0-5 0,0 0-4 16,0 0-5-16,0 0 1 0,0 0-1 0,0 0 6 15,0 2 2-15,0-2 5 0,0 2 8 16,0-2 4-16,0 2 6 0,0-1 2 15,-2 4 1-15,2-3 1 0,-3 2-4 16,2 0 2-16,0 2-3 0,-1 0 1 16,-1 1-5-16,2 2 0 0,-3 0-6 0,1 3-4 15,2 0-3-15,-1 0-5 0,0 2-5 16,2 0-5-16,0 0-1 0,0 3-2 16,2-3-2-16,-2 4-1 0,2 1-3 15,-2 1-1-15,0-1-1 0,0 0 0 16,0 2 4-16,-2-1 4 0,0-2 7 15,1 2 7-15,-1 1 10 0,0-3 0 0,-1-2-1 16,2 0-4-16,-3-2 2 0,3-1-8 16,-2-3 0-16,1-2-3 0,0 1-3 0,1-1 0 15,-1-5-4-15,1 1-3 16,1 0 0-16,0-1-2 0,-2-2 1 16,0-1-2-16,2 0 0 0,0-1-1 15,2-3 0-15,0-2-1 16,-2 3 0-16,0-5-1 0,0 2-1 15,1-4-2-15,-1 2-1 16,0-2 0-16,2-1-4 0,-2 1 3 0,1-2-2 16,1-2 6-16,0 0 5 0,1 0 5 15,0-3 8-15,0 1 7 0,0-2 5 16,1-3 2-16,-1 2 2 0,0-4-3 16,0 1-4-16,1-2-3 0,-3 0-7 0,2 1-3 15,-1 1-5-15,-1-3-1 0,0 5-1 16,-1 1-1-16,2 1 1 0,-1 4-1 15,-1 0 1-15,0 1 0 0,2 6 0 16,-2-4-1-16,0 5 1 0,2 1 0 16,-1 0 0-16,-1 0-1 0,4 0 0 15,-4 1 1 1,1 3 0-16,1-4-1 0,-1 3 1 16,-1-1 0-16,2 3 0 0,0-1 0 15,-2-1 1-15,0 2 2 0,1 0 5 16,-1 0 7-16,0 0 3 0,0 0 5 15,0 0 1-15,0 0 3 0,2 0-1 16,-2 0-6-16,0 0-1 0,0 0 2 16,1 0 4-16,-1 0 0 0,2 0 7 0,0 0 4 15,-1 2 4-15,3-2-4 16,-1 1 2-16,2-1 2 0,-1 0-2 16,0 3 0-16,0-3 0 0,0 2 2 15,3 0 1-15,-1 2-5 0,2-2 0 16,-1 0-3-16,1 0-4 0,1 1-9 15,-1-2-2-15,1-1-7 0,-1 2-4 16,4-2 0-16,-4 0-4 0,1 0 1 16,-1-2-2-16,-1 1 2 0,0-2-3 15,-1 1 0-15,-1 0 1 0,-2 2 0 16,1-2-1-16,-3 1 1 0,-1-2-4 16,0 3-10-16,-1-2-24 0,-3 2-31 15,0 2-37-15,-1 1-52 0,-2-2-74 16,-1 3-153-16,1-2-149 0,1 2-71 15,-2 0-18-15,1 1 22 0,2-1 61 16,0 0 157-16</inkml:trace>
          <inkml:trace contextRef="#ctx0" brushRef="#br0" timeOffset="17360.79">1192 1047 250 0,'5'-2'458'16,"-2"2"46"-16,1 0 34 0,-1 0-28 15,2 0-173-15,-2 0-107 0,2 0-66 16,1-2-33-16,1 2-24 0,0 2-22 16,1-2-19-16,1 0-16 0,0 2-15 0,0-2-9 0,1 0-8 15,-1 2-6-15,-1-2-6 16,0 0-1-16,0 0-3 0,-2 0-11 16,1 2-23-16,-3-2-40 0,1 2-57 15,-3 0-153-15,-2-2-165 0,-2 5-92 16,1-1-29-16,-4-1 10 0,2 2 42 15,-2-2 144-15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09.14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9 549 32 0,'0'2'279'0,"0"-2"37"15,0 2 6-15,0-2-7 0,0 0-29 16,0 0-68-16,0 0-67 0,0 0-43 16,0 0-24-16,0 0-8 0,1 0-2 15,-1 0 0-15,0-2-6 0,0 2-4 16,2-2-11-16,-1 1-11 0,-1-2-8 16,0 1-3-16,2 0-5 0,-2-2-5 15,2 1-1-15,-1 0-2 0,1-1-4 16,-1 0-3-16,0 0-3 0,2-3 1 15,-3 2 0-15,2 0-2 0,1-3 1 16,0 1-1-16,-1 2-1 0,1-5-3 16,0 2-2-16,-1 0 1 0,3-2-2 15,-2-1 2-15,0 1-1 0,-1 0-1 0,1 0 0 16,0 0 0-16,1-2 0 0,-1 2 0 16,0-3 0-16,0 1 0 0,-2 3 0 15,2-6 1-15,0 1-2 0,1 3 0 16,0-3-7-16,-2 0-1 0,3 0-2 15,-2 1-3-15,2-1-2 0,-2 0-2 16,2 2 3-16,-2 0-1 0,2 0-1 0,-2-1 3 16,1 2 2-16,-1 0-1 0,-1 1-1 15,1-1 4-15,0 2 1 16,-1-1 9-16,1-1 8 0,-1 0 7 16,1 4 5-16,-3-4 3 0,3 4 2 0,-3 1-4 0,0-2-2 15,0 2-2-15,0 3 2 0,0-3 1 16,0 5-2-16,0-3 1 0,0 1 2 15,0 2-1-15,-3 1 0 0,3 0-4 16,-3 0-3-16,1 1-2 0,1 2-2 16,-1-1-4-16,0 0 1 0,-1 1 0 15,2 1 3 1,-2 3 3-16,2-2 0 0,-1 4 2 16,-1 0 1-16,-2 2 2 0,2 3 3 15,-2 1 3-15,2 1 1 0,-4 2 3 16,2 3-7-16,-1-3-1 0,1 2-6 15,-3 1-4-15,4 1-6 0,-2 0-5 16,-1 0-3-16,1 0-2 0,0 1-3 16,-1-2-3-16,2 2-2 0,0-2-2 0,1-1-1 15,0-2-1-15,-1 0-1 0,2 0 2 16,-1-3 3-16,0-1 2 0,0 0-2 16,3-3 3-16,-1-1-2 0,-1-2-1 0,3 0 0 15,0-4 1-15,0 2 4 0,0-4 2 16,0 0 3-16,0 1 2 15,0-3 3-15,2 0 3 16,-1 0 7-16,-1-3 4 0,2 1 3 16,-1 0 2-16,1-4 2 0,0 2-5 15,-1-2-5-15,1-3-3 0,-1 3-2 16,1-2-1-16,1-2-1 16,-1 2 1-16,0-2-1 0,1 0 1 15,-1 0-2-15,1-2-2 0,0 0-1 0,1-1 3 16,0 1-1-16,0-2 0 0,-1 0 0 0,3-1 2 15,-1-3-1-15,0 2 0 0,0-2-2 16,1 0-1-16,-2 0-4 0,4-3-3 16,-3 1-4-16,1-1-6 0,-1-1-3 15,2 2-3 1,-4-1 0-16,2 3 3 0,-2 0 2 16,0 2 0-16,-1 2 2 0,1-4 4 15,-1 7 5-15,-1-1 4 0,0 2 8 0,-1 0 7 16,0 1 6-16,0 2 0 15,-1 0 2-15,1 3-1 0,0-3-4 16,0 7-1-16,0-3-3 0,-1 2-2 16,1-2 0-16,-2 3-2 0,2-2-1 15,0 2 3-15,0 0 3 0,0 0-2 0,0 0-1 16,0 2-2-16,0-2-2 0,0 0-2 16,0 3-2-16,0-2 2 15,0-1-2-15,0 3-1 0,0-3 2 0,0 0-1 16,0 3 0-16,0-3-1 15,2 0 2-15,-2 2-2 0,1-2 0 0,-1 2 0 16,0-2 0-16,0 4 0 16,1-4 2-16,-1 0 0 0,0 0 2 15,0 3 2-15,2-3 4 0,-1 1 3 16,-1 2 6-16,2-1 1 0,-1 0 4 0,1-2 0 16,0 1 1-16,-1 5 8 0,1-3 6 15,1 1 1-15,0 1 6 0,1 0 2 16,-1-1 0-16,0 2-8 0,2-3-3 15,-2 4-3-15,2 0-6 0,0-3-3 16,-2 6-2-16,2-2 2 0,0-3-2 16,2 6 2-16,-1-4-1 0,-1 4 1 15,3-1 0-15,-3-2-1 0,3 2 0 0,-2 1 1 16,0 0 1-16,0 0 3 0,1 1 1 16,-1 1 4-16,1-1-1 0,-1-1 1 15,1 2-1-15,-1-1-5 0,-1-1-1 16,0 1-5-16,-1-1-2 0,2 1-4 0,-1 1-2 15,0-2-3-15,-1 0-5 0,3 1 1 16,-2 0-4-16,0-2 0 0,-1 4 1 16,1-5 0-16,-1 3 4 0,-2-3 3 15,1 2 1-15,0 0 1 0,0-1 0 16,-1-1-3-16,1 0-1 0,-3-3-5 16,2 2-1-1,-1-4-3-15,1 2 0 0,-2-1 0 16,0-3-2-16,2-1 2 0,-2 1-1 15,1-2 0-15,-1 2 0 0,0-2 1 16,0 2 0-16,0-2 0 0,0 0 0 16,0 0 1-16,0 0 1 0,0 0-2 15,0 0 3-15,2 0-2 0,-2 0-1 16,0 0 0-16,0-2 0 0,0 2-1 0,0-2 0 0,0 2 2 16,0 0 5-16,0-2 4 15,0 2 7-15,0 0 3 0,0 0 2 16,0-1 2-16,0 1-4 0,0-2-4 15,0 2-3-15,0 0-4 0,0-3-3 16,-2 1 0-16,2 0-2 0,0 0 0 0,-1 2 0 16,1-2 0-16,-2 0 1 0,0 0-2 0,1-3-2 15,-1 4 2-15,1-3-2 0,-1 0-1 16,-1-2 0-16,0 2-1 0,-1-4 1 16,1-1-3-16,-1 1 2 0,-1-2 0 15,-1-2-1-15,1 1-2 0,-1-1-1 16,-1-2-4-16,-1-1-3 0,0 2-4 15,1-1-3 1,-1 0-1-16,-2-4-1 0,2 6 0 16,0-5-3-16,0 3 1 0,2 0 4 15,0-2 5-15,-2 1 0 0,3 1 4 16,-1 0 3-16,-1 0 2 0,3-1 0 16,-3 2-3-16,4-2 0 0,-2 1-2 15,2 2 4-15,-2 2-2 0,3-3 0 16,0 4 2-16,-1 0 0 0,1 1 0 0,-1 2 5 15,2 2 0-15,-1-2-1 0,0 2 5 0,2 2-2 16,-1 0 5-16,1-1-2 16,-2 3 0-16,2 0 0 0,0-4-4 0,0 4-2 31,0-2 0-31,0 2 0 0,0 0-3 0,0 0 2 16,0 2 5-16,0 2 5 0,2-4 2 15,-1 5 4-15,1 1 5 0,1 2 2 16,0 0-2-16,1 2 1 15,-1 1-4-15,4 4-1 0,-1-2-1 0,1 3 0 16,1 1 3-16,0-1 4 0,0-2 1 16,0 4 3-16,2-2 2 0,-2-2 2 15,2 5 3-15,-2-5 3 0,2 2 3 16,-2 2-3-16,-1-4 0 0,1 4-7 16,0-6-7-16,-2 3-8 0,1-1-6 15,-1-2-3-15,1 1-2 0,-1-2 1 16,-1 1-1-16,-1-1 2 0,2 1 0 15,-1-2 0-15,-2 0 0 0,2-2 2 16,0 3 2-16,-2-1 3 0,-1 0 5 16,1 0 5-16,0-2 3 0,-1 2 1 15,1 1-3-15,-1-4-2 0,-2 3-6 16,3-3-2-16,-3-1-4 0,2 2-4 16,-1-2-1-16,-1-2-2 0,2 1-1 15,-2-2-2-15,0-1 2 0,2 0-1 16,-2 0-1-16,1-2 0 0,-1 3-1 15,0-3-1-15,0 0 2 0,0-3 0 16,0 3 0-16,0 0 2 0,0-2 1 16,0 2 2-16,0-2 4 0,0 0-2 15,0 1 2-15,0-1 0 0,0-3-2 0,-1 1 1 16,1 2-2-16,-2-2-1 0,2 1-2 16,0-2 4-16,-2 3-2 0,2-2-1 15,-3 0 3-15,1 1 0 0,1-4 3 16,-2 3 0-16,-1 0 3 0,1-2 1 0,-2 2 3 15,2-3 0-15,-2 3 4 0,0-1 2 16,-1 0 2-16,1 1 2 0,0 0 3 16,0 2 1-16,0-3 1 0,0 2 6 15,-1 1 1-15,-1-2-1 0,1 2-3 16,1-2-5-16,0 1-8 0,-1 2-7 16,0-3-7-16,0 0-3 15,-1 1 4-15,1 2 8 16,-1-2 13-16,1 0 8 0,1 3 8 15,-1-2 6-15,1 2-3 0,-2-2-3 0,2 2-5 16,0 0-5-16,-1-3-4 16,-1 3-1-16,2 0-1 0,-1 0-4 0,1 0-4 15,-1 0-4-15,1-2-2 0,0 2-3 16,1-2-1-16,-2 2-3 0,1 0 0 0,0-2 0 16,0 0-1-16,2 2-1 0,-2-2 0 15,2 2-2-15,1 0-1 0,-1 0-2 16,0 0-1-16,3 0-5 0,-2 0 1 15,2 0-1-15,0 0-3 0,-1 0 0 16,1 0 0-16,1 0 1 0,-1 0-2 16,2 0 4-1,1 0 0-15,0 0 0 0,2 0-1 16,0 0 2-16,1 2-2 0,1-2-2 16,1 0-2-16,-1 0 0 0,1 0 4 15,2 0 2-15,-1 0 6 0,1 0 4 16,0-2 3-16,-3 2 3 0,3 0-1 15,-2 0-1-15,0-2 0 0,-2 2-1 0,1-3 1 16,-1 3-3-16,-3 0 0 0,2 0-3 0,-2 0 2 16,0 0-3-16,-2 0 2 15,1 0 0-15,-1 0-1 0,-1 0 0 0,2 0 1 16,-2 0 4-16,0 0-1 0,0 0 1 16,0 0 4-16,0 0 1 0,0-1-1 15,-2 1-2-15,1-2-3 16,-4 2-4-16,3 0-6 0,-5-2-1 0,-1 2-3 0,0-2 8 15,-2 2 9-15,1 0 6 0,-1 0 10 16,0-2 8-16,-2 2 7 0,1 0-1 16,2-2-1-16,-3 2-2 0,2 0-3 31,0 0-3-31,2 0-3 0,-1 0-7 16,-1 0 0-16,3 0-5 0,1 2-5 0,-1-2 2 15,2 0-5-15,0 2-1 0,0-2-3 16,1 0-1-16,0 0-1 0,1 2-2 15,1-2-1-15,1 2-1 16,-1-2-2-16,2 0-1 0,-1 0-4 16,-1 0 2-16,2 0-3 0,0 0 0 0,2 0 0 15,-1 0 1-15,-1 0 0 0,2 0 2 16,-1 0 0-16,3 0-18 0,-3 0-22 16,1 0-37-16,1 0-42 15,-1 0-41-15,1 2-49 0,-1-1-56 16,-1 2-114-16,-1 1-272 0,2 2-135 0,1 1-49 15,2 1-3-15,1 0 50 0,1 0 126 16</inkml:trace>
  <inkml:trace contextRef="#ctx0" brushRef="#br0" timeOffset="1">522 105 69 0,'-3'-4'395'0,"1"4"69"16,1-4 39-16,-1 4-4 0,2-3-107 16,0 2-118-16,0-2-89 0,0 3-56 15,0-2-28-15,0 2-12 0,0-2-4 16,2 2-1-16,1-3-1 0,-2 3 3 15,2-3-4-15,0 3-3 0,3-1-2 16,1 1 1-16,1 0 4 0,0 1 5 16,3 2-6-16,-1-3-9 0,2 3-9 15,1-1-13-15,1 0-11 0,1 1-11 0,-2-2-6 0,3 2-4 16,0-2-3-16,1-1-4 0,-1 3-5 16,2-3-2-16,-2-3-6 0,1 2-4 15,-3 1-4-15,3-3-1 16,-4 2-2-16,2-2 0 15,-3 3 0-15,1-2 1 0,-3 2 2 16,-1 0 3-16,-1 0 0 0,-2 0 5 16,1 0-2-16,-2-2 2 0,-1 2-2 15,-2 0 3-15,1-3 0 0,-1 3 1 16,-1 0 2-16,1 0 2 0,-2 0 4 16,0 0-2-16,0 0-5 0,-2 0-16 15,2 3-25-15,-1-3-38 0,-1 2-61 0,-1 3-115 0,0-4-224 16,-2 6-125-16,2-3-51 15,-1 2-2-15,3 0 38 0,-1-2 104 16</inkml:trace>
  <inkml:trace contextRef="#ctx0" brushRef="#br0" timeOffset="2">718 170 216 0,'0'0'369'0,"0"0"30"0,0 0 16 16,0 0-6-16,0-3-76 0,0 3-72 15,0 0-52-15,0 0-35 0,2 0-21 16,-2-2-20-16,0 2-15 0,0-2-10 0,1 2-7 16,-1 2-2-16,0 0-7 0,2 1-6 15,-1-2-7-15,-1 3-3 0,2 3-3 16,-2-1-3-16,3 4-4 0,-3 0-5 16,2 4-3-16,-2 1-6 0,3 3-6 15,-1-2-6-15,-1 5-6 0,-1-3-3 16,2 2-3-1,-2 0-4-15,2-1-4 0,-1-1-3 16,1 4-4-16,-1-6-3 0,-1 2-3 16,1-4-1-16,-1 1-3 0,0-5-1 0,0 0-2 15,2-2 0-15,-1-1 0 16,-1-4-2-16,0-1 0 0,0 0-3 16,0 0-4-16,0-4-10 0,0 0-17 15,-1-3-27-15,-1-2-35 0,2-1-38 16,-1 0-49-16,-2-2-62 0,0-3-150 15,-2 2-132-15,0-4-71 0,0 3-15 16,-1-2 23-16,1 0 56 0,-3-1 158 16</inkml:trace>
  <inkml:trace contextRef="#ctx0" brushRef="#br0" timeOffset="3">1280 230 308 0,'0'-4'434'0,"0"0"47"0,-1 3 1 15,-1-1-24-15,1-1-130 0,-1 2-96 16,0-2-61-16,-1 1-37 0,0 0-27 0,0 2-19 16,-1-2-13-16,1 2-2 15,0-2 1-15,-2 2 6 0,3 0 6 16,-1 2 2-16,0-2-1 0,-1 2-10 16,1-2-10-16,-2 4-14 0,2 0-13 15,-2 1-12-15,2 0-7 0,-2 2-3 0,2 4 0 16,0-4 2-16,-1 4-4 15,1 0 3-15,0 1-2 0,1-1 3 16,0 3 0-16,1-3 0 0,-1 1 0 16,2 1 6-16,0-1 0 0,2-1 2 15,-1 3 0-15,1-2-1 0,2-2 5 16,0 2 3-16,1-2 1 0,2 2-2 16,1-1 4-16,0-4 3 0,2 4-2 15,-2-3 0-15,2-2-1 0,3-1 2 16,-2 2-1-16,2-3 6 0,-1 0-2 15,2-2 0-15,1 1-2 0,-1-3 1 16,-2-3-1-16,4 1-6 0,-3-2-7 16,2 0-3-16,-2-3-6 0,-1 2-5 15,-1-3-2-15,0 0-5 0,-3-1 0 0,0 2-2 0,-2-4-1 0,-1 3-1 16,-1-4 1-16,-2 2 0 0,1-4-2 16,-3-1 0-16,2 1 0 0,-4-2-1 15,2-1-1-15,-3-2 0 0,-2 1 0 16,0-4-1-16,0 3-1 15,-3 1-1-15,1-3-7 0,-2 1-6 16,-1 2-1-16,0 0-4 0,1-1-4 16,-2 2 0-16,2 4 5 15,-3-1 7-15,1 3 1 0,0 1 3 16,1 4 3-16,-2 1 6 0,1 4 4 0,0 2 1 16,1 2 2-16,0 5 3 0,0-1 0 15,0 7 1-15,2 0-3 0,0 2-8 0,0 2-22 16,2 0-34-16,2 4-56 0,-1-4-85 15,0 0-190-15,2-2-246 0,1 0-116 16,1-2-37-16,2-1 14 0,1-1 66 16,1-5 177-16</inkml:trace>
  <inkml:trace contextRef="#ctx0" brushRef="#br0" timeOffset="4">1732 194 189 0,'-2'9'361'0,"2"0"42"16,-1 1 7-16,1 1-37 0,-2 3-107 15,2-2-72-15,0 0-42 0,0 2-25 16,2-1-15-16,-2-1-7 0,1 6-9 15,-1-4-6-15,0 2-7 0,0 0-3 16,0 1-2-16,0-3-4 0,-1 2 2 16,1-2 4-16,-2 1-1 15,2-1-5-15,0-2-6 0,-1-2-4 0,1 0-2 16,-2 1-4-16,2-6-3 0,-2 3-6 16,2-1-2-16,-1-1-8 0,-1-2-7 15,2 0-6-15,-3 0-9 0,3-1-4 0,-2-2-3 16,1-1-3-16,-1 0-4 0,0-1-2 15,-1-2-1-15,2-1-1 0,-1-3 1 16,0 1 1-16,1-3 2 0,1-1-2 16,0-5 1-16,0 1-4 0,0-2-4 15,1-2-4-15,-1-3-8 0,2 1-8 16,-2-5-10 0,0 1-5-16,0 0-4 0,2-2 0 15,-1 0 3-15,-1 1 5 0,0 0 4 16,0 3 7-16,0 4 5 0,0-1 4 15,0 4 7-15,0 0 0 0,0 3 5 16,-1 2 2-16,1 2 3 0,0 2 0 16,0-1 0-16,1 3 8 0,-1 3 11 15,0 1 9-15,3 0 8 0,-1 4 2 0,1 0 6 16,-1 1-5-16,3 4-5 0,-2 0-5 16,3 2-3-16,-1 1 4 0,0 1 0 15,2-2 1-15,-2 3-2 0,3-3 1 0,-1-1 1 16,1 0-3-16,0 0 0 0,0-3 1 15,0 4-2-15,0-7 0 16,0 3-3-16,2-5-2 16,0 0-3-16,0-2 2 0,1-2 0 15,-1 0-1-15,1-2-2 0,2-3-2 16,-3 2-3-16,1-4-2 0,-2 1-4 16,2 1-2-16,-3-2-4 0,0-1-1 15,0 2 0-15,-1-2-3 0,-1 2-1 16,-1-2-1-16,-1 2 1 0,-1 0 0 15,0-1 0-15,1 3 1 0,-1 0 3 0,-2 0 8 16,1 4 8-16,0-2 11 0,-1 4 12 16,-1 0 17-16,0 0 10 0,0 2 2 15,-3 2-1 1,3 2-5-16,-2 0-9 0,1 4-7 16,-1 3-7-16,-1-2 0 0,1 6-1 15,2-1 2-15,-1 0 1 0,-1 2 2 0,2 0-1 16,-1 3-4-16,-1-3-5 15,0 1-5-15,2-1-6 0,-1 0-8 16,0 0-5-16,1-2-4 0,-1 0-5 16,-1-1-1-16,2-3-12 0,0-3-29 15,0-2-42-15,0 1-52 0,0-3-74 0,0-2-99 16,-2-1-239-16,2-2-162 0,0 0-60 16,0 0 2-16,2-3 45 15,2-1 85-15,-1-5 244 0</inkml:trace>
  <inkml:trace contextRef="#ctx0" brushRef="#br0" timeOffset="5">2169 292 242 0,'0'6'495'0,"0"-3"65"0,0 3 43 16,0 1-7-16,0 0-177 0,0 0-131 16,2 1-77-16,-1 2-41 0,3 2-23 15,0-1-15-15,0 0-10 0,2 0-12 0,-1 0-6 0,0 0-11 16,3-1-8-16,0 0-4 0,-1 0-3 0,3-3-1 16,-1-1-3-16,1-2-8 0,0-3-1 15,0-1-4-15,1-1-10 16,0-3-9-16,1-2-8 0,-2-1-6 15,0-1-11-15,-1-2-7 0,1 0-3 16,-2-3-2-16,0-2-2 0,-2 1-1 0,0-3 1 16,-1 0-2-16,-2-4-1 0,0 2 0 15,-3 0-1-15,0-4-4 16,-1 3-2-16,-4-1-1 0,0 1-2 16,-1 2-1-16,-1 0 1 0,-3-1 0 15,0 2 1-15,-1 4 1 16,-2-1 3-16,4 5 1 0,-2 1 4 15,-2 4 2-15,2 4 3 0,1 0 2 16,0 4-4-16,0 2-5 0,1 5-13 16,1-2-14-16,-1 6-20 0,3 1-23 15,0 3-25-15,1 3-43 0,1 0-64 16,-1 0-187-16,0 3-211 0,2-1-99 16,0 1-38-16,1 0 15 0,1-4 59 0,1 1 187 15</inkml:trace>
  <inkml:trace contextRef="#ctx0" brushRef="#br0" timeOffset="6">3514 54 95 0,'-1'0'296'0,"1"0"34"16,-2 0 10-16,2 0-19 0,0 0-70 16,0 0-51-16,0 2-36 0,0 0-26 15,-2 0-19-15,2 0-12 0,0 1-10 16,0 2-8-16,-1 1-4 0,1 1-1 16,-2 0-1-16,2 1-7 0,0 5-4 0,0-1-4 15,-2 0-6-15,1 6-8 0,-1-1-6 16,2 1-1-16,-1 2-4 0,-1-2 1 31,0 3-2-31,2-1 1 0,-3 0-3 0,3 0-1 0,-1 1-5 0,-1-3-5 16,2 0-3-16,-2 1-3 0,1-1-6 15,-1-2-6 1,2 0-3-16,-1-3-4 0,-1-2-1 16,0 1-2-16,2-1 0 0,0-5-1 15,0 0-1-15,-2 0 0 0,2-2-1 16,0-2-1-16,0-2 2 0,0-2 1 15,2 0 0-15,-2-4 1 0,0-2 1 16,2-2-1-16,0-2 1 0,-1-4-2 16,2 1 0-16,-1-5-2 0,1 2 2 0,0-3-3 0,1-2 0 15,-1 2-4-15,0-2-3 16,0 1-7-16,-1 0-7 0,0 0-4 0,-1 0-5 16,1-1-3-16,-1 1-1 0,-1 1 3 15,-1 3 4-15,-1-2 7 0,2 3 3 16,-1 2 7-16,-1 0 6 15,0 3 2-15,-1 2 6 16,3-1 4-16,-2 4 6 0,-1-1 1 16,2 1 6-16,-1 0 9 0,2 4 7 15,-2-1 5-15,2 2 7 0,0 1 2 16,-1 1 3-16,-1 0 2 16,2 1-2-16,0 4-2 0,2-1 1 15,-1 3 9-15,-1 1 7 0,2 6 7 16,0-2 10-16,-1 5 9 0,-1-1 4 15,2 5 1-15,-1-1-6 0,-1 0-4 16,2 2-11-16,-2 0-11 0,0 1-14 16,0-1-8-16,0 3-8 0,-2-3-7 15,2 0-4-15,0 0-3 0,-1-3-3 16,1-1-3-16,-2-2-6 0,2 1-3 16,0-7-2-16,0-1-3 0,0 2-1 15,0-7-1-15,0 2-1 0,-1-2 1 16,1-2-1-16,0 0 1 0,0 0 1 15,0 0 0-15,0-2 0 0,0-2 0 16,0 0 0-16,0-2 0 0,0-3-1 16,1 2 0-16,-1-3-1 0,3-5-1 15,-1 2-4-15,-2-4-11 0,3-1-9 16,-1-2-9-16,0 0-5 0,-1-3-4 16,1-1 1-16,-1 3 8 0,-1-2 4 15,0-1 4-15,2 1 6 0,-2 3 0 16,0-2 2-16,0 4 4 0,0 1 3 15,0 1 2-15,0 4 3 0,0-1 4 16,0 5 1-16,0 1 2 0,0-2 1 16,0 7 1-16,-2-2 4 0,2 4 2 15,0 5 3-15,-1 0 4 0,-1 4 5 0,2 3 8 0,0 2 7 0,-1 5 2 16,-1-2 5-16,2 6-5 0,-2 0 0 16,1 1-9-16,1 1-5 0,-2 2-2 15,2-2-3-15,-2 1-1 0,1-2 1 16,-1 0-3-16,1-1-2 0,-1 0-5 15,2-3-4 1,-2-2 1-16,2-2-3 0,-1-4-1 16,-1 0-3-16,2-7 0 0,0-1-2 15,2-1-12-15,-1-5-23 0,-1-5-30 16,2-1-39-16,0-4-57 0,-1-1-76 16,2 0-195-16,-1-3-183 0,1-1-78 0,1 3-16 15,0-2 23-15,0-1 67 16,0 3 197-16</inkml:trace>
  <inkml:trace contextRef="#ctx0" brushRef="#br0" timeOffset="7">3777 40 287 0,'0'-2'340'0,"0"2"29"16,0 0 17-16,1-3-11 0,-1 3-57 16,0 0-58-16,0 0-48 0,0 0-38 15,0-4-35-15,0 4-29 0,0-2-21 16,0 2-16-16,0 0-14 0,0-1-15 15,0 1-9-15,0 0-8 0,0 0-6 16,0 0-6-16,0 0 4 0,0-2 4 16,0 2 8-16,0 0 8 0,0 0 9 15,0 0 8-15,0 0 7 0,0 2 2 16,0-1 3-16,0 5 1 0,0 1-1 0,0 1-6 16,0 2-6-16,0 2-4 0,0 2-6 15,0 1-8-15,0 1-10 16,0 2-6-16,0 3-7 0,0-3-4 0,0 4-5 15,-1 1-4-15,-1-1 0 16,1 0-1-16,-1 0-1 0,0 3-3 0,2-3 3 16,-1-3 0-16,-1 4 0 15,1-5 0-15,-1 0 0 0,2-1 0 16,-2-1 0-16,2-3 0 0,-1-1 0 16,1-2-1-16,0-4-2 0,0 2 1 0,0-4 0 15,1 2 0-15,-1-4 2 0,0-2 0 16,2 0 0-16,-2-4 0 15,2 0 0-15,-1-2 0 0,1-2 0 16,-1-2 0-16,-1-2 0 0,2 0-3 16,-2-5-8-16,2-1-6 0,-2 0-8 0,1-3-6 15,1-2-7-15,-1 2-5 0,-1-2 5 16,2 1 4-16,-2 0 7 0,0 0 5 16,2 0 8-16,-2-1 5 15,0 1 1-15,-2 1-1 0,2-1-1 0,0 4-3 16,0-2 3-16,-2 3 0 0,2 3 7 15,0-1 3-15,-1 3 1 0,1 3 6 16,0 0-2-16,0 1 1 0,0 5-2 0,-2-1 0 0,2-1-3 16,0 4 3-16,-1 1 0 0,1 0 0 15,-2 0 4-15,2 3 1 0,0 1 5 16,-2 2 4-16,2 2 9 0,0-1 5 16,0 4 11-16,0-2 4 0,0 5 10 15,0-2-1-15,0 1 1 0,0 5-4 16,0-4-3-1,0 2-6-15,2 2-5 0,-2 3-3 16,0-3-6-16,0 4-3 0,0 1-3 16,0-1-5-16,0 0-2 0,-2 0 0 15,2 3-2-15,0-3 0 0,-1-2-1 16,-1 1 0-16,1-1 0 0,-1-2-3 0,2 0-1 16,-2-1-2-16,2-3-1 15,0-1-1-15,-1-2-3 0,1-2 0 0,0-2-2 16,0-2-1-16,0-1 0 0,0-2 0 0,0-4 0 15,0-1-1-15,0-3 1 0,1-1 0 16,-1-4 0-16,2-1-2 16,-2-3 1-16,2-1-4 0,-1 0-9 15,1-2-13-15,-1-3-10 0,-1-1-11 0,2 0-12 16,-2 0-6 0,2 0-1-16,-1-3 8 0,-1 3 8 15,2 0 10-15,-2 0 10 0,0 1 12 16,0 3 8-16,-2 1 6 0,2 3 2 15,-1 2 3-15,-1 2 1 0,2 4 1 16,-2 0 2-16,2 2 5 0,0-1 4 16,-1 4 4-16,1 1 1 0,-2 0 3 15,2 0 1-15,0 1-2 0,0 4 0 0,0-1 4 16,0 0 2-16,2 1 5 0,-2 4 1 16,0-1 3-16,1 0-2 0,-1 3-1 15,0-1-6-15,0 0-4 0,0 0-5 16,0 0-4-16,0 2-4 0,0-2 0 15,0 1-2-15,0 3-2 0,0 1-1 16,0-4 0-16,-1 3-1 0,1-2-1 0,-2 3 0 16,1-1-2-16,1-2 2 0,-2-1-2 15,2 2 0 17,-2 15 0-32,2-22-2 0,0 1 2 0,0-3-1 15,0 0 0-15,0-2 0 0,0 0 0 16,0-2 0-16,0-2 0 0,0 2 2 15,0-5 0-15,0 4 0 0,0-1 0 16,0-3 0-16,0 1 0 0,-1 1-1 16,1-1 0-16,-2 0 0 0,2 1 0 15,-1-1 2-15,0 0-1 0,-1 2 1 16,-1-3 0-16,1 5-2 0,2-3 2 16,-3 1-2-16,0 0 0 0,1 2 1 15,1-2 0-15,-2 0-1 0,-1 2 1 16,1-2-1-16,0 2 0 0,0 0 2 15,-1 0-2-15,-2 0 1 0,1 0-1 16,0 0 1-16,1 2 0 0,-2-2 1 16,0 0 0-16,-1 0 0 0,2 0 2 15,0 0-2-15,-1 0 3 0,1 0-3 16,0-2 0-16,0 2-2 0,2 0 0 16,-2-2 1-16,0 2-1 0,0-3 0 15,2 3 1-15,-2 0 1 0,3-1-2 16,-2 1 0-16,0 0 0 0,1 0 0 15,2 0-2-15,-3 1 2 0,4-1 2 16,-3 3-1-16,1-1 1 0,2-2 3 16,-1 0-1-16,-1 2-1 0,2-2-1 15,0 2 0-15,2 0-2 0,-1-2 1 16,1 0 7-16,0 2 1 0,1-2 4 16,0 2 4-16,2-2 4 0,1 0 3 0,1 0 0 15,-1-2 1-15,2 0-3 16,-1 2-2-16,3-4 0 0,-2 2-5 15,3-3-2-15,-1 2-5 0,1-1 3 16,-2 0-4-16,2 3 1 0,-1-5-3 0,0 3-1 0,-1 1-2 0,0-2-1 16,-1 1 1-16,-1 0 0 0,-1 0-2 15,1 2 1-15,-4-3 0 0,0 4-1 16,2 0 0-16,-4-3 2 0,3 3 0 16,-3 0 2-16,-1 3-1 0,3-3 4 15,-3 0 1-15,0 4 1 0,-1-4 3 16,-1 4 1-1,-1-1-2-15,1 0 0 0,-2-2 2 16,0 2-5-16,0 1 5 0,-3-3 2 16,-1 2 6-16,0 0 11 0,2-3 7 15,-3 1 9-15,-1-1 2 0,0 0-2 16,1 0-6-16,-1 0-7 0,1 0-10 16,-2 0-10-16,1 2-6 0,1-2-3 15,-1 2-4-15,0 0 0 0,0 0-2 0,2 0 0 16,-2-1 0-16,1 2-1 0,1 1 0 15,-2-2 1-15,5 0 0 0,-2 2 0 16,2-1 0-16,0-3-1 0,2 0-1 16,0 4-1-16,1-4-2 0,2 0 0 15,0 0-1-15,0 0 1 0,2 0 4 16,1 0 1 0,0-4 0-16,2 4 0 0,0 0 3 0,0-3-2 15,2 3 1-15,-1-2-2 0,3 2 0 16,0-2 2-16,-1 2-1 0,2 0 0 15,0-2 1-15,-2 0-2 16,2 0 0-16,-2 2 2 0,0-2-1 16,0-1-1-16,-1 2-1 0,-1-1-1 0,-1 2 2 15,0-2 0-15,-3 2-2 0,1-2 2 0,0 2 2 16,-1 0 2-16,-2 0 0 0,0 0 2 16,0 2 0-16,-2-2-2 0,-1 2-1 15,0-2-1-15,-2 2-2 0,-1-2 0 16,0 0 0-16,-2 0 0 0,-2 0-2 15,2-2 1-15,0 2 1 0,0-2-2 16,0 0 0-16,3 2-4 0,0 0-10 0,2 2-27 16,1 0-37-16,0 0-48 0,1 2-66 31,1 2-102-31,1 0-236 0,-1 1-182 16,2 0-74-16,3 4-9 0,0-1 37 15,0-1 87-15,0 2 242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29.9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6912 365 7 0,'0'-2'182'16,"0"0"40"-16,0 2 23 0,0 0 3 16,0 0-12-16,0-2-29 0,0 2-63 15,0 0-54-15,0 0-42 0,0 0-24 16,0 0-10-16,2-2-6 0,0 2-2 16,-2 0-2-16,0 0-2 0,1 0 5 15,-1 0 10-15,0 0 18 0,0 0 19 16,2 0 21-16,-1 0 17 0,-1 0 12 15,0 0-1-15,0 0-12 0,0 0-11 16,0 0-10-16,0 0-6 0,0 0-6 16,-1 2-4-16,-1-2-1 0,2 0-4 15,0 2-4-15,0-2-5 0,0 0-4 16,0 0-2-16,0 0-3 0,-1 0-5 16,1 0-5-16,0 0 0 0,0 0-6 15,0-2-1-15,-2 2-2 0,2 0 2 16,-2 0-4-16,2 0 0 0,-1 0-2 15,-1 0-3-15,1 0 0 16,1 0-3-16,-4 0 0 0,3 0 1 16,-3 0 1-16,3 2 4 0,-1-2 1 0,-1 0 3 15,0 2 5-15,0 0 1 0,-1 0-1 16,1 1-2-16,1-2-1 0,-1 1-4 16,1 0 0-16,0 1-2 0,-1 1-4 15,0 0 2-15,1-2-4 0,-1 1 0 16,2 2 0-16,-3-1-2 0,1 0 0 15,1 0 2-15,-1-1-2 0,3 2 0 16,-3-1 2-16,1 0-1 0,-1 2 1 16,2-2 0-16,-1 0 1 15,0 3 0-15,1-4-1 0,-1 5 1 16,1-5-2-16,-3 5 4 0,4-2-2 0,-3 0-2 16,3 0 3-16,-2 0-2 0,2 0 2 15,-1-3 0-15,-1 4 0 0,1-3 2 16,0 3 1-16,1-3-1 0,0-1 0 15,-2 4 1-15,2-3-1 16,0 0 0-16,0 3 0 0,0-4 0 0,0 3 0 16,0-3 0-16,0 4-1 0,0-1 2 15,2-2-1-15,-2 2-2 0,1 0 2 16,0-2-3-16,2 3 2 0,-1 0-2 16,0-3-1-16,-1 3 0 0,3-3 0 15,-1 2-2-15,2-2 0 0,-4 1 0 16,4 0 1-16,-2-1-1 0,0-2 0 15,2 2 0-15,0-1 0 0,-2 2 4 16,2-3-1-16,0 0 0 0,-3 0 2 16,3-2 0-16,2 2-2 0,-3 0 0 15,1-2 0-15,0 0 0 0,2 0 0 16,-3 0 3-16,1 0 0 0,0 0 4 0,1-2 5 0,-2 2 4 16,1-2 2-16,0 2 0 0,0 0 0 15,-2 0-4-15,4-2-5 0,-4 2-4 0,2 0-3 31,-2 0-2-31,0-2 6 0,2 2 4 16,-2 0 3-16,2-2 0 0,-3 2 4 16,3-2-2-16,0-1-4 0,-2 3-5 0,0-3 2 15,2 1 0-15,-2 0 1 0,1-2 3 16,-1 0 0-16,0 0 6 16,0-3 1-16,0 3 4 0,-1-3 0 15,1 0-1-15,1 3 2 0,-4-7-6 0,1 4-5 0,2 1-4 16,-2-2-2-16,1 0-2 0,-2 0-5 15,1-3 1-15,-1 0-2 0,3 2-1 16,-3 0-1-16,2-3 1 16,-2 1-1-16,0 1 1 0,0 2 1 0,0-2-1 15,0-1 0-15,0 3 0 0,0 2-1 16,-2-2 1 0,2 0 0-16,-3 2 2 0,2 0-2 15,-1 0 0-15,1-1-1 0,-2 2 2 16,2 0-2-16,-3 0 0 0,1 1 2 15,-2-3-2-15,2 3 0 0,0 0 0 16,0-2 0-16,-2 2 0 0,0-3 0 16,0 4 0-16,0-1 0 0,0 0 0 15,2 2 0-15,1-3 0 0,-3 4 0 16,3-3 1-16,-1 1-1 0,0 2 2 16,0-3-1-16,1 1 2 0,-3 3 0 15,2-2-2-15,-2 2 0 0,2 0 2 16,-3 0-2-16,1 2-1 0,-2 2 0 15,2 0 0-15,-2 1-1 0,-1-2-2 16,2 2 2-16,-1 1 0 0,1 0-6 16,1 0-28-16,0 2-49 0,0 0-98 15,2 0-238-15,1-1-149 0,-1 3-74 16,3-2-15-16,1 2 29 0,1 0 85 16</inkml:trace>
  <inkml:trace contextRef="#ctx0" brushRef="#br0" timeOffset="1">7221 396 94 0,'1'0'335'0,"1"0"50"16,-2 0 10-16,0 0-18 0,2-3-97 16,-1 3-76-16,-1 0-57 0,0-2-42 15,2 2-26-15,-2-2-19 0,1 2-13 0,-1-1-8 0,0-1-4 16,2-1 0-16,-2 2 3 0,0-2 1 16,2 2 3-16,-2 1-3 15,1-3 1-15,-1 3-7 0,0-2-3 0,0 0-5 16,0 2-5-16,-1-1-1 0,1-2 3 15,0 1-3-15,0 2 0 0,0-2-2 16,-2 0-1 0,2 2-4-16,0-2-6 0,-2 0 0 15,2 0 0-15,0 0 4 0,0-1 3 16,-1 2 6-16,1-1 2 0,-2 0 6 16,2 0 3-16,0 2-3 0,0 0 2 15,0-2-4-15,0 2-2 0,0 0-3 16,0 0-4-16,0 0-3 0,0 0-4 15,0 2 2-15,0-2 3 0,0 4 1 0,0-2-2 16,2 4 3-16,-2 0-2 0,0 3 0 16,0-1-1-16,1 2-5 0,-1-1 6 15,0 2 1-15,2 1 2 0,-2 0 2 16,2-2 1-16,-1 4 0 0,-1 0-7 16,2-3-5-16,0 3 0 0,-1-2-4 15,-1 3-2-15,3-4-2 0,-3 3 0 0,2-2 0 16,0 1 0-16,-1-3 0 0,1 0 0 15,-1-2 0-15,-1 1 0 0,2-1 1 16,-2-1 1-16,0 0-1 0,2-2 2 16,-2 0 0-16,0 1 8 0,0-4 3 15,1 0 3-15,-1 1 2 0,0-3 1 16,2 3-4-16,-2-1-3 16,0-2-5-16,0 0-2 0,0 0-2 15,0-2-2-15,0-1 0 0,0 0-1 16,0-1-1-16,0-2-1 0,0 1 0 15,0-3 0-15,0 4 1 16,2-7 0-16,-2 4 0 0,1-4 0 0,-1 4 0 16,2-5 0-16,0 2 0 0,1-2 0 15,0-1-2-15,2 1 2 0,-2-2 0 0,4-1-2 16,-2 4-1-16,1-4-4 0,2 4-3 16,-1-2-4-16,0 1-4 0,-1 0 0 15,2 2-1-15,0 0 2 0,-1 1 7 16,1 3 2-16,-2 1 6 0,2-2 2 15,-2 3 6-15,0 2 3 0,2 0 1 16,-1 2-1 0,-1 0 3-16,1 0 2 0,-1 2 0 15,-1 0-3-15,1 1 1 0,-2-2-2 16,1 2-1-16,-2 1-3 0,1-4-2 16,0 3 1-16,-2-1-2 0,1 0-1 15,-1-2-2-15,-1 3 1 0,1-3 1 16,-2 0-2-16,3 0 0 0,-3-3 0 15,0 3 0-15,0-4-3 0,0 4 1 0,0-1-14 16,0-1-34-16,0 2-63 0,-3 0-188 0,0 3-186 16,-2 1-99-16,0 0-37 0,0 3 6 15,2 0 47-15</inkml:trace>
  <inkml:trace contextRef="#ctx0" brushRef="#br0" timeOffset="2">7619-245 120 0,'-1'0'371'0,"1"3"48"15,-2-3 13-15,2 0-24 0,-2 2-105 16,2-2-94-16,0 4-62 0,0-2-35 0,0 0-20 16,0 2-9-16,2 2-12 0,-2-2-7 15,2 4-3-15,-2 1-1 0,0-1-2 16,0 2-3-16,1 0-2 0,-1 3-1 15,0-2-2-15,2 4-4 16,-1-1-6-16,1 5-3 0,0-4-8 0,1 7-7 16,-2 0-4-16,3 3-5 0,-1 0-5 15,0 4-3-15,0 0-2 16,-1 1 0-16,0 0-2 0,1 2 4 0,-2 1-1 16,1-3 4-16,-1 3-1 0,0 1 1 15,2-3 0-15,-3-1-2 0,2 0-2 16,0-1-2-16,-1-3 1 0,-1-1-1 15,0-1 5-15,2-4 5 16,-2-1 1-16,0-5 3 0,2 0 0 0,-2-2-3 16,0-2-3-16,0-5-7 0,0 2 0 15,1-3-1-15,-1-4-2 0,0-2 3 16,2-2-2-16,-1-2 0 0,3 0 1 16,-3-5-1-16,4 2 0 0,-2-5-1 15,2 0 1-15,2-1-1 0,-3 1 0 16,3 0 0-16,-2 2 1 0,2-3 0 15,-1 5 1-15,2 0-1 0,0 2 0 16,0 2 1-16,0-1-2 0,0 4 2 16,0 1 0-16,1 2 0 0,-1 2 2 15,0 1-3-15,0 4 3 0,-1 1-1 16,-1 0-2-16,-3 3 3 0,1 0 5 16,-2 3 4-16,-2-3 6 0,0 3 7 15,0-2 8-15,-3 3 8 0,-2-4 6 0,0 3-2 16,-4-2-3-16,1-1-6 15,-1-1-5-15,-1-2-8 0,-1-1-10 0,0-3-6 0,0-4-4 16,0-4-3-16,0 1-2 0,3-1-7 16,0-4-24-16,2 2-36 0,1-3-49 15,2 0-72-15,1 0-180 0,1 2-170 16,1 3-69-16,1-3-14 0,3 5 25 16,0-1 57-16</inkml:trace>
  <inkml:trace contextRef="#ctx0" brushRef="#br0" timeOffset="3">7990 341 253 0,'3'12'447'0,"0"5"44"16,-1-1 30-16,-1 2-35 0,2 0-193 0,-3 2-113 15,2 1-66-15,0-1-42 0,-1 0-38 16,-1-1-52-16,2-5-81 0,-2 0-160 15,0-2-143-15,1-4-76 0,-1-2-30 16,0-6 7-16,0 0 61 16</inkml:trace>
  <inkml:trace contextRef="#ctx0" brushRef="#br0" timeOffset="15.41">8041 112 399 0,'0'-13'531'0,"-2"3"40"16,2 2 24 0,-3 2-66-16,3 0-235 0,0 4-171 15,0-2-197-15,0 4-256 0,0 0-137 0,0 0-71 16,5 3-31-16,2-2 16 0,1-1 108 16</inkml:trace>
  <inkml:trace contextRef="#ctx0" brushRef="#br0" timeOffset="16.41">8196 12 320 0,'2'-5'486'16,"3"-2"60"-16,-2 5 48 0,2-1-37 16,0 1-179-16,5 0-107 0,1 2-65 15,2 2-50-15,3 0-40 0,-1-1-34 16,3 3-24-16,0 0-23 0,0 0-17 15,3 0-33-15,-2 0-70 0,-2 0-205 16,-2 2-191-16,-1-4-110 0,-3 3-58 16,-4 1-2-16,2-1 45 0,-5 4 195 15</inkml:trace>
  <inkml:trace contextRef="#ctx0" brushRef="#br0" timeOffset="17.41">8371-432 112 0,'0'3'406'0,"0"3"58"15,1 3 38-15,-1-1-5 16,0-1-133-16,2 4-113 16,-1 1-68-16,1 4-41 0,-1 0-24 0,0 5-15 15,2 1-12-15,2 2-9 0,-2 7-6 16,2 0-5-16,-1 2-12 0,-1 4-5 15,0 7-12-15,-1-4-7 0,-1 6-8 0,1-3-11 0,-2 6 1 16,1 0 0-16,-1-2-1 0,0 0-2 16,0-3 0-16,2-2 2 0,-2-1-6 15,3-2-6-15,-1-5-1 0,0-2-2 16,-1-3-1-16,2-4 0 0,-1-6-2 16,0 0-2-16,-1-5-7 0,1-4-25 15,-1-2-39-15,-1-4-61 16,-1-2-173-16,1-2-186 0,-3-6-87 15,-1-2-30-15,0-2 12 16,-3-1 45-16,1-7 168 0</inkml:trace>
  <inkml:trace contextRef="#ctx0" brushRef="#br0" timeOffset="18.41">8687 221 136 0,'2'-4'429'0,"-1"1"54"0,1 3 34 16,-1-1-5-16,1 1-146 0,1 0-118 0,-1 0-74 15,1 0-43-15,0 0-20 16,2 1-19-16,-1-1-12 0,1 3-16 16,1 1-13-16,1 3-15 0,1-3-8 15,0 7-7-15,0-2-7 0,0 0-1 16,1 2 0-16,-1 1 2 0,0 0-2 0,2 1-1 16,-4 2-1-16,0-2-2 15,2 0 2-15,-3 2-1 0,-1-1-1 0,3 0-2 16,-6 1 1-16,2-1-3 0,-1-2-2 15,1 2-2-15,-1-3-1 16,0 0 0-16,-1 0 1 0,-1-1-1 0,0-4-1 16,2 0 0-16,-2-2-1 15,1 0 1-15,-1 0-2 0,0-1 2 16,0-3 2-16,0 0-1 0,0 0 1 16,0 0 4-16,-1-3-3 0,-1 3 2 15,1-4-2-15,-1 2 1 0,0 0-2 0,-1 1-1 16,0-5 0-16,0 5 1 0,-4-3 0 0,2 2 5 15,-2-2 8-15,-1 0 3 0,0 0 6 16,0 0 4-16,-2 0 0 0,-1 1-5 16,2 0-3-16,-2 1-3 0,1 2 0 15,-1 0-1-15,0 2 2 16,1 1 4-16,0 0-1 16,-1 3-2-16,3 0-4 0,-2 2-1 15,2-2 2-15,2 2 2 0,2 0 0 16,0-1 1-16,1 0 3 0,1 0 5 0,2 1 3 15,2-1 9-15,3 1 9 16,0-1 14-16,0 1 8 0,3-2 4 16,2 0 3-16,1 0-5 0,1-3-5 15,-1 1-10-15,2-4-12 0,0 0-10 16,0 0-11-16,0 0-8 0,-1-4-7 0,-2 4-9 16,-1 0-36-16,1 0-68 0,-4 0-108 15,-1-3-271-15,-2 3-182 0,-3 0-89 16,0 0-17-16,0 0 39 15,0 0 92-15</inkml:trace>
  <inkml:trace contextRef="#ctx0" brushRef="#br0" timeOffset="19.41">9039-452 314 0,'-2'3'414'0,"2"-1"44"0,0 0-12 16,0 1-54-16,0-3-125 15,2 0-87-15,0 0-45 0,-2 0-26 0,3 0-10 16,0-3-8-16,-1 3 0 16,2-2-5-16,0 0-5 0,1 2-9 15,2-3-9-15,-1 2-10 0,2 1-9 0,-1 0-7 0,2 0-4 16,-2 0-5-16,3 0-2 0,-2 0-2 15,2 0-4-15,-2 1-4 16,-2-1 0-16,2 3 4 0,-4-3 5 16,1 2 10-16,-2 0 9 0,0 1 12 15,-1 0 6-15,1 4 3 0,-3-2 1 0,0 1-5 16,2 4-5-16,0 2-6 0,-2 3-8 16,0 1-5-16,1 5-8 15,1-1-6-15,-1 2-7 0,1 2-6 16,0 5-4-16,-1-3-4 0,2 4 0 0,-1 0-2 0,0 3 0 15,1 0 0-15,-2 1 0 0,3 0 1 16,1 0-1-16,-4 3 0 16,4-1-4-16,-3-1 3 0,1 1 1 0,2 2 1 15,-1-5 0 1,-1 2 2-16,-2-3 5 0,3-4-5 16,-1 1 0-16,0-5-3 0,-1-1 1 15,-1 0-1-15,2-5 0 0,-1-2 1 16,-2-2 0-16,0-3 2 15,0 2 0-15,0-3-2 0,-2-3 2 16,-1 0-1-16,0-1-1 0,1-1-1 0,-2-1 0 16,-1-2 0-16,-2-2 0 0,1 0 0 15,0 0 0-15,-3 0 0 0,1 0 0 16,0 0 0-16,0 1 1 0,-1-1 0 16,1 2 1-16,1 0 0 0,2-2-1 15,-1 4-1-15,1-1 0 0,0-3 0 16,1 4-1-16,0-4 0 0,3 1 0 15,-1 2 0-15,2 0 6 0,0-3 6 16,3 0 5-16,1 3 8 0,0-3 9 16,1 1 11-16,3 2 3 0,0-3 2 15,3 0-1-15,-2 0-4 0,4-3-7 16,0 2-10-16,1-2-7 0,0-3-7 16,1 1-4-16,-1 1-4 0,0-3 0 15,-1 0-3-15,-1 4 0 16,-2-3-1-16,1 3-1 0,-4-3-4 0,-2 3-22 15,0 1-40-15,0 2-64 0,-2-2-89 16,-3 4-216-16,0-2-201 0,0 0-85 16,0 0-16-16,0 0 31 0,2 2 76 15,-2-2 206-15</inkml:trace>
  <inkml:trace contextRef="#ctx0" brushRef="#br0" timeOffset="20.41">9489 207 133 0,'2'2'493'0,"-1"2"70"16,-1 3 48-16,-1 2 38 0,1 5-172 16,0 4-162-16,-2 1-105 0,0 3-64 15,-1 3-44-15,3-3-34 0,-1 0-24 16,1 0-19-16,0-4-21 0,0 1-51 15,0-4-67-15,-2-4-163 0,2-2-181 16,-2-4-122-16,2-5-52 0,0 0 6 16,2-11 49-16,0-3 145 0</inkml:trace>
  <inkml:trace contextRef="#ctx0" brushRef="#br0" timeOffset="21.41">9504 0 308 0,'2'-19'558'0,"-1"3"54"15,1 3 31-15,0 5 1 0,-1 4-257 16,-1 3-194-16,0 1-162 0,2 4-258 0,-2-1-211 16,1 3-111-16,1 3-59 0,1-2-8 15,0 6 44-15</inkml:trace>
  <inkml:trace contextRef="#ctx0" brushRef="#br0" timeOffset="22.41">10463 161 77 0,'0'-3'352'0,"0"3"51"0,0 0 26 16,0 0-15-16,0 0-103 0,1 0-87 15,-1 0-61-15,0 0-39 0,2 0-24 16,0 0-9-1,-2 0-11-15,1 0-3 0,-1 0-3 0,3 0-1 16,-1 0-3-16,0 0-4 16,1-3 1-16,-2 3-1 0,3 0-3 15,-1 3-7-15,0 0-6 0,4-2-11 16,-4 6-11-16,4-3-12 16,-1 3-13-16,2 4-4 0,0 0-4 0,0 1 6 15,1 3 6-15,-1-1 5 0,-1 4 11 16,1-1 5-16,-2 3 6 0,1 1-3 15,-1-3-2-15,-1 2-1 16,0 1-5-16,0-2-1 0,-2-2-3 16,0 1-4-16,-1-5-2 0,0 1-3 0,-1-3-3 15,1-4 0-15,0-1-4 0,-1 0-3 16,-1-2-1-16,0-4-3 0,0-2 1 16,-3-4-5-16,3 2 0 0,-3-4-3 15,0 2-2-15,-1-2 0 16,-1-1-5-16,-1 1 1 0,-3 0-2 0,1 3 4 15,-1-2 4-15,-1 3 3 0,1 0 7 16,-2 1 6-16,0 0 7 0,0 1 2 16,-1 0 1-16,4 2 4 0,-4 0-2 15,3 2 0-15,-1 0-1 0,0 1-2 16,2 2-2-16,3-1-4 0,-2 2-2 16,2 2-2-16,2 0 1 0,-2 2 7 15,2-3 2-15,3 4 6 0,-1 0 6 16,2-1 7-16,-1-1 3 0,3 0 8 15,2 0 7-15,0-2 5 0,2 1 2 16,0-1-1-16,1-3-2 0,1-1-10 16,1-3-12-16,1 0-14 0,1 0-5 15,-2-3-10-15,1-1-2 0,2 0-2 16,-2 0 1-16,1 1-2 0,-4 1-37 16,0 0-60-16,-3 2-113 0,-2 0-265 15,-3 4-156-15,0-4-79 0,2 7-9 16,0-3 38-16,-1 3 96 0</inkml:trace>
  <inkml:trace contextRef="#ctx0" brushRef="#br0" timeOffset="23.41">10611-119 184 0,'12'-1'482'0,"-1"-2"63"0,2 1 40 15,1 2 25-15,1 2-216 0,2-2-141 16,0 3-91-16,0-3-60 15,2 1-39-15,-1 2-24 0,-3 1-18 16,3-2-10-16,-2 3-24 0,0 0-47 16,-4 3-119-16,-1-2-205 0,-3 2-126 0,1 2-63 15,-5 2-19-15,1 1 26 0,-2 3 109 16</inkml:trace>
  <inkml:trace contextRef="#ctx0" brushRef="#br0" timeOffset="24.41">10772-623 63 0,'-1'-11'382'0,"-3"4"59"16,4-4 38-16,-3 5 1 0,3 0-115 15,-2 2-108-15,2 0-68 0,0 2-45 16,-1 0-33-16,1-1-12 0,1 3-10 16,-1 0-2-16,2 3 6 0,-2-1 8 15,2 4 12-15,-1 4 3 0,3 3-3 0,-3 2-6 0,2 6-9 16,0 1-15-16,0 7-13 0,2-1-12 15,-1 7-8-15,0 1-9 0,1 5-7 16,-1 1-6-16,0 3-5 16,0-1-6-16,-2 3-7 0,1 2-3 15,-1 0-3-15,0-3-1 0,-1 0-3 16,1-1 0-16,-1-1-4 0,-1-2 1 16,2 2 3-16,0-8 0 0,-2-1 0 15,0-2 0-15,1-7 4 0,-1-3-21 16,0-5-25-16,2-2-39 0,-2-5-51 15,-2-3-65-15,1-7-162 0,-4-1-177 0,0-1-91 16,-2-6-20-16,3-1 16 0,-4-3 50 16,1-4 153-16</inkml:trace>
  <inkml:trace contextRef="#ctx0" brushRef="#br0" timeOffset="25.41">10934 306 405 0,'1'8'521'0,"2"2"56"16,-1-2 36-16,-2 3-69 0,3 1-195 0,0-2-119 15,0 0-70-15,2 3-43 0,-1-4-28 16,1 5-23-16,2-5-12 0,1 0-8 15,1-2-9-15,0-1-5 0,-1-1-7 0,3-4-2 16,-1-1-5-16,1-3-4 0,-1-1-4 16,-2-5-2-16,1-3-5 0,-3-2 1 15,2-3-4-15,-4-1-4 0,-1 0-2 16,-2-3 0-16,-1 1 4 0,-3-2 2 16,-2-2 6-16,-3 1 1 0,0-3 2 15,0 2-1 1,-4 4-3-16,3 2-4 0,-3 7-1 15,1 4-1-15,2 7 0 0,-2 7-3 16,3 4-8-16,2 4-32 0,-1 6-43 16,2-1-101-16,2 6-239 0,1 1-141 0,2-3-68 15,4 2-7-15,0 1 22 16,5-5 90-16</inkml:trace>
  <inkml:trace contextRef="#ctx0" brushRef="#br0" timeOffset="26.41">11226 130 226 0,'0'6'401'0,"0"2"45"16,2 3 9-16,-1 0-37 0,-1 0-130 15,2 1-93-15,-1 2-54 0,-1 0-34 16,2 4-17 0,0-1-10-16,-1 1-7 0,-1 0 0 15,0 0-4-15,2 0-3 0,-2 1-3 16,0-1-2-16,0-1-2 0,0-4-8 15,0 0-9-15,0-3-8 0,0-2-8 16,0 0-11-16,1-4-9 0,-1-2-2 16,2-4-7-16,0 0-3 0,1-6-5 15,0-5-7-15,4-1-3 0,-3-1-9 16,1-6-3-16,2-1 2 0,-1-1 5 16,1 1 5-16,1 1 10 0,-1 2 6 15,1-3 7-15,-2 7 2 0,2 1-1 16,-3 2 3-16,2 1 5 0,-4 4 11 15,1 3 9-15,0 1 11 0,0 3 2 16,-1 4 1-16,0 4-7 0,0 3-12 16,-3 3-3-16,2 0 2 0,0 1 7 15,-2 3 14-15,0 0 12 0,0 0 16 16,0-2 1-16,0 1-4 0,0-2-8 16,0-2-12-16,0-3-14 0,1-2-11 15,1-2-8-15,-1-2-9 0,4-4-4 16,0-4-3-16,2-4-2 0,-3-2-4 15,3-2-3-15,2-5 2 0,0 2 5 16,-1-4 5-16,2 2 5 0,0-1 4 16,-3 6 5-16,1 1 1 0,0 0-4 15,-2 3-3-15,1 2-4 0,-2 2-2 16,-1 4-3-16,1 2-5 0,-2 2-4 16,2 4 0-16,-1 4 4 0,-1 2 10 15,1-2 11-15,-3 5 14 0,2-1 7 16,1 2 7-16,-3 3 1 0,-1-5-10 15,2 2-10-15,-2-1-7 0,-2-2-10 16,2 3-4-16,0-7-6 0,-1 1-25 16,1-4-47-16,-2 0-69 0,0-2-121 15,1-3-244-15,-1 1-153 0,2-4-58 16,0 0 1-16,0 0 43 0,0 0 112 0</inkml:trace>
  <inkml:trace contextRef="#ctx0" brushRef="#br0" timeOffset="27.41">11678 261 408 0,'1'0'566'0,"2"5"68"15,-1 2 44-15,0 2-33 0,-1 3-225 16,1 3-145-16,-2 3-93 0,1 0-63 0,-1 2-43 16,0-2-34-16,0 0-16 0,4 1-18 15,-4-5-36-15,0 0-54 0,0-3-78 16,0 0-193-16,0-8-190 16,0-3-95-16,0 0-24 0,0-8 26 15,0-5 57-15,0-5 188 0</inkml:trace>
  <inkml:trace contextRef="#ctx0" brushRef="#br0" timeOffset="28.41">11727-51 256 0,'1'-17'572'15,"2"1"77"-15,-3 6 40 0,0 3 23 0,0-2-238 16,0 5-188-16,2 2-135 16,-2 2-117-16,0 0-114 0,0 2-233 15,0-2-198-15,0 0-105 0,3 4-49 16,0-1 15-16,1 3 58 0,2-1 203 15</inkml:trace>
  <inkml:trace contextRef="#ctx0" brushRef="#br0" timeOffset="29.41">12065 155 253 0,'1'0'307'0,"1"-3"16"0,-1 3 0 16,1 0-45-16,0 0-45 0,-1-1-25 16,1 1-20-16,-1 0-14 0,1 0-18 15,-2 0-22-15,2-3-18 0,-2 3-18 16,0 0-11-16,-2-2-9 0,0 2-4 16,1 0-7-16,-2-2 0 0,-1 2 0 15,1 0-3-15,-2 0-1 0,2 0 2 16,-2 0 3-16,-2 2 0 0,2-2 3 15,-1 2-1-15,0 1-5 0,-1-2-8 16,-1 2-8-16,0 4-9 0,1 0-10 16,-3-1-8-16,2 3-8 0,0 0-4 15,0 1-5-15,3 1 0 0,-4 4 3 16,2-1 6-16,3 4 8 0,-3-3 5 16,4 0 7-16,-2 3 4 0,3 0 1 15,2-2-2-15,0 2 1 0,0-1-2 16,2-2-1-16,3 3-3 0,0-7-2 15,3 1-7-15,-1-1-2 0,3-4-4 16,0 0-7-16,1-1-9 0,4-4-6 16,-2 1-7-16,2-3-5 0,-2-3-5 15,1 3-13-15,-4-2-35 0,2 2-53 16,-3 0-83-16,-4 0-238 0,-2 2-162 16,-3-2-76-16,0 0-8 0,2 3 32 15,1-3 75-15</inkml:trace>
  <inkml:trace contextRef="#ctx0" brushRef="#br0" timeOffset="30.41">12298 158 265 0,'1'0'515'15,"1"4"63"-15,-1 3 45 0,1-1 5 0,-2 3-206 16,2 2-138-16,-1 3-72 0,1 2-46 16,0 2-32-16,-2 0-25 0,1 1-19 15,-1 3-16-15,3-4-19 0,-3-1-17 16,2 1-16-16,0-3-22 0,-1-3-44 15,-1-5-66-15,0 1-100 0,-1-5-225 16,1-3-163-16,-4-3-71 0,3-5-8 0,-1-3 37 16,2-6 87-16</inkml:trace>
  <inkml:trace contextRef="#ctx0" brushRef="#br0" timeOffset="31.41">12351-101 338 0,'4'-13'619'0,"-4"7"70"0,0-1 38 16,-2 6 22-16,0-2-280 0,2 6-209 16,0-2-173-16,0 1-156 0,0 3-273 15,0-5-199-15,-1 4-107 0,1 0-44 16,0 1 19-16,0 2 68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05:48.3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15358 451 229 0,'2'0'296'16,"-1"0"4"-16,1-2-14 0,-1 2-32 0,-1 0-47 16,4 0-48-16,-4-2-29 0,1 2-22 15,-1-2-11-15,2 2-9 0,-2 0-8 16,1-2-5-16,-1 2-3 0,0-2-6 16,2 2-7-16,-2-2-7 0,2 2-5 15,-2-2-3-15,0-1-5 0,1 3-4 16,-1-1-3-1,0-1-4-15,0 0-3 0,2 2-2 16,0-3-3-16,-1 2 1 0,-1-2-2 16,2 3-1-16,-1-3-3 0,2-1-1 0,-3 0-4 15,1 1-2-15,2-1 1 0,1-2-1 16,-3 1 0-16,4 0-1 16,-2-1 0-16,2-2-3 0,-2 0-1 15,2-1-1-15,2 0-1 0,-2-1 1 0,-1 2-1 0,3-2 1 16,-2-3 2-16,2 1 0 0,-2 3 0 15,1-5-2-15,0 3 0 0,1-4 0 16,-1 3-2-16,1-2 0 0,-1 3 0 16,1-4 1-16,0-2 1 0,-1 3 2 15,1-1 3-15,-1 2-1 0,1-1 4 16,-3 3-3 0,1-1 2-16,2 2-4 0,-3-2 1 15,0 4-2-15,1-1 1 0,-2 0 0 16,2 0 3-16,-1-2 5 0,-1 4 2 15,-2-1 7-15,3 0 3 0,-3 2 3 16,1 0 1-16,-1 1-2 0,1-2 2 16,0 3-2-16,-2 1 0 0,0-1-4 15,1 0-2-15,-1 1-5 0,0-1-4 0,2 3-5 0,-1-2-3 16,-1 0-2-16,2 3-1 16,0-3-1-16,-1-1 2 0,-1 2-2 15,2 0 1-15,0 1 0 0,-2-2 1 16,1 0 1-16,-1 2 2 0,0-1-1 0,2 2 2 15,-2-2 0-15,1 0 0 0,-1 2-2 16,0-2 0-16,1 2-4 0,-1 0 3 0,0-2-2 16,0 2 1-16,0 0 4 0,0-1 3 15,0 1 2-15,0 0 2 0,0-4-3 16,0 4 2-16,0-1-1 0,0 1-3 16,0 0-2-16,0 0 1 0,0 0-1 15,0 0 1-15,0 0 3 0,0 0 1 16,0 0 3-1,2 1 1-15,-2 3 4 0,0-4-3 16,1 1-2-16,-1 3-2 0,0 0-2 16,0 2 0-16,2 0-1 0,-1 0 1 15,-1 3 3-15,0-1 1 0,2 1-1 16,0 2-1-16,-1 1 0 0,1-1-3 16,-1 1-2-16,3 2-1 0,-3 1 2 15,3-1 3-15,-3 0 4 0,2 2 1 0,1-2 6 16,0 3-1-16,0-3-1 0,1 4-2 0,-1-4-3 15,1 4-3-15,-3-3-1 0,3 1-3 16,2-2-3-16,-4 0-2 0,2 1 0 16,0-1 0-16,-2-2-2 0,2 1 1 15,-4-4 0-15,3 1 0 0,-1 1-1 16,-2-3-1 0,3-1 1-16,-4 0 1 0,1 0-2 15,-1-4 2-15,2 1-1 0,-2-2 0 16,1-2 3-16,-1 2 3 0,0-2 0 15,2-2 3-15,-2 2 1 0,0-2 0 16,0 2-1-16,0-4-4 0,0 2-1 16,0 1-1-16,0-2 1 0,0-1-2 15,-2 2-1-15,2 0 1 0,0-2-2 0,0 1-1 16,0-4 0 0,0 3-1-16,-1 0 1 0,1-1 3 15,-2 2 3-15,2-3 2 0,0 3 2 16,-1-1-1-16,1 0 0 0,0 3 0 15,0-2-3-15,-4-1-1 0,4 0 1 16,-1 0-2-16,1 1 0 0,-3-2 0 16,1-1-1-16,-1 2 2 0,1-2 3 15,-1-2 8-15,0 4 4 0,-1-4 1 16,1 2 5-16,0-1 2 0,0 2 0 16,-2-2-2-16,0 3 1 0,1-3-1 15,-2 2-3-15,-1 0 2 0,2 1-4 16,1 0-3-16,-4 0-2 0,3 1-3 15,-3 3 1-15,1 0-6 0,3 0-2 16,0 0-2-16,-3 0-2 0,2 0-2 16,0 2 2-16,1-1-2 0,0-1 0 15,0 2 0-15,0 0 0 0,3 1 0 16,-3-3 0-16,3 1 0 0,-1-1-2 16,2 3 0-16,-1-3 1 0,1 0-2 15,0 0 2-15,0 0 0 0,0 0 1 16,0 0 0-16,0 0 0 0,0 0 0 15,0 0-1-15,0 0 1 0,0 0 0 0,0 0 0 16,0-3 0-16,0 3 2 0,1 0-1 16,2-1 2-16,1 1 4 15,-3 0 1-15,4-3 3 0,-2 3-3 16,1 0 4-16,0 0-4 0,1 0-3 16,2 0-2-16,-2 3-3 0,-1-3 0 15,0 1 0-15,3-1 0 0,-3 3 0 16,1 1 1-16,2-2 1 0,-2 0 1 15,1 1-1-15,1-3-2 0,-3 0 2 16,2 0-2-16,0 0 0 0,1 0 1 0,-2 0-1 16,-1-3 0-16,0 3 2 0,-3-2 0 15,2 2 2-15,-3-2-1 16,0 2 1-16,0-4 0 0,-1 4-1 16,-2-3-2-16,1 2-1 0,-1 1 0 15,0-3 0-15,-1 3-2 0,3 3-2 0,-3-3-14 16,3 1-39-16,-2 3-70 0,-1-1-126 15,2 1-267-15,1-1-152 0,-1 0-71 16,2-3-3-16,2 4 47 0,-1 0 114 16</inkml:trace>
  <inkml:trace contextRef="#ctx0" brushRef="#br0" timeOffset="1">15859-130 299 0,'-2'0'438'0,"0"3"44"16,2-3 14-16,0 1-55 0,0-1-148 16,2 0-93-16,0 0-55 0,1 0-26 15,2-1-16-15,-1-2-11 0,1 1-12 16,3 2-14-16,-1-2-3 0,1 2-8 15,4 0-2-15,-3 2-1 0,3 0-2 16,0 1 2-16,-1 0-5 0,2 1-5 16,1 0-10-16,-1 3-8 0,1-3-9 15,0-1-3-15,2 1-4 0,0 0-4 16,0-1-1-16,0-3-6 0,-2 0-25 16,-2 2-46-16,1-2-66 0,-3 0-196 15,-4-2-172-15,1 2-84 0,-3 0-26 16,0 2 20-16,-4-2 51 0</inkml:trace>
  <inkml:trace contextRef="#ctx0" brushRef="#br0" timeOffset="2">16001 15 107 0,'1'-3'331'0,"-1"2"51"16,0 1 15-16,2-2-23 0,-2 2-73 16,2 0-62-16,-2-2-44 0,0 2-30 15,0 0-24-15,0 0-14 16,0-2-17-16,0 2-14 0,0 0-17 16,0 0-13-16,0 0-15 0,0 0-13 15,0 2-8-15,0-2-6 0,0 2-2 16,0-2 2-16,0 3 2 0,0 0 3 15,0 3 2-15,0 0-2 0,0 0 1 16,1 5 5-16,-1-2-1 0,2 4 2 16,-1 1 3-16,1 2-1 0,1 0-2 15,-1 2-4-15,1 0-5 0,-1 3-3 16,-1-3-6-16,2 4-3 0,-1-4-5 16,0 1-5-16,-2 0 0 0,1-3-2 15,-1 1-3-15,0-2 2 0,0-1-2 16,2-3 0-16,0 0-2 0,-2-3 2 15,3 1-1-15,-3-3-1 0,1-3-1 16,1 0 1-16,0-1-6 0,-1 0-19 16,-1 0-34-16,0-2-52 0,0 0-133 15,0 0-200-15,-3-2-113 0,0 0-46 16,-4-3-2-16,4 2 36 0,-2-3 124 16</inkml:trace>
  <inkml:trace contextRef="#ctx0" brushRef="#br0" timeOffset="3">16281 137 107 0,'0'0'409'16,"-2"0"59"-16,2 2 42 0,-2-2-7 15,1 0-131-15,-3 2-116 16,1 0-74-16,2 0-48 0,-3 0-31 16,3-1-19-16,-2 4-17 0,1 1-11 15,0-2-10-15,1 2-8 16,1 2-5-16,0 1 1 0,0 0-1 15,0 2 3-15,1 1 1 0,3 0-1 0,-1 1 5 16,2-2 3-16,-1 3 0 0,3-3-2 16,0 1-2-16,1-2 0 15,2 0-10-15,-1-5-5 0,3 2-10 16,-3-3-3-16,2 0-4 0,0-4-5 16,0 0 1-16,0-4-3 0,1 0 1 0,-4-3 0 15,4 0 0-15,-4-4-1 16,-2 2 0-16,2-5 0 0,-1 0-1 15,-4-2 1-15,0-2 1 0,-3-3-2 16,0 1 0-16,-1-3-3 0,-3 1 3 0,0 2 1 16,-3-1 2-16,1 1-2 0,-2 4 1 15,-2 0 2-15,2 3-2 16,1 4-2-16,-5-2 0 0,4 7-2 0,0 2 0 16,0 4-3-16,0 2-24 0,3 7-31 15,-1 0-53-15,0 4-112 0,2 1-210 16,-1 2-131-16,2 3-51 0,-1-1-5 15,3 0 34-15,1 2 100 0</inkml:trace>
  <inkml:trace contextRef="#ctx0" brushRef="#br0" timeOffset="4">16657 100 87 0,'-1'10'377'0,"1"5"52"0,-2-1 37 15,0 2-2-15,1 0-126 0,-2 0-91 16,3 1-58-16,-4 1-35 0,1-1-24 16,0-2-25-16,1 2-19 0,1-1-16 15,-3-2-17-15,3-2-13 0,-1-2-9 16,1-2-10-16,-1-1-4 0,0-3-4 15,4-1-5-15,0-6 2 0,-1-1-2 16,2-7 0-16,1 0-5 0,2-1-5 16,1-6-7-16,-1-3-9 0,2-1-4 15,-1-1-9-15,0-2-4 0,1 1-3 16,-3 0 9-16,1 4 6 0,0 0 7 0,-2 2 8 0,-1 5 8 0,0 3 5 16,0-1-1-16,-3 6-1 0,4-1-1 15,-4 3 5-15,1 3-1 0,-1 4 7 16,-1 3 8-16,1 0 4 0,0 4 6 15,0 1-2-15,1 0 6 0,1 1-5 16,-1 1-4-16,2 0-1 0,0-4-4 16,2 0-1-16,0-2 5 0,1-2-3 31,2-4 2-31,2 0-2 0,-1-4-2 16,2-4-3-16,0-4-7 0,3 0-5 15,-1-5-3-15,0-1 1 0,1 0 3 16,0-2 1-16,-2 2 1 0,0 0 3 15,-3 1 1-15,-1 1-2 0,-1 2-3 16,-1 2 5-16,-1 3 11 0,-2 0 11 0,0 3 8 16,-1 2 3-16,0 2 5 15,-2 2-9-15,0 2-13 0,-2 3-15 16,2 3-8-16,-2-1-2 0,1 3 0 16,-1 4 2-16,1-1 0 0,-1 4 1 15,0-1 5-15,1 3-4 0,-1-1-1 16,0-2-4-16,1 2 1 0,-1-2-3 15,2-2 0-15,0-2-1 0,0-2-20 16,0-1-38-16,2-4-61 0,-4 1-132 16,2-5-202-16,-1 1-131 0,1-4-54 15,0 4 4-15,0-4 41 0,0 0 121 0</inkml:trace>
  <inkml:trace contextRef="#ctx0" brushRef="#br0" timeOffset="5">17116 11 82 0,'2'10'443'16,"1"4"61"-16,-3 3 45 0,0-1 32 15,0 5-154-15,0 2-144 0,-2 0-89 16,1 3-56-16,-2 0-38 0,2 3-30 16,-3-2-23-16,1 1-18 0,2-2-11 15,-3-1-5-15,1-2-6 0,0-5-13 16,1-3-34-16,-1 0-61 0,-2-8-190 16,2 1-171-16,-2-5-91 0,4 1-37 15,1-4 5-15,-4-4 50 0</inkml:trace>
  <inkml:trace contextRef="#ctx0" brushRef="#br0" timeOffset="6">18284-273 275 0,'2'-1'409'0,"-2"-1"38"15,2 2-3-15,-2 0-47 0,0 0-129 16,0 2-87-16,0-2-44 0,0 4-25 15,0 0-12-15,0 0-9 0,-2 2-10 16,2 0-9-16,-2 5-12 0,1 1-6 16,-1 1 2-16,-3 4 1 0,2 4 1 0,-2-2 1 15,0 6 0-15,-1 2-9 16,-1-2-8-16,1 5-2 0,0-3-1 16,-1 1-1-16,-2 4 1 0,3-3 2 15,0 1-1-15,-3-1-9 0,5-1-11 16,-3-1-9-16,1-5-5 0,1-2-1 15,2-2-5-15,0-4 0 0,2 0 2 16,1-7-1-16,0-3-1 0,1-4 0 16,1-4 0-16,0-3 3 0,2-4-3 0,0 0-2 15,0-5-4-15,2-2-4 16,0-3-9-16,3-5-3 0,0 0 1 16,-1-6 3-16,3 3 8 0,-2-5 10 0,3 1 10 15,-3-1 6-15,3 0 3 0,-2 0-2 16,-1-1-4-16,3 3-4 0,-3 1-1 15,1 3-3-15,0 1-3 0,-3 1-1 16,1 4-1-16,0 2 2 0,-2-1-2 16,-1 4 0-16,2 5 0 0,-4-1 0 15,0 4 0-15,-1 4 2 0,-1 1-2 16,1 2 1-16,0 2-1 0,-2 2 0 16,-2 2 6-16,2 6 4 0,-2-1 6 15,1 4 7-15,1 1 7 0,0 2 7 16,0 2 2-16,0 3 0 0,0 1 1 15,1 3 3-15,1-1-2 0,1 4-4 16,0-1-6-16,0 1-4 0,0 1-8 16,2 3-5-16,1-2-1 0,1-1 4 15,-3 0 4-15,5 0 0 0,-1-3 8 16,0-2-1-16,0-1 0 0,2-1-7 16,0-4 0-16,-1-4-4 0,4-1-7 15,-2-3-2-15,1-6-4 0,0 0 0 16,1-7-2-16,0-2 0 0,-2-5 0 15,2-3-2-15,0-3-2 0,-1-4 2 16,-1-3 2-16,-2-1-2 0,2-2 2 16,-5-6 1-16,2 3-1 0,-1-3-2 15,-2-1-2-15,-1 3 2 0,0 0-2 16,-1 2 1-16,-3 1 0 0,4 3 0 16,-4 4 1-16,1 2-2 0,-1 1 2 15,0 5-2-15,2 4 0 0,-2 2-7 0,0-1-17 16,-2 6-26-16,2-1-43 0,0 4-60 15,-3 2-103-15,1-2-219 0,-1 4-145 16,-2-2-55-16,2 2-5 0,-2 2 40 16,-2-2 91-16</inkml:trace>
  <inkml:trace contextRef="#ctx0" brushRef="#br0" timeOffset="7">19048 168 125 0,'3'0'369'16,"2"-3"47"-16,-2 3 31 0,0-2-27 16,0 2-128-16,3-2-84 0,-1 0-52 0,-1 2-32 15,1-4-21-15,3 2-16 0,-1-3-12 16,-1 2-5-16,2-3-8 0,0-1-9 16,-1 0-10-16,2-1-8 15,-1-2-10-15,-2-1-7 0,0-1-2 0,-1-1 4 16,0 1 5-16,-3 1 5 0,-1-4 5 15,-1 3 9-15,-1 0 7 0,-2 3 0 16,-2-1-4-16,0 3-5 16,-2 0-9-16,-1 3-12 0,0 4-14 15,-1 2-8-15,2 1-7 0,-3 6 0 0,0 2-4 16,1 4 10-16,0 3 8 0,3 2 13 16,1 0 14-16,0 2 11 0,2 0 14 15,-1 3-2-15,3-3-3 0,1 1-12 16,1-3-8-16,4-2-10 15,0 0-10-15,0-4-6 0,3 0-5 0,1-5-14 16,2-3-36-16,-2-2-58 0,1-2-114 16,-3-2-216-16,1-3-135 0,0-2-59 15,-1 1-1-15,-2-2 35 0,-1 0 104 16</inkml:trace>
  <inkml:trace contextRef="#ctx0" brushRef="#br0" timeOffset="8">19285 127 261 0,'8'-9'441'0,"1"1"39"15,-1-2 24-15,4-1-51 0,-4 0-179 0,1-3-110 0,2 0-62 16,-2-3-36-16,1-1-23 0,0 3-17 15,-1-6-12-15,-1-1-4 0,0 0-6 16,-1 0-4-16,-2-5-2 0,2 1-2 16,-6-2 1-16,1-1-3 0,-2 3 4 15,-2-1 8-15,1 3 10 0,-2 4 5 16,-1 2 6 0,-1 3 3-16,2 6 3 0,-2 1-10 15,0 1-8-15,-1 3-7 0,1 4-3 16,-2 2-3-16,1 0-1 0,-1 2 0 15,1 4-1-15,-1 2 1 0,1 1 1 16,1 4 6-16,-2-3 3 0,1 6 10 0,-1 2 7 16,1 1 6-16,-2 2 3 0,1 4-1 15,1 2-1-15,-1 0-4 0,0 4-1 16,2 0 0-16,1 1-2 0,0-3-1 0,0 3-1 16,0 1-1-16,3-4-6 0,-1 3-1 15,0-4 1-15,2-2-2 0,2 0 2 16,0-7 4-16,-1 2-5 15,1-5-4-15,3-2 0 0,0-1-3 16,-1-4-3-16,1-4 2 16,3 0 4-16,-1-7 2 0,5 0 0 15,-3 0 0-15,1-7-2 0,1-1-5 16,0-6-4-16,1 3-2 0,0-3 0 16,-3-2-3-16,0-2 0 0,-1 0 2 15,-4-3-2-15,0 2 1 0,-1 0-1 16,-3 0 2-16,0 3 1 0,0 1-1 15,-3 3 1-15,2 1-2 0,-3 4 0 0,1 3-1 16,-1 4-2-16,1 0-1 0,0 4 5 16,0 3 7-16,-1 7 6 0,3-3 10 15,-1 5 6-15,1 1 4 0,1 2 0 16,1-4-6-16,1 2-6 0,1-1-8 16,0-2-6-16,4-3-2 0,1 0-3 15,-1-2-1-15,3-5-2 0,1-2 0 0,0-2-23 0,0-2-48 16,0-4-63-16,-2-1-148 15,-1-4-208-15,1 0-115 0,-1-1-39 16,0 0 17-16,0-4 45 0,-3-1 140 16</inkml:trace>
  <inkml:trace contextRef="#ctx0" brushRef="#br0" timeOffset="9">19607-91 248 0,'-2'0'424'0,"5"0"44"0,-3 2 33 16,5 0-45-16,0 2-144 0,2-2-80 0,1 3-42 15,4-4-23-15,0 3-18 16,5 0-21-16,-1-2-25 0,5 2-23 16,0 2-24-16,1-1-17 0,-1-1-19 15,-1 3-15-15,-3 0-13 0,0-1-27 16,-3-1-35-16,-5 2-50 0,-3-1-106 0,-3-1-181 15,-3-1-114-15,0-4-41 16,0 4-3-16,-3 0 36 0,3-1 96 16</inkml:trace>
  <inkml:trace contextRef="#ctx0" brushRef="#br0" timeOffset="10">19697-538 229 0,'0'-1'429'16,"1"4"46"-16,-1 2 37 0,-1 1-40 15,1 1-145-15,0 4-88 0,-2 1-42 16,2 4-21 0,-1 2-11-16,1 1-4 0,0 6-3 15,0 0-3-15,0 2-6 0,0 5-8 16,0 1-7-16,0 1-13 0,-2 5-14 16,0-3-18-16,1 5-16 0,-3-3-16 15,2 3-13-15,-1-1-14 0,0 0-6 16,-2-1-10-16,2-1-6 0,-4-3-3 15,4-1-2-15,0-5-2 0,0-1-1 0,-1-4-17 16,3-3-35-16,-2-3-50 0,1-6-62 16,0-2-77-16,1-3-160 0,-3-7-176 0,4 0-88 15,-1-6-16-15,2-3 28 16,1-8 61-16,1-1 147 0</inkml:trace>
  <inkml:trace contextRef="#ctx0" brushRef="#br0" timeOffset="11">19829-412 285 0,'0'6'428'0,"0"1"52"0,0 4 28 0,0 2-46 15,0 5-123-15,-2-1-80 0,0 5-47 16,2 2-32-16,-1 4-25 0,-1 3-19 16,1 3-10-16,-1 3-12 0,0 1-9 15,1 1-2-15,-3-1-5 0,3 3-14 16,-1-3-12-16,-1-2-17 0,1 1-11 16,1-3-17-16,-2-2-12 0,-1-2-6 15,0-1-3-15,1-4-4 0,2-3-3 16,-3-4-28-16,1-4-50 0,0-1-71 15,-2-6-117-15,-1-4-201 0,-1-3-148 16,2-5-54-16,-1-4 7 0,1-2 47 16,-2-3 106-16</inkml:trace>
  <inkml:trace contextRef="#ctx0" brushRef="#br0" timeOffset="12">19943 122 260 0,'3'10'500'0,"2"3"47"0,-4-1 29 15,4 0-6-15,-2 3-228 0,-1-1-149 16,-1 0-75-16,0 2-36 0,-1-1-15 16,-1-1 2-16,1 4 2 0,-1-4 1 15,-1 1-5-15,1-3-12 0,1-3-14 16,0-3-17-16,0 1-10 0,0-7-6 15,1 0-5-15,2-8-1 0,0-2-15 16,3-6-25-16,2-2-22 0,0-5-25 16,4-4-12-16,1 3-5 0,-1-2 9 15,0 1 21-15,0 3 16 0,-1 4 13 16,-1 0-10-16,-2 4-30 0,-1 3-114 16,-2 3-139-16,-4 2-107 0,2 4-48 15,-3 2-11-15,0 4 23 0,2 0 104 16</inkml:trace>
  <inkml:trace contextRef="#ctx0" brushRef="#br0" timeOffset="13">20173 257 394 0,'3'0'529'16,"-3"6"44"-16,1-1 25 0,3-2-62 15,-1 3-211-15,-1 0-134 0,1 2-80 16,4-2-32-16,-2 2-11 0,-1 0-3 16,4-1 0-16,0-2-2 0,1-3 1 15,0 1-10-15,2-6-14 0,-2-1-15 16,1-3-10-16,0 0-5 0,-2-5-4 16,0-2-3-16,-4-1 0 0,2-3-3 15,-3-2 0-15,-1-1 0 0,-2-4 0 16,-2-2 0-16,-3 0 2 0,1 4 1 15,-4 4-2-15,-1 1 1 0,-3 7 0 16,0 4-2-16,-1 3-4 0,1 8-5 16,-3 3-30-16,2 2-50 0,0 5-108 15,2 0-217-15,-2 2-137 0,3 2-67 16,0 0-10-16,5 3 30 0,1-3 99 16</inkml:trace>
  <inkml:trace contextRef="#ctx0" brushRef="#br0" timeOffset="14">20499-40 102 0,'0'1'388'0,"1"3"54"16,-1-1 36-16,0 1-25 0,0 1-113 16,-1 4-105-16,1-1-61 0,-2 1-33 15,0 3-17-15,-1 3-9 0,2-1-4 16,-1 4-5-16,-1-2-4 0,0 2-5 16,1 0-8-16,-1 3-7 0,0-5-9 15,-1 2-13-15,3-1-10 0,-3-4-14 16,3 0-12-16,1-1-6 0,-2-4-8 15,2 0-4-15,0-2-4 0,0-2 2 16,0-1-3-16,1-3-1 0,0-3 2 16,4-1-1-16,0-2 0 0,1-2-1 15,2-4-1-15,2-4 0 0,-1-1-1 16,3 1 1-16,1-2-3 0,2-3 0 16,-2 3-2-16,-1 0 2 0,0 2 1 15,0 2-2-15,-3 1 2 0,-1 5 1 16,0 4 0-16,-3-4-2 0,-1 8 1 15,-2 0-5-15,-1 8 8 0,-1-1 7 16,0 4 13-16,0 0 12 0,-1 5 8 16,-1 1 6-16,0 1-5 0,0 0-2 15,1-2-17-15,-1 0-9 0,0 0-5 16,2-4-5-16,0 1-3 0,0-3-6 16,0-2-31-16,2-2-46 0,0-2-69 0,-1-4-182 0,-1 0-190 0,4-4-101 15,-1 0-29-15,2-1 19 16,2-6 51-16,1 1 171 15</inkml:trace>
  <inkml:trace contextRef="#ctx0" brushRef="#br0" timeOffset="15">20818 107 294 0,'0'11'537'0,"0"6"49"0,-1-4 27 15,-2 7 2-15,1-2-256 0,0 0-164 16,1-2-106-16,-1 0-79 0,1-2-75 16,-3-3-120-16,4-4-180 0,-1-4-128 15,1-3-56-15,0 0-8 0,1-6 32 16,3-6 92-16</inkml:trace>
  <inkml:trace contextRef="#ctx0" brushRef="#br0" timeOffset="16">20929-173 261 0,'7'-6'564'0,"-4"4"59"0,-1 4 8 16,-4 2-47-16,-1 5-447 0,0-1-387 15,-2 0-206-15,-2 0-108 0,1 0-38 16,0-1 35-16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48:47.54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B33AEEC-D313-4998-8382-3A5E77C9DD21}" emma:medium="tactile" emma:mode="ink">
          <msink:context xmlns:msink="http://schemas.microsoft.com/ink/2010/main" type="writingRegion" rotatedBoundingBox="11145,6169 11401,9707 10922,9742 10666,6203"/>
        </emma:interpretation>
      </emma:emma>
    </inkml:annotationXML>
    <inkml:traceGroup>
      <inkml:annotationXML>
        <emma:emma xmlns:emma="http://www.w3.org/2003/04/emma" version="1.0">
          <emma:interpretation id="{B6E74905-8E53-4BF5-B6A6-0DD161588338}" emma:medium="tactile" emma:mode="ink">
            <msink:context xmlns:msink="http://schemas.microsoft.com/ink/2010/main" type="paragraph" rotatedBoundingBox="11145,6169 11401,9707 10922,9742 10666,6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769B84-728B-4451-B272-C4EF7ECEE46F}" emma:medium="tactile" emma:mode="ink">
              <msink:context xmlns:msink="http://schemas.microsoft.com/ink/2010/main" type="line" rotatedBoundingBox="11145,6169 11401,9707 10922,9742 10666,6203"/>
            </emma:interpretation>
          </emma:emma>
        </inkml:annotationXML>
        <inkml:traceGroup>
          <inkml:annotationXML>
            <emma:emma xmlns:emma="http://www.w3.org/2003/04/emma" version="1.0">
              <emma:interpretation id="{FEC3AD37-75A0-4C1C-BEBB-9BB4FBA4FD26}" emma:medium="tactile" emma:mode="ink">
                <msink:context xmlns:msink="http://schemas.microsoft.com/ink/2010/main" type="inkWord" rotatedBoundingBox="11145,6169 11336,8811 10861,8846 10670,62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124 2397 26 0,'0'5'198'0,"-3"-2"25"16,3 2 9-16,-3-2 3 0,3-2-12 15,-2 3-24-15,2-2-44 0,-2 4-38 16,2-1-24-16,-3-3-17 0,3 4-7 16,-1 1-9-16,-1-4-6 0,2 1-9 15,0 1-7-15,0 0-4 0,-2 1-8 16,2-4-2-16,-2 3-2 0,-1 0-2 15,3-2 0-15,-1 3 1 0,-1-2 6 16,2 1 3-16,-1-2 10 0,1 2 5 16,0-2 5-16,-5 2 9 0,5-3 1 15,0 4 4-15,-4-4-1 0,4 1-1 16,0-1-2-16,0 1-7 0,-3 2-5 16,3-5-6-16,0 5-6 0,-1-5-2 15,1 3-1-15,0-1-2 0,0-2-3 16,0 3-3-16,0-3 3 0,0 0-4 15,0-3 2-15,0 3-1 0,0-2 5 16,1-1 1-16,-1-2 3 0,3 0 2 16,-1 0-2-16,0-3 2 0,3 1-3 15,-4-4-1-15,2 1-1 0,2-1-1 16,-1-1-1-16,0-1-4 0,0-2 2 16,2 2-5-16,0-2 1 0,-2-1 0 15,2-2 0-15,1 3-1 0,-2-1 0 16,0 1-1-16,2-2-2 0,-1 2-4 0,0-4-2 15,-2 4 1-15,2-3-4 16,0 2 0-16,-2 1-1 0,-1 0-3 16,2 2 0-16,0 0-2 0,-2 0 0 15,1 1 0-15,-1 1 0 0,0-1-3 16,1 1 1-16,0 3 0 0,-2-2-1 16,1 0 0-16,0 3-1 0,1-4 0 15,-2 4 1-15,-1-1-1 0,2 0 1 16,-1-2-1-16,0 3 0 0,3 1 1 15,-5-2-1-15,1 3 0 0,1-1 0 0,-1 2 2 16,-1-1-1-16,3 2 0 0,-3-2 1 16,2 2-1-16,-2-2 3 15,0 3-3-15,2-1 1 0,-2 1 2 0,0-1 1 16,0 0 1-16,0 3 1 16,0-2 3-16,0 2-2 0,0-3 4 0,0 3-3 15,0 0 1-15,0 0 0 0,0 0-2 16,0 0 1-16,0 0-1 0,0 0-2 15,2 0-1-15,-2 0-2 0,1 0 0 16,-1 3-1-16,3-1-1 16,-3-2-1-16,2 3 3 0,0 0 0 0,-2-1 5 15,3 1 7-15,-3-1 3 16,3 3 5-16,-1 1 3 0,0-4 2 16,2 6-1-16,-2-4-3 0,-2 2 2 15,3 2 1-15,0-3 0 0,1 3-2 16,-1 0-1-16,0-1-3 0,1 1-5 0,-1 2-2 15,4 0 2-15,-3-3-1 16,-2 6 3-16,1-4 2 0,2 3 1 16,0-1-2-16,-2 1-4 0,1-1-2 0,1 1-3 15,-1 1-2-15,1 0 0 0,-1 0 2 16,0 2 1-16,0 0 3 0,2-2 0 16,-2 3-1-16,2 0-1 0,-3-2-3 15,4 2-1-15,-1 1 0 0,-2-1-3 16,2-1 3-16,-3 0 3 0,4 4 5 15,-4-4 3-15,2 3 5 0,0-2 2 16,0-2 0-16,-1 2 2 0,0-1-5 16,-1 0-3-16,2-1-2 0,-1-2-3 15,0 1-3-15,-2-3-3 0,0 1-3 16,1-3-3-16,0-1-1 0,-3-2-1 16,2 0-1-16,-1 0 2 0,-1-3-2 15,0 4 0-15,0-6-2 0,3 2 2 16,-1-2 0-16,-2 3-1 0,0-2 1 15,0 3 0-15,2-1 1 0,-2-3-1 16,0 2 0-16,2-2 2 0,-2 4-2 16,1-4 0-16,-1 1 0 0,0-1 1 15,3 0-1-15,-3 3 0 0,0-1 0 16,0-2 1-16,0 0-1 0,0 3 0 16,0-3 0-16,0 1 0 0,0-1 0 15,0 0 0-15,0 0 0 0,0 0 0 16,0 0 0-16,0 0 0 0,0 0 0 15,0 0 2-15,0 0-1 0,0 0 2 16,0 0 0-16,0 0 2 0,0 0-2 16,0 0 0-16,0-1-1 0,0 1-1 15,0-3 1-15,-3 3-2 0,3 0-2 16,0 0 2-16,0 0-2 0,0 0-16 16,-1 0-22-16,1 0-31 0,-2 0-38 15,0 0-46-15,-3 3-53 0,2-2-55 16,-3-1-123-16,-1-1-152 0,0-2-98 15,1 3-25-15,-2-2 18 0,2 2 48 16,0-3 134-16</inkml:trace>
          <inkml:trace contextRef="#ctx0" brushRef="#br0" timeOffset="-1741.99">350 1031 105 0,'2'0'174'0,"1"-2"17"15,-2-2 14-15,1 4 6 0,-1-3-2 16,-1 1-10-16,3 2-19 0,-3 0-24 16,2 0-26-16,-2 0-17 0,0 0-17 15,2 0-7-15,-2 0-9 0,0 0-1 16,0 0-1-16,0 0-1 0,2 0-1 15,-2-2-3-15,1 2 2 0,-1-3-2 16,0 3-4-16,0 0-2 0,0 0-3 16,-1 0-5-16,-1 0-5 0,2 0-4 15,0-3 0-15,0 1 3 0,-2-1 0 16,2 2-1-16,-2-3-5 0,2 2-6 16,-3 2-7-16,2-3-9 0,-1 3-8 15,1-4 1-15,1 3-3 0,-5-2-2 16,3 3 2-16,-3-2-1 0,2-1 4 15,-1 3-2-15,1 0 3 0,-2-3 2 16,1 3 3-16,-3 0 4 0,2 0-1 16,0 0-1-16,-2 0-2 0,1 3-2 15,2-3-7-15,-2 3-5 0,0-1-4 16,-1 1-2-16,2-2-3 0,-1 6 0 16,3-5 1-16,-6 3 0 0,5-2-2 15,-2 2 1-15,2-2 1 0,-2-1-1 16,0 3-1-16,0 1 0 0,-1-4 2 15,4 3-2-15,-4 0 0 0,3 1 0 16,-3-2-2-16,1 1 2 0,0 0-1 16,2-1 1-16,0 2-1 0,-2 2 0 15,1-3 1-15,0-1 0 0,0 5 0 16,2-4 0-16,-1 3 1 0,-2-1-1 16,4-1 0-16,-2 4 0 0,-3-5 2 15,4 3 3-15,1 0 3 0,-3-3 1 16,2 3 1-16,1 0 1 0,-3-2-2 15,2 2-1-15,-1-3-1 0,0 3-1 16,-1-3 1-16,4 0 4 0,-3 3 1 16,-1-3 1-16,2 3 3 0,1-2 2 31,-2 1-4-31,0 1 0 0,0 0-1 16,0-1-2-16,-1 3 0 0,2-4-2 15,1 4 2-15,0-5-2 0,-2 4 0 16,2-4 1-16,1 3-2 0,-2-3-1 15,1 4 0-15,2-5-1 0,-2 1-2 16,2 1 2-16,0 2-1 0,-2-4 3 16,2 4-1-16,0-4 4 0,0 5-2 15,0-4-3-15,0 3 2 0,0-3-2 16,0 4 2-16,0-5 0 0,0 4 4 16,0-4 2-16,0 4-1 0,0-1 2 15,0-1 0-15,2 1-1 0,-2 0 2 16,2-1 1-16,-2 2 3 0,2-3 0 15,1 3-2-15,-3 0 0 0,1-1-3 16,1 1-4-16,-1 0-3 0,2 0-3 16,1-1 1-16,-2 1-2 0,-1-4 5 15,4 5 2-15,0-5 4 0,-2 4 3 16,3-3 6-16,0 3 6 0,-2-3-2 16,2 3 3-16,0-4-3 0,1 2-2 15,0-1-4-15,-1 0-2 0,2 0-3 16,-2 1-4-16,2-4 1 0,-3 3-1 15,4-2-2-15,-1 0-3 0,-2-1 0 16,2-2-3-16,0 3-1 0,-1-3 0 16,0 0-2-16,-1 0 1 0,2 0-1 15,-3 0-2-15,2 0 3 0,-1-3-3 16,2 3 2-16,-3 0-2 0,2 0 1 0,-1 0-1 16,3 0 0-16,-5 0 0 15,3 0 0-15,-4 0 2 0,4 0-2 16,-1 0 0-16,-2 0 0 0,2 0 2 15,-3 3-1-15,4-3 0 0,-4 0 0 0,2 3-1 16,-1-3 0-16,0 0 0 16,0 0-1-16,-4 0 0 0,4 0 1 15,-4 0 0-15,2 2 0 0,0-2 0 16,-1 0 0-16,-1 0 0 0,0 0 1 16,3 0 0-16,-3 0 0 0,0 0 0 0,4 0-1 15,-4 0 0-15,2 0 0 0,-1 0 0 16,-1 0 0-16,0 0 0 0,0 0 0 15,3 0 0-15,-3 0 1 16,0 0 0-16,0 0-1 0,0 0 3 16,0 0-2-16,0 0 0 0,0 0-1 0,0 0 1 15,0 0-1-15,0 0 0 0,0 0 0 16,0 0-1-16,0 0 1 0,0 0-1 16,0 0 0-16,0 0-2 0,0 0-6 15,0 0-22-15,-3 0-43 16,3 0-60-16,-1 2-84 0,-3-2-169 0,-1 3-208 15,0 0-99-15,-1-1-22 16,0 3 25-16,0 3 65 0,2 0 161 16</inkml:trace>
          <inkml:trace contextRef="#ctx0" brushRef="#br0" timeOffset="-3421.21">88 27 118 0,'0'-5'281'0,"0"2"24"15,0-1-19-15,0 1-32 0,0 0-43 16,0 0-63-16,0 1-40 0,0 2-24 15,0-3-13-15,0 3-6 0,0-2-1 16,0 2-6-16,0 0 2 0,2 0 0 0,0 0 0 0,-2 0 0 16,0 0-3-16,0 0-1 0,0 0-3 15,0 2-5-15,0-2-3 0,0 0-4 16,0 3-3 0,0-3-2-16,0 0-5 0,0 0-3 15,0 2-1-15,0 1-1 0,0-3 2 16,0 6 1-16,0-4 4 0,0 3 1 15,0-2 0-15,-2 2-2 0,0-1-2 16,2 1-2-16,0 3-1 0,0-3 0 16,-3 3 0-16,3-1 0 0,0 4 1 15,-1 0-3-15,1-4-3 0,-2 2-3 16,2 0 2-16,0 4 1 0,-2-3 2 16,2 0 2-16,-2 0-1 0,-1 3 2 15,3-1-3-15,-1 1 1 0,-1-2-4 16,0 2-1-16,-2-1 1 0,4 4 1 15,-2-2 1-15,0-2 3 0,2 0-3 16,-3 1 1-16,2 2-4 0,-1-2-3 16,2 2-4-16,-2 1 0 0,0-1-3 15,-1 1-2-15,3-1 4 0,-3-3-2 16,3 1 1-16,-2 3 2 0,-3-3 0 16,4 3 2-16,-1-7 0 0,1 5 1 15,-2-4 1-15,1 0-1 0,0 0-2 16,0-2 0-16,-1-1-2 0,3 0-3 15,-1 1-3-15,-1-3 3 0,2 1-2 16,-2 1 0-16,0-2-1 0,2-2-3 16,0 1 3-16,0 3-3 0,-3-5-1 15,3 3-1-15,-1 0 2 0,-1-2 0 16,2-2 0-16,-2 5 2 0,2-3 1 16,-4 2 0-16,4-5 2 0,0 3-1 15,0-1 2-15,-2-2 0 0,0 3-2 16,2-3 0-16,0 0-3 0,0 3 1 15,0-3-3-15,0 0 0 0,0 0-2 16,0 0 0-16,0 0 0 0,0 0 2 16,0 0-2-16,0 0 0 0,0 0 1 15,0 0-1-15,0 0 1 0,0 0 0 16,0 0-1-16,0 0 0 0,0 0 0 16,0 0 0-16,0 0 0 0,0 0-1 15,0 0 1-15,0 0 0 0,0 0 0 16,0 0 0-16,0 0 0 0,0 0 0 15,0 0 0-15,0 0 1 0,0 0-1 16,0 0 0-16,0 0 0 0,2-3 2 16,0 3-2-16,-2 0 0 0,0-3 0 15,4 3-2-15,-4 0 2 0,4-2-1 16,-3 2 1-16,4-3 0 0,-1 3 0 16,0-1 0-16,0-3 0 0,2 4 0 15,-3 0-1-15,4-3 0 0,-1 3 1 16,0-2 0-16,-2 2 1 0,4 0 0 15,-3-4 0-15,4 4 2 0,-1 0 3 16,-2-1 2-16,4 1 5 0,-2 0 1 16,2-3 2-16,-2 3 0 0,4 0-4 15,-2 0 0-15,2 0-5 0,-4 0 0 16,4 0-2-16,-1 3 0 0,2-3 1 16,-1 1 12-16,-1-1 8 0,4 4 3 15,-1-2 5-15,-2 1-1 0,0-3 0 16,0 4-14-16,2-3-7 0,-4-1-6 0,2 0-2 15,-2 0 1-15,0 0-2 16,0 0 2-16,0 0-1 0,-4 0-1 16,2 0-2-16,-3 0 1 0,2 0-2 15,-4 0 0-15,0 0 0 0,1 0 0 16,1 0 1-16,-5 0-1 0,1 0 2 0,-1 0 1 16,0 0 0-16,2 0-2 15,-2 0 0-15,0-1 1 0,0 1 0 16,0 0-1-16,0 0-1 0,1-4 0 15,-1 4 2-15,0 0 0 0,0-3-1 0,0 3 0 16,0-2-1-16,0 2 0 0,0 0 0 0,0-4-1 0,0 4-4 16,0 0-16-16,0 0-35 0,0 0-47 15,0 0-61-15,-1 0-109 0,-2 0-204 16,-2 0-136-16,1 4-48 0,-2 1 6 16,-1 3 40-16,2 0 95 0</inkml:trace>
          <inkml:trace contextRef="#ctx0" brushRef="#br0" timeOffset="816.88">248 2374 287 0,'-3'0'341'0,"2"0"10"16,-1 0-12-16,0 3-27 0,0-3-82 16,2 2-66-16,-3-2-39 0,3 0-27 15,-1 3-12-15,-1-3-13 0,0 2-14 16,2-2-7-16,-2 0-9 0,0 0-1 15,2 0-3-15,0 0 1 0,-2 0 4 16,0 3 2-16,2-3 5 0,0 0 2 16,-3 0 3-16,3 3 1 0,-1-3 1 15,-1 1-2-15,0-1-3 0,0 0-1 16,2 0-2-16,0-1-2 16,-3 1-2-16,3 0-6 0,0-3-6 0,0 3-8 15,0 0-8-15,0 0-7 0,0 0-4 16,0 0-3-16,0 0-2 0,0 0-2 15,0 0 0-15,0 0 4 16,3 0 6-16,-1-3 5 0,0 1 6 16,1-1 2-16,4 3 1 0,-3-2 1 0,1-1-6 15,2 0 1-15,-1 3 1 0,3-5 3 16,0 3 1-16,-1-1 0 0,-1 1 0 16,4-1 2-16,-1 3 1 0,-2-3-3 15,2 3-2-15,-2 0-1 0,0 0-3 16,2 0-4-16,-1 0-4 0,-5 0-4 15,3 0-3-15,-1 0 0 0,0 3-1 16,-2-3-1-16,2 0 0 0,-2 0-2 16,-2 0 0-16,-1 0 0 0,2 0 0 15,-1 0 0-15,0 0 0 0,-2 0 0 16,2 0 0-16,-1 0 0 0,2 0 0 16,-3 0 0-16,2 3 2 0,0-3-1 15,0 0-1-15,1 0 1 0,-3 0 2 16,1 0-1-16,1 0-1 0,-2 0 1 15,1 0 0-15,-1 0-1 0,0 0-1 16,0 0 2-16,0 0-2 0,0 0 0 16,0 0-3-16,0 0-13 0,0 2-30 15,-1 1-39-15,-1 1-54 0,-4-1-122 16,2-3-184-16,-2 3-122 0,-1 0-43 16,0 4 2-16,-2 0 33 0,2 4 111 15</inkml:trace>
        </inkml:traceGroup>
        <inkml:traceGroup>
          <inkml:annotationXML>
            <emma:emma xmlns:emma="http://www.w3.org/2003/04/emma" version="1.0">
              <emma:interpretation id="{7BF37B01-BFCE-4BB9-8196-3DB4248163C3}" emma:medium="tactile" emma:mode="ink">
                <msink:context xmlns:msink="http://schemas.microsoft.com/ink/2010/main" type="inkWord" rotatedBoundingBox="11281,9134 11323,9713 10922,9742 10880,9163"/>
              </emma:interpretation>
              <emma:one-of disjunction-type="recognition" id="oneOf1"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°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O</emma:literal>
                </emma:interpretation>
                <emma:interpretation id="interp5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2993.67">333 3024 229 0,'0'-1'304'0,"0"1"19"16,0 0-1-16,0 0-20 0,0 1-45 15,0-1-70-15,0 0-51 0,0 0-31 16,-1 0-20-16,1 0-12 0,0 0-5 16,-2 0-4-16,2 0-1 0,-2 0-2 15,2 0 3-15,-2 0 0 0,0 0-1 16,0 0-2-16,0 0 3 16,-1 0 0-16,0-1-5 0,1 1 0 15,0-4-2-15,-2 4-6 0,2 0-5 0,-2 0-8 16,1-2-7-16,0 2-6 0,-1 0-5 15,0 0-2-15,-1 2-5 16,2-2-2-16,-1 0-3 0,0 4-1 16,0-3-3-16,-2 2 1 0,3 0 0 15,-6 2 0-15,3-3 0 0,-1 3 2 16,4 1 1-16,-3-1 1 0,-1 0-2 16,2-1 0-16,-1 5-2 0,0-1-1 15,0-2-1-15,2 2-3 0,-2 0 0 16,0 0 0-16,2 3 0 0,0-4-1 15,0 0-1-15,0 2 2 0,0 0 0 0,0-2 2 16,0 2-2-16,2-4 1 0,-1 4 0 16,0-3 1-16,1 2-2 15,0 0 1-15,-1 2 1 0,3-3-1 16,-3 1-1-16,3 0 0 0,0-1 2 16,0-2-2-16,0 2 0 0,0-1 8 0,0 2 3 15,0-3 3-15,0 3 2 16,0-3 4-16,0 3-1 0,2-3-2 15,-1 2 0-15,-1 2-5 0,0-4 2 16,0 0-4-16,3 1-2 0,-3-2-1 0,0 1-2 16,2-1 0-16,0-1-4 0,0 3 0 15,-1-4 4-15,-1 3 1 0,3-2 4 16,-3-1 2-16,2 3 0 16,0 1 1-16,1 0-3 0,0-2 0 15,-1 1-4-15,0-4 6 0,2 6 3 16,0-1 5-16,0-2 1 0,0 1 0 0,-1 0 1 15,0 0-4-15,1-1-6 0,1 0-1 16,-4 1-4-16,5 1-2 0,-2-1 2 16,-1 0 1-16,2-3 6 15,0 4 9-15,-2-4 5 0,3 2 6 0,-2 0 2 16,-1 0 4-16,2 0 1 0,-1 0-4 16,0-2-4-16,0 4-3 0,1-4-4 15,-4 0-5-15,5 1-5 0,-2 1-2 16,-1-3-3-16,2 2 0 0,0 2 5 15,-2-2 2-15,3-1 1 0,-2 0-1 16,-1 1 1-16,4-3-3 0,-4 4-3 16,2-2 2-16,0 0 4 0,2-2 7 15,-3 0 4-15,1 3 1 0,0-3 4 16,0 0-3-16,0 2-5 16,2-2-6-16,-4 0 1 0,3 0-6 0,-4-2-2 15,4 2-2-15,-2-3-2 0,2 3-3 16,-2-2 0-16,0 0 0 0,1-2 0 15,0 1 3-15,-1 1-2 16,0 0 5-16,2-3-2 0,-2 2 0 16,2-1-2-16,-2 0 2 0,-1-1-3 0,2 3-1 15,0-4-2-15,-2 4-1 0,1-2 1 16,0 0-1-16,-2 0-1 0,1 0 1 16,0 0 0-16,1-1 2 0,-1 2-2 15,0-1 3-15,1-3 2 0,-2 3 2 16,2 1 3-16,-2-4 3 0,-1 1 2 15,4 1 0-15,-3-2 0 0,1 1-5 16,0-1 0-16,-1 0-4 0,0-2 1 16,1 4 3-16,-3-5 7 0,3 2 4 15,1 1 6-15,-2-2-1 0,1 0 3 16,-3 5-7-16,1-5-6 0,-1 2-5 16,2-2-4-16,-1 2-2 0,-1-1-2 15,3 0 0-15,-3-2 0 0,2 2 7 16,-2 1 2-16,0-1 2 0,2 0 2 15,-2-3-1-15,0 4 2 0,0-1-8 16,0-1-1-16,0 1-5 0,0 3-1 16,0-3-2-16,0 2-3 0,0 0 5 15,0 0-3-15,0-1 3 0,0-1 1 16,0 3 4-16,0-2 0 0,0 3 2 16,-2-3-1-16,2 2 1 0,-2-1 2 15,-1 1-2-15,3-2 2 0,-1 1-1 16,-1 1 0-16,1 0 0 0,1 1 1 15,-3-4-2-15,1 3 1 0,0 0-2 16,0 0 1-16,-1 0 1 0,0-3-2 16,-1 1 0-16,1 1 2 0,0-2-2 15,1 3 8-15,-3 1 3 0,2-2 5 16,-1-1 1-16,2 1 3 0,-2 3-3 16,1-2-7-16,0 0-4 0,-1 1-4 15,1 0 0-15,0 2-1 0,-1-4 5 16,0 4 3-16,-1 0 4 0,2-1 6 15,-1 0-2-15,0 1 2 0,0 2-6 16,-1-2-5-16,1-1-3 0,-1 3-6 16,1 0-2-16,1-2 2 0,0 2-2 15,-1-3-2-15,0 3 2 0,0 0 0 16,0 0-2-16,0 0 0 0,0 3-2 16,-2-3 2-16,2 2-5 0,0-2 1 15,-2 0-1-15,3 0-2 0,-4 0 1 16,2 0-1-16,0 0 2 0,0 0 0 15,2 0-1-15,-3 0 0 0,2 3 1 16,0-3-2-16,0 2-2 0,-1 0 0 16,2 1-3-16,-1 2 2 0,0-3-2 15,0 4-1-15,0-1 2 0,0 0-4 16,-2 0-16-16,4 0-48 0,-3 0-66 16,2-1-68-16,1 0-84 0,-3 1-116 15,1 0-233-15,-3-2-170 0,1 0-51 16,-3-1 9-16,6 1 50 0,-3-1 102 15,-4 3 243-15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30.5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6FE8B35-AA60-431F-B476-ECB3ECFCA5BD}" emma:medium="tactile" emma:mode="ink">
          <msink:context xmlns:msink="http://schemas.microsoft.com/ink/2010/main" type="inkDrawing" rotatedBoundingBox="16672,8514 20087,9450 20042,9615 16626,8678" semanticType="callout" shapeName="Other">
            <msink:sourceLink direction="with" ref="{BCBF06F2-E19F-481D-8DBB-0F0C50C3696B}"/>
            <msink:sourceLink direction="with" ref="{CE0243E5-B25B-4137-A129-78BD2C74FB77}"/>
          </msink:context>
        </emma:interpretation>
      </emma:emma>
    </inkml:annotationXML>
    <inkml:trace contextRef="#ctx0" brushRef="#br0">0 4 15 0,'0'0'36'0,"0"0"2"0,0 0-2 16,0 0-2-16,0 0-6 0,0 0-8 16,0 0-6-16,0 0-5 15,0 0-2-15,0 0-1 0,0 0-1 16,0 0-1-16,0 0 1 0,0 0-1 16,0 0 0-16,0 0 0 0,0 0 0 15,0 0 0-15,0 0 0 0,0 0 0 0,0 0 1 16,0 0-1-16,0 0 0 15,0 0 0-15,0 0 0 0,0 20-2 16,0-20 0 15,0 0-1-31,0 0 0 0,0 0 0 0,22 0 0 0,-22 0 1 0,0 0 0 16,0 0 0-16,0 0 0 0,0 0 1 16,0 0-1-16,0 0-1 0,20 22 0 15,-20-22 0-15,0 0 0 0,0 0 1 16,22 0 0-16,-22 0 0 0,0 0 0 15,0 21 1-15,21-21 0 0,-21 0 0 16,0 0 0-16,22 0-1 16,-22 22 1-16,0-22-1 0,20 0 0 15,-20 0 0-15,0 0 0 0,22 20-1 16,-22-20 0-16,0 0 1 0,21 21-1 16,-21-21 0-16,21 0-1 15,-21 22 1 1,0-22 0-16,21 0-1 0,-21 22 0 0,21-22 1 15,-21 20-1 1,21-20 2-16,-21 0 1 0,0 21 0 16,22-21 1-16,-22 0 0 0,21 0 0 15,-21 22-1-15,21-22-1 0,-21 0 1 16,21 0-1-16,-21 0 0 0,21 20 0 16,-21-20 0-16,21 0 0 15,-21 0 0-15,22 0-1 0,-1 22 1 0,-21-22 0 16,21 0 1-16,-21 0-1 0,21 0-1 15,1 21 0-15,-22-21 1 16,20 0-1-16,2 0 0 0,-22 0 0 16,20 22 1-16,2-22-1 0,-1 0 0 15,-21 20-1-15,22-20 0 0,-2 0 1 16,2 0-1-16,-1 21 0 0,0-21 0 0,0 0 0 16,0 0 0-16,0 22 0 0,22-22 1 15,-22 0-1-15,0 0 0 0,0 22 0 16,0-22 0-16,22 0 0 0,-22 0 0 15,0 20 1-15,1-20-1 0,20 0 0 16,-22 21 0-16,2-21 0 16,-1 21 0-16,1-21 0 15,20 0-1-15,-21 21 1 0,0-21 0 0,0 22 0 0,0-22 0 16,0 0 0-16,23 21 0 0,-24-21 0 16,1 0 1-16,0 21-1 0,0-21 0 15,1 0 0-15,0 21 0 16,-2-21 0-16,23 0 0 0,-23 22 0 0,2-22 0 15,-2 0 0-15,2 20 0 16,21-20 1-16,-23 0-1 0,24 21 0 0,-24-21 1 16,2 0-1-16,19 22 1 0,-19-22-1 15,20 0 0-15,-20 22 0 0,19-22 0 16,3 0 0-16,-24 20 0 16,23-20 1-16,-22 0-1 0,20 21 0 0,-19-21 0 15,21 0 0-15,-22 22 0 0,22-22 0 16,-23 0 0-16,22 22 1 0,-20-22-1 15,21 0 0-15,-23 20 0 0,22-20 0 16,-20 0 0-16,-1 21 0 0,21-21 0 16,-20 21 0-16,-1-21 0 0,21 0 0 15,-21 21 0-15,22-21 0 0,-22 0 0 16,0 22 0-16,22-22 0 0,-23 0 0 16,2 21 0-16,20-21 0 15,-21 20 0-15,1-20 1 0,20 0-1 0,-22 22 0 16,2-22 0-16,-1 0 0 0,1 0 0 15,20 22 0-15,-21-22 0 0,0 0 0 16,0 20 0-16,0-20 0 0,0 0-1 16,1 0 1-16,-1 21 0 0,0-21 0 15,0 0 0-15,1 0 0 0,-2 22 0 16,2-22 0-16,-2 0 0 0,2 0 0 16,-1 0 0-16,1 0 0 15,-22 22 0-15,20-22 0 0,-20 0 1 16,22 0 1-1,-22 0 2-15,0 0 1 0,0 0 2 0,0 0 1 16,0 0 1-16,0 0-1 0,0 0-1 16,0 0-1-16,0 0-1 0,0 0-3 15,0 0 0-15,0 0-1 0,0 0 0 16,0 0 0-16,0 0-1 0,0-22 0 16,0 0 1 15,-22 22-1-31,22 0 1 15,0 0-3-15,0 0-4 16,0 0-10-16,0 0-25 16,-20 0-25-16,20 0-14 0,-22 0-5 0,1 0 1 15,21 0 7-15,-42 0 25 0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33.03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58A55C-3B61-4EC9-8ADB-DA89D01AA45D}" emma:medium="tactile" emma:mode="ink">
          <msink:context xmlns:msink="http://schemas.microsoft.com/ink/2010/main" type="writingRegion" rotatedBoundingBox="16650,8451 16969,8451 16969,8811 16650,8811"/>
        </emma:interpretation>
      </emma:emma>
    </inkml:annotationXML>
    <inkml:traceGroup>
      <inkml:annotationXML>
        <emma:emma xmlns:emma="http://www.w3.org/2003/04/emma" version="1.0">
          <emma:interpretation id="{1C94C34D-714F-41B5-B4A5-BC2E672AECF2}" emma:medium="tactile" emma:mode="ink">
            <msink:context xmlns:msink="http://schemas.microsoft.com/ink/2010/main" type="paragraph" rotatedBoundingBox="16650,8451 16969,8451 16969,8811 16650,8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375E15-9680-438E-B0D8-4899DAD39D9F}" emma:medium="tactile" emma:mode="ink">
              <msink:context xmlns:msink="http://schemas.microsoft.com/ink/2010/main" type="line" rotatedBoundingBox="16650,8451 16969,8451 16969,8811 16650,8811"/>
            </emma:interpretation>
          </emma:emma>
        </inkml:annotationXML>
        <inkml:traceGroup>
          <inkml:annotationXML>
            <emma:emma xmlns:emma="http://www.w3.org/2003/04/emma" version="1.0">
              <emma:interpretation id="{BCBF06F2-E19F-481D-8DBB-0F0C50C3696B}" emma:medium="tactile" emma:mode="ink">
                <msink:context xmlns:msink="http://schemas.microsoft.com/ink/2010/main" type="inkWord" rotatedBoundingBox="16650,8451 16969,8451 16969,8811 16650,8811">
                  <msink:destinationLink direction="with" ref="{F6FE8B35-AA60-431F-B476-ECB3ECFCA5BD}"/>
                </msink:context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r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T</emma:literal>
                </emma:interpretation>
                <emma:interpretation id="interp4" emma:lang="" emma:confidence="0">
                  <emma:literal>p</emma:literal>
                </emma:interpretation>
              </emma:one-of>
            </emma:emma>
          </inkml:annotationXML>
          <inkml:trace contextRef="#ctx0" brushRef="#br0">44 328 12 0,'0'0'36'0,"0"0"2"0,0 21 0 16,0-21-3-16,0 0-5 0,0 0-7 16,0 0-7-16,0 0-4 0,0 0-1 15,0 0-2-15,0 0-1 0,0 0-1 16,0 0-1-16,0 0-1 0,0 0-1 16,0 0-1 15,0 0 1-31,0 0 0 0,0 0 0 0,0 0 0 0,0 0 2 0,0 0-1 0,0 22 1 0,0-22-1 15,0 0 0-15,0 0-1 0,0 0 1 16,0 0-2-16,0 0 0 0,0 0 0 16,0 21-1-16,0-21-1 0,0 0 1 15,0 0-1-15,0 0 0 0,0 0 0 16,0 0 0-16,0 0 1 0,0 0-1 16,0 0 0-16,0 0 0 15,0 0 0-15,0 0 0 0,0-21 0 16,0 21 0-16,0 0 0 15,0-22-1-15,0 22 1 0,0 0 0 16,0-21 0-16,0 21 0 16,0-21 0-16,0 21 0 15,0-21 0-15,0 21 0 0,0-21-1 16,0 21 1-16,-22-21-1 16,22-1 0-16,0 1 0 15,0 0 0 1,0 21 1-1,0-21-1-15,0 0 0 16,0-1 1 0,0 2-1-1,-20 20 1 1,20-22-1 0,0 1 0 15,0 21-1 0,0 0 0-15,0 0 0 15,20 0 1 16,-20 0 1-16,0 0 0-31,0 0 0 16,0 0 0-16,22 0 1 0,-22 0-1 15,0 0 0-15,0 0 0 0,20 0 0 16,-20 21 0 0,0-21 0-16,22 0 0 0,-22 0 0 0,0 0 1 15,0 0-1-15,22 0 0 0,-1 0 0 16,-21 0 0-16,0 0 0 15,21 0 1-15,-21 0 0 0,21 0 0 16,-21 0 0-16,22 0 1 0,-22-21-2 16,20 21 0-16,-20 0 0 0,22 0-1 15,-1 0 0 1,-21 0 0 0,21 0 1-16,-21 0 0 15,0 0 0-15,0 0 0 16,22 0-1-16,-22 0 1 15,0-21-1 1,22 21 0-16,-22 0 1 0,0 0 0 16,0 0 2-1,0 0 1-15,0 0 0 0,0 0 2 16,0 0 1-16,0 0-2 0,0 0 0 16,0 0-1-16,0 0-1 0,0 0-1 15,0 0-1-15,0 0 0 16,0 0 0 31,0 0 0-16,0 0-1-15,0 0 1-16,0 0-3 15,0 0-4-15,0 0-7 0,0 0-20 16,-22 0-26-16,22 21-13 0,0-21-5 15,0 0 0-15,-22 0 4 0,22 0 19 16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7:13.4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ACC16C-BBDF-4869-8FDA-3B13FCCAEF1F}" emma:medium="tactile" emma:mode="ink">
          <msink:context xmlns:msink="http://schemas.microsoft.com/ink/2010/main" type="writingRegion" rotatedBoundingBox="19884,7719 24106,7670 24149,11413 19927,11462"/>
        </emma:interpretation>
      </emma:emma>
    </inkml:annotationXML>
    <inkml:traceGroup>
      <inkml:annotationXML>
        <emma:emma xmlns:emma="http://www.w3.org/2003/04/emma" version="1.0">
          <emma:interpretation id="{A32E2E23-847A-4D7E-9A11-0E61648F5F3D}" emma:medium="tactile" emma:mode="ink">
            <msink:context xmlns:msink="http://schemas.microsoft.com/ink/2010/main" type="paragraph" rotatedBoundingBox="19884,7719 23756,7674 23764,8307 19891,8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7F2E89-1CD2-4FFB-8536-93FDA025475E}" emma:medium="tactile" emma:mode="ink">
              <msink:context xmlns:msink="http://schemas.microsoft.com/ink/2010/main" type="line" rotatedBoundingBox="19884,7719 23756,7674 23764,8307 19891,8352"/>
            </emma:interpretation>
          </emma:emma>
        </inkml:annotationXML>
        <inkml:traceGroup>
          <inkml:annotationXML>
            <emma:emma xmlns:emma="http://www.w3.org/2003/04/emma" version="1.0">
              <emma:interpretation id="{10307A01-922E-4095-A188-6847B76681F7}" emma:medium="tactile" emma:mode="ink">
                <msink:context xmlns:msink="http://schemas.microsoft.com/ink/2010/main" type="inkWord" rotatedBoundingBox="19884,7719 20756,7709 20763,8240 19890,8250"/>
              </emma:interpretation>
              <emma:one-of disjunction-type="recognition" id="oneOf0">
                <emma:interpretation id="interp0" emma:lang="" emma:confidence="0">
                  <emma:literal>LEGANTE</emma:literal>
                </emma:interpretation>
                <emma:interpretation id="interp1" emma:lang="" emma:confidence="0">
                  <emma:literal>LEGANT E</emma:literal>
                </emma:interpretation>
                <emma:interpretation id="interp2" emma:lang="" emma:confidence="0">
                  <emma:literal>LEGANTI E</emma:literal>
                </emma:interpretation>
                <emma:interpretation id="interp3" emma:lang="" emma:confidence="0">
                  <emma:literal>LEGANE E</emma:literal>
                </emma:interpretation>
                <emma:interpretation id="interp4" emma:lang="" emma:confidence="0">
                  <emma:literal>LECANI E</emma:literal>
                </emma:interpretation>
              </emma:one-of>
            </emma:emma>
          </inkml:annotationXML>
          <inkml:trace contextRef="#ctx0" brushRef="#br0">169 35 1 0,'0'-22'17'0,"0"22"0"0,0 0 2 16,0 0 0-16,0 0 0 15,0 0-1-15,0 0-2 0,0 0-2 16,0 0-1-16,0 0-3 0,0 0-2 15,0 0-1-15,0 0-2 0,0 0-1 16,0 0-1-16,0 0-2 0,0 0 0 16,0 0 0-16,0-22-1 15,0 22 1 1,0 0 1-16,0 0 0 0,0 0 0 16,0 0 2-16,0 0 0 0,0 0 1 15,0 0 0-15,0 0 2 0,0 0 0 16,0 0-1-16,0 0 0 0,0 0-2 15,0 0-1-15,0 0-1 0,0 0-1 16,0 0 0-16,0 0 0 0,0 22 1 16,0-22 0-16,0 0 2 15,0 0 1-15,0 0 1 0,0 0-1 16,0 0 2-16,0 0-2 0,0 0 1 16,0 0-1-16,0 22 0 0,0-22 0 0,0 0-1 15,0 0 0-15,0 20-1 0,0-20 0 16,-22 0-1-16,22 21-1 15,0-21 1-15,0 22-1 0,0-22 0 16,0 22-1-16,0-22 1 0,-20 20 0 16,20 1 0-1,0-21 0-15,0 21 0 0,0-21 0 16,0 22 1-16,0-22-1 0,-22 0 2 0,22 21-1 16,0-21 0-16,0 21-1 15,0-21 0-15,-21 21 1 0,21 0-1 16,0-21 0-16,0 23 0 15,-22-23 0-15,22 20 0 0,0-20 1 16,0 0 0-16,-20 21 1 0,20-21-1 16,0 22 1-16,0-22-1 0,0 0 0 15,0 20-1-15,-22-20 1 0,22 0-1 16,0 0 0-16,0 22 0 0,0-22 0 0,0 0 0 16,0 0 0-1,0 21-1-15,0-21 1 0,0 0 0 110,0 22-1-110,0-22 1 15,0 0 0-15,0 0 1 0,-20 0-1 0,20 0 2 16,0 0 1-16,0 0-1 15,0 0 1-15,0 0-1 0,0 0 0 16,0 0 0-16,0 21 0 0,0-21 0 16,0 0-1-16,0 0 0 0,0 0-1 15,0 0 0-15,0 0 0 0,0 0-1 16,0 0-1 46,20 0 1-46,-20-21 0 15,22 21 0-31,-2 0 0 16,2 0 1 0,-1 0-1-1,1 0 0 1,-2 0 0-16,2 0 0 15,-2 0 1 1,2 0-1 0,-1 0 1-16,1 0-1 15,-2 0 1 1,2 0-1 0,-22-22 1-16,22 22-1 15,-22 0 0-15,20 0 0 16,-20 0 1-1,0 0 0 17,0 0 0-32,0 0 0 15,-20 0-1 17,20 0-1-17,0 0 0-15,0 0-3 0,0 0-2 16,0 0-4-16,0 0-4 0,0 0-10 15,0 0-18-15,0-21-16 0,-22 21-7 0,22 0-1 16,0 0 2-16,0 0 8 0</inkml:trace>
          <inkml:trace contextRef="#ctx0" brushRef="#br0" timeOffset="2171.31">508 480 13 0,'0'0'42'0,"0"0"6"0,0 0 1 0,0-21-3 16,20 21-11-16,-20 0-7 0,0 0-6 15,22 0-4-15,-22 0-1 0,20 0-2 16,-20 0-1-16,22 0-1 0,-1 0-2 16,1 21-1-16,-22-21-1 0,20 0-2 15,2 0-2-15,-2 0-1 0,2 0-1 16,-1 0-1-16,1 0-1 0,-2-21 0 15,2 21 0-15,0 0-1 16,-22 0 1-16,20 0-1 0,-20 0-2 16,0 0-3-16,0 0-7 0,0 0-21 15,0 21-21-15,0-21-11 0,0 0-5 16,0 0 1-16,-20 21 4 16</inkml:trace>
          <inkml:trace contextRef="#ctx0" brushRef="#br0" timeOffset="812.53">635 35 11 0,'0'0'37'0,"0"0"6"0,0 0-2 0,0 0-4 15,0 0-6-15,0 0-11 0,0 0-8 16,0 0-5-16,0 0-1 16,0 0-3-16,0 0 1 0,0 0 1 15,0 0 0-15,0 0 2 16,0 20 0-16,0-20 2 0,0 0-1 0,0 0 1 0,0 21 0 16,0-21-1-16,0 22-1 0,-22-22 0 15,22 0 0-15,0 22-1 16,0-2 0-16,0-20 0 0,0 21-1 0,0 0-1 15,0-21-1-15,-21 22 0 0,21-1 0 16,0 0-1-16,0-21 0 0,0 21 0 47,-22 0 0-47,22 2 0 0,0-23 0 0,-20 20 0 0,20 1 0 0,0 1 0 0,0-22 0 0,-22 20 0 0,22 2-1 16,0-22 1-16,0 21-1 0,0-21 0 15,0 22 0-15,-20-22 0 16,20 0 0-16,0 0 0 15,20 0 0 1,-20-22-1 0,0 22-3-16,0-21-3 0,0 21-5 15,22-22-8-15,-22 22-15 0,0 0-17 16,0-20-9-16,0 20-4 0,0-22 1 16,0 22 7-16</inkml:trace>
          <inkml:trace contextRef="#ctx0" brushRef="#br0" timeOffset="1702.67">528 246 24 0,'0'0'46'0,"0"21"5"0,0-21-1 0,0 0-4 16,0 0-13-16,0 0-9 0,0 0-6 15,0 0-2-15,0 0-2 0,22 0-2 16,-22 0-1-16,0 0 0 0,20 0-2 15,-20 0 0-15,22 0 0 0,-1 0-1 16,-21 0-2-16,22 0-1 0,-2 0-2 16,-20 0 0-16,22 0-1 0,-2 0-1 15,2 0 0-15,-22 0-2 16,21 0-2-16,-21 0-2 0,0 0-4 16,22 0-7-16,-22 0-19 0,0 0-19 15,0 21-9-15,0-21-3 0,-22 0 1 16,22 0 5-16</inkml:trace>
          <inkml:trace contextRef="#ctx0" brushRef="#br0" timeOffset="1312.2">570 13 8 0,'-20'0'48'0,"20"0"6"0,0 0 3 16,0 0-2-16,0 0-18 0,20 0-14 16,-20 0-9-16,0 0-6 0,0 0-2 15,0 0-1-15,0 0-1 0,22-22 0 16,-22 22 1-16,0 0 1 0,21 0 0 15,-21 0 1-15,22 0-1 0,-22 0 1 16,20 0-1-16,-20 0-1 0,22 0-1 16,-22 0 0-16,20 0-1 0,2 0 0 15,-22 0 0-15,21 0-1 0,1 0-1 0,-2 0 0 16,2 0 0 0,0-21 0-16,-2 21-1 15,-20 0 1-15,21 0-1 16,-21 0 1-1,0 0 0 17,0 21-2-32,0-21-1 0,0 0-3 15,0 0-4-15,0 0-9 0,0 0-14 16,-21 0-19-16,21 0-10 0,0 22-2 16,0-22 1-16,-20 0 6 0</inkml:trace>
        </inkml:traceGroup>
        <inkml:traceGroup>
          <inkml:annotationXML>
            <emma:emma xmlns:emma="http://www.w3.org/2003/04/emma" version="1.0">
              <emma:interpretation id="{AF3F896D-C7AC-47E1-A14E-446D5863B123}" emma:medium="tactile" emma:mode="ink">
                <msink:context xmlns:msink="http://schemas.microsoft.com/ink/2010/main" type="inkWord" rotatedBoundingBox="21091,7719 23105,7695 23112,8315 21098,8338"/>
              </emma:interpretation>
            </emma:emma>
          </inkml:annotationXML>
          <inkml:trace contextRef="#ctx0" brushRef="#br0" timeOffset="3749.11">1417 13 24 0,'0'0'41'0,"0"0"4"16,0 0-2-16,22 0-5 16,-22 0-11-16,0 0-8 0,0 0-5 0,0-22-3 15,0 22-1-15,0 0-2 0,0 0-1 16,0 0 0-16,0 0-1 0,0 0 1 16,0 0 0-16,0 0 1 0,22 0-1 15,-22 0 0-15,0 0 0 0,0 0-2 16,0 0 0-16,0 0-1 0,0 0-1 15,0 0-2-15,-22 0 0 0,22 0 0 16,0 0 0 0,-22 0 0-16,22 0 1 15,0 0 0-15,0 0 0 0,-21 0 1 16,21 0 0-16,-20 0 0 0,20 0 0 16,0 0 0-16,-22 0 0 0,22 22 0 15,0-22-1-15,-20 0 0 0,20 0-1 16,-22 22-1-1,22-22 1-15,-22 20 0 0,22-20 0 0,0 0 2 16,-20 21-1-16,20 1 0 0,0-22 1 16,-21 22 0-16,21-22 0 0,0 20 1 15,0-20-1-15,-22 21 0 0,22-21 0 16,0 21-1-16,0-21 0 0,0 22-2 16,-22-1 1-16,22 0-1 31,0 0 0-31,0-21 1 0,0 21 1 15,0 2 0-15,0-23-1 0,22 20 1 0,-22-20 0 0,0 21-1 16,0 1 0-16,0-22 0 0,0 20 0 16,22-20-1-16,-22 22 0 0,0-22 1 15,21 0 0-15,-21 21-1 16,20-21 1 0,2 0-1-1,-22 0 1-15,0 0-1 0,22 0 0 16,-22 0 1-16,20-21-1 15,-20 21 1-15,22 0-1 16,-22-22 0-16,0 2 0 31,20 20 0-31,-20-22 0 16,0 1 0 0,0 1 0-1,-20 20 0 1,20-23 0-1,-22 23 0 1,22 0 1 0,0-21-1-16,-20 21 0 15,20 0-1 1,0 0 0 0,0 0 0-1,20 0 1-15,-20 21 0 0,22-21-1 16,-2 0 2-1,1 0-1-15,-21 23 0 16,22-23 1-16,0 0 0 0,-22 0 0 16,20-23 1-16,2 23 0 0,-1 0 0 15,-1 0-1-15,2 0 0 0,-2 0-1 16,-20 0 1-16,22-21-1 0,0 21 1 16,-22 0 0-16,0 0-4 31,0 21-5-31,-22-21-11 15,22 23-27-15,-22-23-19 0,22 20-10 16,-20-20-3-16,20 21 3 0,0 1 8 16</inkml:trace>
          <inkml:trace contextRef="#ctx0" brushRef="#br0" timeOffset="5014.45">1757 565 34 0,'0'0'48'0,"0"0"5"0,0 0-1 0,21 0-6 15,-21 0-15-15,0 0-9 0,0 0-5 16,0 0-4-16,0 0-2 15,0 0-1-15,0 0-2 16,0 0-2-16,0 0 0 0,0-22-1 0,0 22 0 0,0 0-1 16,0 0 0-16,0 0 0 0,0 0 0 15,0-21-1-15,0 21 0 16,0 0-1-16,0-21-1 0,0 21 0 0,0-21 0 16,20 21-1-16,-20-21 0 0,0-1 0 15,22 1 0-15,-22 21 1 16,0-22-1-16,22-20 0 0,-2 21 0 15,-20 1 0-15,22-3 0 0,-22-19 0 16,20 21 1-16,-20 0-1 0,0-1 0 16,22 1 0-16,-22 0 0 0,0 1 0 0,0-2 0 15,21 22 0-15,-21-22 0 16,0 1 0-16,0 1-1 16,22-2 1-1,-22 22-1-15,20-22 1 16,-20 22 1-1,0-21-1 1,22 21 0-16,-22 0-1 16,0 0 2-1,0 0 0 1,0 0 0-16,0 21 1 16,0-21 0-16,0 0 1 0,0 22 1 15,0-22 0-15,0 0 0 0,21 22 0 16,-21-22 0-16,0 20-1 15,0 1 0-15,0 1 0 0,21-22-1 0,-21 22 0 16,0-2-1-16,21 1 0 0,-21-21 0 16,20 21 0-16,-20 1 0 0,22-1-1 15,-22-21 1-15,22 21 0 16,-22 0-1-16,0 0 0 0,21-21 1 16,-21 23-1-16,21-3 1 15,-21-20-1-15,0 21 0 0,0-21 1 0,0 22-1 16,0-2-2-1,0-20-3-15,0 0-5 0,0 0-7 0,0 22-20 16,-21-22-22-16,21 0-10 0,0 0-3 16,-21 0 2-16,21 0 5 0</inkml:trace>
          <inkml:trace contextRef="#ctx0" brushRef="#br0" timeOffset="5311.45">1862 311 33 0,'0'0'55'0,"0"0"5"15,22 0 5-15,-22 0-7 0,20 0-17 16,-20 0-12-16,22 0-7 0,-1-23-5 16,1 23-4-16,-22 0-4 0,20 0-3 15,2 0-2-15,-1 0-5 0,0 0-12 16,0 0-30-16,-21 0-17 0,20 0-9 16,-20 0-4-16,22 23 0 0,-22-23 10 15</inkml:trace>
          <inkml:trace contextRef="#ctx0" brushRef="#br0" timeOffset="6623.39">2370 204 9 0,'0'0'44'0,"0"0"4"0,0 0 3 0,-20 0-4 16,20 0-14-16,0 0-11 0,0 0-6 15,0 0-3-15,0 0-2 0,0 21 0 16,0-21 0-16,0 0-1 0,0 0 0 16,0 21 0-16,0-21 0 0,0 21 0 15,0-21-1-15,0 21-1 0,0 2 1 16,0-3-1-16,0 1 1 0,0 1-2 15,0-2 0-15,0-20-1 0,-22 22-1 16,22-1-1-16,0 1-1 0,0-1-1 16,0 0-1-16,0 0 0 0,0 0-1 15,0 1 1-15,-21-1 0 16,21-21 0-16,0 0 0 16,0 0 0-1,0-21-2-15,0-1 0 16,0 22-1-16,0-21-1 0,0 0-2 15,0-21 0-15,0 20-1 0,0 1 0 16,0-21 1-16,21 20 1 0,-21 1 0 16,0-22 2-16,0 22 1 0,0 0 0 15,0 0 0-15,0 0 1 16,22-1 0-16,-22 1 0 16,0 0 0-1,0 21-1-15,0 0 0 16,0-20 1-16,0 20-1 15,20 0 1-15,-20 0 1 32,0 20-1-32,0-20 1 15,0 0 0-15,22 0 1 0,-22 21 1 0,0-21 0 16,0 0 1-16,0 21 0 0,0 1 0 16,0-22-1-16,0 21 0 0,0 0 0 15,20 0-1-15,-20-21 1 0,0 21-2 16,0 2 1-16,22-3-1 0,-22 1 0 15,21 1 0-15,-21-2 0 16,22 2-1-16,-2-1 0 16,2 1 0-16,-1-22 0 15,-21 21 0-15,21-21 0 16,-21 0 1-16,21 0-1 16,-21 0 1-16,20 0 0 0,-20-21-1 15,0 21 1-15,22-22-1 0,-22 22 1 0,22-21-1 16,-22-1 0-16,21 2 0 15,0-2 0-15,-21 1 1 16,21 1-1-16,-21-3 0 16,0 2 0-16,0 0 0 0,0 0 0 15,0 0 0-15,0-1 0 16,0 1 0-16,-21 0 0 16,21 1-1-16,0 20-2 15,0 0-3-15,0-22-1 0,0 22-3 16,0 0-4-16,0-22-3 0,-21 22-12 15,21 0-18-15,0 0-13 0,0 0-5 16,0 0 0-16,0 0 2 0,0 0 12 16</inkml:trace>
          <inkml:trace contextRef="#ctx0" brushRef="#br0" timeOffset="7435.7">2985 140 10 0,'-22'-20'40'0,"22"20"3"0,-21-22 1 0,21 0-1 0,-22 22-6 16,22-21-9-16,-20 21-6 0,20-20-3 15,0 20-4-15,-22 0-1 0,22-22-1 16,-20 22-2-16,20 0-2 0,0 0-1 16,0 0-1-16,0 0-2 0,0 0 0 15,0 0-2-15,0 0 1 0,0 0 0 16,20 0 2-16,-20 0 1 0,22 22 1 16,-22-22-1-1,20 0-1-15,2 0-1 0,-1 20-1 0,1-20-2 0,-2 0 0 16,2 0-1-16,-1 0-1 15,21 21 1-15,-21-21 0 0,0 0-1 0,-21 0 1 16,22 0 0-16,-1 0-1 0,-21 0 1 16,21 0-2-16,-21 0-2 0,0 0-3 15,21 0-3-15,-21 0-6 0,0 0-8 16,0 0-19-16,0 22-16 0,-21-22-7 16,21 0-2-16,0 22 3 15,0-22 6-15</inkml:trace>
          <inkml:trace contextRef="#ctx0" brushRef="#br0" timeOffset="7123.47">3090 76 0 0,'0'0'42'0,"0"0"7"16,0 0 2-16,0 0-1 16,0 22-10-16,0-22-14 0,0 0-7 0,0 0-4 15,0 22-3-15,0-22 0 16,0 0-1-16,0 20 0 0,0-20-1 15,0 21 1-15,0 0-1 16,0-21-1-16,0 22-2 0,0-1-1 0,0 0-1 16,0-21-2-16,0 21-2 0,0 0 1 15,0 2-2-15,0-3 1 0,0 1-1 16,0 1 0-16,0-2 0 16,0 2 0-16,21-22-2 15,-21 0-2-15,0 0-4 0,-21 0-4 16,21-22-6-16,0 22-7 0,0 0-10 15,0-20-9-15,0 20-5 0,0-22-4 16,-21 22 0-16,21-21 5 0,0 1 10 16</inkml:trace>
        </inkml:traceGroup>
        <inkml:traceGroup>
          <inkml:annotationXML>
            <emma:emma xmlns:emma="http://www.w3.org/2003/04/emma" version="1.0">
              <emma:interpretation id="{1E7CBB40-592D-45E3-A5A4-78A8A1765444}" emma:medium="tactile" emma:mode="ink">
                <msink:context xmlns:msink="http://schemas.microsoft.com/ink/2010/main" type="inkWord" rotatedBoundingBox="23316,7733 23757,7728 23764,8304 23322,8310"/>
              </emma:interpretation>
            </emma:emma>
          </inkml:annotationXML>
          <inkml:trace contextRef="#ctx0" brushRef="#br0" timeOffset="8154.51">3428 140 29 0,'0'0'53'0,"0"0"5"16,22 0 4-16,-22 0-8 0,0 0-18 15,0 0-13-15,0 0-8 0,0 21-3 16,0-21-2-16,0 21-1 0,0-21-2 15,0 22-1-15,0-22-1 0,0 21-1 16,0 0 0-16,0-21 0 0,0 21-1 16,0 0 1-16,21 2 0 0,-21-3-1 15,0-20 1-15,0 21-1 0,0 1-1 16,0-22-1-16,0 20 0 16,0-20 0-16,0 0 0 15,0 0-2-15,0 0 0 16,0-20-2-16,22 20-1 0,-22-22 0 15,0 1-1-15,0 1 1 0,0-3 0 16,0 23 1-16,0-21 0 0,0 0 0 16,0 0 1-16,0 0 0 0,0-1 1 15,-22 22-1-15,22-21 1 16,0 0 1-16,0 21-1 0,0-20 1 0,0 20 1 16,0 0 1-16,0-22 1 0,-21 22 0 15,21 0 0-15,0-22 0 0,0 22 0 16,0 0-1-16,21 0-1 15,-21-21-1-15,0 21 1 0,22 0 0 16,-22 0 1-16,20 0 0 0,-20-20 1 16,22 20 0-16,-1 0 0 15,-21 0 0-15,21-22-1 0,0 22 1 0,-21 0 1 16,21 0-1-16,-21 0 0 0,21-22 0 16,-21 22-1-16,22 0 0 0,-22 0-1 15,0 0 0-15,0 0 0 0,21 0-1 16,-21 22 1-16,0-22 0 0,0 0-1 15,0 0-1 1,0 0-3-16,0 0-4 0,0 0-9 0,0 0-19 16,0 0-22-16,0 0-11 0,0 0-2 15,-21 0 0-15,21 0 7 0</inkml:trace>
          <inkml:trace contextRef="#ctx0" brushRef="#br0" timeOffset="8498.3">3450 204 23 0,'0'0'55'0,"21"0"6"0,-21 0 3 0,22-22-1 16,-22 22-22-16,20 0-15 0,-20 0-7 15,22 0-5-15,-1 0-3 0,-21 0-3 16,21 0-2-16,0 0-2 0,-21 0-1 16,21 0-1-16,0 0-1 0,-21 0 0 15,22 0 0-15,-1 0-4 16,-21 0-4-16,21 0-7 0,-21 0-17 15,0 0-22-15,0 0-10 0,0 0-3 16,0 22 0-16,0-22 6 0</inkml:trace>
          <inkml:trace contextRef="#ctx0" brushRef="#br0" timeOffset="8998.12">3471 501 22 0,'0'0'47'0,"22"0"3"16,-22 0 2-16,0 0-6 0,0 0-14 0,20 0-11 15,-20 0-5-15,0 0-2 16,22 0-2-16,-22 0 0 0,21 0-1 0,0 0-2 16,-21 0 0-16,21 0-2 0,0 21-2 15,0-21-1-15,1 0-1 0,-1 0-1 16,0 0 0-16,0 0-1 0,0 0 0 16,0 0-1-16,1 21 1 0,-1-21-1 15,0 0 0-15,0 0-3 0,-21 0-3 16,22 0-8-16,-22 0-18 0,0 0-19 15,0 22-9-15,0-22-3 0,0 0 0 16,0 0 7-16</inkml:trace>
        </inkml:traceGroup>
      </inkml:traceGroup>
    </inkml:traceGroup>
    <inkml:traceGroup>
      <inkml:annotationXML>
        <emma:emma xmlns:emma="http://www.w3.org/2003/04/emma" version="1.0">
          <emma:interpretation id="{FB9914DD-558D-4024-B747-C922E14392FB}" emma:medium="tactile" emma:mode="ink">
            <msink:context xmlns:msink="http://schemas.microsoft.com/ink/2010/main" type="paragraph" rotatedBoundingBox="20593,9054 24118,8945 24152,10071 20628,101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22A1AFE-BD00-42DC-8C1A-EEF7D8E29DB4}" emma:medium="tactile" emma:mode="ink">
              <msink:context xmlns:msink="http://schemas.microsoft.com/ink/2010/main" type="line" rotatedBoundingBox="20593,9054 24118,8945 24152,10071 20628,10179"/>
            </emma:interpretation>
          </emma:emma>
        </inkml:annotationXML>
        <inkml:traceGroup>
          <inkml:annotationXML>
            <emma:emma xmlns:emma="http://www.w3.org/2003/04/emma" version="1.0">
              <emma:interpretation id="{CE0243E5-B25B-4137-A129-78BD2C74FB77}" emma:medium="tactile" emma:mode="ink">
                <msink:context xmlns:msink="http://schemas.microsoft.com/ink/2010/main" type="inkWord" rotatedBoundingBox="20600,9251 21222,9232 21235,9645 20612,9664">
                  <msink:destinationLink direction="with" ref="{F6FE8B35-AA60-431F-B476-ECB3ECFCA5BD}"/>
                </msink:context>
              </emma:interpretation>
              <emma:one-of disjunction-type="recognition" id="oneOf1">
                <emma:interpretation id="interp5" emma:lang="" emma:confidence="0">
                  <emma:literal>presenti</emma:literal>
                </emma:interpretation>
                <emma:interpretation id="interp6" emma:lang="" emma:confidence="0">
                  <emma:literal>-presenti</emma:literal>
                </emma:interpretation>
                <emma:interpretation id="interp7" emma:lang="" emma:confidence="0">
                  <emma:literal>"presenti</emma:literal>
                </emma:interpretation>
                <emma:interpretation id="interp8" emma:lang="" emma:confidence="0">
                  <emma:literal>spresanti</emma:literal>
                </emma:interpretation>
                <emma:interpretation id="interp9" emma:lang="" emma:confidence="0">
                  <emma:literal>spresasti</emma:literal>
                </emma:interpretation>
              </emma:one-of>
            </emma:emma>
          </inkml:annotationXML>
          <inkml:trace contextRef="#ctx0" brushRef="#br0" timeOffset="24182.95">1165 1516 28 0,'0'0'44'0,"0"0"4"16,0 0-2-16,0 0-4 0,0 0-13 16,0 0-8-16,0 0-6 0,0 0-4 15,0 0-2-15,0 0-1 0,0 0-3 16,0 0 1-16,0 0-2 0,0 0 1 16,0 0 0-16,0 0 0 0,0 0 0 15,0 0 1-15,0 0-1 0,0 0 0 16,0 0 1-16,-21 0-1 0,21 0 1 15,0 0-1-15,0 0 0 16,0 0 0-16,0 0-1 0,0 0 0 0,0 0-2 16,0 0-1-16,21 0 0 0,-21 0 0 15,0 0 0 1,21 0-1-16,-1 0 0 16,-20 0 1-16,22 0-1 0,-1 0 0 15,-21 0 1-15,21-22-1 16,0 22 1-16,-21 0 0 0,21 0-1 15,-21 0 1-15,21 0-1 16,-21 0-2-16,0 0 0 0,0 0 0 16,0 0-3-16,0 0-1 0,0 0-3 15,0 0-6-15,0 22-13 0,-21-22-18 16,21 0-12-16,0 21-4 0,-21-21-1 16,21 0 4-16,0 20 14 0</inkml:trace>
          <inkml:trace contextRef="#ctx0" brushRef="#br0" timeOffset="23276.91">763 1749 9 0,'0'0'44'15,"0"0"5"-15,20-21 2 0,-20 21-3 16,0 0-17-16,0 0-12 0,0 0-6 0,0 0-5 15,0 0-3-15,0 0-1 0,0 0-1 16,0 0 0-16,0 0-2 16,22 0 1-16,-22 0 1 0,0 0 0 15,0 0 1-15,0 0 1 0,0 0 1 0,0 0 0 16,0 0 0-16,22 0-1 0,-22 0 0 16,0 0-1-16,0 0 0 15,0 0-1-15,0 0 0 0,20 0 0 16,-20 0-1-16,0 0-1 0,0 0 0 15,22 0 0-15,-22 0 0 0,20 0-1 16,-20 0 1-16,0-21-1 16,22 21 0-16,-1 0 0 15,1-22 1 1,-22 22-1 0,0 0 1-16,20 0-1 0,-20-20 1 15,0 20 0 1,0 0 0-1,0 0 0 1,0 0-1-16,0-21 0 0,-20 21 0 16,20-23-1-1,-22 23 2 1,22-20-1-16,0 20 1 16,-21 0 1-1,21 0-1-15,0 0 1 16,0 0 0-16,0 0 1 0,-22 0 0 0,22 0 0 15,0 0 2 1,-20 0 0-16,20 0 1 0,0 0 0 0,-22 0 0 0,22 0-1 16,0 0 1-16,-20 0-1 15,20 20-1-15,-22-20 0 0,22 0 0 0,0 0-1 16,0 0-1-16,-22 23 0 0,22-23 0 16,0 0-1-16,-20 0 1 15,20 21-1-15,0-21 0 16,-22 0-1-1,22 0 1-15,0 20 0 0,0-20 1 16,0 0 0-16,0 22 0 0,0-22 1 0,0 0-1 16,-21 21 0-16,21-21 0 0,0 0 0 15,0 21-1-15,0 0 0 16,0-21 0-16,0 0 1 0,0 22 0 0,0-22-1 16,0 22 0-16,0-22 0 15,0 21 0-15,21-1-1 16,-21 3 0-1,22-23 0-15,-2 0 0 16,-20 21 0-16,22-21 1 16,0 0-1-1,-2 0 0 1,-20 0 0 0,22 0 1-16,-2 0-1 15,2 0 1 1,-1 0-1-1,-21 0 1-15,0 0-2 16,0 0-2-16,0 0-6 16,0 0-10-16,0 0-26 15,0 0-21-15,0 0-11 0,0 0-3 0,-21 20 3 16,21-20 8-16</inkml:trace>
        </inkml:traceGroup>
        <inkml:traceGroup>
          <inkml:annotationXML>
            <emma:emma xmlns:emma="http://www.w3.org/2003/04/emma" version="1.0">
              <emma:interpretation id="{353E5A05-0F0A-4558-8494-8EB0C8B3C753}" emma:medium="tactile" emma:mode="ink">
                <msink:context xmlns:msink="http://schemas.microsoft.com/ink/2010/main" type="inkWord" rotatedBoundingBox="21718,9019 24118,8945 24152,10071 21752,10144"/>
              </emma:interpretation>
            </emma:emma>
          </inkml:annotationXML>
          <inkml:trace contextRef="#ctx0" brushRef="#br0" timeOffset="26135.71">1863 1769 17 0,'0'22'36'0,"0"-22"3"0,0 0-1 16,0 0-3-16,0 0-3 0,0 21-8 16,0-21-5-16,0 0-4 0,0 21-2 15,0-21-3-15,0 0-1 0,22 21 0 0,-22-21-1 16,0 22 0-16,0-22 1 0,0 21 0 16,0-21-1-16,0 20 0 15,0 2 0-15,0-22-1 0,0 20 1 16,0 2-1-16,0-1-1 0,0 1 0 15,-22-2 0-15,22 23-1 0,0-22-1 16,0 0 0-16,0 1-2 16,0-1 0-16,0 21-1 0,0-21 1 0,0 1-1 0,0-2 1 15,0 2 0-15,0-1 0 0,0-21 0 16,0 21 0-16,0 0 0 0,0-21 0 16,0 22-1-16,0-22 0 15,0 0 0-15,0 21-1 0,0-21 1 16,0-21-1-16,0-1 0 15,0 1 0 1,0 0 0-16,0 0 0 16,0-1-1-16,0 2-1 15,0-2 1-15,0 1 0 0,0-21-1 16,0 21 0-16,0-1 0 0,0 1 0 16,22 0-1-16,-22-22 0 0,0 23 0 15,0-2 0-15,0 1 0 16,0-21 0-16,20 20 1 0,-20 2 1 0,0-1-1 15,21-1 1-15,-21 1-1 16,0 0-1-16,22 0 0 0,-22-1-2 0,0 22 1 16,22-21 0-16,-22 21 0 0,0-21 0 15,20 21 2-15,-20-21 1 0,0 21 0 16,22 0 1-16,-22 0-1 0,21 0 1 16,-21 0 1-1,21 21-1-15,0-21 0 16,0 21 0-16,-21-21 1 15,21 21-1-15,-21-21 1 16,22 22-1-16,-22-22 0 0,0 0 1 16,0 21-1-16,0-21 1 15,0 0 0-15,0 21 1 16,0-21-1-16,0 21 1 0,-22-21 0 16,22 22-1-16,-21-22 1 0,21 21-1 15,-21-21-1-15,21 20 0 0,-21-20 0 16,0 0-1-16,21 22-2 15,0-22-6-15,-21 0-11 0,21 0-19 16,-22 0-16-16,22 0-7 0,0-22-2 16,0 22 3-16,-20 0 10 0</inkml:trace>
          <inkml:trace contextRef="#ctx0" brushRef="#br0" timeOffset="26838.66">2308 1684 18 0,'0'0'48'0,"0"0"6"15,0 0 3-15,0 0-5 0,0 0-18 0,0 0-11 16,0 0-8 0,0 0-4-16,0 0-1 0,21 22-1 0,-21-22 0 15,0 0 0-15,0 0 0 0,0 21 1 16,0-21 0-16,0 21-1 0,0-21-1 15,0 21-1-15,0 1-1 0,0-22-1 16,0 21-2-16,0 0 0 0,0 0-2 0,0-21 0 16,22 22 0-16,-22-1 0 15,0-1-1-15,0-20 1 16,0 22-1-16,0-22 0 0,0 0 1 16,0 0 0-16,0-22 0 31,0 2-2-16,0-1 1-15,20-1-1 16,-20 1 1 0,22 0-1-16,-22 0 1 15,20 21 0-15,2 0 0 16,-22-22-2-16,21 22-4 16,-21 0-3-16,22 0-9 0,-22 0-20 15,20 0-20-15,-20 0-8 0,0 0-2 16,0 0 1-16,22 0 7 0</inkml:trace>
          <inkml:trace contextRef="#ctx0" brushRef="#br0" timeOffset="28478.91">2602 1876 10 0,'0'0'51'0,"22"0"5"16,-22 0 3-16,22 0 2 0,-22 0-22 15,21-22-15-15,-21 22-10 0,21 0-5 0,-21-21-2 16,21 21-3-16,-1 0-2 15,-20-21 0-15,22 21-2 0,-22-21 0 16,22 21 0-16,-22-22 1 16,21 22 1-16,-21-21 1 0,0 21 1 15,0 0 0-15,0-21 0 0,-21 21 0 16,21 0-2-16,0 0 0 0,0-21-1 16,0 21 0-16,-22 0 0 15,22-22-1-15,-22 22-1 16,2 0 0-1,20 22 1-15,-21-22-1 16,21 21 1 0,-21-21 0-16,21 21 0 15,-21-21 0-15,21 21 0 16,0 1 0-16,0-1 0 0,0-21-1 16,0 21 1-16,0 0 0 15,0 1 1-15,0-1-1 16,21-21 1-16,-21 20 1 0,0-20 0 15,0 22 0-15,21-2 1 0,-21-20-1 16,0 0 0-16,21 22 1 0,-21-22 0 0,20 0 0 16,-20 0 0-16,22 0 0 15,-22 0-2-15,22-22 1 0,-1 2-2 16,-21 20 1-16,21-22-1 16,-21 2 0-16,21 20 0 0,-21-21 0 15,22-1 0-15,-22 22 1 0,0-21 0 16,20 0 1-16,-20 21 0 0,0-21 1 15,0 21 1-15,0-22-1 0,22 22-1 16,-22 0 0-16,0-21 0 0,0 21-1 16,20 0 0-16,-20-21 0 0,0 21 0 15,0 0 0 1,22 0 0-16,-22 0 0 16,21 0-1-16,-21 0 1 0,22 0-1 0,-22 0 1 0,20 0-1 15,-20 21 1-15,22-21-1 16,-22 21 1-16,0 1-1 15,21-22 1-15,-21 21-1 16,0 0 1-16,0 0-1 16,0 1 0-16,0-1 0 15,-21-1 0-15,21-20 1 0,0 22-1 16,-22-22 0-16,22 20 0 0,-20-20 0 16,-2 0 0-1,1 0-1-15,21 0 0 31,0-20 1-31,21 20 0 16,1-22 0 0,-2 22 0-16,2-20 0 15,-22 20 1-15,21 0-1 0,0-21 0 0,0 21 1 16,0-22-1-16,0 22 0 16,1 0 1-16,-1-21-1 0,0 0 0 15,0 0 0 1,0-1 0-16,-21 1 0 0,0 0 0 15,21 0 0 1,-21-1 0 0,-21 22 0-16,21-20 0 15,0-1 0-15,-21 21 0 16,21-22 0-16,-21 44 0 31,21-22-1-15,0 21 1-1,0-1 1-15,-21 2-1 16,21-1 0 0,0 0 0-16,0 0 0 15,0 1 0-15,0-1 0 16,0-21 1-16,0 21-1 0,0 0 0 16,0 1 1-16,0-22 0 0,0 21 1 0,21-21-1 15,-21 20 0-15,0-20 0 0,0 22 0 16,0-22 0-16,21 0-1 15,-21 0 1-15,21 0 0 0,-21-22-1 16,21 2 1 0,1-1-1-16,-22-1 0 0,0 1 0 15,21 21 0-15,-21-21-1 16,0 0 1-16,21-1 0 0,-21 1 0 16,21 21 0-1,-21-21-1-15,0 21 2 0,0 0 0 0,22 0 3 16,-22 0 0-16,0 0 2 0,0 0 1 0,0 0-1 15,20 21 0-15,-20-21-1 0,0 21-2 16,0-21 0-16,0 22 1 0,0-22-1 16,22 21 0-16,-22-21 1 0,0 21-1 15,0-21-1-15,0 0 0 0,20 21-1 16,-20-21 0-16,22-21 0 16,-22 21 0-16,21 0-1 15,1-21 0-15,-22 21 1 0,20 0-1 16,2-21 0-16,-22 21 1 0,21 0-1 15,0 0 0-15,0 0 0 0,0 0 0 16,-21 21 0-16,21-21 1 16,-21 21-1-16,0-21 1 0,0 21-1 15,22 1 0-15,-22-22 1 0,0 21-1 16,-22-1 0-16,22 2 1 0,0-2-1 16,0-20-2-16,0 22-7 15,0-22-12-15,0 0-29 0,-21 0-21 16,21 0-12-16,0-22-4 0,-21 22 4 15,21-20 9-15</inkml:trace>
          <inkml:trace contextRef="#ctx0" brushRef="#br0" timeOffset="29306.83">3619 1664 16 0,'0'0'54'0,"21"-21"9"15,1 21 5-15,-22 0 4 0,21 0-20 0,0 0-15 16,0 0-10-16,0 0-5 15,0 0-6-15,1 0-5 0,-1 0-3 0,0 0-3 16,0 0-2-16,1 21-1 0,-2-21-2 16,2 0-5-16,-2 0-8 0,-20 0-22 15,22 0-24-15,-22 0-12 16,0 0-6-16,0 0 1 0,0 0 6 0,0 0 21 16</inkml:trace>
          <inkml:trace contextRef="#ctx0" brushRef="#br0" timeOffset="29010.03">3789 1219 44 0,'0'21'54'0,"0"0"5"16,0 1 1-16,21-22-9 0,-21 42-17 15,0-21-9-15,0 0-6 0,21 0-2 16,-21 0-2-16,0 22-2 0,0-22 0 16,0 22-1-16,0-22-1 0,21 21-2 15,-21 0 0-15,0-20 0 16,0 19-2-16,0-19 0 0,0 20-2 0,0-21 0 16,0 22-2-16,0-22-1 0,0 0-1 15,0 1 0-15,0-1 0 16,0-1 0-16,0 2-1 0,0-2-2 0,0-20-5 15,0 22-6-15,0-22-13 0,0 0-23 16,-21 0-20-16,21 0-7 0,0 0-2 16,-21-22 5-16,21 22 10 0</inkml:trace>
          <inkml:trace contextRef="#ctx0" brushRef="#br0" timeOffset="29619.26">4127 1727 14 0,'0'0'54'0,"21"0"7"16,-21 0 4-16,0 21 4 16,0-21-22-16,0 0-14 15,22 21-9-15,-22-21-2 0,0 0-2 0,0 22-1 16,0-1-1-16,0-21-2 0,0 21-4 0,21-21-2 16,-21 21-2-16,0 1-3 15,0-22-1-15,0 21-4 0,0-21-5 16,0 20-9-16,0-20-16 0,0 0-27 15,0 0-16-15,0 0-8 0,0 0-1 16,-21 0 7-16,21-20 13 0</inkml:trace>
          <inkml:trace contextRef="#ctx0" brushRef="#br0" timeOffset="29837.96">4212 1431 33 0,'0'0'64'0,"21"-22"6"15,-21 22 3-15,0-21 0 0,0 21-29 16,0 0-20-16,0-21-11 0,0 21-6 16,0 0-3-16,0 0-3 0,0 0-6 15,0 0-10-15,0 0-24 0,0 0-18 16,-21 21-9-16,21-21-5 0,0 0 3 15,0 21 8-15</inkml:trace>
        </inkml:traceGroup>
      </inkml:traceGroup>
    </inkml:traceGroup>
    <inkml:traceGroup>
      <inkml:annotationXML>
        <emma:emma xmlns:emma="http://www.w3.org/2003/04/emma" version="1.0">
          <emma:interpretation id="{0FA7D25B-5D6D-4B97-87AD-C0665074E178}" emma:medium="tactile" emma:mode="ink">
            <msink:context xmlns:msink="http://schemas.microsoft.com/ink/2010/main" type="paragraph" rotatedBoundingBox="20695,10062 24062,10086 24053,11449 20686,11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C37AF1-0534-4B02-A04B-D7528F3FB4DF}" emma:medium="tactile" emma:mode="ink">
              <msink:context xmlns:msink="http://schemas.microsoft.com/ink/2010/main" type="line" rotatedBoundingBox="20695,10062 24062,10086 24057,10837 20690,10814"/>
            </emma:interpretation>
          </emma:emma>
        </inkml:annotationXML>
        <inkml:traceGroup>
          <inkml:annotationXML>
            <emma:emma xmlns:emma="http://www.w3.org/2003/04/emma" version="1.0">
              <emma:interpretation id="{D9CF3720-64A5-4384-AC50-F6951ABD09B2}" emma:medium="tactile" emma:mode="ink">
                <msink:context xmlns:msink="http://schemas.microsoft.com/ink/2010/main" type="inkWord" rotatedBoundingBox="20694,10164 21926,10172 21921,10822 20690,10814"/>
              </emma:interpretation>
              <emma:one-of disjunction-type="recognition" id="oneOf2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1103.53">909 2425 8 0,'0'0'40'0,"0"0"5"16,0 0 3-16,0 0-4 0,0 0-13 16,0 0-11-16,0 0-4 0,0 0-3 15,22 0-1-15,-22 22-1 0,0-22 0 16,0 0 0-16,0 0 1 0,0 20 1 16,0-20 0-16,0 23 1 0,0-23 0 15,22 20-1-15,-22-20-1 0,0 22 0 16,0-2-1-16,0 2-1 0,0-1-1 15,0 1 0-15,0-2-1 16,0 2-2-16,0-1 0 0,0-1-2 16,0 23-1-16,0-21-1 0,20-2-1 0,-20-20 0 15,0 22 0-15,0-2-1 0,0 3 0 16,0-23 1-16,0 20-2 0,0-20-1 16,0 0-3-16,0 0-4 15,0 0-4-15,-20 0-6 0,20 0-7 16,0 0-18-16,0 0-17 0,0 0-7 0,0-20-3 15,0 20 3-15,0 0 6 0</inkml:trace>
          <inkml:trace contextRef="#ctx0" brushRef="#br0" timeOffset="31525.12">804 2552 32 0,'0'0'52'0,"0"0"3"0,0 0 1 15,0 0-8 17,0 0-19-32,0 0-10 0,0 0-6 0,0 0-3 0,0 0 0 0,22 0 1 0,-22 0-1 15,0 0 2-15,20 0-1 0,-20 0 0 16,21 0 1-16,-21 0-2 0,21 0 0 0,0 0-2 16,-21 0-1-16,22 0-3 15,0 0 0-15,-2 0-2 0,2 0 0 16,-22 0-1-16,21 0 0 0,-1 0-1 15,2 0 0-15,-22 0-2 0,20 0-2 16,-20-20-6-16,22 40-5 0,-22-20-12 16,0 0-22-16,0 0-14 0,0 0-5 15,-22 0 0-15,22 22 3 0,0-22 11 0</inkml:trace>
          <inkml:trace contextRef="#ctx0" brushRef="#br0" timeOffset="32040.63">1226 2617 11 0,'0'20'44'0,"0"-20"6"15,0 0 3-15,22 22-4 0,-22-22-14 16,0 0-11-16,0 21-6 0,0-21-4 15,0 20-1-15,21 2-2 0,-21-22-1 16,0 21-1-16,0 1-1 0,0-2-1 16,0 2-2-16,21-22-1 0,-21 20-1 15,0 3 0-15,0-3-2 0,0-20 1 16,0 22-1-16,0-22 0 0,0 20 0 16,0-20 0-16,0 0 0 15,0-20-1-15,22-2 0 16,-22 2 0-16,22-3 0 15,-2 3 0 1,-20-2 0-16,22 22 0 0,-22-20 0 16,20 20-1-16,2 0-2 0,-22-22-6 15,22 22-18-15,-22 0-20 0,22 0-13 16,-22 0-4-16,0-21-2 0,0 21 5 16</inkml:trace>
          <inkml:trace contextRef="#ctx0" brushRef="#br0" timeOffset="32650.1">1630 2785 45 0,'-22'0'52'0,"22"0"4"0,0 0-2 0,0 0-9 16,-22 0-16-16,22 22-9 0,0-22-6 15,0 0-2-15,-20 0-3 0,20 20 0 16,0-20-2-16,0 0-1 0,0 23-1 16,-22-23 1-16,22 20-1 0,0-20-1 15,0 22 1-15,0-22 0 0,0 20 0 16,0-20-1-16,0 21 0 0,0-21 0 16,0 22 0-16,22-22-1 0,-22 21 0 15,0-21 0-15,20 21 1 0,2-21 0 16,0 0-1-16,-22 0 1 0,21 0 0 15,-1 0-1-15,2-21-1 16,-2 21-1-16,2-21 0 0,0-1 0 0,-22 22 0 16,21-21 0-16,-21 1-1 0,0 20 1 15,20-22-1-15,-20 2 0 0,-20 20 0 16,20-23 0-16,-21 3 0 16,-1-2 0-16,0 22 0 15,2 0-1-15,-2 0 0 16,22 0-2-16,-20 0-3 0,-1 0-3 15,21 0-3-15,-22 0-6 0,22 22-8 16,0-22-18-16,-22 0-14 0,22 0-6 16,0 20-2-16,0-20 3 0,0 0 9 31</inkml:trace>
          <inkml:trace contextRef="#ctx0" brushRef="#br0" timeOffset="32993.61">1735 2933 20 0,'0'22'49'0,"0"-22"5"16,22 0 5-16,-22 21-4 15,0-21-18-15,0 0-11 0,0 21-7 0,21-21-4 16,-21 0-1-16,0 21-2 0,20-21-1 16,-20 0-1-16,0 22 0 15,22-22-1-15,-22 0 0 0,22 0 0 0,-22 20-2 16,20-20 0-16,-20 0-2 0,22 0-1 16,-2 0-1-16,-20 22 0 0,22-22-1 15,-1 0-1-15,-21-22 0 0,22 22 0 16,-2 0 0-16,-20 0-2 0,22 0-5 15,-22 0-8-15,0-20-26 0,0 20-21 16,21 0-11-16,-21-22-5 0,0 22 2 16,-21 0 7-16</inkml:trace>
        </inkml:traceGroup>
        <inkml:traceGroup>
          <inkml:annotationXML>
            <emma:emma xmlns:emma="http://www.w3.org/2003/04/emma" version="1.0">
              <emma:interpretation id="{00360548-22AE-4670-843E-F563A138BE6C}" emma:medium="tactile" emma:mode="ink">
                <msink:context xmlns:msink="http://schemas.microsoft.com/ink/2010/main" type="inkWord" rotatedBoundingBox="22368,10313 22411,10314 22409,10716 22365,10715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4009.05">2477 2785 25 0,'20'0'42'0,"-20"0"5"0,0 0-2 0,0 0-6 16,0 0-10-16,0 0-8 0,0 0-4 16,0 0-4-16,0 22 0 0,0-22-2 15,0 0 1-15,0 0 0 0,0 20-1 16,0-20 0-16,22 0-1 31,-22 23 0-31,0-23-2 0,0 20-1 0,0-20-2 0,0 22 0 0,0-2-2 0,0-20-1 16,0 21 0-16,0-21-1 0,0 22-1 15,0-22-3-15,0 21-6 0,0-21-14 16,0 0-21-16,0 0-15 0,0 0-8 16,0 0-1-16,0 0 3 0,0 0 13 15</inkml:trace>
          <inkml:trace contextRef="#ctx0" brushRef="#br0" timeOffset="35680.57">2479 2595 12 0,'0'0'35'0,"0"0"2"0,0 0 1 16,0 0-2-16,0 0-3 0,18 0-8 15,-18 0-5-15,0 0-4 0,0 0-3 0,0 0-1 16,0 0 0-16,0 0-1 0,0-21-1 16,0 21 1-16,0 0-1 0,0 0 0 15,0 0-2-15,0 0 0 16,0 0-1-16,0 0-1 0,0 0-1 0,0 0-1 15,0 0-1-15,0 0-1 16,0 0 0-16,0 0-1 0,0 0 0 16,0 0 0-16,0 0-3 15,0 0-5-15,0 0-16 16,0 0-25-16,0 21-11 0,-18-21-8 16,18 0-1-16,0 0 3 0,0 22 16 0</inkml:trace>
        </inkml:traceGroup>
        <inkml:traceGroup>
          <inkml:annotationXML>
            <emma:emma xmlns:emma="http://www.w3.org/2003/04/emma" version="1.0">
              <emma:interpretation id="{354D2245-FE23-4440-8108-927F9C74BAA2}" emma:medium="tactile" emma:mode="ink">
                <msink:context xmlns:msink="http://schemas.microsoft.com/ink/2010/main" type="inkWord" rotatedBoundingBox="23089,10079 24062,10086 24058,10695 23084,10688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7008.6">3217 2785 1 0,'0'0'41'0,"0"0"5"0,0 0 3 15,0 0-3-15,0 0-7 0,-21 0-12 16,21 0-8-16,0 0-6 16,0 22-2-16,0-22-2 0,0 0-2 15,0 0-1-15,0 0-1 0,0 0-1 0,0 0 0 16,0 20-1-16,0-20 0 0,0 0 1 15,0 0-1-15,0 0 1 0,0 23 1 16,0-23-1-16,21 0 1 16,-21 20 0-16,0-20 1 0,0 0 0 0,0 22-1 15,21-22 0-15,-21 0-1 0,0 20-1 16,21-20-1-16,-21 0-1 0,0 0 0 16,22 0 0-16,-22 0 0 0,21 0-1 15,-21 0 1-15,21 0-1 0,-21-20 1 16,21 20-1-16,-21-22 1 0,0 2-1 15,22 20 0-15,-22-23 0 0,20 3 1 16,-20-2-1-16,0 2 1 16,0-2-1-1,-20 22 0 1,20-21 0-16,-22 21 0 16,1 0 0-16,0 0 0 15,21 21 0-15,-21-21 0 16,-1 0 1-16,22 22-1 15,-21-22 0-15,21 20-2 0,0-20-4 16,0 22-7-16,-21-22-21 0,21 20-20 16,0-20-10-16,0 23-4 0,0-23 0 15,0 0 7-15</inkml:trace>
          <inkml:trace contextRef="#ctx0" brushRef="#br0" timeOffset="37477.24">3408 2341 14 0,'0'0'46'0,"0"0"4"0,0 0 4 0,0 0-4 16,0 0-16-16,20 0-10 16,-20 0-5-16,0 0-2 0,0 21-3 15,0-21-1-15,0 22 0 0,22-22-1 0,-22 21 1 16,0-1 0-16,0 2 0 0,0-2 1 15,0 3 0-15,0-3 1 16,0 2-2-16,0 20 0 0,0-21-1 0,0 1-2 16,0 20-3-16,0-21-1 0,0-1-2 15,0 2-1-15,0-1-1 0,0 1-1 16,21-2 0-16,-21 2 0 0,0-2 0 16,0-20-2-16,0 23-3 15,0-23-5-15,0 0-7 16,0 0-10-16,-21 0-24 0,21 0-20 0,0 0-8 15,0 0-1-15,0 0 4 0,0 0 8 16</inkml:trace>
          <inkml:trace contextRef="#ctx0" brushRef="#br0" timeOffset="52974.1">3662 2722 4 0,'0'-22'25'0,"0"22"6"0,0 0 1 16,0 0 2-16,0 0-3 15,0 0-3-15,0 0-7 0,0 0-7 16,0 0-5-16,0 0-2 0,-22 0-4 0,22 0 0 15,0 0-2-15,0-20 0 16,0 20-1-16,0 0 1 0,0 0 1 16,0 0 2-16,0 0 1 15,0 0 1-15,0 0 2 0,0 0 0 16,0 0 0-16,0 0-1 0,22 0 0 0,-22 0 0 16,0 0-2-16,0 0-1 0,0 0-2 15,0 0 0-15,0 0-1 0,0 0 0 16,0 0 0 15,0 0 0-31,0 0 0 16,0 0 2-16,0 0 0 0,0 0 2 15,0 0 0-15,0 0 1 0,0 0-1 16,0 0 1-16,0 0-2 16,0 0 0-16,0 0-2 0,0 0 0 0,0 0-1 15,0 0 0-15,0 20-1 0,-22-20 1 16,22 22-1-1,0-22 1-15,0 0 0 16,0 0 1-16,0 21 0 16,22-21 0-16,-22 0 1 0,0 22-1 0,0-22 1 15,0 0-1-15,0 0 1 0,0 20-1 16,0-20 1-16,0 0-1 16,0 22 1-16,0-22-1 0,0 0 1 0,0 20-1 15,0-20 0-15,0 0 0 0,0 23-1 16,0-23 0-16,0 0 0 0,0 20-1 15,0-20 1-15,0 22-1 16,0-2 1 15,21-20-1-31,-21 0 1 16,0 0 0-16,0 0 0 16,21 0 0-16,-21 21 0 0,0-21 0 15,21 0 0-15,-21 0 0 16,21 0-1-16,-21 0 1 0,0-21-1 15,21 21 0-15,-21 0 1 16,22 0-1-16,-22-20 0 16,21-2 0-16,-21 2 0 15,21-3 0-15,-21 3 0 16,21-2 0 0,-21 2 0-16,0 20 0 15,0-22 0-15,0 1 0 16,0-1 0-1,0 2 1 17,0 20-2-1,0 0-1-15,0 0-3-16,0 0-3 0,0 0-5 0,0 0-8 15,0 0-16-15,0-21-18 16,0 21-9-16,0 0-2 0,0 0 2 0,0 21 5 15</inkml:trace>
          <inkml:trace contextRef="#ctx0" brushRef="#br0" timeOffset="53848.68">4001 2785 42 0,'0'0'50'15,"0"0"3"-15,20 0-2 0,-20 0-8 16,0 0-15-16,0 0-9 0,0 0-4 16,0 0-2-16,22 0 0 0,-22 0 0 15,0 0-1-15,0 0 0 0,0 0 0 0,0 0-1 16,21 0-1-16,-21 0-2 0,0 0-1 15,0 0-2-15,21 0-2 16,-21 0 0-16,0 0-2 0,0 0 1 16,21 0-1-16,-21 0 0 0,0 0 0 15,21 0-1-15,-21-20 1 16,21 20-1 0,-21-22 0-1,0 22 1-15,22-21-1 16,-22-1 0-16,0 2 0 31,0 20 1-31,-22-21-1 16,22 21 1-1,0 0 0-15,-21 0 0 16,21 0 0-16,0 0 0 0,-21 0 0 0,21 0 1 16,0 0-1-16,-21 21 0 0,21-21 1 15,-21 0 0-15,21 20 0 16,0-20 0-16,-21 0 0 0,21 22 0 15,0-22 0-15,-22 21 0 0,22-21 1 16,0 0-1-16,-20 0 0 0,20 22 0 0,0-22-1 16,0 0 0-16,0 20-1 0,-22-20 1 15,22 22-1-15,0-2 0 32,0-20 1-17,0 23-1-15,0-3 1 0,0-20 0 16,22 0 0-16,-22 22 1 0,0-22-1 15,0 20 2-15,20-20 0 0,-20 0 0 16,0 21 0-16,22-21 1 16,-22 0 0-16,21 22-1 0,-21-22 0 0,21 0-1 15,-21 0 0-15,21 0-1 0,-21 0 0 16,21 0 0-16,-21 0-2 0,21 0-3 16,-21 0-8-16,0 0-16 15,0-22-31-15,0 22-16 0,0 0-9 0,0 0 0 16,-21 0 5-16,21 0 14 0</inkml:trace>
        </inkml:traceGroup>
      </inkml:traceGroup>
      <inkml:traceGroup>
        <inkml:annotationXML>
          <emma:emma xmlns:emma="http://www.w3.org/2003/04/emma" version="1.0">
            <emma:interpretation id="{9DF54B2B-FEB3-4BBC-A6AD-3B0793798564}" emma:medium="tactile" emma:mode="ink">
              <msink:context xmlns:msink="http://schemas.microsoft.com/ink/2010/main" type="line" rotatedBoundingBox="21569,10896 23833,10748 23872,11343 21608,11492"/>
            </emma:interpretation>
          </emma:emma>
        </inkml:annotationXML>
        <inkml:traceGroup>
          <inkml:annotationXML>
            <emma:emma xmlns:emma="http://www.w3.org/2003/04/emma" version="1.0">
              <emma:interpretation id="{4A87B2AF-7B5D-4C2A-A2D8-CC71F35A8C19}" emma:medium="tactile" emma:mode="ink">
                <msink:context xmlns:msink="http://schemas.microsoft.com/ink/2010/main" type="inkWord" rotatedBoundingBox="21579,11054 22659,10983 22688,11412 21607,11483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5114.01">1693 3314 10 0,'0'0'45'15,"0"0"6"-15,0 0 4 0,0 0-4 16,0 0-11-16,0 0-12 15,0 0-8-15,0 0-7 0,0 0-3 16,20 0 6-16,-20 0-10 0,0 0 0 16,0 22 0-16,0-22 0 0,0 0 1 15,0 0 1-15,0 0-1 0,0 0 1 16,0 22 0-16,0-22 0 0,0 0-1 16,0 20-1-16,0-20 1 0,22 0-2 15,-22 21 1-15,0-21-1 0,0 20 0 16,0 3 0-16,-22-2 0 0,22-21-1 15,0 21-1-15,0-1 0 0,0 2 0 0,0 0-1 16,0-1 0-16,0-1-1 0,0 2 0 16,0-22 0-16,0 22-1 15,0-2 1-15,0 1-1 16,0-21 1 0,0-21-1-16,0 1 1 31,22 20-1-31,-22-22 0 0,0 0 0 15,22 2 0 1,-22-1 0-16,21-1 0 16,-21 0 0-16,20 22 0 0,-20-20 0 0,22-1-1 15,0 0 1-15,-2 21 0 16,2-23 0 0,-2 23 0-16,2 0 0 15,-1 0 0 1,1 0 0-16,-22 0 1 0,0 0 2 15,20 23 0-15,-20-23 1 0,0 0 0 16,0 21 1-16,0-21 0 16,22 21-1-16,-22-1-1 0,0-20-1 0,0 22 0 15,0 0 0-15,0-1-1 16,0-1 0-16,-22 2 0 16,22 0-3-16,0-22-3 15,0 0-6-15,0 0-9 0,0 20-17 16,0-20-25-16,0 0-15 15,0 0-4-15,0 0 1 0,0-20 6 16,0 20 15-16</inkml:trace>
          <inkml:trace contextRef="#ctx0" brushRef="#br0" timeOffset="55567.12">2180 3504 31 0,'0'0'53'0,"0"0"5"0,0 0 4 16,0 22-8-16,0-22-19 0,0 0-11 15,0 22-8-15,0-22-4 0,0 21-3 16,0-21-2-16,0 0 0 0,0 20-1 16,0-20 0-16,0 22 2 0,0 0-1 15,0-22 0-15,21 20 0 0,-21-20-1 16,0 21-1-16,0-21-1 0,20 0-1 16,-20 22 0-16,22-22-1 0,-22 0 0 15,0 0-1-15,22 0-1 0,-22 0 1 16,21 0 0-16,-21-22-1 0,21 22 1 15,-21-21-1-15,21 1 1 0,-21 20-2 16,22-22-3-16,-22 0-1 0,0 2-4 16,0-1-2-16,0-1-2 15,0 22-2-15,0-22-3 0,0 22-7 0,0 0-14 16,0 0-14-16,-22 0-7 0,22 0-1 16,0 0 2-16,0 0 10 0</inkml:trace>
          <inkml:trace contextRef="#ctx0" brushRef="#br0" timeOffset="56207.52">2751 3419 37 0,'0'0'51'0,"0"-20"5"0,0 20 0 16,0 0-4-16,0 0-14 0,0 0-10 0,0 0-5 15,0 0-4-15,0 0-2 0,0 0-2 16,-22 0-2-16,22 0-1 0,0 0-2 15,-20 0-1-15,20 0-1 0,0 0-2 16,-21 20-1-16,21-20 0 0,-21 0 0 16,21 0-1-16,0 0 1 0,-21 23 0 15,21-23 0-15,-22 0-2 0,22 21 0 16,0-21 0-16,-22 0-1 0,22 21-1 16,0-21 0-16,-20 20-1 0,20 2 0 15,0 0 0 1,0-1 0-16,0-21 0 0,0 20 0 0,0 2 1 15,20 0-1-15,2-2 0 16,0 1 0 0,-1-21 1-16,-21 0-1 0,21 0 0 15,0 0 0-15,-1 0 0 0,2 0-3 16,-22 0-7-16,22 0-11 0,-22-21-26 16,21 21-21-16,-21-20-12 0,0 20-2 15,0 0 3-15,0-22 9 0</inkml:trace>
        </inkml:traceGroup>
        <inkml:traceGroup>
          <inkml:annotationXML>
            <emma:emma xmlns:emma="http://www.w3.org/2003/04/emma" version="1.0">
              <emma:interpretation id="{1ACD8C9C-25B8-4ECF-9678-C8986A9DED76}" emma:medium="tactile" emma:mode="ink">
                <msink:context xmlns:msink="http://schemas.microsoft.com/ink/2010/main" type="inkWord" rotatedBoundingBox="22859,10812 23044,10800 23079,11340 22895,11352"/>
              </emma:interpretation>
              <emma:one-of disjunction-type="recognition" id="oneOf6">
                <emma:interpretation id="interp14" emma:lang="" emma:confidence="0">
                  <emma:literal>I</emma:literal>
                </emma:interpretation>
                <emma:interpretation id="interp15" emma:lang="" emma:confidence="0">
                  <emma:literal>2</emma:literal>
                </emma:interpretation>
                <emma:interpretation id="interp16" emma:lang="" emma:confidence="0">
                  <emma:literal>7</emma:literal>
                </emma:interpretation>
                <emma:interpretation id="interp17" emma:lang="" emma:confidence="0">
                  <emma:literal>J</emma:literal>
                </emma:interpretation>
                <emma:interpretation id="interp18" emma:lang="" emma:confidence="0">
                  <emma:literal>}</emma:literal>
                </emma:interpretation>
              </emma:one-of>
            </emma:emma>
          </inkml:annotationXML>
          <inkml:trace contextRef="#ctx0" brushRef="#br0" timeOffset="57097.92">3005 3103 36 0,'0'0'54'0,"0"0"4"0,0 0 1 15,0 0-7-15,0 0-17 0,0 0-12 16,0 0-6-16,0 0-4 0,0 0-2 16,22 0-1-16,-22 0-1 0,0 0-1 15,0 0 0-15,0-21-1 0,0 21-1 16,21 0 0-16,-21 0-1 0,0 0-1 15,21 0 0-15,-21 0 0 0,0 0 0 16,21 0-1-16,-21 0 0 0,0 0 0 16,21 0 0-16,-21 0-1 15,21 0 0-15,-21 0-1 0,0 0 0 0,22 0 0 16,-22-22-1-16,0 22 2 0,0 0 2 16,0 0 2-16,0 0 3 0,0 22 0 15,0-22 0-15,0 0 0 0,0 21-2 16,0-21-1-16,0 22-1 0,-22-2-1 15,22-20 0-15,0 22 0 0,0-2-2 16,0 2 1-16,0-1-1 0,0 0 0 16,-21 0-1-16,21 0 1 0,0 22-1 15,0-21-1-15,0-2 1 0,0 1-1 16,0-1 0-16,0 3 0 0,0-2 1 16,0 0-1-16,0-1 0 0,0 2 0 15,0 0 1-15,0-1-1 16,0-21 1-16,0 0-2 15,0 0-1 1,-21 0-1-16,21 0 0 0,-21 0 0 16,21 0 0-16,0 0 1 0,-21 0 0 15,21 0 1-15,-21 0 1 0,21 0-1 16,-22 0 1-16,22 20-1 16,0-20 0 30,0 22 1-46,22-22 1 16,-22 0 0-16,21-22 0 0,-21 22 2 16,21 0-1-16,-21 0 0 0,21 0 1 15,0 0-2-15,-21 0 0 0,21 0 0 16,1 0 0-16,-22 0-2 16,21 0-3-16,-21 0-10 0,0 0-18 15,0 0-31-15,0 0-18 0,0 0-8 16,0 0 0-16,0 0 6 0,0 0 17 15</inkml:trace>
        </inkml:traceGroup>
        <inkml:traceGroup>
          <inkml:annotationXML>
            <emma:emma xmlns:emma="http://www.w3.org/2003/04/emma" version="1.0">
              <emma:interpretation id="{4AC76007-6C3D-4512-A9B2-B71F68B70C55}" emma:medium="tactile" emma:mode="ink">
                <msink:context xmlns:msink="http://schemas.microsoft.com/ink/2010/main" type="inkWord" rotatedBoundingBox="23268,11104 23473,11090 23491,11368 23286,11382"/>
              </emma:interpretation>
              <emma:one-of disjunction-type="recognition" id="oneOf7">
                <emma:interpretation id="interp19" emma:lang="" emma:confidence="0">
                  <emma:literal>e</emma:literal>
                </emma:interpretation>
                <emma:interpretation id="interp20" emma:lang="" emma:confidence="0">
                  <emma:literal>l</emma:literal>
                </emma:interpretation>
                <emma:interpretation id="interp21" emma:lang="" emma:confidence="0">
                  <emma:literal>b</emma:literal>
                </emma:interpretation>
                <emma:interpretation id="interp22" emma:lang="" emma:confidence="0">
                  <emma:literal>è</emma:literal>
                </emma:interpretation>
                <emma:interpretation id="interp23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57613.42">3386 3484 32 0,'0'0'57'0,"22"0"6"16,-22 0 3-16,0 0-3 0,0 0-21 0,20-21-13 16,-20 21-7-16,22 0-4 0,-22 0-4 15,0 0-2-15,21 0-4 0,-21 0-2 16,22-21-2-16,-22 21-1 0,20 0-1 15,-20-23 0-15,22 23-1 16,-22-20-1-16,0 20 1 0,0-21 0 16,-22 1 0-1,22 20-1-15,-20 0 0 16,-2 0 0 0,22 20 0-16,-21-20 0 15,21 21 0-15,0-21-1 0,-22 20 1 16,22 3 0-16,0-2 0 15,-20 0 0 1,20-1 0-16,20-20 1 16,-20 22 0-16,0 0 2 0,0-22 0 0,0 21 2 15,0-21 1-15,22 20 0 0,-22-20 1 16,0 22-2-16,21-22 0 0,-21 0-2 16,22 22 0-16,-2-22-1 15,-20 0-1-15,22 0 0 0,-1-22-4 0,-21 22-5 16,21 0-11-16,0-22-25 0,-21 22-23 15,0 0-12-15,0-20-3 0,0 20 2 16,0 0 8-16</inkml:trace>
        </inkml:traceGroup>
        <inkml:traceGroup>
          <inkml:annotationXML>
            <emma:emma xmlns:emma="http://www.w3.org/2003/04/emma" version="1.0">
              <emma:interpretation id="{E9F50CDC-1595-44FE-9302-8AA250AA4735}" emma:medium="tactile" emma:mode="ink">
                <msink:context xmlns:msink="http://schemas.microsoft.com/ink/2010/main" type="inkWord" rotatedBoundingBox="23750,10974 23847,10968 23869,11304 23772,11311"/>
              </emma:interpretation>
              <emma:one-of disjunction-type="recognition" id="oneOf8">
                <emma:interpretation id="interp24" emma:lang="" emma:confidence="0">
                  <emma:literal>i</emma:literal>
                </emma:interpretation>
                <emma:interpretation id="interp25" emma:lang="" emma:confidence="0">
                  <emma:literal>ì</emma:literal>
                </emma:interpretation>
                <emma:interpretation id="interp26" emma:lang="" emma:confidence="0">
                  <emma:literal>:</emma:literal>
                </emma:interpretation>
                <emma:interpretation id="interp27" emma:lang="" emma:confidence="0">
                  <emma:literal>/</emma:literal>
                </emma:interpretation>
                <emma:interpretation id="interp28" emma:lang="" emma:confidence="0">
                  <emma:literal>;</emma:literal>
                </emma:interpretation>
              </emma:one-of>
            </emma:emma>
          </inkml:annotationXML>
          <inkml:trace contextRef="#ctx0" brushRef="#br0" timeOffset="57910.33">3874 3442 14 0,'20'0'58'0,"-20"0"8"16,0 0 4-16,22 0 5 0,-22 0-20 16,0 21-18-16,0-21-10 0,0 0-5 15,0 21-4-15,0-21-3 16,0 20-3-16,0-20-4 0,0 22-2 0,0-22-3 15,0 22 0-15,0-22-6 16,0 21-8-16,0-21-14 0,0 0-25 16,0-21-20-16,0 21-9 0,0 0-2 15,0-22 5-15,0 0 11 0</inkml:trace>
          <inkml:trace contextRef="#ctx0" brushRef="#br0" timeOffset="58082.06">3936 3272 34 0,'0'0'68'0,"0"-21"8"16,22 21 3-16,-22-21 2 0,0 21-32 16,0 0-21-16,0 0-13 0,0 0-9 15,0 0-7-15,0 0-7 0,0 0-19 16,0 0-26-16,0 0-14 0,0 0-7 16,-22 0 0-16,22 0 4 0,0 21 15 15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42.54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355173-1275-4FEB-A50E-4E4648E04204}" emma:medium="tactile" emma:mode="ink">
          <msink:context xmlns:msink="http://schemas.microsoft.com/ink/2010/main" type="writingRegion" rotatedBoundingBox="20597,12221 25230,12456 25204,12968 20571,12733"/>
        </emma:interpretation>
      </emma:emma>
    </inkml:annotationXML>
    <inkml:traceGroup>
      <inkml:annotationXML>
        <emma:emma xmlns:emma="http://www.w3.org/2003/04/emma" version="1.0">
          <emma:interpretation id="{7062CD61-E944-4295-9457-B7203CE9FF30}" emma:medium="tactile" emma:mode="ink">
            <msink:context xmlns:msink="http://schemas.microsoft.com/ink/2010/main" type="paragraph" rotatedBoundingBox="20597,12221 25230,12456 25204,12968 20571,12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120CDE-C05A-4B3D-9EE7-7BE7544B494E}" emma:medium="tactile" emma:mode="ink">
              <msink:context xmlns:msink="http://schemas.microsoft.com/ink/2010/main" type="line" rotatedBoundingBox="20597,12221 25230,12456 25204,12968 20571,12733"/>
            </emma:interpretation>
          </emma:emma>
        </inkml:annotationXML>
        <inkml:traceGroup>
          <inkml:annotationXML>
            <emma:emma xmlns:emma="http://www.w3.org/2003/04/emma" version="1.0">
              <emma:interpretation id="{97477353-B014-429A-85D3-C7FA66A11581}" emma:medium="tactile" emma:mode="ink">
                <msink:context xmlns:msink="http://schemas.microsoft.com/ink/2010/main" type="inkWord" rotatedBoundingBox="20596,12255 22060,12329 22036,12808 20571,1273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592 108 39 0,'0'0'52'0,"0"0"5"0,0 0-2 16,0 0-7-16,0 0-15 0,0 0-9 15,0 0-5-15,0 0-4 0,22 0-1 16,-22 21-1-16,0-21-1 0,0 0 0 16,0 22-1-16,0-22-1 0,0 0 0 15,0 20-1-15,0 2-1 0,0-22-1 16,-22 20 0-16,22 3 0 0,0-3-2 16,0 1 0-16,0 0-1 0,-20-21-1 15,20 21-1 1,0 1-1-16,0-1 1 0,-22 0-1 0,22-21 0 15,0 21-1-15,0-21 1 0,0-21-1 16,22 0 0 0,-22 0 0-16,0-1 0 15,20 1 0-15,-20 0 0 0,0 0 0 16,22 1-1-16,-22-3 1 0,21 3 0 16,-21-2 0-16,0 2 0 0,0-2 0 15,22 22 0-15,-22-21 0 16,0 42 0-1,0-21 1 1,0 0 1-16,0 22-1 0,0-2 2 16,0-20 0-16,0 22 0 0,0-2 0 15,0 3-1-15,0-3 1 16,20-20-1-16,-20 21 0 0,0 0-1 0,22 0 1 16,-22-21-1-16,21 22 0 0,-21-1 0 15,21-21 0-15,0 0 0 31,0 0 0-31,0 0-1 16,1-21 1-16,-22-1-1 0,21 1 0 0,-21 0 0 16,0 0 0-16,0 1 0 0,21-3 0 15,-21 3 0-15,-21-2 0 0,21 2 0 16,0-2 0 0,0 1 0-16,0 21-1 0,0 0-2 15,0 0-4-15,0-22-5 16,0 22-5-16,0 0-8 0,0 22-19 15,-21-22-22-15,21 0-9 16,0 0-3-16,0 0 3 0,0 0 6 0,0 0 20 16</inkml:trace>
          <inkml:trace contextRef="#ctx0" brushRef="#br0" timeOffset="671.62">911 108 21 0,'0'0'57'0,"0"0"7"0,0-22 5 16,20 22 2-16,-20 0-21 0,22 0-15 15,-22 0-9-15,20 0-6 0,2 0-4 16,-1 0-5-16,21 0-3 0,-20 0-3 15,-2 0-1-15,23 0-2 16,-21 0 0-16,-2 0-2 0,2 0-5 0,-1-20-6 16,-1 20-12-16,2 0-26 15,-22 0-18-15,0 0-7 0,0 0-2 0,0 0 4 16,0 0 11-16</inkml:trace>
          <inkml:trace contextRef="#ctx0" brushRef="#br0" timeOffset="343.84">1058 108 7 0,'22'0'49'16,"-22"21"7"-16,0-21 5 0,0 0 1 15,20 0-15-15,-20 22-15 0,0-22-10 16,0 20-4-16,0-20-3 0,21 22-2 16,-21-22-3-16,0 20-2 0,0 3-2 15,0-3-1-15,22 1-1 0,-22 0-1 16,0 0-2-16,0 1 1 0,0-1-3 16,-22 0-6-16,22 0-7 15,0-21-24-15,-21 22-19 0,21-22-11 16,-20 0-3-16,20 0 2 0,-22 0 6 15</inkml:trace>
          <inkml:trace contextRef="#ctx0" brushRef="#br0" timeOffset="937.21">1460 129 30 0,'0'0'60'0,"0"22"6"0,21-22 5 16,-21 20 0-16,0 2-25 15,0-2-15-15,-21 3-8 0,21-3-7 16,0 1-4-16,0 0-4 0,0 22-2 16,0-22-1-16,0 0-3 0,0 0-1 0,0 1-6 15,0-2-6 1,0 2-23-16,0-22-23 0,0 0-13 0,-21 21-6 16,21-21 1-16,0 0 5 0,0 0 21 15</inkml:trace>
          <inkml:trace contextRef="#ctx0" brushRef="#br0" timeOffset="-1234.14">1 446 0 0,'0'0'10'0,"0"0"5"0,0 0 3 15,0 0 3-15,0 0 2 0,0 0-1 16,0 0 1-16,0 0-5 0,0 0-3 16,0 0-1-16,0 0-1 0,0 0-1 15,0 0-1-15,0 0 0 0,0 0-2 16,0 0 0-16,0 0-1 0,0 0-1 16,0 0 0-16,0 0-1 0,0 0 0 15,0 0 0-15,0 0-1 0,0 0 0 16,0 0 0-16,0 0 0 0,0 0-2 15,0 0 0-15,0 0 0 0,0 0-1 16,0 0-1-16,0 22 0 0,0-22 0 16,0 0 0-16,0 0-1 0,0 0 1 15,0 0 0-15,0 0-1 16,0 0 1-16,0 0 0 16,0 0 2-16,0 0 1 15,0 0 2-15,0 0 0 0,21 0 1 0,-21-22 1 16,0 22 0-16,0 0 1 0,0 0-1 15,21 0 0-15,-21 0 0 0,0-20-1 16,0 20-1-16,0 0-1 0,21-22-1 16,-21 22-2-16,0-21-1 0,21 21 0 15,-21-21 0-15,0 21-1 0,21-21 0 16,-21-1 0-16,22 22 0 16,-22-21 1-16,0 21 0 0,21-21 0 15,-21 21 1-15,21-21 1 0,-21 21-1 16,0-20 1-16,0 20-1 0,21 0-1 15,-21-23 0-15,0 3 0 16,22 20-1 0,-22-22 0-16,20 2 0 15,-20-2 0 17,0 1 0-17,0 21 0-15,22 0 0 16,-22-22 0 15,0 2 0 0,0 20 0-15,20 0 0-16,-20-22 0 16,0 1 0 15,22 21 0-16,-22-20 0 1,0 20 1 31,0 0 0-16,0 0-2-31,0 20 1 16,0-20 1 15,0 21 0-31,0-21 1 0,0 22-1 16,21-22 2-16,-21 0-1 0,0 20 0 0,0-20-1 15,0 22 1-15,0-22-1 16,0 21 1-16,0-21 0 0,22 22 0 0,-22-22 1 31,0 20 1-31,0-20-1 0,0 22 0 0,0-22 0 0,0 20-1 0,20 3 0 16,-20-23-1-16,0 20 1 15,0 1-1-15,0 0 0 16,22 0-1-16,-22 1 0 0,0-22 1 16,0 21-1-16,0 0 0 15,21-21 0 1,-21 21 0-16,0-21 1 16,0 0 0-1,0 0 0-15,0-21-1 0,0 21-1 16,0 0-3-1,0 0-6-15,0-21-4 0,0 21-11 16,-21 0-20-16,21 0-21 0,0 0-8 16,-22 0-2-16,22 0 3 0,-20 0 7 15</inkml:trace>
          <inkml:trace contextRef="#ctx0" brushRef="#br0" timeOffset="-890.51">128 256 33 0,'0'0'56'0,"0"0"5"0,0 0 4 16,0 0-6-16,0 0-19 0,0 0-12 15,0 0-8-15,0 0-2 0,0 0-3 16,0 0-1-16,0 0 0 0,21 0 0 16,-21 0-2-16,21 0-1 0,-21 0-2 15,21 0-2-15,-21 0-1 0,22 0-2 16,-2 0-2-16,-20 0 0 0,22 0-1 16,-2 0 0-16,-20 0 0 0,22 21-1 15,-22-21-2-15,21 0-6 0,-21 0-6 16,22 0-11-16,-22 0-23 0,0 0-20 15,0 0-9-15,20 0 0 0,-20 0 3 16,0 0 9-16</inkml:trace>
        </inkml:traceGroup>
        <inkml:traceGroup>
          <inkml:annotationXML>
            <emma:emma xmlns:emma="http://www.w3.org/2003/04/emma" version="1.0">
              <emma:interpretation id="{6ED3E542-8065-4D65-A9C8-A6A6A0A40D9E}" emma:medium="tactile" emma:mode="ink">
                <msink:context xmlns:msink="http://schemas.microsoft.com/ink/2010/main" type="inkWord" rotatedBoundingBox="22326,12340 22563,12352 22541,12787 22304,127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921.32">1990 108 40 0,'0'0'51'0,"0"0"5"0,0 0-2 15,0-22-10-15,0 22-18 0,0 22-12 16,0-22-6-16,0 0-5 0,-20 0-1 16,20 0-1-16,0 0 0 0,0 0-1 15,0 0-1-15,0 0 1 16,0 0 1-16,0 0 0 15,0 0 1-15,0 0 1 0,0 21 2 32,0-21 1-32,0 0 1 0,0 0 1 0,0 0 0 0,0 0 1 0,-22 0-1 15,22 22-1-15,0-22-1 0,0 0 1 16,0 20-2-16,-20-20 1 0,20 22-1 16,0-2 0-16,-22-20 1 0,22 23-2 15,-22-3 0-15,22 1-1 0,-20-21-1 0,20 21 0 16,-22 0-1-16,22 1 0 0,-22-22-1 15,0 21 1-15,22 0-1 16,-20 0 0-16,20-21 0 0,-22 22 0 0,22-2-1 16,-20-20 1-1,20 22 0-15,0-22-1 16,0 21 1 0,0-21 1-1,20 0-1-15,-20 22 0 16,22-22 0-16,-2 0 0 15,2 0 0 1,-22 0-1-16,22 0 0 0,-22 0 0 16,22 0-2-16,-22 0-3 15,0 0-8-15,0 0-25 0,0 0-19 0,0 0-9 16,0 0-4-16,20 0 1 0,-20 0 7 16</inkml:trace>
        </inkml:traceGroup>
        <inkml:traceGroup>
          <inkml:annotationXML>
            <emma:emma xmlns:emma="http://www.w3.org/2003/04/emma" version="1.0">
              <emma:interpretation id="{EC7D5016-AB96-458C-896C-20DF500B96AE}" emma:medium="tactile" emma:mode="ink">
                <msink:context xmlns:msink="http://schemas.microsoft.com/ink/2010/main" type="inkWord" rotatedBoundingBox="22872,12337 25230,12456 25205,12950 22847,128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89.59">3134 574 23 0,'0'0'58'0,"0"0"6"16,0 0 5-16,0 0-2 15,21 0-23-15,-21-22-17 0,0 22-10 0,22-21-5 16,-22 21-2-16,0-20-1 0,21 20 0 16,-21-22 0-16,21 1 0 15,0-1-2-15,-21 2-1 0,22-2-1 0,-2 1-2 16,2 0-1-16,-22 0-1 0,20-1-1 15,2 1 0-15,-22 0 0 0,0 0 0 16,21 21 0-16,-21-20 1 0,0 20 1 16,22 0 0-16,-22 0 1 0,0 0 0 15,0 20 0-15,0-20 1 0,0 21-1 16,0-21-1-16,0 21 1 0,0 0-1 16,0 1 0-16,0 20 0 0,0-21-1 15,0 1 0-15,20-2-1 0,-20 2 0 16,0 21 1-16,0-23-2 0,22 1-3 15,-22-21-6-15,0 22-8 0,0-1-25 16,-22-21-22-16,22 21-11 0,0-21-3 16,-20 0 2-16,20-21 7 15</inkml:trace>
          <inkml:trace contextRef="#ctx0" brushRef="#br0" timeOffset="4608.19">3262 446 48 0,'20'0'65'0,"-20"0"6"0,22 0 4 15,-2 0-6-15,2 0-27 0,-22 0-15 0,21 0-10 16,1 0-6-16,-2 0-3 16,-20 0-4-16,22 0-2 0,-22 0-4 15,21 0-4-15,-21 0-7 0,0 0-23 16,0 0-22-16,0 0-11 0,0 0-4 15,0 0 0-15,0 0 6 0</inkml:trace>
          <inkml:trace contextRef="#ctx0" brushRef="#br0" timeOffset="5201.8">3621 383 44 0,'0'0'68'0,"0"0"6"0,0 21 5 16,0-21-4-16,21 0-26 16,-21 22-17-16,0-22-9 0,-21 20-6 0,21-20-3 15,0 0-3-15,0 22-2 0,0-22-3 16,0 0-1-16,0 0-1 0,0 0-2 15,0 0-1-15,0 0 0 0,0 0-1 16,21-22 1-16,-21 2-1 16,21 20 0-16,-21-22 0 0,22 1-1 15,-22 0 1-15,22 21 0 16,-22-21 0-16,20-1 0 16,-20 22 1-1,0 0 0-15,0 0 1 31,0 0 0-31,0 0 1 0,0 22 1 0,0-22-1 0,0 21 1 0,0 0-1 16,0-21 1-16,-20 21-2 0,20 1 0 16,20-2 0-16,-20 2 0 0,0 21-1 15,0-23 1-15,0 1 0 0,21 1 0 16,-21-22 1-16,22 21-1 0,-22 0-1 16,20-21 0-16,2 0-1 15,-22 0-2-15,20 0-1 0,2-21-2 16,-22 0 2-16,22-1 0 0,-22 1 2 15,21 1 0-15,-21-2 0 16,0 1 0-16,20-21-2 0,-20 20 0 0,0 1-2 16,22 0 0-16,-22 0-1 0,0-1-1 15,0 22-2-15,0-21-3 0,0 21-4 16,0-21-4-16,-22 21-8 0,22 0-18 16,0 0-16-16,0 0-10 0,0 0-1 15,0 0 2-15,0 0 7 0</inkml:trace>
          <inkml:trace contextRef="#ctx0" brushRef="#br0" timeOffset="5670.44">4003 236 40 0,'0'0'52'0,"0"0"3"0,0 0 0 0,0 0-3 16,20 0-16-16,-20 0-10 15,21 20-7-15,-21-20-5 0,22 0-2 0,0 0-4 16,-2 21-1-16,2-21-3 0,-2 0-3 16,2 0-5-16,-1 0-17 0,-21 0-20 15,22 0-16-15,-22 0-7 0,20-21-4 16,-20 21 3-16,22 0 14 16</inkml:trace>
          <inkml:trace contextRef="#ctx0" brushRef="#br0" timeOffset="5514.22">4130 383 38 0,'0'0'64'0,"0"21"6"16,0 1 2-16,0-2-3 0,0 2-28 15,0-1-18-15,0 1-8 0,0-2-3 16,0 1-2-16,0 1 0 16,0-22-2-16,20 21-1 0,-20-21-2 15,0 21-1-15,0-21-2 0,0 0-3 16,0 0-1-16,0 0-5 0,0-21-3 15,0 0-3-15,0 21-5 0,-20-22-4 16,20-19-11-16,0 19-13 0,-22 1-9 16,22-1-6-16,-20-20 0 0,20 21 3 15,-22 0 11-15</inkml:trace>
          <inkml:trace contextRef="#ctx0" brushRef="#br0" timeOffset="6170.32">4404 319 26 0,'0'22'61'15,"0"-22"7"-15,0 21 4 0,0-21 2 16,21 21-24-16,-21 0-17 0,0 1-12 15,0-22-6-15,0 20-4 0,0 2-2 0,0-22-2 16,0 21 0-16,-21 1 0 16,21-22-1-16,0 20 1 0,0-20-2 15,0 21-1-15,0-21-2 0,0 0-3 0,-21 0-3 16,21 0-1-16,0 0-2 16,0 0-1-16,0-21-1 0,0 21 1 0,0-20 0 15,0-2 0-15,21 1-1 0,-21 21-3 16,0-22-1-16,0 2-1 0,0-2-1 15,21 1 0-15,-21 0 3 16,0 0 5-16,0-1 4 0,0 22 4 16,21-21 6-16,-21 0 2 0,0 21 3 15,0-21-1-15,0 21 1 0,22 0-2 16,-22-20 1-16,0 20 0 0,0 0 2 0,0 0 0 16,20 0 1-16,-20 0 0 0,0 0 0 15,22 0-3-15,-2 0-2 16,-20 0-2-16,22 0-2 0,-1 0-1 15,-21 0-2-15,22 0 0 0,-2 0-1 0,2 0-1 16,-2 0-2-16,-20 0-3 16,0 0-6-16,0 0-7 0,0 0-9 15,0-23-22-15,0 23-20 0,-20 0-8 16,20 0-1-16,-22 0 3 0,22 0 8 16</inkml:trace>
          <inkml:trace contextRef="#ctx0" brushRef="#br0" timeOffset="2921.18">2308 276 35 0,'0'0'64'0,"0"0"6"0,0 0 4 16,0 0-2-16,0 0-26 0,0 21-19 15,0-21-10-15,0 21-4 0,0 1-3 16,-20-22-1-16,20 21-1 0,0 0-1 16,0 0-2-16,0 1-1 0,0-22-2 15,0 20-1-15,0 2 0 0,0-22-2 16,0 21 1-16,0-21-1 0,0 22 2 15,0-44 0 1,0 22 0-16,0 0 0 0,0-21 0 16,0 21 0-16,20-22-1 0,-20 2 0 15,21-2 0-15,-21 1 0 16,22 0 0-16,-22 0 0 0,0-1 0 16,22 22 0-16,-22-21 0 0,0 0 0 15,0 0 0-15,0 1 0 16,20-3 0-1,-20 23-1-15,0-20 1 0,0 20 1 16,0 0 0-16,0 0 1 0,0 0 1 16,22 0-1-16,-22 0 0 15,0 0-1 1,21 0 0-16,-21 0 0 0,21 0-1 0,0 0 0 0,-1 0 0 16,2 0 0-1,0 0 0-15,-22 0 1 16,0 0 0-16,0 0 0 15,-22 0-1 17,22 20 0-32,-22-20 0 15,22 0-1-15,-20 0 1 0,-1 0 0 16,21 23 0 0,-21-23 0-16,0 0 0 0,21 20 0 0,-22-20 0 15,22 21 0-15,-20 0 0 16,20 0 0-1,0-21-1-15,0 22 1 0,0-1 0 16,20-21 0 0,-20 0 1-16,22 0-1 15,-1 0 0-15,0 0 0 16,0 0 0 0,-21 0 1-16,0 0 0 15,-21 0-1 16,21 21 0-31,-21-21 0 16,0 0 1 0,21 21-1-16,-22-21 2 0,2 0-1 0,20 22 2 15,0-22-1-15,-22 20 0 16,22-20 0-16,0 22 0 0,0-22-1 0,-22 21 1 16,44-21 0-16,-22 22 2 0,0-2 0 15,0-20 0-15,22 0 1 0,-22 21 0 16,20-21-2-16,-20 0 1 0,22 0-1 15,-1 22-1-15,0-22 0 16,0 0-1-16,-1 0 0 0,2 0-1 0,0-22-4 16,-22 22-7-16,21 0-12 15,-21 0-33-15,0 0-20 0,-21 0-11 16,21 22-3-16,0-22 5 0,-22 0 10 16</inkml:trace>
          <inkml:trace contextRef="#ctx0" brushRef="#br0" timeOffset="3936.47">3028 108 35 0,'0'0'55'0,"0"0"5"0,0 0 2 16,0 0-7-16,0 0-17 0,0 21-12 16,0-21-7-16,0 0-2 0,0 0-2 15,0 0-1-15,0 0-1 0,0 0 0 16,0 0 0-16,-21 0-1 0,21 0 0 16,0 0-1-16,-21 0 0 0,21 0-1 15,0 0-2-15,-21 22 0 0,21-22-1 16,-21 0-1-16,0 0-1 0,21 20-1 15,-22-20-1-15,22 22 0 0,-20-22-1 16,-2 20 0-16,22-20-1 0,-21 23-1 16,21-3 1-16,-22 1-1 0,22 0 1 15,-20 0-1-15,20 1 0 0,0-1 0 16,-22 0 0-16,22 0 0 31,0 1-1-31,0-2 0 0,0 2 1 0,0-1 0 0,0 1 0 0,22-2 1 16,-22 1-1-16,20-21 0 0,-20 22-1 0,22-22 0 15,-22 0-1-15,21 0-1 0,1 0 0 16,-22 0-2-16,20-22 0 0,-20 22 0 16,0-21-1-16,0 21 1 0,22-20 1 15,-22-2 2-15,0 1 1 0,0-1 1 16,-22 2 1-16,22 20 1 0,0-22-1 16,0 22 0-16,0-21 0 0,-20 0-1 15,20 21-1 1,20 0 1-16,-20 0 0 0,22 0 1 15,-22 0 0-15,21 0-1 0,-21 0 1 16,21 0 0-16,0 0-1 0,0 0 1 16,0-21 1-16,1 21-1 0,-1 0-2 15,-21 0-4-15,21 0-7 0,-21 0-14 16,0 0-28-16,0 0-20 0,0 0-7 16,0 0-2-16,0 0 4 0,-21 0 12 0</inkml:trace>
          <inkml:trace contextRef="#ctx0" brushRef="#br0" timeOffset="6701.47">4384 574 44 0,'0'0'69'0,"0"21"8"15,21-21 5-15,-21 0-1 0,21 0-28 16,-21 0-16-16,21 0-11 0,1 0-6 16,-22 0-3-16,20 0-4 0,2 0-4 15,-22 0-2-15,20 0-4 0,-20 0-6 16,22 0-9-16,-22 21-13 0,0-21-30 16,21 0-21-16,-21 0-10 0,0 0-1 15,0 0 3-15,-21 0 11 0</inkml:trace>
          <inkml:trace contextRef="#ctx0" brushRef="#br0" timeOffset="6436.11">4469 383 45 0,'0'0'68'0,"0"0"7"16,20 0 3-16,-20 0-2 0,22 0-29 15,-22 0-19-15,20 0-11 0,-20 0-5 0,22 0-3 16,-22 0-4-16,0 0-1 16,21 0 0-16,-21 0-3 0,0 21-4 15,0-21-7-15,0 0-17 0,0 0-26 16,0 0-17-16,0 0-7 0,0 0-1 16,0 0 4-16,-21 0 14 15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53.9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53E0243-8608-4669-B575-B3E75D336AA8}" emma:medium="tactile" emma:mode="ink">
          <msink:context xmlns:msink="http://schemas.microsoft.com/ink/2010/main" type="inkDrawing" rotatedBoundingBox="16427,13043 21066,14921 20910,15306 16271,13428" semanticType="callout" shapeName="Other">
            <msink:sourceLink direction="with" ref="{A4084946-6799-49DA-917D-A606FD247DFD}"/>
            <msink:sourceLink direction="with" ref="{F8AE3887-DDD0-4FA5-97E8-B54FE403A493}"/>
          </msink:context>
        </emma:interpretation>
      </emma:emma>
    </inkml:annotationXML>
    <inkml:trace contextRef="#ctx0" brushRef="#br0">21 0 19 0,'0'0'25'16,"0"0"6"-16,0 0 1 0,0 0 1 15,0 0-1-15,0 0-3 0,0 0-6 16,0 0-6 0,0 0-4-16,0 0-1 0,-22 0-2 0,22 0-1 0,0 0-1 15,0 0-1-15,0 0 0 0,0 0-2 16,0 0-1-16,0 0 0 0,0 0-2 15,0 0-1-15,0 0 0 0,0 0 1 16,0 0 0-16,0 0 1 0,0 0-1 16,0 0 1-16,0 0-1 0,0 0 1 15,0 0-1-15,0 0 1 0,0 0 0 16,0 0 1-16,0 0-1 0,0 0 0 16,0 0-1-16,0 0-1 0,0 0 0 15,0 0 0-15,0 0 0 31,0 0 0-15,0 0 0-16,0 0 1 0,0 0-1 16,0 20 1-16,0-20 0 0,0 0 0 0,0 0 1 15,0 0-1-15,0 0 1 0,0 23-1 16,0-23 0-16,0 0 0 0,0 0-1 16,0 21 0-16,0-21 0 15,22 0-1-15,-22 21 0 0,0-1 0 16,20-20 0-1,-20 22 1-15,22-22-1 16,-22 22 0 0,21-1 0-1,-21-21 1-15,0 0 1 0,22 20 0 16,-22-20 0-16,0 0 0 0,0 22 0 16,20-22 0-16,-20 0-1 0,0 22 0 15,22-22-1-15,-22 20 1 0,20-20-1 16,-20 21 1-16,22-21-1 15,-1 22 0-15,-21-22 0 16,22 21 0-16,-2-21 1 16,-20 21-1-16,22-21 3 15,-22 0 1-15,21 21 1 16,-21-21 1-16,21 0 1 0,-21 0-1 16,21 20-1-16,0-20-3 0,-21 0 0 15,21 23-1-15,1-23 0 0,0 0 0 16,-2 21 0-16,1-21-1 0,1 0 1 15,-2 21 0-15,2-21 0 0,-2 20-1 16,2-20 1-16,-1 0 0 0,1 22 0 16,-2-22 0-16,-20 21-1 0,22-21 0 15,-2 22 1-15,2-22-1 0,-1 20 1 16,1-20-1-16,-2 22 1 0,2-22 0 16,-1 21-1-16,0 0 1 0,0-21-1 15,0 21 1-15,0-21-1 0,1 22 1 16,0-1-1-16,-2-21 0 0,1 21 0 0,1 0-1 15,20-21 0-15,-22 20 1 0,2-20 0 16,-1 23 0-16,21-2 1 16,-20-21 1-16,-2 21-1 15,2-21 0-15,21 20 0 0,-23 2 0 0,2-22 0 16,-1 21-1-16,0-21 0 0,0 22 1 0,0-2 0 16,0-20-1-16,23 22 2 0,-44-22-1 15,20 21 0-15,1-21 1 0,1 20 0 16,-2 2 0-16,2-22-1 0,-2 22 0 15,2-22 0-15,-1 21 0 0,1-21 1 16,-2 20 0-16,2-20-1 16,-2 22 1-16,2-2 0 0,-1-20-1 0,-21 23 0 15,22-23-1-15,-2 20 1 0,2-20-1 16,-1 22 1-16,0-22-1 0,0 20 0 16,0-20 1-16,0 22-1 0,1-22 1 15,0 21-1-15,19-21 1 0,-19 0-1 16,-2 22 0-16,2-22 1 0,-2 20-1 15,2-20 0-15,-1 0 1 0,1 22-1 16,-2-22 1-16,22 0 0 0,-20 21 0 16,-1-21-1-16,21 0 1 0,-20 20 0 15,-1-20-1-15,21 22 0 0,-21-22 0 16,0 0 1-16,23 22-1 0,-24-22 0 16,1 21 0-16,1-21 0 0,20 0 0 15,-22 20 0-15,2-20 0 16,-1 0 1-16,21 22-1 0,-20-22 0 0,-2 20 0 15,2-20 0-15,-1 23 0 0,1-23-1 16,20 0 1-16,-21 20-1 0,0-20 0 16,0 20 0-16,0-20 0 0,22 22 0 15,-21-22-1-15,-2 22 0 0,23-22 0 16,-23 21 1-16,22-21 1 16,-20 20 1-16,21-20 1 0,-23 22 2 0,22-22-1 15,-20 22 1-15,21-22-2 0,-1 0 0 0,-21 21 0 16,21-21-1-16,-21 20 1 0,22-20 1 15,-1 0-1-15,-21 22 1 16,21-22 0-16,-20 0-1 0,20 22-1 16,1-22 0-16,-23 21 0 0,22-21-1 15,-20 0 1-15,21 20 1 0,-1-20 0 16,-21 0 0-16,21 0 1 0,-21 20 0 16,22-20-1-16,-21 0-1 0,19 22-1 15,-19-22 0-15,-2 0 1 0,22 22-1 0,-20-22 0 16,-1 0 2-16,1 21 0 0,-2-21 0 15,2 20 0-15,-2-20 0 16,23 0-1-16,-21 22 1 0,-2-22-1 16,2 22 0-16,-1-22 0 0,0 0-1 0,0 21 1 15,0-21 0 1,0 0-1-16,1 20 0 0,0-20 1 0,-2 0-1 16,1 0 0-16,1 0 0 15,-2 0 0-15,-20 0 1 16,22 0-1-16,-22 0 1 0,0 22-4 47,-22-22-6-47,22 0-11 0,-20 0-30 0,20 0-26 0,-22 0-14 0,1 0-4 0,1 0 1 15,-2 0 10-15,0-22 27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8:57.31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05F73F0-D028-4079-BE66-7851765423F2}" emma:medium="tactile" emma:mode="ink">
          <msink:context xmlns:msink="http://schemas.microsoft.com/ink/2010/main" type="writingRegion" rotatedBoundingBox="16143,13283 16562,12814 16861,13081 16443,13550"/>
        </emma:interpretation>
      </emma:emma>
    </inkml:annotationXML>
    <inkml:traceGroup>
      <inkml:annotationXML>
        <emma:emma xmlns:emma="http://www.w3.org/2003/04/emma" version="1.0">
          <emma:interpretation id="{6394BB95-FE42-4D5D-8C41-F6C8DBA61A5B}" emma:medium="tactile" emma:mode="ink">
            <msink:context xmlns:msink="http://schemas.microsoft.com/ink/2010/main" type="paragraph" rotatedBoundingBox="16143,13283 16562,12814 16861,13081 16443,135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F9C4E2-DDEB-48A6-9FA2-54E9527C72E9}" emma:medium="tactile" emma:mode="ink">
              <msink:context xmlns:msink="http://schemas.microsoft.com/ink/2010/main" type="line" rotatedBoundingBox="16143,13283 16562,12814 16861,13081 16443,13550"/>
            </emma:interpretation>
          </emma:emma>
        </inkml:annotationXML>
        <inkml:traceGroup>
          <inkml:annotationXML>
            <emma:emma xmlns:emma="http://www.w3.org/2003/04/emma" version="1.0">
              <emma:interpretation id="{A4084946-6799-49DA-917D-A606FD247DFD}" emma:medium="tactile" emma:mode="ink">
                <msink:context xmlns:msink="http://schemas.microsoft.com/ink/2010/main" type="inkWord" rotatedBoundingBox="16143,13283 16562,12814 16861,13081 16443,13550">
                  <msink:destinationLink direction="with" ref="{D53E0243-8608-4669-B575-B3E75D336AA8}"/>
                </msink:context>
              </emma:interpretation>
              <emma:one-of disjunction-type="recognition" id="oneOf0">
                <emma:interpretation id="interp0" emma:lang="" emma:confidence="0">
                  <emma:literal>a</emma:literal>
                </emma:interpretation>
                <emma:interpretation id="interp1" emma:lang="" emma:confidence="0">
                  <emma:literal>m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*</emma:literal>
                </emma:interpretation>
              </emma:one-of>
            </emma:emma>
          </inkml:annotationXML>
          <inkml:trace contextRef="#ctx0" brushRef="#br0">64 447 15 0,'0'0'41'0,"0"0"5"0,0 0-2 16,0 0-4-16,0 0-11 0,0 0-10 31,0-21-6-31,0 21-3 0,0 0-1 0,0 0 0 0,0 0 0 0,0 0 0 0,0 0 0 16,0 21 0-16,0-21-1 0,0 0 0 15,0 0-2-15,0 0 0 16,0 0-2-16,0 0-1 0,0 0-1 0,0 0 0 15,0 0 0-15,0 0 0 0,0 0 2 16,0 0 0-16,0 0 0 0,0 0 1 16,0 0-1-16,0 0 0 15,0 0-1-15,-21 0-1 0,21-21 0 16,0 21 0-16,0 0-1 0,0 0 0 0,0 0 1 16,0 0-1-16,0 0 0 0,0 0 1 15,0 0 0-15,0 0-1 0,0-21 0 16,0 21 0-16,0-22 0 15,0 1-1-15,0 1 0 16,21-2 1-16,-21 0-1 16,0 2 0-1,0-1 0-15,0-1 0 0,0 0 0 16,0 1 0 0,0 1 0-1,0 20 1-15,0-22-1 0,0 22-1 16,0 0 2-1,0-22-1-15,0 22-1 0,0-21 1 47,0 1 0-31,0 0 0 15,0 20-1-15,0-23 2-16,0 2-1 15,0 0 0 32,0 21-1-31,0 0 0 0,0 0 2-1,0 21 0-15,0-21 0 16,0 0 0-16,0 0 0 0,0 0 1 15,0 0 1-15,21 0-1 16,-21 21-1-16,0-21 1 0,0 0 0 16,0 0 0-16,22 0 1 0,-22 0 0 0,0 0 1 15,0 0 1-15,0 0 0 0,21 23 1 16,-21-23 0-16,0 0 0 16,22 0 0-16,-22 0 0 0,0 0 0 0,20 0-1 15,-20 20 0-15,0-20 0 0,22 0-1 16,-1 0 0-16,-21 20-2 0,21-20 1 15,-21 0-2-15,22 0 1 0,0 0-1 16,-22 0 0-16,20 21-1 0,2-21 1 16,0 0-1-16,-22 0 1 15,20 0-1-15,2 0 0 0,-2 0 0 16,-20 0 1 0,22 0-1-16,-22 0 1 15,0 0 0-15,0 0 1 16,0 0 0-16,0 0 1 0,0 0-1 15,0 0 1-15,0 0-2 0,0 0 0 16,0 0 0-16,-22 0-1 16,22 0 1 31,0 0 0-16,0 0 0 0,-20 0-1 0,20 0 1 1,-22 0-1 14,2 0 0-30,-2 0 0 0,0 0 0-1,2-21 0 1,-2 21 0 0,0 0 0-1,1 0 0-15,0 0 1 16,-1 0-1-16,22 0 0 15,-20-20 0-15,-2 20 0 0,22 0 0 16,-21 0 0-16,-1 0 0 16,1 0 0-1,21 0-1-15,0 0 0 47,-21 0 1-47,21 20 0 0,21-20 0 16,-21 21 0-1,0 1 0 1,0 0 0-16,0-2 0 16,-21 1 0-1,21 1 1-15,0 0-1 16,0-1 0-16,0-1 0 0,0 2 0 16,0 0 0-16,0-2 0 0,0 1 0 15,0-21 1-15,0 22-1 0,-21-1 0 16,21 0 0-16,0 0 1 15,0 0-1-15,0 1 0 16,0-1 0 0,-21-21 1-16,21 21-1 15,0-42 0 1,21 21 0 15,-21-21 0-31,0-1 0 16,0 1 0-1,0 0 0-15,21 0 0 16,-21 0 0 0,0-1 0-16,0 1 0 15,21 1 0-15,-21-2 0 16,0 0 0-16,0 22 0 0,0-20 0 16,21-1 0-16,-21 21 0 0,0-22 0 15,0 0 0 1,0 1 0-1,0 1 0 1,0-2 0 0,0 22-1-1,22 0 1 1,-22-22-1 0,21 22 1-1,1 0 0 1,-22 0 0-1,20 0 0-15,2 0 0 16,-1 0 0 0,-21 0 1-16,21 0 0 0,1 0 1 0,-22 0-1 15,22 22 1 1,-2-22 0-16,-20 0 0 0,22 0-1 0,0 0 0 16,-2 0-1-16,2 0 1 15,-2 0-1-15,2 0 0 16,-1 0 0-16,-21-22 0 15,22 22 0-15,-22 0 1 16,0 0 0-16,0 0 1 0,0 0 0 16,0 0 0-16,0 0 0 0,0 0 0 15,0 0-1-15,0 0 0 0,0 0-1 16,0 0 1-16,0 22-1 16,-22-22 0-1,22 0-2 16,0 0-6-31,0 0-7 16,0 0-18-16,-21 0-33 0,21 0-17 0,0 0-8 16,0 0 1-16,-22 22 6 0,22-22 15 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7:32.3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91AEBE-9BA9-4380-9251-DAB8099CCA51}" emma:medium="tactile" emma:mode="ink">
          <msink:context xmlns:msink="http://schemas.microsoft.com/ink/2010/main" type="writingRegion" rotatedBoundingBox="19039,1980 23984,1906 24005,3317 19061,3391"/>
        </emma:interpretation>
      </emma:emma>
    </inkml:annotationXML>
    <inkml:traceGroup>
      <inkml:annotationXML>
        <emma:emma xmlns:emma="http://www.w3.org/2003/04/emma" version="1.0">
          <emma:interpretation id="{5E454589-3D80-44F0-A4F8-761B45BDA87B}" emma:medium="tactile" emma:mode="ink">
            <msink:context xmlns:msink="http://schemas.microsoft.com/ink/2010/main" type="paragraph" rotatedBoundingBox="19039,1980 23984,1906 24005,3317 19061,3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4ACBB-EE71-49D6-AECF-89C6EA0FA37D}" emma:medium="tactile" emma:mode="ink">
              <msink:context xmlns:msink="http://schemas.microsoft.com/ink/2010/main" type="line" rotatedBoundingBox="19039,1980 23984,1906 24005,3317 19061,3391"/>
            </emma:interpretation>
          </emma:emma>
        </inkml:annotationXML>
        <inkml:traceGroup>
          <inkml:annotationXML>
            <emma:emma xmlns:emma="http://www.w3.org/2003/04/emma" version="1.0">
              <emma:interpretation id="{0AC63416-5412-4920-899B-9FA6B813BA66}" emma:medium="tactile" emma:mode="ink">
                <msink:context xmlns:msink="http://schemas.microsoft.com/ink/2010/main" type="inkWord" rotatedBoundingBox="19471,2686 21544,2655 21551,3104 19477,313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4186 1507 156 0,'0'2'443'0,"2"0"55"16,-1-2 38-16,-1 1-1 15,4-1-148-15,-3-1-112 0,3 1-62 16,2-2-25-16,2 0-9 0,2-1-5 16,-1-1-7-16,3 0-11 0,3 2-21 15,-1 0-26-15,1-1-24 0,0 0-26 16,1 3-21-16,0-2-17 0,-1 0-9 15,0 2-17-15,-2 2-38 0,0 0-60 16,-4 0-79-16,-2-1-170 0,-3 2-209 16,-1-1-103-16,-2 2-26 0,-1 2 27 15,0-1 64-15,-1-2 158 0</inkml:trace>
          <inkml:trace contextRef="#ctx0" brushRef="#br0" timeOffset="668.25">4587 1452 208 0,'2'0'445'0,"-1"0"49"15,1 0 25-15,0 0-36 0,-2 0-155 16,1 0-119-16,1 0-68 0,-1 0-35 15,1 1-17-15,0-1-8 0,-1 3-6 16,3-3-6-16,-1 0-6 0,0 0-6 16,0 0-5-16,0 0-6 0,2 0-5 15,-2-3-10-15,1 2-5 0,1-3-6 16,-2 0-8-16,2 1-3 0,-2-3-4 16,1 1-2-16,-3 0-3 0,3-1-3 15,-4-2-3-15,1 0-7 0,-1-1-4 16,-1 1-2-16,1 1-1 0,-4-1 1 15,3-1 5-15,-3 4 6 0,1-2 1 16,2 3 6-16,-4 0 1 0,0 3 0 16,0 1 0-16,1 1 0 0,-1 5 0 15,1-1 6-15,-1 2 0 0,-2 4 4 16,2 0 4-16,1-2 0 0,-1 3 6 16,2 0 0-16,-1 0 2 0,3 2 1 15,1-3 4-15,-2-1 5 0,4-1 8 16,-2 2 12-16,1-1 7 0,3-2 5 15,0 1 4-15,0-1-3 0,0-3-5 16,1 2-14-16,0-1-11 0,0-2-8 0,1-2-8 0,-1 0-9 0,1-2-7 16,-1 0-20-16,-1 0-35 0,1-4-54 15,2 2-62-15,-6-2-137 0,3 1-203 16,-4 3-110-16,0 0-31 0,0 0 14 16,0 0 47-16,0 0 127 0</inkml:trace>
          <inkml:trace contextRef="#ctx0" brushRef="#br0" timeOffset="1163.2">4757 1434 302 0,'3'-9'462'0,"2"3"41"0,0-1 23 16,-2 0-59-16,2-1-180 0,-2 0-109 16,2-5-59-16,0 1-33 0,0-2-23 15,1-2-13-15,-1 0-14 0,2 0-7 16,-2-3-12-16,-1 3-8 0,0-2-2 0,-3 0-4 16,1 1 0-16,-2-1 2 0,-2 2 2 15,1 2 6-15,-3-1 6 0,3 1 9 16,-2 3 4-16,-2 2 5 0,2 0 0 15,-2 4 5-15,1 1-3 0,0 4 0 16,-1 0-1-16,3 2-5 0,-3 4 0 16,0 2-9-1,2 2-5-15,-2 5-2 0,2 0-7 16,-1 2-2-16,0 3 3 0,0-2 3 16,3 3 4-16,-2-1 5 0,1 2 5 15,0-1 5-15,2 1 0 0,0-3 1 16,0 5-3-16,4-4 0 0,-3 1-6 15,1 0-6-15,1-1-1 0,2-2-5 16,-4 1-5-16,4-3-1 0,0-1-4 0,-2-3 2 0,4-3-5 16,-2 0-6-16,0-3-31 0,1-3-57 15,-1-3-160-15,0-3-226 0,0 1-117 16,0-4-61-16,1-1-4 0,1 2 40 16,-2-2 148-16</inkml:trace>
          <inkml:trace contextRef="#ctx0" brushRef="#br0" timeOffset="2004.38">5311 1346 351 0,'3'0'506'0,"2"0"56"15,0 0 46-15,1 0-44 0,1 0-177 16,3 2-108-16,-2-2-61 0,4 0-44 15,-1 0-35-15,2-2-34 0,1 2-28 0,0 2-38 16,0 0-68-16,1-2-101 16,-6 3-242-16,2 1-181 0,-3-1-91 15,-2 4-41-15,1 1 19 0,-6-1 75 16</inkml:trace>
          <inkml:trace contextRef="#ctx0" brushRef="#br0" timeOffset="1733.48">5371 1210 301 0,'0'-2'459'0,"0"2"39"0,0 0 21 16,0 0-63-16,2 0-168 0,-2 2-101 0,2-2-55 0,-1 0-23 16,2 3-7-16,1-3-6 0,-1 0-6 15,2 0-5-15,0 0-12 0,1 0-8 16,-1 0-11-16,2 0-7 0,1 0-11 16,0 0-10-16,2-3-8 0,-2 3-5 15,1 0-5-15,-1-2-7 0,0 2-5 16,0 0-22-1,-2 0-29-15,1 0-38 0,-4 0-58 16,-2 0-136-16,-1 0-143 0,0 0-98 16,-3 2-31-16,-2 2 5 0,1 3 40 15,-1-4 129-15</inkml:trace>
          <inkml:trace contextRef="#ctx0" brushRef="#br0" timeOffset="3507.59">6046 1305 253 0,'-1'-5'405'16,"-1"3"46"-16,1-2-4 0,1 1-39 16,-2 3-125-16,2-1-86 0,0 1-56 15,0-3-32-15,0 3-15 0,0 0-10 0,2 0-4 16,-2 0-1-16,1 0-2 0,1 0 6 15,-2 0 3-15,1 3 8 0,3-3 7 16,-3 1 5-16,2-1 2 0,2 0-3 0,2 0-4 16,1 3-8-16,-1-3-12 0,2 0-14 15,3 0-14-15,1 0-12 0,0 0-12 16,-2 0-10 0,6 0-7-16,-3-3-4 0,1 3-4 15,-2-1-2-15,0-2-2 0,-2 3-2 16,-1 0-2-16,-2-2-6 0,-2 2-7 15,-2-2-16-15,0 2-22 0,-1 0-31 16,-3 2-44-16,-3-2-55 0,-1 2-107 16,0-2-164-16,0 3-119 0,-1-2-40 15,0 2 4-15,2 1 39 0,-2 0 104 0</inkml:trace>
        </inkml:traceGroup>
        <inkml:traceGroup>
          <inkml:annotationXML>
            <emma:emma xmlns:emma="http://www.w3.org/2003/04/emma" version="1.0">
              <emma:interpretation id="{A34A78BB-207B-4F4B-B9FB-B150E0584989}" emma:medium="tactile" emma:mode="ink">
                <msink:context xmlns:msink="http://schemas.microsoft.com/ink/2010/main" type="inkWord" rotatedBoundingBox="19484,2475 22047,2436 22058,3113 19494,315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751.23">4295 960 359 0,'-3'0'477'0,"2"0"45"0,-2 1 21 16,0 1-63-16,2 0-167 0,-3 2-106 15,0-2-66-15,0 2-40 0,3 0-29 0,-1-2-20 16,0 3-13-16,1-1-7 0,-1-1-3 16,1 5 2-16,1-4 2 0,-4 3 3 15,3 0 4-15,-1 2-1 0,-1 1 0 16,1 4 2-16,-1 1-1 0,0 0 0 16,0 6 3-16,-1-1 3 0,1 1 3 15,1 2 2 1,-1 2-1-16,0 0-5 0,-1 1-6 0,3 0-7 15,-3-1-8-15,3 1-5 0,-1 0-6 16,1-4-2-16,-1 3-3 16,0-6-2-16,1 3-4 0,-1-8 2 15,1 1-3-15,1-2-1 0,-2-3 0 16,2-2 0-16,-2-6 0 0,2 0 0 16,0-4 1-16,2-2 0 0,0-4-1 15,-2-2 0-15,1-2 0 0,1-2 0 16,1-4 0-16,-1-3-2 0,-1-2-3 15,2 1-3-15,1-4-5 0,-3 0-6 16,3-1-5-16,-4 1-3 0,3-2-1 16,-2 2 1-16,1-1 9 0,0 0 9 15,-2 2 11-15,3 2 8 0,-1 2 11 16,0 2 4-16,-1 0 3 0,-1 3 3 16,0 1 5-16,0 3 4 0,0-2 8 0,-1 5 4 15,1-2 4-15,0 4 1 16,0 0-2-16,0 1-3 0,0 1-9 15,0 1-6-15,0 3-9 0,1-2-8 16,1 0-8-16,-1 0-6 0,3 2-2 0,1-2-3 16,-1 1 0-16,1 2 1 15,2-2 0-15,-1 2 2 0,1-1 4 16,0 1 4-16,1-3 1 0,0 3 2 16,0-2 1-16,2 0 4 0,-1 0 4 15,2 1-1-15,0-4 4 0,-2 3 1 16,3 1 0-16,-3-2-2 0,1 1 0 15,-3 2-1-15,1-2 0 0,-1 2 1 16,-3 2-1-16,3-2 1 0,-2 2-4 16,-2 1-3-16,0-2-3 0,0 3-4 0,1-1-3 15,-1-2-2-15,0 3-3 0,-1-2-2 16,-1 2-2-16,2-2 0 16,-2-2 0-16,1 2-2 0,-1-2 0 15,-1 3 1-15,2-3 1 0,-2 0 0 16,0 0-7-16,-2 0-18 0,1 0-23 0,-1-3-34 15,0 1-48-15,-1 2-63 0,-2 0-88 16,-2 0-196-16,3 0-177 0,-4 0-70 16,1 2-10-16,-1-2 35 15,0 4 77-15,-1-1 208 0</inkml:trace>
          <inkml:trace contextRef="#ctx0" brushRef="#br0" timeOffset="4640.67">6487 1231 249 0,'1'0'414'0,"1"0"46"15,-1 0 6-15,1 0-39 0,-2 0-132 16,2 0-100-16,-2 0-62 0,0 0-36 16,1 0-17-16,-1 0-4 0,4 0 2 15,-3 0 3-15,2-3 2 0,1 1-6 16,-1-1-9-16,2-2-11 0,-1 0-13 15,2-2-8-15,0-3-5 0,2 2-3 16,-1-2-3-16,1-2-5 0,0-3-6 16,-2 1-1-16,3 0-2 0,-2-1-2 15,-1-1 1-15,1 2-3 0,-1 0 3 16,0-1-2-16,-1 3-2 0,-2-1-2 16,1 1-1-16,-3 4 1 0,3-3 3 15,-4 5 7-15,1 0 6 0,-1 0 1 16,-1 2 5-16,1 0 2 0,0 2-4 15,-2 0-4-15,0 0-4 0,2 2-2 16,-1 0-1-16,1 2-2 0,-2 0-3 16,2 2-3-16,-2-2 1 0,2 2 7 15,0 2 7-15,0 0 7 0,0 3 2 16,-1-1 5-16,1 0 2 0,-2 2-2 16,2-1 5-16,-1 6 4 0,1-1 9 15,-4 4 4-15,4-4 0 0,-1 7-6 16,-1-3-6-16,2 2-13 0,0 3-9 15,0 1-9-15,0 1-6 0,0-2-3 16,0 2 0-16,0 2-1 0,0-2-1 16,0-4-1-16,0 2-1 0,0-1 1 15,0-2-1-15,-1-2 0 0,1-1 1 16,0-2 0-16,-2-3-1 0,2 1 0 16,-2-3 0-16,2 0 1 0,-1-3-1 15,-1 0 0-15,-1-3 0 0,1 3 1 16,-1-6-1-16,-2 2 0 0,4-1 0 15,-4-2-1-15,3 0-1 0,-3 0 0 16,0-2-1-16,0-1 3 0,0 3-1 16,0-1 0-16,-1-1 1 0,-1 0 0 15,3 2 0-15,-3 0-1 0,1 0 1 16,0 0 0-16,1 0 1 0,1 2 1 16,0 0 1-16,0-2-1 0,0 0-1 15,3 1 0-15,-1-1 0 0,0 0-1 16,2 0 2-16,2 0 6 0,0 0 8 15,1 0 10-15,2 0 6 0,1 0 7 16,2 3 8-16,1-3-1 0,2 0 0 16,4 2-1-16,1-2-4 0,2 0-7 15,2 2-4-15,1-2-6 0,0 0-9 16,0-2-4-16,-2 2-4 0,-2 0-3 16,-2 0 1-16,-2-2-4 0,-2 2 1 15,-4 0 2-15,-1 0-1 0,-1 0 0 16,-2-3 1-16,-1 3-2 0,-2 0 2 15,0-1-4-15,-2-1-2 0,1 2-1 16,-1-2-10-16,1 2-21 0,-1 0-33 16,2-3-46-16,-2 3-76 0,1-1-132 15,1 1-228-15,-3 1-139 0,-1 2-54 16,3-1 6-16,1-2 52 0,0 0 118 0</inkml:trace>
        </inkml:traceGroup>
        <inkml:traceGroup>
          <inkml:annotationXML>
            <emma:emma xmlns:emma="http://www.w3.org/2003/04/emma" version="1.0">
              <emma:interpretation id="{89999851-FACA-439C-BA0C-3CA996300939}" emma:medium="tactile" emma:mode="ink">
                <msink:context xmlns:msink="http://schemas.microsoft.com/ink/2010/main" type="inkWord" rotatedBoundingBox="22416,2182 22722,2177 22734,2955 22428,296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281.42">7243 666 244 0,'0'-1'321'0,"1"-3"19"16,-1 4 1-16,0-2-15 0,0 2-65 16,0-2-59-16,0 2-46 0,0-2-32 15,0 2-24-15,0 0-18 0,0 0-10 16,0 0-10-16,0 0-4 0,0 0-2 15,0 0-1-15,-1 0 2 0,1 2 4 16,0-2 4-16,-2 2 3 0,2-2 1 16,-1 0-3-16,1 0-2 0,0 2-5 15,-2-2-10-15,2 2-7 0,-2 0-3 16,2-1 1-16,-1 1 2 0,1 1 0 16,0 0 0-16,-2 0 0 0,1 1-2 15,-1 0-6-15,0 3-3 0,2 1-1 16,-1-1-3-16,-3 6-3 0,4 1-1 15,-3 2 0-15,2 2 1 0,-3 2 3 16,3 3 1-16,-2 1 4 0,-1 2 4 16,1 1-1-16,0 5-3 0,0-1-2 15,-2 1-4-15,-1 4-4 0,3-6-4 16,-2 6-3-16,0-4-3 0,1 0 0 16,-1 1-4-16,0-2-1 0,2-3-2 0,-4-2-3 15,6-2-1-15,-3-3-1 16,3-5 1-16,-2-2-2 0,3 1 0 15,-2-8 0-15,0 0-1 0,2 1-2 16,2-5-3-16,0-3-10 0,-2 0-21 16,3-6-25-16,-2 1-36 0,3-2-39 0,-3 0-56 15,3-2-102-15,-3-1-150 0,1 0-111 16,-1-2-40-16,3 1 2 16,-1 0 38-16,0 2 100 0</inkml:trace>
          <inkml:trace contextRef="#ctx0" brushRef="#br0" timeOffset="6845.54">7427 600 10 0,'0'0'332'0,"2"2"54"0,0 0 32 16,-2 0-12-16,1 1-39 0,-1 0-95 15,0 1-65-15,0 2-39 0,0-2-30 16,-1 4-12-16,-1-1-11 0,0 3-6 16,-1-2-5-16,2 4-3 0,-3 0-3 15,3 1-5-15,-2 2-5 0,0 1-1 0,0 2-1 16,0 3 3-16,0-1-1 0,-1 3-1 16,1 1-10-16,2 0-5 0,-4 5-8 15,2-1-10-15,-2 3-9 0,-2-1-6 16,4 0-11-16,0-1-6 0,-2 1-6 15,2-4-4-15,1 1-4 0,-3 0-2 0,1-4-2 16,1 0-1-16,2 0-1 0,-3-4 2 16,3 0-4-16,-2-1 0 0,-1-2 1 15,1-1 0-15,0-3-1 0,1-1-1 0,-1-2 0 16,1-3-3-16,1-2-17 0,-2 0-21 16,1 0-24-16,0-1-30 15,1-3-33-15,-2 0-39 0,3-3-48 16,-4-1-105-16,3 0-134 15,0 0-106-15,-1 0-40 0,2-2 5 16,-1 2 43-16,1-4 115 0</inkml:trace>
        </inkml:traceGroup>
        <inkml:traceGroup>
          <inkml:annotationXML>
            <emma:emma xmlns:emma="http://www.w3.org/2003/04/emma" version="1.0">
              <emma:interpretation id="{35A297B3-2037-4A65-BAD9-165BBB793B32}" emma:medium="tactile" emma:mode="ink">
                <msink:context xmlns:msink="http://schemas.microsoft.com/ink/2010/main" type="inkWord" rotatedBoundingBox="19039,1980 23984,1906 24005,3317 19061,339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231.17">7227 1001 28 0,'0'0'380'15,"-4"0"64"-15,4 0 34 0,0 0-19 16,0 0-65-16,0 3-124 0,4-2-77 16,-4-1-42-16,3 3-15 0,0-3-4 15,0 0-2-15,1 0 1 0,0 2 2 0,2 0-4 16,0-2-6-16,2 1-9 0,0 1-9 16,1 2-13-16,2-4-19 0,-2 3-13 0,0-3-19 15,1 2-13-15,0 0-12 16,1-2-7-16,-2 2-18 0,0-2-43 15,-2 0-67-15,-3 0-120 0,1 2-231 16,-5-2-146-16,0 0-66 0,2 1 0 0,-2-1 44 0,-2 6 110 16</inkml:trace>
          <inkml:trace contextRef="#ctx0" brushRef="#br0" timeOffset="-395.38">4212 1129 145 0,'-2'2'460'16,"4"0"71"-16,-2 0 54 0,2 0 37 15,-1-2-154-15,1 3-111 0,3 1-65 0,-2-4-30 16,2 5-23-16,0-3-15 0,3 2-14 16,0 0-17-16,4-1-22 15,-3-1-30-15,3 0-28 0,-2-2-30 16,1 1-27-16,0-1-21 0,1 0-14 16,-3 0-10-16,0 0-7 0,1 2-16 0,-4 1-26 15,-1-3-39-15,0 2-45 16,0 0-51-16,-4 0-64 0,-1 0-75 15,0 2-172-15,0 2-159 0,-1 0-61 16,-3 3-3-16,0-1 36 0,0 0 68 0,0-1 191 0</inkml:trace>
          <inkml:trace contextRef="#ctx0" brushRef="#br0" timeOffset="8754.41">7534 1302 21 0,'0'-4'296'0,"-4"4"59"0,4-4 13 16,-1 4-6-16,-2 0-24 0,2-3-73 16,-1 3-78-16,1 0-56 0,-1 0-39 15,0 0-18-15,1 0-11 0,-1 3-4 16,1-3-6-16,-3 4-2 0,3-2 4 15,-2 0 2-15,-1 1 2 0,3 1 0 16,-3 1 3-16,4-1-4 0,-1 1 0 16,-1-2-5-16,1 3-6 0,1-3-4 15,0 4-8-15,0-1-5 0,1-1-3 16,1 4-5-16,-1-3-3 0,3 1 3 16,-1 0 2-16,0-4 3 0,0 3 6 15,4-3 3-15,-2 0 2 0,-1 0-4 16,4-3-2-16,-2-3-5 0,0 0-6 15,2-2-7-15,-1 1-4 0,-1-5-5 16,1 1-3-16,-2 0-1 0,-1-2-1 16,-1 1-2-16,-2-4-4 0,3 1-2 15,-3-2-2-15,1 2 0 0,-2-1 0 16,0 1 0-16,-3 0 4 0,1 0 4 16,-1 3 0-16,0 1 1 0,-1 1 1 15,-1 3 0-15,0 1 0 0,0 1 0 16,-1 4 0-16,-1 1-1 0,2 1 0 15,-3 2 1-15,0 2 0 0,4 0 0 16,-2 2 1-16,1 0 0 0,0 0 0 16,2 1 0-16,2 0 0 0,-1 3-1 15,2-5 0-15,2 1 1 0,1 0 0 16,-2 0 3-16,4-1 0 0,2-2 1 16,-3 1 1-16,4-1 4 0,0-3-2 15,1-1 1-15,1-3-3 0,0 0 1 16,-1 0-3-16,2-3-2 0,-2-1-1 15,3-3-1-15,-1-1-1 0,-3 1 1 16,1-4-2-16,-1 1 0 0,0 1-4 16,-2-5-3-16,1 3-2 0,-3 0-3 15,1 0 1-15,0-1-1 0,-2 1 3 16,1 1 3-16,0-1 3 0,-1 3 2 16,0 2 2-16,-2-2 1 0,1 4-2 15,0 0 1-15,-1 0 1 0,1 2 0 16,0 2 0-16,1 0 0 0,-2 4 3 15,3-2 0-15,-1 2-2 0,0 0 0 16,0 0 0-16,2 3-1 0,-2-4-1 16,4 1 1-16,-4 0-2 0,2 0-4 15,-1-1-1-15,1-1-4 0,-2-2-2 16,-2 0-3-16,3 0 3 0,-3 0 1 16,1-2 2-16,-2-1 7 0,0 2 3 15,-2-2 3-15,1 2 5 0,-4 1 1 16,2-3 6-16,-2 3 1 0,1 3 7 15,-3-3 8-15,1 1 2 0,-1 3 7 16,-1 1 0-16,2 0 0 0,0 4-3 16,-1 0-7-16,4-2-4 0,-3 4-9 15,5 1-5-15,-1-1-3 0,1 2-4 16,1-1-2-16,0 0-3 0,3-1 3 0,-2 0 2 0,3 0 4 16,1-1 5-16,2-2 0 0,1-1 3 15,1 0 1-15,3-5-5 0,-3 0-5 16,2-1-5-16,0-2-3 0,-2-1-16 15,3-2-27-15,-4-1-45 0,-2-1-70 16,0 1-177-16,-1-5-191 16,-2 2-89-16,-2-3-28 0,3 1 16 15,-1-2 56-15,-2-2 169 0</inkml:trace>
          <inkml:trace contextRef="#ctx0" brushRef="#br0" timeOffset="9433.78">7740 1008 164 0,'5'-3'464'0,"0"3"57"15,4 3 38-15,-1-1 10 0,0 1-179 16,1-1-135-16,3 2-83 0,0-1-51 16,-1 1-30-16,2 0-25 0,0 0-21 15,-1 0-17-15,-1 0-13 0,-2 2-13 16,0-2-29-16,-1 2-40 0,-4 0-61 16,1-3-153-16,-3 0-151 0,-2-3-96 15,0 4-32-15,0-4 10 0,-2 4 44 16,1 0 144-16</inkml:trace>
          <inkml:trace contextRef="#ctx0" brushRef="#br0" timeOffset="9177.41">7890 592 276 0,'0'-4'466'0,"0"0"39"16,0 0 25-16,0-1-51 0,0 5-183 16,0-1-112-16,0 1-54 0,0 1-21 15,0 4-3-15,0-1 9 0,0 4 4 16,0 2 0-16,0 4-2 0,0 3-7 16,-1 1-5-16,-1 5-6 0,1 3-2 15,-1 1-12-15,-1 6-10 0,1-1-14 16,0 5-10-16,-1 2-11 0,2-1-10 15,-3 1-6-15,3-3-5 0,-2 2-4 16,1-1-2-16,0-1-6 0,2-2-1 16,-4-2-4-16,3-5-2 0,-1 1 0 15,1-6-16-15,-1-4-26 0,0-2-38 16,1-3-50-16,-2-4-74 0,-1-2-148 16,0-5-163-16,0 0-103 0,-1-6-31 15,1 0 15-15,0-3 55 0,0 0 137 16</inkml:trace>
          <inkml:trace contextRef="#ctx0" brushRef="#br0" timeOffset="9858.41">7968 1185 312 0,'4'3'498'0,"-2"1"44"0,-2 2 28 15,1 2-41-15,1 0-203 0,-2 1-133 16,2 0-69-16,-1 5-39 0,-1-3-19 0,0 1-11 0,0 1-10 16,2-1-3-16,-1-1-10 0,-1 0-7 15,0-1-9-15,2-4-3 0,0 0-3 16,-2-2 1-16,0 0 4 0,0-2 3 15,1 0 4-15,-1-4-1 0,0 0-1 16,2-2-1-16,0 0-9 16,1-4-3-16,-2 1-6 0,4-4 2 15,-2 1-3-15,4-2 0 16,-1-1 0-16,1 3 0 0,-2 0-1 16,2-1-1-16,1 4 1 0,-2-1-1 15,2 0-9-15,0 2-10 0,0 2-13 16,0-1-24-16,0 3-34 0,-4 2-47 15,0-1-94-15,-1 1-143 0,-3 0-115 16,0 0-48-16,3 1-5 0,0 1 31 16,0 0 90-16</inkml:trace>
          <inkml:trace contextRef="#ctx0" brushRef="#br0" timeOffset="10782.81">8151 1283 287 0,'4'2'431'0,"-3"0"42"16,1-2 3-16,1 3-42 0,-1-2-144 16,1-1-95-16,-1 0-52 0,1 0-27 15,0 0-17-15,2 0-10 0,-2 0-9 0,0 0-11 16,4 0-12-16,-3 0-14 0,2-1-7 16,0-2-11-16,1-1-10 0,-1 3-6 15,1-4-4-15,-1 1-3 0,1 0 0 16,-4-1-1-16,2-4-1 0,-2 3 0 15,-1-2 0-15,0-1 0 0,-1 1-3 16,-1 1-1-16,0-2-3 0,0 1-4 16,-1 0-2-16,1 1-8 0,-3 0-6 0,2 1-5 15,-2 1-5-15,0 4-2 0,-1-3-1 16,1 4 1-16,-2 0 4 0,2 0 4 16,0 2 4-16,-2 1 4 0,0 2 6 15,0 1 9-15,2 1 7 0,0 2 9 16,0 2 8-16,-1-3 6 0,1 2 3 15,2 2 5-15,-2-1 1 0,2 0 0 16,1-1 1-16,0 0-4 0,0-2 2 16,1 1 0-16,1 2 0 0,-1-4 0 15,2-1 4-15,2 2 4 0,-1-2 4 16,1 0-1-16,3-2 4 0,0 0 0 16,1-2-5-16,-1 0-5 0,-1 1-8 15,1-3-4-15,0 0-7 0,0-3-7 16,0-1-4-16,0 0-3 0,0 0 0 15,-1-4-2-15,1 1-3 0,-1-2 1 16,1 0 1-16,0-2-3 0,-2 0 0 0,1 1-10 16,-3 1-10-16,1-4-14 0,-1 3-4 15,-1-3-5-15,1 3-1 0,-3 0 6 16,1-2 13-16,-2 1 9 0,1 4 7 16,-1-4 3-16,0 6 4 0,-1-3-1 15,1 1 4-15,-2 1 3 0,1 2 0 16,-3 2 0-16,3 0 0 0,-2 0 0 15,0 2 0-15,0 0 0 0,0 2 3 16,0 0 2-16,-2 0 0 0,2 2 2 16,-1 2 6-16,1-2 4 0,0 3 2 0,0-1 4 15,-1 2 2-15,1 0 6 16,0 2 1-16,1 0 4 0,1 0 8 0,-2 3 3 0,1-1 5 0,0 2 3 16,2-2 4-16,0 3 2 0,0-1-3 0,2 1-4 15,0-4-1-15,1 3-5 16,0-2-5-16,3-1-6 0,1 0-4 0,-1 0-7 15,6-1-4-15,-3-2-5 0,2-1-6 16,1-6-3-16,1 1-2 0,0-2-12 16,1-2-31-16,-3-2-55 0,0-4-93 0,-3 1-219 47,7-33-1547-47,-12 28 1283 0,0-4 80 0</inkml:trace>
          <inkml:trace contextRef="#ctx0" brushRef="#br0" timeOffset="11908.22">8601 330 70 0,'0'3'382'15,"0"0"63"-15,0 0 22 0,0-2-23 16,0 3-64-16,0-2-124 0,0 3-87 16,0-3-51-16,0-1-24 0,0 2-10 15,0 1-1-15,0-3 0 0,2 4 4 16,0-3-2-16,-2 2-6 0,1-2-3 15,1 4-6-15,-1-2-4 0,1 3-1 16,0 0-1-16,-1 1-2 0,3 2-2 0,-1 3-1 16,0 1-1-16,2 0-10 0,-2 2-8 15,3 0-8-15,-1 3-6 0,1 1-7 16,-1 0-8-16,1 1-3 0,-1-2-1 16,0 4-2-16,0-1-1 0,-1 1-2 15,1-1 2-15,-2 0-3 0,1 2 2 16,-1-1-1-16,0 2-1 0,-1-1 2 15,-2 1-1-15,2 0 2 0,-2 2-2 16,-2 1 0-16,2 1 1 0,0 0 0 0,-2 1 1 16,1-1-2-16,-3-2 0 0,3 5 0 15,-3-5 0-15,1 1-1 0,-2 1-2 16,1-1 1-16,-1 0 0 0,-2 0 0 0,1-1 0 0,-1-2-1 0,0 1 1 16,1-2 0-16,-1-1 0 0,-1-1 0 15,2-3 0-15,-1 3 0 0,3-4 0 16,-3 0-1-16,2-6 1 0,0 2 0 15,2-1-2-15,-1-4 2 0,1 2 0 16,0-1 0-16,1-4 0 0,1 2-2 0,-2-2 1 31,1 3-2-31,0-6 1 0,2 3 0 0,-1 5 0 16,1-7 2 0,-2-1-2-16,0 0-2 0,2 1 0 15,0-2-2-15,0 3 1 0,-1-4 0 16,1 3 2-16,0-2 3 0,0 0-1 15,0 0-5-15,0-2-7 0,0 2-13 16,0-2-11-16,0 0-16 0,0 0-15 0,0 0-12 16,0-2-17-16,0 2-14 0,0-2-25 15,0 0-52-15,0 0-131 0,-3 0-138 16,1 0-80-16,0-2-24 0,1 2 10 16,-2 0 50-16,-1-1 142 0</inkml:trace>
          <inkml:trace contextRef="#ctx0" brushRef="#br0" timeOffset="-1766.85">3993 659 120 0,'-1'2'213'0,"-1"-2"1"16,1 2-9-16,1 0-17 0,-2 1-25 16,0 0-33-16,1-3-31 0,-1 3-17 15,2-2-3-15,0-1 1 0,-1 2 3 16,1-2 1-16,0 2-1 0,-2-2-3 15,0 0-9-15,2 0-5 0,-1 0-6 0,1 0-7 0,-3 0-7 0,3 2-5 16,-4-2 0-16,3 0 0 0,-1 2-4 16,0-2 2-16,1 0-6 0,-1 0 0 15,1 2-4-15,-1-2 3 0,0 0-2 16,2 1-2-16,-3-1 0 0,1 3 0 16,0-3-1-16,2 3-3 0,-1-3 1 15,-1 1-1-15,0-1 0 0,2 0-2 16,-1 3 0-16,-1-3-2 0,1 0-2 15,-1 1-1-15,0 2 2 0,-1-2-2 16,2 1 0-16,-3 2-1 0,1-2 4 16,0 3 2-16,0-1 5 0,-2 0 2 15,2-1 4 1,-4 5 2-16,3-3 3 16,1-1-2-16,-2 4-2 0,0-2-2 15,1 1-3-15,0 3-7 0,0-3 1 16,-1 1-3-16,1 3 0 0,0-1 0 15,-1 0 3-15,2 0 2 0,-2 3 1 16,-1-1 4-16,3 2-1 0,-2-3 0 16,0 2-3-16,2 1-2 0,-2 0-4 15,2 0-4-15,-2 1-3 0,0-1-4 0,2 2-1 16,-2 1-1-16,2-1-2 16,-2 2 2-16,2-2 6 0,-1 5 2 15,1-3 1-15,0 0 5 0,0 2 0 16,-1 1-1-16,1 1-4 0,2-3-5 15,-3 4 1-15,4 0-4 0,-1 1-1 0,1-2-3 16,0-1-1-16,0 1-2 16,0 0 1-16,0 0 3 0,0 0-2 0,0 1 2 15,1-2 2-15,-1 2 0 16,4-2 0-16,-3-1 0 0,2 0-1 16,1 1 1-16,-3-1 4 0,2-2 6 0,2 1 4 15,-1-2 2-15,1-2 6 16,1 1 3-16,-1 1 2 0,2-3 4 15,-4 1 3-15,2-3 6 0,-2 3 0 16,2-3-2-16,-4 1-2 0,3-3-3 16,-3-1-8-16,1 2-5 0,-1-4-7 0,1 0-3 15,0-1-7-15,-1-1-3 16,-1 0-4-16,1-2-1 0,1 0-2 0,-2 0 0 16,3-2-1-16,-3 2-1 0,0-2-2 0,1-1-5 15,-1-1-8 1,0-2-15-16,0 2-27 0,0-2-46 0,-1 1-68 15,-1-2-164-15,-2-1-213 0,3 0-102 16,-4-1-35-16,2 2 10 16,1 0 56-16,-1-2 156 0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09:04.9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5086023-0AA4-4B45-A7EC-7C5A692992E6}" emma:medium="tactile" emma:mode="ink">
          <msink:context xmlns:msink="http://schemas.microsoft.com/ink/2010/main" type="writingRegion" rotatedBoundingBox="20290,14592 24776,14625 24759,16922 20273,16889"/>
        </emma:interpretation>
      </emma:emma>
    </inkml:annotationXML>
    <inkml:traceGroup>
      <inkml:annotationXML>
        <emma:emma xmlns:emma="http://www.w3.org/2003/04/emma" version="1.0">
          <emma:interpretation id="{044831DE-2E64-4307-8152-1560B156B150}" emma:medium="tactile" emma:mode="ink">
            <msink:context xmlns:msink="http://schemas.microsoft.com/ink/2010/main" type="paragraph" rotatedBoundingBox="21533,14684 23748,14618 23762,15091 21548,151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16CB3F-73A4-4730-8B51-9903E4E1A16D}" emma:medium="tactile" emma:mode="ink">
              <msink:context xmlns:msink="http://schemas.microsoft.com/ink/2010/main" type="line" rotatedBoundingBox="21533,14684 23748,14618 23762,15091 21548,15157"/>
            </emma:interpretation>
          </emma:emma>
        </inkml:annotationXML>
        <inkml:traceGroup>
          <inkml:annotationXML>
            <emma:emma xmlns:emma="http://www.w3.org/2003/04/emma" version="1.0">
              <emma:interpretation id="{F8AE3887-DDD0-4FA5-97E8-B54FE403A493}" emma:medium="tactile" emma:mode="ink">
                <msink:context xmlns:msink="http://schemas.microsoft.com/ink/2010/main" type="inkWord" rotatedBoundingBox="21535,14725 22555,14694 22568,15127 21548,15157">
                  <msink:destinationLink direction="with" ref="{D53E0243-8608-4669-B575-B3E75D336AA8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57 1 16 0,'0'0'41'0,"0"0"6"0,0 0-1 15,0 0-3-15,0 0-11 0,0 0-9 16,0 0-5-16,0 0-4 0,0 0-2 15,0 0-1-15,0 0 0 0,0 0-1 16,21 0 0-16,-21 0 1 0,0 0-1 16,0 0 1-16,0 0-2 0,0 0 0 15,0 0 0-15,0 0-2 0,0 21 0 16,0-21-1-16,0 0 0 0,0 0-1 0,0 0 0 16,0 0 0-1,0 0-1-15,0 0 1 0,0 22 0 0,0-22 1 16,0 0-1-16,-21 21 2 15,21-21-1-15,0 21 1 0,0-21-2 0,0 21 1 0,0-1-1 16,0-20-1-16,0 22 0 16,0 0 0-16,0-1-1 0,-22-1-1 0,22 3 0 15,0-2-1-15,0 0 0 16,-21 0 0-16,21 1-1 16,0-22 0-16,0 21 0 0,0-21 0 0,0 20 0 15,0-20 1 1,0-20-1-1,21 20-1-15,1-21 1 0,-22-1 0 16,21 22 1-16,0-21-1 0,-21 0 1 16,21 0-1-16,0 21 0 15,0-23 0-15,-21 3 0 0,22 20 0 0,-1-21 0 16,-21 21 0-16,21-22 0 16,-21 22 0-16,21 0 0 0,1 0 0 15,-22 22 1 1,0-1-1-1,0-1 0-15,-22-20 2 16,22 23 0-16,0-2-1 0,0-21 1 16,0 21 0-16,0 0 0 0,0 1-1 15,0-22-4-15,0 21-6 0,-21-21-12 16,21 0-30-16,0 0-23 0,0 0-10 16,0 0-4-16,0 0 3 15,0 0 10-15</inkml:trace>
          <inkml:trace contextRef="#ctx0" brushRef="#br0" timeOffset="437.67">460 192 35 0,'0'0'65'16,"0"0"8"-16,0 20 4 0,0-20 0 16,0 0-27-16,0 23-19 0,0-2-10 15,0-21-8-15,0 21-3 16,0-21-4-16,0 21-2 0,20 1-1 0,-20-22 0 16,0 21-1-16,21-1 1 0,0-20-1 15,-21 0 0-15,21 0 0 0,1 0 0 16,0 0-1-16,-22 0 1 0,20 0-1 15,1-20-1-15,-21 20 1 0,21-21 0 16,-21-1-1-16,21 22 0 0,-21-21 0 16,0 0 1-16,0 0-1 0,-21-2 0 15,21 23 0-15,-21-20 1 0,0 20-1 16,21-21 0-16,-20 21 0 0,-2 0 0 16,0 0 0-1,1 21 0-15,21-21-1 0,-21 0-1 0,0 20-4 0,21 3-7 16,0-2-14-16,-20-21-25 0,20 21-18 15,0-21-8-15,0 21-1 0,0-21 5 32,0 22 12-32</inkml:trace>
          <inkml:trace contextRef="#ctx0" brushRef="#br0" timeOffset="890.41">819 127 37 0,'0'0'65'0,"0"0"5"15,0 22 4-15,0-22-2 0,0 22-26 16,0-22-18-16,0 21-9 0,0-21-6 0,-22 20-2 15,22 3-2-15,0-2-3 16,0 0-1-16,0 0-1 0,0-21-1 16,0 22-1-16,0-1-1 0,0-21 0 15,0 20 0-15,22-20-1 0,-22-20 1 16,20 20-1-16,2-21 1 16,0-1-1-16,-22 1 0 0,21 21 0 15,-1-21 0-15,2 0-1 16,0-2 1-16,-22 23-1 0,20 0 1 15,2-20 0-15,-22 20 1 0,20 0 1 16,-20 20 2-16,0-20 2 0,0 23 0 0,0-23 0 16,0 21 0-16,0 0-2 15,0 0-1-15,0 1 0 0,0-1-2 0,-20-1-3 16,20 2-8-16,0-22-17 0,0 22-31 16,-22-22-18-16,22 0-8 0,0 0-2 15,0 0 4-15,0 0 17 0</inkml:trace>
        </inkml:traceGroup>
        <inkml:traceGroup>
          <inkml:annotationXML>
            <emma:emma xmlns:emma="http://www.w3.org/2003/04/emma" version="1.0">
              <emma:interpretation id="{F8837D60-F484-4BE9-9802-76CFF2C37A27}" emma:medium="tactile" emma:mode="ink">
                <msink:context xmlns:msink="http://schemas.microsoft.com/ink/2010/main" type="inkWord" rotatedBoundingBox="23166,14635 23748,14618 23761,15078 23179,15096"/>
              </emma:interpretation>
              <emma:one-of disjunction-type="recognition" id="oneOf1">
                <emma:interpretation id="interp1" emma:lang="" emma:confidence="0">
                  <emma:literal>ci</emma:literal>
                </emma:interpretation>
                <emma:interpretation id="interp2" emma:lang="" emma:confidence="0">
                  <emma:literal>Ci</emma:literal>
                </emma:interpretation>
                <emma:interpretation id="interp3" emma:lang="" emma:confidence="0">
                  <emma:literal>C:</emma:literal>
                </emma:interpretation>
                <emma:interpretation id="interp4" emma:lang="" emma:confidence="0">
                  <emma:literal>CI</emma:literal>
                </emma:interpretation>
                <emma:interpretation id="interp5" emma:lang="" emma:confidence="0">
                  <emma:literal>hi</emma:literal>
                </emma:interpretation>
              </emma:one-of>
            </emma:emma>
          </inkml:annotationXML>
          <inkml:trace contextRef="#ctx0" brushRef="#br0" timeOffset="1484.02">1793 107 36 0,'0'0'60'0,"0"0"5"16,0 0 2-16,0 0-6 0,0 0-24 15,0 0-16-15,0 0-8 0,0 0-3 16,0 0-1-16,0-21 1 0,0 21 1 15,-21 0 2-15,21 0-1 0,0 0 0 16,0 0-1-16,0 0-2 0,-22 0-2 16,22 0-1-16,0 21-1 0,-20-21 0 15,20 0 0-15,-22 0 0 0,22 20-1 16,-21-20 1-16,21 22-2 0,-22 0 0 16,22-22-1-16,0 21 0 0,-20-1-1 15,20 3-1-15,0-2 0 0,0-21 1 16,0 21-1-16,20 0 0 0,2 1 0 15,-22-1 0 1,21-21 0-16,-21 20 0 0,22-20 0 0,-2 0-2 16,2 0-6-16,-22 0-8 15,21 0-25-15,0 0-25 0,-21 0-13 16,0-20-5-16,0 20 1 0,21-21 8 0,-21 21 23 16</inkml:trace>
          <inkml:trace contextRef="#ctx0" brushRef="#br0" timeOffset="1702.71">2004 212 26 0,'22'0'60'0,"-22"23"6"15,0-23 3-15,0 21-1 0,20-21-27 16,-20 21-17-16,0 0-11 0,0-21-7 15,0 22-5-15,0-22-5 0,0 21-13 16,0-21-22-16,-20 0-16 0,20 20-7 16,0-20-3-16,0-20 1 0,0 20 11 15</inkml:trace>
          <inkml:trace contextRef="#ctx0" brushRef="#br0" timeOffset="1874.64">2173 1 41 0,'0'-21'73'0,"0"0"7"0,22-2 3 16,-22 23 2-16,0-20-35 0,0 20-23 16,21 0-12-16,-21-21-10 0,0 21-7 15,0 0-10-15,0 0-20 0,0 0-27 16,0 0-12-16,-21 21-6 0,21-21 0 16,0 0 5-16,0 20 20 0</inkml:trace>
        </inkml:traceGroup>
      </inkml:traceGroup>
    </inkml:traceGroup>
    <inkml:traceGroup>
      <inkml:annotationXML>
        <emma:emma xmlns:emma="http://www.w3.org/2003/04/emma" version="1.0">
          <emma:interpretation id="{0EED8F86-BFDE-4281-B3DE-FD68E0D8EC74}" emma:medium="tactile" emma:mode="ink">
            <msink:context xmlns:msink="http://schemas.microsoft.com/ink/2010/main" type="paragraph" rotatedBoundingBox="20321,15462 22901,15484 22898,15857 20318,15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986ECA-4BB1-4F7B-9498-A727EBF4B0E8}" emma:medium="tactile" emma:mode="ink">
              <msink:context xmlns:msink="http://schemas.microsoft.com/ink/2010/main" type="line" rotatedBoundingBox="20321,15462 22901,15484 22898,15857 20318,15835"/>
            </emma:interpretation>
          </emma:emma>
        </inkml:annotationXML>
        <inkml:traceGroup>
          <inkml:annotationXML>
            <emma:emma xmlns:emma="http://www.w3.org/2003/04/emma" version="1.0">
              <emma:interpretation id="{FFC0904A-95A9-4D6F-BC41-340B9400E2E1}" emma:medium="tactile" emma:mode="ink">
                <msink:context xmlns:msink="http://schemas.microsoft.com/ink/2010/main" type="inkWord" rotatedBoundingBox="20321,15462 21717,15474 21714,15799 20318,1578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077.23">-473 744 16 0,'0'0'56'15,"0"0"8"-15,22 0 5 0,-22 0 1 16,0 0-19-16,0 0-16 0,0 22-10 16,0-22-7-16,0 21-4 0,0-21-3 15,0 20-2-15,0 3-2 0,0-2-1 16,0-1-1-16,0-20-1 0,0 22 0 16,0-1-2-16,0 1 1 0,0-2-2 15,0-20 0-15,0 22 0 16,21-22-1-16,-21-22 0 0,0 22 1 15,21-20-1-15,-21-2 0 0,21 1-1 16,0-1 1-16,-21 2-1 0,21-1 0 0,1-2 0 16,-1 3 1-16,-21 20-1 0,21-21 0 15,0 21 1-15,-21 0 1 16,0 21 0-16,0-1 1 16,0-20-1-16,0 23 0 0,0-2 0 15,0-1-1-15,-21 2 1 16,21-1-1-16,0 1 0 0,-21-2-1 15,21 2-4-15,0-2-8 0,0-20-24 16,-21 24-23-16,21-24-14 0,0 0-5 0,0 0-1 16,0 0 7-16,0-24 23 0</inkml:trace>
          <inkml:trace contextRef="#ctx0" brushRef="#br0" timeOffset="4467.76">-49 851 28 0,'0'20'65'0,"0"-20"7"0,0 0 3 16,0 0 3-16,0 0-27 15,0 22-19-15,0-22-11 31,0 21-7-31,21-21-4 0,-21 22-2 0,0-2-3 0,21-20-3 0,-21 22-1 0,21-22 0 0,0 0 0 16,1 0-1-16,-1 0 1 16,0 0 1-16,-21 0 0 0,21 0-1 15,0 0 0-15,0-22-1 0,-21 2 0 16,22 20-1-16,-22-22 0 0,0 1-1 16,0 21-1-16,-22-22-1 0,22 2 0 0,-21 20 0 15,0-21 1-15,0 21 1 16,0 0 2-16,0 0 2 0,-1 21 1 0,1-1 1 15,0-20-2-15,21 22-7 0,-21-1-19 16,0 1-29-16,21-2-17 0,0-20-8 16,0 22-2-16,0-2 4 15,21-20 16-15</inkml:trace>
          <inkml:trace contextRef="#ctx0" brushRef="#br0" timeOffset="3217.98">-1002 787 1 0,'0'0'45'16,"0"0"6"-16,0 0 6 0,0 0 0 15,0 0-15-15,0 0-14 0,0 0-9 16,0 0-6-16,0 0-4 0,0 0 0 16,0 0-2-16,0 0 2 0,0 0 0 15,0 0 0-15,0 0 1 0,0 0-1 16,0-21 0-16,0 21-2 0,0 0-1 0,0 0 0 15,-21 0-2-15,21 0 0 16,0-22-1-16,0 22 1 0,-21 0 0 16,21 0 0-16,-21 0-1 0,21 0 0 15,0 0 0-15,-21 0-2 0,21 0 1 16,-22 0 0-16,22 0-1 0,0 0 1 31,-20 0-1-31,20 22 0 0,0-22 0 0,0 0 0 0,0 0 0 0,0 21 0 16,20-1-1-16,-20-20 1 15,22 23-1-15,-1-2-1 16,0-21 0-16,-21 20 0 0,21 2 1 16,0-22 0-16,0 21 0 0,-21 1 2 15,22-2 1-15,-22-20 0 0,0 22 1 0,0-22-1 16,0 20 1-16,0 4-2 16,0-24 1-16,-22 20-1 0,22-20-1 15,-21 21 1-15,0-21-1 16,0 0 0-16,0 0-1 0,0 0 0 0,-1 0 0 0,2 0 0 15,-2-21 0-15,1 21-3 0,-1 0-5 16,22 0-5-16,0 0-10 0,-20-20-22 16,20 20-21-16,20 0-9 0,-20 0-1 15,0-24 3-15,22 24 7 16</inkml:trace>
          <inkml:trace contextRef="#ctx0" brushRef="#br0" timeOffset="3608.65">-832 936 27 0,'0'0'57'0,"0"0"7"0,0 20 3 16,0-20-1-16,0 0-24 0,21 0-15 15,-21 22-9-15,0-22-5 0,0 20-3 16,0-20-1-16,21 0-3 0,-21 24 0 0,21-24-1 15,-21 20-2-15,22-20 1 16,-2 0-1-16,2 0 0 0,-22 0 0 16,20 0-1-16,2-20 1 0,-1 20-2 15,1-24 0-15,-22 24 0 0,20-20 0 16,-20-2-1-16,0 2 0 0,0-2 2 16,0 1 0-16,0-1 2 0,0 2 2 15,-20 20 1-15,-2-21 0 0,22 21 0 16,-21 0-1-16,-1 0-2 0,2 0-1 15,-2 0-2-15,2 21 1 0,-2-21-1 16,1 20 0-16,0 2-3 0,21-1-3 16,-21-21-6-16,21 22-10 0,0-2-27 15,0 2-20-15,-22-2-10 0,44-20-2 16,-22 24 3-16,0-24 9 0</inkml:trace>
        </inkml:traceGroup>
        <inkml:traceGroup>
          <inkml:annotationXML>
            <emma:emma xmlns:emma="http://www.w3.org/2003/04/emma" version="1.0">
              <emma:interpretation id="{65D56F85-D363-45CE-957E-5ED5A274A641}" emma:medium="tactile" emma:mode="ink">
                <msink:context xmlns:msink="http://schemas.microsoft.com/ink/2010/main" type="inkWord" rotatedBoundingBox="22161,15615 22352,15617 22350,15852 22159,15851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201.97">649 1042 43 0,'21'0'56'0,"-21"-20"4"15,0 20 3-15,22 0-12 0,-22 0-21 16,22 0-12-16,-22 0-7 0,20 0-4 15,-20-24-2-15,21 24 0 0,-21 0 0 16,22 0 0-16,-22-20 1 0,20 20 0 16,-20 0 0-16,0-22 1 0,22 22-1 15,-22 0 0-15,0-20 0 0,0 20 0 16,0-22 0-16,-22 22 0 0,22 0 0 16,0 0-1-16,-20-21 0 0,20 21 0 15,-22 0 0-15,22 0-1 0,-21 0 0 16,21 0-2-16,-20 0 1 15,20 0-1-15,-22 21 0 0,22-21-1 0,-22 0-1 16,22 22 0-16,-21-2 0 0,21 2 0 16,-21-22 0-16,21 20 0 15,0 4 0-15,0-4 1 16,0 1 0-16,0-21 1 16,21 20 1-16,-21-20 0 0,21 23 0 0,-21-23-1 15,22 0-1-15,0 21 1 0,-2-21-2 16,1 0-5-16,-21 0-6 15,22 0-15-15,-2-21-26 16,-20 21-18-16,0 0-8 0,22 0-1 16,-22 0 3-16,0-23 14 0</inkml:trace>
        </inkml:traceGroup>
        <inkml:traceGroup>
          <inkml:annotationXML>
            <emma:emma xmlns:emma="http://www.w3.org/2003/04/emma" version="1.0">
              <emma:interpretation id="{CB4C892D-DB40-43CC-BCD9-1C70D50CD8FC}" emma:medium="tactile" emma:mode="ink">
                <msink:context xmlns:msink="http://schemas.microsoft.com/ink/2010/main" type="inkWord" rotatedBoundingBox="22669,15551 22901,15554 22900,15596 22668,15594"/>
              </emma:interpretation>
              <emma:one-of disjunction-type="recognition" id="oneOf4">
                <emma:interpretation id="interp8" emma:lang="" emma:confidence="0">
                  <emma:literal>-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_</emma:literal>
                </emma:interpretation>
                <emma:interpretation id="interp11" emma:lang="" emma:confidence="0">
                  <emma:literal>,</emma:literal>
                </emma:interpretation>
                <emma:interpretation id="interp12" emma:lang="" emma:confidence="0">
                  <emma:literal>o</emma:literal>
                </emma:interpretation>
              </emma:one-of>
            </emma:emma>
          </inkml:annotationXML>
          <inkml:trace contextRef="#ctx0" brushRef="#br0" timeOffset="5498.77">1137 830 61 0,'0'0'74'16,"20"0"7"-16,-20 0 4 0,0 0-4 15,21 0-30-15,1 0-17 0,-22 0-8 0,22 0-5 16,-2 0-4-16,2 0-4 0,-1 0-5 16,-1 0-2-16,2 0-7 0,-2 0-14 15,-20 0-33-15,22 0-26 0,-22 21-14 16,0-21-7-16,0 0 0 0,-22 0 10 16,2 20 33-16</inkml:trace>
        </inkml:traceGroup>
      </inkml:traceGroup>
    </inkml:traceGroup>
    <inkml:traceGroup>
      <inkml:annotationXML>
        <emma:emma xmlns:emma="http://www.w3.org/2003/04/emma" version="1.0">
          <emma:interpretation id="{E7C5B7E2-EC7B-49B9-A125-6CE7CB55DB1F}" emma:medium="tactile" emma:mode="ink">
            <msink:context xmlns:msink="http://schemas.microsoft.com/ink/2010/main" type="paragraph" rotatedBoundingBox="20280,15988 24765,16021 24759,16922 20273,16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7C1AC4-0803-42A9-9EF9-DD6C344538B4}" emma:medium="tactile" emma:mode="ink">
              <msink:context xmlns:msink="http://schemas.microsoft.com/ink/2010/main" type="line" rotatedBoundingBox="20280,15988 24765,16021 24759,16922 20273,16889"/>
            </emma:interpretation>
          </emma:emma>
        </inkml:annotationXML>
        <inkml:traceGroup>
          <inkml:annotationXML>
            <emma:emma xmlns:emma="http://www.w3.org/2003/04/emma" version="1.0">
              <emma:interpretation id="{37D3572E-0580-45A8-AFEF-00497CF2395F}" emma:medium="tactile" emma:mode="ink">
                <msink:context xmlns:msink="http://schemas.microsoft.com/ink/2010/main" type="inkWord" rotatedBoundingBox="20278,16232 21445,16241 21440,16851 20274,16842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7920.65">-1065 1509 15 0,'0'0'45'140,"0"42"134"-140,0-20-154 0,0-2-6 0,21 4-1 0,-21-4-2 0,0 1 0 0,0 21 1 0,0-20-2 0,0-1 0 0,21 0-1 0,-21 0 0 0,0 1-1 0,0 20-1 0,0-21-2 0,-21 0-1 0,21 1-3 0,0-1-1 0,0-1-2 0,0 3-1 0,0-23-1 0,0 21 0 0,0 0-1 0,0-21-3 0,0 21-4 0,0-21-5 16,-21 0-8-16,21 0-21 0,0 0-20 0,0 0-9 16,0 0-4-16,0-21 2 15,0 21 7-15,0 0 20 0</inkml:trace>
          <inkml:trace contextRef="#ctx0" brushRef="#br0" timeOffset="8248.43">-1255 1743 11 0,'20'0'54'0,"-20"0"6"0,0 0 4 0,0 0 2 0,0 0-21 0,0 0-16 0,0 0-9 0,22 0-5 0,-22 0-1 0,0 0 1 0,20 0-1 0,-20 0-1 0,22 0 0 0,-22 0-1 0,21 0-2 0,-21 0-2 0,22 0-2 0,-2 0-1 0,-20 0-2 0,22 0-2 0,-1 0-1 0,0 0-1 0,-21 0 0 0,21 0 0 0,0 21 0 0,0-21 1 0,1 0 0 0,-1 0 1 0,-21 0 0 0,0 0-2 0,21 0-4 0,-21 0-3 0,0 0-5 0,0 0-7 0,0 0-13 0,0 0-21 0,-21 0-13 0,21 0-4 0,0 0 0 0,0 21 5 0,-21-21 12 0</inkml:trace>
          <inkml:trace contextRef="#ctx0" brushRef="#br0" timeOffset="10082.07">-727 1849 9 0,'0'0'46'0,"0"-22"7"0,0 22 2 0,0 0-3 0,0 0-12 0,0 0-14 0,0 0-9 0,0 0-5 0,0 0-3 0,0 0 0 0,0 0-1 0,0 0-1 0,0 0 1 0,0 22 0 0,0-22 0 0,0 0 0 0,0 0 0 0,0 0 0 0,22 21-1 0,-22-21 0 0,0 0-1 0,0 21 0 0,0-21-1 0,0 22-1 0,0-22 0 0,0 21-1 0,0-21 0 0,0 20 1 0,0 3-1 0,20-23 1 0,-20 21-1 0,0 0 1 0,0-21-1 0,0 21-1 0,0-21 0 0,0 21 0 0,22-21-2 0,-22 22 1 0,0-22 0 0,0 0 0 0,0 0 0 0,0 0-1 0,0-22 0 0,0 22 1 0,0-21-1 0,0 0-1 16,21 0 1-16,-21 0 0 281,22-2 0-281,-22 3 0 0,20 20 0 16,2-21 0-16,-1 21-2 0,-21 0-3 0,0 0-4 0,21 0-8 0,-21 0-17 0,0 0-23 0,0 0-12 0,0 0-5 0,0 0 1 0,0 21 5 0,21-21 17 0</inkml:trace>
          <inkml:trace contextRef="#ctx0" brushRef="#br0" timeOffset="11396.44">-303 1870 40 0,'0'0'51'0,"21"0"3"0,-21 0-2 0,0 0-8 16,0 0-16-16,0 0-11 0,21 0-4 15,-21 0-4-15,0 0 0 0,0 0-1 16,0 0 1-16,0 0-1 0,0 0 1 15,0 0 1-15,22 0 1 0,-22 0 0 16,0 0 0-16,0 0-1 0,0 21-1 0,20-21 0 16,-20 0-2-16,0 0-1 15,0 22-1-15,22-22-1 0,-22 21-1 0,20-21-1 16,-20 20 0-16,22-20-1 0,-22 23 0 16,21-2 0-16,1 0 0 15,-22-21-1-15,0 21 1 0,20 0 0 16,-20-21 0-16,0 0 0 15,0 0 0 1,0 0-2 0,-20 0 1-16,20-21 0 15,-22 21 0 1,22-21 0-16,-21 21 1 16,21-21-1-16,-22 21-1 15,2 0 2 1,20 0 0-16,-22 0 1 0,22 0-1 15,0 0 2-15,-20 0-1 0,20 0 0 16,-22 0-1-16,22 21 0 0,0-21 0 0,0 0 0 16,-21 0 0-16,21 21-1 15,-21-21 0 1,21 21 1 0,0-21 0-16,0 0 0 0,0 0 0 15,0 22 0-15,0-22 0 0,0 0 0 16,21 0 0-16,-21 0 0 15,0 21 0-15,0-21 0 0,21 0 1 16,-21 0 0-16,22 0-1 0,-22 0 0 16,20 0-1-16,-20 0 1 0,22-21 0 15,-2 21-1 1,-20 21 0-16,0-21 1 0,22 0-3 16,-22 0-4-16,0 0-6 0,0 0-8 15,0 0-25-15,0 21-22 0,0-21-10 16,0 0-2-16,0 0 3 0,0 0 7 15</inkml:trace>
        </inkml:traceGroup>
        <inkml:traceGroup>
          <inkml:annotationXML>
            <emma:emma xmlns:emma="http://www.w3.org/2003/04/emma" version="1.0">
              <emma:interpretation id="{47476AD6-DF5E-4C07-986D-ADEE42764445}" emma:medium="tactile" emma:mode="ink">
                <msink:context xmlns:msink="http://schemas.microsoft.com/ink/2010/main" type="inkWord" rotatedBoundingBox="22098,16403 22161,16404 22157,16851 22095,16850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2302.44">565 1954 37 0,'0'-20'54'0,"0"20"4"16,0 0 1-16,0 0-7 0,0 0-18 15,22 0-11-15,-22 0-8 0,0 0-3 16,0 0-3-16,0 0-1 0,0 0 0 0,0 0-1 16,0 0 0-16,0 20 0 0,0-20 1 15,0 0 1-15,0 0 0 0,20 0 1 16,-20 23-2-16,0-23 0 0,0 0-1 16,0 21-2-16,0-21-2 0,0 21-1 15,0 0 0-15,0-21-1 0,0 21 0 16,0 1 0-16,0-22-2 0,0 21-1 15,0-21-7-15,0 21-7 0,0-21-25 0,0 0-20 16,-20 0-12-16,20 0-4 16,0 0 3-16,0 0 6 0</inkml:trace>
          <inkml:trace contextRef="#ctx0" brushRef="#br0" timeOffset="12880.46">607 1700 49 0,'0'0'63'0,"21"0"5"0,-21-22 2 16,0 22-9-16,0 0-27 0,0 0-15 16,0 0-8-16,0 0-6 0,0 0-2 15,0 0-1-15,0 0-1 0,0 0 0 16,0 0-1-16,0 22 0 0,0-22-4 16,0 0-7-16,0 0-20 15,0 0-21-15,-21 22-10 0,21-22-4 0,0 21-1 16,0-21 6-16</inkml:trace>
        </inkml:traceGroup>
        <inkml:traceGroup>
          <inkml:annotationXML>
            <emma:emma xmlns:emma="http://www.w3.org/2003/04/emma" version="1.0">
              <emma:interpretation id="{CDAF4731-8A92-427D-8A5B-3D789828DE7B}" emma:medium="tactile" emma:mode="ink">
                <msink:context xmlns:msink="http://schemas.microsoft.com/ink/2010/main" type="inkWord" rotatedBoundingBox="22711,16611 23664,16618 23662,16914 22709,16907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3755.22">1200 1887 21 0,'0'0'45'0,"0"0"7"0,0 0-2 0,0 0-4 15,0 21-13-15,0-21-10 0,0 0-6 0,0 0-6 16,0 0-1-16,0 21-2 0,0-21 0 16,0 0-1-16,0 0-1 0,0 21 1 15,0-21 1-15,0 22 0 0,0-22 1 16,0 21 0-16,0 0 0 0,-22-21 0 16,22 21-1-16,0 0-1 0,0-21-1 15,0 22-1-15,0-1-1 0,0 0-1 16,0-21 0-16,0 21-1 0,0-21-1 15,0 0 0-15,0 0 0 16,22-21-1 0,-22 0 0-1,22 0 0-15,-2-1 0 16,-20 1 0-16,22 21 0 0,-1-21-1 16,-1 0 1-16,2 21-1 15,-22-21 1-15,20 21 1 16,-20 21 0-16,22-21 0 15,-22 0 1-15,0 21 0 0,0-21 2 0,22 21 0 16,-22-21 0-16,0 21 0 0,0 1 0 16,0-22-1-16,0 21 0 0,0 0-1 15,0-21 0-15,0 21-1 0,0-21-2 16,0 21-2-16,0-21-6 0,0 0-11 16,0 22-26-16,-22-22-20 0,22 0-10 15,0 0-2-15,0-22 2 0,-22 22 10 0</inkml:trace>
          <inkml:trace contextRef="#ctx0" brushRef="#br0" timeOffset="14145.79">1560 1993 36 0,'0'0'60'0,"0"21"7"15,-22-21 2-15,22 0-5 0,0 21-23 0,0-21-17 16,0 21-9-16,0-21-5 0,0 22-2 16,0-22-2-16,0 21 0 15,22-21-1-15,-22 21 0 0,0-21-1 0,21 21 1 16,-21-21-1-16,22 0 1 0,-22 0-2 15,20 0 0-15,-20 0-1 0,22-21-1 16,-2 21 0-16,-20-21 0 0,22 0-1 16,-1-1 0-16,-21 1-1 0,22 0-2 15,-22 0-1-15,0 21-1 0,0-21-2 16,0 21 0-16,0-22-2 0,0 22-2 16,0 0-3-16,0 0-9 0,-22 0-17 15,22 0-15-15,0 0-7 0,-21 0-2 16,21 22 1-16,0-22 10 0</inkml:trace>
          <inkml:trace contextRef="#ctx0" brushRef="#br0" timeOffset="14692.76">2089 1972 24 0,'22'0'48'16,"-22"-22"5"-16,0 22 2 0,0 0-5 16,0 0-15-16,0 0-10 0,0 0-5 15,20 0-4-15,-20 0-2 0,-20 0 1 0,20 0-2 16,0 0 0-16,0 0-1 16,0-21 0-16,0 21-1 0,-22 0-1 0,22 0-2 15,0 0-1-15,0 0-1 31,-21 0-2-31,21 0 0 0,-22 21 0 0,22-21 0 0,-20 0 0 0,20 0 1 0,-22 22 0 16,22-22-1-16,-20 0 0 0,20 21-1 16,0-21-1-16,-22 21-1 0,22 0 0 15,-21 0-1-15,21-21 1 16,0 22 0-16,0-1 0 0,0-21 0 0,21 21 0 16,-21-21 0-16,0 21-1 15,22-21-1-15,-22 21 0 0,20-21-1 16,-20 0 0-16,22 22 0 0,-2-22-2 0,2 0-4 15,-22 0-6-15,21 0-20 0,1-22-26 16,-22 22-14-16,0 0-5 0,20 0 0 0,-20-21 4 16,0 21 20-16</inkml:trace>
        </inkml:traceGroup>
        <inkml:traceGroup>
          <inkml:annotationXML>
            <emma:emma xmlns:emma="http://www.w3.org/2003/04/emma" version="1.0">
              <emma:interpretation id="{86447006-F6C6-4E65-8A85-507B270A4371}" emma:medium="tactile" emma:mode="ink">
                <msink:context xmlns:msink="http://schemas.microsoft.com/ink/2010/main" type="inkWord" rotatedBoundingBox="23859,16014 24765,16021 24759,16865 23853,16858"/>
              </emma:interpretation>
              <emma:one-of disjunction-type="recognition" id="oneOf8">
                <emma:interpretation id="interp16" emma:lang="" emma:confidence="0">
                  <emma:literal>lei</emma:literal>
                </emma:interpretation>
                <emma:interpretation id="interp17" emma:lang="" emma:confidence="0">
                  <emma:literal>Lei</emma:literal>
                </emma:interpretation>
                <emma:interpretation id="interp18" emma:lang="" emma:confidence="0">
                  <emma:literal>Iei</emma:literal>
                </emma:interpretation>
                <emma:interpretation id="interp19" emma:lang="" emma:confidence="0">
                  <emma:literal>bei</emma:literal>
                </emma:interpretation>
                <emma:interpretation id="interp20" emma:lang="" emma:confidence="0">
                  <emma:literal>Tei</emma:literal>
                </emma:interpretation>
              </emma:one-of>
            </emma:emma>
          </inkml:annotationXML>
          <inkml:trace contextRef="#ctx0" brushRef="#br0" timeOffset="15504.86">2343 1353 30 0,'0'0'54'0,"21"0"6"0,-21-20 2 16,21 20-7-16,-21 0-22 15,0 0-14-15,22 0-8 0,-22-21-3 16,21 21-1-16,-21 0 1 0,0 0 0 16,21-20 1-16,-21 20 0 0,21 0-2 15,-21 0 0-15,0 0-1 0,0 0 0 16,0 0 0-16,0 0 1 0,0 0-1 16,0 0 1-16,0 0 0 0,0 0 1 15,0 0-1-15,0 0 0 0,-21 20 0 16,21-20-1-16,0 21-2 0,0-1 0 0,0 2-1 15,0-1-1-15,0 0 1 16,0 0 0-16,0 22-1 0,0-22 0 16,0 21 0-16,0 0 1 0,0-19-1 15,0 18 1-15,21 1 0 0,-21-20-1 16,0 19 0-16,0 3 1 16,0-24-1-16,0 23 2 0,22-23-1 0,-22 23 1 0,0-23-1 15,-22 2 0-15,22 0-1 0,0-2 0 16,0 1-1-16,0 1 0 0,0 0-1 15,-21-22 1-15,21 20-1 0,-21-20 0 16,0 0 0 0,-1 0 0-1,22 0 0-15,-21 0 0 0,0 0 0 16,21 0-1 15,-21 0 1-31,21 21 0 16,0-21-1-1,21 0 1-15,0 0 0 32,0 0 1-32,1 0-1 15,-1 0 0-15,0 0 0 16,0 0-1-16,-21 0-5 0,22 0-8 16,-22 0-12-16,0 0-29 0,0 0-20 15,0 0-10-15,0 0 0 0,0 0 3 16,0 0 13-16</inkml:trace>
          <inkml:trace contextRef="#ctx0" brushRef="#br0" timeOffset="16051.57">2746 2030 47 0,'0'0'67'0,"0"0"6"16,20 0 3-16,-20-21-6 15,0 21-27 1,43 0 8-16,-22-20-37 15,-21 20-12-15,0-22-2 0,0 22 1 32,21-22-1-32,-21 2-2 0,0 20-1 0,0 0-1 0,-21-21-2 15,21 21-1-15,0 0-1 0,0 0 1 0,-21-22 1 16,21 22 1-16,-21 0 1 0,21 0 2 16,0 0 1-16,-22 0 0 0,22 22 0 15,-20-22 1 1,20 21 0-16,0-1 0 15,-22 2 0-15,22-22 1 0,0 22-1 16,0-2 1-16,0-20 1 0,0 21 1 16,0 1 1-16,0-22 2 15,0 22 0-15,0-22 1 0,22 20 0 0,-22-20-1 16,0 21-2-16,20-21 0 0,-20 0-1 16,22 21-2-16,-22-21-4 15,21 0-7-15,-21-21-22 0,21 21-23 16,-21 0-13-16,0 0-7 0,21-21 1 15,-21 21 3-15,0-20 21 0</inkml:trace>
          <inkml:trace contextRef="#ctx0" brushRef="#br0" timeOffset="16332.74">3084 1945 39 0,'0'0'68'0,"21"22"7"16,-21-22 4-16,0 0 0 0,0 22-28 16,0-22-18-16,22 20-11 0,-22-20-6 15,0 21-4-15,0-21-3 0,0 0-3 16,0 22-2-16,0-22-2 0,20 0-1 0,-20 22-2 15,0-22-3-15,0 0-6 16,0 0-9-16,0 0-21 0,0 0-24 0,0 0-12 16,0 0-3-16,0-22 1 15,0 22 7-15,0-22 21 0</inkml:trace>
          <inkml:trace contextRef="#ctx0" brushRef="#br0" timeOffset="16489.14">3232 1566 57 0,'0'-22'77'0,"0"2"5"0,0 20 3 15,0-22-5-15,0 22-38 0,0 0-28 0,0 0-23 16,0 0-34-16,0 0-21 16,0 0-10-16,0 0-4 0,0 0 3 0,0 0 9 15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1.98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63D573E-6D61-4DA2-8BBF-6A740E0ABAE7}" emma:medium="tactile" emma:mode="ink">
          <msink:context xmlns:msink="http://schemas.microsoft.com/ink/2010/main" type="inkDrawing" rotatedBoundingBox="1482,2268 1652,1740 1688,1752 1518,2280" semanticType="callout" shapeName="Other">
            <msink:sourceLink direction="with" ref="{9062BB55-17D3-43E3-9254-7C10B2A40E99}"/>
          </msink:context>
        </emma:interpretation>
      </emma:emma>
    </inkml:annotationXML>
    <inkml:trace contextRef="#ctx0" brushRef="#br0">148 15 16 0,'0'0'37'0,"0"0"2"0,0 0-1 15,0 0-3-15,0 0-6 0,0 0-8 16,0 0-5-16,0-20-2 0,0 20-1 16,0 0 0-16,22 0 0 0,-22 0 0 0,0 0-1 15,0 0-2-15,0 0 0 0,0 0-1 16,0 0-2-16,0 0 1 15,0 0-1-15,0 0-1 0,0 0 0 0,0 0 0 16,0 0-2 15,0 0 0-31,0 0-2 0,0 0 0 0,0 0-1 0,0 0 0 0,0 0 0 63,0 20 0-63,0-20 1 15,0 0 0-15,0 0 0 0,0 0 0 0,0 0 1 16,0 0 0-16,0 0 0 0,0 0 0 16,0 0 0-16,0 0 0 0,0 0 0 15,0 22 1-15,-22-22 0 16,22 0 0-16,0 0 0 0,0 21 1 0,0-21-1 16,0 0 1-16,0 22 0 15,0-22-1-15,0 0 1 0,0 20 0 16,-21-20-1-16,21 21 0 0,0-21 0 15,0 22 0-15,0-2-1 0,0-20 1 16,0 22 0-16,-21-22 1 0,21 21-1 0,0-21 1 16,0 22-2-16,0-2 0 15,-21-20-1-15,21 22 0 0,0-2-2 16,0-20-1-16,-22 23 0 0,22-23 0 0,0 20 1 16,0 2 0-16,-21-2 2 15,21-20-1-15,0 21 1 16,0 1-1-16,0-22 0 0,0 21 1 0,-21-21-1 15,21 21 0-15,0-21 0 16,0 21 0-16,0-21 1 0,0 0-1 0,0 22 0 16,0-22 1-16,-21 0-1 0,21 20 1 15,0-20-1-15,0 0 0 16,0 0 0-16,0 0 0 0,0 0 0 16,0 0 1-16,0 0 1 15,0 0-1-15,0 0 1 0,0 0 0 16,0 0-1-16,0 0 0 0,0 0-1 0,0 0-2 15,0 0 0 1,0 0 0-16,0 0 0 0,0-20-2 16,0 20-1-16,0 0-4 0,21 0-6 15,-21 0-6-15,-21 0-10 0,21-22-22 16,0 22-21-16,0 0-7 0,0 0-2 16,0-21 4-16,0 21 7 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3.20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44F81AB-F01C-4D1E-AC9E-1D43980B7EA6}" emma:medium="tactile" emma:mode="ink">
          <msink:context xmlns:msink="http://schemas.microsoft.com/ink/2010/main" type="inkDrawing" rotatedBoundingBox="2070,1627 2201,2265 1823,2343 1692,1705" semanticType="callout" shapeName="Other">
            <msink:sourceLink direction="with" ref="{9062BB55-17D3-43E3-9254-7C10B2A40E99}"/>
          </msink:context>
        </emma:interpretation>
      </emma:emma>
    </inkml:annotationXML>
    <inkml:trace contextRef="#ctx0" brushRef="#br0">0 1 8 0,'0'0'30'0,"0"0"2"0,0 0 1 0,0 0 0 15,0 0-2-15,22 0-2 0,-22 0-4 0,0 0-3 16,0 0-3-16,0 0-4 15,0 0-2-15,0 0-2 0,0 0-2 0,0 0-1 16,0 0 0-16,0 0-1 0,0 0 0 16,0 0 0-16,0 0 0 0,0 0 0 15,0 0 0-15,0 0 0 16,0 0 1-16,20 0-1 0,-20 20 0 16,0-20-1-16,0 0 0 0,0 0-1 0,0 22 0 15,0-22 0-15,0 0-1 0,0 20 1 16,0-20 0-16,0 22 1 0,0-22-1 15,0 21 1-15,0-21 0 16,22 22 0-16,-22-22-1 0,0 20-1 16,0-20 0-16,0 21-1 0,21-21-1 0,-21 22 0 15,0-22 0-15,0 20-1 0,22-20-1 16,-22 0 1-16,20 0 0 16,-20 0 1-16,0 0 0 0,22 0-1 15,-22 0 1-15,20 0 1 16,-20 0-2-16,22-20 0 0,-22 20 0 0,21 0-1 15,-21-22 0-15,22 22 1 0,-2 0-1 16,-20-21 0 0,22 21 0-16,-22 0 0 15,22-20 0-15,-2 20 0 32,-20-22 1-32,21 22-1 0,-21-21 1 0,0 21 0 15,0 0 0-15,0 0 0 16,21 0 1-16,-21 0 0 0,0-22-1 15,0 22 0-15,0 0 0 0,0 0 0 0,21 0-1 16,-21 0 1-16,0-20-1 16,0 20 1-16,0 0 0 15,0 0 0-15,0 0 1 0,0 0-1 16,0 0 2-16,0 0-1 16,0 0 0-16,0 0 1 0,0 0 0 15,0 0-1-15,0 0 1 0,22 0-1 0,-22 0 1 16,0 0-1-16,0 0 1 0,0 0-1 15,0 0 1-15,0 20 0 16,0-20-1-16,0 0 1 0,0 0 0 16,0 22 0-16,-22-22 1 0,22 0 0 0,0 21 1 15,0-21 1-15,0 22 0 16,0-22 1-16,0 20 0 0,-21 1 0 0,21-21-1 16,0 22-1-16,0-2-1 0,0 2-1 15,0-1 0-15,-21-21-1 16,21 22 0-16,0-2 0 0,0 2 0 0,-21-2-1 15,21 3 0-15,0-3 0 0,0-20 0 16,0 22 0-16,-20-2 0 0,20-20 1 16,0 21 0-16,0 1 0 0,0-22-1 15,-22 21 1-15,22 0-1 0,0 0 0 16,0 1-1 0,-22-2 0-16,22 2 0 31,0-22-3-16,0 0-3-15,0 0-4 0,0 0-5 0,0 21-6 16,0-21-8-16,0 0-12 0,0 0-24 16,0-21-19-16,-20 21-7 0,20 0-1 15,0-22 6-15,20 22 11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4.46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3A4D403-9077-4A6A-89CF-C7D3CC023F22}" emma:medium="tactile" emma:mode="ink">
          <msink:context xmlns:msink="http://schemas.microsoft.com/ink/2010/main" type="inkDrawing" rotatedBoundingBox="2252,2199 2503,1678 2906,1872 2654,2393" hotPoints="2847,2046 2585,2308 2323,2046 2585,1784" semanticType="enclosure" shapeName="Circle"/>
        </emma:interpretation>
      </emma:emma>
    </inkml:annotationXML>
    <inkml:trace contextRef="#ctx0" brushRef="#br0">150 91 22 0,'0'0'51'0,"0"-20"7"0,0 20 2 16,0 0-4-16,0 0-14 0,0 0-14 15,0 0-8-15,0 0-5 0,0 0-3 16,0 0-2-16,0 0 0 16,0 0-1-16,0 0 0 0,-22 0 0 15,22 0 0-15,0 0 1 0,0 0 0 16,0 0 1-16,-22 0-1 0,22 0 0 0,0 0-2 16,0 0 0-16,0 20-1 0,-20-20-1 15,20 0-1-15,0 0-1 0,-22 21 1 16,22-21-1-16,0 0-1 0,0 22 1 15,0-22 0-15,-21 20-1 16,21-20-1-16,0 22 1 0,0-22 0 0,-22 21-1 16,22-21 0-16,0 22 1 15,0-22 0-15,0 20 0 0,-20 2 1 16,20-22-1-16,0 20 1 0,0-20 0 0,0 23-1 16,0-3 0-16,0-20-1 0,0 22 0 15,0-22 0-15,0 20 0 16,0 1 0-16,0-21 1 0,0 22 0 0,0-1 1 15,20-21 0-15,-20 21 0 16,0-21 0-16,22 21 0 0,-22-21-1 0,0 0 1 16,21 22-1-16,-21-22 0 0,0 20 0 15,22-20 0-15,-22 0-1 0,20 22 1 16,-20-22 0-16,0 0 0 16,22 0 0-16,-22 0 0 15,22 21 1-15,-22-21-1 0,20 0 0 16,-20 0-1-16,21 0 0 0,-21 0-1 0,21 0 1 0,-21 0 0 15,0 0 0-15,21 0 0 0,-21 0 0 16,22 0 0-16,-22 0 0 0,0 0 0 16,21-21-1-16,-21 21 0 15,21 0 0-15,-21 0 0 0,0 0 0 0,21-22 0 16,-21 22 0-16,22-20 0 16,-2-2-1-16,-20 22 1 15,22 0-1-15,-22-21 1 0,0 0-1 16,20 21 0-16,-20-21 0 0,0 21 1 15,22-22-1-15,-22 1 0 16,21 1 1-16,-21-2-1 16,0 2 0-1,0-3 1-15,22 23-1 0,-22-20 0 0,0-2 0 16,0 2 0-16,0-2 0 16,0 22-1-16,0-21 1 0,0-1 0 15,0 2 0-15,-22-2 0 16,22 1 0-1,-21 21 0-15,21-20 1 0,-22 20-1 16,22-22 0-16,-20 22 0 16,20-21 0-16,-22 21 0 0,2-22 0 15,20 22 0 1,-22 0 0-16,1 0 0 16,0 0 0-1,0 22-1 1,-1-22 1-1,22 0-3-15,-21 21-3 0,21-21-3 0,-21 0-3 16,21 22-3-16,-21-22-5 0,21 0-5 16,-20 20-8-16,20-20-23 0,-22 21-25 15,0-21-10-15,22 0-4 0,-20 22 3 16,20-22 9-16,-22 20 25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6.81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2BE32FC-E440-40D0-9A48-CCACC4CA1EBA}" emma:medium="tactile" emma:mode="ink">
          <msink:context xmlns:msink="http://schemas.microsoft.com/ink/2010/main" type="inkDrawing" rotatedBoundingBox="3387,2374 3624,1697 3963,1816 3726,2493" semanticType="callout" shapeName="Other">
            <msink:sourceLink direction="with" ref="{9062BB55-17D3-43E3-9254-7C10B2A40E99}"/>
            <msink:sourceLink direction="with" ref="{84251CBA-F940-45BE-89D1-C01B87D8AE1D}"/>
          </msink:context>
        </emma:interpretation>
      </emma:emma>
    </inkml:annotationXML>
    <inkml:trace contextRef="#ctx0" brushRef="#br0">359 0 4 0,'0'0'44'0,"0"0"9"0,0 0 3 0,0 0-1 16,0 0-7-16,0 0-13 0,0 0-11 16,0 0-7-16,0 0-5 0,0 0-4 15,0 0-2-15,0 0-2 0,0 0 0 16,0 0 0-16,0 0 1 0,0 0 1 16,0 20 2-16,0-20 0 15,0 0 1-15,0 0 0 0,0 0 0 0,0 0 0 16,0 22-1-16,-20-22 1 0,20 0-2 15,0 21 1-15,0-21-1 16,-22 22-1-16,22-22 0 0,0 20-1 16,0 1-1-16,-20-21-1 0,20 22 0 0,-22-2-1 15,22 2 0-15,-21-22 0 16,21 21-2-16,-20 1 0 0,20-2-2 0,-22 2 0 16,22-2 0-16,-22 3 0 0,1-3 1 15,21 2 1-15,-21-2 2 0,0 1 1 16,21 1-1-16,-21-1 1 15,21 0-1-15,-21-21 0 0,21 21-1 0,-22 1-1 16,22-22 1-16,-20 20 1 0,20-20-1 16,0 22 1-16,-22-22 1 15,22 0-1-15,0 21 1 0,0-21 0 0,0 0 1 16,-21 0-1-16,21 0 0 0,0 22 1 16,0-22-1-16,0 0 0 0,0 0 1 15,0 20-1-15,0-20 0 0,0 0 0 16,0 0 0-16,0 21-1 0,0-21 0 15,0 0 1-15,0 0-1 0,0 0 1 16,0 0 0-16,0 0 0 31,21 0 1-31,-21 0-1 0,0 0 1 0,22 0 0 0,-22 0 0 0,0 0 0 16,20 0 0-16,-20 0 1 0,22 0 0 0,-1 0 1 16,-21 0 0-16,21 0-1 0,0 0 1 15,0-21-2-15,-21 21 0 0,21 0 0 16,1 0-2-16,0 21 0 0,-2-21-1 15,-20 0-1-15,21 0 1 0,1 0-1 16,-22 0 0-16,20 0 0 0,-20 0 1 16,22 0-1-16,-22 0 1 15,0 0 0-15,20 0-1 16,-20 0 1-16,0 0 0 0,0 0 0 16,0-21 0-16,0 21 0 0,0 0 0 15,0 0-4 1,0 0-6-16,0 0-8 15,0 0-15-15,0 0-35 0,-20 0-25 16,20 0-11-16,0 0-1 0,-22 21 4 16,22-21 13-16,0 0 34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5.71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91EAD333-9F9C-46CC-9F0F-A68628ECED2A}" emma:medium="tactile" emma:mode="ink">
          <msink:context xmlns:msink="http://schemas.microsoft.com/ink/2010/main" type="writingRegion" rotatedBoundingBox="3068,2085 3301,2085 3301,2107 3068,2107"/>
        </emma:interpretation>
      </emma:emma>
    </inkml:annotationXML>
    <inkml:traceGroup>
      <inkml:annotationXML>
        <emma:emma xmlns:emma="http://www.w3.org/2003/04/emma" version="1.0">
          <emma:interpretation id="{D26DDF11-E06E-4A05-90C6-D7AAE4DF67F7}" emma:medium="tactile" emma:mode="ink">
            <msink:context xmlns:msink="http://schemas.microsoft.com/ink/2010/main" type="paragraph" rotatedBoundingBox="3068,2085 3301,2085 3301,2107 3068,2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5C42D3-48E0-4BD2-953F-D85757883DA1}" emma:medium="tactile" emma:mode="ink">
              <msink:context xmlns:msink="http://schemas.microsoft.com/ink/2010/main" type="line" rotatedBoundingBox="3068,2085 3301,2085 3301,2107 3068,2107"/>
            </emma:interpretation>
          </emma:emma>
        </inkml:annotationXML>
        <inkml:traceGroup>
          <inkml:annotationXML>
            <emma:emma xmlns:emma="http://www.w3.org/2003/04/emma" version="1.0">
              <emma:interpretation id="{9062BB55-17D3-43E3-9254-7C10B2A40E99}" emma:medium="tactile" emma:mode="ink">
                <msink:context xmlns:msink="http://schemas.microsoft.com/ink/2010/main" type="inkWord" rotatedBoundingBox="3068,2085 3301,2085 3301,2107 3068,2107">
                  <msink:destinationLink direction="with" ref="{D2BE32FC-E440-40D0-9A48-CCACC4CA1EBA}"/>
                  <msink:destinationLink direction="with" ref="{863D573E-6D61-4DA2-8BBF-6A740E0ABAE7}"/>
                  <msink:destinationLink direction="with" ref="{C44F81AB-F01C-4D1E-AC9E-1D43980B7EA6}"/>
                </msink:context>
              </emma:interpretation>
            </emma:emma>
          </inkml:annotationXML>
          <inkml:trace contextRef="#ctx0" brushRef="#br0">0 0 28 0,'0'0'50'0,"0"0"7"0,0 0-1 15,0 0-4-15,0 0-15 0,0 0-13 16,0 0-8-16,0 0-5 0,21 0-2 16,-21 0-2-16,0 0-1 0,0 0-1 0,0 0 0 15,0 0 1-15,0 0 0 16,0 0 1-16,0 0 0 0,0 0 1 16,0 0 1-16,22 0 1 0,-22 0 1 15,0 0 0-15,0 0 1 0,0 0-2 0,0 0 1 16,21 0-2-16,-21 0-1 15,0 0-1-15,21 0-1 0,-21 0-1 16,21 0-1-16,-21 0-1 0,22 0-1 16,-22 0 0-16,20 0-1 0,-20 0 1 15,22 0-2-15,-2 0 1 0,-20 0 0 0,22 0-1 16,-22 0 1-16,0 0 0 16,0 0 1-16,21 0 1 0,-21 0 0 15,0 0 1-15,0 0 0 16,-21 0 0-16,21 0-2 0,0 0 0 15,0 0-1-15,0 0 0 0,-22 0 0 0,22 0-3 32,0 0-5-32,0 0-8 0,0 22-10 15,-20-22-29-15,20 0-22 0,0 0-9 0,0 0-2 16,0 0 4-16,0 0 9 16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0:49.076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4D1AFE1-7C58-4A71-B84A-C00ACC1E9D38}" emma:medium="tactile" emma:mode="ink">
          <msink:context xmlns:msink="http://schemas.microsoft.com/ink/2010/main" type="writingRegion" rotatedBoundingBox="4128,1542 12109,1311 12137,2272 4156,2502"/>
        </emma:interpretation>
      </emma:emma>
    </inkml:annotationXML>
    <inkml:traceGroup>
      <inkml:annotationXML>
        <emma:emma xmlns:emma="http://www.w3.org/2003/04/emma" version="1.0">
          <emma:interpretation id="{27486468-89DD-4B8C-8F90-401607038C5A}" emma:medium="tactile" emma:mode="ink">
            <msink:context xmlns:msink="http://schemas.microsoft.com/ink/2010/main" type="paragraph" rotatedBoundingBox="4128,1542 12109,1311 12137,2272 4156,2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E5F222-29E9-4D7A-BCAE-FAD3EB8EC4F0}" emma:medium="tactile" emma:mode="ink">
              <msink:context xmlns:msink="http://schemas.microsoft.com/ink/2010/main" type="line" rotatedBoundingBox="4128,1542 12109,1311 12137,2272 4156,2502"/>
            </emma:interpretation>
          </emma:emma>
        </inkml:annotationXML>
        <inkml:traceGroup>
          <inkml:annotationXML>
            <emma:emma xmlns:emma="http://www.w3.org/2003/04/emma" version="1.0">
              <emma:interpretation id="{84251CBA-F940-45BE-89D1-C01B87D8AE1D}" emma:medium="tactile" emma:mode="ink">
                <msink:context xmlns:msink="http://schemas.microsoft.com/ink/2010/main" type="inkWord" rotatedBoundingBox="4136,1818 5125,1790 5145,2474 4156,2502">
                  <msink:destinationLink direction="with" ref="{D2BE32FC-E440-40D0-9A48-CCACC4CA1EBA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554 655 6 0,'0'0'43'0,"0"21"8"0,0-21 2 16,0 0-1-16,0 0-7 0,0 0-12 15,0 0-9-15,0 0-7 0,0 0-4 16,0 0-2-16,0 0-1 0,0 0-2 16,0 0 1-16,0 0-1 0,0-21 0 15,22 21 0-15,-22 0-1 0,0 0 1 16,0 0-1-16,0 0 0 0,0 0-1 15,0 0 0-15,0 0-2 0,0-21 0 16,0 21 0-16,20 0-1 0,-20 0-1 16,0-21 0-16,0 21 0 0,22-22-1 15,-22 22 0-15,20-21 0 0,-20 0-1 16,0 1 0-16,22 20 0 0,-22-22 1 16,21 1-1-16,-21-1 0 0,22 2 0 15,-22-2 0-15,20 1 0 0,-20 0 0 16,0 0 0-16,22-1 0 0,-22 1 1 15,20 1-1-15,-20-2 0 0,0 2 0 16,22-3 0-16,-22 3-1 16,21-2 1-16,-21 2 0 15,22-2 0-15,-22 1 1 16,0 21-1 0,0-22 0-16,20 22 0 0,-20 0 1 15,0 0 0-15,0-20 0 16,0 20 2-16,0 0-1 15,0 0 1-15,0 0 0 0,0 0-1 16,0 0 0-16,0 0 0 16,0 0-1-16,22 0 0 0,-22 0 1 0,0 0 1 15,0 0 1-15,0 0 1 0,0 0 0 16,0 0 1-16,0 20-1 0,0-20-2 16,0 0 0-16,0 22-1 0,0-22-1 15,0 21 0-15,0-21 0 0,0 0 0 16,0 22 0-16,0-22 1 0,0 20 0 15,0-20 0-15,22 22 2 0,-22-2 0 16,0-20 0-16,0 23 1 0,0-3 1 16,20-20 0-16,-20 22 1 0,0-2 0 15,0 1 1-15,21 1 0 0,-21-1 0 0,0 0 0 16,21 22-2-16,-21-23-1 0,0 2-1 16,0-1-2-16,21 1-1 0,-21-2 0 15,0 1 0 1,22 0-1-16,-22 1-1 15,0-22-3-15,0 0-4 0,0 21-5 16,0-21-8-16,0 0-9 0,0 0-14 16,-22 0-22-16,22 0-17 0,0-21-6 15,-21 21 3-15,21 0 4 0,-21 0 15 16</inkml:trace>
          <inkml:trace contextRef="#ctx0" brushRef="#br0" timeOffset="281.17">681 507 20 0,'0'0'62'0,"0"0"9"0,0 0 9 16,22 0 5-16,-22 0-19 0,20 0-16 15,-20 0-11-15,22 0-7 0,-2 0-7 16,-20 0-6-16,22 0-6 0,-1 0-4 16,1 0-3-16,-22 0-2 0,20 0-6 15,-20 0-10-15,22 0-19 0,-22 0-33 16,0 0-20-16,0 0-11 0,0 0-2 16,0 22 7-16,0-22 16 15</inkml:trace>
          <inkml:trace contextRef="#ctx0" brushRef="#br0" timeOffset="-1140.09">342 21 4 0,'0'0'44'0,"0"0"10"0,0 0 2 15,0 0 0-15,0 0-3 0,0 0-13 16,0 0-11-16,0 0-7 0,0 0-4 16,0 0-2-16,0 0-1 15,0 0-2-15,0 0 1 0,0 0-1 16,0 0 0-16,0 0 1 0,0 0-1 0,0 0 0 16,0 0 0-16,0 0 0 0,0 0-1 15,0 0-2-15,-20-22 0 0,20 22-1 16,0 0-2-16,0 0 0 15,-21 0-1-15,21 22-1 0,0-22 0 16,-22 0 0-16,22 0-1 0,0 0 0 16,-21 0 0-16,21 0 0 0,-21 0-1 15,21 20 0-15,-21-20-1 0,21 0 0 16,-20 21 0-16,-2-21-1 0,22 22-1 16,-21-22 1-16,21 20-1 0,-22 2 0 15,2-22 0-15,20 21 0 0,-21 1 0 16,1-2 0-16,20 2 0 15,-22-2 0-15,22 3 0 0,-21-3 0 16,21 2 0-16,0-2 0 0,-21-20 0 16,21 21 0-16,0 1 0 0,0-1 0 15,0 0 0 1,0 0 0-16,0 1 0 0,0-2 1 16,0-20 0-16,21 22 1 0,-21-22 1 15,0 21 1-15,21-21 0 0,-21 22 2 16,22-22 0-16,-22 20 0 0,20-20 1 15,1 0-2-15,-1 0 1 0,-20 0-3 16,22 0 0-16,-1 0-1 16,1 0-1-16,-2 0 0 0,1-20 0 0,0 20 0 15,0 0-1 1,1 0 0-16,-22-22 0 0,21 22 0 0,-1 0 0 16,-20 0 1-1,0 0-4 1,0 0-7-16,-20 0-10 15,20 22-19-15,-21-22-41 0,21 0-20 16,-22 0-8-16,22 20-1 0,-21-20 7 16,21 0 18-16</inkml:trace>
        </inkml:traceGroup>
        <inkml:traceGroup>
          <inkml:annotationXML>
            <emma:emma xmlns:emma="http://www.w3.org/2003/04/emma" version="1.0">
              <emma:interpretation id="{D28F04E4-4660-425C-B088-D54E4DA23FF3}" emma:medium="tactile" emma:mode="ink">
                <msink:context xmlns:msink="http://schemas.microsoft.com/ink/2010/main" type="inkWord" rotatedBoundingBox="5452,1772 5879,1760 5896,2334 5468,23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40.23">1464 104 32 0,'0'0'47'0,"0"0"4"15,0 0 0-15,0 0-4 0,0-20-10 16,0 20-10-16,0 0-5 0,0 0-4 16,0 0-1-16,0 0 0 15,0 0 0-15,0 0-1 0,0 0 0 0,0 0 0 16,0 0-2 0,0 0-1-16,0 0-2 0,0 0-2 0,0 0-1 15,0 20-1-15,-21-20 0 0,21 0-1 16,0 0 0-16,0 0 0 0,0 22 0 15,0-22-1-15,-21 0 0 0,21 21 0 0,0-21-2 16,-20 0 1-16,20 22-1 0,0-22 0 16,0 20-1-16,-22-20 1 0,22 22-1 15,0-2 1-15,-22-20-1 0,22 23 0 16,0-3 0-16,0 2 1 0,0-22-1 16,0 20 1-16,0 1 0 0,-20 1 0 15,40-1 0-15,-20-21 0 0,0 21 0 16,0 0 1-16,0-21 0 0,0 22 0 15,0-2 1-15,22-20-1 0,-22 22-1 16,22-22 0-16,-22 21 0 0,0-21-1 16,20 22 0-16,1-22 0 0,-21 0 0 15,21 0-1-15,-21 0 1 16,21 0-1-16,1 0 1 0,-22 0 0 0,21 0 1 16,0 0 1-16,-21-22 0 0,21 22 0 15,-21 0 0-15,22-21 0 0,-2 21-2 16,-20 0-1 15,22-22 0-31,-2 22 0 0,-20-20-1 0,22 20 1 0,-22-22-1 0,0 1 0 16,21 0 1-1,-21 0-1-15,22-1 0 0,-22 1 0 16,0 1 0-16,20-2 0 16,-20 2 0-16,0-3 0 0,0 3 0 15,0-2 0-15,0 2 0 0,0-2 0 16,0 1-1-16,0-1 1 15,0 2 0-15,0-2 0 0,-20 1 0 16,20 1 0-16,-22-2 0 16,1 1 0-16,21 21 1 15,-22-22-1-15,2 22 0 0,-2 0 0 16,2 0 0-16,-2 0 0 16,1 0 0-16,0 0 0 15,0 0 0-15,-1 22-1 0,1-1 1 31,0-21-1-31,21 22 1 0,-21-22 0 0,1 20-1 0,20 1-2 16,-22 1-3-16,22-2-5 0,0-20-6 16,-22 22-12-16,22-1-31 0,0 1-25 15,-20-22-12-15,20 20-3 16,-22 2 2-16,22-22 10 0,0 20 29 16</inkml:trace>
        </inkml:traceGroup>
        <inkml:traceGroup>
          <inkml:annotationXML>
            <emma:emma xmlns:emma="http://www.w3.org/2003/04/emma" version="1.0">
              <emma:interpretation id="{6C606AC9-B470-4773-99FF-EBF383C4C0F3}" emma:medium="tactile" emma:mode="ink">
                <msink:context xmlns:msink="http://schemas.microsoft.com/ink/2010/main" type="inkWord" rotatedBoundingBox="6600,1877 6834,1870 6849,2399 6615,24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264.47">2670 84 14 0,'0'0'40'0,"0"-22"3"0,0 22 0 16,0 0-3-16,0 0-6 0,0 0-10 16,0 0-6-16,0 0-4 0,0 0-2 15,0 0 0-15,0 0-2 16,0 0 0-16,0 22-2 0,0-22 0 0,0 0-1 15,0 0-1-15,0 0 0 0,0 0 0 16,0 0-1-16,0 0 1 0,0 0-1 16,-20 0 0-16,20 0-1 0,0 0 0 15,0 0-1-15,0 0 0 0,0 0 0 16,-22 0 1-16,22 0-1 0,0 0 1 16,0 0 0-16,0 0-1 15,0 0-1-15,0 0 0 0,0 0-1 0,0 0 0 31,0 20-1-31,0-20 1 16,0 0 0-16,0 0 2 0,0 0-1 16,0 22 1-16,0-22 1 0,0 0-1 15,0 21-1-15,0-21 0 0,0 0-1 16,0 0 0-16,0 0 0 0,22 22-1 16,-22-22 1-16,0 0 0 15,20 0-1-15,-20 0 1 16,0-22-1-1,0 22 1-15,22 0-1 16,-22 0 1 0,0-21-1-16,0 21 0 15,-22 0 0 1,22-22 1-16,0 2-1 31,-20 20 1-31,20 0 0 16,0 0 1-16,0 0 0 0,-22 0 0 15,22 0 1-15,0 0 0 0,0-22-1 16,-20 22 0-16,20 0-1 0,0 22 0 16,0-22 0-16,-22 0 0 0,22 0 0 15,0 0 0 1,0 20-1-16,0 2 0 16,0-1 0-1,0 1 0 1,22-22 0-1,-22 20 0 1,0-20 1-16,20 0-1 16,-20-20 1-16,0-2-1 31,0 1 0-15,-20 21 0-16,20-22 0 15,-22 22 0-15,22-20 0 16,-21 20 0-16,0 0 0 15,0 0 0-15,21 0 0 16,-22 20 0 0,44-20-3-16,-22 0-3 0,0 22-6 15,0-22-13-15,0 0-24 0,21 21-18 16,-21-21-8-16,21 0-1 0,-21 22 3 16,21-22 11-16</inkml:trace>
          <inkml:trace contextRef="#ctx0" brushRef="#br0" timeOffset="3374.29">2501 126 16 0,'0'0'41'16,"0"0"5"-16,0 0-1 0,0 0-2 15,0 21-9-15,22-21-9 0,-22 0-8 16,0 0-3-16,0 0-4 0,0 0-1 16,0 0-1-16,0 0-1 0,0 22 1 15,0-22 2-15,0 0 0 0,0 0 1 16,0 0-1-16,0 0 1 0,0 0-2 15,0 0-2-15,21 0-1 0,-21 0-1 16,0 0-1-16,0 0-1 0,0 0 1 16,21 0-2-16,-21-22 0 0,0 22 0 15,21 0-1-15,-21-21-1 16,0 21 1-16,22-22 0 16,-22 22 1-16,-22 0 2 15,22 0 0-15,0-20 1 0,0 20 1 16,0 0 0-16,-21 0 0 0,21 0-1 15,0 0 0-15,-21 0-1 0,21 0-1 16,0 0-1-16,-21 0 0 0,21 0 0 16,0 0-1-16,0 20 0 0,0-20 0 15,0 0 0-15,0 0-1 16,21 22 0-16,0-22 0 31,-21-22 0-31,0 22 1 0,0 0 0 16,0-20-1-1,-21 20-1 1,21 0 0-16,0 20-5 0,-21-20-7 16,21 0-16-16,-22 0-27 0,22 22-15 15,-21-22-7-15,21 21-2 0,0-21 6 16,-21 22 14-16</inkml:trace>
          <inkml:trace contextRef="#ctx0" brushRef="#br0" timeOffset="4639.52">2565 570 21 0,'0'0'45'16,"0"0"5"-16,0 0 0 0,0 0-4 15,0-21-9-15,0 21-10 0,0 0-7 0,0 0-3 16,0 0-2-16,0 0-3 16,0 0-1-16,0 0-1 0,0 0-2 15,0 0-2-15,0 0-1 0,0 0-1 16,0 0 0-16,0 0-1 0,0 0 0 16,0 0 2-16,0 0 1 0,-21 0 2 15,21 0 1-15,0 0 1 0,0 0-1 16,0 0 1-16,0 21-3 0,0-21-1 15,0 0-1-15,0 0-2 0,0 0-1 16,21 0 0-16,-21 21-1 0,0-21 0 16,0 0 0-1,21 0-1-15,-21 0 0 0,22 0 1 16,-2 0 0 0,-20-21-1-16,22 0 0 15,-22 21 1 1,0-20-1-16,-22 20 0 15,22-22 1 1,-20 22 0-16,20 0 2 0,0 0 0 16,-22 0 1-16,22 0 0 0,0 22 0 15,0-22-1-15,-21 0 0 0,21 0-1 16,0 20-1-16,21-20-1 16,-21 21 0-16,0-21 1 0,22 0-1 15,-2 0 0 1,-20 0 1-16,22 0-1 15,-22-21 0 1,20 21 0-16,-20-20 0 16,-20 20 0-16,20-22 0 15,0 22 1-15,-22 0-1 16,2 0 0 0,20 0-1-1,0 22 1-15,20-22-1 31,-20 0 0-15,22 0-2-16,-22 0-1 0,0 0 0 16,20 0-1-16,-20-22 1 0,0 22 0 15,0 0 2-15,0 0 1 0,0-21 1 16,0 21 2-16,-20 0 1 16,20 0 2-16,-22 0 0 0,2 0 1 15,20-22 0-15,-22 44 0 0,22-22-1 16,-21 0-1-16,0 0-1 0,21 0-1 15,0 21 0-15,-21-21-2 16,42 22-2-16,-21-22-5 0,0 20-6 16,0-20-5-16,0 0-15 0,21 21-23 15,-21-21-18-15,0 0-6 0,0 0 0 16,0 0 4-16,0 21 12 0</inkml:trace>
        </inkml:traceGroup>
        <inkml:traceGroup>
          <inkml:annotationXML>
            <emma:emma xmlns:emma="http://www.w3.org/2003/04/emma" version="1.0">
              <emma:interpretation id="{982B9612-DC0C-4D11-AA03-4F354CB98577}" emma:medium="tactile" emma:mode="ink">
                <msink:context xmlns:msink="http://schemas.microsoft.com/ink/2010/main" type="inkWord" rotatedBoundingBox="7620,1500 9889,1435 9911,2215 7642,228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0620.46">3983 126 35 0,'0'0'42'0,"21"0"1"0,-21 0-1 16,0 0-1-16,0 0-8 0,0 0-8 15,0 0-5-15,0 0-3 0,0 21-2 16,0-21-1-16,0 0-1 0,0 0-1 15,0 0 0-15,0 22-1 0,0-22-1 16,0 0 0-16,0 20-1 0,0-20-1 16,0 22-1-16,0-22 0 0,0 20-1 0,0 3 0 15,0-23-1-15,0 20-1 16,0 2 0-16,0-22 1 0,0 20 0 16,21 1 0-16,-21-21 0 0,0 22 0 15,0-1 0-15,0-21-2 0,0 21 0 16,0-21-2-16,0 0 0 0,0 21 0 0,0-21 0 15,0 0 0 1,0 0 0-16,0 0 0 0,0 0 1 16,0 0 0-16,0 0 0 0,0 0 0 15,0 0-1-15,0 0 0 0,0 0 0 16,0-21 0-16,22 0-1 16,-22 21 1-16,0-21-1 15,0-1 0 1,21 22 0-16,-21-21 0 0,0 1 0 15,21 20 0 1,-21-22 0-16,21 22 0 0,-21-20 0 16,22 20 0-16,-22-23 0 0,20 23 0 15,2-20 1 17,-2 20-1-32,2-22 1 0,-1 22-1 0,1 0 0 15,-22 0-2-15,0 0-4 0,0 0-5 16,0 0-13-16,0 0-26 0,0 0-20 15,-22 0-10-15,22 0-2 16,0 22 4-16,0-22 9 0</inkml:trace>
          <inkml:trace contextRef="#ctx0" brushRef="#br0" timeOffset="21588.99">4450-319 40 0,'0'0'52'0,"0"0"5"0,0 0-2 0,0 0-6 15,0 0-17-15,20 0-10 0,-20-20-8 16,0 20-3-16,0 0-2 0,0 0 0 16,0 0-1-16,0 0 1 0,0 0 0 15,0 0 1-15,0 20 1 16,0-20-1-16,0 0 0 0,0 0 0 0,0 0-1 16,0 22-1-16,0-22 0 0,0 21 0 15,0-21-1-15,0 21 1 0,0-21-1 16,0 21 0-16,0 1-1 0,-20-1 0 15,20-1 0-15,0 2-1 0,0-2 0 16,0 23-1-16,0-21 0 0,0-2 1 16,0 2-1-16,0 21-1 0,0-23 1 15,-22 1-1-15,22 1-1 0,0-2-1 16,0 2-1-16,0-1-1 0,0 1 1 16,0-2-2-16,0 2 0 0,0-2 1 15,-22-20-1-15,22 23 1 0,0-23 0 16,0 0 0-16,0 20 1 0,0-20-1 15,0 0 2-15,0 0 0 16,0 0 0-16,22-20 1 16,-22 20 0-16,0 0 0 0,0 0-1 15,0-23 1-15,22 23 0 0,-22-20-1 16,20 20 0-16,-20-22-1 16,21 22 0-1,-21 0 1 1,21-20 0-16,-21 20 1 0,0 0 1 15,21 0 1-15,-21 0 1 0,22 0 1 0,-22 20-1 16,21-20 1-16,-21 0-1 0,0 0 0 16,21 22-1-16,-21-22 0 0,21 20 0 15,-21-20 1-15,22 23 1 0,-22-23-1 16,0 20 0-16,20-20 0 0,-20 22-1 16,0-22-1-16,0 0-1 0,0 20-1 15,0-20 1-15,0 0-1 0,0 21 0 16,0-21 1-16,-20 0-1 0,20 22 0 15,-22-22 1-15,22 0-1 0,-21 0-1 16,0 21 1-16,0-21-1 16,-1 0 0-16,1 0 0 15,21 0-1-15,-21 0-1 0,21 0-3 16,-21 0-2-16,21 0-2 16,-20 0-4-16,20 0-2 0,0 0-6 15,0 0-8-15,0 0-23 0,-22 0-25 0,22 0-12 16,0 0-4-16,22 0 3 0,-22 0 8 15,0 0 23-15</inkml:trace>
          <inkml:trace contextRef="#ctx0" brushRef="#br0" timeOffset="21979.52">4809 169 26 0,'0'0'61'0,"0"0"7"15,0 0 7-15,20 0 2 0,-20 20-22 16,0-20-14-16,0 0-10 0,22 0-6 16,-22 0-3-16,0 0-3 0,0 22-3 15,0-22-1-15,21 0-2 0,-21 20-2 16,0-20-2-16,0 23-1 0,0-3-2 16,0-20-2-16,0 22-1 15,0-22-2-15,0 20-5 0,0-20-7 16,0 21-14-16,0-21-30 0,-21 22-25 0,21-22-12 15,0 0-3-15,0 0 4 0,-22-22 11 16,22 22 29-16</inkml:trace>
          <inkml:trace contextRef="#ctx0" brushRef="#br0" timeOffset="19651.94">3560 189 23 0,'0'0'40'0,"0"0"2"0,0 0 2 15,0 0-3-15,0 0-4 0,0 0-10 16,0 0-7-16,0 0-5 15,0 0-4-15,0 0-3 0,0 0-1 0,0 0-1 16,0 0-2-16,0 0 1 0,0 0 1 16,0 0 0-16,0 0 0 0,0 0 1 15,0 0-1-15,0 0 0 0,0 22-1 16,0-22 0-16,0 0 0 0,0 0-1 16,0 0-1-16,0 0 0 0,0 0 0 15,0 0-1-15,0 0-1 0,0 0 1 16,0 0-1-16,-21 0 0 0,21 0 0 15,0 0 0 1,0 20 0-16,0-20 1 0,0 0 0 16,-22 0 1-16,22 23 0 0,0-23 0 15,0 0-1-15,0 0 1 0,-21 20-2 16,21-20 1-16,0 0-1 0,0 22 0 16,0-22 0-16,0 0 0 0,0 20 1 15,0-20-1-15,0 0 1 0,0 21 0 16,0-21 1-16,0 22 0 0,0-22 0 15,0 0 1-15,0 21 0 0,21-21 1 16,-21 0 0-16,0 21 0 31,22-21 0-31,-22 0-1 0,0 21-1 0,0-21 0 0,21 0 0 0,-21 0 0 0,21 22-1 16,-21-22 1-16,0 0-1 16,21 0 0-16,-21 0-1 0,22 0 1 0,-22 20-1 15,0-20 2-15,20 0 0 0,-20 0 1 16,0 0 0-16,0 0 0 0,22 0-1 15,-22 0 0-15,0 0-1 0,20 0 0 16,-20 0 0-16,0 0 0 0,22 0 0 16,-22 0 0-16,0 0 0 0,21-20-1 15,1-2 0-15,-22 22 0 16,20-21-1-16,2 0 0 16,-22 0 0-1,20 21 0-15,-20-22 1 0,0 1-1 16,0 1 0-1,0-2 0-15,0 2 0 32,0-3 0-32,-20 23 0 0,20-20 1 0,-22-2-1 15,2 2 0 1,-2-2 0-16,1 1 0 16,-1 21 0-16,2 0 0 15,-2 0 0-15,2 0 0 16,-2 0 0-16,22 21 0 15,-21-21 0-15,0 22-1 0,21-2 1 16,-21 2-1-16,21-2-2 0,-22 3-4 16,22-3-5-16,0 2-9 0,-21-22-22 15,21 20-23-15,0 1-14 0,0-21-5 0,0 22 3 16,0-22 5-16,0 0 21 16</inkml:trace>
          <inkml:trace contextRef="#ctx0" brushRef="#br0" timeOffset="22182.59">4851-22 44 0,'0'0'76'0,"0"-22"9"0,0 22 4 0,21-20 2 0,-21 20-35 31,0-22-23-31,0 22-14 0,0 0-10 0,0 0-11 0,0 0-15 0,0 0-35 0,0 0-20 31,0 0-11-31,0 0-4 0,0 0 3 0,-21 22 11 0</inkml:trace>
          <inkml:trace contextRef="#ctx0" brushRef="#br0" timeOffset="23776.19">5084-64 22 0,'21'0'58'0,"-21"0"8"15,21 0 6-15,1 0 2 0,-2 0-21 16,-20 0-15-16,22-22-9 0,-2 22-7 0,2 0-5 15,-1 0-4-15,1 0-4 0,-22 0-3 16,20 0-2-16,2 0-2 0,-2 0-2 16,-20 0-5-16,0 0-7 0,22 22-27 15,-22-22-24-15,0 0-13 16,0 0-5-16,0 0 1 0,0 0 4 16,0 20 26-16</inkml:trace>
          <inkml:trace contextRef="#ctx0" brushRef="#br0" timeOffset="23416.89">5210-319 28 0,'0'22'48'0,"0"-22"6"16,0 21-1-16,0-21-4 0,22 21-11 15,-22 0-11-15,0-21-6 0,0 22-4 16,0-1-1-16,0-21-2 0,21 20-1 16,-21 2 0-16,0-2 0 15,0-20 0-15,0 23 0 0,0-3 0 0,0 2 0 16,0-2-1-16,0 2-1 0,0-1-1 16,0 1-2-16,0-2 0 0,0 1-2 15,0 21 0-15,0-20-1 0,0-1-2 16,0 1 1-16,0-2-2 15,0 2 0-15,0-2-1 0,0 3 0 0,0-3-1 16,0-20 1-16,0 22-1 0,0-2 1 16,0 1-3-1,0-21-1-15,0 22-5 0,0-22-6 0,0 0-7 16,0 21-17-16,0-21-23 0,-21-21-15 16,21 21-4-16,0 0 0 0,0 0 6 15,-22 0 15-15</inkml:trace>
          <inkml:trace contextRef="#ctx0" brushRef="#br0" timeOffset="24510.43">5634 84 37 0,'0'0'60'0,"0"0"6"16,0 0 5-16,0 0-7 0,0 0-21 15,22 0-14-15,-22-22-8 0,0 22-4 16,0 0-4-16,20 0-2 0,-20 0-1 15,0 0 0-15,22 0-1 16,-22 0 1-16,0 0 1 0,0 0-1 0,20 0 1 16,-20 0-1-16,0 0-1 0,0 22-1 15,0-22-2-15,22 20-1 0,-22-20-2 16,0 22-1-16,0-1 0 0,0-21-1 16,21 22 0-16,-21-2-1 15,0-20 1-15,0 22-1 0,0-2 0 16,0-20 1-16,0 23-1 15,0-23 0-15,0 0-1 16,0 20 1 0,0-20-2-16,0 0 0 0,-21 0 0 15,21 0-2-15,0 0 0 0,0-20 1 16,0 20 0-16,-22 0 0 0,22 0 2 16,-20-23 0-16,20 23 0 15,-22 0 1-15,22-20-1 0,-20 20 1 16,20 0 0-16,-22 0 0 0,22 0 0 15,-21 0 0-15,0 20 1 32,21 3 0-32,-21-23 1 0,21 20 1 0,0 2 0 0,0-22 0 15,0 20 1-15,0 1 2 16,0-21 0-16,0 22 3 0,21-1 2 16,-21-21 2-16,0 21 0 0,21-21 1 15,0 0-2-15,-21 0 0 0,22 0-3 16,-2 0-2-16,2 0-2 0,-22 0 0 15,20 0-2-15,2 0-2 0,-1-21-6 16,-21 21-9-16,0 0-16 16,0 0-38-16,0 0-24 0,0 0-12 15,0 0-3-15,0 0 5 16,-21 21 13-16,21-21 37 0</inkml:trace>
        </inkml:traceGroup>
        <inkml:traceGroup>
          <inkml:annotationXML>
            <emma:emma xmlns:emma="http://www.w3.org/2003/04/emma" version="1.0">
              <emma:interpretation id="{AFEE7DCA-831C-44AC-8567-32027D2C959C}" emma:medium="tactile" emma:mode="ink">
                <msink:context xmlns:msink="http://schemas.microsoft.com/ink/2010/main" type="inkWord" rotatedBoundingBox="10157,1368 10628,1354 10652,2182 10181,219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5416.49">6015-382 31 0,'0'0'57'0,"0"0"5"15,21 0 3-15,-21 0-4 16,0 0-23-16,0 0-15 0,21 0-8 16,-21-22-2-16,22 22-1 0,-22 0 0 15,21 0 0-15,-21-20 2 0,0 20 0 0,21 0 1 16,-21 0 0-16,0 0-1 0,0 0 0 15,0-22-1-15,21 22 0 0,-21 0-1 16,0 0-2-16,0 0-2 16,0 0-2-16,0 22-1 0,0-22 0 15,0 0-2-15,0 0 0 16,0 20 1-16,0 2-1 0,0-22 0 0,0 21 0 16,0 1 0-16,0-2 0 0,0 23-1 15,0-22 1-15,0 22-1 0,0-22 1 16,0 21-1-16,0-22 0 0,0 23 0 0,22-1 0 15,-22-20-1-15,0 21 0 16,0-23 0-16,0 23 0 0,0-23-1 16,20 23 1-16,-20-21-1 0,0-2 0 0,0 22 1 15,0-19-1-15,0-3 0 0,0-20 1 16,0 22-1-16,0-2 0 0,0 1 0 31,-20-21-1-31,20 0-1 0,0 0-2 0,-22 0 0 16,22 0-2-16,0 0 0 0,-21-21 0 15,21 21 1-15,-21 0 1 16,21 0 2-16,-21 0 0 0,21 0 1 0,0 0 0 16,-22 0 1-16,22 21 0 15,0-21 1 1,0 22 0-16,0-22 2 16,0 0 0-16,0 0 2 0,0 0 0 15,0 21 3-15,22-21 0 0,-22 0 0 16,0 0 1-16,21 0 0 15,-21 0-1-15,21 0-1 0,-21 0 0 0,21 0-1 16,-21 0 0-16,22 0-1 0,-2 0-2 16,-20-21 0-16,22 21-2 0,-22 0-5 15,20 21-7-15,-20-21-12 16,0 0-20-16,0 0-35 0,0 0-19 16,0 0-8-16,0 0 2 15,0 0 8-15,0 0 18 0</inkml:trace>
          <inkml:trace contextRef="#ctx0" brushRef="#br0" timeOffset="25713.07">6482 84 63 0,'0'0'79'16,"0"0"9"-16,0 20 7 0,0-20-6 16,0 0-30-16,0 22-19 0,0-22-11 15,20 21-7 1,-20 1-5-16,0-2-3 0,0-20-4 0,0 22-2 0,0-2-3 16,0 3-1-16,0-3-2 0,0-20-3 15,-20 22-5-15,20-2-11 0,0-20-14 16,-22 0-35-16,22 0-23 0,0 0-9 15,-22 0-2-15,22-20 7 0,0 20 14 16</inkml:trace>
        </inkml:traceGroup>
        <inkml:traceGroup>
          <inkml:annotationXML>
            <emma:emma xmlns:emma="http://www.w3.org/2003/04/emma" version="1.0">
              <emma:interpretation id="{B094196B-1415-44F2-AFEC-B1665C11BA59}" emma:medium="tactile" emma:mode="ink">
                <msink:context xmlns:msink="http://schemas.microsoft.com/ink/2010/main" type="inkWord" rotatedBoundingBox="11250,1873 12124,1848 12135,2207 11261,2233"/>
              </emma:interpretation>
              <emma:one-of disjunction-type="recognition" id="oneOf5">
                <emma:interpretation id="interp5" emma:lang="" emma:confidence="0">
                  <emma:literal>mio</emma:literal>
                </emma:interpretation>
                <emma:interpretation id="interp6" emma:lang="" emma:confidence="0">
                  <emma:literal>imo</emma:literal>
                </emma:interpretation>
                <emma:interpretation id="interp7" emma:lang="" emma:confidence="0">
                  <emma:literal>ino</emma:literal>
                </emma:interpretation>
                <emma:interpretation id="interp8" emma:lang="" emma:confidence="0">
                  <emma:literal>isso</emma:literal>
                </emma:interpretation>
                <emma:interpretation id="interp9" emma:lang="" emma:confidence="0">
                  <emma:literal>orso</emma:literal>
                </emma:interpretation>
              </emma:one-of>
            </emma:emma>
          </inkml:annotationXML>
          <inkml:trace contextRef="#ctx0" brushRef="#br0" timeOffset="27634.69">7116 62 25 0,'0'0'29'0,"0"0"0"0,0 0-1 16,0 0-3-16,0 0-4 0,0 0-4 0,0 0-5 15,0 0-2-15,0 0-2 16,0 0 1-16,0 0 0 16,0 0 1-16,0 0 2 0,0 0 0 0,0 0-1 15,0 0 1-15,21 0-1 0,-21 0 1 16,0 0 1-16,0 0 0 0,0 0 0 0,0 0 1 16,0 0-1-16,0 0-1 15,0 0-2-15,0 0-1 0,0 0-1 0,0 0-1 16,0 0-2-16,0 0 0 15,0 0-1-15,0 22 1 0,0-22-1 16,0 0 2-16,0 0-1 0,0 20 2 0,0-20-1 16,-21 22 0-16,21-22 0 0,0 21-1 15,0 1 0-15,0-22-1 16,0 20-1-16,0 2 1 0,0-2-1 16,0 3-1-16,0-3 0 0,0 2-1 15,0-22 0-15,0 20 0 0,0 1-1 16,0 1 1-16,0-1-1 15,0 0 0-15,0 0 0 16,0-21 1 0,0-21-2-1,0 0 0 1,21 0 0 0,-21-1 0-16,0 22-1 0,0-21-1 15,21 1 1-15,-21-2-1 0,0 22 0 16,22-20 1-16,-22-3-1 0,0 3 1 15,20-2 0-15,-20 22 0 0,22-20 1 16,-22-2 0-16,0 1 0 16,20 21 1-16,-20-22-1 0,22 22 1 0,-22-20 0 15,21 20 0-15,1 0 1 16,-22 0 0 0,0 0 1-16,20 0 1 0,-20 20 0 15,0-20 1-15,0 22 1 16,22-22 0-16,-22 21 0 0,0-21 0 0,0 22-1 15,0-2 1-15,0-20-2 0,0 22 1 16,0-2-2-16,0-20 1 0,0 23-2 16,0-23 1-16,0 20-1 0,0-20 0 15,0 22 0-15,0-22 0 16,0 0 0-16,0 20-1 0,0-20-1 16,0-20 1-16,20 20-1 15,-20-22 2-15,22 22 0 16,-22-20 2-16,21 20-1 0,1-23 1 15,-2 3-1-15,-20-2 0 0,22 22-1 16,0-20 0-16,-2-2-1 0,1 1 0 16,0 21 0-16,0 0-1 15,1 0 2 1,-22 0 0-16,21 0 2 0,-21 21-1 16,0-21 1-16,0 22 0 0,0-2 1 15,0 2-2-15,0-22 0 0,0 20 0 16,0 3 0-1,0-23 0-15,0 20-1 0,0 2 0 0,0-22-2 16,-21 0-4-16,21 20-7 0,0-20-12 16,0 0-28-16,0 0-25 0,0 0-13 15,0-20-3-15,0 20 4 0,-22 0 9 16,22 0 28-16</inkml:trace>
          <inkml:trace contextRef="#ctx0" brushRef="#br0" timeOffset="28040.67">7730 254 54 0,'20'0'67'0,"-20"0"9"16,0 0 5-16,0-23-8 0,0 23-21 0,22 0-12 15,-22 0-8-15,0 0-5 0,0 23-2 16,0-23-4-16,0 0-2 0,21 20-2 15,-21-20-3-15,0 22-2 0,0-22-1 16,22 20-1-16,-22 1-2 0,20-21-1 16,-20 22-1-16,22-22-1 0,-22 0-1 15,20 21-2-15,-20-21 0 0,22-21-1 16,-1 21 0-16,1-22-1 16,-22 1 0-16,20 1 0 0,-20-2-1 15,22 2-1-15,-22-3-2 0,0 3 0 16,0-2-2-16,0 2 0 0,0-2 0 15,-22 1 1-15,22-1 1 0,0 2 1 16,-20 20 2-16,20-22 0 16,-22 22 0-16,1 0 1 0,21 0-2 0,-22 22-2 15,22-22-5-15,-20 20-7 0,-2 2-12 16,22-1-28-16,-20 1-25 0,20-2-11 16,-22 2-4-16,22-22 3 0,0 20 10 15,0-20 28-15</inkml:trace>
          <inkml:trace contextRef="#ctx0" brushRef="#br0" timeOffset="-1140.09">342 21 4 0,'0'0'44'0,"0"0"10"0,0 0 2 15,0 0 0-15,0 0-3 0,0 0-13 16,0 0-11-16,0 0-7 0,0 0-4 16,0 0-2-16,0 0-1 15,0 0-2-15,0 0 1 0,0 0-1 16,0 0 0-16,0 0 1 0,0 0-1 0,0 0 0 16,0 0 0-16,0 0 0 0,0 0-1 15,0 0-2-15,-20-22 0 0,20 22-1 16,0 0-2-16,0 0 0 15,-21 0-1-15,21 22-1 0,0-22 0 16,-22 0 0-16,22 0-1 0,0 0 0 16,-21 0 0-16,21 0 0 0,-21 0-1 15,21 20 0-15,-21-20-1 0,21 0 0 16,-20 21 0-16,-2-21-1 0,22 22-1 16,-21-22 1-16,21 20-1 0,-22 2 0 15,2-22 0-15,20 21 0 0,-21 1 0 16,1-2 0-16,20 2 0 15,-22-2 0-15,22 3 0 0,-21-3 0 16,21 2 0-16,0-2 0 0,-21-20 0 16,21 21 0-16,0 1 0 0,0-1 0 15,0 0 0 1,0 0 0-16,0 1 0 0,0-2 1 16,0-20 0-16,21 22 1 0,-21-22 1 15,0 21 1-15,21-21 0 0,-21 22 2 16,22-22 0-16,-22 20 0 0,20-20 1 15,1 0-2-15,-1 0 1 0,-20 0-3 16,22 0 0-16,-1 0-1 16,1 0-1-16,-2 0 0 0,1-20 0 0,0 20 0 15,0 0-1 1,1 0 0-16,-22-22 0 0,21 22 0 0,-1 0 0 16,-20 0 1-1,0 0-4 1,0 0-7-16,-20 0-10 15,20 22-19-15,-21-22-41 0,21 0-20 16,-22 0-8-16,22 20-1 0,-21-20 7 16,21 0 18-16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14.96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B02FEDD-C4B2-4293-95E4-6172ADB9FC94}" emma:medium="tactile" emma:mode="ink">
          <msink:context xmlns:msink="http://schemas.microsoft.com/ink/2010/main" type="inkDrawing"/>
        </emma:interpretation>
      </emma:emma>
    </inkml:annotationXML>
    <inkml:trace contextRef="#ctx0" brushRef="#br0">-8 37 56 0,'0'-20'76'0,"0"20"6"0,0 0 4 0,0 0-5 15,0-22-34-15,0 22-26 0,20 0-18 16,-20 0-25-16,0 0-31 16,0 0-17-16,0 0-9 0,0 0-2 15,0 0 5-15,-20 0 18 0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17.91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548AC203-5EA0-46D7-85FB-C6A918387063}" emma:medium="tactile" emma:mode="ink">
          <msink:context xmlns:msink="http://schemas.microsoft.com/ink/2010/main" type="writingRegion" rotatedBoundingBox="12253,963 23083,847 23127,4972 12297,5088"/>
        </emma:interpretation>
      </emma:emma>
    </inkml:annotationXML>
    <inkml:traceGroup>
      <inkml:annotationXML>
        <emma:emma xmlns:emma="http://www.w3.org/2003/04/emma" version="1.0">
          <emma:interpretation id="{D011B8E1-E60C-4A18-B7F5-87D8BC290011}" emma:medium="tactile" emma:mode="ink">
            <msink:context xmlns:msink="http://schemas.microsoft.com/ink/2010/main" type="paragraph" rotatedBoundingBox="12254,957 23087,893 23100,3105 12267,3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523309-1F5A-4851-AD9F-C725A1BB8123}" emma:medium="tactile" emma:mode="ink">
              <msink:context xmlns:msink="http://schemas.microsoft.com/ink/2010/main" type="line" rotatedBoundingBox="12254,957 23087,893 23093,1911 12260,1975"/>
            </emma:interpretation>
          </emma:emma>
        </inkml:annotationXML>
        <inkml:traceGroup>
          <inkml:annotationXML>
            <emma:emma xmlns:emma="http://www.w3.org/2003/04/emma" version="1.0">
              <emma:interpretation id="{DCB90DC7-E494-4A06-AF67-1F21E1B708A2}" emma:medium="tactile" emma:mode="ink">
                <msink:context xmlns:msink="http://schemas.microsoft.com/ink/2010/main" type="inkWord" rotatedBoundingBox="12255,1097 12654,1095 12658,1880 12259,188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50 0,'0'0'64'0,"0"0"6"0,0 0 6 15,0 0-10-15,22 0-22 0,-22 0-14 16,0 0-7-16,20 0-4 0,-20 0-3 16,0 0-2-16,21 0-2 0,-21 0-1 15,0 0-2-15,22 0-2 0,-22 0-1 16,0 0-1-16,20 0 0 0,-20 0-1 16,0 0 1-16,0 0-1 15,0 0 0-15,0 0 0 0,0 0 0 0,0 0-1 16,0 0 1-16,0 0-1 0,0 0 1 15,0 20-1-15,0-20 1 0,0 0-1 16,0 22 0-16,0-22 0 0,0 21 0 16,0 1-1-1,-20-2 1-15,20 2-2 0,0-1 1 0,0 0-1 0,0 22 0 16,0-22 0-16,0 21 0 0,0 1-1 16,0-23 1-16,0 22-1 0,0 1 0 15,0-21 0-15,0 19 1 0,-22 1-1 16,22-20 0-16,0 21 0 0,0-23 1 15,0 22-1-15,0-19 0 0,0-3 0 0,0 2 1 16,0-2-1 0,0 1 0-16,-21 1-1 15,21-44 1 1,0 22-1-16,0 0 0 16,0 0 0-16,0-21 1 0,0 21-1 15,-20 0 1-15,20 0-1 0,0-20 1 16,0 20-1-16,0 0 0 15,0 0 1 1,0 0 1 0,0 0 0-16,20 0 1 15,-20 0 2-15,0 0 1 0,21 0 2 16,1 0 0-16,-22 0 0 0,20 0-1 16,2 0-1-16,-22 0-3 0,20 0-1 0,2 20-3 15,-22-20-6-15,0 0-11 0,0 0-27 16,0 0-32-16,0 0-18 15,0 0-7-15,0 0 0 0,0 0 9 0,0 0 25 16</inkml:trace>
          <inkml:trace contextRef="#ctx0" brushRef="#br0" timeOffset="452.85">296 593 33 0,'21'0'63'0,"-21"0"5"0,0 0 4 0,0 0-2 16,0-22-26-16,22 22-18 0,-22 0-9 16,0 0-4-16,20 0-1 15,-20-21 0-15,0 21 0 0,0 0 0 0,22-22 0 16,-22 22-1-16,0 0-1 0,0-20-1 15,21 20-1-15,-21 0 0 0,0 0 0 16,0-22-1-16,0 22-1 16,0 0-2-16,-21 0 0 0,21-21-2 0,0 21-1 15,0 0 0-15,0 0 0 0,-22 0-1 16,2 21 0 0,20 1-1-1,-22-22 1-15,22 20-1 16,-21 2 0-16,21-1-1 0,0 1 0 15,-22-2-1-15,22 2 1 0,0-2 0 16,0 3 1-16,0-3 1 0,0 2 0 16,0-22 2-16,22 20-1 0,-22 1 1 15,21-21-1-15,-21 0-3 0,22 22-10 16,-2-22-33-16,-20-22-26 0,22 22-13 16,-22 0-7-16,0 0-1 0,0-21 7 15,0 21 34-15</inkml:trace>
        </inkml:traceGroup>
        <inkml:traceGroup>
          <inkml:annotationXML>
            <emma:emma xmlns:emma="http://www.w3.org/2003/04/emma" version="1.0">
              <emma:interpretation id="{08138E3B-03AE-45FB-86D0-A9AB1BACD277}" emma:medium="tactile" emma:mode="ink">
                <msink:context xmlns:msink="http://schemas.microsoft.com/ink/2010/main" type="inkWord" rotatedBoundingBox="12904,953 14260,945 14266,1963 12910,19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24.45">847 465 36 0,'0'0'54'0,"0"0"6"16,0 0 0-16,0 0-5 0,0 0-17 15,0 0-13-15,0 0-8 0,-22 0-3 16,22 0-2-16,0 0-1 0,0 0 0 16,0 0 1-16,0 0 1 0,-21 0-1 15,21 0 1-15,0 0 0 0,0 0-1 16,0 0-1-16,-22 21-1 0,22-21-2 15,0 0 0-15,-20 0-2 0,20 0 0 16,0 22-2-16,-22-22-1 0,22 0 0 16,-20 20-1-16,20-20-1 0,0 22 0 15,-22-22-1-15,22 21 0 0,-21-21 0 0,21 22 0 16,0-2 0-16,-22-20 0 16,22 22 0-16,0-2 0 0,0-20 1 15,0 23-1-15,0-3 1 0,0 2-1 16,0-2 0-16,0-20 1 0,0 21 0 0,22 1 1 15,-22-22 0-15,21 21 0 0,-21-21 1 16,22 0 0-16,-2 0-1 16,2 0 0-16,-22 0 0 0,20 0-1 15,2-21 0-15,-1 21 0 0,-21-22-1 16,22 22 0-16,-22-21 0 0,20 21 1 16,-20-20-1-16,22-2 1 15,-22 22 0-15,0 0 0 0,0-20 2 16,0 20-1-16,0 0 1 0,0 0 0 15,0 0 0-15,0 0-2 0,0 20-1 0,0-20 1 16,0 22-1-16,0-22 1 16,21 20-1-16,-21 1 1 15,21-21 0-15,0 22 0 0,-21-22 1 0,21 21 1 16,0-21 1-16,-21 0 0 16,22 0 0-16,0 0-1 0,-2 0-1 0,1-21-1 15,1 21-1-15,-2-22-1 16,2 1 0-16,-22 21 0 0,20-20 1 15,2-2 0-15,-22 2 2 0,21-3-1 16,-21 3 0-16,22-2 0 0,-22 2-1 16,0-2 1-16,0 1-1 15,-22 21 0-15,22-22 0 16,0 22 1-16,-21 0-1 0,-1 0 0 16,2 0-1-1,-2 22-1-15,22-22-6 0,-20 0-8 0,20 21-13 16,-22-21-33-16,1 22-22 15,21-22-9-15,-20 20-3 0,20-20 5 16,-22 22 12-16</inkml:trace>
          <inkml:trace contextRef="#ctx0" brushRef="#br0" timeOffset="2889.77">1333-148 11 0,'-21'0'30'0,"21"0"5"0,-22 0 1 16,22 20 0-16,0-20-1 0,-20 0-3 15,20 0-3-15,0 0-3 0,-22 22-3 16,22-22-2-16,0 0-3 0,0 0-2 16,0 0-3-16,0 0-1 0,0 0-1 15,0 0 1-15,0 0 1 0,22 0 2 16,-22 0 0-16,0 0 2 0,20 0-1 15,-20 21 0-15,0-21-1 0,22 0 0 16,-22 0-3-16,21 0-1 0,1 21-2 16,-22-21-2-16,20 0-1 0,2 0-1 15,-22 21-1 1,21-21-1-16,0 0 1 0,-21 0-2 0,21 0 1 0,-21 21-2 16,0-21 0-16,21 0 1 0,-21 0 0 15,0 0 1-15,0 0 2 0,0 0 0 16,0 22 1-16,0-22-1 0,0 0-1 15,-21 20 0-15,21-20-1 0,0 22-2 16,0-1 1-16,-21 1-2 0,21-2 1 16,0 23 0-16,0-22-1 0,0 22 0 15,0-22 1-15,0 21-1 0,0-22 0 16,0 23 0-16,0-1 0 0,0-20 0 16,0 21 0-16,0-23 0 0,21 23 0 0,-21-23 0 15,0 23 1-15,0-21-1 16,0-2 0-16,0 22 1 0,0-19-1 15,0-23 1-15,0 20 0 16,0 2 0-16,0-22 0 0,0 20-1 16,0-20-1-16,-21 0 0 0,21 0 0 15,0-20-1-15,-21 20 0 0,0 0 1 16,21 0-1-16,-22 0 0 0,22 0 1 16,-20 0-1-1,20 0 0-15,0 0 1 0,-22 20 0 0,1-20 1 0,21 0 0 31,0 21 1-31,0-21 0 0,-22 0 0 0,22 22 0 16,0-22 0-16,22 0 1 16,-22 0 1-16,0 21 2 0,0-21 1 0,21 0 2 15,-21 0 1-15,22 0 1 0,-22 21 0 0,20-21 0 16,2 0-2-16,-1 0-1 0,0 0-2 16,-21 0-2-16,21 0-1 15,0 0-3-15,0 0-4 0,-21 21-9 16,22-21-12-16,0 0-25 0,-22 0-36 0,0 0-17 15,0 0-6-15,0 22 2 16,0-22 9-16,0 0 25 0</inkml:trace>
          <inkml:trace contextRef="#ctx0" brushRef="#br0" timeOffset="3670.84">1863 380 25 0,'0'0'61'0,"0"0"9"0,20-20 6 0,-20 20 0 16,0 0-21-16,0 0-17 31,0 0-12-31,0 0-8 0,0 0-3 0,0 0-3 0,0 0 0 0,22 0-2 16,-22 0 0-16,0 0-1 0,21 0-2 15,-21 0-1-15,21 0-1 0,-21 0-2 16,0 0 0-16,21 20 0 0,-21-20-1 16,0 22 1-16,0-22-1 0,21 21 1 15,-21 1-1-15,0-22 1 0,0 20-1 0,0 1 1 16,0 1-1-16,0-2 0 0,0-20 0 16,0 22 0-16,0-1-1 15,0 1 0-15,0-22 0 0,0 20 0 16,0 2-1-16,0-22-1 15,0 20 1-15,-21-20 0 16,21-20 0 0,0 20 1-1,0-22-1 1,-21 2 0 0,0 20 0-1,21-22 0-15,-21 22 0 0,-1 0 0 16,22 0 1-16,-20 0-1 15,-2 0 0-15,22 22-1 16,0-22 2-16,-21 0 0 16,21 20 0-16,0-20 2 0,-22 22 0 0,22-2 1 15,0-20 0-15,0 23 2 16,0-23-1-16,22 20 2 0,-22-20 1 0,0 22 1 16,21-22 1-16,-21 0 0 0,22 0-1 0,-22 20-2 15,20-20-1-15,2 0-2 0,-1 0-2 16,-21 0-1-16,21-20 0 0,0 20-4 15,-21 0-6-15,21 0-9 0,-21 0-17 16,21 0-35-16,-21-22-23 0,0 22-11 16,0 0-1-16,0 0 6 0,0-20 13 15,0 20 36-15</inkml:trace>
        </inkml:traceGroup>
        <inkml:traceGroup>
          <inkml:annotationXML>
            <emma:emma xmlns:emma="http://www.w3.org/2003/04/emma" version="1.0">
              <emma:interpretation id="{A56DFFF8-2448-49EF-A683-D8AE232D400F}" emma:medium="tactile" emma:mode="ink">
                <msink:context xmlns:msink="http://schemas.microsoft.com/ink/2010/main" type="inkWord" rotatedBoundingBox="14539,1291 15112,1287 15114,1729 14542,173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170.72">2286 402 25 0,'0'0'59'0,"0"0"6"0,0 0 4 16,0 0-2-16,0 0-23 0,0 0-16 16,0 0-10-16,0 0-3 15,0 0 0-15,20 0 2 0,-20 21-1 16,0-21 1-16,0 22-2 0,0-22-1 16,0 20-2-16,22 1-3 0,-22-21-1 15,0 22-2-15,0-2-2 0,0 2 0 0,0-22-1 16,0 21-1-16,0 1-1 15,0-2 1-15,0-20-1 0,0 22 0 16,0-22 0-16,0 0 0 16,0 0 0-16,0 0 0 15,0 0 1-15,0-22 0 0,21 22 0 0,-21-20 0 16,0 20 0-16,0-22 0 0,22 1-1 16,-2-1-1-1,-20 2-1-15,0-2-3 0,22 22-2 16,-22-21-3-16,21 21-2 0,-21-20-3 15,21 20-2-15,-21 0-2 0,0-22-4 16,21 22-12-16,-21 0-17 0,0-21-17 0,21 21-5 16,-21 0-1-16,0 0 4 15,0 0 12-15</inkml:trace>
          <inkml:trace contextRef="#ctx0" brushRef="#br0" timeOffset="4405.27">2709 445 46 0,'0'0'71'0,"21"20"8"0,-21-20 5 16,0 21-3-16,0-21-31 0,22 22-19 15,-22-2-13-15,0 2-8 0,0-22-4 16,-22 21-3-16,22-21-1 0,0 22-3 15,0-2-5-15,0-20-10 0,0 0-25 16,0 0-23-16,0 0-12 0,-21-20-5 16,21 20 2-16,0-22 7 0</inkml:trace>
          <inkml:trace contextRef="#ctx0" brushRef="#br0" timeOffset="4561.35">2836 212 60 0,'0'0'79'0,"0"0"8"16,21-22 2-16,-21 22-5 0,0 0-41 16,0 0-31-16,0 0-23 0,0 0-32 15,0 0-23-15,0 0-11 0,0 0-2 16,0 0 3-16,0 0 9 0</inkml:trace>
        </inkml:traceGroup>
        <inkml:traceGroup>
          <inkml:annotationXML>
            <emma:emma xmlns:emma="http://www.w3.org/2003/04/emma" version="1.0">
              <emma:interpretation id="{F0950489-B55C-497A-9D11-0C67F47BE56E}" emma:medium="tactile" emma:mode="ink">
                <msink:context xmlns:msink="http://schemas.microsoft.com/ink/2010/main" type="inkWord" rotatedBoundingBox="15745,1445 17397,1435 17400,1829 15747,183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404.57">3683 402 15 0,'0'0'49'0,"0"0"9"15,0 0 1-15,0 0-1 32,0 0-7-32,0 0-15 0,0 0-10 0,0 0-7 0,-22 0-5 0,22 21-4 0,0-21-2 15,0 0-1-15,0 0 0 16,0 0 0-16,0 0 0 0,-20 0 2 16,20 0 0-16,0 0 0 0,0 0 1 0,0 0-1 15,0 0 0-15,-22 0-1 0,22 0 0 16,0 22-1-16,0-22-2 0,-21 0 1 15,21 0-2-15,0 0-1 0,-20 0-1 16,20 20-1-16,-22-20 0 0,22 21-1 16,-22-21 0-16,1 22 0 15,21-2 0-15,-21 2 0 16,21-1 0-16,0-21 1 16,0 22-1-16,0-2 0 0,0 2 0 15,0-2 1-15,0-20-1 0,0 23 1 16,21-3 0-16,-21 2 1 0,21-22-1 15,-21 20 0-15,22-20 1 0,0 0-1 16,-22 0 1-16,20 0-1 0,1 0 0 16,1 0 0-16,-2-20-1 0,2 20 0 15,-22-22 1-15,20 22-1 0,2-20 0 16,-1-3 1-16,-21 3-1 16,22 20 0-16,-22-22 1 15,0 22-2-15,20 0 1 31,-20 22 1-15,0-22 0-16,0 0 0 16,0 0 0-16,0 20 1 0,22-20 0 15,-22 0 0-15,0 23 2 0,20-23 1 16,-20 20 1-16,22-20 1 0,-22 0-1 16,21 0 1-16,1 22-3 0,-2-22 0 0,-20 0-2 15,22 0-1-15,-1 0 1 16,0-22-2-16,0 22 1 0,0 0-1 15,-21-20 0-15,21 20 0 0,1-23 0 16,-22 3 0-16,22-2-1 16,-22 2 1-16,0-2 0 0,0 1 0 15,-22-1 0-15,0 2 0 16,1 20 0 0,0 0-2-16,21 0 0 0,-21 0-2 0,0 0-2 15,0 20-1-15,-1-20-1 16,22 22-1-16,-20-22-2 0,20 21-3 0,-22 1-5 15,22-2-7-15,-21-20-16 16,21 22-21-16,0-2-14 0,-22-20-5 0,22 23 1 16,0-23 7-16,0 20 16 0</inkml:trace>
          <inkml:trace contextRef="#ctx0" brushRef="#br0" timeOffset="7294.99">4318 445 20 0,'0'0'46'0,"0"0"4"15,0 0 1-15,0 0-4 16,20 0-11-16,-20 0-11 0,0 0-6 15,0 0 15-15,0 0-18 0,0 0 0 16,0 20 0-16,0-20 1 0,0 0-1 16,0 0-1-16,0 21-2 0,0-21 0 15,0 22-1-15,0-22-1 0,0 20-2 16,0-20-1-16,0 22 0 16,0-1-2-16,-20-21-1 0,20 22-2 15,0-2 1-15,20-20-1 16,-20 22-1-16,0-22 0 0,0 20-1 0,0-20 0 0,0 23-1 15,0-23 1-15,0 0 0 16,0 0 1-16,0 0 0 16,22-23 4-16,-22 3-4 0,21 20 0 15,-21-22-1-15,22 2 0 0,-22-2-1 16,20 1 0-16,2 21 0 0,-22-22 0 16,21 2 0-16,-21-2 0 15,21 1-1-15,0 1 1 16,0 20 1-1,-21 0 0-15,0 0 0 0,0 0 2 16,0 20 1-16,0-20 0 0,0 21 0 16,0-21 1-16,0 22 0 31,0-2-1-31,0-20-1 0,0 22 0 0,0-1 0 0,0-21-2 0,0 22 1 0,21-22-1 16,-21 20 0-16,0-20 0 15,0 0 0-15,0-20-1 16,22 20 0-16,-22-22 0 15,22 22 0-15,-22-21 0 0,20 21 0 16,1-22-1-16,1 2 1 0,-2-2 0 31,22 1 2-31,-20 21-1 16,-22 0 1-16,0 21 0 0,0-21 3 16,0 22-1-16,0-22 2 15,0 20 0-15,0 2-1 0,0-22 0 16,0 21-2-16,0-21 0 0,0 22-1 15,0-22-1-15,0 20-1 0,0-20-2 16,0 0-6-16,0 0-8 0,0 22-12 16,0-22-26-16,-22 0-29 0,22 0-12 15,0 0-3-15,0 0 3 16,0 0 11-16,0 0 24 0</inkml:trace>
          <inkml:trace contextRef="#ctx0" brushRef="#br0" timeOffset="7779.24">4953 486 49 0,'42'0'390'16,"43"0"-330"0,-63-21-54 15,-2 1-2-16,1-45-3 1,-42 23-1 0,1 42-1-1,-2 22 1-15,0 20 5 16,22-21-1-16,-21 21 10 0,21-42-6 16,0 21 1-16,0 21 10 15,0-20-10-15,0-1-2 0,21 1 0 16,1-2 4-1,0-20-17-15,-2 0-17 0,-20 0-40 16,0 0-22-16,0 0-114 16,0-20 101-16,0 20 14 15</inkml:trace>
        </inkml:traceGroup>
        <inkml:traceGroup>
          <inkml:annotationXML>
            <emma:emma xmlns:emma="http://www.w3.org/2003/04/emma" version="1.0">
              <emma:interpretation id="{05FF49F0-E613-4AE9-BA80-5A2A75F1587E}" emma:medium="tactile" emma:mode="ink">
                <msink:context xmlns:msink="http://schemas.microsoft.com/ink/2010/main" type="inkWord" rotatedBoundingBox="18303,1000 19913,990 19917,1767 18308,177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856.88">6773 423 23 0,'0'0'51'0,"0"0"6"15,0 0 1-15,0 0-4 0,0 22-18 16,0-22-12-16,0 0-8 0,0 0-3 15,0 20-1-15,0-20 0 0,0 21 0 16,0-21 0 0,0 22-1-16,0-22 0 0,0 20-1 0,0-20 0 0,0 22-1 15,0-22-1-15,0 21 0 16,0-21-1-16,0 0-2 0,0 0-1 16,0 22 0-16,0-22-2 0,0 0-1 15,21-22 0-15,1 1 0 16,-2-1-2-1,-20 2 1-15,22-2 0 0,-2 22 0 0,-20-21 0 0,22 1 0 16,-1-2 0-16,1 1-1 16,-2 21 1-16,-20-22 0 15,22 22 0-15,-22 0 1 0,0 0 1 16,0 0 2-16,21 0 1 0,-21 0 1 16,0 22 2-1,0-22 0-15,0 0-1 0,0 21 1 0,0-21-1 31,0 22 0-31,0-2 0 0,0 1-1 0,0-21-1 0,0 22 0 0,0-2-2 16,0-20 0-16,0 22 0 0,-21-1-1 0,21-21-1 16,0 0 0-16,0 22 1 0,21-22-2 15,-21-22 1-15,21 1-1 16,0-1 0 0,0 22-1-1,-21-20 1-15,21-2 0 0,1 1-1 0,0 1 1 16,-2 20-1-16,1-22 1 15,-21 22 2-15,22 0 1 16,-22 22 1-16,0-22 1 0,0 0 2 16,0 20 2-16,0-20 0 0,0 21 0 15,0 1-1-15,0-2-1 0,0-20-2 16,0 22-1-16,0-1-2 16,0-21-4-16,0 22-27 0,0-2-13 15,0-20-34-15,-22 0-19 16,22 0-6-16,0 0-1 0,0 0 9 0,0-20 20 15</inkml:trace>
          <inkml:trace contextRef="#ctx0" brushRef="#br0" timeOffset="10669.29">7471-106 13 0,'0'21'51'16,"0"-21"7"-16,0 0 4 0,0 0-4 16,0 0-14-16,0 0-16 15,0 21-9-15,0-21-4 0,0 0-3 0,0 21 1 16,0-21 0-16,0 21 1 0,0 1 2 15,0-22-1-15,0 20 1 0,0 2-1 0,0-1-1 16,0 1-1-16,-20-2-1 16,20 2-2-16,0 20 0 0,0-21-2 0,0 1-2 15,0 19 0-15,0-19-1 16,-22-2-2-16,22 23 0 0,0-21-1 16,-21-2 0-16,21 23-1 0,0-21-1 15,-22-2 1-15,22 1-1 0,0 1 1 16,0-2-1-16,-20-20 0 15,20 22 0-15,0-22 1 0,0 0 1 16,20 0 0-16,-20 0 0 16,0-22 1-16,22 22-1 0,-22 0 0 15,0-20-1-15,21 20 0 0,1-22 0 16,-22 22 0-16,20-21 0 0,2 21-1 16,-22 0 1-16,21-20 1 0,0 20 0 15,0 0 0-15,-21 0 0 0,21 0 2 16,-21 0 0-16,21 0 1 0,1 0 2 0,-22 0 2 15,0 20 1-15,22-20-1 0,-22 21 0 16,0 1 0-16,0-2-1 16,20-20-2-16,-20 22 1 0,0-1 1 15,0 1 0-15,0-22 1 0,-20 20-1 16,20-20 0-16,0 22-1 0,0-22-2 16,-22 0-2-16,22 20-1 0,-22-20-2 0,22 0-4 15,-21-20-3-15,0 20-2 16,21 0-4-16,-21 0-3 0,0-22-2 15,21 22-2-15,-21 0-2 0,21 0-2 16,0 0-4-16,0 0-5 0,-22-20-11 16,22 20-22-16,0 0-15 0,0 0-4 15,0 0 0-15,0 0 6 0,0 0 13 16</inkml:trace>
          <inkml:trace contextRef="#ctx0" brushRef="#br0" timeOffset="9075.81">6286 360 22 0,'0'0'52'15,"0"0"5"-15,-21 0 3 0,21 0-5 0,0 0-16 16,0 0-15-16,0 0-5 15,0 0-4-15,0 0 1 0,0 0-1 16,0 0-1-16,0 0 1 0,0 0-2 0,0 0-1 16,-22 0-1-16,22 0 0 15,0 0 0-15,0 0 0 0,0 0 0 16,0-22 1-16,-20 22-1 0,20 0 0 16,0 0-2-16,0 0-2 0,-22 0 0 15,22 0-3-15,-20 22 0 0,20-22-2 16,-22 0 0-16,22 0 0 0,-21 20-1 15,21-20 0-15,-20 22-1 0,20-1 1 16,-22-21-1-16,0 42 0 16,22-21 0-16,0 1 0 0,-21-2 0 15,21 2 0-15,0-1 0 0,0 1 0 16,0-2 0-16,0 2 1 0,21-22 0 16,-21 20 0-16,0-20 0 0,22 23 2 0,-22-23 0 15,22 0 0-15,-2 0 0 16,1-23-1-16,1 23 0 0,-2 0-1 0,2-20 0 15,-22-2 0-15,20 22-1 16,2-20 1-16,-1 20-1 16,-21-22 0-16,0 22 1 0,22-21 1 0,-22 21 0 0,0 0 2 15,0 0 0-15,0-22-1 0,20 22 1 16,-20 0-2-16,0 22 0 16,0-22 0-16,0 0 1 0,0 0 0 15,22 21 1-15,-22-21 2 0,20 22 1 16,-20-22-1-16,22 20 1 0,-1-20-1 15,1 22-1-15,-22-22-2 0,20 0 0 0,2 0-1 16,-1 0 1-16,0 0-2 16,0 0 0-16,0-22 0 15,22-20-1-15,-21 21 0 0,-22-1 0 16,20 2 0-16,-20-2 0 16,0 1 0-16,0 1 0 0,0-2 0 15,-20 22 1-15,20-21-1 0,-22 21 0 16,22-22 0-16,-22 22 0 15,1 0 0-15,0 0 0 0,0 22 0 0,21-22-1 16,-21 21 0-16,0-21-4 0,-1 22-5 16,2-2-7-16,20 1-9 0,-22 1-16 15,22-2-30-15,-21-20-18 0,21 22-7 16,0-1 0-16,0-21 6 16,21 0 15-16</inkml:trace>
        </inkml:traceGroup>
        <inkml:traceGroup>
          <inkml:annotationXML>
            <emma:emma xmlns:emma="http://www.w3.org/2003/04/emma" version="1.0">
              <emma:interpretation id="{8EA891E9-CAE7-4E1A-8F76-7CDCD60740DA}" emma:medium="tactile" emma:mode="ink">
                <msink:context xmlns:msink="http://schemas.microsoft.com/ink/2010/main" type="inkWord" rotatedBoundingBox="20148,1351 22710,1336 22712,1768 20150,178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262.42">8848 295 24 0,'0'-20'54'0,"20"20"5"0,-20 0 5 16,0 0-3-16,22 0-18 0,-22 0-12 0,0 0-6 15,20 0-1-15,-20 20 0 0,0-20 1 16,22 0-1-16,-22 23 0 16,0-23-2-16,0 20-3 0,21 2-3 0,-21-22-3 15,0 20-2-15,0 2-1 0,0-1-2 16,0 1 0-16,0-22-2 0,0 20 1 16,0 1-3-16,-21 1 0 0,21-2-1 15,0 2 0-15,0-22-2 16,0 21 0-16,0-21 0 0,0 22 0 15,0-22-2-15,0 0 0 0,0 0-2 0,0 0-2 16,0 0-1-16,0-22-1 16,0 22-1-16,-22 0 0 0,22-21 1 15,0 21 1-15,0-22 2 0,0 22 1 16,0 0 1-16,0-20 1 0,0 20 0 16,-20-22 1-16,-2 22 0 0,22 0 1 15,-20-21-1-15,-2 21 0 16,22 21 1-16,-21-21-1 0,21 0 1 15,0 0 0-15,-22 22 0 0,22-22 1 16,-20 20 1-16,20 2 1 16,0-22 1-16,0 21 0 0,0-21 3 0,0 22 0 15,20-2 3-15,-20-20 1 16,0 0 1-16,22 22 0 0,-1-22-2 0,-21 0-2 16,22 0-3-16,-2 0-2 0,2 0-4 15,-2 0-5-15,2-22-8 16,-1 22-11-16,-21 0-19 0,0-20-34 0,22 20-19 15,-22-22-7-15,0 22 1 0,-22 0 8 16,22-21 16-16</inkml:trace>
          <inkml:trace contextRef="#ctx0" brushRef="#br0" timeOffset="13934.14">9167 508 23 0,'0'0'62'0,"21"0"9"0,-21 0 6 16,0 0 5-16,21 0-25 0,1 0-16 0,-22 20-12 15,20-20-6-15,1 0-3 16,0 0-4-16,-21 22-2 0,21-22-2 0,0 0-3 15,1 0-3-15,-2 0-2 0,2 0-3 16,-2 0-7-16,1 0-8 16,1 0-11-16,-22-22-18 0,21 22-22 0,-21 0-15 15,20-20-4-15,-20 20 2 0,0 0 9 16,22-22 17-16</inkml:trace>
          <inkml:trace contextRef="#ctx0" brushRef="#br0" timeOffset="13731.06">9229 295 15 0,'0'0'58'0,"0"0"7"0,20 0 3 16,-20 0 2-16,0 0-23 0,22 0-20 15,-22 0-9-15,0 0-5 0,20 0 0 16,-20 0 2-16,22 0 1 0,-22 0-1 16,21 0 0-16,-21 0-2 0,22 0-3 15,-22 0-3-15,0 0-3 0,20 0 1 16,-20 0 0-16,0 23 1 0,0-23 3 16,0 0 1-16,0 0 1 0,0 0 1 15,0 20-1-15,0-20 0 0,0 0-2 16,-20 22 0-16,20-22-1 0,-22 20-2 15,22 2 0-15,-21-22-2 0,21 21 0 16,-22 1-2-16,22-2-1 0,-20 1 0 16,20 1-1-16,0-2 1 0,-22 2-1 15,22-1 0-15,0 1-1 0,-20-2 1 16,20 2-1-16,0-22-1 0,0 20-2 16,0-20-6-16,0 23-7 0,0-23-10 15,-22 0-12-15,22-23-24 0,0 23-19 0,0 0-7 16,0-20 1-16,-21-2 6 15,21 22 11-15</inkml:trace>
          <inkml:trace contextRef="#ctx0" brushRef="#br0" timeOffset="14074.8">9588 465 26 0,'0'21'65'0,"0"-21"9"15,21 22 6-15,-21-22 2 0,0 20-25 0,0-20-21 16,0 22-13-16,0-22-9 16,0 21-4-16,0 1-5 0,0-22-2 0,0 20-6 15,0-20-11-15,0 0-25 16,0 0-23-16,0 0-13 0,0-20-6 16,0 20 1-16,-21-22 8 0,21 22 23 0</inkml:trace>
          <inkml:trace contextRef="#ctx0" brushRef="#br0" timeOffset="14215.42">9737 253 48 0,'20'0'58'16,"-20"0"1"-16,0 0-7 0,0 0-32 16,0 0-39-16,0 0-24 0,0 0-10 15,0 0-3-15,0 0 5 0</inkml:trace>
          <inkml:trace contextRef="#ctx0" brushRef="#br0" timeOffset="14574.61">9821 550 45 0,'21'21'63'0,"-21"1"4"0,0-22 3 15,22 20-7-15,-22-20-27 0,20 22-17 16,-20-22-7-16,22 20-4 0,-2-20-2 16,-20 0 0-16,22 0 0 0,-22 0-1 15,21 0 0-15,-21-20-3 16,22 20-2-16,-22-22-2 0,20 2-3 0,-20 20-1 16,22-22 0-16,-22 1 0 0,0-1 1 15,0 22 2-15,0-20 2 0,0-2 1 16,0 1 1-16,-22 21 0 15,22 0 0-15,-20-20 0 0,-2 20 0 16,22 20-1-16,-21-20 0 16,21 0-2-16,-22 0-2 0,2 21-3 15,20-21-6-15,-22 22-15 0,22-22-16 16,0 20-13-16,-20-20-4 0,20 22-2 16,0-22 6-16,0 21 12 0</inkml:trace>
          <inkml:trace contextRef="#ctx0" brushRef="#br0" timeOffset="15371.3">10265 318 29 0,'0'0'52'0,"0"0"5"0,0 0 1 0,22 0-5 15,-22 0-14-15,0 0-12 16,0 0-7-16,0 0-3 0,0-23-1 15,0 23 0-15,0 0 0 0,0 23 2 16,0-23 1-16,0 0 1 0,0 0 1 16,0 0-1-16,0 20-1 0,0 2-2 0,0-22-3 15,0 20-2-15,0 2-3 16,0-1-2-16,0 1 0 0,-22-2-1 16,22 1 0-16,0 1-1 0,0-2-1 0,-20-20 0 15,20 22-1-15,0-1-1 0,0-21-1 16,0 22 0-16,0-22 0 0,0 20-1 15,-22-20 0-15,22 0-1 16,22 0-2-16,-22 0 0 0,0-20-3 16,0 20 0-16,0-22-1 0,0 22-1 15,20-21 0-15,-20 21 1 0,22-22 0 16,-22 2 1-16,20-2 1 0,-20 22 0 16,22-21 1-16,-1 1 0 0,-21 20 2 15,22-22-1-15,-2 1 2 0,-20 21 0 16,22 0 1-16,-22-22 0 0,20 22 1 0,-20 0 1 15,0 0 1-15,0 0 1 0,22 22 0 16,-22-22 1-16,0 21 0 0,0 1 1 16,0-22 0-16,0 20-1 15,0 1 0-15,0 1 0 0,0-2-1 0,0 2-2 16,0-1 0-16,0 1 0 0,0-2-2 16,-22-20 0-16,22 22-3 0,0-22-6 15,0 20-8-15,0-20-12 0,-20 0-29 16,20 0-22-16,0-20-11 15,0 20-1-15,0 0 5 0,0-22 11 0</inkml:trace>
          <inkml:trace contextRef="#ctx0" brushRef="#br0" timeOffset="10919.13">7894 423 38 0,'0'0'70'0,"22"0"8"0,-22 0 6 15,0 22 0-15,21-22-30 0,-21 0-20 16,0 20-12-16,0-20-7 15,0 21-4-15,0 1-2 0,0-22-1 32,0 20-2-32,0 2-2 0,0-1-13 0,0-21-15 0,0 0-28 0,0 0-21 15,-21 0-11-15,21 0-3 0,0-21 5 16,0-1 11-16</inkml:trace>
          <inkml:trace contextRef="#ctx0" brushRef="#br0" timeOffset="11059.72">8001 275 28 0,'0'-22'68'0,"0"22"6"0,0 0 3 16,0 0 0-16,0 0-35 0,0 22-39 15,0-22-39-15,0 0-22 0,0 0-11 16,0 0-2-16,0 0 1 0,0 0 15 16</inkml:trace>
          <inkml:trace contextRef="#ctx0" brushRef="#br0" timeOffset="12653.1">8275 338 23 0,'0'0'50'0,"0"0"5"0,0 0 0 0,0 0-4 0,0 0-14 0,0 22-13 16,0-22-8-16,0 0-5 15,0 0-3-15,0 0 0 0,0 0 0 0,0 20 0 16,-20-20 0-16,20 0 1 0,0 0-1 15,0 0 2-15,0 22 0 16,0-22 1-16,0 21-1 0,0-21 0 0,0 22 0 16,-22-22 0-16,22 20-2 0,0 1 1 15,0 1-2-15,-20-2 0 16,20 2-1-16,0-1 0 0,0-21-1 0,0 22 0 16,-22-2-1-16,22 2-1 0,0-22 0 15,0 0-1-15,0 20-1 0,0-20 0 16,0 0-1-16,0 0 1 0,0 0 0 15,0 0 0 1,0-20-1-16,22 20 0 0,-22-22 0 16,20 22 0-16,-20-20 0 15,22-2 0-15,-2 1 0 16,-20-1 0-16,22 22 0 16,-1-20-1-16,-21-2 1 0,22 22 0 0,-2-21 0 15,2 21-1-15,-2-20 1 0,2 20 0 16,-1-22 0-1,1 22 0-15,-2 0 0 16,2-21 0-16,-22 21-1 0,21 0 2 16,-21 0 1-16,21 0 2 0,-21 21 1 15,0-21 1-15,0 0 1 0,0 22 1 16,21-22 0-16,-21 20-1 0,0 1 0 16,0-21-2-16,0 22-1 15,0-2-1-15,0 2-1 0,0-22-1 16,0 21 0-16,0 1-1 0,0-22-1 0,0 0-3 15,0 20-6-15,-21-20-11 0,21 0-18 16,0 0-28-16,0 0-18 0,0-20-8 16,0 20 3-16,0-22 6 15,0 22 18-15</inkml:trace>
        </inkml:traceGroup>
        <inkml:traceGroup>
          <inkml:annotationXML>
            <emma:emma xmlns:emma="http://www.w3.org/2003/04/emma" version="1.0">
              <emma:interpretation id="{686761A3-A3D4-470D-9A43-DA987D29BC4C}" emma:medium="tactile" emma:mode="ink">
                <msink:context xmlns:msink="http://schemas.microsoft.com/ink/2010/main" type="inkWord" rotatedBoundingBox="22944,1416 23090,1415 23092,1775 22946,1776"/>
              </emma:interpretation>
              <emma:one-of disjunction-type="recognition" id="oneOf6">
                <emma:interpretation id="interp6" emma:lang="" emma:confidence="0">
                  <emma:literal>b</emma:literal>
                </emma:interpretation>
                <emma:interpretation id="interp7" emma:lang="" emma:confidence="0">
                  <emma:literal>l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8</emma:literal>
                </emma:interpretation>
              </emma:one-of>
            </emma:emma>
          </inkml:annotationXML>
          <inkml:trace contextRef="#ctx0" brushRef="#br0" timeOffset="15839.94">10691 508 52 0,'0'0'64'0,"0"0"4"0,20 0 2 15,-20 0-10-15,0 0-27 0,22-22-15 16,-22 22-8-16,21 0-5 0,-21-21-3 15,20 21-2-15,-20-20-1 0,21 20-1 0,-21-22-1 16,0 22-1-16,21-21 1 16,-21-1 0-16,0 22 2 0,0-20 1 15,0 20 2-15,0-22 1 0,0 22 1 16,-21-20 0-16,21 20 1 0,0 0 1 16,-21 0 0-16,21 0 1 0,0 20 2 0,-20-20 1 15,20 22 3-15,-21-2 1 16,21-20 0-16,-22 22 0 15,22-1 0-15,-20 21-2 0,20-21-1 0,0 1-3 16,0-2-1-16,0 2-1 0,0-1-2 16,0 1-1-16,0-2 0 0,20 2-1 15,-20-2 0-15,22-20-1 0,-1 23-3 16,-1-23-8-16,-20-23-11 16,21 23-30-16,0-20-23 0,-21 20-12 15,21-22-4-15,-21 2 2 0,0-2 11 16,0 1 28-16</inkml:trace>
        </inkml:traceGroup>
      </inkml:traceGroup>
      <inkml:traceGroup>
        <inkml:annotationXML>
          <emma:emma xmlns:emma="http://www.w3.org/2003/04/emma" version="1.0">
            <emma:interpretation id="{A9718CA2-D795-450D-92BB-A7FA1E68EB86}" emma:medium="tactile" emma:mode="ink">
              <msink:context xmlns:msink="http://schemas.microsoft.com/ink/2010/main" type="line" rotatedBoundingBox="12562,2164 19827,2086 19838,3102 12573,3180"/>
            </emma:interpretation>
          </emma:emma>
        </inkml:annotationXML>
        <inkml:traceGroup>
          <inkml:annotationXML>
            <emma:emma xmlns:emma="http://www.w3.org/2003/04/emma" version="1.0">
              <emma:interpretation id="{D4EF6639-5F1E-4114-BAD6-427FB06E154E}" emma:medium="tactile" emma:mode="ink">
                <msink:context xmlns:msink="http://schemas.microsoft.com/ink/2010/main" type="inkWord" rotatedBoundingBox="12564,2364 14872,2339 14880,3106 12572,313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5557.22">530 1736 17 0,'0'0'55'15,"0"0"7"-15,0 0 4 0,0 0-1 0,0 0-22 16,-22 0-16-16,22 0-11 16,0 0-6-16,0 0 0 0,0 0 0 0,-22 0 2 15,22 0 1-15,0 0 2 0,0 0 1 16,-21 0 1-16,21 0-2 0,0 0 0 15,-21 21 0-15,21-21-2 0,0 0-1 16,-21 0-2-16,21 0-1 0,-21 0-1 16,21 21-1-16,-21-21 0 0,21 0-1 15,-22 21-1-15,22-21-1 0,0 21-1 16,-20-21-1-16,20 21-1 16,-22 0 0-16,22 1 0 15,0-1 0-15,0 0 2 0,0 0-1 0,0 0 1 16,22-21-1-16,-22 22 1 15,20-1-1-15,2-21 0 0,-22 21-2 0,21-21 1 16,0 0 0-16,0 0-1 0,0 0 0 16,-21-21 0-16,21 0 0 0,1 21-1 15,0-22 1-15,-2 1-1 0,1 0 1 16,-21 0 0-16,0-22-1 0,22 22 1 16,-22 0 0-16,0 0 0 0,-22 0 0 15,22 0 0-15,0 0 1 0,-21-1-1 16,1 22 1-16,-2 0-1 15,0 0 1-15,1 0-1 0,0 0 0 16,0 22-1-16,21-1-1 0,-21 0-5 16,0-21-8-16,21 21-10 0,0 0-28 15,0 0-26-15,0 0-13 0,0-21-3 16,21 22 4-16,0-22 8 0,-21 21 27 16</inkml:trace>
          <inkml:trace contextRef="#ctx0" brushRef="#br0" timeOffset="25932.13">782 1693 21 0,'0'0'58'0,"0"0"9"16,0 0 6-16,0 0 1 0,0 0-20 15,0 21-16-15,0-21-10 0,0 22-5 0,0-1-4 16,0 0-1-16,0 0-2 16,0 0-1-16,0 0-3 0,0 0-1 0,0 1-1 15,0-1-3-15,22 0-1 0,-22 0-1 16,0 0-1-16,0-21-1 16,0 22-1-16,0-22 0 0,21 0-1 0,-21 0 0 15,0 0 0-15,0-22-1 16,22 22 0-16,-22-21 0 0,20-21-1 0,2 21-1 15,-22-1-4 1,21-20-2-16,0 21-2 0,-21 0-2 0,21 0-4 0,0 0-4 16,-21-1-8-16,0 1-22 0,21 21-21 15,-21 0-7-15,0-21-3 0,22 21 3 16,-22 0 9-16</inkml:trace>
          <inkml:trace contextRef="#ctx0" brushRef="#br0" timeOffset="26494.53">1248 1291 28 0,'0'0'63'0,"0"0"6"0,0 0 4 15,0 0 0-15,0 0-24 0,0 21-19 16,0-21-9-16,-20 0-5 0,20 21 0 16,0-21-1-16,0 21 0 0,0 1 0 15,0-22 0-15,0 42-2 0,-22-21-1 16,22 1-3-16,0-2 0 0,0 23 0 16,0-22 0-16,-21 21 0 0,21 1-1 15,0-22 1-15,0 21-2 0,0 1-2 16,0-22-2-16,0 0-1 0,0 21 0 31,0-21-2-31,0-21 0 0,0 21 0 0,0 1 0 0,0-22 0 0,21 0 1 16,-21-22-2-16,22 22 1 0,-22-21-2 15,20 21 0-15,2-21 0 0,-22 0 0 16,20 0 1-16,2 21 0 0,-1-21 1 16,-21 21 1-16,22-21 0 0,-2 21 1 15,2 0 0-15,-22 21 0 0,21-21 0 16,0 0-1-16,-21 21 0 0,21 0-1 0,-21 0 1 15,21 0 0-15,-21 0-1 16,0 1 1-16,0-1 0 0,0 0-1 16,-21-21 1-16,21 21-1 15,-21-21 1-15,21 21-1 0,-21-21-1 16,0 0 1-16,-1 0-3 0,22-21-1 16,-20 21-4-16,-2 0-2 0,22-21-6 15,0 21-4-15,-21-21-4 0,21 21-7 0,0 0-20 16,0-21-20-16,0 21-9 15,0 0-2-15,0 0 2 0,21 0 7 16,-21 0 22-16</inkml:trace>
          <inkml:trace contextRef="#ctx0" brushRef="#br0" timeOffset="26697.84">1629 1820 28 0,'0'0'66'0,"22"21"8"15,-22-21 5-15,0 21 4 0,0-21-29 16,0 22-21-16,0-1-13 0,0-21-8 16,20 21-6-16,-20-21-3 0,0 21-6 0,0-21-7 15,0 0-13-15,0 0-23 16,0 0-19-16,0-21-9 0,22 21-2 16,-22-21 4-16,0 0 11 0</inkml:trace>
          <inkml:trace contextRef="#ctx0" brushRef="#br0" timeOffset="26853.86">1841 1481 54 0,'0'-20'80'0,"0"20"8"15,0 0 3 1,0 0-1-16,0 0-39 0,0 0-31 0,22 0-35 16,-22 0-20-16,0 20-24 15,0-20-14-15,0 0-4 0,0 0 2 0,20 0 5 16,-20-20 16-16</inkml:trace>
          <inkml:trace contextRef="#ctx0" brushRef="#br0" timeOffset="27322.73">1883 1651 18 0,'22'-21'65'0,"-22"21"11"15,0 0 8-15,21-22 5 0,-21 22-20 0,21 0-21 16,0 22-13-16,-21-22-9 0,21 0-6 16,0 0-5-16,23 0-5 0,-24 21-3 15,1-21-7-15,1 0-12 16,-2 0-27-16,-20 0-31 0,22-21-15 0,-22 21-9 16,0 0-1-16,0 0 7 15,0-22 25-15</inkml:trace>
          <inkml:trace contextRef="#ctx0" brushRef="#br0" timeOffset="27119.39">2056 1248 50 0,'0'0'75'0,"0"22"9"0,0-22 6 16,0 21-1-16,0 0-29 0,0 21-18 16,0-20-10-16,0 20-5 0,0-21-5 15,0 21-1-15,0 1-1 0,0-1-3 0,0 0-2 16,0 1-4-16,0-1-2 16,0-21-3-16,-23 22-4 0,23-1-3 15,0-21-6-15,0 21-9 0,-22-20-12 0,22-1-15 16,0-21-29-16,-22 21-20 0,22-21-8 15,0 0 2-15,-21 0 8 0,21-21 13 16</inkml:trace>
          <inkml:trace contextRef="#ctx0" brushRef="#br0" timeOffset="28322.23">2476 1715 29 0,'0'0'55'0,"0"0"6"0,0 0 3 15,0 0-3-15,0 0-19 0,0 0-12 16,0 0-9-16,0 0-4 0,0 0-3 16,21-21-1-16,-21 21 0 0,0 0 1 15,0 0-1-15,0 0 1 16,0 0 1-16,0 0 0 0,0 0-1 0,21 0 1 16,-21 0 0-16,0 0-1 0,22 21 0 15,-22-21 0-15,22 0-2 0,-22 22-1 16,0-22-2-16,20 21-2 0,-20-1-2 15,0-20-2-15,21 21-1 0,-21 0-1 16,0 0 1-16,0-21 0 0,0 21 1 16,0 1-1-16,0-22 1 0,0 21-1 15,0-21 1-15,-21 0-3 0,21 21 1 16,-20-21-1-16,20 0-1 16,0 0 0-16,-22 0-2 15,22 0-1-15,0-21-2 0,0 21 0 16,-22 0 0-16,22 0 1 0,0 0 1 15,0-21 1-15,0 21 2 16,-21 0 0-16,21-22 1 16,-21 22 0-16,0 0 0 15,21 0 1-15,-21 0-1 0,21 22 0 16,-21-22 0-16,-1 21 0 16,22-21 1-16,0 21-1 0,-20-21 1 15,20 20 1-15,20-20 1 0,-20 21 3 16,0-21 3-16,22 0 4 0,-22 22 2 15,21-22 0-15,0 0 0 0,0 0-2 16,0 21-2-16,-21-21-4 0,21 0-3 16,1-21-1-16,0 21-2 0,-2 0-3 15,1 0-6-15,-21 0-8 0,22 0-14 16,-22-22-27-16,0 22-32 0,0 0-17 16,0 0-5-16,-22 0 3 0,22 0 11 15,0-21 25-15</inkml:trace>
        </inkml:traceGroup>
        <inkml:traceGroup>
          <inkml:annotationXML>
            <emma:emma xmlns:emma="http://www.w3.org/2003/04/emma" version="1.0">
              <emma:interpretation id="{1C8C1463-7E94-4FF2-ABDA-3CE965DA3669}" emma:medium="tactile" emma:mode="ink">
                <msink:context xmlns:msink="http://schemas.microsoft.com/ink/2010/main" type="inkWord" rotatedBoundingBox="15125,2347 15722,2341 15731,3146 15134,3153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9087.78">2963 1312 20 0,'0'0'59'0,"0"0"9"0,0 0 3 16,0 0 2-16,21-21-23 16,-21 21-20-16,0 0-11 0,0 0-6 0,0 0-2 15,21 0-1-15,-21-21 0 0,21 21-1 16,-21 0 0-16,0 0-1 0,22 0-1 16,-22-22-2-16,0 22-1 0,0 0-1 15,0 0 0-15,0 0-1 0,0 0 0 16,0 0 1-16,0 0 0 0,0 22 1 15,0-22 0-15,0 0 2 0,0 21 1 16,0-21 1-16,-22 21 1 0,22 0 0 16,0 0 0-16,0 1 0 0,0-1-1 15,0 21 0-15,0-20-2 32,0 19 0-32,0-19-1 0,0 20 0 0,0 0-1 0,0-20-1 0,0 20 0 0,0 0-1 15,22-20-1-15,-22 20 0 16,0-21 0-16,-22 0-1 0,22 0 1 0,0 0-1 15,0 1 0-15,0-1 0 0,-21 0 0 16,21 0 0-16,-21 0 0 16,21-21-1-16,-21 0 0 0,21 0 0 15,-21 0 0-15,21 0 0 0,-21 0 0 16,21 0 0-16,-22 0 1 0,22 0-1 16,0 22 1-16,-20-22 1 15,20 21-1-15,0-21 1 16,0 0 2-16,20 21 1 0,-20-21 2 15,0 0 2-15,22 0 0 0,-22 21 2 16,21-21-3-16,-21 0-1 0,21 0-1 16,0 0-3-16,0 0 0 0,-21 0-1 15,21 0-3-15,1 0-5 16,0 0-7-16,-22-21-12 0,20 21-31 0,-20 0-28 16,0-21-14-16,21 21-5 0,-21-21 3 15,22-1 10-15,-22 1 28 0</inkml:trace>
          <inkml:trace contextRef="#ctx0" brushRef="#br0" timeOffset="29259.84">3302 1820 33 0,'0'21'72'0,"20"-21"8"16,-20 21 6-16,0-21 2 0,0 22-30 16,0-1-24-16,0-21-15 15,-20 21-8-15,20 0-5 0,0-21-3 0,0 21-1 16,0-21-5-16,0 0-7 15,0 0-17-15,0 0-27 0,-22 0-17 0,22 0-10 16,0-21-1-16,0 0 4 0,22 0 16 16</inkml:trace>
          <inkml:trace contextRef="#ctx0" brushRef="#br0" timeOffset="29400.2">3429 1586 70 0,'0'0'87'0,"21"-21"7"0,-21 21 4 0,0 0-6 16,21 0-38-16,-21 0-28 0,-21 0-21 15,21 0-18-15,0 0-34 0,0 21-26 16,-21-21-12-16,21 0-5 16,-22 0 2-16,22 0 9 0,0 0 29 15</inkml:trace>
        </inkml:traceGroup>
        <inkml:traceGroup>
          <inkml:annotationXML>
            <emma:emma xmlns:emma="http://www.w3.org/2003/04/emma" version="1.0">
              <emma:interpretation id="{7AFB001F-0298-47E6-A758-A3774972D8A3}" emma:medium="tactile" emma:mode="ink">
                <msink:context xmlns:msink="http://schemas.microsoft.com/ink/2010/main" type="inkWord" rotatedBoundingBox="16711,2119 17856,2107 17867,3107 16722,3120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0743.63">4572 1778 11 0,'0'-21'49'0,"0"21"8"16,0 0 3-16,0 0-1 0,0 0-13 15,0 0-15-15,0 0-9 0,0 0-5 16,0 0-4-16,0 0 0 0,0-21-2 15,0 21 0-15,0 0 0 0,0 0 1 16,-22 0 0-16,22 21-1 0,0-21 1 16,0 0 0-16,0 0-2 0,-21 0-2 15,21 0-1-15,0 21-2 0,-21-21-2 16,21 21 0-16,0-21-1 0,-21 21-1 16,21-21 0-16,0 21 0 0,0 0 0 0,0 1 1 15,-21-22 1-15,21 21 1 16,21 0 1-16,-21 0 1 0,0-21 1 15,0 21-1-15,21 1 0 0,-21-22-1 16,21 0-1-16,0 0 0 0,1 0-1 16,0 0-1-16,-22-22-1 0,20 22-1 15,1-21 0-15,-21 0 0 0,22 0 0 16,-2 0-1-16,-20-1 1 0,0 1-1 16,0 0 0-16,0 0 0 0,0 0 0 15,0 0 0-15,-20 0 0 0,20-1 1 16,-22 22 0-16,1 0 0 15,1 0 0-15,20 0 0 0,-22 22 0 16,0-22 0-16,22 21 0 0,0 0 0 16,0 0 0-16,0 0 1 0,0 0-1 15,0 0 1-15,0 1 0 0,0-1 0 16,22 0 2-16,-22 0 0 16,22 0 1-16,-2-21 0 0,1 22-1 0,1-22 0 0,-2 0-1 15,2-22-8 1,-2 22-8-16,2-21-15 0,-1 0-32 15,-21 0-21-15,22 0-11 0,-22-1-2 16,0 1 6-16,0 0 13 0</inkml:trace>
          <inkml:trace contextRef="#ctx0" brushRef="#br0" timeOffset="31462.44">4826 1461 32 0,'20'0'68'0,"2"0"7"0,-1 20 5 0,1-20 2 16,-2 0-30-16,23 0-21 0,-22 21-13 15,21-21-7-15,-21 0-4 0,1 0-4 16,20 0-2-16,-21 0-1 0,1 0-5 16,-2 0-10-16,2 0-26 0,-22 0-21 15,20 0-11-15,-20 22-5 0,0-22 1 16,0 21 8-16</inkml:trace>
          <inkml:trace contextRef="#ctx0" brushRef="#br0" timeOffset="31212.28">5080 1015 26 0,'0'0'57'0,"0"0"5"16,0 0 5-16,0 0-3 16,0 0-20-16,0 22-14 0,0-22-9 0,0 0-4 15,0 0-1-15,0 21 0 0,0-21 1 16,0 21 1-16,0-21 0 0,0 21 0 16,0 0 1-16,0 1-2 0,0 21 1 15,-22-23-1-15,22 22-1 16,0 1 0-16,0-1-2 0,0 1-1 0,0-1-3 15,-21 1-2-15,21-2-2 0,0 2-1 16,0-1-2-16,0 1 0 16,0-1-1-16,0 0-1 0,0 1-2 0,0-22-2 15,0 21-7-15,-21-21-9 0,21 0-14 16,0 1-31-16,0-22-25 0,-21 21-10 16,21-21-2-1,-21 0 6-15,21-21 11 0,0 21 30 0</inkml:trace>
          <inkml:trace contextRef="#ctx0" brushRef="#br0" timeOffset="31930.86">5376 1778 15 0,'0'0'62'0,"0"0"8"16,0 0 7-16,0 0 3 0,0 0-20 16,0 0-21-16,0 0-14 0,0 0-5 15,0 21-4-15,-22-21-1 0,22 0-1 16,0 21 0-16,0 0-1 0,0 0-1 15,0 1-2-15,0-22-3 0,22 21-1 16,-22 0-2-16,21 0 0 0,1 0 0 16,-22-21 0-16,20 22 0 0,2-22 1 15,-1 21-1-15,0-21-1 0,-21 0-1 16,21-21-1-16,0 21 0 16,0-22-3-16,-21 1-1 0,22 0-3 15,-22 0-4-15,22 0-2 0,-22-1-3 0,0 1-1 16,0 0 1-16,-22-21 2 0,22 21 1 15,-22 21 4-15,1-21 2 0,0-1 2 16,0 22 0-16,0 0-1 0,0 22-4 16,-1-22-17-16,2 21-25 0,-2-21-17 15,1 21-8-15,-1 0-2 0,2-21 3 16,-2 21 16-16</inkml:trace>
        </inkml:traceGroup>
        <inkml:traceGroup>
          <inkml:annotationXML>
            <emma:emma xmlns:emma="http://www.w3.org/2003/04/emma" version="1.0">
              <emma:interpretation id="{3B175937-CE84-4E9A-85D8-333179BEBB10}" emma:medium="tactile" emma:mode="ink">
                <msink:context xmlns:msink="http://schemas.microsoft.com/ink/2010/main" type="inkWord" rotatedBoundingBox="18110,2462 19831,2443 19837,3069 18117,3088"/>
              </emma:interpretation>
              <emma:one-of disjunction-type="recognition" id="oneOf10">
                <emma:interpretation id="interp14" emma:lang="" emma:confidence="0">
                  <emma:literal>ci</emma:literal>
                </emma:interpretation>
                <emma:interpretation id="interp15" emma:lang="" emma:confidence="0">
                  <emma:literal>Ci</emma:literal>
                </emma:interpretation>
                <emma:interpretation id="interp16" emma:lang="" emma:confidence="0">
                  <emma:literal>oi</emma:literal>
                </emma:interpretation>
                <emma:interpretation id="interp17" emma:lang="" emma:confidence="0">
                  <emma:literal>Gi</emma:literal>
                </emma:interpretation>
                <emma:interpretation id="interp18" emma:lang="" emma:confidence="0">
                  <emma:literal>ci.</emma:literal>
                </emma:interpretation>
              </emma:one-of>
            </emma:emma>
          </inkml:annotationXML>
          <inkml:trace contextRef="#ctx0" brushRef="#br0" timeOffset="34305.4">7112 1630 14 0,'0'0'48'0,"0"0"4"0,0 0 3 15,0 0-3-15,0 0-14 0,22 0-13 16,-22 0-7-16,0 0-3 0,0 0-2 15,0 0 1-15,0 0 0 0,0 0 2 16,0 0 0-16,0-22 0 0,0 22 1 16,0 0 0-16,0 0-1 0,0 0 0 15,0 0-1-15,0 0-2 0,0 22-1 16,0-22-1-16,0 0-3 0,0 0 0 16,0 0-3-16,0 0-1 0,-22-22-1 15,22 22 0-15,0 0 0 0,0 0-1 16,-22 0 1-16,22 0 1 0,0 22 1 15,-21-22 0-15,21 0 1 0,-21 0-1 16,21 21 0-16,-21-21 0 0,21 21 0 16,-21-21-1-16,21 21 1 0,-21 0-1 15,21 1 1-15,0-22 1 16,-22 21 2-16,22 0 3 0,0 0 3 0,0 0 2 16,0 0 1-16,22-21-1 0,-22 21-2 15,0 1-2-15,21-22-3 0,-21 21-3 16,21-21-1-16,0 21-2 0,-21-21-1 15,21 21 0-15,0-21-2 0,-21 0-5 16,22 0-8-16,-22-21-9 0,22 21-12 16,-2 0-17-16,-20-21-33 0,21 0-20 15,-21 21-4-15,0-22 2 0,22 1 7 16,-22 21 16-16,20-21 33 0</inkml:trace>
          <inkml:trace contextRef="#ctx0" brushRef="#br0" timeOffset="34571.06">7429 1672 26 0,'22'0'67'0,"-22"0"9"0,0 0 6 0,0 0 3 15,0 21-26-15,0-21-20 0,0 21-11 16,-22-21-8-16,22 22-2 0,0-1-1 15,0-21-3-15,-21 21-2 0,21 0-2 16,0 0-2-16,0 0-4 0,0-21-1 16,0 21-2-16,0-21-3 0,0 22-5 15,0-22-7-15,0 0-10 0,0 0-19 16,0 0-24-16,0 0-16 0,0 0-4 16,0-22 3-16,0 22 6 15,0-21 18-15</inkml:trace>
          <inkml:trace contextRef="#ctx0" brushRef="#br0" timeOffset="34774.16">7535 1461 38 0,'0'-22'72'16,"0"22"7"-16,0 0 4 0,21-21 2 0,-21 21-33 15,0 0-21-15,0 0-15 16,21 0-8-16,-21 0-4 15,0 0-3-15,0 0-5 0,0 0-9 0,0 0-24 16,0 0-23-16,0 21-14 0,0-21-5 16,0 22 1-16,-21-22 6 0,21 0 21 15</inkml:trace>
          <inkml:trace contextRef="#ctx0" brushRef="#br0" timeOffset="33227.43">5884 1608 21 0,'0'0'39'0,"0"0"5"0,0 0-2 0,0 0-2 16,0 0-8-16,0 0-7 0,0 0-5 15,0 0-3-15,0 0-2 0,0 0 0 16,0 0 0-16,0 22 1 31,0-22-1-31,0 0-1 0,0 0 1 0,0 21 0 0,0-21 0 0,0 0 0 0,0 21-1 16,0 0 0-16,0-21-1 0,0 21 0 16,0 1-2-16,-22-1-1 0,22 0-2 15,0 0-1-15,0 0-1 0,0 0-1 16,0 0-1-16,0 1 0 15,0-22-2-15,0 21 0 0,0 0 0 16,0 0-1-16,0 0-1 0,0 1 0 16,0-22 0-16,0-22 1 31,22 22-1-31,-22-21 0 16,21 0-1-16,-21 0 1 15,0 0 0-15,22-1-1 0,-22 1 1 16,20 0 0-16,2 0-1 0,-22 0 1 15,21 0 0-15,0 0 0 0,-21-1 0 16,21 1 0-16,0 0 0 16,0 21 1-1,-21 21 0 1,0 0 0-16,0 1 0 16,0-22 1-16,0 21 0 0,0 0 1 15,0 0 1-15,0 0 0 0,0 0 1 16,0-21-1-16,0 21 0 0,0 1 0 15,0-22-2-15,0 0 0 0,0 0 0 16,0 21-2-16,0-42 1 0,22 21-1 16,-22-22 0-16,22 1 0 15,-2 21 0-15,-20-21-1 0,21 0 0 16,1 0-2-16,-2 0 0 0,2 0 0 16,-2-1-2-16,2 22 1 0,-22-21 2 15,21 21 0-15,1 0 1 0,-2 0 3 16,-20 0 1-16,22 0 0 15,-22 0 0-15,20 21 1 0,-20 1 0 16,0-22 1-16,0 21 1 0,0 0 0 16,0 0-1-16,22 0 0 0,-22 0-1 15,0-21-2-15,0 21 0 0,0-21-1 16,0 22-2-16,0-22-3 0,-22 0-7 16,22 21-11-16,0-21-21 0,0 0-31 15,0 0-17-15,-20-21-7 0,20 21 3 16,0 0 8-16,0 0 20 0</inkml:trace>
          <inkml:trace contextRef="#ctx0" brushRef="#br0" timeOffset="33477.46">6668 1630 40 0,'21'-22'73'0,"-21"22"8"16,0 0 7-16,0 22 3 16,0-22-31-16,0 21-21 0,0-21-14 0,0 21-9 15,0 0-5-15,0 0-5 0,0 1-2 16,-21 20-2-16,21-21-1 0,0 0-1 16,0 0-3-1,-21 0-9-15,21-21-13 0,0 22-27 0,-20-22-22 0,20 0-12 16,0 0-1-16,0 0 3 0,0 0 12 15</inkml:trace>
          <inkml:trace contextRef="#ctx0" brushRef="#br0" timeOffset="33664.87">6773 1397 26 0,'21'-21'69'16,"-21"21"8"-16,0 0 4 0,0 0 3 15,22-22-27-15,-22 22-26 0,0 0-19 16,0 0-23 0,0 0-16-16,20 0-21 0,-20 22-16 15,0-22-7-15,0 0 0 0,-20 0 3 0,20 21 12 16</inkml:trace>
        </inkml:traceGroup>
      </inkml:traceGroup>
    </inkml:traceGroup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7.53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8AB15C1E-D811-49C6-AD28-7C1F17F6848E}" emma:medium="tactile" emma:mode="ink">
          <msink:context xmlns:msink="http://schemas.microsoft.com/ink/2010/main" type="inkDrawing"/>
        </emma:interpretation>
      </emma:emma>
    </inkml:annotationXML>
    <inkml:trace contextRef="#ctx0" brushRef="#br0">8 657 15 0,'-20'0'45'0,"20"0"5"0,0 0 2 0,0 0-5 16,0 0-11-16,0 0-12 15,0 0-6-15,0 0-6 0,0 0-2 16,0 0 0-16,0 0-1 0,0 0 0 0,0 0 2 15,0 0 0-15,0 0 1 0,0 0 0 16,0 0-1-16,0 0 1 0,0 0-2 16,0 0-1-16,0 0-1 0,0 0-1 15,0 0 0-15,0 0-1 0,0 0-1 16,20 0 0-16,-20 0-1 0,0 0-2 16,0-21 1-16,0 21-2 0,21 0 0 15,-21 0 0-15,22-22 0 0,-2 1 0 16,2 0-1-1,-22 0 0-15,20 0 0 0,2 0 1 16,-22 0-1-16,21-1 0 0,-21 1 0 16,22 0 0-16,-2-21 1 0,-20 20-1 15,22 1 0-15,-22 0 0 0,20 0 0 16,-20 0 0-16,0-1 0 0,0 1 0 16,22 1 0-16,-22-2 0 0,0 22-1 15,0-21 1-15,0 0 0 0,21 0 0 16,-21-1 0-16,0 22-1 0,0-21 1 15,0 0 0-15,-21 21 0 0,21-21 0 16,0 0 0-16,0-1 0 16,-22 22 0-1,2 0 0 17,-2 22 0-17,2-1 0 1,20 0 0-16,-22-21 0 15,22 21 0-15,-21 0 0 16,21 1 0-16,0-1-1 0,-22 0 1 16,22 0 0-16,0 1 1 0,-20-2 1 15,20 1 0-15,0 22 1 16,-22-22 2-16,22 0 1 0,0 22 1 0,-20-22 0 16,20 21 1-16,0-21 0 0,-22 22-1 15,22-22 0-15,0 21-2 0,0-21 0 16,0 0-1-16,-21 22-1 0,21-22 0 15,0 0-1-15,0 0 0 0,0 1-1 16,0-1 0-16,0-21 0 0,0 21 0 16,21-21-1-16,-21 21 0 0,0-42 0 31,22 21-2-15,-22 0-4-16,0-21-5 0,0 21-8 15,0-21-20-15,0 21-28 0,-22 0-16 16,22 0-5-16,0-22 1 0,0 22 6 15,-21 0 17-15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17.9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06FB67D-4FD3-4731-BC62-F109C36C3115}" emma:medium="tactile" emma:mode="ink">
          <msink:context xmlns:msink="http://schemas.microsoft.com/ink/2010/main" type="writingRegion" rotatedBoundingBox="15503,5111 20462,4862 20566,6933 15608,7183"/>
        </emma:interpretation>
      </emma:emma>
    </inkml:annotationXML>
    <inkml:traceGroup>
      <inkml:annotationXML>
        <emma:emma xmlns:emma="http://www.w3.org/2003/04/emma" version="1.0">
          <emma:interpretation id="{CFD085CA-28BE-4331-ABBE-3163AA6C12B1}" emma:medium="tactile" emma:mode="ink">
            <msink:context xmlns:msink="http://schemas.microsoft.com/ink/2010/main" type="paragraph" rotatedBoundingBox="16006,5004 19763,4984 19767,5677 16010,56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EA6234-EB17-482C-8B95-8E1DCAF9244D}" emma:medium="tactile" emma:mode="ink">
              <msink:context xmlns:msink="http://schemas.microsoft.com/ink/2010/main" type="line" rotatedBoundingBox="16006,5004 19763,4984 19767,5677 16010,5697"/>
            </emma:interpretation>
          </emma:emma>
        </inkml:annotationXML>
        <inkml:traceGroup>
          <inkml:annotationXML>
            <emma:emma xmlns:emma="http://www.w3.org/2003/04/emma" version="1.0">
              <emma:interpretation id="{DA267BF3-0107-479A-95DB-0CA68F60469B}" emma:medium="tactile" emma:mode="ink">
                <msink:context xmlns:msink="http://schemas.microsoft.com/ink/2010/main" type="inkWord" rotatedBoundingBox="16007,5188 16632,5185 16635,5607 16010,56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1573 191 94 0,'0'2'210'0,"0"0"26"16,0-2 14-16,0 2 3 0,0-2-13 15,0 2-43-15,0-2-45 0,0 0-34 16,0 2-25-16,0-2-17 0,0 0-12 0,0 3-12 0,0-3-6 15,0 0-8-15,0 2-6 0,0-2-5 16,0 0 3-16,0 0 3 16,0 0 7-16,0 0 6 0,0 0 0 15,0 0 2 1,0 0 0-16,1 0-10 0,-1 0-2 16,0 0-5-16,2-2-3 0,-2 2-6 15,0-3-6-15,0 1-3 0,1 0-3 16,-1-2-3-16,2 2-3 0,-1-1-1 15,-1-4 1-15,2 3-2 0,0 0 0 16,-1-2-1-16,2-1-1 0,-1 2 2 16,1-3-2-16,-1 2 0 0,1-3 0 15,-1 0 0-15,1 4 0 0,0-2 2 16,0 0 2-16,1-1 1 0,-3 2 3 16,2-1 0-16,1 2 4 0,-1-1-1 15,0-1 1-15,-1 1-5 0,2 2 2 16,-3 1-4-16,2-2 2 0,1 1-3 15,-3 2-1-15,3-2 2 0,-3 2 0 16,1 1 5-16,-1-2 4 0,3-1 3 0,-3 4 4 16,-1-2 2-16,3 0-1 15,-1 0-2-15,0 2-2 0,-1 0-3 0,1 0 1 0,-1 0-1 16,3 0 1-16,-4 2-2 0,1-2 3 16,1 2-3-16,0 0-1 0,-1 0 1 15,-1 3 1-15,2-4 3 0,-1 3-2 16,-1 0 0-16,2-2-1 0,-2 0-1 15,2 3-3-15,-2-2-1 0,0 1 0 16,1 1-2-16,-1-1 2 0,0 0-1 16,1 2-1-16,-1-1-1 0,0 2 1 15,0-1-2-15,0 2-2 0,0-1 2 16,0-2-2-16,0 1 5 0,-1 1 1 16,1-4 3-16,0 3 3 0,-1 1 0 15,1-3 2-15,0 0-2 0,-2-1-1 16,2 0-2-16,-2 1-6 0,2-3 0 0,0 2-5 15,0-3-1-15,2 0-1 0,-2 0 1 16,2-3 0-16,-1 2 2 0,0-2-1 16,2-1 0-16,-1 1-1 0,1-3 0 15,0 0-1-15,0-1 0 0,1 2 1 16,-1-2-1-16,2 1 0 0,-4 1-1 16,2 0 1-1,1-1 0-15,-1 2-1 0,-1 2 0 16,1-2 1-16,-2 2 0 0,3 0 1 15,-3 2 0-15,1 0 1 0,-1 0 1 16,3 2-1-16,-4 0-1 0,1 2 1 16,0-2-2-16,-1 2 0 0,1 0 1 15,-1 0 2-15,0 2 1 0,2-2 0 16,0 1 2-16,-2 1-1 0,0-3-1 0,1 1 0 0,-1-2-3 16,0 2 1-16,0-4 0 15,2 3 0-15,0-6-1 0,-1 2-1 16,2-2 3-16,1-3 0 0,0 3-2 0,1-4-1 15,0-1 1-15,0 2 1 16,0-4-1-16,1 5 1 0,1-5-2 16,-3 5 0-16,2-1-2 15,0-1 2-15,-1 3-3 0,0 2 2 16,2-2 1-16,-3 4 0 0,1 0-1 16,-2 0-1-16,2 2-1 0,-1 0 3 15,-2 3 2-15,1 1 2 0,0-3 0 16,-1 6 2-16,-1-3 2 15,3 2-3-15,-4 0 1 0,1 0-1 0,-1 0-2 16,0 1 0-16,2-2-3 0,-2 2-4 0,0-4 0 16,0 1-1-16,0 1-3 0,0-3-3 15,2 0-13-15,-2 0-27 0,1-2-37 16,-1-2-82-16,2-2-184 0,-2 2-135 16,0-5-59-16,1-2-14 0,1 0 19 15,1 4 71-15</inkml:trace>
          <inkml:trace contextRef="#ctx0" brushRef="#br0" timeOffset="289.66">2002 73 109 0,'2'6'435'0,"0"1"56"0,-1 1 34 15,-1 0 14-15,0 1-174 0,0 0-141 0,0 0-91 16,-1-2-55-16,1 2-35 0,0-1-21 16,0-1-17-16,0 0-19 0,0-1-28 15,0-2-68-15,-2 0-159 16,2-4-139-16,0 0-72 0,0 0-29 15,-2-4 9-15,2 0 53 0</inkml:trace>
          <inkml:trace contextRef="#ctx0" brushRef="#br0" timeOffset="504.28">2050-188 306 0,'-2'-4'450'0,"2"0"29"0,0 2 14 16,0 0-94-16,-2 2-263 0,2 0-248 15,0 0-191-15,0 0-98 0,0 0-53 16,0 7-2-16,0-4 56 0</inkml:trace>
          <inkml:trace contextRef="#ctx0" brushRef="#br0" timeOffset="1133.55">2110 106 339 0,'2'2'454'0,"-1"-2"47"15,-1 3 9-15,0-2-65 16,0 1-160-16,2-2-109 0,-1 4-67 15,-1-2-43-15,0 1-28 0,0 3-14 16,0-3-11-16,0 3-5 0,-1 3-3 16,-1-3-1-16,2 1 2 15,0 0 2-15,-1 1 0 0,1-2 2 16,-2 2-1-16,2-2-1 16,-2 0-3-16,2 1-3 0,0-3-2 15,0-1 0-15,2 1 0 0,0-1 2 0,-2-3 2 16,1 0 1-16,2-3 2 0,1-1 1 15,-3-2-2-15,4 1 1 0,-2-2-4 16,0 1-3-16,0-3 1 0,2 2 0 0,-2 2-1 16,2-2 0-16,0 0 0 0,-2 1 0 15,2 1-1-15,-2 1 0 0,2-1 1 16,-2 3 0-16,0 0 0 0,0 1 0 16,1 1 0-16,-3-2 7 0,2 4 8 15,0-1 8-15,-2 1 4 0,1 2 10 16,-1 0 4-1,1 3-2-15,-2 0-4 0,2 1-6 16,-2 1-5-16,0-3-5 0,0 3-8 16,1-4-3-16,-1 3-3 0,0-3-4 15,0 1-3-15,0-3-21 0,0 0-39 16,0-2-97-16,0-1-206 0,-1-4-126 16,-1 1-67-16,0 0-15 0,2 3 18 15,0-3 84-15</inkml:trace>
        </inkml:traceGroup>
        <inkml:traceGroup>
          <inkml:annotationXML>
            <emma:emma xmlns:emma="http://www.w3.org/2003/04/emma" version="1.0">
              <emma:interpretation id="{3FAE5400-EB6C-48AB-9FB0-1F78EFD66E25}" emma:medium="tactile" emma:mode="ink">
                <msink:context xmlns:msink="http://schemas.microsoft.com/ink/2010/main" type="inkWord" rotatedBoundingBox="17035,5277 17214,5276 17215,5422 17036,54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892.25">2599-107 81 0,'0'0'370'0,"2"-2"49"15,0 2 34-15,-1 0-19 16,1 0-112-16,1 2-98 16,0-2-53-16,0 0-32 0,1 2-13 15,0-2-8-15,1 0-2 0,2 1-4 16,0-1-6-16,-1 0-6 0,2 3-11 15,2-3-7-15,0 2-11 0,-1-2-13 16,-2 0-8-16,5 2-10 0,-3-2-7 16,-1 2-9-16,2-2-11 0,-2 0-4 15,-1 0-3-15,0 0-4 0,-1 0-4 0,2 0-26 16,-1 0-31-16,-4 0-49 0,-2 0-83 16,-1 0-194-16,0 0-145 0,-4 2-54 15,0 0-10-15,0 0 24 0,-3 1 76 16</inkml:trace>
          <inkml:trace contextRef="#ctx0" brushRef="#br0" timeOffset="2199.16">2612 37 398 0,'7'0'507'0,"-1"0"48"0,1 0 33 0,-2 0-73 15,3 0-200-15,0 0-120 0,0-2-72 16,2 2-44-16,0-1-29 0,0 1-17 15,1 0-31-15,0-3-58 0,-3 3-188 16,2 0-184-16,-2 0-97 0,-2 3-58 16,0-3-11-16,1 1 39 0</inkml:trace>
        </inkml:traceGroup>
        <inkml:traceGroup>
          <inkml:annotationXML>
            <emma:emma xmlns:emma="http://www.w3.org/2003/04/emma" version="1.0">
              <emma:interpretation id="{33871A45-57C5-4288-90EA-DAB7EC996B3C}" emma:medium="tactile" emma:mode="ink">
                <msink:context xmlns:msink="http://schemas.microsoft.com/ink/2010/main" type="inkWord" rotatedBoundingBox="17751,4995 18419,4991 18422,5602 17754,56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010.1">3382-391 223 0,'0'1'393'16,"0"6"45"-16,0-3 13 0,-2 3-37 15,2 0-125-15,0 1-83 0,-1 5-49 0,1-1-28 16,-2 2-21-16,0 2-11 0,-1 2-14 0,2 3-11 16,-3-1-4-16,3 1-7 15,-2 3-5-15,-1-1-5 0,0 0-6 16,1 2-4-16,0-2-6 0,-2 3-7 15,2-4-6-15,0 0-6 0,-1 0-4 16,1-4-6-16,2-1-1 16,-3-3-4-16,3-4-1 0,-1 0 0 15,1-2-2-15,1-1-14 16,0-3-19-16,0-2-30 0,0-1-51 16,-2-4-115-16,0-1-158 0,2 2-113 0,-1-3-46 15,1 5-4-15,0 0 32 0,0 0 103 16</inkml:trace>
          <inkml:trace contextRef="#ctx0" brushRef="#br0" timeOffset="3331.98">3519 208 231 0,'0'1'483'0,"0"2"47"15,-2 0 28-15,0-3-3 0,2 3-221 16,-1-2-141-16,1-1-85 0,0 0-53 15,0 0-42-15,1 0-54 0,1-4-90 16,-2 4-191-16,2-2-127 0,-1-2-63 16,2 3-19-16,0-1 18 0,1-3 71 15</inkml:trace>
          <inkml:trace contextRef="#ctx0" brushRef="#br0" timeOffset="4650.75">3946-354 252 0,'2'-3'396'0,"-1"2"42"0,1 1 2 0,-1 0-49 16,-1 0-125-16,2 0-86 16,-2 0-56-16,2 0-34 0,-2 0-23 15,0 0-15-15,1 0-10 0,-1 0-2 16,0 0-2-16,0 0 3 0,0 0 10 0,0 0 5 15,0 0 2-15,0 1-1 16,-1 2-2 0,-1 1-4-16,0 0-10 0,-1-2-5 15,2 4-6-15,-3-2-3 0,3 2-5 0,-3 0-2 16,0 0-1-16,-1 0-2 0,0 2 2 16,0-1-2-16,0 0 0 0,-2 1-3 15,2 2-2-15,-3-1-3 0,0 1-3 16,0 1-1-16,0 0-1 0,-2 0-2 15,3 0 3-15,-2 3 1 0,-1-3 1 0,0-1 0 16,2-1 4-16,0 2 0 0,1 0-2 16,1-4-1-16,-1 2-1 0,2 0-3 15,2-4-2 1,-2 1-2-16,4 0 0 0,-1-2 0 16,1-2 0-16,1 2-1 0,-2-1 0 15,2-3 1-15,0 4-1 0,0-3 4 16,2-1 7-16,-2 0 8 0,1 0 8 15,2 0 4-15,1 0 5 0,0 0 0 16,1-1-5-16,-1 1-6 0,0 0-8 16,3 0-2-16,-2 0-6 0,2-4-2 15,-1 4-2-15,1 0-3 0,-1 0 0 16,1 0 2-16,1 0-2 0,-2 0 1 16,-1 0-1-16,4 0 3 0,-3 0 0 15,0 0 1-15,3 0-4 0,-3 0 2 0,0 0-2 16,1-3-1-16,-1 3 0 15,-2-2 0-15,3 0 0 0,-3 0 0 16,1 2 0-16,0 0 0 0,-2-2 0 16,2 0 0-16,-2 2 0 0,1-2 0 15,-1 2 1-15,0-3-1 0,0 3 2 0,1 0-2 0,-3-1 2 0,2 1-2 16,-2 0 2-16,1-2-2 0,-1 2 0 16,2 0 0-16,-3 0 0 0,2 0 2 15,0 0 0-15,-2 0 10 0,0 0 6 16,0 2 6-16,0-2 6 0,0 1 0 15,0 4 5-15,0-1-5 0,0-2 1 16,0 2-2 0,-2 3 1-16,2-3 0 0,0 2-3 15,0-1-4-15,0 4-3 0,0-1-3 16,0 0 0-16,0 2 0 0,0 0 1 16,0 0-1-16,0 1 2 0,0 1-1 15,0-2 1-15,0 3-1 0,0-4-4 16,0 2 1-16,0-4-1 0,0 4-5 15,0-1-4-15,0-2-2 0,0-2 0 0,0 2-2 16,0-1-1-16,0-2 0 0,0 1 0 16,0 1 0-16,0-4 0 0,2 1 1 15,-2 1 0-15,0-1-1 0,0-2-2 0,0 1-16 16,0 0-26-16,0-1-41 0,0-1-62 16,-4-1-130-16,1-1-230 15,0-1-131-15,-1-2-52 16,-1 2 4-16,0-3 41 0,-1 4 119 15</inkml:trace>
        </inkml:traceGroup>
        <inkml:traceGroup>
          <inkml:annotationXML>
            <emma:emma xmlns:emma="http://www.w3.org/2003/04/emma" version="1.0">
              <emma:interpretation id="{12E39E34-1CEC-4337-AC1F-1963A9B583D2}" emma:medium="tactile" emma:mode="ink">
                <msink:context xmlns:msink="http://schemas.microsoft.com/ink/2010/main" type="inkWord" rotatedBoundingBox="19116,5246 19764,5243 19767,5677 19119,568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30.26">4733-71 250 0,'0'-1'373'15,"0"-2"35"-15,0 3-8 0,0-2-25 16,-1 2-86-16,1-1-79 0,0 1-59 0,0 0-38 15,0 0-21-15,0 0-15 16,-2 0-8-16,2 0-9 0,-1 0-6 16,1 0 0-16,-2 0-1 0,0 0 3 15,1 1 4-15,1 1 6 0,-4 1 3 0,1-2 4 0,2 2-2 0,-3 1-5 16,1 0-5-16,0 0-2 0,0 2-2 16,0-1-4-16,0 2-1 0,2-1-2 15,-3 3-6-15,1-2-7 0,2 2-6 16,-1 0-9-16,0 2-1 0,1-1-4 15,1-2 1-15,-2 2 0 0,2 1 1 32,2-2-1-32,-2 2 1 0,1-1-4 0,3-2 0 15,-3 2-6-15,4-2 2 0,-2-2-4 0,3 0-1 16,0-3-3-16,1 1 0 0,-3-4 0 16,5-4-1-16,-1 3 1 15,-2-3-1-15,2-3-2 0,-2-2 2 16,3 1-2-16,-2-4 1 0,1 0 0 15,-2 1 1-15,1-1-1 0,-3 0 0 0,1 2 0 0,0-2-1 16,-3 1 3-16,0 2-2 0,0-2 1 16,-1 1-1-16,-1 0-1 15,0 2 1-15,0-2-1 0,-1-1 0 0,1 1 0 16,-4 1 0-16,2 0 0 0,-1-1 0 16,0 2 2-16,-2-1-1 0,2 4-1 15,-4-2 1 1,2 4 0-16,1 0-1 0,-1 3-1 15,-2 3-3-15,2 0-6 0,1 1-21 16,0 3-29-16,-1 0-37 0,2 2-42 16,-4 1-58-16,2 1-109 0,2-2-143 15,-2 1-106-15,0 1-40 0,4-1 8 16,-1 0 43-16,2 3 102 0</inkml:trace>
          <inkml:trace contextRef="#ctx0" brushRef="#br0" timeOffset="6052.65">4784 25 223 0,'3'2'423'0,"0"2"44"0,1 2 23 16,-3-2-45-16,2 2-148 0,-1 1-101 15,0 0-55-15,-1 2-26 0,1 0-10 16,0 5-9-16,1-1-2 0,-3 1 0 15,4 0 1-15,-1 2-4 0,0 1-3 16,0-2 3-16,2 2-2 0,0-1-5 16,0-1-5-16,0-1-2 0,1-2-5 0,1-1-9 15,-1-2-12-15,-1 0-9 0,4-5-10 16,-3-1-14-16,2-3-12 0,-2-3-8 16,4-4-12-16,-2-1-8 0,-1-4-24 0,1 0-27 15,-1-2-39-15,-2 0-55 16,-1-2-122-16,0 1-189 0,-4 1-105 15,0 1-35-15,-2 5 7 0,0 2 40 0,-1 3 116 0</inkml:trace>
          <inkml:trace contextRef="#ctx0" brushRef="#br0" timeOffset="7588.63">5174 177 98 0,'-2'0'310'0,"0"0"33"0,2 0 19 16,0 0-6-16,-1 0-59 0,-1 0-61 16,2 0-54-16,0 2-29 0,0-2-25 0,-1 0-19 15,1 2-13-15,0-2-13 0,-2 0-11 16,2 1-11-16,-2-1-5 0,1 3-2 16,1-3-6-16,-2 0 0 0,1 0-6 15,-1 3-3-15,0-3-5 0,1 0-4 16,-1 1-5-16,0 1-6 0,2-2-1 15,-1 4-6 1,-1-2-1-16,2 2-4 0,-1-1 0 0,0 1-4 16,1 0-1-16,0-1 0 15,0 1 4-15,1 0 3 0,0 3 7 16,-1-3 3-16,3 2 4 0,-1-2 0 16,0 2 3-16,1-2-5 0,0 0-1 15,-1 0-5-15,3 1-1 0,-4-4 5 0,4 3 0 16,-2-4 7-16,4 2 1 0,-4-2 5 0,3-2-1 15,-1 2-3-15,1-4-7 0,2 3-4 16,-2-4-4-16,2 1-4 0,-1 0 0 16,1 0 0-16,-2 1 3 0,1-4-2 15,-2 3 3-15,2-2 0 0,-3 2 0 16,1-3-4-16,0 3 1 0,0-2-3 16,0 3-1-16,-2-4 0 0,0 1-1 0,0 1-2 15,1-2 1-15,-1-1-1 0,0 2-1 16,0-2 0-16,-1-1-2 0,-1 1 0 15,2-2 0-15,-2 0 0 0,3 2 0 16,-3-2 0-16,1 2 0 0,-1-2 0 16,1 2 0-16,0 0 2 0,-2-1 1 15,0 3 6 1,-2-2 5-16,0 2 7 0,1 0 4 16,-1 2 6-16,1-2 3 0,-3 4-3 0,0-2-6 15,1-1 3-15,0 4-6 0,-2 1-1 16,0 0-6-16,1 0-2 15,-1 0-2-15,-2 4-4 0,2-2-2 16,-1 2-2-16,0 0-1 0,1 3-1 16,-1-2-1-16,0 3 2 0,-1 0-1 0,3 1-1 0,-1-1-3 15,-2 2-3-15,2 1 0 0,1-2-4 16,-1 1-1-16,-2 0-2 0,3 0-4 16,1 0 2-16,-2 1-2 0,2 0-1 15,-2 0 1-15,4-1-1 0,-2 0 2 16,-1-1 1-16,1 0 0 0,0 0-8 15,1-1-13 1,-1-2-20-16,1 2-34 0,1-2-44 16,-1 0-92-16,1 0-192 0,-1-4-129 15,0 4-55-15,1 0-7 0,1 3 25 16,0-2 82-16</inkml:trace>
        </inkml:traceGroup>
      </inkml:traceGroup>
    </inkml:traceGroup>
    <inkml:traceGroup>
      <inkml:annotationXML>
        <emma:emma xmlns:emma="http://www.w3.org/2003/04/emma" version="1.0">
          <emma:interpretation id="{0C662E16-3092-4922-B5B4-E5EF2089C7C7}" emma:medium="tactile" emma:mode="ink">
            <msink:context xmlns:msink="http://schemas.microsoft.com/ink/2010/main" type="paragraph" rotatedBoundingBox="15568,6402 20527,6153 20566,6933 15608,7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6D6306-90CC-4F68-9850-AEBCFF2E6987}" emma:medium="tactile" emma:mode="ink">
              <msink:context xmlns:msink="http://schemas.microsoft.com/ink/2010/main" type="line" rotatedBoundingBox="15568,6402 20527,6153 20566,6933 15608,7183"/>
            </emma:interpretation>
          </emma:emma>
        </inkml:annotationXML>
        <inkml:traceGroup>
          <inkml:annotationXML>
            <emma:emma xmlns:emma="http://www.w3.org/2003/04/emma" version="1.0">
              <emma:interpretation id="{7C548D4C-A2D9-42ED-BD8A-0F021CC61FDC}" emma:medium="tactile" emma:mode="ink">
                <msink:context xmlns:msink="http://schemas.microsoft.com/ink/2010/main" type="inkWord" rotatedBoundingBox="15572,6483 17208,6401 17235,6942 15600,702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273.4">1793 1589 159 0,'0'5'297'0,"2"-3"29"0,0 1 5 16,-2-2-5-16,0-1-30 0,0 3-78 16,0-3-60-16,0 1-29 0,0-1-14 0,0 0-6 15,0 0-8-15,2-1-6 0,-2 1-10 16,2-3-11-16,-2 3-12 0,0 0-10 16,0 0-9-16,0-1-6 0,1-2-9 15,-1 1-6-15,2-3-7 0,-1 4-4 16,1-3-4-16,0 0-3 0,-1-2-2 15,2 0 0 1,1-2-2-16,1-1 0 0,-1-1 2 16,1-1-2-16,0 3 1 0,1-5 0 0,-1 4-2 15,0-4-3-15,1 0-3 16,-2 3-2-16,3-2-3 0,-2 2-1 16,0 0-2-16,-1 2 1 0,1 2 2 15,0 0 1-15,-2 0 2 0,2 1 3 0,-2 1-1 16,-1 4 6-16,0-1 1 0,-2-1 0 0,2 2 1 15,-1 2 4-15,-1-1 4 0,0 3-1 16,0 3 6-16,0-1 3 0,0 0 2 16,0 2 2-16,2-2 1 0,-2 2-2 15,2 0-3-15,-2 2-2 0,1-1-2 16,-1-2-3-16,0 2 0 0,0-1 0 16,2 0-3-1,-1-2-1-15,-1-1-2 0,0 0 0 16,0 0-2-16,2-1 1 0,0-3 1 15,-2-1 2-15,1 0 1 0,3-4 2 16,-3 0-2-16,2-3 1 0,2 0-4 16,2 2 0-16,-2-6-4 0,-1 4 0 15,3-4 2-15,-2 4-2 0,0-1 0 16,0 2 0-16,0 2 0 0,0 0 0 0,-2 4 0 16,2 0 0-16,-4 0 6 0,3 3 2 15,-3 1 7-15,-1 0-1 0,0 2 1 16,2-1 4-16,-1 2-4 0,-1 0 0 0,0-2-1 15,0 1-4-15,0-1-2 16,0 1 0-16,2-3-2 0,0-1-2 16,-1-2-2-16,2 0 1 0,1 0-2 0,-1-4 0 0,1-3 0 31,1 2 0-31,-1-2-1 0,4-2 0 16,-1 0 0-16,-1 1-1 0,2 2 1 15,-1 1-1-15,-1 1 1 0,-2-2 0 16,3 5 2-16,-3 1 1 15,0 1-2-15,-3 5 5 0,2-2 3 0,-1 0 8 16,0 0 3-16,-1 3 4 0,-1 2 4 16,0-2-4-16,0 0-3 0,0 1-7 15,-1-2-6-15,1 0-5 0,0 0-7 16,-2-3-22-16,2 2-33 16,0-3-48-16,0 1-101 0,-2-3-172 0,2 0-132 15,0 0-56-15,2-5-5 0,1 0 28 16,1 0 86-16</inkml:trace>
          <inkml:trace contextRef="#ctx0" brushRef="#br0" timeOffset="18450.09">2186 1445 239 0,'0'4'476'0,"1"0"52"0,-1 2 31 15,0 2-16-15,-1-1-191 0,1 2-138 16,0 1-79-16,0 0-50 0,0-1-31 15,1 1-25-15,1-3-36 0,-2-1-56 16,0 0-112-16,0-6-175 0,0 0-123 16,0 0-65-16,0 0-13 0,0 0 28 15,-2-6 100-15</inkml:trace>
          <inkml:trace contextRef="#ctx0" brushRef="#br0" timeOffset="18618.8">2246 1242 198 0,'0'-13'486'0,"1"5"47"0,1 2 24 16,0-1 14-1,-2 4-236-15,0 1-167 0,1 0-112 16,-1 2-113-16,0 2-187 0,0-2-158 16,0 0-82-16,0 5-35 0,0 5 3 15,0-3 52-15</inkml:trace>
          <inkml:trace contextRef="#ctx0" brushRef="#br0" timeOffset="17231.26">1525 1394 81 0,'-2'0'315'16,"2"0"46"-16,0 0-7 0,0 0-27 0,0 0-48 15,0 0-78-15,0 0-49 0,2 0-26 16,0 0-15-16,-1 0-7 15,1 0-8-15,-1-3-13 0,3 2-14 16,-3-2-17-16,2 2-12 0,2-3-13 16,-1-2-10-16,-1 3-5 0,0-1-6 0,0-1-2 0,2-2-2 15,-3-1-2-15,1 5 2 0,-1-4 2 16,-1 1-2-16,-1-1-1 0,0 1 6 16,-1 3 3-16,1-1 2 0,-4-3 2 15,3 3 1-15,-1 2 0 0,0 0-5 16,-1 0-1-16,2 2-4 0,-3 0-4 15,1 0 1 1,0 2-1-16,0 2 0 0,-1 0-1 16,1 3 0-16,2-1 0 0,-3-1 0 15,1 6 1-15,2-3-1 0,-3 2 3 16,3-2 3-16,-1 4 1 0,2-3 0 16,-1 0 0-16,1 1 0 0,1-1-2 15,-1-1 0-15,2 0-2 0,-1 0-2 16,3-1 0-16,-3-3 2 0,2 1-1 0,1-3-1 15,0-1 3-15,0-1 0 0,1 0-1 16,-1-1-1-16,3-2 1 0,-1-1 1 16,2-3-3-16,-2 1 1 0,0 0 0 15,2 0-2-15,-1-2 0 0,1 1 0 16,0-1 1-16,-2-2-1 0,1-1 0 16,0 4 0-16,-1-3 0 0,-1 0 0 0,2 0 0 15,-3-3 1-15,1 4 1 0,0-6-2 16,0 3 0-16,-2-2 0 0,2-1 1 0,-2 0 1 15,-1-2-1-15,2 3 1 16,-3 0 2-16,1-3 3 0,-2 3 5 16,2 3 6-16,-2-2 11 0,-2 1 2 15,0 0 7-15,1 1-5 16,-1 4-3-16,0-1-9 0,0 1-6 16,-1 3-7-16,0-2-3 0,0 2-3 15,1 1 0-15,-1 2-2 0,1 1 2 16,0 1-2-16,-1 2 0 0,2 0 0 15,-3 1 1-15,3-1 5 0,-1 1 1 16,1 3 3-16,1-1 3 0,-2 2 0 16,0 2 1-16,1 0 1 0,1 2-7 0,-2 0 0 15,2 4-4 1,0-2 4-16,0 3 0 0,0 0 6 16,0-2 6-16,0 3 4 0,0 1 2 15,0-1 1-15,2-1-4 0,-2 1-7 16,1-4-3-16,-1 2-6 0,2-4-3 15,-2-1-1-15,2 0-1 0,-2-2-2 16,0 0-5-16,0-4-12 0,0-1-28 16,0 0-40-16,-4 1-66 0,3-4-163 15,-2 3-163-15,-1-2-73 0,3 0-22 16,-4 1 16-16,2 3 54 0</inkml:trace>
          <inkml:trace contextRef="#ctx0" brushRef="#br0" timeOffset="19102.57">2306 1428 174 0,'2'7'443'0,"-1"0"47"0,-1 1 31 16,0 2-13-16,0-1-179 0,0 0-129 0,0 2-79 15,2 0-42-15,-1-4-28 16,-1 1-19-16,2-1-10 0,0-2-9 16,-1-2-3-1,1 2-6-15,-1-3-1 0,3-2-2 0,-3 0 0 16,3-4 1-16,0 0-2 0,1-2 0 15,0 0 0-15,1-2 0 0,2-1-2 16,-2-2 2-16,2 4 0 16,0-4 0-16,-1 3 0 0,1-2 0 15,-2 6 0-15,-1 0-1 0,0 0 1 0,-1 1 1 16,-1 3 7-16,0 0 7 0,-1 4 7 0,1 0 4 16,-1 3 5-16,-2 3 5 0,0 0 1 15,0 2-2-15,0 0-2 0,-2 0-3 16,0 1-4-16,2-2-6 0,-1 0-7 15,1-4-6-15,-2 4-10 0,2-7-24 16,0 1-39-16,0-2-83 0,-2-1-173 16,2-2-143-1,0 0-72-15,0 0-20 0,2-5 18 16,1 2 71-16</inkml:trace>
          <inkml:trace contextRef="#ctx0" brushRef="#br0" timeOffset="19706.93">2633 1369 204 0,'6'0'504'0,"2"-4"62"0,0 3 41 15,-2-2 25-15,2 1-222 0,2-2-156 16,0 2-95-16,-2-2-56 0,2 2-38 0,1 1-24 15,1-2-19-15,0 1-44 0,-3 0-102 16,-1 2-253-16,0 0-138 0,-1 2-77 16,1 3-35-16,-3-2 17 0,-4-1 84 0</inkml:trace>
          <inkml:trace contextRef="#ctx0" brushRef="#br0" timeOffset="19452.94">2642 1300 153 0,'1'-4'477'0,"3"0"57"0,-3 2 37 0,2 0 25 16,2 2-196-16,-1-1-140 0,0 1-88 16,1 0-44-16,3-3-28 0,0 3-15 0,-1 0-20 15,5 0-14-15,-4 0-11 0,1-2-11 16,1 2-14-16,-2 0-26 0,-2 0-39 15,-2 0-56-15,0 0-121 0,-4 0-205 16,0 0-118-16,-4 2-45 0,1 1 1 16,1 0 35-16,-3-1 107 0</inkml:trace>
          <inkml:trace contextRef="#ctx0" brushRef="#br0" timeOffset="16064.21">1151 1397 78 0,'5'0'399'0,"2"-1"58"0,-2-1 39 16,3 2 12-16,-1 0-137 0,-1-3-110 16,4 3-66-16,-1 0-41 0,1 0-27 15,1 0-21 1,0 3-19-16,-2-3-15 0,4 0-17 16,-1 0-16-16,0-3-10 0,0 3-10 15,1 0-7-15,0-1-5 0,-2 1-1 16,1 0-4-16,-4 0-3 0,4 0-27 15,-4 0-43-15,-2 1-72 0,-1-1-177 16,-2 3-156-16,-3-3-79 0,2 2-21 16,-2-2 20-16,0 0 60 0</inkml:trace>
        </inkml:traceGroup>
        <inkml:traceGroup>
          <inkml:annotationXML>
            <emma:emma xmlns:emma="http://www.w3.org/2003/04/emma" version="1.0">
              <emma:interpretation id="{236C6E5A-BDDC-44DB-965C-07684C619176}" emma:medium="tactile" emma:mode="ink">
                <msink:context xmlns:msink="http://schemas.microsoft.com/ink/2010/main" type="inkWord" rotatedBoundingBox="17647,6486 18340,6451 18365,6964 17673,699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5521.89">3710 1104 116 0,'0'-4'256'0,"0"4"11"16,0-4-12-16,1 1-22 0,-1-1-36 15,0 2-44-15,2 0-28 0,-2 0-19 16,2-2-5-16,-2 3-5 0,0-2-1 16,1 3-4-16,-1 0-4 0,2 0-3 15,-2 0-5-15,0 0-9 0,1 0-10 16,-1 0-9-16,0 0-8 0,0 0-9 16,0 0-2-16,0 0-2 0,0 0-5 15,0 0-2-15,0 0-5 0,0 0-1 16,2 0-2-16,-2 3 0 0,2-3 2 15,-2 1 0-15,0 2 2 0,1-2 5 16,-1-1 2-16,0 2 1 0,2 0 2 16,-2 0 6-16,0 2 1 0,0 3 1 15,0-3-1-15,0 3 2 0,0 4 0 16,-2-2 0-16,2 4-3 0,-1 2 0 16,1 0 1-16,-2 4 2 0,0-1-1 15,2 0-1-15,-1 2-3 0,-1 1 5 0,1 1-6 0,-3 0-4 16,3-1-4-16,-1 1-4 0,-1 0-4 15,0-1-3-15,-1-3-5 0,1-1-1 16,2 0 0-16,0-5-3 0,-1 0-1 16,1-3-1-16,-1-1-1 15,0-4-1-15,2 0 0 0,0 0-1 0,0-4-5 16,0 0-19-16,2 0-31 0,0-2-50 16,-2 0-120-16,0 2-187 0,0-4-119 0,0 4-47 15,0 0-6-15,0 0 33 0,0 0 108 16</inkml:trace>
          <inkml:trace contextRef="#ctx0" brushRef="#br0" timeOffset="26038.16">3894 1580 338 0,'0'-2'399'0,"0"-2"34"0,1 0-23 15,-1 0-69-15,2 0-121 0,0 0-78 16,-1-3-51-16,1 6-27 0,-1-3-20 16,3 2-13-16,-3-1-13 0,2 2-6 15,-1-2-5-15,1 1-3 0,-2 2-2 16,2-2 2-16,-1 2 5 0,-1 2 12 0,1 0 10 15,0 1 15-15,-2-2 10 0,-2 2 13 16,0 1 8-16,1-1-1 0,-1-1-3 16,-1 3-4-16,1-3-6 0,-2 0-3 15,1-2-8-15,-2 0-10 0,2 0-7 16,2-2-8-16,-1 0-11 0,0-1-7 16,2 1-7-16,2 0-21 0,0 2-37 0,-2 0-77 15,1 0-183-15,-1 0-150 0,0 0-79 16,0 2-25-16,3 0 15 0,1 3 63 15</inkml:trace>
          <inkml:trace contextRef="#ctx0" brushRef="#br0" timeOffset="24518.67">3222 1324 133 0,'2'0'307'0,"-2"0"33"16,0-1-7-16,1 1-23 0,-1-3-70 0,0 3-64 0,0 0-46 15,0 0-37-15,0 0-20 0,0 0-13 16,0 0-6-16,0 0-5 0,0 0-4 15,2 0 0-15,-2 0 3 0,0 0 3 16,0 0 2-16,0 0 0 0,0 0 2 16,0 0 0-16,0 0-3 0,0 0-2 15,0 0-5-15,0 0-5 16,0 0-9-16,0 0-7 16,0 0-4-16,0 0-6 0,0 0-1 15,0 0-1-15,0 0 3 0,0 0 1 16,0 0 0-16,1 0 1 0,-1 0-3 15,0 0-2-15,0 0-2 0,2 0 0 16,-2-1 1-16,2 1 1 0,-1-2 6 16,-1 2 3-16,4 0 6 0,-3-3 4 15,1 3 4-15,-1 0 4 0,3-1 5 16,-3-2 2-16,1 1 1 0,3 0 4 16,-2 1-3-16,2-2 2 0,0 3-4 0,0-2-5 15,0 0-4-15,1 2-8 16,1-2-5-16,-1 2-7 0,2 0-4 15,-1 2-5-15,1-2-3 0,2 2 0 16,0-2-2-16,-1 2-3 0,1 1 0 16,0-2 5-16,0 3-3 0,1-1-2 15,1-2 0-15,-4 2 0 0,0-1-4 16,2-1-4-16,-2-1-1 0,-1 3 0 16,1-2-1-16,-2-1 0 0,-1 0 4 15,0 0-1-15,-2 0 1 0,0-1 3 0,-1 1 0 16,0-3 3-16,0 2 0 0,-2-1 0 15,0-1 0-15,0 2 3 0,-2-2-1 16,0 3 0-16,1-2 2 0,0 0-1 16,0 2 2-16,-3 0-3 0,4 0 2 15,-1 2-4-15,-1-2 0 0,1 2-8 16,-1-2-16-16,2 3-20 0,-2-2-29 16,2 2-39-16,0-1-67 0,0 2-163 0,0-4-152 15,-1 3-65-15,1 2-19 0,0-1 15 16,0-4 54-16</inkml:trace>
        </inkml:traceGroup>
        <inkml:traceGroup>
          <inkml:annotationXML>
            <emma:emma xmlns:emma="http://www.w3.org/2003/04/emma" version="1.0">
              <emma:interpretation id="{E9501038-F1F1-4808-A519-6E3095BF9B59}" emma:medium="tactile" emma:mode="ink">
                <msink:context xmlns:msink="http://schemas.microsoft.com/ink/2010/main" type="inkWord" rotatedBoundingBox="18665,6466 19495,6424 19521,6934 18691,697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0332.21">4540 1306 97 0,'3'-1'416'0,"2"-2"57"0,-2 3 42 15,2 0 8-15,0 0-137 16,-1 0-119-16,1 0-71 0,2 3-44 0,1-2-27 16,-1 1-28-16,3 0-20 15,-2-2-23-15,1 3-16 0,3-3-15 0,-3 1-9 16,2-1-7-16,-2 3-2 15,-1-3-10-15,2 2-29 0,-2-1-53 16,-2-1-115-16,-1 0-176 0,1 0-127 16,-3 0-62-16,2 3-7 0,0-2 32 15,-1-1 102-15</inkml:trace>
          <inkml:trace contextRef="#ctx0" brushRef="#br0" timeOffset="30003.17">4540 1065 268 0,'0'0'362'0,"0"0"15"15,0 0-4-15,0 0-27 0,0 0-83 0,0 0-83 16,0 2-53-16,0 0-38 0,0-2-21 15,1 2-14-15,-1-1-6 0,2 2-7 16,-1 0-1-16,1-2 1 0,0 2 5 0,-1-2 2 16,3 1 4-16,-3 0 3 15,2 0-2-15,1-2-2 0,-1 3-8 16,2-2-6 0,0-1-7-16,-1 0-7 0,1 3-6 0,1-2-3 15,2-1-3-15,0 0-5 0,0 0 1 16,2 0-4-16,-1 0 2 0,1 3-4 15,0-3 2-15,1 0-1 16,-1 0-1-16,0-3-1 0,-2 3 0 16,-1 0 0-16,-1-1 0 0,1 1 0 0,-2-3 0 15,-1 3 0-15,0 0 1 0,-3 3 9 0,3-3 9 16,-4 0 7-16,1 0 6 0,1 0 3 16,-2 1-1-16,-2-1-6 0,1 0-9 15,-1 3-6-15,0-1-1 0,-1 0 2 16,0 1 3-16,0 1 7 0,-1 3 5 15,1-3 6-15,0 4 2 0,0-1 2 16,0 2-1-16,0 1-1 0,-2 0-3 0,2 5-3 16,-2-1-1-16,2 4-3 0,-2 0-1 15,0 2 3-15,1 1 2 0,-3 1 2 16,1 1 1-16,-1-1-2 0,2 0-4 16,2-1-2-16,-2-2-10 0,2 0-4 15,-2-4-5-15,2 0-2 0,-1-1-3 16,3-4-2-1,-1-1 0-15,0-1-2 0,2-2 2 16,-1-2 0-16,-1 0-1 0,2-2 0 16,0 0 0-16,0 1-1 0,0-3-10 0,0 3-22 15,0-1-31-15,0-2-43 16,-1 0-63-16,1 0-142 0,-4-2-166 16,1-1-102-16,0 2-33 0,0-1 9 15,-1-2 42-15,0 2 133 0</inkml:trace>
          <inkml:trace contextRef="#ctx0" brushRef="#br0" timeOffset="31357.53">4963 1122 56 0,'2'-2'357'0,"-1"0"51"16,-1 2 35-16,0-2-20 0,2 2-104 15,-2-3-93-15,2 3-69 0,-2 0-46 0,0 0-31 16,0 0-21-16,0 0-10 0,0 0-1 16,0 0 2-16,0 0 12 0,0 0 13 0,0 3 11 15,0-3 1-15,-2 2-2 0,0-2-4 16,-1 2-7-16,2 0-8 0,-3 0-3 15,3 2-7-15,-2-1-1 16,-2 3-8-16,1-2-8 16,1-1-5-16,0 2-6 0,0 2-3 15,-2-3-1-15,2 5 0 0,-4-4 0 16,3 4-4-16,-2 1 0 0,0-2-4 16,-1 4 2-16,-1-2 0 0,2 0-4 15,-2 3 2-15,-1-1 0 0,2-3-5 16,3 2-1-16,-1-2-7 0,0-2 1 15,2 1-4-15,-1 0 0 0,1-1 0 0,3 0 0 16,0 0 0-16,0 1-2 0,0-1 2 16,0-4-2-16,3 3 2 0,-1-2 0 15,1 1-1-15,2-4 1 0,0 3 1 16,0-1-1-16,1-2 0 0,0-1 0 16,2 0 2-16,0-1-2 0,1-2-2 15,3-1-3-15,-3 3-3 0,3-4-7 0,1-1-5 0,2 0-3 16,-2 0-4-16,0 0-1 15,0-1 2-15,-2 3 3 0,1 0 3 16,-4 1 5-16,-1-1 2 0,-1 1 4 16,1-1 3-16,-2 4 0 0,-2-1 5 31,0-2-4-31,0 3 4 0,-1-2-1 0,1 2 1 16,-1-2 0-16,-2 2-1 0,1 0 1 15,1 0 3-15,-1 0 1 16,-1 2 0-16,0 0 2 0,0 1 2 15,0-2-1-15,-1 3 2 0,1 0 1 16,-2 2 1-16,1 0 0 0,1 3 3 0,-2-3 3 16,0 2 3-16,2 2 3 0,-1 0 3 15,-1 0 0-15,1 2 0 0,-1-2 1 16,0 5 2-16,1-3 3 0,-1 2 2 16,-1 0 1-16,1-1 3 0,1 0-5 15,-3-2-5-15,1 1-1 0,3-2-8 16,-1-2-5-16,-1-2-3 0,0-2-4 15,2 3-4-15,-1-6-3 0,1 2-2 16,0-1-2-16,0 0-16 16,0-2-32-16,0 0-49 0,0 2-107 15,0-2-240-15,0 0-151 0,-2 0-69 0,-2 1-12 16,1-1 29-16,0 0 93 0</inkml:trace>
          <inkml:trace contextRef="#ctx0" brushRef="#br0" timeOffset="29062.88">4256 1130 165 0,'0'0'269'0,"0"0"14"15,-2 0-7-15,2 1-32 0,0-1-46 16,2 0-40-16,-2 0-27 0,0 0-22 16,2 0-17-16,-2 0-11 0,0-1-10 15,1 1-9-15,-1-2-5 0,2 2-4 16,-1 0 3-16,-1-2 0 0,0 2 3 0,2 0 0 16,-2 0 3-16,2 0 3 0,-2 0-2 15,0 0-3-15,1 0-7 0,-1 0-5 16,0 0-9-16,2 0-3 0,-2 0-8 15,2-2 0-15,-2 2-8 0,0 0-6 16,0-2-5-16,1 2-3 0,1 0-2 16,-2-2-4-16,1 0 0 15,1 2 0-15,-2 0-2 16,2-2 0-16,-2 2 0 0,0 0-1 16,1 0 2-16,-1 0 1 0,0 0 1 15,0 0 4-15,2 2 1 0,-1-2 5 0,-1 4 2 16,0-2 5-16,0 2 3 0,0-1 4 15,0 4-1-15,0 1-2 0,0 2-2 16,0 3-7-16,0-1-7 0,0 2-4 0,0-1 6 16,0 4 0-16,0 0 8 0,0 1 6 15,0 0 8-15,0 0 0 0,-1 0-1 16,-1-1 3-16,2-1-2 0,0-2-1 16,-1 0-3-16,-1 1-1 0,2-4-1 15,-2 0-4-15,2 0 0 0,-1-2 1 16,1 1 1-1,-2-2-1-15,1 1 0 0,1-1-1 16,-2-2-4-16,0-1-4 0,1 2-4 16,1-3 0-16,-2 0-3 0,0 3-2 15,2-4-1-15,-3-1-1 0,3 2-1 16,-1-1 0-16,1 2 0 0,-2 0 0 16,0-1-2-16,1-3 1 0,1 1 0 15,-1 2-3-15,1-2-9 0,0 0-17 0,1-2-27 0,-1 0-41 16,0-2-91-16,-1-3-196 0,0 2-133 15,1-2-55-15,0 0-13 16,0-3 20-16,1 2 80 0</inkml:trace>
        </inkml:traceGroup>
        <inkml:traceGroup>
          <inkml:annotationXML>
            <emma:emma xmlns:emma="http://www.w3.org/2003/04/emma" version="1.0">
              <emma:interpretation id="{A02ACC5E-FEF6-455C-A64F-7B256985D441}" emma:medium="tactile" emma:mode="ink">
                <msink:context xmlns:msink="http://schemas.microsoft.com/ink/2010/main" type="inkWord" rotatedBoundingBox="19926,6183 20186,6170 20215,6744 19954,675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3080.87">5581 796 70 0,'0'0'153'0,"2"-3"24"16,-2 3 18-16,0 0 11 16,1 0 4-16,-1 0-4 0,0 0-18 15,0 0-25-15,0 0-19 0,0 0-12 16,0 0-12-16,0 0-11 0,0 3-10 16,0-3-10-16,0 0-9 0,0 2-7 15,0-1-6-15,0-1-4 0,0 4-5 16,0-1-5-16,0 0-4 0,-1 2-3 0,1 1-5 15,0-2-4-15,-2 4-3 0,2 2-1 0,-2 0-3 0,1 4 1 16,-1 0 1-16,1 3 4 0,1 1 5 16,-4 0 8-16,3 2 0 0,-1 3 3 15,1-1-1-15,-3 0-6 0,3 1-9 16,-2-1-6-16,-1 2-8 0,3-2-3 16,-3 1-5-16,3-1-2 0,-1 1-5 15,-1-1 1 1,0-2-2-16,0 1-4 0,0-2 2 15,2 0-2-15,-3-1 1 0,1-2 0 16,2-4-3-16,-3 1 3 0,3-3 0 16,-1-2-3-16,2-1 1 0,-1-4 0 15,1-1 1-15,0 1 0 0,0-6-2 16,0-1 0-16,1 0 0 0,-1 0 0 0,2-2 0 16,-1-2 0-16,3 0 0 0,-3-3 0 0,2 0 0 15,1-2 0-15,-2-3 0 0,3-1 0 16,-2-1 0-16,2-2 0 0,0-1 0 15,0 0 0-15,-1 0-2 0,0-1 2 16,0 0-3-16,0-3 2 0,-3 3-1 16,2 0-1-16,-1 2 2 0,0-1-2 15,-1 1 0 1,-1 2 1-16,4 1-2 0,-4 2 2 16,1-2 2-16,1 3-1 0,-2 0 1 15,0 0 0-15,0 1-1 0,0 3 0 16,0 0 1-16,0 2 0 0,2 0-2 15,-2 1 2-15,2 4 2 0,-2-1-1 16,0 1 0-16,0 2-1 0,0-1 0 16,0 2-1-16,1-2-2 0,-1 2 3 0,3 0-2 15,-1 2 0-15,1-2 2 0,1 0 0 16,-1 2 1-16,2-2 0 0,-1 1-1 16,1-1 2-16,2 0-2 0,-2 3 0 15,-1-3 2-15,2 0 0 0,0 1 6 16,1 2 9-16,-2-3 7 0,-1 0 3 15,3 2 3-15,-1-2 1 0,1 0-6 0,-2 0-6 0,3 0-6 16,-5-2-3-16,2 2-3 0,2-3-3 16,-1 2-2-16,-1 1-2 15,0-3 0-15,0 3 0 0,-2 0 1 16,0 0-1-16,-1 0 2 0,-1 0 0 0,3 3-1 16,-4-3 1-16,0 0-2 0,0 1 1 15,0 2-2 1,0-3-15-16,0 2-23 0,-4-1-31 15,3 2-47-15,-2-1-80 0,-2-2-148 16,0 2-131-16,-2 1-69 0,3-2-16 16,-4 3 18-16,3-1 69 0</inkml:trace>
        </inkml:traceGroup>
        <inkml:traceGroup>
          <inkml:annotationXML>
            <emma:emma xmlns:emma="http://www.w3.org/2003/04/emma" version="1.0">
              <emma:interpretation id="{610CCA3F-F589-4ACA-A620-1F34C25EC748}" emma:medium="tactile" emma:mode="ink">
                <msink:context xmlns:msink="http://schemas.microsoft.com/ink/2010/main" type="inkWord" rotatedBoundingBox="19986,6808 20174,6799 20175,6817 19987,6827"/>
              </emma:interpretation>
              <emma:one-of disjunction-type="recognition" id="oneOf8">
                <emma:interpretation id="interp8" emma:lang="" emma:confidence="0">
                  <emma:literal>-</emma:literal>
                </emma:interpretation>
                <emma:interpretation id="interp9" emma:lang="" emma:confidence="0">
                  <emma:literal>_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è</emma:literal>
                </emma:interpretation>
                <emma:interpretation id="interp12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33693.48">5550 1428 209 0,'9'0'439'0,"0"0"46"16,2 0 28-16,1-2-27 0,0 2-180 16,1-2-116-16,3 1-74 0,-3-2-44 0,2 1-28 15,-1 2-22-15,-1-2-31 0,0 2-54 16,-4 0-122-16,-1 0-144 0,-2 0-109 15,1 2-54-15,-4 3-10 0,0-2 32 16,-1 3 111-16</inkml:trace>
        </inkml:traceGroup>
        <inkml:traceGroup>
          <inkml:annotationXML>
            <emma:emma xmlns:emma="http://www.w3.org/2003/04/emma" version="1.0">
              <emma:interpretation id="{398118A5-B3A9-4385-8947-AD13FA4B244E}" emma:medium="tactile" emma:mode="ink">
                <msink:context xmlns:msink="http://schemas.microsoft.com/ink/2010/main" type="inkWord" rotatedBoundingBox="19984,6437 20124,6429 20126,6460 19985,6467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3380.49">5547 1051 224 0,'7'2'438'0,"-1"0"51"0,1 0 38 16,-1 1-28-16,2-3-152 0,-1 1-96 15,1-1-56-15,0 0-37 0,2 0-31 16,0 0-27-16,-1 0-24 0,1 0-24 16,-1 0-20-16,-1 0-12 0,0 0-16 15,-2 0-27-15,1 0-33 0,-2 3-44 16,-2-3-79-16,-3 0-163 0,0 0-143 16,0 0-61-16,-2 1-12 0,-1 3 22 15,0 2 63-15</inkml:trace>
        </inkml:traceGroup>
        <inkml:traceGroup>
          <inkml:annotationXML>
            <emma:emma xmlns:emma="http://www.w3.org/2003/04/emma" version="1.0">
              <emma:interpretation id="{97CBABAE-C6AF-44F7-8E0C-2440EC020EBC}" emma:medium="tactile" emma:mode="ink">
                <msink:context xmlns:msink="http://schemas.microsoft.com/ink/2010/main" type="inkWord" rotatedBoundingBox="20382,6645 20551,6636 20566,6933 20397,6942"/>
              </emma:interpretation>
              <emma:one-of disjunction-type="recognition" id="oneOf10">
                <emma:interpretation id="interp14" emma:lang="" emma:confidence="0">
                  <emma:literal>H</emma:literal>
                </emma:interpretation>
                <emma:interpretation id="interp15" emma:lang="" emma:confidence="0">
                  <emma:literal>A</emma:literal>
                </emma:interpretation>
                <emma:interpretation id="interp16" emma:lang="" emma:confidence="0">
                  <emma:literal>tt</emma:literal>
                </emma:interpretation>
                <emma:interpretation id="interp17" emma:lang="" emma:confidence="0">
                  <emma:literal>-H</emma:literal>
                </emma:interpretation>
                <emma:interpretation id="interp18" emma:lang="" emma:confidence="0">
                  <emma:literal>h</emma:literal>
                </emma:interpretation>
              </emma:one-of>
            </emma:emma>
          </inkml:annotationXML>
          <inkml:trace contextRef="#ctx0" brushRef="#br0" timeOffset="34232.14">5979 1272 271 0,'-2'0'376'16,"2"0"36"-16,0 2 6 0,0 2-89 16,0-2-100-16,-1 5-61 0,1-2-37 15,0 3-21-15,0 0-9 16,-2 1-6-16,2 2-8 0,0 2-11 16,-2-1-6-16,2 2-12 0,0 2-10 15,-1-2-11-15,1 3-9 0,-2-3-5 16,1 0-10-16,1 0-1 0,0-1-4 15,0-4-2-15,0 2-4 0,0 0-2 16,0-6-5-16,-2 1-18 0,0 0-24 16,2-4-46-16,-1 1-98 0,-3-2-141 15,4-1-115-15,0 0-49 0,0 0-8 16,0 0 27-16,0 0 89 0</inkml:trace>
          <inkml:trace contextRef="#ctx0" brushRef="#br0" timeOffset="34949.2">5959 1418 42 0,'4'0'413'0,"-3"2"64"0,3-2 45 0,-1 3 26 16,2-2-132-16,-1 1-123 16,4 0-81-16,0 0-53 0,1 0-34 0,3-2-26 15,0-2-27-15,0 0-21 0,1 0-22 16,2-1-37-16,-4 3-57 15,-1-5-121-15,-5 5-200 16,-2 0-126-16,-3 0-66 0,2 5-11 16,-4-2 29-16,-1 3 106 0</inkml:trace>
          <inkml:trace contextRef="#ctx0" brushRef="#br0" timeOffset="34617.2">6111 1251 204 0,'0'0'417'16,"2"3"40"-16,0 1 26 0,-2-1-40 15,0 3-149-15,0 1-101 0,0 1-54 16,-2 0-32-16,2 4-17 0,-2-1-14 16,2 0-10-16,-1 2-5 0,-1 1-6 15,0 2-6-15,2 0-4 0,-3 1-6 16,2-1-7-16,-3 0-9 0,3 1-8 0,1-2-6 15,-3-1-5-15,3 1-1 0,-1-5-3 0,-1 2-8 16,2-4-19-16,0-1-25 16,0 0-40-16,-1-3-56 0,-1 1-132 15,0-3-122-15,-1 0-84 0,3-2-26 16,-3 0 13-16,3 0 40 0,-5-2 126 16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7.893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1E90BF96-9846-4772-ABED-28F538E50B94}" emma:medium="tactile" emma:mode="ink">
          <msink:context xmlns:msink="http://schemas.microsoft.com/ink/2010/main" type="inkDrawing"/>
        </emma:interpretation>
      </emma:emma>
    </inkml:annotationXML>
    <inkml:trace contextRef="#ctx0" brushRef="#br0">17 0 51 0,'0'0'67'0,"0"0"9"0,0 0 6 15,0 21-7-15,21-21-21 16,-21 0-15-16,0 21-9 0,-21-21-7 0,21 21-6 16,0-21-4-16,0 22-5 0,0-1-2 15,0-21-3-15,0 21-1 16,0 0-6-16,0-21-8 16,-22 21-12-16,22-21-27 0,0 0-24 15,0 0-11-15,0 0-2 0,0 0 4 0,0-21 10 16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8.065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0C9DF44-F6E7-46D5-9B2C-E203191F9924}" emma:medium="tactile" emma:mode="ink">
          <msink:context xmlns:msink="http://schemas.microsoft.com/ink/2010/main" type="inkDrawing"/>
        </emma:interpretation>
      </emma:emma>
    </inkml:annotationXML>
    <inkml:trace contextRef="#ctx0" brushRef="#br0">1 51 21 0,'0'-21'63'0,"22"21"7"0,-22 0 5 16,0-21 2-16,0 21-26 0,0 0-23 15,0 0-15-15,0-21-34 16,0 21-22-16,0 0-17 0,0 0-9 16,0 21-1-16,0-21 2 0,0 0 15 15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8.61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03C30EC9-472A-4C42-BBEE-B1A3348AF392}" emma:medium="tactile" emma:mode="ink">
          <msink:context xmlns:msink="http://schemas.microsoft.com/ink/2010/main" type="inkDrawing"/>
        </emma:interpretation>
      </emma:emma>
    </inkml:annotationXML>
    <inkml:trace contextRef="#ctx0" brushRef="#br0">26 0 37 0,'0'0'63'0,"0"0"7"0,0 21 5 0,0-21-3 0,0 21-24 16,0 0-17-16,0-21-9 0,0 22-5 15,0-1-4-15,0 0-2 16,0 0-1-16,0 0-2 0,-22 0 0 16,22 0-1-16,0 1-1 0,0-1 0 15,0-21-1-15,0 21-1 0,0 0-1 16,0-21-1-16,0 0 0 0,0 21-1 15,0-42 0-15,22 21-1 16,-22-21 0-16,20 0 0 16,2 0 0-16,-22-1-1 0,20 22 0 15,2-21 0-15,-1 0 1 16,1 0-1-16,-2 0 2 16,2 21 1-16,-22 0 1 0,21 0 1 0,-21 0 1 15,21 21 1-15,-21 0 0 0,0-21 2 16,0 21 0-16,0 0 0 0,0 1 0 15,0-1 0-15,0 0-2 16,0 0-1-16,0 0-1 0,-21-21-2 0,21 22-1 16,0-22-5-16,0 21-7 15,0-21-12-15,0 0-24 0,0 0-29 0,-21 0-15 16,21 0-5-16,0 0 2 0,21-21 10 16,-21 21 22-16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39.03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8D979E2-977D-4E11-9FB9-1A6931BA068E}" emma:medium="tactile" emma:mode="ink">
          <msink:context xmlns:msink="http://schemas.microsoft.com/ink/2010/main" type="inkDrawing"/>
        </emma:interpretation>
      </emma:emma>
    </inkml:annotationXML>
    <inkml:trace contextRef="#ctx0" brushRef="#br0">0 211 23 0,'22'0'67'0,"-22"0"10"0,0 0 5 0,20 0 5 16,-20 0-23-16,0 0-22 0,22-21-12 15,-22 21-6-15,21 0-4 0,-21 0-3 16,22 0-3-16,-2-21-3 0,-20 21-2 16,22 0-4-16,-22-21-1 0,20 21-2 15,-20-21-2-15,0 21 1 0,0-21-1 16,22-1-1-16,-22 22-1 0,0-21 1 16,0 0-1-16,-22 21 0 0,22-21 0 15,0 21 1-15,0 0 0 0,0-21 1 16,-20 42 0-16,-2 0 0 15,22 0 1 1,-20 0 0-16,20 1 0 0,-22-1 1 0,22 21 1 16,-21-21 1-16,21 0 0 0,0 0 1 15,0 22 0-15,0-22-1 16,0 0 0-16,21-21-2 0,-21 21 0 16,0 1-1-16,22-22-3 0,-22 0-7 15,20 0-15-15,-20 0-37 0,22 0-22 0,-22 0-13 16,20-22-4-16,-20 22 3 0,0-21 13 31,0 21 35-31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174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9639BCC-A5A6-4FD3-8239-8BC4E7C643C4}" emma:medium="tactile" emma:mode="ink">
          <msink:context xmlns:msink="http://schemas.microsoft.com/ink/2010/main" type="inkDrawing"/>
        </emma:interpretation>
      </emma:emma>
    </inkml:annotationXML>
    <inkml:trace contextRef="#ctx0" brushRef="#br0">39-5 19 0,'0'0'52'0,"0"0"7"0,0 0 4 15,0 0-3-15,0 0-17 0,0 0-13 0,22 0-10 16,-22 0-3-16,0 0-4 15,20 0 0-15,-20 0-3 0,0 0 0 16,22 0-1-16,-22 21-2 0,21-21 1 16,-21 0 0-16,22 0 1 0,-22 22 0 0,0-22 2 15,20 21 1-15,-20 0 0 16,0-21-1-16,0 21 1 0,22 21-2 16,-22-21-1-16,0 1-1 0,0-1-1 15,0 0-1-15,0 0-2 0,0 0 0 16,0 1-2-16,0-22-1 0,-22 21 0 15,22 0 0-15,0 0-1 0,0 0-1 16,0-21 0 0,0 0-1-16,0-21-2 0,0 21 0 15,0-21-2-15,0 21-1 0,0-21 1 0,-20 0-1 16,20 21 2-16,-22-22 2 16,22 22 0-16,-21-21 2 0,21 21 1 0,-22-21 0 15,2 21 0 1,-2 0 0-16,2 0 1 15,20 0 1-15,-22 0 0 0,22 21 1 16,0-21 1-16,0 21 1 0,0-21 0 16,0 22 2-16,0-22 2 0,0 21 2 15,0 0 3-15,22-21 3 0,-22 21 3 16,20-21 0-16,2 21 0 16,-2-21-3-16,2 0-3 0,-1 0-4 0,1 0-3 0,20 0-4 15,-22 0-6-15,2 0-7 16,-1-21-10-16,-21 21-16 0,22 0-37 15,-22-21-25-15,0 21-10 0,0 0-1 0,0-21 6 16,0 21 14-16,0 0 34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596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C1E9BEB-0A12-47E2-92A9-80B2FD6223BB}" emma:medium="tactile" emma:mode="ink">
          <msink:context xmlns:msink="http://schemas.microsoft.com/ink/2010/main" type="inkDrawing"/>
        </emma:interpretation>
      </emma:emma>
    </inkml:annotationXML>
    <inkml:trace contextRef="#ctx0" brushRef="#br0">0-2 43 0,'0'0'64'0,"22"0"6"15,-22 0 6-15,0 0-6 0,0 21-22 16,0-21-16-16,0 22-7 0,0-22-4 15,0 21-3-15,0 0-2 0,20 0-1 16,-20 0-1-16,0 0-2 0,0 0-2 16,0 1-2-16,0-1-2 0,0 0 0 15,0 0-1-15,22 0 1 0,-22 1 1 16,0-1 1-16,0-21 0 0,0 0-1 16,0 0-2-16,0 0 0 0,0 0-3 0,0 0 0 15,0-21-2-15,0-1 1 16,21 22-1-16,-21-21 0 0,22 0-1 15,-22 0 0-15,20 0-2 0,2-1-3 16,-22 1-4-16,20 0-4 0,-20 21-8 0,22-21-9 16,-22 21-23-16,21 0-23 0,-21 0-8 15,0 0-4-15,0 0 5 16,0 21 8-16,0-21 24 0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0.97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266BDB83-100D-4D8C-BBF1-1DA2CD272A4F}" emma:medium="tactile" emma:mode="ink">
          <msink:context xmlns:msink="http://schemas.microsoft.com/ink/2010/main" type="inkDrawing"/>
        </emma:interpretation>
      </emma:emma>
    </inkml:annotationXML>
    <inkml:trace contextRef="#ctx0" brushRef="#br0">2 173 41 0,'0'0'68'16,"21"0"7"-16,-21 0 3 0,21-21 0 0,1 21-31 15,-22 0-19-15,22 0-11 16,-2 0-6-16,-20-21-4 0,21 21-1 0,-21-22-2 15,22 22 0-15,-22-21 0 16,20 21-1-16,-20-21-1 0,0 0 0 16,0 0-1-1,-20 21-1-15,20-21 0 0,0 21 1 0,-22 0-1 0,22 0 1 16,-21 0 1-16,21 0 3 0,-20 0 3 16,-2 21 3-16,22-21 2 0,0 21 2 15,-22 0 1-15,22 0 1 0,-21 0-1 16,21 1 1-16,0-1 0 0,0 0 0 15,0 0 0-15,21 0-2 0,-21-21-2 16,0 22-3-16,22-22-3 16,-22 21-3-16,22-21-6 0,-2 0-10 0,-20 0-18 15,21 0-42-15,-21 0-25 0,0 0-14 16,0 0-3-16,0-21 6 0,0 21 14 16,-21 0 41-16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1.892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C16CB1F0-8B49-453F-A77B-46AA25D212D9}" emma:medium="tactile" emma:mode="ink">
          <msink:context xmlns:msink="http://schemas.microsoft.com/ink/2010/main" type="inkDrawing"/>
        </emma:interpretation>
      </emma:emma>
    </inkml:annotationXML>
    <inkml:trace contextRef="#ctx0" brushRef="#br0">42 127 32 0,'0'0'61'0,"0"0"8"0,0 0 7 32,0 0-2-32,0 0-20 0,0 0-14 0,0 0-10 0,0 0-6 0,0 0-4 15,0 0-4-15,0 0-3 0,0 0-1 16,0 22 0-16,0-22 0 15,0 0 1-15,-21 21 1 0,21-21 1 16,0 21 1-16,0 0 2 0,0 0-2 0,21-21 0 16,-21 22-1-16,0-22-1 15,0 21-2-15,21-21-3 0,-21 21-1 0,21-21-1 16,-21 0-2-16,22-21-2 0,-2 21-1 16,-20-21-2-16,22 21 0 0,-22-22 0 15,20 1 0-15,-20-21-1 0,22 21 0 16,-22-1 0-16,0 1-1 0,0-21 0 15,0 21 1-15,-22 0 0 16,2 0 2-16,20 21 0 0,-22 0 0 16,2 0 0-16,-2 21 0 0,1 0-1 15,0-21 0-15,21 21 0 0,-21 0 0 16,21 0-5-16,0 0-6 0,-22 1-7 16,22-1-9-16,22-21-12 0,-22 0-21 15,0 0-28-15,0 0-12 0,21-21-1 16,-21 21 3-16,21-22 10 0,-21 1 21 15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221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4F20A170-4BCE-4AF8-B790-6342A8C05AFF}" emma:medium="tactile" emma:mode="ink">
          <msink:context xmlns:msink="http://schemas.microsoft.com/ink/2010/main" type="inkDrawing"/>
        </emma:interpretation>
      </emma:emma>
    </inkml:annotationXML>
    <inkml:trace contextRef="#ctx0" brushRef="#br0">53 0 25 0,'0'0'59'0,"0"0"8"0,0 21 5 0,0-21 1 15,-21 0-22-15,21 21-15 0,0-21-9 16,0 21-3-16,0 1-2 0,0-1-1 16,0 0 0-16,0 0-1 0,0 21 0 15,0 1 0-15,-22-22-1 0,22 21-2 16,0 1-1-16,0-1-2 15,0 0-3-15,0-20-4 0,0 20-2 0,0-21-2 16,0 21-2-16,0-21-2 0,0 1-5 16,0-1-8-16,0 0-12 0,0 0-29 15,0-21-29-15,0 0-14 0,0 0-4 16,0 0 3-16,22 0 10 0,-22 0 27 16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408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7E372726-3AEB-425A-AFD3-1B728E69CF41}" emma:medium="tactile" emma:mode="ink">
          <msink:context xmlns:msink="http://schemas.microsoft.com/ink/2010/main" type="inkDrawing"/>
        </emma:interpretation>
      </emma:emma>
    </inkml:annotationXML>
    <inkml:trace contextRef="#ctx0" brushRef="#br0">21 0 46 0,'0'0'66'0,"0"21"6"0,0 0 2 16,0-21-5-16,0 21-30 0,0 0-18 15,0-21-12-15,0 22-10 0,0-22-16 16,0 0-23-16,-22 21-18 0,22-21-9 15,0 0-3-15,0-21 3 0,22 21 11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0:09.95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1A05FE9-BA11-470B-809F-DA4EA8C5BB91}" emma:medium="tactile" emma:mode="ink">
          <msink:context xmlns:msink="http://schemas.microsoft.com/ink/2010/main" type="writingRegion" rotatedBoundingBox="14681,5411 14635,5712 14412,5678 14459,5376"/>
        </emma:interpretation>
      </emma:emma>
    </inkml:annotationXML>
    <inkml:traceGroup>
      <inkml:annotationXML>
        <emma:emma xmlns:emma="http://www.w3.org/2003/04/emma" version="1.0">
          <emma:interpretation id="{78E21952-2B89-4DCA-815C-32E23DB88F8C}" emma:medium="tactile" emma:mode="ink">
            <msink:context xmlns:msink="http://schemas.microsoft.com/ink/2010/main" type="paragraph" rotatedBoundingBox="14681,5411 14635,5712 14412,5678 14459,5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D2A55A-D69E-4A64-951B-11B38E29568F}" emma:medium="tactile" emma:mode="ink">
              <msink:context xmlns:msink="http://schemas.microsoft.com/ink/2010/main" type="line" rotatedBoundingBox="14681,5411 14635,5712 14412,5678 14459,5376"/>
            </emma:interpretation>
          </emma:emma>
        </inkml:annotationXML>
        <inkml:traceGroup>
          <inkml:annotationXML>
            <emma:emma xmlns:emma="http://www.w3.org/2003/04/emma" version="1.0">
              <emma:interpretation id="{FA45707A-84CA-4C4E-8BF8-9F718174EDC5}" emma:medium="tactile" emma:mode="ink">
                <msink:context xmlns:msink="http://schemas.microsoft.com/ink/2010/main" type="inkWord" rotatedBoundingBox="14681,5411 14635,5712 14412,5678 14459,53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51 114 172 0,'0'6'224'0,"0"1"-5"0,0-2-10 15,0-1-18-15,0 2-22 0,0 1-30 16,0-1-14-16,1-1-5 0,-1 2-5 16,0-1-3-16,0 0-12 0,2 0-10 15,0 0-11-15,-2-2-11 0,1 2-9 16,-1 1-4-16,3-2-6 0,-1 0-5 15,0 0-2-15,-1 1 0 0,1-1-1 0,2 1-2 16,-3-2 2-16,2 0-2 0,1 0 3 16,1 0-3-16,-4 2-4 0,4-1-5 15,0-2-2-15,0 1-6 16,0-2-9-16,-1 0-2 0,1 1-4 16,2-3-3-16,-2 0-3 0,2-3-1 0,1 1-4 15,0 0 0-15,-2-2-3 0,1 1-3 0,-3-2-1 16,3 1 2-16,-2-2 2 0,0 2 1 15,2-3 6-15,-3 2 0 0,1-1 3 16,0-1 0-16,0-1 5 0,-2 1 0 16,0-2-2-16,1 1 4 0,-3-2 2 15,1 0 0-15,-2-1 3 0,1 0-1 16,-1 0 0 0,-1 2-1-16,-1 0-3 0,1 0-2 15,-1-2-3-15,0 4-2 0,-1-3-1 16,-2 3 0-16,2 1-2 0,-2-3 3 15,0 2-2-15,1 0 0 0,-1-1 2 16,-2 3 4-16,2 0 4 0,-2 1 6 16,1 0 3-16,-1 0 1 0,1 1 2 15,0 2-4-15,-1 1-4 0,1 0-2 0,0 1-3 16,0 2-2-16,-1 1 0 0,1-2-1 16,-1 2-3-16,3 0-1 0,-3 2-2 0,1 2 2 15,-1-1-2-15,2 0 1 0,-2 2 2 16,3-1 6-16,-3-1-2 0,2 4 6 15,0-1-1-15,1 0 0 16,-3-1-4-16,4 2-2 0,0 2-5 0,-1-4 1 0,3 2-3 16,-1-1 0-16,2 1 0 0,0-2 0 15,0 0 2-15,2 0-2 0,-1 2 0 16,3-3 2-16,-1-1 0 0,0 2-1 16,0-3 1-16,2 2-2 0,2-4 0 15,-3 2 1-15,5-2-1 0,-5-1 0 16,3-2 3-1,1-1-2-15,1-1-1 0,-1-4-2 16,0 1-6-16,-2-1 1 0,4-3 0 16,-3 3 0-16,1-2 3 0,-2-3 2 15,2 3 6-15,-1-4-1 0,-2 4 5 16,0-4 0-16,-1 1 2 0,0 0-4 16,-3 2 1-16,-1-2-1 0,0 0-2 0,0-1-2 15,-1 1-1-15,-3 0 0 0,1-1 1 0,-2 0-1 16,0 1 1-16,1-1-2 0,-3 2 2 15,2-2 2-15,-1 1 4 0,-1 2 1 16,0-2 1-16,1 2 1 0,0 2 1 16,-3-2-6-16,3 4-1 0,-2 0-2 15,1 2 0 1,-1 2-3-16,3 2 0 0,-1 2 0 16,-1 0-1-16,1 1-1 0,-1 2 1 15,1 1 1-15,1 2 0 16,-2 3 0-16,4-1 0 0,-1 2-1 15,1 1 1-15,0 0-2 0,0 0-3 0,1 3 4 16,2-3-1-16,0 2 2 0,2 1-1 16,-1-1 1-16,3-2 0 0,-1 2 0 15,1-5 0-15,0 3-1 0,1-4 1 16,0-3 0-16,3 2 0 0,-1-6 1 16,-1-1 2-16,2-1-1 0,0-4 2 15,1-5-5-15,1 0-7 0,-1-4 1 16,3 1-4-16,-3-4 0 0,1-3-3 15,-1 2 0-15,0-3 2 0,-2-1-4 16,-3 1-2-16,1 0 3 0,-1 1 3 16,-4 1 5-16,0 2 2 0,-2 0 2 15,-1 2 3-15,-1 0 3 0,0 2 2 16,-3 1 2-16,-1 3 4 0,3 1 3 16,-2 2 2-16,2-1-1 0,-3 4-1 15,4 0-1-15,-5 4-4 0,5 0-5 16,-3 4-1-16,1 1-1 0,1 0-2 15,0 6 0-15,1-3 0 0,3 4 0 0,-3-2 0 16,1 2 0-16,2-1 0 0,1 0 0 16,1 0-2-16,1-3 2 0,-1 1 0 15,3-2 0-15,-1-3 0 0,2-1 0 16,-2-3 0-16,4-2-3 0,-1-2 2 16,-1-2 2-16,2-2 0 0,-1-3 1 15,1-1 2-15,-3-1-1 0,1-2 0 0,-1-3-1 16,-1 3-2-16,1-3 0 0,-4 0 0 15,1 1 1-15,-2-2 1 0,-1 5-2 16,-1 0 1-16,-1-1-1 0,1 6 2 16,-2-1-2-16,2 4 2 0,-4 2-1 15,2 0-2-15,0 2-1 0,2 2 2 16,0-1-2-16,0 4 1 16,1 3-2-16,1-2 3 0,-1 2-2 15,0-1 1-15,2 2 0 0,2 0-2 16,0-1 3-16,-1-2 0 15,2 0 0-15,1-2 0 0,0-2 0 16,0-3 0-16,1-1 0 0,-1-1 2 0,3-3-1 16,-1 0-2-16,-2-2-4 0,1-2-7 15,-2-1-2-15,0 0-7 0,1 0-2 0,-3-1 2 16,-1 0 3-16,0 2 5 0,-1 2 6 16,-3 1 5-16,1-2 2 0,-2 4 6 15,0 3 4-15,3 0 7 0,-3 5 3 16,1 0 2-16,0 0 1 0,0 1-5 15,0 1-5-15,3 2-4 0,1 0-6 16,0-4 1 0,1 6-4-16,1-6 0 0,1 1 0 15,0 1 0-15,1-3 2 0,0 0-2 16,1-4 0-16,1 0 2 0,-1-1-1 16,-1-2 0-16,1-4-1 0,-2 3 0 15,1-3 0-15,-4 0 2 0,1-3-1 16,-2 1 2-16,1 4-1 0,-4-2 0 15,0 0-2-15,-1 3 2 0,2 4-2 0,-4 0-2 16,3 2-9-16,1 2-33 0,-2-2-102 16,4 4-216-16,-3-2-123 0,1 1-62 15,3 4-23-15,0-3 13 0,2 5 92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1:42.549"/>
    </inkml:context>
    <inkml:brush xml:id="br0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AC030F0-0607-477B-896F-5F5A7CC43DAE}" emma:medium="tactile" emma:mode="ink">
          <msink:context xmlns:msink="http://schemas.microsoft.com/ink/2010/main" type="inkDrawing"/>
        </emma:interpretation>
      </emma:emma>
    </inkml:annotationXML>
    <inkml:trace contextRef="#ctx0" brushRef="#br0">0 32 28 0,'20'-21'67'0,"-20"21"7"0,0 0 4 15,0-21 2-15,0 21-32 16,0 0-30-16,0 0-40 0,0 0-29 15,0 0-15-15,0 21-7 0,0-21-1 16,0 0 5-16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3T14:18:36.647"/>
    </inkml:context>
    <inkml:brush xml:id="br0">
      <inkml:brushProperty name="width" value="0.02352" units="cm"/>
      <inkml:brushProperty name="height" value="0.02352" units="cm"/>
      <inkml:brushProperty name="fitToCurve" value="1"/>
    </inkml:brush>
  </inkml:definitions>
  <inkml:traceGroup>
    <inkml:annotationXML>
      <emma:emma xmlns:emma="http://www.w3.org/2003/04/emma" version="1.0">
        <emma:interpretation id="{4560E897-24A4-4152-BE87-154CAD492887}" emma:medium="tactile" emma:mode="ink">
          <msink:context xmlns:msink="http://schemas.microsoft.com/ink/2010/main" type="writingRegion" rotatedBoundingBox="9925,7274 9968,7274 9968,7552 9925,7552"/>
        </emma:interpretation>
      </emma:emma>
    </inkml:annotationXML>
    <inkml:traceGroup>
      <inkml:annotationXML>
        <emma:emma xmlns:emma="http://www.w3.org/2003/04/emma" version="1.0">
          <emma:interpretation id="{91937744-0123-4604-B583-7EB4BCBA295D}" emma:medium="tactile" emma:mode="ink">
            <msink:context xmlns:msink="http://schemas.microsoft.com/ink/2010/main" type="paragraph" rotatedBoundingBox="9925,7274 9968,7274 9968,7552 9925,75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2539C0-0BC0-4B01-8835-C2415C4B3D5B}" emma:medium="tactile" emma:mode="ink">
              <msink:context xmlns:msink="http://schemas.microsoft.com/ink/2010/main" type="line" rotatedBoundingBox="9925,7274 9968,7274 9968,7552 9925,7552"/>
            </emma:interpretation>
          </emma:emma>
        </inkml:annotationXML>
        <inkml:traceGroup>
          <inkml:annotationXML>
            <emma:emma xmlns:emma="http://www.w3.org/2003/04/emma" version="1.0">
              <emma:interpretation id="{72EC8EED-7796-4821-9515-A4E4ADBC1445}" emma:medium="tactile" emma:mode="ink">
                <msink:context xmlns:msink="http://schemas.microsoft.com/ink/2010/main" type="inkWord" rotatedBoundingBox="9925,7274 9968,7274 9968,7552 9925,7552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}</emma:literal>
                </emma:interpretation>
                <emma:interpretation id="interp2" emma:lang="" emma:confidence="0">
                  <emma:literal>l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30 0 4 0,'0'0'53'0,"0"1"1"16,0 2-1-16,0-3 0 0,0 0 1 15,0 0 1-15,0 1-2 0,0-1 3 16,0 0 1-16,0 0 5 0,0 0 5 16,0 0 11-16,0 0 18 0,0 0 20 15,0 3 25-15,0-3 37 0,0 0 37 16,0 0 18-16,0 2-3 0,0-2-17 16,0 0-27-16,0 0-46 0,0 0-48 15,0 2-38-15,0-2-22 0,0 0-15 16,0 0-9-16,0 0-5 0,0 0-2 15,0 0-1-15,0 0 1 0,0 0-1 16,0 0 2-16,0 0 1 0,0 0 1 16,0 0 0-16,0 0 0 0,0 0-1 15,0-2 0-15,0 2 0 0,0 0-1 16,0 0 3-16,0 0 0 0,0 0 0 16,0 0 0-16,0 0-1 0,0 0 0 15,-6 0 0-15,6 0-1 0,0 0 0 16,0 0 0-16,0 0 1 0,0 0-1 15,0 0 3-15,0 0 1 0,-2 0 3 16,2 0 1-16,0 0 2 0,0 0-3 16,0 0-3-16,0 0-4 0,0 0-3 15,0 0-1-15,0 2-2 0,0-2 1 16,0 0 0-16,0 0 2 0,0 0 2 16,0 0 0-16,0 0 1 0,0-2 0 15,0 2 4-15,0-2 2 0,0 2 6 16,0 0 3-16,0 0 3 0,0 0 4 15,0 0-1-15,0 0-2 0,0 0-4 16,0 0-5-16,0 0-3 0,0 0-3 16,0 0-2-16,0 0-2 0,0 0-1 15,0 0-1-15,0 0-1 0,0 2 0 16,0-2 0-16,0 2 1 0,0-2 1 16,0 2 1-16,0-2 1 0,0 2 2 15,0-2 0-15,0 0 0 0,0 3-2 16,0-3 0-16,0 0-2 0,0 0 0 15,0 2-1-15,0-2 1 0,0 2 0 16,0-2-1-16,0 0 2 0,0 2 3 16,0-2 3-16,0 2 1 0,0 0 4 15,0-2 1-15,0 2-1 0,0 1-2 16,0-3-5-16,0 0-1 0,0 2-4 16,0 0 1-16,0-2-1 0,0 2 0 15,0-2 1-15,0 2 0 0,0 0 2 16,0-2 0-16,0 2 0 0,0 1 2 15,2-3 0-15,-2 2 1 0,0 0 0 16,0-2-1-16,0 2 0 0,0 0-2 16,0-2 1-16,0 2-4 0,6-2 0 15,-6 3 0-15,0-2-1 0,0-1-1 16,0 0 1-16,0 3 1 0,0-3 1 16,0 0-1-16,0 2 3 0,0-2 1 15,0 2 3-15,0-2-1 0,0 2 0 16,0 0 1-16,0-2-1 0,0 3 0 15,0-2-1-15,0 2 1 0,0-3 4 16,0 2 4-16,0 0 2 0,0-2 0 16,0 3 0-16,0-2-2 0,0-1-3 15,0 3-4-15,0-2-2 0,0 2-1 16,0-1-2-16,0-2-1 0,0 2-2 16,0 0-1-16,0 0 0 0,0 1 0 15,5-2 0-15,-5 2 0 0,0-2 0 16,0 2 0-16,0-3 0 0,0 2 0 15,0-2 1-15,0 2-1 0,0-2 1 16,0 0 2-16,0 3 1 0,0-3 3 16,0 0 3-16,0 1 3 0,0 2 2 15,0-3 0-15,0 2 1 0,0 0-1 16,0 0-2-16,-5 0-3 0,5 1-1 16,0-2 0-16,0 2-2 0,0-3-2 15,0 4 1-15,0-4-1 0,0 2-1 16,0 0 1-16,0-2 1 0,0 2 1 15,0-2 0-15,0 2 1 0,0 1 0 16,0-1-1-16,0 0 0 0,0 0 0 16,0 0-3-16,0 0-1 0,0-2-2 15,0 3 1-15,0-1-1 0,0 0 0 16,0 0 0-16,0 1 0 0,5-2-1 16,-5 1 2-16,0 1 1 0,0-1 1 15,0 0 2-15,0 2 3 0,0-2 2 16,0 3 0-16,0-4 0 0,0 4-1 15,0-3-3-15,0-2-2 0,0 3-1 16,0-1-2-16,0 0 0 0,0-1-1 16,0 2-1-16,0-3 0 0,0 2 0 15,0 0 0-15,0 1 0 0,0-3 0 16,0 0 2-16,0 1-1 0,0-1 1 16,0 0 0-16,0 0-1 0,0 0 0 15,0 0-1-15,0 0 0 0,0 0 0 16,0 0 0-16,0 0 0 0,0 2 0 15,0-2 0-15,0 0-1 0,0 2 0 16,0-2 0-16,0 3 1 0,0-3 0 16,0 2-2-16,0-2 2 0,0 2 0 15,0-2 0-15,0 2 0 0,0-2 1 16,0 0 0-16,0 2 0 0,0-2-1 16,0 0 1-16,0 0-1 0,0 0 0 15,0 3 0-15,0-3-1 0,0 0 1 16,0 2 0-16,0-2 0 0,0 2 1 15,0-2 0-15,0 2 0 0,0-2 6 16,0 2 2-16,0-2 3 0,0 0-1 0,0 0 2 16,0 0 0-16,0 0-4 0,3 0-2 15,-3 0-4-15,0 0-1 16,0 0-1-16,0 0-1 0,0 0 0 16,0-2 0-16,0 2 1 0,0 0 0 15,0 0 0-15,0 0 0 0,0 0-1 0,0 0 1 16,0 0-1-16,0 0 2 15,0 2 2-15,0-2 0 0,0 0 2 16,0 2 1-16,0-2 0 0,0 2-2 16,0-2 0-16,0 0-4 0,0 3 0 15,0-3 0-15,0 0 0 0,0 0 1 16,0 2-1-16,0-2 0 0,0 1 0 16,0 2 1-16,0-3 0 0,0 0-1 15,0 0 0-15,0 0-1 0,0 2 0 16,0-2 0-16,0 0 0 0,0 0 0 0,0-2 1 15,0 2 0-15,0 0-1 0,0 0 0 16,0 0 0-16,0 0 0 0,0 0 0 16,0 0 0-16,0 2 1 15,5-2-1-15,-5 0-1 0,0 0 1 0,0 0 0 16,0 0 0-16,0 2 1 0,0-2 2 16,0 0 0-16,0 0-1 0,0 0 0 15,0 0 0-15,0 0 0 0,0 0 1 16,0 0-1-16,0 0 4 15,0 2 0-15,0-2 0 0,0 0 0 16,0 0 0-16,0 0-1 0,0 0 0 0,0 0-3 16,0 0 0-16,0 0 0 0,0 0-1 15,0 0-1-15,0 0 0 16,0 3 0-16,0-3 0 0,0 0 1 16,0 0-1-16,0 0 1 0,0 0 0 15,0 0 0-15,0 0 1 0,0 0 0 0,0 0 0 16,0 2 1-16,0-2 0 0,0 0 1 15,0 0-2-15,0 0 1 0,0 0-2 16,0 0 0-16,0 0-1 0,0 0 1 16,0 0-1-16,0 0 0 0,0 0 1 15,0 0-1-15,0 0 0 0,0 0 0 16,0 0 0-16,0 0 0 0,0 0 0 16,0 0 0-16,0 0 1 0,0 0 1 15,0 0 0-15,-5 0-9 0,5 0-23 16,0 2-34-16,0-2-50 15,-3 0-113-15,-2-2-200 0,-1 0-143 0,-2-3-57 16,6 5-7-16,-9 0 32 0,8 2 98 16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6:39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02125A-CEFA-4F8A-8ED8-176F11F303C4}" emma:medium="tactile" emma:mode="ink">
          <msink:context xmlns:msink="http://schemas.microsoft.com/ink/2010/main" type="writingRegion" rotatedBoundingBox="1098,1251 24275,1058 24293,3222 1116,3415"/>
        </emma:interpretation>
      </emma:emma>
    </inkml:annotationXML>
    <inkml:traceGroup>
      <inkml:annotationXML>
        <emma:emma xmlns:emma="http://www.w3.org/2003/04/emma" version="1.0">
          <emma:interpretation id="{A06DDD98-0B33-458E-829B-7191CF0A09F5}" emma:medium="tactile" emma:mode="ink">
            <msink:context xmlns:msink="http://schemas.microsoft.com/ink/2010/main" type="paragraph" rotatedBoundingBox="1098,1251 24275,1058 24293,3222 1116,34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9A18B5-14B3-413C-A727-5131ABBA9150}" emma:medium="tactile" emma:mode="ink">
              <msink:context xmlns:msink="http://schemas.microsoft.com/ink/2010/main" type="line" rotatedBoundingBox="1098,1251 24275,1058 24288,2693 1112,2886"/>
            </emma:interpretation>
          </emma:emma>
        </inkml:annotationXML>
        <inkml:traceGroup>
          <inkml:annotationXML>
            <emma:emma xmlns:emma="http://www.w3.org/2003/04/emma" version="1.0">
              <emma:interpretation id="{B08B5CF6-1CE1-410D-8040-922FCE86EDA0}" emma:medium="tactile" emma:mode="ink">
                <msink:context xmlns:msink="http://schemas.microsoft.com/ink/2010/main" type="inkWord" rotatedBoundingBox="1101,1565 1902,1558 1907,2139 1105,21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230 45 39 0,'0'0'46'15,"0"0"3"-15,0 0-2 0,20-22-5 16,-20 22-14-16,0 0-7 0,0 0-6 16,0 0-4-16,0 0-1 0,0 0 0 15,0 0-2-15,0 0 0 0,0 0 0 16,0 0-1-16,0 0 1 0,0 0 0 0,0 0 1 15,0 0 0-15,0 0-1 16,0 0 1-16,0 0 0 0,0 0-1 16,0 0-1-16,0 0 0 0,0 0 0 15,0 0 0-15,0 0-2 0,-20-22 1 16,20 22-2-16,0 0 0 16,-22 0 0-16,22 0-2 0,0 0 1 0,-20 0-1 15,20 0 0-15,-21 0 0 0,21 0 0 16,-22 0 1-16,22 0-1 0,-21 0 0 15,21 0-1-15,-21 0 0 0,21 0 0 0,-21 0 0 16,1 0-1 0,-2 22 0-16,1 0 0 31,21-1-1-15,-21-21 1-16,21 20 0 15,0 3 0-15,21-23 0 16,-21 21 0-1,21 0 1 1,-21-21 0-16,22 0 0 16,-22 0 0-16,20 0 0 0,-20 21 0 0,21-21-1 15,-21 0 1-15,21 0 0 0,0 0 1 16,-21 0 0-16,22 22 1 16,-1-22 0-16,-21 0 0 0,20 0 1 15,2 21-1-15,-2-21 0 0,-20 20 0 16,22-20-1-16,-1 0 0 0,1 22 0 15,-22-22-1-15,20 20 0 0,1-20 0 0,1 24 0 16,-2-24 1-16,-20 20-1 16,22 1 1-16,-22-21 0 0,20 20 1 15,-20 2-1-15,21-22 2 0,-21 22-1 16,0-1 0-16,0-21 1 0,0 20 0 0,0 2 0 16,0-22 1-16,0 22-1 15,0-2-1-15,-21-20 0 0,21 0-1 16,0 22-1-16,-20-22 0 0,20 21 0 15,-22-21 1-15,2 0 2 0,20 0 0 16,-22 22 2-16,1-22 0 0,1 0 0 0,-2 0 0 16,1 0-1-16,-1 0 0 0,2 0 1 15,20 0 0-15,-22 0-1 16,2 0 0-16,20 0-2 0,-21 0 0 16,-1 0-1-16,22 0-1 0,0 0 0 15,-21 0-1-15,21 0-1 16,-21 0 0-16,21 0-4 15,0 0-4-15,21 0-6 0,-21 0-10 16,0 0-10-16,0 0-28 0,0 0-24 16,0 0-8-16,0 0-1 0,21 0 5 15,-21-22 9-15,0 22 28 0</inkml:trace>
          <inkml:trace contextRef="#ctx0" brushRef="#br0" timeOffset="999.86">695 384 11 0,'0'0'29'0,"0"0"3"15,0-22-1-15,0 22-2 0,0 0-2 16,0 0 0-16,0 0-3 0,0 0-1 15,0 0-1-15,0 0-2 0,0 0-2 16,0 0-1-16,0-20-2 0,0 20 0 16,0 0-1-16,0 0-2 0,0 0-1 15,0 0-1-15,0 0-2 0,0 0 0 16,0 0-2-16,0 0-1 0,0 20 0 16,0-20-1-16,0 0-1 0,20 0-1 15,-20 0 0-15,22 0-1 0,-22 0 0 16,20 0 0-16,2 0-1 15,-22 0 1 1,22 0-1-16,-22-20 0 16,0 20 1-1,0-21-1-15,0 1 0 16,-22 20 1 0,22-24-1-16,-22 24 1 15,22-20 1-15,-20 20 0 0,20 0 0 16,-22 0 1-16,22 0-1 0,-20 0 0 15,20 0-1-15,0 0 0 0,-21 0-1 16,21 20 1-16,0-20 0 0,0 0 0 16,-22 24 0-16,22-24 0 0,0 20 0 15,0-20 1-15,-22 21 1 0,22-21 1 16,0 20 1-16,0 2 1 0,0 0 1 16,0-1 2-16,0-21 0 0,0 20 1 15,0 2-1-15,0 0 0 0,0-22-1 16,0 20-1-16,22 2-3 0,-22-22 0 15,22 21-1-15,-22-21-1 0,21 0-1 16,-21 0 0-16,20 0 0 0,-20 22-7 16,22-22-13-16,-22 0-38 0,20-22-22 15,-20 22-11-15,0 22-6 0,22-22 3 16,-22 0 11-16</inkml:trace>
        </inkml:traceGroup>
        <inkml:traceGroup>
          <inkml:annotationXML>
            <emma:emma xmlns:emma="http://www.w3.org/2003/04/emma" version="1.0">
              <emma:interpretation id="{3D8BB9E8-2AEC-4300-A5CB-F9D58304CF2C}" emma:medium="tactile" emma:mode="ink">
                <msink:context xmlns:msink="http://schemas.microsoft.com/ink/2010/main" type="inkWord" rotatedBoundingBox="2554,1300 5116,1279 5123,2127 2561,21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08.88">1605 235 47 0,'0'0'58'0,"0"0"4"16,0 0 2-16,0 0-11 0,0 0-19 15,0 0-12-15,0 0-8 0,0 0-4 16,0 0-2-16,0 0-1 0,0 0 2 15,0 0 1-15,0 0 1 0,0 0 2 16,0 0-1-16,0 0 1 16,0 0-2-16,0 0 0 0,-21 0-2 0,21 0 0 15,0 0 0-15,-21 0 0 0,21 0-1 16,-22 22 0-16,22-22-2 16,0 0 0-16,-20 0 0 0,20 20-2 15,-22-20-1-15,22 0 0 0,-21 24-2 16,21-24 0-16,0 20 0 0,-22 1-1 0,22-1 0 15,0 2 0-15,0 0 0 16,0-1 0-16,0-1 0 0,22 2 0 16,-22 0 0-16,21-2 0 0,-21 2 0 15,22-1 0-15,-2-21 1 0,-20 22-1 16,22-22 0-16,-1 0 0 0,0 0 0 16,0 0 0-16,0 0 0 0,0-22 0 15,-21 22 1-15,22-21-1 0,-1 21 0 16,-21-22 0-16,21 2 0 15,-21-2 2-15,0 22 0 16,0 0 1-16,0 0 1 0,0 0-1 16,0 0 0-16,21 0 0 15,-21 0-2-15,0 0 0 0,21 22-1 16,0-22 0 0,-21 20 0-16,22-20 0 0,-1 0 0 0,0 0 0 15,0 22 1-15,1-44-1 16,-2 22 0-16,2 0 0 15,-22-20 0-15,20 20 0 16,-20-22 0-16,22 0 0 16,-22 2 0-16,0-1 1 0,0 21-1 0,-22-22 0 15,22 0 0-15,-20 2 1 0,20 20 0 16,-22-21 1-16,2 21 1 0,-2-20 0 16,1 20 1-16,21 0 0 15,-21 20-1-15,0-20 0 0,-1 21-2 0,1-1-3 16,21 2-7-16,-21 0-9 15,21-22-15-15,0 21-34 0,0-1-19 16,0-20-9-16,0 22 1 16,21-22 5-16,-21 22 14 0</inkml:trace>
          <inkml:trace contextRef="#ctx0" brushRef="#br0" timeOffset="2843.08">2155 277 0 0,'0'0'46'0,"0"0"7"0,0 0 7 0,0 0-1 0,0 0-7 16,0 0-16-16,21 0-8 0,-21 0-5 16,0 0-4-16,0 0-1 0,0 24-2 15,0-24-1-15,0 0 0 0,22 20-1 16,-22 1-1-16,0-21-2 0,0 20-1 15,0 2-1-15,0 0-1 0,0-1-2 16,0-21-1-16,0 20-1 0,0 2-1 16,0-22-2-16,22 22 0 0,-22-22 0 15,0 0 0-15,0 0 0 16,20 0-1-16,-20-22 0 0,0 0 1 16,21 22-1-16,-21-20 0 0,21-1 0 15,-21-1 0-15,21 0 1 0,1 2-1 16,-22-1 0-1,22 1 0-15,-2 20 0 16,-20 20 1-16,0-20 0 16,0 0 2-16,0 21 0 0,21-1 2 15,-21-20 1-15,0 22 0 0,0 0 1 16,0-1 0-16,0-1-2 0,0-20 0 16,0 22-2-16,0 0-1 0,0-22 0 15,0 0-1-15,0 20-1 0,22-20 1 31,-22-20-1-31,0 20 1 0,20-22 0 0,2 22-1 0,-22-22 0 0,20 22 0 16,2-20 0-16,-22-1 0 0,22 21 0 16,-22-22 0-16,21 22 0 0,-1 0 0 15,-20 0-1-15,22 0 1 0,0 22 0 16,-22-22 1-16,0 21-1 16,0-1 0-16,20-20 0 0,-20 22 1 15,0 0-1-15,0-2 0 0,-20-20-3 16,20 22-5-16,0-1-11 0,0-21-22 15,-22 22-31-15,22-22-17 0,0 0-6 16,0-22 1-16,-22 22 7 0,22 0 22 16</inkml:trace>
          <inkml:trace contextRef="#ctx0" brushRef="#br0" timeOffset="3421.07">2706-274 34 0,'0'0'60'0,"22"0"6"0,-22 0 5 15,0 0-3-15,0 0-24 16,0 0-13-16,0 22-8 0,0-22-5 0,0 20-1 16,0-20-2-16,0 22-2 0,0 0 0 15,0-1 0-15,0-1 0 0,0 2-1 16,0 20 0-16,0-21-1 0,20 22 0 16,-20-23-2-16,0 24-2 0,0-3-1 15,0-18-1-15,0 19-1 0,0-21-2 16,0 1 0-16,0-1-2 0,0-1 1 0,0 2-1 15,0-2 0 1,0-40 0-16,22 20 1 16,-22-22-1-16,20 22 0 15,-20-20 0-15,22 20 0 0,-22-21 0 16,21 21 0-16,1 0 0 16,-22 0 1-16,20 21-1 0,2-21 0 15,-1 20 1-15,-21 2-1 16,21-22 1-16,-21 20 0 0,0 4 0 15,0-4 1-15,21-20 0 0,-21 21 1 0,-21-1-1 16,21 2 1-16,0-22 0 0,0 22-1 16,-21-1-1-16,21-21 0 15,-21 20-1-15,21-20-1 0,-22 0-2 16,2 0-5-16,20 0-5 0,-22 22-9 16,22-22-12-16,0 0-27 0,-21-22-21 15,21 22-7-15,0 0-1 0,0 0 5 16,0-20 11-16</inkml:trace>
          <inkml:trace contextRef="#ctx0" brushRef="#br0" timeOffset="3624.15">3066 321 35 0,'0'0'71'0,"21"0"9"0,-21 0 6 0,22 21 5 15,-22-21-31-15,0 20-20 0,20 2-15 16,-20 0-7-16,0-1-6 0,0-1-4 15,0 2-3-15,0-22-6 0,0 22-7 16,0-2-13-16,0-20-29 0,0 22-24 16,0-22-11-16,0 0-3 0,0 0 3 15,0-22 9-15</inkml:trace>
          <inkml:trace contextRef="#ctx0" brushRef="#br0" timeOffset="3780.45">3171 215 68 0,'0'-21'85'0,"0"21"9"0,22-22 3 0,-22 22-3 16,0 0-38-16,0-21-25 0,0 21-15 16,0 0-10-16,0 0-10 0,0 0-11 15,0 0-28-15,0 0-27 16,0 0-15-16,0 0-6 0,0 21 2 0,0-21 7 16,-22 0 25-16</inkml:trace>
          <inkml:trace contextRef="#ctx0" brushRef="#br0" timeOffset="4889.47">3404 234 43 0,'0'0'53'0,"21"0"4"0,-21 0 0 16,0 0-8-16,0 22-14 0,0-22-11 15,0 0-5-15,0 0-4 0,0 0-2 16,0 20 0-16,21-20-2 0,-21 0 1 16,0 23-1-16,0-23-1 0,0 20 1 15,0 2-1-15,0-22 0 0,0 20-1 16,0 2-1-16,-21-1 0 0,21 1-1 16,0-2-2-16,0 1-1 0,0-21-2 15,0 22-1-15,0-2-2 16,0 2 1-16,0-22-1 0,0 21 0 0,0-21 0 15,0 0 2-15,0 0 0 16,21 0 1-16,-21 0-1 16,0-21 0-16,21-1 1 0,-21 2-1 0,21 20-1 15,0-22 0-15,-21 1 0 0,22 1 0 16,-1-2 0-16,-21 1 0 0,21 21 0 16,0-22 0-16,1 22 0 15,-22 0 1-15,20 0-1 0,-20 0 1 16,22 0 1-16,-22 22 0 0,0-22 0 15,0 21 1-15,0 1-1 0,20-22 0 16,-20 20-1-16,0 1-1 0,-20 1 1 16,20-22-2-16,0 20-4 0,0 2-7 15,0-22-13-15,0 21-29 0,0-21-19 16,0 0-10-16,0 0-1 0,0-21 3 16,0 21 12-16</inkml:trace>
          <inkml:trace contextRef="#ctx0" brushRef="#br0" timeOffset="5249.03">3828 404 35 0,'0'0'64'0,"0"0"6"0,0 0 6 16,0 0-2-16,0 22-24 0,0-22-17 16,21 20-9-16,-21-20-5 15,0 21-3-15,0-21-2 0,22 22-2 0,-22-2-1 16,20-20-2-16,2 22-2 15,-22-1-1-15,21-21-2 0,-21 0-1 0,21 0-1 16,0 0-1-16,-21 0 0 0,21-21 0 16,-21-1-1-16,21 22 0 0,-21-20 1 15,0-2-1-15,0-19 0 16,0 19 0-16,0 1 0 0,-21-1 0 0,21 2 1 16,-21-2-1-16,21 2 0 0,-21 20 0 15,0-23 0-15,0 23 0 0,21 23 0 16,-22-23-1-16,2 20-4 0,-2 2-8 15,22-2-19-15,-21 2-30 16,21-1-17-16,0 21-8 0,-22-21 0 0,22 1 4 16,0-2 18-16</inkml:trace>
        </inkml:traceGroup>
        <inkml:traceGroup>
          <inkml:annotationXML>
            <emma:emma xmlns:emma="http://www.w3.org/2003/04/emma" version="1.0">
              <emma:interpretation id="{C086217B-5E7E-4B8F-9491-5B43A0FB3761}" emma:medium="tactile" emma:mode="ink">
                <msink:context xmlns:msink="http://schemas.microsoft.com/ink/2010/main" type="inkWord" rotatedBoundingBox="5899,1313 6957,1305 6964,2176 5907,218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186.27">4866 361 45 0,'0'0'54'0,"0"0"5"16,0 0-2-16,0 0-8 15,-22 0-16-15,22 0-10 0,0 0-5 0,0 0-4 16,0 0-1-16,0 0-1 0,-22 22 1 0,22-22-1 15,0 0 1-15,0 0 0 16,-20 21-1-16,20-21-2 0,0 0-1 16,0 22-1-16,0-22-2 0,0 20-1 15,0 1 1-15,0-21-1 0,20 22-1 16,-20-2 0-16,22-20-1 0,-22 0 0 16,22 22-1-16,-1-22-1 0,-21 0 0 0,21 0-1 15,0-22 1-15,1 2-1 16,-22 20 1-16,20-22-1 15,-20 1 0-15,0 1 1 0,0-2-1 16,-20 22 1-16,20-21 0 0,-22 21 2 16,1-22 0-16,0 22 2 0,0 0 1 15,21 0-1-15,-22 22-1 0,0-22 0 16,2 21-2-16,20 1-3 0,0-2-6 16,0 1-8-16,0-21-10 0,0 22-29 15,0-22-21-15,0 0-9 0,20 0-2 16,-20 0 4-16,22-22 9 0</inkml:trace>
          <inkml:trace contextRef="#ctx0" brushRef="#br0" timeOffset="6545.56">5035-252 40 0,'0'0'58'0,"0"0"6"0,0 0 3 16,0 20-7-16,0-20-21 0,0 22-14 16,0-1-5-16,0 1-3 15,0 20-1-15,0 0 0 0,0-21-1 0,0 22 0 16,0 20 0-16,0-21-2 0,0 1-2 15,21-1-2-15,-21 21-2 0,0-21-1 16,0 1-2-16,0-1-1 0,0-20-2 16,0 21 0-16,0-23 0 0,0 1-3 15,0 1-4-15,0-2-7 0,0 2-9 16,0-22-24-16,0 0-24 16,0 0-11-16,0 0-1 0,0-22 2 15,0 22 8-15,0 0 23 0</inkml:trace>
          <inkml:trace contextRef="#ctx0" brushRef="#br0" timeOffset="6967.6">5310 361 34 0,'0'0'59'0,"0"0"6"16,0 22 5-16,0-22-4 16,0 0-22-16,0 21-13 0,0-21-7 0,0 22-4 15,0-22-4-15,0 20 0 0,0-20-2 16,0 21-1-16,21 1-1 15,-21-2 0-15,0 2-1 0,0-22-1 0,0 21-2 16,21 1-1-16,-21-22-1 0,0 20-1 16,22-20-1-16,-22 22 0 0,0-22-1 15,21 0 1-15,-21-22 0 0,21 22 0 16,-21-20-1-16,21-2-1 16,1 1 0-16,-22-1-3 0,20 2-2 0,-20-2-4 15,0 22-5-15,0-21-4 0,0 1-7 16,0-2-8-16,0 22-22 0,0-21-20 15,0 21-7-15,0 0-1 0,0 0 2 16,-20 21 9-16</inkml:trace>
          <inkml:trace contextRef="#ctx0" brushRef="#br0" timeOffset="7404.91">5670 467 16 0,'0'0'59'0,"0"0"8"0,21 0 4 15,-21 0 3-15,0 0-21 0,0 0-21 16,21 0-11-16,-21 0-8 0,0 0-3 15,21 0-4-15,-21-21-2 0,0 21-2 16,22-20-1-16,-22 20 0 0,21-22-1 16,-21 22 1-16,0-21-1 0,0-1 0 0,0 22 1 15,0-20-1-15,0-2 1 16,-21 22-1 0,21 0 1-1,-22 22-1-15,22-22 2 0,-21 20 1 16,21 2 2-16,0-1 1 0,-21 1 2 15,21-2 2-15,0 1 0 0,0 1 1 0,0-2 0 16,21 2-1-16,-21-1-2 16,21-21 0-16,-21 22-2 0,22-22-2 15,-1 20-1-15,0-20-6 0,0-20-16 16,0 20-38-16,-21-22-20 0,21 22-12 0,-21-21-4 16,0 21 3-16,0-22 12 15</inkml:trace>
        </inkml:traceGroup>
        <inkml:traceGroup>
          <inkml:annotationXML>
            <emma:emma xmlns:emma="http://www.w3.org/2003/04/emma" version="1.0">
              <emma:interpretation id="{560D8B92-11AF-4AB1-8275-894B82AD9C8E}" emma:medium="tactile" emma:mode="ink">
                <msink:context xmlns:msink="http://schemas.microsoft.com/ink/2010/main" type="inkWord" rotatedBoundingBox="7678,1196 10197,1175 10204,2077 7685,209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310.53">7236-315 37 0,'0'0'62'16,"0"0"6"-16,0 21 4 0,0-21-2 15,0 0-26-15,0 0-17 0,0 20-7 16,0-20-5-16,0 22 0 0,0-2-1 16,0 2-1-16,0-1 0 0,0 21-2 15,0-20 0-15,0 20-3 0,0-21-2 16,0 22-1-16,0-1-3 0,0 1 0 16,0-1-1-16,0-21 0 15,0 21 0-15,-20-20-1 0,20 19 0 16,0-19 0-16,0-2 0 0,0 3 0 0,0-3 0 15,0 2 0-15,0-22-1 32,0 20 1-32,20-20 0 0,-20-20 0 0,22 20 0 15,-22-22 0-15,21 22 1 0,1 0-1 16,-2-20 0-16,2 20 0 0,-2 0 0 16,2 0 0-16,-1 0 1 15,1 20-1-15,-2-20 0 0,-20 22 1 16,22-22-1-16,-1 20 0 0,-21 2 1 15,21-22-1-15,-21 21 1 16,-21 1 0-16,21-22 0 16,0 20-1-16,-21-20 1 0,-1 0-2 15,2 0-3-15,20 0-3 16,-22 0-2-16,22 0-2 0,-21 0-4 16,21 0-3-16,-22-20-4 0,22 20-11 15,0 0-19-15,0 0-14 0,0 0-5 16,0 0-1-16,0 0 4 0,0 20 12 0</inkml:trace>
          <inkml:trace contextRef="#ctx0" brushRef="#br0" timeOffset="9513.69">7660 383 26 0,'0'0'66'0,"22"0"10"0,-22 21 3 0,0-21 3 15,0 22-27-15,0-22-23 0,0 20-14 16,0-20-8-16,0 21-5 16,0-21-4-16,0 22-6 0,0-22-8 15,0 0-23-15,0 0-23 0,0 0-12 0,0 0-5 16,0-22 2-16,0 1 4 0</inkml:trace>
          <inkml:trace contextRef="#ctx0" brushRef="#br0" timeOffset="10138.74">7809 23 52 0,'0'-22'83'15,"20"22"8"-15,2-20 106 0,-2 40-133 0,2-20-25 16,-1 0-15-16,1 0-9 16,-2 0-5-16,23 22-8 0,-22-22-14 0,0 0-36 15,0 0-28-15,0 21-14 0,1-21-8 16,-22 0-1-16,21 0 10 16,-21 0 33-16</inkml:trace>
          <inkml:trace contextRef="#ctx0" brushRef="#br0" timeOffset="9966.84">7997-379 58 0,'0'0'72'0,"0"0"6"16,0 0 5-16,0 21-8 0,0-21-29 16,0 21-16-16,0 1-9 0,0 19-4 15,0-19-1-15,0 20-2 0,0 1 0 16,0-1-2-16,0 0-2 0,0 22-3 16,0-22-2-16,0 1-2 0,0-1-2 15,0 0 0-15,0 1-2 0,0-2-2 16,0-19-5-16,0 21-4 0,-21-23-8 15,21 2-11-15,0-2-25 0,-21 2-18 16,21-22-9-16,0 0 0 0,-19 0 3 16,19-22 10-16</inkml:trace>
          <inkml:trace contextRef="#ctx0" brushRef="#br0" timeOffset="8217.04">6666 319 15 0,'0'0'52'15,"0"0"7"-15,0 0 6 0,0 0-4 0,0 0-13 16,0 0-14-16,0 0-9 0,0 0-6 15,-22 0-3-15,22 0-2 16,0 0-1-16,0 0-2 0,0 0-1 0,-22 0-1 16,22 22 0-16,0-22 0 0,-20 0-2 15,20 20 1-15,0-20-1 0,0 22-1 16,0-22-1-16,0 21-1 0,-21 1-1 16,42-2 1-16,-21-20-1 0,0 21-1 15,0 1 1-15,20-22 0 0,2 20-1 16,-22-20 0-1,22 0-1-15,-2 0 0 0,2 0 0 0,-22-20 0 0,20 20-1 16,1-22 0-16,1 1 0 16,-22 1 1-16,22-2-1 0,-22 1 0 15,0-1 0-15,0 2 0 0,0-2 0 0,0 2 1 16,-22-3-1-16,0 23 0 0,1-20 0 16,1 20 0-1,-2 20 1-15,2-20-1 0,-2 23 0 16,22-3-1-16,-22 2-4 0,22-2-6 0,-20-20-9 15,20 22-26-15,0-1-24 0,0-21-13 16,0 22-3-16,0-22 3 0,20 0 7 16,-20 0 25-16</inkml:trace>
          <inkml:trace contextRef="#ctx0" brushRef="#br0" timeOffset="8685.68">6898 234 19 0,'22'0'56'16,"-22"22"8"-16,0-22 4 0,0 20 0 16,0-20-20-16,20 23-17 0,-20-3-8 0,0 2-6 15,0-2-3-15,0 2-2 0,0-1-2 16,22 1-1-16,-22-2-2 15,0 1-1-15,0 1-1 0,0-2-2 16,0-20 0-16,21 0-1 0,-21 22 0 16,0-22-1-16,0-22 1 15,0 22-1-15,0-20 0 0,0-2 0 0,21 22-1 0,-21-21 0 16,0 1 0-16,21-2 0 16,-21 22-3-16,20-21-4 0,-20-1-7 15,0 22-14-15,0-20-25 0,22 20-16 16,-22 0-6-16,0-22-1 0,0 22 5 0,22 0 13 15</inkml:trace>
          <inkml:trace contextRef="#ctx0" brushRef="#br0" timeOffset="11044.5">8188 361 44 0,'0'0'58'0,"0"0"5"0,20-20 1 16,-20 20-8-16,0 0-19 0,0 0-13 16,0 0-7-16,0 0-4 15,0 0-2-15,0 0 0 0,0 0 1 0,0 0-1 16,0 0 1-16,0 0 0 0,0 0-2 15,0 0 0-15,0 0-1 0,-20 20-3 16,20-20 0-16,0 0-1 0,0 22-1 16,0-22-1-16,0 21-1 0,-22-21 0 15,22 22-1-15,0-22 0 0,0 20 1 16,0-20 0-16,0 21 1 0,22-21-1 16,-22 22 1-16,0-22-1 0,20 0 0 15,-20 20-1-15,22-20 0 0,-22 0 0 16,20-20 0-16,2-2 0 15,-1 22-1-15,-21-21 0 0,22 1 1 16,-22-2-1-16,0 1 0 0,0-1 0 16,0 2 1-16,0-2-1 15,-22 2 0-15,22-3 0 0,-21 23 0 16,-1-20 0-16,2 20 0 16,20 20 0-16,-22-20 0 15,22 0-1-15,-20 23 1 0,20-3 0 16,0 2 0-16,0-2 0 0,0 2 0 15,0-1 0-15,0 1 0 0,20-22 1 16,-20 20 1-16,0 1 0 0,22 1 1 16,-2-2-1-16,-20-20 0 0,22 0 0 15,-1 0-2-15,1 0-3 0,-2 0-7 16,2 0-8-16,-22-20-26 0,20-2-26 16,-20 22-14-16,22-21-3 0,-22 1 2 15,21 20 7-15,-21-22 24 0</inkml:trace>
          <inkml:trace contextRef="#ctx0" brushRef="#br0" timeOffset="11560">8526 383 23 0,'21'0'58'15,"0"-22"7"-15,-21 22 3 0,21 0 1 16,1-20-24-16,-22-2-18 0,21 22-10 16,-21-20-6-16,21-3-3 0,0 3-3 15,-21-2 0-15,22-19-1 0,-2 19-1 16,-20 1 0-16,22-21 0 0,-22 20-2 16,0-20 0-16,20-1 0 0,-20 23 1 15,0-23-1-15,0 1 2 0,0 21 1 16,0-21 1-16,0 20 1 15,-20-21 0-15,20 23 1 0,0-2-1 0,-22 2-1 16,22 20 0-16,-20-21-1 0,20 21-2 16,0-22 0-16,-22 22-1 0,1 22-1 15,0-1 0 1,21-21-1-16,-21 20-1 0,21 2 1 16,0-2 1-16,-22 2 0 0,22-1 1 15,0 21 0-15,0 1 2 0,-21-1 1 16,21 1 0-16,0-1 0 0,21 1 1 15,-21-1 1-15,0 21 1 0,0-20-1 16,0-1 0-16,22 1 0 0,-22-1-1 16,0 0 0-16,21-21 0 0,-21 21-1 15,21-21-1-15,-21 1 0 0,21-22-1 16,-21 20 0-16,22-20-3 0,-2 0-5 16,-20 0-7-16,22-20-10 0,-22-2-21 15,20 22-27-15,-20-21-13 0,0 1-2 16,0 20 2-16,22-22 8 0,-22 1 19 15</inkml:trace>
          <inkml:trace contextRef="#ctx0" brushRef="#br0" timeOffset="11763.14">8970 276 40 0,'0'0'67'0,"0"23"7"0,22-23 6 0,-22 0-2 15,0 20-29-15,0-20-17 0,22 22-12 16,-22-2-7-16,0-20-5 16,0 22-3-16,0-22-2 0,0 21-5 0,0-21-6 15,0 0-14-15,0 0-26 0,0 0-19 16,0 0-10-16,0 0-1 0,0-21 2 16,0-1 12-16</inkml:trace>
          <inkml:trace contextRef="#ctx0" brushRef="#br0" timeOffset="11919.5">9097 86 36 0,'0'-20'71'0,"0"20"7"0,0 0 4 0,0-22 2 15,0 22-34-15,0 0-27 16,0 0-22-16,0 0-29 0,0 0-27 16,-21 0-15-16,21 0-6 0,0 0 0 15,0 0 6-15,0 22 21 0</inkml:trace>
        </inkml:traceGroup>
        <inkml:traceGroup>
          <inkml:annotationXML>
            <emma:emma xmlns:emma="http://www.w3.org/2003/04/emma" version="1.0">
              <emma:interpretation id="{BE9A80A1-8FFF-43AB-B7E4-CC60DFC7D3F3}" emma:medium="tactile" emma:mode="ink">
                <msink:context xmlns:msink="http://schemas.microsoft.com/ink/2010/main" type="inkWord" rotatedBoundingBox="11082,1736 11767,1730 11775,2639 11090,264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4090.65">10538 404 17 0,'0'0'53'0,"0"0"6"16,0 0 5-16,0-21-1 0,0 21-17 15,0 0-13-15,0 0-9 0,0 0-5 16,0 0-1-16,0 0-3 0,0 0-1 15,0 0 0-15,0 0-1 0,0 0 0 16,0 0 0-16,0 0 1 0,0 0 0 16,21 0-2-16,-21 0 1 0,0 0-2 15,0 0-1-15,22 0 0 0,-22 0-2 16,0 0 0-16,20 0-3 0,-20 21 0 16,22-21-1-16,-22 0-1 0,0 0-2 15,22 22 1-15,-22-22-1 16,0 20-1-16,21-20 1 0,-21 0 0 15,0 21-1-15,-21-21 0 16,21 0 1-16,-22 0-1 16,22 22 0-16,-22-22 0 15,2 0 0-15,-2 0 0 16,1 20 0-16,0-20 0 16,-1 22 0-16,2-22 0 0,-2 21 0 15,0-21 0-15,22 22-1 16,-22-2 0-16,22 2 0 15,0-22-1-15,0 20 1 16,0-20-1-16,0 0 1 0,0 23-1 0,0-23 1 16,22 0 1-16,-22 0 1 0,22 0 1 15,-22 20 2-15,22-20 0 16,-2 0 0-16,-20 0 0 0,22 0-1 16,-22 0-1-16,21 0 0 0,0 0-2 0,-21 0 1 15,22 0-1-15,-2 0-4 16,-20 0-6-1,0 0-52-15,0 0-12 0,0 0-18 0,0 0-5 16,0 0 0-16,-20-20 9 0,20 20 19 16</inkml:trace>
          <inkml:trace contextRef="#ctx0" brushRef="#br0" timeOffset="14496.81">10431 509 34 0,'21'0'61'0,"-21"0"8"0,0 0 6 0,0 0 0 16,22 0-20-16,-22 0-12 0,0 0-7 15,20 0-5-15,2 0-3 0,-22 0-4 16,22 0-4-16,-2 0-4 0,1 0-5 15,0 0-4-15,0 0-2 0,-21 0-6 16,22 22-9-16,-22-22-16 0,21 0-38 16,-21 0-22-16,0 0-10 15,0 0-2-15,0 0 4 0,-21 0 14 16</inkml:trace>
          <inkml:trace contextRef="#ctx0" brushRef="#br0" timeOffset="13153.46">10030 319 27 0,'0'0'54'0,"0"22"7"15,0-22 3-15,0 20-3 0,0-20-20 16,-22 22-14-16,22-1-7 15,0 1-4-15,0-2-4 0,0 1-2 16,0 21-1-16,0-20-2 0,0 21 1 0,0-23-1 16,0 22-1-16,0 1 1 0,0-21 0 15,0 19-1-15,0 2 0 0,0-22 0 16,0 22-1-16,0-1 1 0,0-21-1 16,-22 21-1-16,22-21 1 0,0 0-2 15,0 1 0-15,0-1 0 0,0 0-1 16,0-21-1-16,0 21 0 0,0-21 0 15,0 0-1-15,0-21 0 0,0 0 0 16,0 0 0 0,0-1 0-16,0 1 0 0,0-20 0 0,0-2 0 15,0 21 0-15,0-20 0 0,0 0 0 16,0-1 0-16,22 2 0 16,-22-24 1-16,0 23-1 0,22 0 0 15,-22-1 0-15,20 1 0 16,-20 1 0-1,21-2 0-15,-21 21 0 0,21-20 0 0,0 22 0 0,-21-23 0 0,22 21-1 0,-22 2 1 16,21-1 0-16,0 21-1 0,-21-22 1 16,21 22 1-16,1 0-1 15,-2 22 0-15,-20-22 1 0,22 21-1 16,-22-1 0-16,0 2 0 0,0-2 0 16,0 3 1-16,0-3-1 0,0 2 1 15,0 20-1-15,0-21 2 0,-22 1-1 16,22-2 1-16,-20 1-1 0,-2 1 0 15,22-2 0-15,-21-20 0 0,0 22-1 16,0-22 0-16,-1 0 0 0,1-22-1 16,0 22-3-16,21 0-5 15,0 0-6-15,-21-20-10 0,21 20-25 16,0 0-19-16,0 0-9 16,0 0-2-16,0 0 4 0,0 20 9 15</inkml:trace>
        </inkml:traceGroup>
        <inkml:traceGroup>
          <inkml:annotationXML>
            <emma:emma xmlns:emma="http://www.w3.org/2003/04/emma" version="1.0">
              <emma:interpretation id="{FB051DFA-BBC0-4E3F-9BCE-8F15DD759F54}" emma:medium="tactile" emma:mode="ink">
                <msink:context xmlns:msink="http://schemas.microsoft.com/ink/2010/main" type="inkWord" rotatedBoundingBox="12191,2774 12211,2773 12212,2793 12191,279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1" timeOffset="53776.49">11087 1210 14 0,'0'0'54'0,"21"0"6"0,-21 0 0 15,0 0-3-15,0 0-41 0,0 0-39 16,0 0-19-16,0 20-12 0,0-20-4 16,0 0 4-16</inkml:trace>
        </inkml:traceGroup>
        <inkml:traceGroup>
          <inkml:annotationXML>
            <emma:emma xmlns:emma="http://www.w3.org/2003/04/emma" version="1.0">
              <emma:interpretation id="{DBD7321C-B940-48A3-B93E-4DD443147669}" emma:medium="tactile" emma:mode="ink">
                <msink:context xmlns:msink="http://schemas.microsoft.com/ink/2010/main" type="inkWord" rotatedBoundingBox="12651,1294 14599,1278 14609,2407 12660,242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5699.65">11682 299 17 0,'0'0'49'0,"0"0"5"15,0 0 3-15,0 0-4 16,-22 0-16-16,22 0-12 0,0 0-7 15,0 0-4-15,0 0-1 0,-22 0-2 16,22 0 0-16,0 20 0 0,-22-20-1 16,22 0 1-16,0 0 0 15,0 0 1-15,-20 22-1 0,20-22 0 0,0 20-1 0,0-20 0 16,0 22-2-16,0-22 0 16,0 21-2-16,0 1-1 0,20-22-1 15,-20 20-1-15,0 1-2 0,22-21 1 16,0 0-1-16,-22 22-1 0,22-22 1 0,-2 0 0 15,-20-22-1-15,22 22 1 16,0-21-1-16,-2 1 0 16,-20-2 0-16,0 1 0 0,-20-1 0 15,20 2 0-15,-22-2 0 16,0 22 1-16,2-20-1 0,-2 20 0 16,0 0 0-16,0 0 0 0,2 20 0 15,-2-20 0-15,22 22-3 0,-21-2-6 16,21-20-8-16,0 22-24 0,0-1-24 15,0-21-13-15,0 22-3 0,21-22 2 16,-21 0 6-16,22 0 22 0</inkml:trace>
          <inkml:trace contextRef="#ctx0" brushRef="#br0" timeOffset="16574.45">11764 150 26 0,'0'0'61'16,"0"-21"8"-16,22 21 6 0,-22 0 4 15,20-21-22-15,2 21-15 0,-22 0-11 16,43-22-5-16,-23 22-7 0,2 0-5 16,-2 0-5-16,2-20-3 0,21 20-4 15,-23 20-4-15,2-20-7 0,0 0-13 16,-22 0-31-16,20 22-20 0,-20-22-11 0,0 21-2 15,21-21 4-15,-21 21 11 16</inkml:trace>
          <inkml:trace contextRef="#ctx0" brushRef="#br0" timeOffset="16074.62">11828-147 15 0,'21'0'54'0,"-21"0"7"0,0 0 5 0,0 0 1 16,0 0-18-16,0 0-17 0,0 22-10 15,0-1-5-15,0-21-3 0,0 42-2 16,0-21-1-16,0 1 1 0,0 20 0 16,0 1 0-16,0-1 1 15,0 0-2-15,0 1-1 0,0-2-1 0,0 1-3 16,0-19-1-16,-21 19-1 0,21 0-2 16,0-21-1-16,0 1-3 0,0-2-6 15,0 1-8-15,0-21-20 0,0 0-25 16,0 0-16-16,0-21-6 15,0 21 0-15,0-20 8 0,21-23 15 0</inkml:trace>
          <inkml:trace contextRef="#ctx0" brushRef="#br0" timeOffset="16355.75">12082-274 47 0,'0'0'66'0,"0"0"6"0,0 0 4 0,0 0-5 16,0 0-26-16,0 22-16 16,0-22-6-16,21 20-3 0,-21 2-1 0,0-1 0 15,0 21-1-15,0-20 1 0,0 20-3 16,0 0-1-16,0 0-2 0,0 1-4 16,-21-1-1-16,21 1-3 0,0-1-3 15,0 1 0-15,0-1-1 0,-20 1-1 16,20-23-3-16,0 22-5 0,0-20-9 15,-22-1-12-15,22 1-28 0,0-22-23 16,-22 0-11-16,22 0-1 0,-20 0 5 16,20 0 10-16,-22-22 26 15</inkml:trace>
          <inkml:trace contextRef="#ctx0" brushRef="#br0" timeOffset="17277.43">12294 341 26 0,'0'0'61'0,"0"0"7"0,20 0 5 16,-20 0 2 0,22 0-27-16,-22-22-18 0,21 22-10 0,-21 0-7 15,22-20-2-15,-2 20-2 0,-20-23-2 0,22 23-1 16,-22-20 0-16,20 20-2 0,-20-22 0 15,22 2-2-15,-22 20 0 0,0-21-1 16,0 21-1-16,0-22 1 0,0 22 0 16,0-21-1-16,-22 21 0 15,22-21 0-15,0 21 0 16,-20 0 0-16,-2 21 0 16,2-21 0-1,20 21 0-15,0 1 0 0,-22-22 0 16,22 21 0-16,0-1 0 0,0 2 0 15,0-2 0-15,0 3 0 0,0-3 0 16,0 2 1-16,0-2-1 16,22 2 0-16,-22-1 1 0,20 1 0 15,-20-22 0 1,22 0 0-16,-2-22 0 16,2 1-1-16,-1-1 1 15,-21 2-1-15,22-2 0 0,-2 2 0 16,2 20 0-16,-22-23 1 0,22 3-1 15,-22-2 1-15,20 22 2 16,-20 0 2-16,0 0 0 0,0 0 2 16,0 22 1-16,0-22 1 15,0 20-2-15,0-20 0 0,0 23-2 0,0-23 0 16,0 20-2-16,0-20-1 0,21 22-1 16,-21-22 0-16,21 0 0 15,0 0-1-15,1 0 0 16,-1 0 0-16,0 0 0 15,0 0 0-15,-21 0 0 16,0 0 1-16,0 20-1 16,22-20 0-16,-22 22-2 0,0-22-6 15,0 0-6-15,-22 21-14 0,22-21-27 16,0 0-22-16,0 0-8 0,0-21-1 16,0 21 4-16,0 0 11 0</inkml:trace>
          <inkml:trace contextRef="#ctx0" brushRef="#br0" timeOffset="18199.12">13034 489 21 0,'0'0'49'0,"0"20"15"0,0-20 11 0,0 0 6 15,0 0-5-15,0 22-19 0,0-22-14 16,-20 21-7-16,-2-21-7 0,22 22-3 16,-21-2-5-16,-1 2-4 15,22-2-4-15,-20 3-2 0,-2-3-4 0,22 2-2 16,-20-2-2-16,20 1-2 16,-22 1-1-16,22-1-4 0,-21 0-6 15,21 0-9-15,0 1-10 0,0-22-16 0,0 0-26 16,0 0-17-16,0 0-5 15,0 0 4-15,21 0 6 0,-21-22 14 0</inkml:trace>
          <inkml:trace contextRef="#ctx0" brushRef="#br0" timeOffset="18043.13">12992 299 33 0,'22'0'56'0,"-22"0"8"0,0 0 2 0,0 0-3 15,0 0-15-15,0 0-11 0,0 0-8 16,0 0-5-16,0 0-1 0,0-23-3 16,0 23-3-16,0 23-2 0,0-23-2 15,0 0-3-15,0 0-2 0,0 0-1 16,0 20 0-16,0-20-1 0,0 22 0 15,0-22-1-15,0 20-1 16,0-20-1-16,0 22-1 0,0-22-1 0,20 21 1 16,-20 1-1-16,22-22-1 15,-22 0 1-15,22 0-1 0,-2-22 0 16,-20 22-1-16,0-21-1 16,21-1-1-16,-21 22-2 0,0-20-1 15,0-2-1-15,0 2-1 0,-21-3 2 16,21 23 1-16,0-20 1 0,-20 20 2 0,-2 0 1 15,22 0 0-15,-22 0 0 16,22 20 1-16,-20 3-1 0,20-23 0 16,-22 20-4-16,22 2-4 0,0-2-4 15,0 2-8-15,0-1-9 0,0-21-17 16,0 22-14-16,0-2-8 0,0-20-3 16,22 21 1-16,-22-21 9 15,20 0 20-15</inkml:trace>
          <inkml:trace contextRef="#ctx0" brushRef="#br0" timeOffset="18667.94">13330 341 46 0,'0'20'66'15,"0"-20"5"-15,0 0 3 0,0 0-6 0,0 22-29 16,0-22-17-16,0 0-10 16,0 21-4-16,0-21-2 0,0 22 0 15,0-22 0-15,22 0 1 0,-1 20 0 16,-21-20-1-16,22 0-2 0,-22 0-1 0,20 0 0 16,2 0-2-16,-2-20 0 0,-20 20 0 15,22-22-1-15,-22 1 1 16,21 21-1-16,-21-22 0 0,0 2 0 15,0-2 0-15,0 2 0 0,0-3 0 16,0 3 1-16,0-2-1 16,-21 22 1-16,-1 0-1 0,2 0 1 15,-2 0-1-15,22 22-1 16,-20-2-3-16,-2 3-8 0,22-23-29 16,-21 20-22-16,21 2-10 0,-22-2-6 15,22 2 1-15,0-22 6 0</inkml:trace>
        </inkml:traceGroup>
        <inkml:traceGroup>
          <inkml:annotationXML>
            <emma:emma xmlns:emma="http://www.w3.org/2003/04/emma" version="1.0">
              <emma:interpretation id="{134A32D9-9AFE-4ACB-A576-16ABF717B6AB}" emma:medium="tactile" emma:mode="ink">
                <msink:context xmlns:msink="http://schemas.microsoft.com/ink/2010/main" type="inkWord" rotatedBoundingBox="15385,1751 17481,1733 17484,2081 15388,2099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1892.94">15172 276 16 0,'0'0'51'0,"0"-20"7"0,0 20 6 16,0 0-3-16,0 0-14 15,0-22-11-15,0 22-9 0,0 0-3 0,0 0-3 16,0-20-3-16,-21 20-2 15,21 0-2-15,0 0-1 0,-21 0-2 0,21 0 1 16,0 20-1-16,-20-20 0 0,20 0 0 16,-22 22-1-16,22-2-2 0,-22-20-2 15,22 23-1-15,-20-3-1 0,20 2-2 16,0-2 0-16,0 2-1 0,-22-1 0 16,22 1-1-16,22-2 0 0,-22 1 0 15,0 1 0-15,20-22 0 0,-20 20 1 16,22-20-1-16,0 0 0 0,-2 0 1 15,-20-20-1-15,21 20 0 0,0-22 0 16,0 22 1-16,-21-21-1 0,22 21 0 16,-22-20 1-16,21 20 1 15,-21 0 3-15,0-22 0 0,0 22 1 0,21 0 0 16,-21 0-1-16,0 0-1 0,0 0-1 16,0 22-2-16,21-22-1 15,-21 20 1-15,22 1-1 16,-2-21 0-16,-20 22 1 0,22-22-1 15,-2 0 1-15,2 0-1 0,-1 0 1 16,1-22-1-16,-2 22 0 0,2-21 0 16,-2 1-2-16,-20-2 0 0,22 1-2 15,-22-1-1-15,0 2 0 0,0-2 0 16,0 2 1-16,-22-3 2 0,22 23 0 16,-20-20 1-16,-2-2 1 0,2 22 0 15,-2 0 0-15,1 22-1 0,-1-22 1 16,2 20 0-16,-2 3-1 0,22-3 0 15,-20 2-4-15,-2-2-5 0,22 2-9 16,0-1-16-16,0 1-29 0,0-2-18 0,0-20-7 16,0 21 1-16,22-21 6 15,-2 0 14-15</inkml:trace>
          <inkml:trace contextRef="#ctx0" brushRef="#br0" timeOffset="22252.23">15744 193 0 0,'0'0'58'15,"0"0"10"-15,0 0 5 0,0 0 2 0,0 0-12 16,0 21-26-16,0-21-15 0,0 20-8 16,0-20-2-16,0 22-1 0,0-2 2 15,0 3 0-15,0-3 0 0,0 2-2 16,0-2-1-16,21 2-2 0,-21-1-3 16,0 1-1-16,0-2-1 0,21-20 0 15,-21 21-2-15,0-21 1 0,0 0-1 16,22-21-1-16,-2 21 1 0,-20-20-1 15,22-2-2-15,-2 1-3 0,-20-1-3 16,22 2-5-16,-1-2-4 0,-21 2-7 16,22-3-12-16,-22 3-19 0,20 20-14 15,-20 0-4-15,0-22 0 0,22 44 4 16,-22-22 13-16</inkml:trace>
          <inkml:trace contextRef="#ctx0" brushRef="#br0" timeOffset="22830.44">16188 276 43 0,'0'0'65'0,"0"0"6"15,0 0 4-15,0 23-7 0,0-23-24 0,0 0-16 16,0 0-9-16,-21 20-3 0,21-20-1 15,0 22-1-15,0-22-1 0,0 20-2 16,21-20-2-16,-21 22-1 0,0-1-3 16,21-21-1-16,-21 22-2 0,22-22 1 15,-1 0-2-15,0 0 0 0,-21 0 0 16,21 0 0-16,1 0-2 0,-2-22-2 16,-20 1-2-16,22-1-3 0,-22 2-2 15,20-2-3-15,-20 2-1 0,0-3 0 0,0 3 3 16,-20-2 2-16,20 2 4 15,-22-1 3-15,22-1 3 0,-20 22 3 16,-2 0 4-16,1 0 2 0,0 0 4 16,0 22 2-16,21-1 4 0,-22-1 2 15,1 2 1-15,21-2 1 0,0 3-1 0,0 19-1 16,0-22-3-16,0 2-3 16,21-1-4-16,1-21-2 0,-22 22-4 15,21-22-4-15,0 20-12 0,0-20-20 16,1-20-43-16,-22 20-24 0,0-22-12 0,20 1-4 15,-20 21 7-15,0-22 16 16</inkml:trace>
          <inkml:trace contextRef="#ctx0" brushRef="#br0" timeOffset="21095.96">14346 256 8 0,'0'0'42'0,"0"0"7"0,0 0 2 15,0 0-4-15,0 0-7 0,-20 0-12 0,20 0-9 16,0 0-4-16,0 20-3 0,0-20-1 16,0 0-1-16,0 0 0 15,0 0-1-15,0 0 0 0,0 0-1 16,-22 23 0-16,22-23 0 0,0 0 0 15,0 20-1-15,0-20 0 0,0 0 0 16,-20 22 0-16,20-22-1 0,0 20 0 16,0 2-2-16,0-22 0 15,0 21 0-15,0 1-2 0,0-22 0 0,0 20-1 16,0 1 0-16,0 1 0 16,20-22-1-16,-20 0 1 0,0 20-1 0,22-20 1 15,-22-20-1-15,20 20 1 0,2 0-1 16,-22-22 1-16,21 22-1 15,-21-21 0-15,0 1-1 0,0-2 0 16,22 1 0-16,-22 21 0 0,-22-22 0 31,22 2 0-31,0-2 1 0,0 2-1 0,-21 20 1 0,21-23 0 0,-22 23 0 16,22-20 0-16,-20 20 0 0,20-22 0 16,-22 22 0-16,22-20 0 15,0 20-1-15,0 20 1 16,0-20-1-16,0 22 1 15,0-2 1 1,0 3-1-16,0-3 2 0,0 2 0 0,0-2 0 16,22 2 1-16,-22-1 0 15,0 1 1-15,20-2-1 0,-20-20-1 0,22 21 0 16,-22-21-1-16,21 22 0 0,-21-22 0 16,22 0 0-16,-22 0-1 0,20 0 1 15,2-22 0-15,-22 1-1 0,20 21 1 16,2-20-1-16,-22-2 0 0,21 1 0 15,-21-1 0-15,22 22 2 0,-22-20-1 16,0-2 2-16,20 22-1 0,-20 0 1 16,0-20 0-16,0 20-1 0,0 0 0 15,0 20-1-15,0 2 0 16,0-2-1 0,0 2 1-16,0-1 0 15,0 1 0 1,0-22-1-16,22 0 1 0,-22 0 0 0,22 0 0 15,-2 0-1-15,-20-22 1 0,21 1-1 16,0 21 0-16,0-22 0 0,1 22 0 16,-1 0 0-16,0-20 0 0,0 20 0 15,-21 20 2-15,0-20 2 16,22 22 2-16,-22-22 2 16,0 21 1-16,0 1 2 0,0-2-2 0,-22 1 0 15,22-21-3-15,0 22-2 0,0-2-2 16,0-20-7-16,0 22-8 0,0-22-13 15,0 0-30-15,0 0-24 0,0 0-10 16,0-22-2-16,0 22 5 0,0 0 10 16</inkml:trace>
        </inkml:traceGroup>
        <inkml:traceGroup>
          <inkml:annotationXML>
            <emma:emma xmlns:emma="http://www.w3.org/2003/04/emma" version="1.0">
              <emma:interpretation id="{644F795E-4D7C-420D-AA23-DAC74937C277}" emma:medium="tactile" emma:mode="ink">
                <msink:context xmlns:msink="http://schemas.microsoft.com/ink/2010/main" type="inkWord" rotatedBoundingBox="18407,1198 20716,1178 20723,2020 18414,2040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157.89">18348 319 60 0,'20'22'74'0,"2"-22"6"16,-22 20 3 0,0 2-9-16,0-1-31 0,0-21-20 0,0 22-10 0,0-2-8 15,0-20-6-15,0 21-7 0,0-21-10 16,0 0-23-16,0-21-22 0,0 21-9 16,0-20-3-16,20-2 2 0,-20 1 7 15</inkml:trace>
          <inkml:trace contextRef="#ctx0" brushRef="#br0" timeOffset="25282.95">18537 66 29 0,'0'0'58'0,"0"0"3"0,0 0-3 16,0 0-18-16,0 0-48 0,0 0-29 16,0 0-15-16,0 0-6 0,0 0 2 15</inkml:trace>
          <inkml:trace contextRef="#ctx0" brushRef="#br0" timeOffset="25782.74">18644 108 53 0,'22'0'70'15,"-22"-22"5"-15,0 22 4 0,20 0-6 16,1 0-28-16,-21-20-18 0,21 20-9 15,0 0-4-15,1 0-4 16,-1 0-2-16,0 0-2 16,0 0-2-1,1 0-1-15,-2 0-2 0,2 0-5 0,-2 0-9 0,2 0-18 0,-22 20-28 0,21-20-14 16,-21 22-8-16,0-22 0 0,22 0 7 16,-22 21 16-16</inkml:trace>
          <inkml:trace contextRef="#ctx0" brushRef="#br0" timeOffset="25564.04">18876-379 54 0,'0'0'69'0,"22"0"5"0,-22 21 3 15,0-21-8-15,-22 21-28 16,22 1-16-16,0-1-6 0,0-1-3 16,0 22-1-16,0-20-1 0,-20 21-1 0,20-1-3 15,0 0-3-15,0 0-3 16,0 0-1-16,0 1-2 0,0-1-1 16,-22 1-4-16,22-1-6 0,0-20-10 15,-21-1-23-15,21 21-25 0,-21-22-11 0,21-20-4 16,-21 23 3-1,21-23 8-15,-22 0 21 0</inkml:trace>
          <inkml:trace contextRef="#ctx0" brushRef="#br0" timeOffset="24095.55">17394 276 21 0,'0'0'42'0,"0"0"5"16,0 0-2-16,0 0-4 0,0 0-8 15,0 0-8-15,0 0-5 0,0 0-4 0,0 0-2 16,0 0 0-16,0 0-1 16,0 0 0-16,0-20 1 0,0 20 0 15,0 0 1-15,0 0-2 0,-20 0 1 16,20 0-2-16,0 0 0 0,0 0 0 15,-22 0-2-15,22 0-1 0,0 0-1 16,0 0-1-16,-20 0-2 0,20 20-1 16,0-20 0-16,0 0-1 0,-22 23 0 15,22-23-2-15,0 20 1 0,0-20 0 16,0 22-1-16,0-2 1 0,0 2 0 16,0-1 0-16,0-21 0 0,22 22 0 0,-22-2 0 15,20 1-1-15,-20-21 0 16,22 0 0-16,-2 0-1 0,2 0 1 0,-22 0-1 15,21 0 1-15,1-21-1 0,-2 21 0 16,-20-20 1-16,22-2-1 16,-22 1 0-16,20-1 0 0,-20 22 1 0,-20-20-1 15,20-2 0-15,0 2 0 16,-22-3 1-16,2 3-1 0,-2 20 0 16,1 0 1-16,-1 0-1 15,22 0-1-15,-20 0-1 0,20 20-4 16,0-20-5-16,-22 23-9 0,22-23-20 15,0 20-26-15,0 2-12 0,22-22-5 16,-22 20 2-16,0-20 6 0,20 22 18 0</inkml:trace>
          <inkml:trace contextRef="#ctx0" brushRef="#br0" timeOffset="24486.17">17712 193 12 0,'0'0'55'16,"0"0"7"-16,0 0 3 0,0 0 4 0,0 0-23 15,0 21-17-15,0-21-10 0,0 0-6 16,-21 20-1-16,21 2-3 0,0-22 0 15,0 20-1-15,0 3-1 0,0-3 0 16,0 2-2-16,0-2 0 0,0 2 0 16,0-1 0-16,0 1-1 0,0-22 0 15,0 20-1-15,0-20 1 16,0 21-1-16,0-21 0 0,21 0 0 0,-21-21-1 16,0 21 1-16,0-20-2 0,21-2 0 0,-21 1-1 15,22-21-1-15,-1 20-1 16,-21 2-3-1,21-3-2 1,0 3-5-16,-21-2-7 0,22 22-17 0,-2-20-22 0,-20 20-12 0,22 0-3 0,-22 0 1 16,0 0 5-16,20 0 17 0</inkml:trace>
          <inkml:trace contextRef="#ctx0" brushRef="#br0" timeOffset="25001.71">18094-315 36 0,'0'0'62'0,"0"21"5"0,0-21 3 16,0 20-3-16,-22 2-27 0,22-2-15 15,0 2-6-15,0-1-3 0,0 1 2 16,0 20-1-16,0-21 1 0,0 21-2 16,0-21-1-16,0 21-2 0,-21 1-2 15,21-1-1-15,0 1-3 0,0-1 0 16,-22-20-2-16,22 19-1 0,0-19-2 16,0-2 0-16,0 3 0 0,-20-3 0 15,20 2 0-15,0-22-1 0,0 0 1 16,0 0-1-16,20-22-1 0,-20 2 0 15,22 20 0-15,-22-23 0 0,21 3-1 16,1-2 1-16,-2 22 0 16,2-20 0-16,0 40 0 15,-2-20 0-15,-20 0 1 0,21 22-1 16,-21-2 1-16,0-20 1 0,21 23 1 16,-21-3 0-16,0 2 1 0,-21-2 0 15,21 2 0-15,-21-1 0 0,21-21-1 16,-20 22-1-16,20-22 0 0,-22 20-2 15,22-20-3-15,-22 0-5 0,22 0-8 16,-20-20-8-16,20 20-10 0,0-22-23 16,-22 22-20-16,22-21-8 0,22 21 0 15,-22-22 5-15,0 22 9 0,20-20 22 16</inkml:trace>
          <inkml:trace contextRef="#ctx0" brushRef="#br0" timeOffset="26626.52">19110 215 19 0,'0'0'60'0,"0"0"8"0,0 0 5 15,0 0 0-15,-22 20-21 0,22-20-19 16,0 0-11-16,0 0-7 0,0 22-4 16,0-22-1-16,0 20 0 0,0 3-2 15,0-23-1-15,0 20-1 0,22 2 0 16,-22-22-2-16,0 20 0 0,20-20 0 15,2 22-1-15,-22-22 0 0,22 0-1 16,-2 0-1-16,-20 0 0 0,21 0 0 16,0-22-1-16,-21 22-3 0,21-20-2 15,-21-2-3-15,0 2-4 0,22-3-3 16,-22 3 0-16,0-2 0 0,-22 2 2 16,22-1 3-16,0-1 3 0,-21 1 2 0,21 21 3 15,-21-21 1-15,21 21 0 16,-21 0 2-1,21 0 1-15,-20 0 0 0,20 0 0 0,-22 21 1 0,22-21 0 16,0 21 0-16,-22 1 2 16,22-22-1-16,0 21 2 0,0-1 2 0,0 2 0 15,22-2 0-15,-22 3 1 0,22-23 0 16,-22 20-1-16,20-20-2 0,1 22-1 16,-21-22-1-16,21 0-1 0,0-22-1 15,1 22-1-15,-1-20 0 0,0-3-1 16,0 3 0-16,1-2 0 0,-2-19 0 15,2 19 0-15,-2-20 0 0,2-1-2 16,-1 1-1-16,1 21-2 0,-22-21-1 16,20-1-2-16,-20 1 0 0,0 21-1 15,22-21 2-15,-22 20 2 0,0-21 2 16,0 23 0-16,0-2 2 0,0 2 1 16,0-1 1-16,-22 21-1 15,2 0-1 1,-2 21 1-16,22-21 1 0,-21 20-1 15,21 2 1-15,-22-2 0 0,22 2 2 16,-20-1 2-16,20 1 0 16,-22 20 1-16,22-21 1 0,0 21 0 0,-20-21-1 15,20 21-1-15,0 1 0 0,0-21-1 16,0 20-1-16,0 0-1 0,0-21-1 16,0 22 0-16,0-23 0 15,0 22 1-15,0-19 0 0,20-3 0 16,-20 2 1-16,0-2 0 0,0-20-1 0,22 22-1 15,-22-1-7-15,20-21-9 16,-20 0-27-16,0 0-24 0,0-21-14 16,0 21-5-16,0-22 2 0,22 2 6 15,-22 20 27-15</inkml:trace>
          <inkml:trace contextRef="#ctx0" brushRef="#br0" timeOffset="26751.27">19596 277 3 0,'0'0'20'0,"0"23"-9"15,22-23-7-15,-22 20-11 16,0-20-13-16</inkml:trace>
        </inkml:traceGroup>
        <inkml:traceGroup>
          <inkml:annotationXML>
            <emma:emma xmlns:emma="http://www.w3.org/2003/04/emma" version="1.0">
              <emma:interpretation id="{BD63199F-8314-437D-BC74-6C8DE1D45298}" emma:medium="tactile" emma:mode="ink">
                <msink:context xmlns:msink="http://schemas.microsoft.com/ink/2010/main" type="inkWord" rotatedBoundingBox="21392,1224 24276,1200 24282,1987 21399,201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28188.43">20380 172 42 0,'-22'0'59'0,"22"-21"5"0,0 21 3 15,0 0-8-15,0 0-23 0,0 0-14 16,0 0-8-16,0 21-4 0,0-21-2 16,0 0-1-16,0 0-1 0,0 0 1 15,0 0 2-15,0 0 2 0,0 22 3 16,-21-22 3-16,21 0 0 0,0 21 0 0,0-1-1 15,0-20-3-15,0 22-2 0,0-2-4 16,-21 3-1-16,21-3-3 16,0 2 0-16,0-2-2 0,0 2 0 15,0-1 0-15,0 1-1 0,-21-22 0 16,21 20 0-16,21-20 0 16,-21 0 1-16,0-20-1 15,21 20 0-15,-21-22 0 16,0 1 0-16,21-1 0 0,-21 2 0 15,22-2 0-15,-22 2 0 0,20-3-1 0,2 3 1 16,-22-2 0-16,20 2 0 0,2-1 0 16,-1-1 0-1,1 1 0-15,-2 21 0 16,-20 0 0-16,0 0 1 16,22 0 0-16,-22 21 0 15,0 1 0-15,0-22 0 16,-22 21 1-16,22-1 1 15,0 2-1-15,0-2 1 0,0 3-1 16,0-3 0-16,0 2-1 0,0-22 0 0,0 20 0 16,0 2-1-16,0-22 1 31,22-22-1-31,-2 22 0 16,-20-20 0-16,22-2 0 0,-1 2 0 0,1 20 0 15,-2-23 0-15,2 3 0 0,-22 20-1 16,22-22 1-1,-2 22 0-15,1-20-1 0,0 20 1 0,0 0 0 16,-21 0 1-16,22 0-1 0,-22 20 0 16,0 2 1-16,21-22-1 0,-21 20 1 15,0 3-1-15,0-3 1 0,-21-20 0 16,21 22-1-16,0-2 0 0,0 2 0 16,0-22-1-16,0 21-7 0,-22-21-10 15,22 0-19-15,0 22-29 16,0-44-19-16,0 22-7 0,0 0 0 0,0 0 8 15,0-21 18-15</inkml:trace>
          <inkml:trace contextRef="#ctx0" brushRef="#br0" timeOffset="28610.2">20993 277 39 0,'0'0'65'0,"22"0"6"0,-22 0 3 16,0 0-3-16,-22 23-26 0,22-23-19 0,0 0-9 15,0 20-5-15,0-20-3 16,0 22 0-16,0-22-1 0,0 20 0 16,0-20 0-16,0 22-1 0,22-22-1 15,-22 21-2-15,20-21-1 0,-20 22-1 16,0-22 0-16,22 0-1 0,-2 0 0 0,-20 0 0 15,22 0 0-15,-1-22-1 0,-21 1 1 16,22 21-1-16,-2-22 0 16,-20 2-1-16,22 20 1 0,-22-22-3 15,0 2 0-15,0-3-1 0,0 3-1 16,0-2 0-16,0 2 0 0,0 20 1 0,-22-21 2 16,2-1 0-16,20 22 1 0,-22 0 0 15,1 0 1-15,-1 0 0 16,2 0-1-16,-2 0-1 0,2 22-5 15,20-22-8-15,-22 21-17 0,1-1-23 16,21 2-13-16,-22-22-5 0,22 20-1 0,0-20 6 16,0 23 17-16</inkml:trace>
          <inkml:trace contextRef="#ctx0" brushRef="#br0" timeOffset="29297.54">21184 300 34 0,'22'0'60'0,"-2"0"6"0,1-23 3 0,-21 23-4 0,21-20-27 16,0 20-17-16,1-22-9 0,-1 2-5 16,0-1 0-16,0-1-1 0,1 1 1 15,-22 0 1-15,20-22 0 0,2 23 0 16,-22-2-2-16,20-21-2 0,2 23-1 15,-22-2-2-15,0-20 0 0,0 21 0 16,21 0 0-16,-21-21-1 0,-21 20 0 16,21 1 0-16,0-1-1 0,0 2-1 0,0-2-2 15,0 2-2-15,-22-1 0 16,22 21-2-16,0-22 1 0,0 22 2 16,-20 0 0-16,20 0 2 0,0 0 0 15,-22 22 2-15,22-22 0 0,0 21 0 16,-20-1 1-16,20 2 0 0,-22-2 0 15,22 2 1-15,0 21 1 0,-21-23 0 16,21 23 1-16,0-1 0 0,-21-21 0 16,21 21 0-16,0 1 0 15,0-1 0-15,0-20 0 0,0 20-1 0,-21 1 1 0,21-22-1 16,0 21 2-16,0-22-1 16,0 3 0-16,0-3-1 0,21 2 1 15,-21-2-1-15,0-20 1 0,0 0 1 0,0 22-1 16,21-22 1-16,-21-22 0 0,21 22-2 15,-21-20 0-15,22 20-2 0,-2-22 0 16,2 2 0-16,-22-3 0 0,20 3-1 16,-20-2 1-16,22 22 0 15,-22-20 1-15,21-1-1 0,-21-1 0 16,0 22-1-16,-21 0 1 16,21 0-1-16,-22 0 1 15,22 22 0 1,-20-22 0-16,20 21 0 0,0-1 0 15,0 2 0-15,-22-22 0 0,22 20 0 0,0 3 0 16,0-3 0-16,0 2 0 16,22-2 0-16,-22-20 1 0,20 22-1 15,-20-1 0-15,22-21 1 16,-1 0 0-16,-21 22-1 0,22-22-2 0,-2-22-4 0,2 22-11 16,-22 0-22-16,20-21-22 0,-20 21-11 15,0-22-4-15,22 22 1 0,-22-20 10 16</inkml:trace>
          <inkml:trace contextRef="#ctx0" brushRef="#br0" timeOffset="29906.97">21861 130 32 0,'0'0'58'0,"-21"0"5"0,21 0 4 0,0 0-6 16,-21 21-22-16,21-21-16 15,0 0-7-15,-22 0-4 0,22 21-2 16,-21-21 0-1,21 22 1-15,-21-22-1 0,21 21 1 0,-21-1-1 0,21 2-1 0,0-2 0 16,0-20-2-16,0 23-1 16,0-3-1-16,0 2-1 0,0-22-1 15,21 20 0-15,-21-20-2 0,0 0 1 16,21 0-1-16,-21 22 0 0,21-44 0 16,-21 22 0-16,22 0 0 0,-1-20 1 15,-21 20 0-15,0 0 2 0,0-22 1 16,21 22 0-16,-21 0-1 0,0 0 1 15,0 0-3-15,0 0 0 16,21 0-1-16,-21 22-1 0,0-22 1 16,22 0-1-16,-22 20 1 0,20-20-1 0,2 0 0 15,-22 22 1-15,20-22-1 0,2 0 1 16,-1-22 0 0,1 22 0-16,-22-20-1 15,20-2 1-15,-20 2-1 0,0-3 0 16,0 3 0-16,0-2-1 0,0 2 0 0,0-1 0 15,-20-1 0-15,-2 22 0 16,22-21 0-16,-21 21 0 0,-1 0 0 16,2 0-2-16,-2 21-3 15,22-21-4-15,-20 22-6 0,20-1-8 16,-22-1-16-16,22-20-18 0,0 22-14 0,0-22-3 16,0 20 0-1,0-20 7-15,0 23 14 0</inkml:trace>
          <inkml:trace contextRef="#ctx0" brushRef="#br0" timeOffset="30328.76">22158 215 34 0,'20'0'60'0,"-20"-21"4"16,22 21 4-16,0 0-6 15,-2-43-5-15,1 22-46 0,0 0-5 16,-21 21-2-16,21-22-1 0,1-20-1 16,-1 21 0-16,0-1 0 15,-21 2 0-15,21-23 0 0,1 22-1 0,-22-21 0 16,20 20-1-16,-20-20 0 0,22 21 1 16,-22-21-1-16,0 20 1 0,0 2 1 15,0-1 0-15,0-1-1 0,0 22 1 16,0-21-2-16,-22 21 0 0,22 21 0 15,-20-21 0-15,-2 22 0 0,22-1 0 16,-21-1 2-16,0 22 2 0,0 1 1 16,-1-21 2-16,22 20-1 15,-21 0 1-15,0 22-1 0,0-22-2 0,21 1-1 16,-20-1 0-16,20 0-2 0,0-21 0 16,-22 22 0-16,22-23-1 0,0 22-1 15,0-42-2-15,0 23-6 0,0-3-12 16,0-20-21-16,0 0-19 0,0 0-10 15,0 0-1-15,0 0 2 0,0 0 9 16</inkml:trace>
          <inkml:trace contextRef="#ctx0" brushRef="#br0" timeOffset="31281.49">22390 235 27 0,'0'22'61'0,"22"-22"7"16,-22 0 4-16,0 20-2 16,0-20-25-16,0 23-21 0,0-3-11 0,0-20-5 15,0 22-2-15,0-22-1 0,0 20 1 16,0 2 1-16,0-22-1 15,0 21-1-15,20-21 0 0,-20 22 0 0,0-22-2 16,22 0 1-16,-22 0-1 0,0-22 0 16,20 22-1-16,-20-21-2 0,22 21-5 15,-22-22-3 1,21 2-5-16,-21-2-2 0,22 2-2 0,-22-3-1 0,0 3 3 16,0-2 4-16,20 2 5 15,-20-1 4-15,0 21 3 0,0-22 4 0,-20 22 1 16,20-21 0-16,0 21-2 15,-22 0-1-15,22 0-1 0,0 0-1 0,-21 21 0 16,21-21 1-16,-22 22 1 0,22-1 1 16,-20-1 1-16,20 2 1 0,0-22-1 15,0 20 0-15,0 3-2 0,0-3 0 16,0 2-2-16,0-2 1 0,20-20-1 16,-20 22 1-16,22-22 0 0,-22 0 1 15,21 0-1-15,1 0 1 0,-22 0-1 16,20-22-1-16,2 22 0 0,-2-20-1 15,2-2 0-15,-22 2 0 16,21-3 0-16,1 23 0 16,-22-20 0-16,20-2 0 0,2 2 1 0,-22-1 0 0,22-1 2 15,-22 1 0-15,0 21 2 0,20-21 1 16,-20 0 2-16,0 21 0 0,0-22-1 16,0 22 0-16,0 0-2 0,0 0-2 15,0 0-1-15,0 0-1 0,0 0-2 16,0 0 0-16,0 0 0 15,0 22 1-15,0-22-1 0,0 0 0 16,0 21 0-16,0-21 0 16,21 0 0-1,-21 21 1-15,0-21 1 16,0 0 0-16,0 0 0 16,0 0 0-16,0 0 0 0,0 0 1 15,0 21-1-15,-21-21 1 0,21 22-1 16,0-22 1-16,0 21 0 0,-20-1 0 15,20 2-1-15,0-22 1 0,0 20-1 16,0 3 0-16,0-3 0 0,0-20 0 16,0 22-1-16,0-22 1 0,20 20-1 15,-20-20 1-15,21-20-2 16,0 20-1-16,-21-22-1 0,21 22 0 16,1-20 0-16,-22 20 0 0,21-23 1 15,0 23 0-15,-21-20 1 0,0 20 0 16,21 0 2-16,-21 0 0 0,0 0 3 15,0 0 1-15,22 0 1 0,-22 0 0 16,0 20 1-16,0-20-1 0,20 23-2 16,-20-23-1-16,0 20 0 0,0-20-2 15,22 22-1-15,-22-22-4 0,0 0-8 16,0 20-15-16,0-20-30 0,0 0-19 16,0 0-9-16,0-20-2 0,0 20 5 15,0 0 14-15</inkml:trace>
          <inkml:trace contextRef="#ctx0" brushRef="#br0" timeOffset="31594.01">23174-166 60 0,'0'0'86'0,"0"0"10"0,0 0 4 16,0 0-2-16,0 0-37 0,0 0-30 15,0 0-19-15,0 0-19 16,0 0-9-16,0 0-8 0,0 0-20 15,0 0-25-15,0 0-11 0,0 0-4 16,0 0 2-16,0 20 7 0,-22-20 19 16</inkml:trace>
        </inkml:traceGroup>
      </inkml:traceGroup>
      <inkml:traceGroup>
        <inkml:annotationXML>
          <emma:emma xmlns:emma="http://www.w3.org/2003/04/emma" version="1.0">
            <emma:interpretation id="{D06019B7-2B0D-437A-B061-EB9730BD0101}" emma:medium="tactile" emma:mode="ink">
              <msink:context xmlns:msink="http://schemas.microsoft.com/ink/2010/main" type="line" rotatedBoundingBox="1289,2442 8063,2429 8065,3380 1291,3392"/>
            </emma:interpretation>
          </emma:emma>
        </inkml:annotationXML>
        <inkml:traceGroup>
          <inkml:annotationXML>
            <emma:emma xmlns:emma="http://www.w3.org/2003/04/emma" version="1.0">
              <emma:interpretation id="{D8BD37B4-08BC-4384-9819-9265D98657B4}" emma:medium="tactile" emma:mode="ink">
                <msink:context xmlns:msink="http://schemas.microsoft.com/ink/2010/main" type="inkWord" rotatedBoundingBox="1290,2837 2263,2835 2264,3259 1291,326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4843.17">927 1336 16 0,'0'0'58'0,"0"0"6"0,-21 0 4 16,21 0 4-16,0 0-24 0,0 0-19 0,0 22-10 15,0-22-6-15,21 21-2 0,-21 0-2 16,0 0 0-16,0 1-1 0,0-2 1 16,0 1 0-16,0 22 0 0,0-22 0 15,0 0-2-15,21 0 0 31,-21-21-2-31,0 22 0 0,0-22-1 0,21 0-1 0,-21 0 1 0,0-22-2 0,22 22 1 16,-1-21-2-16,0-21 0 16,-21 21 0-16,21-1-1 0,1 1 0 15,-2 1 0-15,2-2 0 0,-22 1 0 0,20 21 0 16,-20-21 0-16,22 21 1 0,-22 21 0 16,0-21 1-16,0 21 1 0,0 1 0 15,0-2 1-15,0 1-1 0,0 1 0 16,0-1-1-16,0 21-2 0,0-21-9 15,0 1-24-15,-22-1-28 0,22 0-17 16,0-21-9-16,0 21-3 0,0 0 6 16,0-21 21-16</inkml:trace>
          <inkml:trace contextRef="#ctx0" brushRef="#br0" timeOffset="34374.51">378 1273 1 0,'0'0'43'0,"0"0"7"0,0 0 2 16,0 0-2-16,0 0-6 0,0 0-15 15,0 0-11-15,0 0-7 0,0 0-5 0,0 0-1 16,0 0-2-16,0 0 0 0,0 0 2 16,0 0 0-16,0 0 3 15,0 0 1-15,0 0 1 0,0 0 1 16,0 0-1-16,0 0 0 0,0 0-1 16,0 0 0-16,0 0 0 0,0 0-2 0,0 0-1 15,0 0-1-15,0 0-1 16,0 0-2-16,0 0-1 0,0 0 0 15,0 0 0-15,-22 0-1 0,22 0 1 16,0 0 1-16,-22 0 1 0,22 0 1 16,0 0 1-16,-20 0 0 15,20 0 0-15,-22 21 0 0,22-21-1 0,0 0 0 16,-21 0 0-16,21 0-1 0,0 21 0 16,-22-21-1-16,22 0 0 0,0 21-1 15,-20 1 0-15,20-22 0 16,0 21 1-16,-22-21-1 0,22 21 0 15,0 0 0-15,0 1 1 0,0-2-2 16,-20-20 1-16,20 21-1 0,20 1 0 16,-20-1 0-16,0 0 0 0,0 0 0 15,22 0 0-15,-22 1 1 0,20-22-1 16,-20 21 1-16,22 0-1 0,-1-21-1 0,1 21 0 16,-2-21-1-16,2 0 1 15,0 0-1-15,-2 0 1 0,1 0-1 0,0 0 1 16,0-21-2-16,1 21 0 15,-22-21 0-15,21 0 1 0,0 21 0 0,-21 0 1 16,0-22 1-16,0 22 1 0,0 0-1 16,0-21-1-16,-21 21 0 15,21 21 2 17,0-21 1-32,0 0 0 0,0 22 1 15,21-22 0-15,-21 21-1 0,21-21 0 16,1 21 0-16,-2-21-1 0,-20 21 0 15,22-21-1-15,-2 0 0 0,2 0 1 16,-1 0-1-16,1 0 0 16,-2-21 0-16,2 0 1 0,-2 0-1 15,-20-1 0-15,0 1 0 0,22 0 1 16,-22 0-1-16,0 0 0 0,-22-1 0 16,22 1 0-16,-20 1 1 0,20-2-1 15,-22 1 2-15,2 21 1 0,-2-21 0 16,22 21 0-16,-21 0-1 15,-1 0 0-15,2 0-1 0,-2 21 0 0,22-21-4 16,-20 21-5-16,20 1-10 0,-22-2-29 16,22 1-23-16,-21 22-11 0,21-22-5 15,0 0 3-15,0 0 8 0</inkml:trace>
        </inkml:traceGroup>
        <inkml:traceGroup>
          <inkml:annotationXML>
            <emma:emma xmlns:emma="http://www.w3.org/2003/04/emma" version="1.0">
              <emma:interpretation id="{1BBD535D-BE1A-4111-933E-8F5C02B5C2C7}" emma:medium="tactile" emma:mode="ink">
                <msink:context xmlns:msink="http://schemas.microsoft.com/ink/2010/main" type="inkWord" rotatedBoundingBox="3088,2858 4380,2856 4381,3301 3089,3304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5843.19">2176 1358 13 0,'0'0'51'0,"0"0"6"0,21 0 6 16,-21 0-3-16,0 0-15 15,0 0-13-15,0 0-10 0,0 0-6 0,0 0-4 16,-21 0-3-16,21 0-3 16,0 0 0-16,0-22-1 0,0 22 1 0,-22 0 1 15,22 0 1-15,0 0 1 0,-20 0 0 16,20 0 0-16,0 0-2 0,-22 0-1 15,22 0-2-15,-20-21 0 0,-2 21-2 16,22 21 1-16,-21-21-1 0,21 0 0 16,-21 0-1-16,21 0 1 0,-21 22-2 15,21-22 1-15,-22 21-1 16,22 0 0 0,22-21 0-16,-22 21 0 0,21 1 0 15,0-22 0-15,-21 20 0 0,21 1 0 16,1-21 0-16,-2 22 1 0,2-1 1 15,-2 0 1-15,-20-21 1 0,22 21 2 16,-22 0 2-16,21 1 1 0,-21-1 2 16,0-21-1-16,0 21 0 0,-21 0-2 15,21-21-2-15,-22 21-2 0,22-21-1 16,-20 22-1-16,-2-22-1 0,22 0 0 16,-20 0-1-16,-2-22 0 0,1 22 0 15,0 0 0-15,0 0-1 0,21-21-4 16,-22 21-5-16,22 0-5 0,0 0-8 15,0 0-15-15,0 0-28 0,0 0-14 16,0 21-4-16,0-21 1 0,22 22 4 16,-1-22 16-16</inkml:trace>
          <inkml:trace contextRef="#ctx0" brushRef="#br0" timeOffset="36092.86">2408 1484 37 0,'0'0'69'0,"21"0"9"0,-21 0 6 0,0 0 3 0,0 0-29 15,21 0-20-15,-21 22-13 0,0-1-8 16,0-21-6-16,0 42-3 0,0-21-3 16,0 1-2-16,0-1 1 0,-21 0-4 15,21 0-7-15,0-21-9 16,0 21-21-16,0-21-27 0,0 0-15 0,0 0-7 15,0 0 2-15,0-21 7 0,0 0 17 16</inkml:trace>
          <inkml:trace contextRef="#ctx0" brushRef="#br0" timeOffset="36202.21">2451 1379 57 0,'0'-21'72'0,"21"-1"7"16,-21 1 2-16,0 21-8 0,0-21-30 15,0 21-18-15,0 0-13 0,0 21-11 0,0-21-10 16,21 0-26-16,-21 0-23 15,0 21-13-15,0-21-6 0,0 22 1 0,0-22 6 16</inkml:trace>
          <inkml:trace contextRef="#ctx0" brushRef="#br0" timeOffset="36905.17">2684 1739 40 0,'0'0'61'0,"0"0"6"16,0 0 4-16,0 0-6 0,0 0-23 16,21 0-14-16,-21-21-9 0,0 21-6 15,0-22-2-15,22 22-2 0,-22-21-2 16,0 0-2-16,20-21-1 0,-20 20 0 15,22 1-2-15,-22-21-1 0,20 21 0 16,2-1 0-16,-22-19-1 0,21 19 0 16,-21 1 0-16,22 0 0 0,-22 0 0 15,20 21 0-15,-20-22 2 0,22 22 0 16,-22 0 2-16,0 0 1 0,0 0 1 16,0 22 1-16,0-1 0 0,0-21 0 15,0 21 0-15,0 0 0 0,22 1 0 16,-22 19-1-16,0-19 0 0,0-1 0 15,0 0-2-15,0 0 0 0,0 0-1 16,0 1 0-16,0-1-1 0,0-21-1 0,20 21 0 16,-20-21 0-16,0-21-1 31,21 0 0-31,-21-1 0 0,21 1 0 0,-21 0 0 0,21 0 0 16,1 21 0-16,-22-21 0 15,21-1 0-15,-21 1 0 16,21 21 1-16,-21 21-1 0,0 1 0 15,0-22 1-15,0 21 1 16,0 0 1-16,0 0 0 0,0 0 0 16,0 1 1-16,0-22-1 0,21 21-1 15,-21-21 0-15,0 0-1 16,22-21 0-16,-22-1-1 16,20 1 0-16,2 21 1 0,-2-42-1 15,2 21 0 1,-1-1 0-16,1 22 0 0,-2 0 1 15,2 0 0-15,-22 22 0 16,0-1 2-16,0 0 1 0,0 21-1 16,0-20 1-16,0-1-1 0,-22 0 0 15,22 0-5-15,0 0-7 0,0-21-15 16,0 0-37-16,-20 0-22 0,20 0-13 16,0-21-4-16,0 21 5 15,20-21 12-15</inkml:trace>
        </inkml:traceGroup>
        <inkml:traceGroup>
          <inkml:annotationXML>
            <emma:emma xmlns:emma="http://www.w3.org/2003/04/emma" version="1.0">
              <emma:interpretation id="{4AAB7706-E7BA-4478-8019-1FB21A46C2D9}" emma:medium="tactile" emma:mode="ink">
                <msink:context xmlns:msink="http://schemas.microsoft.com/ink/2010/main" type="inkWord" rotatedBoundingBox="4590,2436 7024,2431 7026,3382 4591,3387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1388.58">5541 1527 18 0,'0'0'51'0,"22"0"7"15,-22 0 4-15,0 0-2 0,0 21-17 16,0-21-13-16,0 0-8 0,0 0-4 16,0-21-2-16,0 21 0 0,0 0 0 15,0 0 1-15,0 0 1 0,0 0 1 16,0 0 0-16,0 0 0 0,0 0-1 16,0 0-1-16,0 0-3 0,-22 21 0 15,22-21-2-15,0 0-1 0,0 21-1 16,0-21-1-16,0 21-1 0,0-21-2 15,0 22 0-15,22-22-2 0,-22 21-1 16,0-21-1-16,0 21-1 16,21-21 0-16,0 21 0 0,0-21-1 15,1 0 0-15,-2-21 0 16,-20 21 1-16,22 0-1 16,-22-21-1-16,20 21 1 0,-20-21-2 15,0 21-2-15,22-22 1 0,-22 1-2 16,0 0-1-16,0 0 0 0,0 21-1 15,0-21 0-15,0-1 0 32,0 1 0-32,0 1 0 0,-22-2 1 0,22 22 1 0,-20-21 2 0,20 21 0 0,-22 0 2 0,22 0-1 15,-20 0 2-15,-2 0-1 16,1 21 1-16,0 1 0 16,21-2-1-16,0-20 0 0,-21 21 0 15,21 1-2-15,0-1-2 16,21-21-2-16,-21 21-3 0,0 0-3 15,0-21-3-15,21 21-1 0,-21-21 1 0,21 22 2 16,-21-22 3-16,0 21 4 0,22-21 6 16,-22 0 5-16,20 21 4 0,-20-21 4 15,0 0 4-15,22 21 2 0,-22-21 1 16,0 0-1-16,20 21 0 16,-20-21 0-16,0 0 0 0,22 22 17 15,-1-22-17-15,-21 0-2 0,22 0-2 16,-2 0-2-16,-20 0-3 0,22-22-3 15,-2 22-2-15,2 0-2 0,-1-21-3 16,-21 21-5-16,22 0-10 16,-2 0-14-16,-20-21-41 0,0 21-26 0,0 0-11 15,0 0-3-15,-20 0 5 16,20 0 13-16,-22 0 39 0</inkml:trace>
          <inkml:trace contextRef="#ctx0" brushRef="#br0" timeOffset="38248.6">3488 1823 0 0,'0'-21'37'0,"21"21"9"0,-21 0 3 0,0 0-1 16,0 0-3-16,0 0-9 0,0 0-7 15,0 0-5-15,0 0-5 0,0-21-3 16,0 21-3-16,0 0-1 0,0 0-2 16,0 0-2-16,0-21 0 0,0 21 0 15,0 0-1-15,0-21-1 0,22 21 0 16,-22-21-2-16,0 21-1 15,0-22-1-15,0 1-1 0,0 0 0 0,21 0-1 16,-21 0 1-16,21-1-1 16,-21 1 0-16,0 0 1 0,21 0 0 0,-21 0-1 15,22-1 0-15,-22 1 0 16,20 1 0-16,-20-2 0 0,22 22-1 16,-22-21 1-16,0 21 1 0,0 0 0 15,0 0 0-15,20 0 1 16,-20 0-1-16,0 21 1 0,0-21 1 15,0 22 0-15,0-2 0 0,0 1 2 0,0 1 0 16,0-1 1-16,0 0 0 0,0 0 0 16,0 0-1-16,0 1-1 0,0-1-1 15,0 0-1-15,0-21 0 0,0 21-1 16,0-21 0-16,0 0 0 0,0 0 0 31,22-21-1-31,-22 0 0 0,21 0 0 16,-21-1 1-16,22 22-1 0,-22-21 0 15,20 21 0-15,-20-21 0 0,22 21 2 16,-22 0 0-16,0 0 2 16,0 21 0-16,0-21 2 0,20 21 0 15,-20 1 1-15,0-1 1 0,0-21 0 16,0 21 1-16,0 0 0 0,0 0-2 16,0-21 0-16,0 22-2 0,0-22-2 15,22 0-2-15,-22 0 0 0,0 0 0 16,21-22 0-16,1 1-1 0,-22 0 1 15,20 0-1-15,2 0 0 0,0-1 0 16,-2 1 0-16,1 0 0 16,0 0 0-16,0 0 0 15,1 21 0-15,-1 0 1 16,-21 21-1-16,0-21 1 16,0 21-1-16,0-21 0 0,21 21 1 0,-21 0-1 15,0 1 0 1,0-1 0-16,0 0 0 15,0 0 0-15,0 0-2 0,0-21-5 16,-21 22-8-16,21-22-13 0,0 21-30 16,0-21-24-16,0 0-11 0,0 0-1 0,0 0 3 15,-21 0 12-15,21 0 29 0</inkml:trace>
          <inkml:trace contextRef="#ctx0" brushRef="#br0" timeOffset="38701.62">4229 1569 28 0,'22'0'62'0,"-22"0"7"0,0 0 3 15,0 0 2-15,0 0-26 0,20 0-19 16,-20 0-11-16,0 0-6 16,22 0-4-16,-22-21-4 0,20 21-1 0,-20-21-1 15,22 21-1-15,-22-21 0 0,21 21-1 16,-21-22 1-16,0 1-1 31,0 1 0-31,0 20 1 0,0-22-1 0,-21 1 0 16,21 21 1-16,0 0 1 15,-22 21 2-15,22-21 2 16,-20 22 2-16,20-2 2 0,0-20 2 16,-22 43 1-16,22-22 1 0,0 0 2 15,0 0 0-15,0 0-1 0,0 1-1 16,0 20-1-16,0-21-3 0,22-21-2 0,-22 21-2 16,20 1-2-16,2-22-3 15,-1 0-2-15,1 0-11 0,-22 0-21 0,20 0-37 16,-20-22-18-16,22 22-11 0,-22-21-2 15,0 21 5-15,0-21 21 0</inkml:trace>
          <inkml:trace contextRef="#ctx0" brushRef="#br0" timeOffset="39732.73">4420 1315 17 0,'0'-21'60'0,"22"21"9"15,-22 0 6-15,20 0 7 0,1 0-21 16,-21 0-16-16,21 0-11 0,0 0-8 16,1 0-6-16,-1 0-5 0,0 0-6 0,0 0-2 15,1 0-2-15,20 21-2 0,-22-21 0 16,2 0-2-16,-1 0-2 15,1 0-7-15,-2 0-9 0,-20 0-17 0,22-21-29 16,-22 21-16-16,20 0-7 16,-20 0 2-16,0 0 5 0,0 0 17 0</inkml:trace>
          <inkml:trace contextRef="#ctx0" brushRef="#br0" timeOffset="39467.19">4694 892 41 0,'0'0'50'0,"0"-22"5"0,0 22-3 15,0 0-6-15,0 0-14 0,0 0-7 0,0 0-6 16,0 0-2-16,0 0-1 0,0 0 0 16,0 0-1-16,0 22 1 15,0-22 0-15,0 0-1 0,0 0 0 16,0 21-1-16,0 1 0 0,0-22-1 15,0 20 0-15,0 1 0 16,0 22 0-16,0-22 1 0,0 21-1 0,0 1-1 0,0 0 0 16,0-1-2-16,0 0-2 15,0 0-1-15,0 0-2 0,0 22-1 0,0-21-1 16,0-2 0-16,0 2-2 0,0-1 0 16,-20 1 0-16,20-22-1 0,0 21 0 15,0-21-3-15,0-21-5 16,0 22-9-16,0-22-11 0,0 0-17 15,0 0-29-15,-22-22-15 0,22 22-4 0,0-21 3 16,-20 21 8-16,20-21 17 0</inkml:trace>
          <inkml:trace contextRef="#ctx0" brushRef="#br0" timeOffset="40076.6">4928 1315 39 0,'22'0'64'0,"-22"0"8"0,0 21 5 0,0-21-2 0,0 22-25 16,20-22-15-16,-20 21-9 0,0 0-5 15,0 0-4 1,0 1-3-16,21-2-2 0,-21 23 4 0,0-22-12 15,21 21-1-15,-21-21-1 0,0 1-1 0,0-1 0 16,0-21 0-16,21 21-1 16,-21-21 1-16,0 21-1 0,0-42 0 15,0 0 1 1,22 0-1-16,-22-1-1 0,0 1 0 16,21 0-3-16,-21 0-1 0,0 21-4 15,21-21-3-15,-21-1-3 16,0 22-3-16,0 0-7 0,21-21-19 0,-21 21-20 15,0 0-8-15,0 0-3 0,0 0 1 16,0 0 6-16</inkml:trace>
          <inkml:trace contextRef="#ctx0" brushRef="#br0" timeOffset="40263.95">5267 1463 23 0,'0'0'66'0,"20"0"10"0,-20 21 7 0,0-21 6 16,0 0-24-16,0 22-21 0,0-1-14 15,0-21-10 1,0 21-6-16,0 0-6 0,0-21-3 0,22 21-3 0,-22 1-6 16,-22-22-12-1,22 0-29-15,0 21-108 16,0-42 64-16,0 21 2 0,0-22 8 0,0 1 29 0</inkml:trace>
        </inkml:traceGroup>
        <inkml:traceGroup>
          <inkml:annotationXML>
            <emma:emma xmlns:emma="http://www.w3.org/2003/04/emma" version="1.0">
              <emma:interpretation id="{F004DBB6-6AC8-4BE1-A012-FECC3EE0A7A7}" emma:medium="tactile" emma:mode="ink">
                <msink:context xmlns:msink="http://schemas.microsoft.com/ink/2010/main" type="inkWord" rotatedBoundingBox="7660,2774 8064,2773 8064,3281 7661,3282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2794.51">6684 1484 41 0,'0'0'51'0,"0"0"4"0,0 0-2 15,22 0-6-15,-22 0-16 0,0 0-9 16,0 0-7-16,0 0-1 0,0 0-2 16,20-21 0-16,-20 21 0 31,0 0-1-31,0 0-1 0,0 0 0 0,0 0 0 0,0 0 2 0,0 0-1 0,0 0 2 16,22 0-1-16,-22 21 0 0,0-21-1 15,0 0-1-15,0 22-3 0,0-22-1 16,0 21-1-16,0-21 0 0,0 21-2 15,0 0 1-15,0-21-2 0,0 21 1 16,0 1 0-16,0-22 1 0,0 21-1 16,-22 0 0-16,22-21 0 0,0 21-1 15,-20 0 0-15,20-21-1 0,-22 22-1 16,22-22 1-16,-20 0-1 0,-2 0-1 16,1 0 0-16,21 0 0 15,-21 0-1-15,0-22 0 0,21 22 0 16,-22-21-1-16,22 21 0 15,0-21 1-15,0 21 0 0,0-21 1 0,0 0 1 16,0 21 1-16,0-22 1 0,22 1-1 16,-22 0 1-16,21 21-1 0,-21-21-1 15,21 0 1-15,0-1-1 0,1 1 0 16,-2 1 0-16,2-2 0 0,-2 1 0 0,23 0 0 16,-21 0 0-16,-2-1 0 15,2 22 0-15,-2-21 0 0,2 0 0 16,-1 0 0-16,1 21 0 0,-22-21 0 15,20 21 0-15,2-22 1 16,-22 22-1-16,0 0 1 16,0-20-1-16,0 20-1 15,0 0-1-15,0 0-4 16,0 0-8-16,0 0-11 0,0 20-30 16,-22-20-20-16,22 0-9 0,0 0-1 15,0 22 3-15,0-22 12 0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6:49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42 35 0,'0'-21'75'0,"0"21"9"0,0-21 4 0,0 21 3 16,0 0-31-16,0 0-26 0,0-22-16 15,0 22-11-15,0 22-8 0,0-22-9 16,0 0-13-16,0 0-28 0,0 0-20 16,0 0-8-16,0 0-1 15,0 0 2-15,0-22 11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7:06.6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 38 44 0,'0'-21'78'0,"0"21"8"0,0-22 4 15,0 22 2-15,21 0-38 16,-21 0-31-16,0 0-25 0,0 0-32 0,0 0-28 16,0 0-16-16,0 0-4 0,-21 0 0 15,21 0 9-15,0 0 22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7:20.1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18 33 0,'0'0'68'0,"0"-22"6"0,0 22 3 16,0 0 3-16,0 0-34 0,0 0-25 15,0 0-19-15,0 22-28 0,0-22-25 16,0 0-15-16,0 0-5 0,0 21-2 16,0-21 6-16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4:27.9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3C9C2D-E3DE-4407-93AB-8D40B88DBE47}" emma:medium="tactile" emma:mode="ink">
          <msink:context xmlns:msink="http://schemas.microsoft.com/ink/2010/main" type="writingRegion" rotatedBoundingBox="8615,6214 11522,6284 11480,8037 8572,7967"/>
        </emma:interpretation>
      </emma:emma>
    </inkml:annotationXML>
    <inkml:traceGroup>
      <inkml:annotationXML>
        <emma:emma xmlns:emma="http://www.w3.org/2003/04/emma" version="1.0">
          <emma:interpretation id="{08C7B1D1-0520-4531-B4F4-7AC9A75A0BDF}" emma:medium="tactile" emma:mode="ink">
            <msink:context xmlns:msink="http://schemas.microsoft.com/ink/2010/main" type="paragraph" rotatedBoundingBox="8615,6214 11522,6284 11511,6754 8603,6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97BE43-757B-4B23-818E-F84D58653B3C}" emma:medium="tactile" emma:mode="ink">
              <msink:context xmlns:msink="http://schemas.microsoft.com/ink/2010/main" type="line" rotatedBoundingBox="8615,6214 11522,6284 11511,6754 8603,6684"/>
            </emma:interpretation>
          </emma:emma>
        </inkml:annotationXML>
        <inkml:traceGroup>
          <inkml:annotationXML>
            <emma:emma xmlns:emma="http://www.w3.org/2003/04/emma" version="1.0">
              <emma:interpretation id="{C657BFE2-8651-486E-8DB2-953FF9A68F23}" emma:medium="tactile" emma:mode="ink">
                <msink:context xmlns:msink="http://schemas.microsoft.com/ink/2010/main" type="inkWord" rotatedBoundingBox="8615,6214 11522,6284 11511,6754 8603,668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 26 6 0,'0'0'31'0,"0"0"2"0,0 0-1 16,0 0-1-16,-24 0-2 15,24 0-7-15,0 0-5 0,0 0-3 0,0 0-2 16,0 0 0-16,0 0-2 0,0 0 0 15,0 0-1-15,0 0-1 0,-25 0-2 16,25 0 0-16,0 24-1 0,0-24-2 16,0 0 0-16,0 0 0 0,0 0 0 15,0 0 1-15,0 0 0 0,0 0 0 16,-24 0 1-16,24 0-1 0,0 26 1 16,0-26-1-16,0 0 0 0,0 0-1 15,0 0 0-15,-25 0 0 0,25 24-1 16,0-24-1-16,0 0 0 0,0 0 0 15,0 26 0-15,0-26 0 0,0 0 0 16,0 0 0-16,0 0 1 0,0 24-1 16,0-24 1-16,0 0-1 0,0 0 1 15,0 24 0-15,0-24-1 0,0 0 1 0,0 26-1 16,0-26 0-16,0 0 1 16,0 0-1-16,0 25 0 0,0-25 0 15,0 0 0-15,0 24 0 0,0 1-1 16,0 0 0 15,25-25 0-31,-25 0-1 0,0 24 1 31,24-24 0-31,-24 0 1 32,0 26-1-32,25-26 0 0,-25 0 1 15,24 0-1 1,-24 0 1-16,0 24 0 15,25-24-1 1,-25 0 1-16,0 0 0 16,25 0-1-16,-25 0 1 15,0 0 0-15,26 0-1 0,-26 0 1 16,24 0-1 0,-24 0 1-1,25 0-1-15,-25-24 0 16,24 24 0 15,-24-26-1-31,25 26 1 0,-25-24 0 16,0 24-1 15,0-25 1-31,25 25 1 0,-25 0 0 0,0 0 0 16,0-25 0-16,0 25 0 15,0 0 0-15,0-24 0 0,0 24-1 16,0 0 1-16,0-25-1 15,0 25 0-15,0-26 0 16,-25 2 0-16,25 0 0 31,0-2 1-15,0 2-1-16,0-2 0 16,0 26 0-1,-25 0 0-15,25-24 0 0,-24 24 0 31,24-25-1-31,0 25 2 0,-25 0-1 16,1 0 0 15,-2 0 0 1,26 0 1-32,-25 0-1 15,25 0-1 1,-25 0 1-1,25 25 0-15,0-25-2 16,0 0-1-16,0 0-3 0,0 0-3 16,-24 0-9-16,24 0-17 0,0 0-19 0,0 0-6 15,-25 0-3-15,25 0 0 16,0 24 7-16</inkml:trace>
          <inkml:trace contextRef="#ctx0" brushRef="#br0" timeOffset="1534.16">469 26 19 0,'0'0'34'0,"0"0"-1"0,0 0-2 15,0 0-4-15,0 0-4 0,0 0-7 16,0 0-3-16,0 0-2 16,0 0-2-16,0 0 0 0,0 0-1 15,0 0-1-15,0 0 0 0,0 24 0 16,0-24-1-16,0 0 1 0,0 0-1 16,0 0-1-16,0 26 1 0,0-26-1 0,0 24 0 15,0-24 0-15,0 26-1 0,0-26 0 16,0 24-1-16,0-24 0 0,0 24-1 15,0-24 0-15,0 26 0 0,0-26-1 16,0 25 0-16,0-25 0 31,0 24-1-31,0 1 1 0,0-25 0 0,0 25 0 16,0-25 0-16,0 0 0 0,0 0 0 0,0 0 0 16,0 0 1-16,0 0 0 0,0 24 1 15,0-24-1-15,0 0 0 0,0 0 0 16,0 0-1-16,0-24-1 15,0 24 1 1,0 0-2-16,0-25 0 16,0 0 0-1,0 1 1 1,0-1-1-16,0-1 1 16,0 2 0-16,25 24 1 15,-25-24-1-15,0-2 0 16,0 2 0-16,26-2 0 15,-26 2 1 1,25-1 0-16,-25 1-1 16,24 24 0-1,1 0 0 1,0-25 0 0,-25 50 1-1,24-25 0-15,-24 0 0 16,0 0 0-16,0 0 1 0,25 0 0 15,-25 24 1-15,0-24 0 0,0 0 0 16,0 0 0-16,0 25-1 0,0-25 1 16,0 24-1-16,-25-24 0 0,25 0 0 15,0 26 0-15,0-26 0 0,-24 0-1 16,24 0 0-16,0 24 0 0,-25-24 0 16,25-24-1-16,-25 24 0 15,25-26 0 1,0 26-1-1,0-24 1-15,0 24-1 16,25 0 1 15,-25 24 1-15,0 2-1-16,0-26 1 16,25 24 0-16,-25-24 0 0,0 26 0 15,0-2 1-15,0-24 1 0,24 24 0 16,-24-24 0-16,0 26-1 0,0-26 1 15,0 25-1-15,0-25 0 0,25 24-1 16,-25-24 0-16,0 25 0 16,0-25-2-1,0 0-2 1,0 25-5-16,0-25-5 0,0 0-18 0,0 0-21 16,0 0-12-16,0 0-3 0,0 0 1 15,0 0 4-15</inkml:trace>
          <inkml:trace contextRef="#ctx0" brushRef="#br0" timeOffset="2685.06">866 26 7 0,'0'-25'42'0,"0"50"7"16,0-25 1-16,0 0-2 0,0 0-7 31,0 0-11-31,0 0-8 0,0 0-5 0,0 24-3 0,0-24-3 0,0 26-2 16,26-26-1-16,-26 24-1 16,0-24-2-16,0 0 0 0,0 26 0 0,-26-2-1 15,26-24-1-15,0 24-1 0,0-24 1 16,0 26-2-16,0-1 0 0,0-25 0 15,0 24 0-15,0 1-1 16,0 0 0 0,0-25-1-1,0 0 0 17,0-25 2-32,0 0-1 0,0 1 0 15,0 24 1-15,0-25-1 16,0-1 0-16,0 2 0 15,26 0 0-15,-26-2 0 16,0 26 1-16,0-24-1 0,0-2 0 16,0 2 0-16,25 24 0 15,-25-25 0-15,0 1 0 16,24 24 0-16,1-25 0 16,0 25 0-1,-1 0 0 1,1 25 0-1,-25-25 1-15,24 24-1 16,-24-24 1-16,0 25 0 16,0-25 0-16,0 24 0 0,0-24 1 15,0 0 0-15,-24 26 0 0,24-26 0 16,0 0-1-16,0 0 0 16,-25 0 0-16,25 24-1 0,-24-48 0 15,24 24 1-15,-25 0-1 0,25 0 0 0,0 0 1 16,-25 0-1-1,25 0 1-15,0-26 0 16,25 26-1-16,-25 0 1 16,25 26 0-16,-25-26 0 15,24 0-1-15,-24 0 1 0,25 24-1 16,-1-24 0-16,-24 0 1 0,26 26-1 16,-1-26 1-16,-25 24 1 0,0-24 1 0,25 24 1 15,-25-24 1-15,0 26 1 0,0-26 0 16,0 25-1-16,0-25-1 0,0 24-1 15,-25 1-1-15,25-25 0 0,0 0-1 16,-25 25 0-16,25-25 0 0,-26 24-1 16,2-24 0-16,-1 0 0 15,1 0 0-15,-1 0-3 16,25 0 0-16,0 0-4 0,-25 0-2 16,25-24-5-16,0 24-6 0,0 0-16 15,0 0-19-15,0-25-9 0,0 25-5 16,0 0 2-16,25 0 4 0,-25-25 17 15</inkml:trace>
          <inkml:trace contextRef="#ctx0" brushRef="#br0" timeOffset="2982.08">1264 50 14 0,'0'0'51'0,"0"0"8"0,0 26 4 15,0-26 0-15,0 0-17 0,0 0-15 16,24 24-8-16,-24-24-5 16,0 26-5-16,0-2-2 0,0-24-3 0,0 24-2 15,0 2-2-15,0-1-2 0,0-25-1 16,0 24 0-16,0 1-1 0,0 0-3 15,0-25-5-15,0 24-6 0,0 2-19 16,0-26-22-16,0 24-10 0,0-24-3 16,0 0 1-16,0 0 5 0</inkml:trace>
          <inkml:trace contextRef="#ctx0" brushRef="#br0" timeOffset="3592.69">1462-23 33 0,'0'0'53'0,"0"0"7"0,25 0 3 16,-25 0-6-16,0 0-21 0,25 0-10 16,-1 0-9-16,-24 0-5 0,25 0-4 15,1 0-3-15,-2 0-2 0,-24 0-2 16,25 0-4-16,-1 0-8 0,-24 0-19 15,25 0-20-15,-25 0-11 0,0 24-4 16,0-24 1-16,0 0 5 0</inkml:trace>
          <inkml:trace contextRef="#ctx0" brushRef="#br0" timeOffset="3342.58">1611 26 35 0,'0'0'54'0,"0"0"4"0,0 24 4 0,0 2-10 16,0-2-21-16,0 2-12 0,0-2-8 0,0 0-4 16,0 2-3-16,0-1-1 0,0-25-2 15,0 24 0-15,0 1-1 0,0 0 0 16,0-1-3-16,0-24-3 15,0 0-6-15,0 26-15 0,0-26-16 16,0 0-10-16,0 0-4 0,0-26 1 16,0 26 5-16</inkml:trace>
          <inkml:trace contextRef="#ctx0" brushRef="#br0" timeOffset="4076.69">1859 422 12 0,'0'0'45'0,"0"0"4"0,0-24 4 0,24 24-6 15,-24 0-16-15,0-25-13 0,25 25-8 16,-25-24-3-16,0-2-1 0,26 2-1 16,-26 24 1-16,25-25 0 0,-1 0 1 15,-24 1-1-15,25-1 1 0,-25-1-2 16,24 2 0-16,-24 0 0 0,25-2-1 16,-25 26 1-16,25-24 0 0,-25 24 1 15,0-26 1-15,0 26 1 0,0-24-1 16,26 24 0-16,-26 0 0 0,0 0-2 15,0 0 0-15,0 0-1 0,0 24-1 16,0-24 1-16,0 26-2 0,0-26 1 16,0 24-1-16,0-24 0 0,0 26 0 15,0-2-1-15,23-24 0 0,-23 24-1 16,0 2 0-16,0-1 1 0,26-25-1 16,-26 24 0-16,0 1-2 0,25-25-2 15,-25 25-3-15,0-25-5 0,0 0-12 16,0 0-19-16,0 24-16 0,0-24-6 15,-25 0-2-15,25 0 3 0,0 0 10 16</inkml:trace>
          <inkml:trace contextRef="#ctx0" brushRef="#br0" timeOffset="4297.4">1959 200 26 0,'0'0'52'0,"24"0"4"0,-24 0 3 16,0 0-5-16,25 0-22 0,-25 0-12 0,24 0-8 15,-24 0-5-15,25 0-3 16,0 0-3-16,-25 0-5 0,0-26-14 16,26 26-18-16,-26 0-13 0,0 0-7 15,0 0-2-15,0 0 2 0,0 0 13 0</inkml:trace>
          <inkml:trace contextRef="#ctx0" brushRef="#br0" timeOffset="4766.17">2355 1 34 0,'25'0'54'0,"-25"-24"6"0,0 24 4 16,0 0-9-16,0 24-18 0,0-24-10 0,0 0-8 15,0 0-2-15,0 0-3 16,0 25-1-16,0-25 0 15,0 0-2-15,0 24-2 0,0-24-1 0,0 26-2 0,0-26-1 16,0 24-2-16,-25 2 0 16,25-26-1-16,0 24-1 0,-24 0 0 0,24 2 0 15,0-26 0-15,-25 25-1 0,25-1 1 16,0 1-1-16,-26-25 0 0,26 25 0 16,0-1 0-16,-25 2 0 15,50-2 0 1,-25-24-1-16,26 0 1 31,-26 25 0-31,25-25 0 0,-1 0 0 0,1 0 0 0,-25 0-1 0,25 0-2 16,-1 0-3-16,1 0-3 15,-1 0-4-15,-24 0-10 0,26 0-22 16,-26 0-16-16,0 0-7 0,25 24-2 16,-25-24 3-16,0 0 7 0</inkml:trace>
          <inkml:trace contextRef="#ctx0" brushRef="#br0" timeOffset="5393.21">2703 200 26 0,'0'0'56'16,"0"25"7"-16,0-1 3 0,0-24-1 16,0 25-23-16,-25-25-16 0,25 25-8 15,0-1-5-15,0-24-4 0,0 0-2 16,0 26-2-16,0-26-2 0,0 0 0 16,0 24 0-16,0-24 0 0,0-24 0 15,25 24 0-15,-25 0 0 0,0-26-1 16,0 26 0-16,0-24-2 0,24-1-1 15,-24 0 0-15,0 1-1 16,0-1 0-16,0-1 1 0,0 26 0 16,0-24 0-16,0 0 0 0,0-2 1 15,-24 2 1 1,24-2 1-16,0 26 2 16,0-24 0-16,0 24 2 0,0 0-1 0,0 0 0 0,0-25-1 0,0 25-1 15,0 0 0-15,0 0 0 16,0 0 0-16,0 0 1 0,24 0 0 15,-24 0 2-15,0 0 0 0,25 0-1 0,-25 25 0 16,25-25-1-16,-25 0 0 0,24 0-1 16,-24 0-1-16,26 0 0 0,-26 0 0 15,23 0 0-15,-23 0-1 0,0-25 0 16,26 25-1-16,-26 0 1 0,0 0-1 31,0-24 0-31,0 24-1 16,0 0-2-16,0 0-1 0,0 0-3 15,0 0-2-15,0 0-4 0,0 0-1 16,-26 0-4-16,26 0-2 0,0 0-7 16,-23 24-13-16,23-24-12 15,-26 0-11-15,26 25-2 0,-24-25 0 0,24 24 8 16,-25-24 14-16</inkml:trace>
          <inkml:trace contextRef="#ctx0" brushRef="#br0" timeOffset="5565.25">2727 150 26 0,'0'24'57'0,"0"-24"6"0,0 0 6 15,25 0-3-15,-25 0-17 16,25 0-14-16,-25 0-8 0,0 0-4 16,24 0-3-16,-24 0-4 0,26 0-3 0,-26 0-3 15,23 0-3-15,-23 0-2 0,26 0-3 16,-26 0-8-16,25 0-7 16,-25 0-9-16,0 0-23 15,0 0-21-15,0 0-9 0,-25 0-2 16,25 0 3-16,0 0 7 0</inkml:trace>
          <inkml:trace contextRef="#ctx0" brushRef="#br0" timeOffset="5815.21">2727 373 42 0,'0'0'57'0,"25"0"7"0,-25 25 4 0,0-25-7 16,0 0-20-16,25 0-14 0,-25 0-5 15,24 0-5-15,-24 0-3 0,26 0-3 16,-26 0-1-16,23-25-4 0,-23 25-4 16,26 0-6-16,-26 0-8 0,25 0-20 15,-25 0-24-15,0 0-12 0,-25 0-5 16,25 25 1-16,0-25 3 0,-26 0 20 15</inkml:trace>
        </inkml:traceGroup>
      </inkml:traceGroup>
    </inkml:traceGroup>
    <inkml:traceGroup>
      <inkml:annotationXML>
        <emma:emma xmlns:emma="http://www.w3.org/2003/04/emma" version="1.0">
          <emma:interpretation id="{31AAC275-3554-438D-8938-77F88C7008CD}" emma:medium="tactile" emma:mode="ink">
            <msink:context xmlns:msink="http://schemas.microsoft.com/ink/2010/main" type="paragraph" rotatedBoundingBox="9466,7864 10147,7137 10405,7378 9723,81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610408-A46F-41F6-BA04-4DDCDF079BA8}" emma:medium="tactile" emma:mode="ink">
              <msink:context xmlns:msink="http://schemas.microsoft.com/ink/2010/main" type="line" rotatedBoundingBox="9466,7864 10147,7137 10405,7378 9723,8105"/>
            </emma:interpretation>
          </emma:emma>
        </inkml:annotationXML>
        <inkml:traceGroup>
          <inkml:annotationXML>
            <emma:emma xmlns:emma="http://www.w3.org/2003/04/emma" version="1.0">
              <emma:interpretation id="{F7249584-BF2E-4F8E-B078-2BAF02A2408C}" emma:medium="tactile" emma:mode="ink">
                <msink:context xmlns:msink="http://schemas.microsoft.com/ink/2010/main" type="inkWord" rotatedBoundingBox="9466,7864 10147,7137 10405,7378 9723,8105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7722.51">1213 1241 19 0,'0'0'47'16,"24"0"5"-16,-24 0 2 15,0 0-6-15,0 0-15 0,0 0-12 0,0 0-6 16,0 0-5-16,0 0-1 0,0 0-2 16,0 0 0-16,0 0 0 0,25 0-1 15,-25 25 1-15,0-25 1 0,0 0 0 16,0 0 1-16,0 0 0 0,0 0 1 0,0 0 0 16,0 0 0-16,24 24-1 15,-24-24-1-15,0 0-1 0,0 26-1 16,0-26-2-16,0 25 1 0,0-25-2 15,0 24 1-15,0-24-1 0,26 24 0 16,-26 1-1-16,0-25 0 0,0 25 0 0,0-25 0 16,0 26-1-16,0-2 0 15,0-24 0-15,0 23-1 0,0 3 1 16,0-1-1-16,-26-25 0 16,26 25 0-16,0-1 0 0,-24 2 0 15,-1-1 0 1,1-25 0-1,24 24 0-15,-25-24-1 16,0 0 1-16,1 0 0 16,-1 0 0-16,25 0-1 15,-26 0 0-15,1 0 0 0,25 0-1 0,-24-24 1 16,24 24-1-16,-25 0 0 0,25 0 1 16,-24 0 0-16,-1-25 1 15,0 25-1-15,25-26 1 16,-24 2 0-1,24 24-1-15,0-25 1 0,0 25 0 16,24-25 0 0,-24-1 0-16,0 26 0 0,0-23 0 31,25-1 0-31,-25 24 0 0,0-26 1 0,25 26-1 0,-25-25 0 0,24 25 1 16,-24-25-1-16,25 1 1 0,-1 24-1 15,-24-24 0-15,25 24 1 0,1-25-1 16,-26 25 0-16,25-26 1 15,-25 26 0-15,24-24 1 0,1 24 1 0,-25 0 0 16,25-25 1-16,-1 25-1 0,-24 0 1 16,25-25 0-16,-1 25 0 0,-24 0-1 15,26-26 1-15,-1 26 0 0,-25-24-1 16,25 24-1-16,-1 0 0 0,1-24 0 16,-25 24-1-16,24-25 1 0,1 25 0 15,-25 0 0-15,25-25 1 0,-25 25 0 16,26 0 1-16,-26-25-1 0,24 25 0 15,-24 0-1-15,25-24 0 0,-25 24 0 16,0 0 0-16,25 0 0 0,-25 0 0 16,0 0-1-16,24-26 0 15,-24 26 0-15,0 0 0 0,25 0 0 0,-25-24 0 16,24 24-1 0,1 0 0-1,-25 0 1-15,0 0 0 16,0 0 0-1,0 0 0-15,0 0 3 16,0-25 0-16,0 25 1 0,0 0 0 16,0 0 0-16,0 0-1 0,0 0-1 15,0 0-1-15,0 0-1 0,0 0 0 32,0 0-1-32,0 0-1 15,0 0 0-15,0 0-4 16,0 0-5-16,0 25-10 0,0-25-15 15,-25 0-31-15,25 0-17 0,0 0-8 16,0 0 1-16,-24 0 7 0,24 0 12 16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4:38.54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27D5005-632C-4B2B-AA4A-70C8C4C22D91}" emma:medium="tactile" emma:mode="ink">
          <msink:context xmlns:msink="http://schemas.microsoft.com/ink/2010/main" type="writingRegion" rotatedBoundingBox="22214,7889 23325,7075 23599,7449 22488,8262"/>
        </emma:interpretation>
      </emma:emma>
    </inkml:annotationXML>
    <inkml:traceGroup>
      <inkml:annotationXML>
        <emma:emma xmlns:emma="http://www.w3.org/2003/04/emma" version="1.0">
          <emma:interpretation id="{10A6FB40-17C4-4A72-A249-89B4B4829212}" emma:medium="tactile" emma:mode="ink">
            <msink:context xmlns:msink="http://schemas.microsoft.com/ink/2010/main" type="paragraph" rotatedBoundingBox="22214,7889 23325,7075 23599,7449 22488,8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DE1A87-8820-4140-8010-1669B0DD1B44}" emma:medium="tactile" emma:mode="ink">
              <msink:context xmlns:msink="http://schemas.microsoft.com/ink/2010/main" type="line" rotatedBoundingBox="22214,7889 23325,7075 23599,7449 22488,8262"/>
            </emma:interpretation>
          </emma:emma>
        </inkml:annotationXML>
        <inkml:traceGroup>
          <inkml:annotationXML>
            <emma:emma xmlns:emma="http://www.w3.org/2003/04/emma" version="1.0">
              <emma:interpretation id="{9D13BEF4-CA26-4048-A6C9-4EC533F6967A}" emma:medium="tactile" emma:mode="ink">
                <msink:context xmlns:msink="http://schemas.microsoft.com/ink/2010/main" type="inkWord" rotatedBoundingBox="22214,7889 23009,7307 23282,7680 22488,82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173 328 14 0,'0'0'15'0,"0"0"5"0,0 0 5 0,0 0 2 16,0 0 2-16,0 0 1 0,0-24-2 0,0 24-5 15,0 0-7-15,0 0-3 0,0 0-3 16,0 0-2-16,0 0-1 0,0 0 0 16,0 0 0-16,0 0-1 0,0 0 0 15,0 0 0-15,0 0 0 31,0 0-1-31,0 0 1 0,24 24-1 0,-24-24 1 0,0 0 1 0,0 0 0 0,0 0 0 16,0 0 1-16,0 0 0 0,0 0 0 16,0 0 0-16,0 0 0 0,0 0-1 15,26 0 0-15,-26 0 0 16,0 0 0-16,0 0-2 0,25 0 0 0,-25 0-1 16,0 25 0-16,0-25-2 0,25 0-1 15,-25 0 1-15,0 0-1 31,24 0 1-31,-24 25 0 0,0-25 1 0,25 0 0 0,-25 26 0 0,0-26 0 0,25 0-1 16,-25 24 1-16,0-24-1 0,0 23 1 16,24-23 0-16,-24 0 0 15,0 26 0-15,26-26 0 0,-26 25 1 16,0-25-2-16,0 0 1 0,23 25-1 16,-23-25 0-16,0 24-1 0,0-24 1 15,0 26-1-15,0-26 0 0,0 25 0 0,0-25 0 16,0 24 0-16,0 0 0 0,0-24 1 15,0 0-1-15,-23 26 0 0,23-1 0 16,-26-25-1 0,26 24 0-16,-24-24 1 0,24 25-1 15,-25-25 0-15,0 23 0 0,1-23 0 16,-1 0 0-16,0 0 0 16,-1 0-1-16,2 0 1 15,-1 0 0-15,1 0 0 16,24-23 0-16,-25 23 0 15,0 0 0-15,25-25 0 16,-25 25 0-16,1 0-1 16,24-24 1-16,0 24 0 15,0-25-1-15,-25 25 1 32,25-26 0-32,25 26-1 15,-25-24 1-15,0 0 0 16,0-1 0-1,24 25 0-15,-24-26 0 16,25 2 0-16,-25-1 0 16,25 25 0-16,-25-25 0 0,25-1 0 15,-1 3 1-15,1 23 0 0,-25-24 1 16,24 24 0-16,2-26 1 16,-1 1 1-16,-25 25 0 0,25-25-1 15,-1 25 2-15,1-24-2 0,0 0 1 16,-1 24-1-16,2-25 0 0,-3-1 0 15,3 26 0-15,-26-24-1 0,25 24 1 16,0-25 0-16,-25 25-1 0,24-25 1 16,1 25-1-16,-25-26-1 0,25 26 0 15,-25-24 0-15,24 24 0 0,2 0-1 16,-26-24 0-16,23-1 0 16,3 25 0-16,-26-25 0 15,0 25 0-15,25 0 1 0,-25-25-1 47,25 25 0-31,-25 0 1 15,0 0-2-15,0 0-1-16,0 0-3 0,-25 0-3 15,25 0-3-15,0 0-4 0,0 0-5 16,0 25-6-16,0-25-22 0,0 0-20 15,-25 0-10-15,25 0-2 0,0 0 2 16,0 0 5-16,0 0 24 0</inkml:trace>
        </inkml:traceGroup>
        <inkml:traceGroup>
          <inkml:annotationXML>
            <emma:emma xmlns:emma="http://www.w3.org/2003/04/emma" version="1.0">
              <emma:interpretation id="{F29F598D-4A57-4CFA-B313-6F26DD213853}" emma:medium="tactile" emma:mode="ink">
                <msink:context xmlns:msink="http://schemas.microsoft.com/ink/2010/main" type="inkWord" rotatedBoundingBox="23181,7280 23372,7140 23568,7407 23377,7547"/>
              </emma:interpretation>
              <emma:one-of disjunction-type="recognition" id="oneOf1">
                <emma:interpretation id="interp1" emma:lang="" emma:confidence="0">
                  <emma:literal>Q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F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579.82">966-117 4 0,'0'0'30'16,"0"0"4"-16,0 0 1 0,-24 0-1 16,24 0-4-16,0 0-3 0,0 0-6 15,0 0-4-15,0 0-4 0,0 0-2 16,0 0 0-16,0-25-2 0,0 25 1 15,0 0 0-15,0 0 0 0,0 0-1 16,0 0 0-16,0 0-1 31,0 0 0-31,0 0-2 0,-25 0-1 0,25 0 0 0,0 0-2 16,0 0 1-16,0 0 1 0,0 0 0 0,25 0 2 0,-25 25 1 16,0-25 0-16,0 0 1 0,0 0 0 15,0 0-1-15,0 0 0 0,24 0-1 16,-24 24-1-16,0-24 0 0,25 0 0 15,-25 25-1-15,0-25-1 0,24 24 0 16,-24-24-1-16,25 26 0 0,-25-26 0 16,26 24 0-16,-26-24-1 0,25 25 1 15,-25-25-1-15,0 25 0 0,24-25-1 16,-24 25 1-16,0-25-1 16,0 24-1-16,25-24 1 0,-25 0-1 15,0 0 1-15,0-24-1 47,0-1 0-47,0 0 0 16,0 0 0-1,-25 1-1-15,25-2 1 16,0 2 0 0,0-1 0-16,0 1 0 15,0 24 1 1,-24 0-1 15,24 0 0-15,-25 0 0-1,25 24 0-15,0 1 0 16,-26-25 1-16,26 24 0 0,0-24 1 16,-25 26 0-16,25-26 0 15,0 24 0-15,0-24 0 0,-24 25-1 0,24-25 0 16,0 25 0-16,-25 0-1 15,25-25-1 1,25-25 1 15,-25 0 0-15,24 25-1-16,-24-25 1 0,0 1 0 16,25 24 0-16,-25-26 0 15,0 26 1-15,0-24-1 0,26 24 0 16,-26-25 0-16,0 25 1 15,0-24-1 1,0 24 1-16,0 24-1 16,-26 1 0 15,26-25 2-31,0 0-1 0,0 24 1 16,-25-24 0-16,25 0 0 0,0 26 0 15,0-26-1-15,-24 0 0 0,24 24-1 16,0-24 1-16,-25 0-1 15,1 0 0 17,24 0-1-32,-25-24 1 15,25 24-1-15,0-26 0 32,0 26 1-32,0 0-1 15,0 0 0 1,0 0 2 15,25 0-1-31,-1 0 1 16,1 0-1-1,-25 26 0-15,24-26 0 16,1 0 0-16,1 0 0 16,-1 0 0-16,-25 0-1 15,24 0 1 1,1 0 1-16,-25 0 0 15,0-26-1 1,0 26-1 15,0 0-1-31,0 0-3 16,0 0-4-16,0 0-5 0,0 0-7 16,0 0-22-16,0 0-22 0,0 0-12 15,0 0-2-15,0 0 1 0,-25 0 5 16,25 26 22-16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8:19.9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EBDA9C-2C6A-4B89-9FE3-29222E201F2F}" emma:medium="tactile" emma:mode="ink">
          <msink:context xmlns:msink="http://schemas.microsoft.com/ink/2010/main" type="writingRegion" rotatedBoundingBox="1063,1563 24737,1013 24862,6395 1188,6945"/>
        </emma:interpretation>
      </emma:emma>
    </inkml:annotationXML>
    <inkml:traceGroup>
      <inkml:annotationXML>
        <emma:emma xmlns:emma="http://www.w3.org/2003/04/emma" version="1.0">
          <emma:interpretation id="{49E9BAF3-27E2-4B2F-9B64-8293A22E2C39}" emma:medium="tactile" emma:mode="ink">
            <msink:context xmlns:msink="http://schemas.microsoft.com/ink/2010/main" type="paragraph" rotatedBoundingBox="1063,1563 24737,1013 24816,4425 1142,4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5C1A15-70D7-4F7A-ACA4-E92353BB9ADC}" emma:medium="tactile" emma:mode="ink">
              <msink:context xmlns:msink="http://schemas.microsoft.com/ink/2010/main" type="line" rotatedBoundingBox="1066,1476 24156,1079 24178,2343 1087,2740"/>
            </emma:interpretation>
          </emma:emma>
        </inkml:annotationXML>
        <inkml:traceGroup>
          <inkml:annotationXML>
            <emma:emma xmlns:emma="http://www.w3.org/2003/04/emma" version="1.0">
              <emma:interpretation id="{77879981-C2EC-48AB-BEA5-7BDE5C8E8C6F}" emma:medium="tactile" emma:mode="ink">
                <msink:context xmlns:msink="http://schemas.microsoft.com/ink/2010/main" type="inkWord" rotatedBoundingBox="1070,1759 1921,1745 1936,2591 1085,26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605 467 46 0,'0'-23'71'0,"20"23"8"15,-20 0 5-15,22-20 2 0,-22 20-30 16,20-22-17-16,2 22-12 0,-1-20-7 16,-21-2-6-16,22 1-4 0,-2 21-4 15,2-22-3-15,-2 2-7 0,2-2-10 16,-22 22-16-16,21-21-30 0,-21 21-20 15,22-20-8-15,-22 20-1 0,0 0 7 16,0 0 14-16</inkml:trace>
          <inkml:trace contextRef="#ctx0" brushRef="#br0" timeOffset="-234.33">647 275 28 0,'0'0'55'15,"-22"-21"5"-15,22 21 5 0,0 0-4 0,0 0-20 16,0 0-12-16,0 0-6 0,0-20-4 15,0 20-2-15,0 0-2 0,0 0-2 16,0 0 0-16,0 0-1 16,0 0 1-16,0 0 0 0,0 20 0 15,0-20 0-15,0 0-1 0,22 21-1 16,-22-21 0-16,20 22-2 0,-20-22-2 16,22 20 0-16,-1 2-2 0,-21-22-2 15,22 21 0-15,-2 1-2 0,2-22 0 16,-22 20 0-16,20 2-1 0,2-22-1 15,-22 20-5-15,21-20-7 0,-21 23-12 16,0-23-31-16,0 0-23 16,0 0-11-16,-21 20-1 0,21-20 3 0,-22 0 10 15</inkml:trace>
          <inkml:trace contextRef="#ctx0" brushRef="#br0" timeOffset="-812.27">12 127 24 0,'0'0'31'16,"0"0"1"-16,0 0 0 0,0 0 0 16,0 0-3-16,0 0-5 0,0 0-3 0,0 0-5 15,0 0-2-15,0 0-2 0,0 0-1 16,0 0-1-16,22 0 0 16,-22 0 0-16,0 0-1 0,0 0 1 15,0 0 0-15,0 0-2 0,0 0 1 16,0 0-2-16,0 0 0 0,0 0-1 0,0 0 0 15,0 0-1-15,0 0 0 16,0 0 0-16,0 0 1 0,0 0 1 16,0 21-1-16,0-21 2 0,0 0-1 15,0 0-1-15,0 20-1 16,0-20 0-16,0 23-1 0,0-23-1 0,0 21 0 16,0 1 1-16,0-22-1 0,0 20-1 15,0 1 1-15,0 1 0 0,0-2 0 16,0 2 0-16,0 21-1 15,0-23 1 1,0 2-1-16,0 21 1 0,0-23-1 0,0 2-1 0,0 19 1 0,0-18-1 16,0-3 0-16,0 1 0 0,0 23 0 15,0-24-1-15,0 1 1 0,0 1-1 16,0 0 1-16,0-2-1 0,0 1 0 0,0-21 1 16,0 20 0-16,0 2-1 15,0-22 1-15,0 22-1 16,0-22 1-1,0-22 0 1,0 0-1-16,0 2 0 16,0-1 0-16,0 1 0 15,0-2 0-15,0 0 1 0,0 1-1 16,0 1 0-16,0-3 0 0,0-19 0 16,0 22 0-16,0-3 0 15,0-18 0-15,0 19 0 0,-22 2 0 0,22-3 0 16,0-19 0-16,0 22 0 0,0-2 0 15,0 1 0-15,0-1 0 0,0 2 0 16,0-2 0-16,0 1 0 16,0 1 0-16,0-2 1 0,0 1-1 0,0-2 0 15,22 3 0-15,-22-1 0 16,0 1 0 0,20 20 1-1,-20-24-1-15,0 24 0 16,0-20 0-16,21 20 0 15,-21-21 1 1,0 21 0-16,22 0 0 16,-22 0 1-16,0-20-1 0,0 20 2 15,20 0-1-15,-20 0-1 0,0-22 1 16,22 22-1-16,-22 0 1 16,20 0 0-16,-20 0 1 0,22 0 0 15,-22 0 0-15,21 22 0 0,-21-22 0 0,22 20-1 16,-2-20-1-16,-20 21 0 0,22-21-1 15,-22 20 1-15,20 4-1 0,-20-24 1 16,22 20 0-16,-22-20 0 0,0 21 1 16,21-21 1-16,-21 20 0 0,0-20 2 15,0 23 0-15,-21-23-1 0,21 21 0 16,0-21 0-16,-22 22-1 0,22-22 0 16,-20 20 1-16,-2-20 0 0,22 0 1 15,-20 0-1-15,-2 0 1 0,1 0-1 16,-1 21-1-16,2-21 0 0,20 0 0 15,-22 0-1-15,2 0-1 0,20 0 0 16,-22 0 0-16,22 22-3 16,0-22-4-16,0 0-6 15,0 0-10-15,0 0-19 0,0 0-34 16,0 0-15-16,0 0-7 0,0 0 2 16,0 0 7-16,0 0 18 0</inkml:trace>
        </inkml:traceGroup>
        <inkml:traceGroup>
          <inkml:annotationXML>
            <emma:emma xmlns:emma="http://www.w3.org/2003/04/emma" version="1.0">
              <emma:interpretation id="{8DD641D4-59D4-41AD-B28F-71C1C40EE7D2}" emma:medium="tactile" emma:mode="ink">
                <msink:context xmlns:msink="http://schemas.microsoft.com/ink/2010/main" type="inkWord" rotatedBoundingBox="2281,1866 2513,1862 2518,2139 2286,2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93.61">1218 317 14 0,'0'0'52'15,"22"0"7"-15,-22 0 6 0,0 0-2 16,20-20-15-16,-20 20-15 0,22 0-10 0,-22-22-7 15,0 22-4-15,20 0-4 0,-20-21-2 16,22 21-2-16,-22-20-2 16,0-2-1-16,21 22 0 0,-21-21 0 0,0 21 0 15,0-23 0-15,0 3 1 16,0 20 1-16,0-21 1 0,-21 21 2 16,21 0 2-16,0 0 0 0,0-20 0 15,-22 20 1-15,22 20-2 16,-20-20 0-16,20 0-2 0,0 21 0 0,0-1 0 15,-22-20 1-15,22 23 0 0,0-2 2 0,0 1 2 16,0-2 1-16,0 1 2 16,22 1 0-16,-22-22 1 0,0 20-1 15,20 2-2-15,2-22-3 0,-1 21-3 16,-21-21-2-16,22 22-3 0,-2-22-7 0,2 0-12 16,-22 0-34-16,21 0-28 0,-21 0-13 15,21-22-7-15,-21 22 2 0,-21 0 9 16,21 0 34-16</inkml:trace>
        </inkml:traceGroup>
        <inkml:traceGroup>
          <inkml:annotationXML>
            <emma:emma xmlns:emma="http://www.w3.org/2003/04/emma" version="1.0">
              <emma:interpretation id="{D7C4F9FC-0B3C-4ABC-91EF-1C194ABF01DA}" emma:medium="tactile" emma:mode="ink">
                <msink:context xmlns:msink="http://schemas.microsoft.com/ink/2010/main" type="inkWord" rotatedBoundingBox="2961,1717 3614,1706 3628,2551 2975,256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671.57">1895 0 13 0,'22'0'39'0,"-22"0"5"0,0 0 2 15,0 0-1-15,0 0-4 0,0 0-8 16,0 0-7-16,0 0-4 0,0 0-4 16,0 0-1-16,0 0-1 0,21 22-1 15,-21-22 0-15,0 0-1 0,0 0 1 0,0 20-1 16,0-20 0-16,0 21-2 16,0-1 0-16,0 4-1 0,0-4-2 15,0 1 0-15,0 22-1 0,0-22-1 16,0 21 0-16,0 1 0 0,0-1-1 15,0 1 0-15,0-1-1 0,0 1 1 0,0-1-1 16,0-1 0-16,0 2 0 16,0-22-2-16,0 23 1 0,0-3-2 15,0-19 0-15,0 0 0 0,0-2 0 0,0-20-1 16,0 21 1-16,0-21-1 0,0 20 0 16,0-20 0-1,0-20-1-15,0 20 1 0,0-21-1 16,0 1 0-16,0-24-1 15,0 23 1-15,0-22 0 0,0 22 1 0,0-20-1 16,0-3 0-16,0 2 0 16,0-21 1-16,0 21-1 0,0-1 0 15,0 21 0-15,0-20 0 0,0 1 0 16,0-2 0-16,21 20 0 0,-21 3 0 0,0-21 0 16,21 17 0-16,-21 4 0 0,21-1 0 15,-21 1 0-15,21-2-1 0,-21 0 1 16,22 22 0-16,-22-21 0 0,22 21 0 15,-2 0 0 1,1 0 0-16,-21 21 0 0,22-21 0 16,-22 22 0-16,20 0 0 0,-20-2 0 15,0 1 0-15,22-1 0 0,-22 4 1 16,0-4-1-16,-22 1 0 0,22-1 0 16,0 3 0-16,-20-23 0 15,20 21 0-15,-22 1 0 0,22-22-1 16,-21 20-2-16,21-20-1 0,-20 0-3 0,-2 0-1 15,0 0-3-15,22 0-2 0,-21 0-1 16,0 0-1-16,21 0-2 0,0-20-3 16,-21 20-4-16,21 20-17 15,0-20-19-15,0 0-12 0,0 0-3 16,0 0 0-16,0 21 6 0,21-21 18 0</inkml:trace>
          <inkml:trace contextRef="#ctx0" brushRef="#br0" timeOffset="2263.45">2340 212 34 0,'0'0'56'0,"0"0"7"0,21 22 3 16,-21-22-4-16,0 0-19 0,0 0-13 15,0 20-7-15,0-20-5 0,0 0-3 16,0 21-2-16,22-21-2 0,-22 0-1 16,0 22-1-16,0-22-1 0,20 0-1 15,-20 0-1-15,22 20-2 0,-22-20 0 16,21 0-1-16,-21-20-1 0,21 20 0 16,0 0 0-16,-21-22-1 0,21 22 0 15,-21 0 0-15,0-21 0 0,21 21-1 16,-21-20 1-16,0 20 1 0,0 0 2 15,22 0 0-15,-22 0 1 0,0 0 0 16,0 0 1-16,0 0-1 0,-22 0 2 16,22 0 0-16,0 20 1 0,0 1 1 15,0-21 1-15,-21 22 0 0,21 20 0 16,0-21 0-16,-21 1 0 0,21 20 0 16,-21-22-1-16,21 23 0 0,-21-1-2 15,21 2-1-15,-21-24-1 0,21 22-1 16,0-19-4-16,-22-3-6 0,22 23-9 15,0-21-13-15,-20-22-37 0,20 20-25 16,-22-20-12-16,22 0-3 0,0 0 5 16,-21 0 13-16,21 0 33 0</inkml:trace>
        </inkml:traceGroup>
        <inkml:traceGroup>
          <inkml:annotationXML>
            <emma:emma xmlns:emma="http://www.w3.org/2003/04/emma" version="1.0">
              <emma:interpretation id="{79DB3706-46B6-40FA-9C57-1D4453765FA2}" emma:medium="tactile" emma:mode="ink">
                <msink:context xmlns:msink="http://schemas.microsoft.com/ink/2010/main" type="inkWord" rotatedBoundingBox="4269,1736 5898,1708 5907,2236 4279,226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239.86">3207 212 23 0,'22'0'52'0,"-22"0"7"0,0 0 3 0,0 0-4 16,0 0-16-16,0 0-13 0,0-21-7 15,0 21-6-15,0 0-3 0,0 0-2 16,0 0 0-16,0 0 0 0,0 0 0 16,21 21 1-16,-21-21 0 0,0 0 1 15,0 0 0-15,0 22-2 0,0-2-1 16,0-20-3-16,0 21-1 0,0 1-3 16,0-2 0-16,0 2-2 0,0-1 0 15,0 1-2-15,0-2-4 0,0-20-7 16,0 22-13-16,0-22-29 0,-21 0-19 15,21 0-9-15,0 0-1 0,0 0 3 16,0-22 12-16</inkml:trace>
          <inkml:trace contextRef="#ctx0" brushRef="#br0" timeOffset="3427.31">3229 22 17 0,'0'0'51'0,"21"-22"4"0,-21 22 3 0,0-22-2 16,0 22-26-16,0 0-24 15,0 0-26-15,0 0-20 0,0 0-9 0,0 0-6 16,0 0 1-16,0 0 8 0</inkml:trace>
          <inkml:trace contextRef="#ctx0" brushRef="#br0" timeOffset="3880.33">3462 127 34 0,'0'0'59'0,"0"21"6"0,21-1 3 0,-21-20-3 0,0 23-26 16,0-2-15-16,0 1-8 16,0-2-7-16,0 1-3 0,0-21-2 0,0 22-1 0,0-2-1 15,22 2-1-15,-22-22 0 0,0 21-1 16,0-21 1-16,0 0 0 16,20 0-1-1,-20-21 0-15,22-1 0 16,0 22 0-16,-22-20 0 0,22-2 0 15,-2 1 0-15,2 21 0 16,0-20 2 0,-22 40 0-16,0-20 3 0,20 0 2 15,-20 21 2-15,0-21-1 16,22 22 1-16,-22-2-1 0,0 2-1 0,0-1-3 16,0 1-1-16,0-2 0 0,0 2-2 15,-22-2-1-15,22-20-3 16,0 23-6-16,0-3-13 0,0-20-28 0,0 0-17 15,0 0-9-15,0-20-2 0,0 20 3 16,0-23 12-16</inkml:trace>
          <inkml:trace contextRef="#ctx0" brushRef="#br0" timeOffset="4192.94">3885 191 47 0,'22'0'63'15,"-22"21"7"-15,0-21 5 0,0 22-8 16,21-22-22-16,-21 20-14 0,0 1-7 0,0 1-5 16,0-2-2-16,22 2-4 0,-22-22-2 15,0 21-2-15,21 1-3 16,-21-2-1-16,0-20-2 0,21 22 0 15,-21-22-1-15,22 0-1 0,-22-22-1 16,20 2 1-16,2 20-1 0,-22-22-2 16,22-21-6-16,-22 23-6 0,21-2-5 0,-21 1-9 15,0 1-15-15,0-23-18 16,0 43-9-16,0-23-2 0,0 23 2 16,-21 0 5-16,21 0 15 0</inkml:trace>
          <inkml:trace contextRef="#ctx0" brushRef="#br0" timeOffset="4552.04">4203 360 33 0,'0'0'61'0,"20"0"6"0,-20-21 5 15,0 21-4-15,22 0-23 0,-22 0-17 16,0-22-11-16,0 22-5 0,21-20-5 15,-21-2-3-15,0 22-1 0,0-21-2 16,0 1 0-16,0 20 0 0,0-22 0 16,0 1 0-16,0 21 1 0,0-23 0 15,0 23 0-15,0 0 0 0,0 0 0 16,0 0 1-16,-21 0 0 0,21 23 1 16,0-23 1-16,0 21 1 0,-22 1 1 15,22-2 1-15,0 1 2 0,0 1 0 16,0-2 1-16,0 2 1 0,0-1-2 15,22 1 1-15,-22-2-2 0,0 2-1 16,21-2-3-16,-21-20-1 0,22 23-2 16,-2-23-2-16,-20 20-6 0,22-20-9 15,-2-20-18-15,-20 20-32 0,22-23-18 16,-22 23-8-16,0-20 0 16,21 20 6-16,-21-22 16 0</inkml:trace>
          <inkml:trace contextRef="#ctx0" brushRef="#br0" timeOffset="5098.79">4606 168 18 0,'0'-20'55'0,"0"20"7"0,0 0 4 16,0 0-3-16,-22 0-18 0,22 0-17 0,0 0-10 15,0 0-6-15,0 0-4 16,-22 0-1-16,22 0-1 0,0 20 0 0,-21-20 1 16,21 23-1-16,0-2 1 15,0 1 1-15,-21-22-1 0,21 20 2 0,0 1-1 16,0 1 0-16,0-2-1 0,0 2-1 15,0-1-2-15,21 1 0 32,-21-2-2-32,0 2 0 0,21-22 0 0,1 20 0 0,-22-20 0 0,22 0 0 15,-2 0 0-15,1 0-1 0,-21 0 1 0,22-20-2 16,-2 20 0-16,-20-22-1 0,22 2-2 16,-2-2-1-16,-20 1 0 0,0-1-2 15,0 2 1-15,22-2 1 16,-22 1 2-16,-22 1 0 0,22-2 2 15,0 22 1-15,-20 0 1 0,20 22 3 16,-22-22 1-16,22 20 3 0,-20 1 3 16,20 1 1-16,0-2 0 15,0 2 0-15,0-22-1 0,0 21-1 16,0 1-2-16,20-2-2 0,-20-20-3 0,22 22-1 16,-2-22-3-16,2 0-8 0,-1-22-23 15,1 22-32-15,-22-20-21 0,20-2-11 16,2 22-3-16,-22-21 4 0,0-1 20 15</inkml:trace>
        </inkml:traceGroup>
        <inkml:traceGroup>
          <inkml:annotationXML>
            <emma:emma xmlns:emma="http://www.w3.org/2003/04/emma" version="1.0">
              <emma:interpretation id="{8281AADF-F109-4630-ACB2-659E17380C74}" emma:medium="tactile" emma:mode="ink">
                <msink:context xmlns:msink="http://schemas.microsoft.com/ink/2010/main" type="inkWord" rotatedBoundingBox="6451,1747 7131,1735 7140,2214 6459,222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129.8">5685 127 43 0,'0'0'55'0,"0"0"7"15,20 0 0-15,-20-20-7 0,0 20-16 16,0 0-11-16,0 0-7 0,0 0-4 0,0 0-3 16,0 0-1-16,0 0-1 15,0 0 0-15,0 0-2 0,-20 0-1 16,20 0-2-16,-22 0-1 0,22 0-1 15,-21-24-1-15,21 24 1 0,-20 0 1 16,-2 0-1-16,0 0 2 0,1 24-1 16,0-24-1-16,0 0-1 0,0 0-1 15,0 0-1-15,-1 20-1 0,2-20 0 16,-2 21-1-16,1-1 0 16,21 3 0-16,0-23-1 15,21 21 1-15,1 1 0 16,-2-22 0-16,-20 20 1 0,22-20 0 15,-1 21-1-15,0-21 1 0,0 22-1 16,0-22 1-16,0 20 1 0,1-20 0 16,0 22 1-16,-22-22 1 0,20 21 2 15,-20-21-1-15,0 22 0 16,0-22-1-16,-20 20-1 0,20-20-1 16,-22 0-2-16,0 22-1 0,1-22-1 0,0 0 1 15,0 20-1-15,0-20 2 16,0 0-2-16,21 0-4 0,-22 0-7 0,22 23-13 15,-20-23-33-15,20 0-19 0,20-23-10 16,-20 23-1-16,22 0 5 0,-1-20 11 16</inkml:trace>
          <inkml:trace contextRef="#ctx0" brushRef="#br0" timeOffset="6333.1">5939 191 55 0,'0'0'69'0,"0"21"7"0,0-21 3 16,0 22-8-16,0-2-29 0,0 1-17 15,0 1-10-15,0-2-7 0,0 2-5 16,0-1-9-16,0 1-13 0,0-22-26 0,0 20-19 16,0-20-9-16,0 0-3 15,0-20 3-15,0 20 11 0</inkml:trace>
          <inkml:trace contextRef="#ctx0" brushRef="#br0" timeOffset="6473.47">6023 22 43 0,'0'-22'75'0,"21"22"7"0,-21-22 4 16,0 22 2-16,0 0-36 0,21 0-27 16,-21 0-21-16,0 0-30 15,0 22-30-15,0-22-16 0,0 0-8 16,-21 22-2-16,21-22 6 0,0 0 21 0</inkml:trace>
        </inkml:traceGroup>
        <inkml:traceGroup>
          <inkml:annotationXML>
            <emma:emma xmlns:emma="http://www.w3.org/2003/04/emma" version="1.0">
              <emma:interpretation id="{1C2B4A84-B77F-4C82-B16B-E877568B269A}" emma:medium="tactile" emma:mode="ink">
                <msink:context xmlns:msink="http://schemas.microsoft.com/ink/2010/main" type="inkWord" rotatedBoundingBox="7905,1399 9938,1364 9959,2580 7926,261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613.82">7060 127 3 0,'0'0'43'0,"21"0"8"16,-21 0 4-16,0-20-1 15,0 20-6-15,0 0-12 0,0 0-8 16,0 0-7-16,0 0-2 0,0 0-3 16,0-24-1-16,0 24 0 0,0 0 0 0,-21 0 0 15,21 0 0-15,0 0-1 16,0 0-1-16,0 0-2 0,0-20-2 16,-21 20-2-16,21 0-1 15,0 0-1-15,-21 0-1 0,21 0 1 0,-21 0-2 16,21 20 1-16,-22-20-1 0,2 0 0 0,-2 0 1 15,1 24-1-15,21-24 0 0,-22 0-1 16,2 20 1-16,20-20-2 16,-22 21 0-16,22-21 0 0,0 20-1 15,0-20 1-15,0 23-1 16,22-23 0 15,-2 21 1-31,-20-21 0 0,22 22 0 0,-1-22 1 0,1 0 1 0,-2 20 0 0,2-20 0 16,-1 21 0-16,0 1-1 0,-21-22 0 15,21 20 0-15,0 2 1 0,-21-22 0 16,0 21 1-16,0 1-1 0,0-22 1 0,0 20-1 16,0-20 0-1,-21 22-2-15,21-22 1 0,-21 20-1 0,0-20-1 16,0 0 1-16,-1 0-1 16,2 0-2-16,-2 0-3 0,22 0-7 0,-21 0-10 15,21 0-15-15,0-20-30 0,-22 20-19 16,44 0-7-16,-22 0 1 0,0-22 7 15,21 22 14-15</inkml:trace>
          <inkml:trace contextRef="#ctx0" brushRef="#br0" timeOffset="7941.87">7271 148 32 0,'0'20'61'0,"0"-20"6"0,0 0 5 16,0 0-3-16,0 23-22 0,0-2-15 15,0 1-8-15,0-22-6 0,0 20-2 16,0 23-1-16,0-23-1 0,0 2-1 16,0-1-3-16,0 1 0 15,0-2-3-15,22 2-3 0,-22-22 0 0,0 20 0 16,0-20-1-16,21 0 1 0,-21 0 0 15,22-20-1-15,-22-2 1 0,20 2-2 16,2-2-1-16,-22-21-1 0,20 23 0 16,-20-23-2-16,22 23-5 0,-22-2-5 15,0 1-10-15,0-2-18 0,0 23-24 16,0-20-15-16,0 20-4 0,0 0 1 16,-22 20 7-16,22-20 18 0</inkml:trace>
          <inkml:trace contextRef="#ctx0" brushRef="#br0" timeOffset="8160.57">7674 234 34 0,'0'20'63'0,"0"-20"5"0,21 21 4 0,-21 1-2 16,0-22-29-16,0 20-17 0,0 2-10 15,0-1-6-15,0 1-5 16,22-2-5-16,-22-20-10 0,0 22-23 0,0-22-20 16,0 0-10-16,0 0-4 0,0 0 1 15,0 0 6-15</inkml:trace>
          <inkml:trace contextRef="#ctx0" brushRef="#br0" timeOffset="8301.16">7801 0 28 0,'0'-22'70'16,"0"1"8"-16,0 21 4 0,0 0 2 0,0-20-28 16,0 20-28-16,0 0-20 0,0 0-18 0,0 0-26 15,0 0-24-15,0 20-12 16,0-20-4-16,0 0 3 0,21 0 7 16</inkml:trace>
          <inkml:trace contextRef="#ctx0" brushRef="#br0" timeOffset="8723.22">7991 168 52 0,'0'0'65'15,"0"0"5"-15,22 0 4 0,-1 0-9 0,-21-20-26 16,21 20-15-16,-21-21-8 0,21 1-5 0,0-4-2 15,-21 4-3-15,21-1-1 16,-21 1-1-16,22-24-1 0,0 23-1 16,-22-21 0-16,0 0-1 0,20 21-1 15,-20-23 1-15,0 24 1 0,0-23 1 16,-20 22 2-16,20-21-1 0,0 20 2 16,0 2 0-16,-22 20-2 0,22-21-1 0,0 21-1 15,-22 0 0-15,22 0-2 0,0 0 1 16,-21 21-1-16,21-21 1 0,0 42 1 15,-21-20 2-15,21-2 1 0,0 23 1 16,0-2 0-16,-21 3-1 16,21-3 0-16,0 3-1 0,0-3-2 15,0 3-1-15,0-3 0 0,0 3 0 0,0-3-1 16,0-21-2-16,21 24-6 0,-21-22-8 16,0-2-24-16,0-20-26 0,0 21-15 15,0-21-6 16,0 0 1-31,0-21 8 0,0 21 21 0</inkml:trace>
          <inkml:trace contextRef="#ctx0" brushRef="#br0" timeOffset="9004.12">8203 63 20 0,'22'0'61'0,"-22"0"9"0,0 0 6 16,0 20 5-16,0-20-23 15,20 24-18-15,-20-4-12 0,0 1-6 0,0-1-4 16,0 3-3-16,22-2-3 0,-22 1 0 16,0-2 0-16,20 1-1 15,-20-21-1-15,22 22-1 0,-22-22-1 0,21 0-1 16,-21 0-2-16,22 0-1 0,-22-22-1 16,20 1-1-16,2 1-3 0,-22-2-2 15,20 1-5-15,-20-2-5 0,22-18-6 16,-22 21-8-16,0-4-16 0,0 4-24 15,0-1-12-15,0 21-5 0,-22-20 2 16,22 20 4-16,-20 0 18 0</inkml:trace>
          <inkml:trace contextRef="#ctx0" brushRef="#br0" timeOffset="10097.61">8671 186 0 0,'0'0'45'16,"0"0"8"-16,0 0 6 0,0 0-3 0,0 0-8 15,0 0-14-15,0 0-9 0,0 0-7 16,0 22-3-16,0-22-2 0,0 22-2 15,0-22 0-15,0 20-1 0,0 1 0 16,0 2 0-16,0-3-1 0,0 23 0 16,0-21 0-16,0 20 0 0,0 2-1 15,0-2-1-15,0-22 0 0,0 24-1 16,0-2-1-16,0 2 0 0,0-24 0 16,0 23-2-16,0-21-1 0,0-2-1 15,0 1 0-15,0 0 0 16,0 1-1-16,0-22 1 0,0-22-1 15,0 1 1 1,0 0-1-16,0-21-2 0,0-1-1 0,0-21-1 16,21 22-1-16,-21-22-1 0,0 22 1 15,0-24 0-15,0 24 2 0,21-21 0 0,-21 19 2 16,0 2 0-16,22 20 1 16,-22-20 0-16,20 20-1 0,-20 2 1 15,21 20 0-15,0 0 0 0,-21-24 0 16,21 24 0-16,-21 24 0 0,22-24 0 15,-22 20 0-15,21 2 0 32,-21-22 1-32,20 20-1 0,-20 2 0 0,0 0 0 0,0 0 1 0,0-2-1 15,-20 1 0-15,20 2 0 0,-21-23 0 16,21 0-3-16,-22 20-4 0,22-20-5 16,-21 0-8-16,0 0-11 0,0-20-18 0,21 20-13 15,-20 0-7-15,20 0-1 16,-22 0 6-16,22 0 9 0</inkml:trace>
        </inkml:traceGroup>
        <inkml:traceGroup>
          <inkml:annotationXML>
            <emma:emma xmlns:emma="http://www.w3.org/2003/04/emma" version="1.0">
              <emma:interpretation id="{CB6FFC7B-64BC-48D4-ADF3-22DE62EC2CA8}" emma:medium="tactile" emma:mode="ink">
                <msink:context xmlns:msink="http://schemas.microsoft.com/ink/2010/main" type="inkWord" rotatedBoundingBox="10187,1802 11618,1777 11631,2559 10201,258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672.86">10023 83 35 0,'0'0'55'0,"0"0"5"0,0 0 3 0,0 0-8 16,0 0-20-16,0 24-12 0,0-24-7 16,0 20-3-16,0-20-2 0,0 21-2 15,0-1 0-15,0-20-2 0,0 23 1 16,0-2-1-16,0 1 0 0,0-2-1 16,0-20 0-16,0 21 0 0,0 1-2 15,0-22 0-15,0 20-1 0,0-20-1 16,0 0-1-16,22 0 1 0,-22-20-1 15,21-2 0-15,-21 1-1 16,21 1 0-16,0-2 0 0,0 1 0 16,0-2 0-16,1 3 0 0,-22-1 0 15,22 21 0-15,-2-20 0 0,1 20 0 16,-21-24 0-16,22 24 0 0,-22 0 0 16,0 0 1-16,0 0 0 0,20 24 2 15,-20-24 1-15,0 20 1 0,0-20 2 16,-20 21-1-16,20-21 0 0,0 20-1 15,0 3-2-15,0-23 0 0,-22 21-2 16,22 1 0-16,0-22 0 0,0 0-3 16,0 20-4-16,0-20-7 0,0 0-15 15,-21 0-25-15,21 0-19 0,0-20-7 16,0 20 0-16,21 0 4 16,-21-22 12-16</inkml:trace>
          <inkml:trace contextRef="#ctx0" brushRef="#br0" timeOffset="34047.77">10362 191 29 0,'0'21'59'0,"22"-21"5"0,-22 22 5 0,0-22-2 15,0 0-24-15,0 20-15 16,0-20-9-16,20 21-7 0,-20-21-3 15,0 0-3-15,22 0-2 0,-22 22-2 16,20-22 0-16,-20 0-1 0,22 0-1 0,-22 0 1 16,21-22-1-16,-21 22 1 15,22-21-1-15,-2 21 0 0,-20-20 1 0,22-2-1 16,-22 1 0-16,0 21 0 16,0-23 1-16,0 3 0 15,0 20 3-15,0-21 1 0,0 21 2 0,0-20 0 16,-22 20 0-16,22 0-2 15,0 0-1-15,-20 0-2 0,-2 0-1 16,22 0 0-16,-21 0-1 0,-1 20-2 0,22-20-3 16,-20 21-7-16,-2-21-13 0,22 20-27 15,-20-20-15-15,20 23-8 0,-22-23 0 16,22 21 3-16,-21 1 13 0</inkml:trace>
          <inkml:trace contextRef="#ctx0" brushRef="#br0" timeOffset="32345.05">9156 127 32 0,'0'0'39'0,"0"0"2"0,0 0-2 16,0 0-5-16,0 0-9 0,0 0-7 15,0 0-6-15,0 0-2 0,0 0-3 16,0 0 0-16,0-20-1 0,0 20 1 16,0 0-1-16,0 0 1 0,0 0-1 15,0 0 0-15,0 0-1 0,0 0 1 16,0 0-1-16,0 0 0 0,0 0 0 15,0 0 0-15,0 0 0 0,0 0 0 16,0 0-1-16,0 0-1 0,0 0 0 16,0 0 0-16,0 0 0 0,0 0 0 15,0 0 0-15,0 0 1 0,0 0-1 16,0 0 1-16,0 0-1 0,0 0 0 16,0 0-2-16,0 0 0 0,0 20-1 46,0 1 0-30,0-1 0-16,0 3 0 16,0-2 0-16,0 1 0 15,0-2 1-15,0 1-1 0,0-21 1 16,0 42-1-16,0-20 0 0,0-1 1 16,0 1-1-16,0-2 0 0,0 2 0 15,0-2 0-15,0 3 0 0,0-3 0 16,0 2 0-16,0-2 0 0,0 24 0 15,0-24 0-15,0 1 0 0,0 0 0 16,0 2 0 0,0-3 0-16,-22 1 0 0,22-21-1 0,0 22 1 0,0 0 0 15,0-2 0-15,0 1-1 16,0-1 1-16,0 2 0 16,0-22 1-1,0-22-1 1,0 2 1-1,22 20-1-15,-22-21 0 16,0 1 0-16,0-2 0 16,0 0 0-16,-22 1 0 15,22 1-1-15,0-3 1 0,0 2-1 0,0 0 1 0,0 1 0 16,0-3 0-16,0 2-1 16,0 1 2-16,0-2-1 0,0 2 0 0,0-3 0 15,0-19 0-15,0 22-1 0,0-2 1 16,22 1 0-16,-22-1-1 15,0 2 1-15,0-2-1 0,0 1 1 16,0 1 0-16,0-2 0 0,22 1 0 0,-22-2 0 16,0 3 0-16,20-1 0 15,-20 1 0-15,0-4 0 16,21 24 0-16,-21-20 1 16,0 20-1-1,22 0 0-15,-22-21 0 0,20 21 0 16,-20 0 1-16,22 21-1 15,-2-21 0 1,-20 0 1-16,22 0-1 0,-1 20 1 16,-21-20 0-1,22 24-1-15,-22-24 1 16,0 0 2-16,0 20 0 0,0 1 0 0,0-21 0 16,0 20 0-16,0-20-1 0,0 0 0 15,0 23-1-15,0-2 0 16,0-21 0-16,0 0 0 0,-22 0 1 15,22 22 0-15,0-22 0 0,0 0 1 16,-21 0-1-16,21 0 0 0,0 0-1 16,-22 0 0-16,22 0 0 0,-20 0-1 15,-2-22 0 1,22 22 0 0,0 0-3-16,0 0-3 0,0 0-4 15,-20 0-10-15,20 0-24 0,0 0-17 16,0 0-6-16,0 0-3 0,0 0 3 15,0 0 9-15</inkml:trace>
          <inkml:trace contextRef="#ctx0" brushRef="#br0" timeOffset="33126.11">9686 83 26 0,'0'0'50'0,"0"0"4"0,0 0 2 0,0 0-5 15,20 0-18-15,-20 0-12 0,0 0-7 16,0 0-5-16,21 0-4 0,-21 0-1 15,0 0-2-15,22 24-1 0,-22-24 1 16,0 0-1-16,20 0 0 0,-20 20 1 16,0-20-1-16,0 21 1 0,0-21-1 15,22 20 0-15,-22 3 0 0,0-23 0 16,0 21-1-16,-22-21 1 0,22 22 0 16,0-2-1-16,0-20 1 15,0 21-1-15,0-21 0 0,0 0 1 0,22 0-1 16,-22 22 0-16,0-44 0 15,0 1 0 1,-22 21 0 0,22-20 0-16,0 20-1 0,0-22 1 15,-20 22 2-15,20 0 1 0,-22-21 1 16,22 21 2-16,-21 0 0 0,21-23 1 16,-20 23-1-16,20 0 0 15,-22 0-3-15,22 0 0 0,-22 23-2 0,22-23 0 16,-21 0 0-16,21 0 0 0,0 21 0 15,0-21 0-15,0 0 0 0,-21 22 1 16,21-22 0-16,0 20 1 0,0-20 0 16,21 21 1-16,-21-21 0 0,0 0 0 15,0 22-1 1,0-22 0-16,21 20-1 0,-21-20-1 0,0 0 1 0,22 22 1 16,-22-22-1-16,22 0 1 0,-22 0 0 15,20 0-1-15,-20 0 0 0,21 0-1 16,-21 0-4-1,22 0-5-15,-22 0-9 0,0 0-24 0,0-22-20 16,0 22-9-16,0 0-4 0,0 0 2 16,0 0 8-16</inkml:trace>
        </inkml:traceGroup>
        <inkml:traceGroup>
          <inkml:annotationXML>
            <emma:emma xmlns:emma="http://www.w3.org/2003/04/emma" version="1.0">
              <emma:interpretation id="{FF9C2478-394F-4F32-8710-61280BECBAE4}" emma:medium="tactile" emma:mode="ink">
                <msink:context xmlns:msink="http://schemas.microsoft.com/ink/2010/main" type="inkWord" rotatedBoundingBox="12583,1304 14065,1279 14082,2281 12600,230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6266.02">11908 0 12 0,'0'0'51'0,"0"0"6"15,0 0 4-15,0 0-2 0,0 0-17 16,0 0-16-16,0 0-10 0,0 22-6 16,20-22-3-16,-20 20-2 0,0-20 0 15,0 21 0-15,0-21 0 0,0 20 1 16,0 4-1-16,0-24 0 0,0 20-1 15,0 1-1-15,0-1 1 0,0-20-1 16,0 23 0-16,0-23-1 0,0 21 0 16,0-21 0-16,0 22-1 0,0-22 0 15,0 0 0-15,22 0-1 0,-22 0 1 16,0-22 0-16,20 1-1 16,-20-2 0-1,22 23 0-15,-22-20 0 0,21-1 0 16,-21 1 0-16,22 20 0 15,-22-24-1-15,0 24-3 0,20 0-5 16,-20-20-7-16,0 20-19 0,22 0-19 16,-22 0-10-16,0 0-2 0,0 0 2 15,0-21 5-15</inkml:trace>
          <inkml:trace contextRef="#ctx0" brushRef="#br0" timeOffset="36922.09">12077-170 49 0,'0'-22'62'0,"21"22"7"0,-21 0 4 0,21 0-11 0,-21 0-22 16,21 0-13-16,0 0-9 15,-21 0-6-15,21 0-4 0,1 22-3 32,0-22-2-32,-2 0-1 0,-20 22-1 0,21-22-1 0,1 0-5 0,-2 21-7 0,-20-21-23 15,22 0-22-15,-22 20-12 16,0-20-4-16,0 0 0 0,20 0 7 0</inkml:trace>
          <inkml:trace contextRef="#ctx0" brushRef="#br0" timeOffset="36672.23">12309-467 21 0,'22'0'56'0,"-22"0"5"0,0 0 5 0,0 0 0 16,0 0-21-16,0 0-15 16,0 0-10-16,0 0-4 0,0 0-3 15,0 22-2-15,0-22-2 0,0 0 0 0,0 20 1 16,0 2-1-16,0 0 0 0,0-22 1 16,0 21 1-16,0 21-1 0,-22-20 0 15,22-2 0-15,0 23-1 0,0-22-1 16,0-1-1-16,0 24-2 0,-20-23-2 15,20 21 0-15,0-20-2 0,0 19 0 16,-22-19 0-16,22 0-1 0,0-2 0 16,0 1-2-16,0-1-6 0,0 4-7 15,-21-4-11-15,21-20-25 0,0 0-23 16,-20 21-9-16,20-21-2 0,-22 0 5 16,22 0 9-16</inkml:trace>
          <inkml:trace contextRef="#ctx0" brushRef="#br0" timeOffset="37297.01">12458 22 17 0,'0'20'57'0,"0"-20"6"16,0 0 5-16,0 21 3 0,0-21-24 15,20 20-17-15,-20-20-9 0,0 0-6 16,22 24-3-16,-22-24-3 0,21 20-2 15,-21-20-2-15,22 0-1 0,-22 0-2 16,20 0 0-16,-20 0-1 0,22 0 0 16,-22 0 0-16,21 0-1 0,-21 0 1 15,21-20-1-15,-21-4 1 16,0 4-1 0,0-1 0-16,0 1 0 0,0-2-1 0,-21 0 1 15,21 1 0-15,0 1 1 16,-21-2-1-16,-1 22-1 15,2 0 1-15,20 22 0 16,-22-22 0-16,22 20-2 0,-21 1-6 16,-1 1-13-16,22 0-26 15,-20-2-16-15,20-20-9 0,0 21-2 16,0-1 3-16,0-20 12 0</inkml:trace>
          <inkml:trace contextRef="#ctx0" brushRef="#br0" timeOffset="35781.78">11590 83 21 0,'0'0'41'0,"-21"0"3"16,21 0-2-16,0 0-2 0,0 0-6 15,0 0-9-15,0 0-7 0,0 0-3 16,0 0-2-16,0 0-1 0,0 0-1 0,0 0 0 15,-22 0-2-15,22 24 0 16,0-24-1-16,0 0-1 0,0 0 0 16,0 20-1-16,0-20 0 0,0 0 0 15,0 21 0-15,-20-21 0 0,20 20 0 16,20-20-1-16,-20 23 0 0,0-23-2 0,0 21 0 16,0 1-1-16,22-22-1 0,-22 20 0 15,0-20 0 1,21 0-1-16,-21 21 1 15,21-21-1-15,0 0 1 16,0 0 0-16,0-21-1 0,1 21 1 16,-22-20-1-16,22 20 0 0,-22-22 0 15,20 1 0-15,-20-2 0 16,0 3 1-16,0 20 1 0,0-21 1 16,0 1 1-16,-20 20 0 0,20-24 2 15,-22 24-1-15,22-20-1 0,-22 20 0 0,1 0 0 16,21-21-2-16,-21 21 0 0,0 0 0 15,0 21-6 1,21-21-4-16,0 0-7 0,-21 20-23 16,21-20-22-16,0 24-13 0,0-24-4 15,-22 20 2-15,22-20 5 0,0 21 20 16</inkml:trace>
          <inkml:trace contextRef="#ctx0" brushRef="#br0" timeOffset="38625.05">12924 168 22 0,'20'0'35'0,"-20"0"4"0,0 0 2 15,0 0 0-15,0 0-3 0,0 0-6 16,0-20-7-16,0 20-6 0,0 0-3 16,0 0-1-16,0 0-2 0,0 0 1 15,0 0-1-15,0 0 0 0,0-21-1 16,0 21-1-16,-20 0 0 15,20 0-2-15,0 21-1 0,0-21 0 0,-22 0-1 16,22 0 0-16,-21 20 0 0,21-20 0 16,-22 23 0-16,2-2 0 0,20 1 0 15,-22-2-2-15,2 1-1 0,20 1-1 16,-22-2-2-16,22 2 0 16,-21-1 0-16,1 1-1 0,20-2 0 0,-22 2 0 15,22-2 0-15,0 3-2 0,0-3-4 16,-22 2-7-16,22-22-9 0,0 20-27 15,-21-20-20-15,21 0-9 0,0 0-1 16,0 0 3-16,0 0 8 0</inkml:trace>
          <inkml:trace contextRef="#ctx0" brushRef="#br0" timeOffset="37999.96">12799-6 32 0,'0'-23'43'0,"0"23"2"0,0 0-1 16,0 0-2-16,0 0-7 15,0 0-7-15,20 0-6 0,-20 0-3 16,0-20-2-16,0 20-2 0,0 0-1 16,0 0-1-16,0 0-2 0,0 0-1 0,-20 0-1 15,20 0 0-15,0 0-1 16,0 0-1-16,0 0 0 0,-22 0 0 0,22 20-1 15,0-20-1-15,0 0-1 16,-21 23 0-16,21-23-1 16,0 21-1-16,-21-21-1 0,21 20 0 0,0 2 0 15,0-2 0-15,0 4-1 0,0-4 0 16,0 1 0-16,21-1 1 16,-21 3-1-16,21-23 0 15,1 0 1-15,-2 0-1 16,1 0 0-16,-1-23 1 15,2 3-2-15,-1 20 1 16,-21-21 0-16,0 21 1 16,0-20-1-16,0 20 1 15,0 0 1-15,0-24 1 0,0 24-1 16,0 0 1-16,0 0 0 0,22 0-2 16,-22 0 0-16,0 24-1 0,0-24 1 15,20 20-1 1,-20-20 1-16,21 0-1 15,-1 0 0-15,-20 0 0 16,0 0-2-16,0-20 0 0,22 20-1 0,-22-24 0 16,0 24 1-16,-22-20 0 15,22-2 1-15,0 2 0 0,-20-1 1 16,-1-2 0-16,1 3 0 16,-2 20 0-16,1 0 0 15,21 0-1-15,-22 0-3 0,22 20-4 0,-20 3-6 16,20-2-13-16,-21-21-24 15,21 20-15-15,0 2-8 0,-20-2 0 16,20 4 4-16,0-4 11 0</inkml:trace>
        </inkml:traceGroup>
        <inkml:traceGroup>
          <inkml:annotationXML>
            <emma:emma xmlns:emma="http://www.w3.org/2003/04/emma" version="1.0">
              <emma:interpretation id="{8F15C361-9B92-47BF-9B34-FE80F711E195}" emma:medium="tactile" emma:mode="ink">
                <msink:context xmlns:msink="http://schemas.microsoft.com/ink/2010/main" type="inkWord" rotatedBoundingBox="14252,1249 17322,1196 17337,2062 14267,211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42936.35">15188 168 37 0,'0'0'58'0,"0"0"4"0,0 0 3 16,21-20-8-16,-21 20-25 0,0 0-14 15,21 0-8-15,-21 0-4 0,22-21-2 16,-22 21 0-16,0-20 0 0,22 20-1 16,-22-24 0-16,20 4 0 0,-20 20-1 15,0-21 0-15,21 1-1 0,-21-2 0 16,0 22 2-16,0-22 1 0,0 1 2 16,0 21 1-16,0-20 1 15,0 20 0-15,0 0-2 0,0 0-1 0,-21 0-2 16,21 0-2-16,0 0 0 0,-20 20 0 15,20 1 0 1,-22 1 1-16,22-22 0 0,0 22 2 16,0-2 0-16,-22 1 0 0,22-1 0 15,0-20-2-15,0 24 0 0,0-4 0 16,0 1-1-16,0-1-1 0,0-20 1 16,0 23-1-16,0-23 1 0,22 21-1 15,-22-21 1-15,0 0 0 16,22 0 0-16,-2-21-1 15,-20 21 1-15,21-23-1 0,1 3 0 16,-22-1 0-16,20 21 1 0,-20-20-1 16,22-4 0-16,-2 4-1 15,-20-1 1 1,22 21-1-16,-22 0 2 16,0 0 2-16,0 0 0 0,0 0 2 15,0 21 1-15,0-21 0 0,0 20 0 16,0-20-1-16,0 24 0 0,0-4 0 15,0 1-1-15,0-21-1 0,0 20 0 16,0 3 0 0,0-23-1-16,0 0-1 0,21 21 0 0,-21-21 0 0,22 0-1 15,-22 0 1-15,20-21-1 16,2 21 0-16,-22-23 0 0,20 23 0 16,2-20 0-16,-1 20 0 15,-21-21 0-15,0 21 0 0,22 0-1 16,-22 0 1-16,0 21 0 15,20-21 0-15,-20 20 0 0,0 3 1 16,0-2-1 0,0 21-1-16,0-42-4 0,0 21-8 15,0-21-10-15,0 0-28 16,0 0-20-16,0 0-11 0,0 0-2 16,0-21 4-16,22 21 9 0</inkml:trace>
          <inkml:trace contextRef="#ctx0" brushRef="#br0" timeOffset="39687.06">13283 63 20 0,'0'-21'50'15,"0"21"5"-15,0 0 4 0,0 0-4 0,0 0-17 16,0 0-13-16,-21 0-7 16,21 0-4-16,0 0-1 0,0 21-1 15,0-21-1-15,-20 0 1 0,20 0 1 16,0 0 0-16,-22 0-1 0,22 20-1 16,0-20-2-16,-22 0-1 15,22 24-1-15,0-24-2 0,0 20-1 0,0-20-1 0,0 21-1 16,0-21 0-16,0 20-1 15,0 3 0-15,0-2 0 16,22 1 0-16,0-22 0 16,-2 0 0-1,1 0-1-15,-21 0 1 0,22-22-1 16,-22 1 0-16,20 21 1 0,-20-23-1 16,22 3 1-16,-22-1-1 0,0 1 0 15,0-4 1-15,-22 4-1 16,22-1 0-16,-20 1 0 0,20-2 0 0,-22 22 0 15,1-22 0-15,1 22 0 16,20 0-1-16,-22 0 1 16,22 22 0-16,-22-22-1 0,22 22-2 15,0-2-5-15,0 1-6 0,0-21-12 16,0 20-23-16,0 4-18 0,0-24-8 16,22 20 0-16,-22 1 3 0,22-21 10 0</inkml:trace>
          <inkml:trace contextRef="#ctx0" brushRef="#br0" timeOffset="40155.84">13537-43 37 0,'0'0'56'0,"0"0"4"16,0 21 5-16,0-21-8 0,0 22-19 15,0-22-12-15,0 22-7 0,0-2-5 16,0-20-2-16,0 21-4 0,0-1-1 16,-21 4-2-16,21-4-1 0,0-20 0 15,0 21-1-15,0-1 0 0,0-20-1 16,0 0-1-16,0 0 0 0,21 23-1 15,-21-46 1-15,22 23 0 16,-2-20-1-16,-20-1 0 0,22 1 0 16,-1 20 0-16,0-24 0 0,-21 4 0 15,21 20 0-15,0-21 0 0,-21 21-1 16,21 0 1-16,-21 0 0 16,22 21 0-16,-22-21 1 15,-22 20 2-15,22 4 0 0,0-4 1 16,0 1 0-16,-21-1-1 0,21 3 0 15,0-23-1-15,0 21-1 0,0 1-5 16,-21-22-8-16,21 20-20 0,0-20-24 16,0 0-14-16,0-20-5 0,21 20 0 15,-21 0 5-15,0-22 19 0</inkml:trace>
          <inkml:trace contextRef="#ctx0" brushRef="#br0" timeOffset="40655.59">13982-43 26 0,'0'-20'52'0,"20"20"5"16,-20 0 5-16,0 20-6 0,22-20-21 15,-22 0-11-15,0 21-8 0,0-21-5 16,21 22-3-16,-21-22-3 0,0 22 0 16,0-2-2-16,0 1 0 15,0-21 0-15,0 20 0 0,0 4 0 0,0-24 1 16,0 20-1-16,0 1 0 0,0-21-1 16,0 0 1-16,0 20-2 0,-21-20 0 15,21 0 0-15,0 0 0 16,0-20-1-16,-22 20-1 15,22-21 1-15,-20 1 0 16,-2 20 0-16,22-24 0 16,-20 24 1-16,20 0 0 15,-22 24 1-15,1-24-1 0,21 20 2 16,0-20-1-16,-22 21 1 16,22-1 1-16,0-20 1 0,0 23 2 0,0-2 0 15,0 1 1-15,0-22 0 0,0 20-2 16,22 1 0-16,-22-21-1 15,21 0-2-15,1 22 0 0,-22-22-1 0,20 0-1 16,-20 0-2-16,22 0-6 0,-22 0-11 16,20-22-27-16,-20 22-20 0,0 0-11 15,0 0-3-15,0-21 2 0,0 21 10 16</inkml:trace>
          <inkml:trace contextRef="#ctx0" brushRef="#br0" timeOffset="41280.44">14236 107 13 0,'0'0'53'0,"0"0"7"15,0 0 2-15,22 0 4 0,-22 0-24 16,0 0-16-16,20 0-12 16,-20 0-4-16,21-24-4 0,1 24-2 15,-22-20-2-15,20 20-1 0,2-21 0 16,-2 1 0-16,2-2 0 0,-1 0 0 15,-21 1 0-15,22-21 0 16,-2 20 0-16,-20 2 0 0,22-23-1 0,-22 21-1 16,0-19 0-16,20-2 1 0,-20 23-1 15,0-24 1-15,0 3 0 0,0 19 2 16,0 0-2-16,0-20 2 0,0 22 0 16,0 20 0-16,-20-21 0 0,20-1 1 15,0 22-1-15,0 0 0 0,-22 0-1 16,22 0 0-16,0 0 0 15,-20 0 0-15,20 0 0 0,-22 22 1 16,22-22 0-16,0 21 1 0,-21-1 0 0,21-20 1 16,0 22 0-16,-22-2 0 0,22 24 1 15,0-23 1-15,-20-1-2 0,20 24 1 16,0-3-1-16,0-19 0 0,-22 19-1 16,22 24-1-16,0-23 0 0,0 0-1 15,0 1 0-15,-20-1 0 0,20-1-1 16,0 3 1-16,-22-3-1 0,22 3 0 15,0-22 1-15,0-2-1 0,0 23-2 16,-21-23-4-16,21-20-5 0,0 22-14 16,0-22-22-16,0 0-17 0,0-22-7 15,0 22-2-15,21 0 4 0,-21-20 10 16</inkml:trace>
          <inkml:trace contextRef="#ctx0" brushRef="#br0" timeOffset="42124.2">14468 297 9 0,'0'0'52'0,"0"20"7"0,0-20 4 16,0 0-1-16,0 0-17 0,0 0-19 16,0 0-11-16,0 0-7 0,22-20-4 15,-22 20-2-15,20 0 0 0,-20-22-2 16,22 1 1-16,-1 21-1 0,-21-20 0 0,22-2 0 15,-2 1 0-15,2-2 0 0,-1 23 0 16,-21-20 0-16,21-1 0 16,0 1 0-16,0-4 0 15,-21 24 2-15,0 0-1 16,0 0 2-16,0 0 1 0,0 0 0 0,0 0 0 16,0 24 0-16,0-24 1 0,-21 20-1 15,21-20 1-15,0 21-1 0,0-1-1 16,0-20 1-16,-21 23-1 0,21-2-1 15,0 1 1-15,0-22-1 16,0 20-1-16,0-20 1 0,0 21-1 0,0-21 0 16,0 22-1-16,0-22 1 15,0 0 0-15,21 0 0 16,0-22 0 0,0 1-1-1,-21 21-1-15,22-20 1 0,-22 20 1 16,22 0 1-1,-22 0 2-15,0 0 1 0,0 0 2 16,0 0 1-16,0 0 0 0,0 20 0 16,0-20-2-16,0 0 0 0,0 21-1 15,20-21-1-15,-20 0-2 0,0 0 0 16,0 0-1-16,0 0 0 0,21 0 0 16,-21 0 0-16,22-21-1 15,-2 21 0-15,-20-20 0 16,22-2 0-16,-2 22 0 0,-20-21-1 15,22 21 1-15,-22-23 0 0,21 23 0 32,1 0 0-32,-22-20-1 0,20 20 1 0,-20 20 1 15,22-20-1-15,-22 23 0 16,0-23 1-16,0 21-1 0,0-21 1 16,0 22-1-16,0-22 0 0,0 20 1 0,0 1-1 15,0-21 0 1,0 0-3-16,0 22-5 0,0-22-10 0,0 0-26 15,0 0-22-15,-22 0-11 16,22 0-3-16,0 0 1 0,0 0 9 16</inkml:trace>
          <inkml:trace contextRef="#ctx0" brushRef="#br0" timeOffset="43483.05">15760-127 21 0,'0'0'61'0,"22"0"7"0,-22 0 4 0,20-21 2 0,1 21-25 15,-21 0-20 1,22 0-13-16,-2 0-7 0,2-22-3 0,20 22-3 0,-21 0 0 16,1 0-2-16,-2 0-1 0,-20 22-5 15,22-22-15-15,-2 0-25 0,-20 21-16 16,0-21-8-16,0 20-3 0,0-20 2 15,0 22 14-15</inkml:trace>
          <inkml:trace contextRef="#ctx0" brushRef="#br0" timeOffset="43248.75">15950-530 49 0,'0'43'63'0,"0"-23"7"0,0 22 4 0,-21-20-9 15,21 21-23-15,0-1-12 16,0 0-8-16,0 1-3 0,0-2-5 0,0 3 0 16,0-3-2-16,0 3-1 0,-22-3-3 15,22 3-1-15,0-24-2 0,0 21-1 16,0-17-3-16,-20 17-6 0,20-21-7 15,0 3-15-15,-22-23-28 0,22 0-19 16,0 0-8-16,-20 0-1 0,20 0 5 16,-22-23 12-16</inkml:trace>
          <inkml:trace contextRef="#ctx0" brushRef="#br0" timeOffset="43873.68">16077 42 15 0,'0'0'53'0,"0"0"6"15,42 0 65-15,-42 0-85 0,22 0-17 0,-1-20-9 16,-21 20-7-16,21 0-2 0,-21-22-1 16,21 22-2-16,-21-22-1 15,21 1 1-15,-21 1 0 16,0-2 1-16,0 22 1 0,0 0 1 0,0 0 0 15,0 0 1-15,-21 0 1 0,21 0 0 16,0 0 1-16,-21 22 1 0,21-22 0 16,-21 20 2-16,21 1 0 15,-21 1 0-15,21-22 2 0,0 22 1 16,0 19 2-16,0-21 0 0,0 4 0 0,0-4-2 16,0-20-1-16,21 21-3 15,-21-1-1-15,21 3-3 0,-21-23-1 16,21 21-2-16,0-21-4 0,0 0-12 15,-21 0-24-15,22 0-30 0,-22-21-15 16,0 21-8-16,0-23 0 16,-22 23 7-16,22-20 23 0</inkml:trace>
        </inkml:traceGroup>
        <inkml:traceGroup>
          <inkml:annotationXML>
            <emma:emma xmlns:emma="http://www.w3.org/2003/04/emma" version="1.0">
              <emma:interpretation id="{5770E654-A635-494C-94A5-C3ACE347C91E}" emma:medium="tactile" emma:mode="ink">
                <msink:context xmlns:msink="http://schemas.microsoft.com/ink/2010/main" type="inkWord" rotatedBoundingBox="18273,1267 20859,1223 20879,2346 18292,2390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46326.46">18215 22 37 0,'0'-22'47'0,"0"22"3"16,0 0-4-16,0 0-8 0,0 0-14 16,21 0-9-16,-21 0-4 0,0 0-1 15,0-22 0-15,0 22 0 0,0 0 0 16,0 0 1-16,0 0-2 0,0 0-1 16,-21-21-1-16,21 21-1 0,0 0-1 15,0 0-1-15,-21 0-1 0,21-20-1 16,-21 20 0-16,21 0 1 0,-22 0 1 15,22 0-1-15,-20 0 1 0,20 0 0 16,-22 0-1-16,22 0 0 0,-21 0-1 16,21 20-1-16,0 1 0 15,0 1-1-15,0-22 1 16,0 22 1-16,21-22-1 0,-21 20 1 16,22-20 1-16,-22 21-1 0,20-1-1 15,2-20 0-15,-22 24 0 0,21-24 0 16,-21 20 0-16,21 1 3 0,-21-21 2 15,0 20 0-15,0-20 2 0,0 23 1 16,0-2-2-16,-21-21-1 0,0 22-1 0,21-22-3 16,-22 20 0-16,2-20-1 15,-2 0 0-15,1 21-1 0,-1-21-2 16,2 0-5-16,20 0-10 16,-22 0-23-16,22 0-23 0,0-21-11 15,0 21-3-15,0 0 1 0,22-20 8 16</inkml:trace>
          <inkml:trace contextRef="#ctx0" brushRef="#br0" timeOffset="46857.45">18385 107 9 0,'0'0'50'15,"0"20"5"-15,0 1 4 0,0-1 2 0,0 24-21 16,0-22-16-16,-22-2-8 0,22 23-4 16,0-23-2-16,0 23-1 0,0-21-1 15,0 20 0-15,0-22-1 0,-21 23 1 16,21-21-1-16,0-2 1 0,0 1 0 16,0 2 1-16,0-3 0 0,-20 1 1 15,20-21-2-15,0 0 1 0,0 0-3 16,0 0 0-16,0 0-3 0,0-21-2 15,0 1 0-15,20-24-2 16,-20 24-1-16,0-2-4 0,21-21-2 16,-21 23-4-16,22-22-5 15,-22-1-5-15,20 1-9 0,-20-1-11 0,22 1-7 16,-2-2 1-16,2-17 11 0,-1 37 17 16,1-17 16-16,-2-1 19 0,2 20 11 15,-2-19 6-15,2 19-7 0,-1 22-7 16,1-22-6-16,-22 22-3 0,20 0-3 15,-20 0 1-15,22 22-2 0,-22-22 0 16,0 22 0-16,0-2-1 0,0 1 2 16,0 1 0-16,0 0 0 0,-22-2 2 15,22 1-1-15,-20-1 1 0,-2 4-2 16,1-24 0-16,21 20-2 0,-22 1-1 16,2-21-2-16,20 0-3 0,-22 0-3 15,2 0-7-15,20 0-11 0,-22 0-17 16,22-21-16-16,0 21-7 15,0 0 0-15,0-20 3 0,0 20 10 0</inkml:trace>
          <inkml:trace contextRef="#ctx0" brushRef="#br0" timeOffset="47279.17">18765 168 34 0,'0'0'54'0,"21"0"3"16,-21 0 3-16,22 0-9 16,-22 0-21-16,22-20-14 0,-2 20-6 15,1 0-4-15,-21-21-2 0,22 21-1 0,-22-20-1 16,20 20-1-16,2-24-1 15,-22 4 1-15,20-1-1 0,-20 1 1 32,22 20 0-32,-22-22 2 0,0 0 0 0,0 1 2 0,0 21 0 15,0-20 1-15,0 20-1 0,-22 0-1 0,22 0-1 0,-20 0 1 16,20 0 1-16,-22 20-1 0,22-20 2 16,-20 21 0-16,20 1 1 0,-22 0-1 15,22 19 0-15,0-21-1 16,-21 4-1-16,21-4 0 0,0 1-1 15,0-1-1-15,21 3-1 0,-21-2 0 0,0 1-5 16,22-2-6-16,-22-20-18 16,20 0-25-16,-20 0-13 0,22-20-7 15,-22 20 0-15,20-22 5 0,-20 1 17 16</inkml:trace>
          <inkml:trace contextRef="#ctx0" brushRef="#br0" timeOffset="47654.1">19273-508 22 0,'0'0'52'0,"0"0"4"0,0 0 3 16,0 0-5-16,0 21-19 0,0-21-14 15,0 0-8-15,0 0-3 0,0 20 0 16,0-20 0-16,0 22 1 0,0-22 1 16,-21 20 0-16,21 2 2 0,0-22 0 15,0 22-1-15,0-1 0 0,-21 21 0 16,21-20 0-16,0 19 0 0,0-19-1 16,0 19 0-16,-21 3-1 15,21-3-2-15,0 3-1 0,-21-3-1 0,21 3-3 16,0-3 0-16,-22-21-2 0,22 24-1 15,0-3 0-15,-20-18-2 0,20 20-2 16,0-23-7-16,0 1-8 0,-22-21-14 16,22 22-27-16,0-22-18 0,0-22-7 15,0 22 0-15,0-21 5 0,0 1 14 16</inkml:trace>
          <inkml:trace contextRef="#ctx0" brushRef="#br0" timeOffset="45310.88">17262 22 26 0,'0'0'50'0,"0"0"5"15,0 0 4-15,0 0-6 0,0 0-16 16,0 0-12-16,0 0-8 0,0 0-4 15,0 0-4-15,0 0-3 0,0 0 0 16,0 0-2-16,0 0 1 16,0 20 1-16,0-20 0 0,0 0 1 0,0 0 2 15,0 21-1-15,0-21 1 0,0 20-2 16,0-20 0-16,-21 24-1 0,21-24-1 16,0 20 0-16,0 1-1 0,0-21-1 15,0 20 0-15,0 3-1 0,0-2 0 16,0 1-1-16,0-22 0 0,-21 20 0 15,21 1 0-15,0 1 0 0,0-2-1 16,0-20 1-16,0 0 0 16,0 0 0-16,0-20 0 15,21-2-1 1,-21 1 0-16,0 21-1 0,21-20 1 16,-21-2 0-16,0 1 0 0,22-2 0 15,0 3 0-15,-22-1 0 16,20 1 0-16,-20-4 0 0,21 24 0 0,-21-20 0 15,22 20 0-15,-2-21 0 0,2 21 0 16,-22-20 0-16,20 20 0 0,2 0-1 16,-22 0-3-16,21 0-3 0,-21 0-6 15,22 0-10-15,-22 0-22 0,0 0-18 16,20 0-8-16,-20 0-2 0,0 0 3 16,0 0 9-16</inkml:trace>
          <inkml:trace contextRef="#ctx0" brushRef="#br0" timeOffset="45592.06">17770-22 35 0,'0'0'61'0,"0"0"8"0,0 22 5 0,0-22-2 0,0 22-22 16,-21-2-16-16,21 1-8 0,0-1-6 16,0 4-5-16,-21-4-4 0,21 1-4 15,0-1-2-15,0 3-2 16,0-2-1-16,0 1-2 0,0-2-3 0,0 1-8 16,0-21-12-16,-21 0-24 15,21 22-21-15,0-22-10 0,0-22-1 0,0 22 3 16,21-21 11-16</inkml:trace>
          <inkml:trace contextRef="#ctx0" brushRef="#br0" timeOffset="45748.27">17834-148 42 0,'0'-22'64'0,"0"22"6"0,21-22 2 0,-21 22-4 16,0-20-31-1,0 20-21-15,0 0-16 0,0 0-26 0,0 0-24 16,0 0-12-16,0 0-5 0,0 0 0 16,0 0 5-16</inkml:trace>
          <inkml:trace contextRef="#ctx0" brushRef="#br0" timeOffset="48200.82">19167-148 26 0,'0'0'59'0,"22"0"5"0,-22 0 3 0,0 0 1 15,21 0-27-15,0 0-18 0,0 0-9 16,0 0-4-16,0 0-3 0,1 0-2 16,0 0-1-16,19 0 0 0,-19-22-1 15,-2 22 0-15,2 0 0 0,-2 0-2 16,2 0-4-16,-1 22-4 0,-21-22-12 16,0 0-20-16,0 21-18 0,0-21-9 15,0 20-2-15,-21-20 2 0,21 22 10 16</inkml:trace>
          <inkml:trace contextRef="#ctx0" brushRef="#br0" timeOffset="47950.88">19506-530 12 0,'0'0'49'0,"-21"43"6"0,21-23 6 0,0 2-1 16,0-2-15-16,-22 24-13 0,22-23-6 15,0 21-3-15,-20-20-3 0,20 19-2 16,0 2-1-16,-22-1-2 0,22 1-3 16,-20-1-2-16,20-20-3 0,0 19-2 15,-22 3-1-15,22-24-1 0,0 21-2 16,-21-17-1-16,21-4-4 0,-20 1-7 16,20-1-10-16,0 3-24 0,-22-23-21 15,22 0-9-15,0 0-2 0,-22 0 3 16,22 0 9-16</inkml:trace>
          <inkml:trace contextRef="#ctx0" brushRef="#br0" timeOffset="48575.73">19718-63 12 0,'-21'0'42'0,"21"20"1"16,-42-20-10-16,20 21-22 0,1 1-24 15,-1 0-18-15,22-2-10 16,-20 1-2-16</inkml:trace>
          <inkml:trace contextRef="#ctx0" brushRef="#br0" timeOffset="48513.45">19633 63 33 0,'0'20'57'15,"0"-20"5"-15,22 0 4 0,-22 24-5 16,0-4-26-16,20-20-15 0,-20 21-9 0,22-21-4 16,-22 20-2-16,21-20-2 0,-21 0 0 15,21 0 0-15,-21 0-1 0,21 0 0 16,0 0-6-16,-21-20-2 15,21-1-6-15,-21 1-7 16,0 20-15-16,0-24-14 0,0-17-8 0,0 21-2 16,0-2 1-16,-21 0 7 0</inkml:trace>
        </inkml:traceGroup>
        <inkml:traceGroup>
          <inkml:annotationXML>
            <emma:emma xmlns:emma="http://www.w3.org/2003/04/emma" version="1.0">
              <emma:interpretation id="{7FE433E6-581B-442B-8CA4-804530749609}" emma:medium="tactile" emma:mode="ink">
                <msink:context xmlns:msink="http://schemas.microsoft.com/ink/2010/main" type="inkWord" rotatedBoundingBox="21681,1246 24158,1203 24173,2032 21696,207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1465.68">21856-26 14 0,'22'0'49'0,"-22"-21"5"16,0 21 3-16,0 0-4 0,0 0-17 15,0 0-15-15,20 0-8 0,-20 0-4 16,0 0 0-16,0 0-1 0,0 21 2 16,21-21-1-16,-21 0-1 0,0 23 1 15,0-23-1-15,0 22-1 0,0-2-2 16,22-20 0-16,-22 22-1 0,0-22-1 16,0 20-2-16,0-20 0 0,0 24 0 15,-22-24 0-15,22 21 0 0,0-21-1 16,0 0-2-16,0 0-2 15,0 0-2-15,0 0-1 0,-21 0-1 16,21-21 0 0,0 21 2-16,0 0 1 0,-20-24 2 0,20 24 2 0,-22-20 1 15,0-2 1 1,22 22 0-16,0 0 0 0,-21 0 0 16,21 0 0-16,-21 0 1 0,21 0 1 0,-21 22 0 15,0-22 0-15,21 0 1 0,0 20 1 16,-21-20-2-16,21 24 1 0,0-24-1 15,-22 21 0-15,22 0 0 0,22-21 0 16,-22 21 1-16,0-21 1 0,21 22-1 16,0-22 0-16,0 0 0 0,0 22-1 15,0-22-1-15,1 0 0 0,0 0-1 16,-2-22 0-16,1 22-2 0,1 0-3 16,-2 0-5-16,2-22-11 0,-22 22-20 15,20-21-19-15,-20 21-8 16,0 0-2-16,0-21 2 0,0 21 8 0</inkml:trace>
          <inkml:trace contextRef="#ctx0" brushRef="#br0" timeOffset="52246.74">22344-107 32 0,'0'0'45'15,"0"0"4"-15,0 0-4 0,0-20-6 16,0 20-13-16,0 0-8 0,0 0-4 16,0-21-2-16,0 21 0 15,0 0-1-15,0 0 0 0,-22 0 0 0,22 0-1 0,0 0 0 16,0-22-1-16,-20 22 1 0,20 0-2 16,0 0 0-16,0 0-3 15,-22 0-1-15,22 0-1 0,0 22-1 16,-21-22-2-16,0 21 0 15,21-21-1-15,0 0 0 0,0 20 0 16,0-20 0 0,0 22 1-16,0-1 0 15,0 0 0 1,21-21 0-16,-21 21 1 0,21-21 0 16,-21 22 1-16,22-22 1 0,-22 21 1 0,20-21-1 15,-20 20 1-15,22-20 1 16,-22 22-1-16,22-22 0 0,-22 0 1 0,0 20 0 15,22-20 1-15,-22 23-1 16,0-23 2-16,0 20 0 0,0-20 1 0,-22 0 0 16,22 21 0-16,-22-21-1 0,22 0-2 15,-22 0 0-15,22 0-1 16,-20 0-1-16,-2 0-1 16,1 0-1-16,21 0 0 0,-21 0-1 0,-1 0 0 0,1 0 0 15,21 0-1-15,0 0-3 0,-22 0-2 16,22 0-5-16,0 0-5 15,-21 0-9-15,21 0-21 16,0 0-20-16,0 0-8 0,0 0-3 0,21 0 4 0,-21 0 6 16</inkml:trace>
          <inkml:trace contextRef="#ctx0" brushRef="#br0" timeOffset="50372.25">20649 168 169 0,'0'0'54'47,"0"0"32"-31,-21 66 4-16,21-66-84 0,0 0 0 0,0 20-1 0,0-20-1 16,21 0 0-16,-21 21-1 15,0-21-1-15,0 0-1 0,22 0 0 0,-22 22 0 16,20-22 0-16,-20-22 0 0,22 22 0 15,-22 0 0-15,21-21 0 0,0 21-1 16,-21-20 1-16,21-2-1 0,-21 1 0 16,0-2 1-16,21 3-1 0,-21-1 1 15,0 1-1 1,0-4 0-16,0 4 0 0,0-1 1 0,0 1-1 16,-21-2 0-16,21 0 0 15,-21 22-1-15,21 0 0 16,-21 0 1-16,21 0-1 15,-21 0 1-15,21 22 0 0,-22 0-1 16,2-22 1-16,20 20 0 0,0 1 0 16,-22-1 0-16,22 4-1 0,0-4 1 15,0 1 0-15,0-1 0 16,22 3 0-16,-22-23 1 31,20 21-1-31,2-21 1 0,-1 0-1 0,0 0 1 16,0-21 0-1,43-22 0-15,21-63-1 16,-43 42-5-16,-22 1-7 16,2 41 5-16,-22-19-2 0,21 19 0 15,-21-20-1-15,22-22-13 16,-2 22 8-16,-20 20 0 16,0-19 0-16,0 19 4 15,0 0 3-15,0 2 5 16,0-2 3 15,0-19 10 0,-42 41 3-15,21 148 20-16,-1-84-19 0,22-44-8 16,0 23-1-16,0-2-2 0,0-19 0 15,0 21 0 1,0 62 6-16,0-83-7 0,0 41 1 15,22-43-2 1,-22 24 0-16,0-23-1 0,21-1 0 16,1-20 0-1,-22-20-1 1,20 20-2-16,-20-21-2 0,22 21-1 0,-22-20-2 16,20-4 0-1,23-17-12-15,-21 21 10 0,-2-24 0 0,2 23 0 16,-1-21 1-16,0 20 1 15,0-19 1-15,-21-3 3 0,21 24 2 0,0-23 2 16,1 2 2-16,0 19 3 16,-22-20 2-16,20 21 3 0,-20-1 3 0,0 0 1 15,21 2 1-15,-21-2-1 16,0 2-2-16,-21 20-2 0,21-21 2 16,0 21-9-16,-20 0-2 0,20 0 0 15,-22 21-1-15,0-1 0 16,22-20 1-16,-21 22 1 0,21-2 1 15,0 2 1-15,-21 0 2 0,21-1 0 16,-21-1 1-16,21 2-1 0,0 20 0 16,0-21-1-16,-21 22-1 0,21-1-1 15,0-20 0-15,-21 19-2 0,21-19 1 16,0 20-1-16,0-21 0 0,-22 23-1 16,22-24 1-16,0 1-1 0,0-1 1 15,0 4-2-15,-20-4-3 0,20 1-4 16,0-21-8-16,0 20-12 0,0-20-22 15,0 0-18-15,-22 23-6 0,22-23 0 16,0 0 4-16,0 0 12 0</inkml:trace>
          <inkml:trace contextRef="#ctx0" brushRef="#br0" timeOffset="50778.43">21687-530 21 0,'0'0'51'0,"0"0"5"16,-22 0 4-16,22 22-4 0,0-22-17 15,0 21-14-15,0-1-8 0,0-20-4 16,0 22-2-16,-21-2-3 0,21 2-2 15,0 21-1-15,-22-23-1 0,22 2-1 16,0 20-2-16,-20-21-6 0,20 1-12 16,-22-1-21-16,22-1-16 0,0 2-9 15,0 0-3-15,-20-22 2 0,20 21 10 0</inkml:trace>
          <inkml:trace contextRef="#ctx0" brushRef="#br0" timeOffset="52934.08">22660-85 14 0,'0'0'49'0,"-22"-22"7"0,22 22 5 15,0 0-3-15,0 0-15 0,0 0-13 0,0 0-9 16,-20 0-7-16,20 0-3 16,0 0-2-16,0 0-4 0,0-20 0 15,-22 20-2-15,22 0-1 0,0 0 0 0,0 0-1 16,0 20-1 0,-20-20-1-16,20 0 1 0,0 0-1 0,-22 22 1 15,22-22-1 1,0 22 1-16,0-22-1 0,0 20 0 15,0 1 1 1,22 1 0 0,-2 0 0-16,2-22 1 15,-22 20 1-15,20-20-1 16,-20 0 1-16,22 21-1 0,-22-21 0 16,21 0 0-16,-21 20 0 0,0-20 0 0,0 24 2 15,22-24 2-15,-22 0 2 0,0 20 3 16,0-20 1-16,-22 0 1 15,22 21-1-15,0-21-2 0,-21 20-2 16,-1-20-2-16,22 0-1 0,-20 23-2 16,-2-23-1-16,2 0-1 0,-2 0 0 15,1 21-3-15,21-21-5 0,-22 0-6 16,2 0-9-16,20-21-21 0,0 21-20 16,-22 0-9-16,22 0-1 0,0-23 2 15,0 23 9-15</inkml:trace>
          <inkml:trace contextRef="#ctx0" brushRef="#br0" timeOffset="53480.83">22873 83 45 0,'0'0'54'16,"21"0"4"-16,-21 0 0 0,0 0-9 16,21 0-16-16,-21 0-11 0,21 0-5 15,-21 0-3-15,22 0-2 0,-2 0-2 0,-20 0-1 16,22-20-1-16,-2 20-1 15,-20 0-3-15,22-21 0 0,-22 21-2 16,21-20-1-16,-21-2 0 0,0 0-1 16,22 22 0-16,-22-21 0 15,0 1 0-15,0 20-1 0,-22-22 0 16,22 22-1-16,0-22 0 16,-21 22-2-16,21 0-1 0,-22 0 0 0,22-20-1 15,-20 20 0-15,20 20 1 0,-22-20 1 16,22 0 0-16,-20 0 2 15,-2 22 1-15,22 0 0 0,-21-2 1 0,21-20 2 16,0 21 1-16,-21 1 2 0,21 20 2 16,0-21 0-16,0-1-1 0,-21 4 1 15,42 17-1-15,-21-21 0 0,0 3 0 16,21-2 0-16,-21 1 0 0,21-2 0 16,1-20-1-16,-2 21-1 0,2-21-4 15,-2 0-7-15,2 0-17 0,-1 0-28 16,-21-21-14-16,22 21-9 0,-2-20-2 15,-20 20 5-15,0-22 14 0</inkml:trace>
        </inkml:traceGroup>
      </inkml:traceGroup>
      <inkml:traceGroup>
        <inkml:annotationXML>
          <emma:emma xmlns:emma="http://www.w3.org/2003/04/emma" version="1.0">
            <emma:interpretation id="{6B21080F-1E6C-42DF-BA60-F92CF533A899}" emma:medium="tactile" emma:mode="ink">
              <msink:context xmlns:msink="http://schemas.microsoft.com/ink/2010/main" type="line" rotatedBoundingBox="1120,2710 24764,2161 24788,3191 1144,3740"/>
            </emma:interpretation>
          </emma:emma>
        </inkml:annotationXML>
        <inkml:traceGroup>
          <inkml:annotationXML>
            <emma:emma xmlns:emma="http://www.w3.org/2003/04/emma" version="1.0">
              <emma:interpretation id="{86431BE3-1CA1-41B2-BF8C-33B702879C3C}" emma:medium="tactile" emma:mode="ink">
                <msink:context xmlns:msink="http://schemas.microsoft.com/ink/2010/main" type="inkWord" rotatedBoundingBox="1122,2800 3137,2754 3157,3620 1142,3666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57290.52">1155 1675 8 0,'0'0'51'16,"0"-23"6"-16,20 23 3 15,-20-20 2-15,22-2-22 0,-22 2-17 0,21-2-11 16,1 1-6-16,-22 1-3 0,20-3-1 16,-20-19 0-16,22 21 0 0,-22-22-1 0,20 1 1 15,-20 21 0-15,0-22-1 0,0 2 1 16,0 19 1-16,0-20 3 16,-20-1 2-16,20 22 2 0,0 0 3 15,-22 0 1-15,22 0 0 0,-20-2-1 16,20 23-2-16,-22-20-2 0,22 20-2 15,-21 0-1-15,21 0-2 0,-22 0 0 0,22 20-1 16,0-20 0-16,0 23 0 16,-20-2 0-16,20 0 1 0,0 0 0 15,0 0 2-15,0 1 0 0,0 20 1 16,0-21-2-16,0 21 1 0,0 1-2 16,0-1-1-16,0 0-1 0,0 1 0 15,0-1-1-15,0 22-1 0,0-21 1 16,0-1-1-16,0 1 0 0,0-23 0 15,0 23-1-15,0-23-4 0,0 2-5 16,0 0-9-16,-22-1-17 0,22-1-25 0,0-20-15 16,0 0-6-16,0 0 2 0,0-20 6 15,0 20 15-15</inkml:trace>
          <inkml:trace contextRef="#ctx0" brushRef="#br0" timeOffset="57727.88">1282 1802 29 0,'0'0'56'16,"0"0"6"-16,20 0 4 0,-20 0-4 15,0 0-23-15,22 0-15 0,-22-22-9 16,21 22-5-16,-21 0-3 0,22-22-4 16,-2 22 0-16,-20-20-2 0,22-1 0 15,-1-1 0-15,-21 22-1 0,21-20-1 16,-21-3-1-16,0 3 0 0,21 20-1 16,-42-22 0-16,21 22 1 0,0-20 0 15,-21 20 1-15,21-22 1 0,-21 22 2 16,21 0 0-16,-22 22 3 0,2-22 0 15,20 0 1-15,-22 20 2 0,22 2-1 16,-21-2 0-16,21 3-1 0,0-3-1 16,0 23 0-16,0-23 0 15,0 2-2-15,0 0 1 0,0-1-2 0,21-1 0 16,1-20-1-16,-22 22 0 16,20-22-2-16,2 0-7 0,-1 0-9 15,0 0-25-15,-21 0-19 0,21-22-11 0,0 22-2 16,-21-20 2-16,21-1 9 0</inkml:trace>
          <inkml:trace contextRef="#ctx0" brushRef="#br0" timeOffset="58336.89">1810 1590 28 0,'0'-22'55'0,"0"22"5"0,0 0 3 16,0 0-5-16,-20 0-19 15,20 0-12-15,0 0-7 0,0 0-6 0,-22 0-1 16,22 22-2-16,-20-22-1 0,20 20 0 15,0 2 0-15,-22-22-1 0,22 20-1 16,0 3-1-16,0-3-1 0,0-20-1 16,0 22-1-16,0-1-2 0,0-1 0 15,0 2-1-15,22-22 0 0,-22 22-1 16,20-22 0-16,2 21 1 0,-2-21-1 16,2 0 0-16,-22 0-1 15,21-21-1-15,-21 21-1 0,22-22-1 16,-22 22 1-16,20-22-1 0,-20 2 1 15,0 20 2-15,0-21 1 16,0 21 1-16,0 0 0 0,22 0 0 16,-22 0 0-16,0 0 0 0,0 21-1 15,21-21 1-15,0 20-1 16,-21-20 1 0,21 0 0-16,0 0 0 0,-21 0 0 15,21 0 1-15,1-20-1 0,-22 20 0 16,22-21-1-16,-22-1-1 0,20 22-2 15,-20-20 0-15,0-3 0 0,0 23-1 16,-20-20 1-16,20-2 1 0,-22 22 2 16,22-20 1-16,-22 20 1 0,1 0 2 15,0 0 0-15,21 0 1 0,-21 20-1 16,0 2 0-16,0-2-11 16,21 3-17-16,0-3-29 0,-22 2-16 15,22-1-9-15,0-1-1 0,0 2 3 16,22 0 15-16</inkml:trace>
          <inkml:trace contextRef="#ctx0" brushRef="#br0" timeOffset="56462.34">117 1908 8 0,'0'-22'31'0,"0"22"4"0,0 0 3 0,0 0 0 16,0 0-2-16,0 0-2 0,0 0-8 15,-20 0-5-15,20 0-2 16,0 0-2-16,0 0-1 0,0 0-2 16,0 0-2-16,0 0-2 0,0 0-2 0,0 0-1 15,0 0-2-15,0 0-1 0,0 0-1 16,0 0-1-16,0 0 0 0,-22 0-1 16,22 0 0-16,0 0 0 0,0 0 0 15,0 0 0-15,0-21 1 16,0 21-1-1,22 0 0-15,-22 0 0 0,0-22-1 0,0 22 1 0,0-20-1 16,20-1 1-16,-20-1-1 0,0 0 1 16,22 2-1-16,-22-1 0 15,20-1 0-15,-20 2 0 16,22-3 1-16,-22 3-1 0,21-2 0 16,-21 2 0-16,0-2 0 0,22 22 0 0,-22-21 0 15,20 21 0-15,-20-20 0 16,0 20 1-1,0 20 1-15,0-20 0 16,0 21 1-16,0 1 0 16,0-22 0-16,0 20 0 0,0 2-1 0,0-2-1 15,0 3 0-15,0-3 0 0,0 2-1 16,0-1 1-16,0-1-1 16,0 2 0-1,0 0 0-15,22-22 0 16,-22 0 1-16,0-22-1 15,20 0 0 1,-20 2 0-16,22-1 0 16,-22-1 0-16,0 2 0 0,21-3 0 15,1 3 0 1,-2 20 0-16,2 0 0 16,-22 0 1-16,0 0 1 15,0 20 0-15,21-20 2 0,-21 23-1 16,0-3 2-16,0 2-2 15,0-1 1-15,0-21-2 0,0 20 1 16,21 2-1-16,-21-22-1 0,0 22 1 0,0-22-1 16,0 0 0-16,21 0-1 15,-21 0 1-15,0-22-1 0,21 22 1 16,-21-22-1-16,21 2 0 0,1 20 0 16,-22-21 0-16,22-1 0 15,-2 2 0-15,1-3 0 0,1 23 0 16,-2 0 1-1,-20 23-1-15,0-23 1 16,0 20 1-16,0 2 1 0,0-1 0 0,0-1 0 16,0 2 0-16,0-22 0 0,0 22-2 15,0-1 1-15,0-1-3 0,-20 2-4 16,20-22-9-16,0 21-22 0,0-21-26 16,0 0-13-16,0 0-6 0,0 0 1 15,0 0 6-15,0-21 22 0</inkml:trace>
          <inkml:trace contextRef="#ctx0" brushRef="#br0" timeOffset="56806">752 1738 10 0,'22'0'53'0,"-22"20"6"0,0-20 4 16,0 22 4-16,0-22-22 0,0 22-16 15,20-22-10-15,-20 21-7 16,22-21-3-16,-22 0-3 0,21 20-3 16,1-20-1-16,-22 0-1 0,20 0 0 0,2 0 0 15,-1 0 0 1,0 0-1-16,-21 0 1 0,21-20-1 0,0-1 1 0,0-1-1 16,-21 0 0-1,0 2 0-15,0-1 0 0,0-1 1 16,0 2 0-16,-21-3 2 0,21 3 2 0,-21-2 2 15,0 22 2-15,0-20 2 16,-22 20-1-16,23 0 0 16,-2 20-2-16,1-20-1 0,-1 22-3 15,22-2-6 1,-20-20-9-16,20 23-24 0,-22-3-25 0,22 2-12 0,0-22-7 0,22 21 1 0,-22-21 5 16,20 20 24-16</inkml:trace>
        </inkml:traceGroup>
        <inkml:traceGroup>
          <inkml:annotationXML>
            <emma:emma xmlns:emma="http://www.w3.org/2003/04/emma" version="1.0">
              <emma:interpretation id="{B56AB92F-2DE8-4223-B39F-B5373177313A}" emma:medium="tactile" emma:mode="ink">
                <msink:context xmlns:msink="http://schemas.microsoft.com/ink/2010/main" type="inkWord" rotatedBoundingBox="3377,2818 4744,2786 4764,3656 3397,3688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60414.63">2403 1675 19 0,'0'0'48'0,"22"-23"6"0,-22 23 2 16,0-20-4-16,21-2-18 0,-21 2-13 15,0 20-7-15,21-22-4 0,-21-19-3 16,21 18-1-16,-21 2 2 0,0 0 0 16,21 0 1-16,-21 0 2 0,0-1 1 15,0-20-1-15,0 21 0 0,0 0-2 16,0-1 0-16,0 1-2 0,0 1-2 16,-21 20-1-16,21-22-1 0,0 1-1 15,-21 0-1-15,21 0 0 16,-21-1 0-16,0 1-1 0,21 0 1 0,-22 21-1 15,22-21 0-15,0 21 1 16,-20-21-1-16,-2 21 0 16,1 0-1-1,21 21 1-15,0 0 0 16,0-21 0-16,-22 21-1 0,22 0 1 16,0 1 0-16,0 20 0 0,0-21 0 15,0 21 2-15,0 1 0 0,0-1 0 16,0 0 1-16,22 1-1 0,-22-1 0 0,0 2-1 15,0-3-1-15,0 23 0 0,0-44 1 16,0 23-1-16,0 0 0 16,21-1 0-16,-21-20 0 0,0 19 1 15,0-19-1-15,0-22 1 0,0 21-1 16,22 1 0-16,-22-1 1 16,20-42-1-16,-20 21 0 15,22-22-1 1,-22 22 0-16,0-21-1 0,21 21-1 0,-21-22-1 0,0 22 0 15,21-20 0-15,-21 20 0 0,21-21 1 16,-21 21-1-16,0 0 1 16,0 0-1-16,0-22 0 0,21 22 0 15,-21 0 1-15,0 0 0 0,0 0 1 16,0 0 1-16,0 0 0 0,0 0 0 16,0 22 1-16,-21-22 0 0,21 0 2 15,0 0 1-15,0 0 2 0,0 0 1 16,0 21 2-16,0-21 0 0,0 0 0 15,0 0 0-15,0 0-3 0,0 0 0 16,0 0-3-16,0 0-1 16,0 0 0-16,0 0 0 15,0 0 1-15,0 0 0 16,0 0 2-16,0 0 0 0,0 0 1 0,0 0 0 16,0 0-1-16,0 20-1 0,0-20 0 15,0 0 1-15,0 0-1 0,0 0 2 16,21 0-2-16,-21 0 2 0,0 22-3 15,21-22 0-15,-21 0 0 0,0 0-2 16,22 21 1-16,0-21-1 16,-22 0 1-16,20 0-1 0,1 0 0 15,-21-21 1-15,22 21-1 0,-2-22 1 16,-20 2-1-16,22 20 0 0,-22-21 0 16,20-1 0-16,-20 0 0 0,0 2 0 15,0-1 0-15,0-1 0 0,0 2 0 16,-20-3 0-16,-2 3 0 15,2-2 0 1,-2 22 0-16,1 0 0 16,1 0 0-16,-2 22-1 15,0-2 1 1,22 3 0-16,0-3 0 0,0 2 0 16,0-1 0-16,0-1 0 15,22 2 0-15,-22 0 0 0,22-1 0 16,-2-1 0-16,1-20 0 15,1 0 1-15,-2 0-1 16,2-20 0-16,-2 20 0 16,2-21 0-16,-1-1 0 0,-21 0-1 31,22 2 0-31,-2-1-1 0,2-1 1 0,-22 2-1 16,0-3 1-16,20 3-1 0,-20-2 2 0,0 2-1 15,0-2 1-15,0 1 0 0,0 1 1 0,0-3-1 16,0 23 1-16,-20 0-1 15,20 23-1 1,0-23 1 0,0 20 0-16,0 1 0 15,20-21 0-15,-20 22 0 0,22-2 0 16,-22-20-1-16,0 22 1 16,21-22 0-16,-21 0 1 15,0 0 0 1,0 0 0-1,0 0 0 1,-21 20 2-16,21-20 0 0,0 23 1 16,0-23 0-16,-22 20-1 0,22 2 0 15,0-1-1-15,0-21 0 16,0 20-1-16,0 2-1 0,22 0 1 0,-1-1-1 16,1-1 1-1,-2-20-1-15,-20 0 1 16,22 0-1-16,-1 0 0 0,0-20-1 0,0-1-2 15,-21-1-1-15,21 22-1 0,-21-22 0 16,21 2 0 0,-21-1 1-16,0-1 2 0,0 2 1 0,0-3 1 0,-21 3 2 15,21 20 1-15,0 0 2 16,-21 0 3-16,21 0 0 0,0 20 2 16,-21-20 0-16,21 23 0 0,0-3-2 15,0-20 0-15,0 22-1 0,21-1-1 16,-21-1 0-16,21-20-3 0,-21 22 0 15,21 0-2-15,-21-22 0 0,22 21 0 16,0-21-1-16,-2 0-3 0,1 0-9 16,1 0-19-16,-22 0-37 0,20 0-20 15,-20 0-11-15,22 0-3 0,-22-21 7 16,20 21 16-16</inkml:trace>
          <inkml:trace contextRef="#ctx0" brushRef="#br0" timeOffset="60633.49">3377 1823 36 0,'22'0'73'0,"-2"0"11"0,2-21 10 16,-1 21 7-16,0 0-29 15,0 0-21-15,0-22-15 0,22 22-11 0,-21 0-8 16,-2 0-12-16,1 0-16 15,1-22-25-15,-22 22-34 0,20 0-20 0,-20 0-9 16,0 22-1-16,22-22 8 16,-22 0 22-16</inkml:trace>
        </inkml:traceGroup>
        <inkml:traceGroup>
          <inkml:annotationXML>
            <emma:emma xmlns:emma="http://www.w3.org/2003/04/emma" version="1.0">
              <emma:interpretation id="{67C8A9D6-08EA-4689-ACF8-C0678A00566B}" emma:medium="tactile" emma:mode="ink">
                <msink:context xmlns:msink="http://schemas.microsoft.com/ink/2010/main" type="inkWord" rotatedBoundingBox="5662,2807 6533,2786 6548,3458 5678,3478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4241.95">5092 1060 19 0,'22'0'51'0,"-22"0"8"0,0 0 5 15,0-23-1-15,0 23-17 0,0 0-13 32,0 0-8-32,0 0-7 0,0 0-5 0,0 0-3 0,0 0-2 0,0 0-2 0,0 0-1 15,0 0-1-15,20 0-1 16,-20 0-1-16,0 0 0 0,21 0-1 0,-21 0 0 16,22 0-1-1,-22 0 1-15,20 0-1 0,2 0 1 16,-22 0 0-1,0 0 1-15,0 0 0 0,0 0 1 16,0 0 1-16,0 23 1 0,-22-23 1 0,22 0 0 16,0 21 1-16,0-21 0 0,-20 21 0 15,20 0-2-15,0 0 0 16,0 1-3-16,0 20 0 0,0-21-1 16,0 21 0-16,0-21 0 0,0 22-1 15,0-1 1-15,0 1-1 0,0-1 1 0,0-21-1 16,0 23 0-16,0-3 0 0,0-19-1 15,0-2 1-15,0 2 1 16,0-2-1-16,0 3 0 0,0-3 1 16,-22-20-1-16,1 0 0 15,21-20 0-15,-20 20 0 16,-2 0 0-16,22-23 0 0,-22 23 0 16,1 0 0-1,21 0-1 1,-21 0 1-16,42 0 0 15,-21 0-1-15,21 23 2 16,1-23-1 0,0 0 0-16,-2 0 0 15,1 0 1-15,1 0-1 16,-2 0 0-16,2 0-2 0,-22 0-4 16,20 20-4-16,-20-20-6 0,0 0-6 15,22 0-8-15,-22 0-18 0,0 0-15 16,0 0-8-16,21 0 0 15,-21 0 3-15,0 0 7 0</inkml:trace>
          <inkml:trace contextRef="#ctx0" brushRef="#br0" timeOffset="64570">5409 1462 41 0,'0'21'61'0,"0"0"6"0,0 2 2 16,0-3-7-16,0-20-26 0,22 21-16 16,-22 1-9-16,0-2-4 0,0-20-5 15,0 22-6-15,0-22-12 0,0 20-22 16,0-20-17-16,0 0-8 0,0 0-3 16,0-20 2-16,0 20 10 15</inkml:trace>
          <inkml:trace contextRef="#ctx0" brushRef="#br0" timeOffset="64710.6">5451 1292 18 0,'0'0'58'0,"0"-21"5"15,0 21 4-15,0 0 2 0,0 0-27 16,0 0-21-16,0 0-17 0,0 21-25 16,0-21-24-16,0 0-11 15,0 0-7-15,0 22 0 0,22-22 3 0</inkml:trace>
          <inkml:trace contextRef="#ctx0" brushRef="#br0" timeOffset="63273.44">4902 1123 30 0,'0'0'49'0,"0"0"5"15,0 0 3-15,0 0-7 0,0 0-17 16,0 0-11-16,21 0-6 0,-21 0-4 0,0-21-3 16,0 21-1-16,0 0 0 0,0 0 1 15,0 0-1-15,0 0 0 0,0 0 0 16,0-21-1-16,0 21 0 16,0 0-2-16,0 0 0 0,0 0 0 15,0 0 0-15,0 0 0 0,0 0-2 16,0 0 1-16,0 0-1 0,0 0 0 15,-21 0-1-15,21 0 0 0,0 0 0 0,0 0 0 16,-22 0-1-16,22 0 0 16,-21 0-1-16,1 0 0 15,20 21 0-15,-22-21 1 16,22 0 0-16,-20 21 1 0,20-21 1 0,-22 21 0 16,1-21 1-16,21 22-1 0,-21-22 0 15,21 21-1-15,-21 0 1 16,21-21 0-16,-21 21 0 15,1 1-1-15,20-2 1 0,-22 1 0 0,22 1-1 0,-21-1-1 16,21 21 0-16,0-21 0 0,-21 1 1 16,21 20-1-16,0-21 1 15,0 23 0-15,0-24-1 0,21 1 1 0,-21 1-1 16,0-2-1-16,21 22 1 0,1-42-1 16,-22 23 0-16,20-3 0 0,1-20 0 15,0 22 0-15,0-22 0 16,0 0 0-16,-21-22 0 0,22 22 0 0,-2 0 1 15,2-20-1-15,-22 20 1 0,20-23-1 16,-20 23 0-16,0-20 0 0,0 20 1 16,0-22-1-16,0 2 0 0,0-2 0 15,-20 1 0 1,20 1 0-16,-22-3 1 0,2 2-1 16,20 0 0-16,-22 21 0 15,22-21 0-15,0 21 0 16,0 0 0-16,0 0 1 0,0 0 0 15,0 0 1-15,0 0 0 0,22 0 0 16,-22 21 1-16,20-21-1 0,2 0 0 16,-22 0-1-16,20 21 0 0,1-21-1 15,1 0 1-15,-22 0 0 0,21 0-1 16,-1 21 1 0,-20-21 0-16,22 0-1 0,-22 0 1 0,0 0 0 15,-22 0-4 1,22 0-3-16,0 0-6 15,-20 0-5-15,20 0-10 0,0 0-19 0,-21 0-21 16,21 0-9-16,0 0-2 0,0 0 3 16,0 0 7-16,0 0 19 0</inkml:trace>
        </inkml:traceGroup>
        <inkml:traceGroup>
          <inkml:annotationXML>
            <emma:emma xmlns:emma="http://www.w3.org/2003/04/emma" version="1.0">
              <emma:interpretation id="{8F7781FE-9402-4000-83EB-F6D55B9368CD}" emma:medium="tactile" emma:mode="ink">
                <msink:context xmlns:msink="http://schemas.microsoft.com/ink/2010/main" type="inkWord" rotatedBoundingBox="7180,2622 9854,2560 9874,3434 7200,3496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5319.83">6172 1527 42 0,'0'0'54'0,"0"0"5"16,-21 0 0-16,21 0-7 15,0 0-17-15,0 0-9 0,0 0-6 0,-20 0-1 16,20 0-2-16,0 20-1 0,0-20-1 0,0 21-1 15,0-21-2-15,0 22-2 0,20-22-2 16,-20 20-1-16,0 2-1 16,0-22-1-16,21 20-2 0,-21 3 0 15,21-23 0-15,-21 0-2 0,20 20 1 16,-20-20-1-16,22-20 0 0,-2 20-1 16,1 0 1-16,-21-23-1 0,22 3 0 0,-1-2 1 15,-21 2-1-15,0-2 0 16,0 1 0-16,0 1 0 0,0-3 0 0,-21 2 0 15,21 0 1-15,-22 0-1 0,1 21 0 16,1 0 0-16,-2 0 0 0,2 0 0 16,-1 21 0-1,0 0 0-15,21 0-1 0,0 2-3 16,-20-3-7-16,20 1-12 0,0 1-26 0,0-2-19 16,0 2-11-16,20-2-2 0,-20-20 4 15,21 23 11-15</inkml:trace>
          <inkml:trace contextRef="#ctx0" brushRef="#br0" timeOffset="65679.37">6510 1377 18 0,'0'0'56'0,"0"21"7"0,0-21 6 0,0 0 2 16,0 22-22-16,0-1-17 0,0 0-11 16,0 0-7-16,0 0-5 0,0 2-4 15,0-3-2-15,21 1-1 0,-21 1-2 16,0-2 1-16,0 2-1 0,0-22-1 16,0 20 1-16,22 3 1 15,-22-46 0 1,20 23-1-16,-20-20 0 15,0-2 0-15,22 2-2 0,-22-2-2 16,22 1-3-16,-22 1-3 0,0-24-7 16,22 23-17-16,-22 0-14 0,20 0-11 15,-20-1-5-15,22 1 0 16,-22 0 6-16,22-21 14 0</inkml:trace>
          <inkml:trace contextRef="#ctx0" brushRef="#br0" timeOffset="66194.89">6828 848 48 0,'0'0'61'0,"0"0"6"0,0 0 3 16,0 0-9-16,0 21-22 0,0-21-12 15,0 20-6-15,0-20-4 16,0 22-3-16,0-1-1 0,0 23-2 0,0-24-1 16,0 1 0-16,0 22-2 0,0-22-1 0,20 21 1 15,-20-21-2-15,-20 22 1 0,20-1-2 16,0 0 1-16,0-21-2 0,0 22-1 16,0-22-1-16,0 21 0 15,0-20-1-15,0-1 0 0,0 0-1 0,0 0 0 16,0 0 1-1,20-21-1 1,-20 0 0 0,0-21 1-16,22 21-1 0,-22-21 0 15,20 0 0-15,-20 0 0 16,22 21 0-16,-1 0 0 16,1 0 0-1,-22 21 0-15,20-21 0 0,-20 21 0 16,0 0 0-16,22 0 0 15,-22-21 1-15,0 23-1 0,-22-3 0 16,22 1 0-16,0 1 1 16,-20-22-1-16,20 0-2 15,-22 20-3-15,22-20-9 0,0-20-13 16,0 20-26-16,-21 0-22 0,21-22-9 16,0 22-1-16,0-21 4 15,0 21 11-15</inkml:trace>
          <inkml:trace contextRef="#ctx0" brushRef="#br0" timeOffset="66366.46">7060 1441 27 0,'0'21'64'0,"21"-21"8"0,-21 21 3 16,0 0 2-16,0 2-28 16,0-3-22-16,0-20-13 0,0 21-9 15,0-21-7-15,21 22-10 0,-21-22-21 0,0 0-22 16,0 0-11-16,0-22-4 0,0 22 1 15,0-21 5-15</inkml:trace>
          <inkml:trace contextRef="#ctx0" brushRef="#br0" timeOffset="66507.12">7167 1166 2 0,'0'-22'67'0,"20"22"12"16,-20-21 5-16,0 21 3 15,0 0-8-15,0-21-36 0,0 21-22 16,0 21-17-16,0-21-22 0,0 0-35 0,-20 0-17 15,20 0-10-15,0 21-3 0,0-21 4 16,-20 0 14-16</inkml:trace>
          <inkml:trace contextRef="#ctx0" brushRef="#br0" timeOffset="67632.02">7314 1398 42 0,'0'0'59'0,"0"0"8"0,22-21 4 15,-22 21-7-15,20 0-21 0,-20-21-13 0,22 21-8 16,-2 0-7-16,-20 0-5 0,22-21-3 16,-1 21-3-16,1 0-2 0,-2 0-1 15,2 21-1-15,-1-21-5 0,0 0-7 31,0 0-14-31,-21 0-24 0,21 21-15 0,0-21-6 0,-21 0-1 16,22 0 4-16,0 0 14 16</inkml:trace>
          <inkml:trace contextRef="#ctx0" brushRef="#br0" timeOffset="67397.46">7547 911 28 0,'0'-22'52'0,"0"22"5"0,0 0 2 0,0 0-7 16,0 0-17-16,0 0-13 0,-21 0-6 15,21 0-5-15,0 0 0 16,0 0-2-16,0 0 1 0,0 0 1 0,0 0 1 15,0 22 0-15,0-22 2 0,0 0 0 16,0 21 1-16,0-21-1 0,0 22 1 16,0 0-1-16,0-2 1 15,0 1-1-15,0-1 0 0,0 3-2 0,0 19-3 16,0 0-1-16,0 1-3 0,0-1-2 16,0 0-1-16,0 1 0 15,0-1-1-15,0 0 0 0,0 1 0 0,0-1-1 16,0 2 1-16,0-3-2 0,-21-19-2 15,21 20-6-15,0-22-7 0,0 3-9 16,-22-23-23-16,22 20-25 16,-20-20-12-16,20 0-2 0,-22 0 3 0,22 0 7 15,0-20 22-15</inkml:trace>
          <inkml:trace contextRef="#ctx0" brushRef="#br0" timeOffset="68147.29">7906 1377 32 0,'0'-21'58'0,"0"21"5"16,22-21 5-16,-22 21-5 15,21 0-23 1,-21 0 1-16,22 0-30 0,-22 0-3 0,20 0-2 0,-20 0-3 15,22 21 0-15,-22-21 0 0,0 21 0 0,21 0 0 16,-21-21-1-16,0 22 1 0,0-1 0 16,0 0-2-16,0 0 0 15,0 0 0-15,0 2-1 0,0-3 1 0,0 1-1 16,0 1-1 0,0-22-1-16,0 0-3 0,0 0-2 0,0 0-2 15,0 0-3-15,-21 0-1 0,21-22 0 16,0 22 1-16,-22-21 3 15,22 21 1-15,-20-20 4 0,20 20 3 16,-22 0 3-16,22-23 3 0,-21 23 2 0,21 0 1 16,-22 0 1-16,22 23 0 15,-20-23-1-15,20 0 0 16,0 20-1-16,0-20 1 0,-22 21 0 0,22-21 1 16,0 22 2-16,22-2-1 0,-22 2 2 0,0-22-1 15,0 20 0-15,20-20-1 0,-20 23-2 16,22-23-1-16,-1 20-1 0,-21-20-2 15,22 0-1-15,-2 0-2 16,-20 0-7-16,22-20-13 0,-22 20-29 0,21 0-21 16,-21-23-12-16,0 23-5 0,0-20 3 15,21 20 11-15</inkml:trace>
          <inkml:trace contextRef="#ctx0" brushRef="#br0" timeOffset="68678.41">8245 1568 29 0,'22'0'57'16,"-2"-21"5"-16,-20 1 2 0,22 20-3 0,-22-23-25 15,21 2-15-15,1 0-8 0,-2-21-4 16,2 20-2-16,-22 1 0 15,20-21 1-15,2 21-1 0,-1-22 0 0,-21 23 0 16,22-2-1-16,-22-20-1 16,0 21 1-16,20-22-1 0,-20 22 2 0,0-21-1 15,0 19 2-15,0 3-1 0,-20-1 0 16,20 1-1-16,0-2 0 16,0 0 0-16,-22 22-1 0,22-21 0 15,0 21-2-15,-21 0 0 0,21 0-1 0,-22 0-1 16,22 0 0-1,-20 21 0-15,20 1 1 16,0-22 0-16,-22 22 0 0,22-2-1 0,0 1 0 16,0-1 0-16,-20 3 0 0,20-2 1 15,0 0 0-15,0 0 1 16,0 0 1-16,0 22 0 0,0-22 0 0,0 0 1 16,0 21 0-16,20-21 0 0,-20 22 1 15,0-22 1-15,0 21 0 0,22-20-1 16,-22-1 0-16,0 21-2 0,0-21-2 15,20 2 0-15,-20-3-1 0,0 1 0 16,22-21-1-16,-22 22-1 0,0-22-7 16,0 0-8-16,0 20-16 0,0-20-32 15,0-20-20-15,0 20-8 0,0 0 0 16,0 0 7-16,0-22 13 0</inkml:trace>
          <inkml:trace contextRef="#ctx0" brushRef="#br0" timeOffset="68881.51">8626 1483 24 0,'0'0'65'15,"0"0"9"-15,0 21 6 0,22 2 3 16,-22-23-25-16,0 20-22 0,0 1-14 0,0-21-9 16,0 22-4-16,0-2-6 15,0-20-6-15,22 22-7 0,-22-22-20 16,0 0-25-16,0 0-16 0,-22 0-7 15,22-22 0-15,0 22 5 0,22-20 16 32</inkml:trace>
          <inkml:trace contextRef="#ctx0" brushRef="#br0" timeOffset="69006.48">8775 1208 33 0,'20'-21'71'0,"-20"21"8"0,0-21 4 15,0 21 3-15,0 0-31 16,0 0-24-16,0-22-18 0,0 44-15 0,0-22-26 15,0 0-27-15,0 0-16 0,0 0-8 16,-20 21-1-16,20-21 5 0,-22 0 21 16</inkml:trace>
        </inkml:traceGroup>
        <inkml:traceGroup>
          <inkml:annotationXML>
            <emma:emma xmlns:emma="http://www.w3.org/2003/04/emma" version="1.0">
              <emma:interpretation id="{77E8AEFE-B21E-424E-8AEA-3FB98A2FD348}" emma:medium="tactile" emma:mode="ink">
                <msink:context xmlns:msink="http://schemas.microsoft.com/ink/2010/main" type="inkWord" rotatedBoundingBox="10476,2574 12004,2538 12024,3417 10497,3453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0162.73">9430 1695 41 0,'0'0'56'0,"0"0"6"16,0 0 2-16,0 0-9 0,0 0-22 15,0 0-12-15,0 0-7 0,0 0-3 16,0 0-2-16,0 0 0 0,0 0 1 15,0 0-1-15,0-20 0 0,0 20-1 16,22 0-2-16,-22 0-1 0,0-23-3 16,0 23 0-16,0-20-1 15,21-2-1-15,-21 2 0 0,22-2-1 0,-22 1 0 16,20 1 0-16,2-24 1 16,-22 23 0-16,21 0 0 0,-21 0 2 0,21-1-1 15,0 1 0-15,-21 0 0 0,0 21-1 16,21-21-1-16,0 21 1 15,-21 21 0 1,-21-21 1 0,21 21 1-16,0 0 0 0,0 1 2 15,0-1 0-15,0 0 0 16,0 0-1-16,0 0 0 0,0 2-1 0,0-3-1 16,0 1-1-16,0-21 1 0,21 22-1 15,-21-22 1-15,22 0-1 16,-22-22 0-16,0 22 1 15,22-21-1-15,-2 1 0 0,-20-3 0 0,21 23 0 16,1-21 0-16,-22 0-1 16,20 0 1-16,2 21 0 0,-22 21 1 31,0-21 1-31,0 21 3 0,0 0 0 16,0 2 1-16,0-3 1 0,-22-20 0 15,22 21-2-15,0 1-1 0,0-22-1 0,22 0-2 16,-22 20 0-16,0-40 0 15,20 20 0 1,2-22-1-16,-1 1 0 0,1 1 1 0,-2 20-1 16,2-23 0-16,-2 2 0 0,2 0 0 15,-22 0 0-15,21 21 0 0,1 0 0 0,-22 0 0 16,0 21 0 0,0 0 0-16,0 0 0 15,0 2 1-15,-22-3-1 0,22 1 1 16,0 1-1-16,-21-2 1 0,21-20-2 0,0 22-6 15,0-22-8-15,0 0-18 0,0 0-27 16,0 0-15-16,0 0-8 0,0 0 1 16,21-22 5 15,-21 22 18-31</inkml:trace>
          <inkml:trace contextRef="#ctx0" brushRef="#br0" timeOffset="70475.24">10195 1441 31 0,'0'21'62'0,"0"-21"8"16,0 21 6-16,0-21 0 0,0 21-26 16,0-21-15-16,0 23-11 0,0-23-6 15,0 20-5-15,20 1-4 16,-20-21-3-16,0 22-3 0,21-22 0 0,-21 0-1 16,21 0-1-16,0 0 0 0,-21 0 0 15,21 0 0-15,-1-22-1 0,1 22 0 16,-21-21-1-16,22 1-1 0,-1-3 0 15,-21 2 0-15,20-21 2 0,-20 21 0 16,0-1 1-16,0 1 2 0,-20 0-1 16,20 0 0-16,-21 0 0 0,21-1 1 15,-22 22-1-15,1 0 1 0,21 0 0 16,-20 22 0-16,-1-1-2 0,21 0-3 16,0 0-7-16,0 0-11 0,-21 1-28 0,21-22-21 15,21 21-11-15,-21 0-3 16,0 0 3-16,21-21 10 0</inkml:trace>
          <inkml:trace contextRef="#ctx0" brushRef="#br0" timeOffset="71099.99">10574 1377 11 0,'0'0'56'0,"0"0"7"0,21 0 5 0,-21 0 2 16,21 0-20-16,-21-21-20 15,21 21-12-15,0-21-7 0,-21 21-4 0,22-21-3 16,0-1-1-16,19-19-1 16,-19 19-2-16,-2 1 1 0,-20-21 0 15,22 20 0-15,-2-20 0 0,-20 21 1 16,22-23-1-16,-22 3 1 0,0 21 2 16,0-24 1-16,0 1 2 0,0 23 2 0,0-1 1 15,-22-1-1 1,22 0-1-16,0 2-2 0,0 20-2 0,0 0-1 0,-20 0-2 15,20 0 1-15,0 0-1 16,-22 20 1-16,22 2 1 0,-20 0 0 16,20-1 2-16,-22-1 0 0,22 23 1 0,0-21-1 15,-21 20-1-15,21-1 0 0,0 3-1 16,-20-2-1-16,20 1-1 16,0-1 0-16,0 1 0 0,0-2 0 15,0 2-1-15,0-1 1 0,0 1-1 16,20-22 0-16,-20 21 0 0,0-21 1 15,21 2-1-15,-21-3 0 0,22-20 0 16,-22 21 0-16,0-21 1 0,20 0-1 16,-20-21 0-16,22 21 0 0,-22-20 0 15,20-3 0-15,-20 2 0 0,22 0 0 16,-1-21 1-16,-21 20-1 0,22 1 0 0,-22 0 1 16,0 0-1-1,0 0 1-15,0 21 2 0,0 0 2 16,0 0 0-16,0 21 2 0,-22-21 1 31,22 21 1-31,0 0-1 0,0 0 1 0,-21 1-1 0,21-1-1 0,0 0-1 16,0 0 0-16,0 0-2 0,21-21-1 15,-21 23-1-15,0-3-1 0,22-20 1 16,-22 21-2-16,20-21 1 0,-20 0-2 0,22 0-4 16,-22 0-12-16,0-21-23 0,20 21-34 15,-20-20-18-15,0 20-8 0,0-23 0 16,0 23 8-16,-20-21 21 15</inkml:trace>
        </inkml:traceGroup>
        <inkml:traceGroup>
          <inkml:annotationXML>
            <emma:emma xmlns:emma="http://www.w3.org/2003/04/emma" version="1.0">
              <emma:interpretation id="{0A2BE27D-4E82-42D1-BEDC-5826D333EBC3}" emma:medium="tactile" emma:mode="ink">
                <msink:context xmlns:msink="http://schemas.microsoft.com/ink/2010/main" type="inkWord" rotatedBoundingBox="12236,2540 13835,2502 13855,3375 12256,3412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72162.24">11335 1398 30 0,'0'0'52'0,"0"0"6"0,0 0 2 0,0 0-3 16,0-21-16-16,0 21-10 0,0 0-8 16,0 0-5-16,0 0-3 0,0 0-3 15,0 0-2-15,0 0 0 0,0 0-1 16,0 0 0-16,0 0 0 0,0-21 1 16,0 21-1-16,0 0 0 0,0 0-1 15,0 0-1-15,-20 0 0 0,20 0-2 0,0 0-1 16,0 0-1-1,-22 0 1-15,22 0-2 0,0 0 0 0,-20 0 0 16,20 0-1-16,-22 0 0 0,22 21-1 16,-21-21 1-16,21 21-1 0,-20 1 0 15,20-1 0-15,-22 0 0 16,22 0 0-16,0 0 0 0,0 2 0 16,0-3 0-16,0 1 0 15,0 1 0 1,22-2 0-16,-22 2 0 0,20-22 0 0,-20 20 1 15,21-20-1-15,1 0 0 0,-2 0 1 0,2-20-1 16,-2-2 0-16,2 2 1 16,-22-2-2-16,21 22 1 0,-21-21 0 15,0 1 0-15,22 20 1 0,-22-23 1 16,0 23 0-16,0 0 1 0,0 0 0 16,0 0 0-16,20 0-1 15,-20 0 0-15,0 23 0 0,22-23-1 0,-22 20 0 16,20-20-1-16,2 21 1 15,-1-21-1-15,1 0 0 0,-2 0 0 16,2 0 1-16,-1 0-1 16,0-21 0-16,0 1 0 15,-21-3 0-15,21 2-1 0,-21 0 1 16,0 0 0-16,0 0 0 0,0-1 1 0,-21 1-1 16,21 0 1-16,-21 0-1 15,0 21-1-15,0 0 0 0,21 0 0 16,-22 0-1-16,2 0 0 0,-2 21 0 15,22 0 1-15,-21 0 0 0,-1 1-4 16,22-1-5-16,0 0-7 0,0 0-14 16,0 0-27-16,0 2-19 0,0-3-6 15,22 1 1-15,-22-21 4 0,21 0 13 0</inkml:trace>
          <inkml:trace contextRef="#ctx0" brushRef="#br0" timeOffset="73396.33">11823 1398 36 0,'0'0'60'0,"0"0"6"0,20 0 4 16,-20-21-4-16,0 21-25 0,22-21-16 0,-22 21-8 15,21-21-7-15,1 0-4 16,-2-1-2-16,-20 1-2 0,22 1 1 0,-2-23-1 16,2 22-1-16,-22 0 1 15,21-22 0-15,-21 22-2 0,22-21 1 16,-22-1-1-16,0 22 0 0,20-21 0 16,-20-1 1-1,0 21 1-15,0-19 1 0,-20 19 2 0,20 0 0 0,0 2 0 16,0 20 0-16,-22-21-1 0,22 21-1 15,0 0-2-15,-21 0 0 0,21 21 0 16,0-1 0-16,-22 2 1 0,22 0 1 0,-20-1 0 16,20 21 0-16,-22-21-1 15,22 23 1-15,-20-3-2 0,20 2 0 16,0 20 0-16,-22-20 0 0,22-1-1 0,0 1 1 16,0 20-1-16,0-21 1 0,0 0-1 15,0 1 1-15,0-1-1 16,0-21 0-16,22 2 0 0,-22-3 0 15,0 1 0-15,0 1 0 0,20-22-1 16,-20 0-3-16,22-22 0 0,-22 22-2 16,20-21-1-16,-20 1-2 0,22-3 0 15,-22 2 2-15,0 0 1 0,21 21 1 0,-21-21 1 16,0 0 3-16,0 21 0 16,0 0 4-16,0 0 5 15,0 0-3 1,0 0 0-16,22 0 0 15,-22 21 1-15,0-21-1 0,0 21 0 0,0-21-1 0,20 21 0 0,-20-21-1 16,0 0 0-16,22 21-2 0,-22-21 0 16,21 0 0-16,-21 0 0 0,0-21-1 15,21 21 1-15,-21-21-2 0,21 0 0 16,-21 21-3-16,0-21-1 0,0-1-2 16,21 1-1-16,-21-21 1 0,0 21 1 15,0 21 2-15,0-22 2 16,0 1 2-16,-21 21 1 15,21-20 2-15,0 20 1 0,-21 0 1 0,21 20 1 0,0-20 0 16,-21 21 1-16,21 1-1 16,-21-22 1-16,21 21 0 0,0 0 0 0,0 21-1 15,0-20-1-15,0-1-1 0,0 0 0 16,21 0-3-16,-21 0 1 0,0 2-2 16,21-3 1-16,0-20-1 0,-21 0 1 15,21 21-1-15,0-42 1 0,1 21-1 16,-22 0 1-16,22-20-2 0,-2-3 1 15,-20 2 0-15,21 0 0 0,-21-21 0 16,22 20 0-16,-2-20 1 0,-20 21 0 16,0-22 0-16,0 22-1 0,0 1 0 15,0-2 0-15,0 1 0 0,0 0 0 16,0 21-1-16,0 0 1 31,0 21 0-31,22-21 0 0,-22 21 0 16,0 1 0-16,0-2 0 15,20-20 0-15,-20 21-1 0,0-21 0 16,22 0 0-16,-22 22 0 0,0-22 0 16,0 0 0-16,0 0 2 15,0 21 0 1,0-21 0 0,0 0 0-16,0 21 0 0,0-21 2 15,-22 21 0-15,22 0 1 0,0-21 0 16,0 22 0-16,0-1 0 0,0 0-1 15,22-21 0-15,-22 21-2 0,0 0 0 16,21-21-1-16,-21 23-1 0,22-23 0 0,-22 0-1 16,20 0 1-16,2 0-1 15,-22 0 1-15,20 0 0 0,2 0 1 16,-1 0 1-16,-21-23-1 0,22 23 0 0,-22 0 1 16,0 0 0-1,20 0-1-15,-20 0 1 0,0 0 0 0,0 0 0 16,0 0-2-16,22 23-3 0,-22-23-5 0,0 0-7 15,0 20-13 1,0-20-27-16,0 0-18 0,0 0-9 0,0 0 0 16,0 0 4-16,0 0 11 0</inkml:trace>
          <inkml:trace contextRef="#ctx0" brushRef="#br0" timeOffset="73505.91">12669 1504 21 0,'0'0'50'0,"0"0"2"15,0 0-5-15,0 0-20 0,0 0-39 16,0 0-22-16,0 0-12 0,0 0-4 16,0 0 5-16</inkml:trace>
          <inkml:trace contextRef="#ctx0" brushRef="#br0" timeOffset="73677.51">12775 1037 55 0,'0'0'63'0,"0"0"2"16,0 0-4-16,0 23-30 0,0-23-49 15,0 0-24-15,0 0-14 16,0 0-6-16,0 0 2 0</inkml:trace>
        </inkml:traceGroup>
        <inkml:traceGroup>
          <inkml:annotationXML>
            <emma:emma xmlns:emma="http://www.w3.org/2003/04/emma" version="1.0">
              <emma:interpretation id="{BB4EE2CE-9D20-4F6A-A7E8-BFC295666821}" emma:medium="tactile" emma:mode="ink">
                <msink:context xmlns:msink="http://schemas.microsoft.com/ink/2010/main" type="inkWord" rotatedBoundingBox="14541,2426 15494,2404 15516,3348 14563,3370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74630.42">13643 1420 12 0,'0'0'42'0,"21"0"4"15,-21 0 4-15,0-22-4 16,21 22-13-16,-21 0-9 0,0-21-4 15,21 21-1-15,-21-20-1 0,0 20-1 0,0 0 0 16,0-21 1-16,0 21-1 0,0 0 1 16,0-21-1-16,0 21-1 0,0 0-2 15,0-22-2-15,-21 22-1 16,21 0-3-16,0 0-1 0,-21 0-2 16,21-21-1-16,0 21 0 0,-21 0-1 0,21 0-1 15,-21 0 0-15,0 0 0 16,21 21-1-16,-22-21 0 0,2 22-2 15,-2-22-1-15,22 21-2 16,-21-21 1-16,21 21 0 0,-22-1 2 0,22 1 0 16,0 1 2-16,0-1 1 0,0 0 2 15,0 0 1-15,0 0 0 0,0 1-1 16,22-1 1-16,-22-1-1 0,21 2-2 16,-21-22 0-16,22 20-1 0,-2-20 0 15,2 0-1-15,-22 0 1 0,21 0-4 16,0 0-5-16,0-20-11 0,0 20-26 15,-21-22-25-15,21 2-12 0,-21 20-5 16,0-21 3-16,0-1 8 0,0-20 25 16</inkml:trace>
          <inkml:trace contextRef="#ctx0" brushRef="#br0" timeOffset="75161.54">13897 678 18 0,'0'0'53'16,"21"-20"6"-16,-21 20 3 15,0 0 0-15,0 20 9 0,0-20-50 0,0 0-3 16,0 21-1-16,0-21-1 15,0 22 0-15,-21 0-1 16,21-2 1-16,0 1 0 0,0 21-1 0,0-20 0 0,0 19-1 16,0-19-2-16,0 21-1 15,0-1-3-15,0-1-2 0,0 3-1 0,0-2-2 16,0 1-2-16,0-1 1 16,-22 1-2-16,22-2 1 0,0-19 0 0,0-1-1 15,0 0 1-15,0 0-1 0,0 0 0 16,22-21 1-16,-1-21 0 15,1 0-1-15,-22 0 0 16,20 0 0-16,2-1 0 0,-2 22 0 16,2-21 0-16,-22 1 0 0,21-2 0 15,1 22 0-15,-2 0 0 16,-20 22 0-16,0-2 1 16,0 1 2-16,0 1 0 0,-20-1 1 15,20 0 1-15,0 21 1 0,0-20-1 16,-22-1-2-16,22 0 0 0,0 0-1 15,0 0 0-15,0 2-2 0,0-3-3 16,0-20-9-16,0 0-9 0,0 0-19 16,0-20-31-16,0 20-17 0,22-23-6 15,-22 2 3-15,0 0 7 16,20 21 17-16</inkml:trace>
          <inkml:trace contextRef="#ctx0" brushRef="#br0" timeOffset="75505.21">14172 1420 38 0,'0'0'59'15,"21"0"7"-15,-21 21 5 0,0-21-7 16,21 0-23-16,-21 0-16 0,22 0-9 0,-22 0-5 16,22-21-5-16,-2 21-2 0,-20 0-2 15,21-22-1-15,-21 1 0 0,22 21-1 16,-22-21 0-16,20 0-1 0,-20 0-1 15,0-1-1-15,0 22 0 0,0-21 0 16,0 1 1-16,-20 20 5 16,20 0 3-16,-22 0 2 15,22 0 2-15,-21 20 1 0,21 1 0 16,0 1 2-16,-20-1-2 0,20 0 1 16,0 0-1-16,0 22-1 0,20-22-3 15,-20 0-1-15,21 0-3 0,-21 0 0 0,22 2-6 16,-2-3-12-16,2-20-36 0,-2 21-21 15,2-21-11-15,-22 0-6 0,21 0 2 16,1-21 8-16</inkml:trace>
        </inkml:traceGroup>
        <inkml:traceGroup>
          <inkml:annotationXML>
            <emma:emma xmlns:emma="http://www.w3.org/2003/04/emma" version="1.0">
              <emma:interpretation id="{B39F1A1B-F101-49B1-B98B-F6E3947DED8B}" emma:medium="tactile" emma:mode="ink">
                <msink:context xmlns:msink="http://schemas.microsoft.com/ink/2010/main" type="inkWord" rotatedBoundingBox="16130,2361 17700,2325 17721,3228 16151,3265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76317.52">15167 1356 13 0,'0'0'52'0,"0"0"8"0,0-21 6 0,0 21 0 15,0 0-15-15,0 0-15 0,0 0-10 16,0 0-6-16,0 0-5 0,0 0-2 16,-21 0-3-16,21 0 1 0,0 0 0 15,0 21 1-15,0-21 0 0,0 21-1 16,0-21 1-16,0 21-2 0,-21 1-1 15,21-22-1-15,21 21-2 0,-21 0-1 16,0 0-2 0,0-21-1-16,21 21 0 0,-21-21-1 0,21 0 0 0,0 0-1 15,0 0 1-15,1-21-1 16,0 0 1-16,-2 21-1 0,-20-21 0 16,21 0 0-16,-21-22 0 0,0 22 0 15,0 0 0-15,0 0-1 0,-21-1 1 16,1 22-1-16,-2-21 1 0,0 21-1 15,1 0 1-15,0 0 0 0,0 21 0 16,0-21 0-16,0 22 0 0,21-1 0 16,-22 21-1-16,22-21-4 0,-20 1-7 15,20-1-7-15,0-21-12 0,0 21-24 16,20 0-20-16,-20-21-7 0,22 0 0 16,-1 0 6-16,-21-21 9 0</inkml:trace>
          <inkml:trace contextRef="#ctx0" brushRef="#br0" timeOffset="77192.31">15399 1060 40 0,'0'0'60'15,"22"-23"7"-15,-22 23 5 0,0 0-5 16,0 0-22-16,21-20-12 0,1 20-8 15,-22 0-3-15,20 0-3 0,2 0-4 0,-2 20-1 16,23-20-3-16,-21 0-2 16,20 0-3-16,-21 0-1 0,21 0-2 15,-21 23-2-15,0-23-5 0,23 0-7 16,-24 0-13-16,1 0-29 0,1 0-20 16,-2-23-10-16,-20 23-2 0,22 0 5 0,-22 0 11 15</inkml:trace>
          <inkml:trace contextRef="#ctx0" brushRef="#br0" timeOffset="76677.01">15526 593 4 0,'0'0'51'0,"0"0"6"16,22 21 6-16,-22-21 4 0,0 0-17 16,-22 21-14-16,22 2-7 0,0-3-4 15,0 1-2-15,0 1-2 16,0 0-1-16,-20-2-2 16,20 21-2-16,0-19-3 0,0 21-2 0,0-1-2 0,-22 1-2 15,22-1-1-15,0-1-1 0,0 3-1 16,-20-2-1-16,20 1-3 0,0-1-1 15,-22 1 1-15,22-2-1 0,0 2 1 16,0-22-4-16,0 0-2 0,0 0-6 16,0 1-7-16,0-22-9 0,0 0-16 15,22-22-18-15,-22 22-12 0,0-21-3 16,20-21 2-16,-20 21 8 0,22-22 14 16</inkml:trace>
          <inkml:trace contextRef="#ctx0" brushRef="#br0" timeOffset="76957.99">15802 614 32 0,'0'0'60'0,"0"0"8"16,0 21 5-16,0-21-1 0,0 23-24 16,0-3-15-16,0 1-8 0,0 1-5 15,0 0-3-15,0 19-2 16,0-21-1-16,0 24 0 15,0-3 0-15,-20 24 12 0,20-23-14 0,0-1-2 16,0 3-2-16,0-2-3 16,-22-21-1-16,22 22-2 0,0-22 0 0,0 22-1 15,-22-23-2-15,22 1-4 0,0 1-8 16,0-1-9-16,-21 0-18 0,21-21-26 0,-21 0-18 16,21 21-5-16,0-21 3 15,-21-21 6-15,21 21 16 0</inkml:trace>
          <inkml:trace contextRef="#ctx0" brushRef="#br0" timeOffset="77864.03">15950 1229 7 0,'0'22'51'0,"0"-2"7"0,22-20 4 15,-22 0 3-15,20 21-17 0,-20-21-16 16,22 0-11-16,-22-21-6 0,20 21-4 15,-20-20-5-15,22 20-3 0,-22-22-1 16,21 1-1-16,-21 0 0 0,22 0 0 16,-22-1 0-16,0 1 0 0,0 0 0 15,0 0-1-15,0 21 1 0,0-21 1 16,0 21-1-16,0-23 0 16,-22 23 1-16,22 0-1 0,0 0 0 0,0 0 1 15,-21 0 0-15,21 23 1 0,0-23 1 16,0 21 2-16,-22 0 2 0,22 0 0 15,0 0 1-15,0 1 0 0,-20-1-1 16,20 0 0-16,0 22-2 0,0-23-2 16,0 1-1-16,20 1-2 0,-20-1 1 15,0 0-1-15,0 0-1 0,22-21 1 16,-22 21-1-16,21-21 1 0,1-21 0 16,-2 0-1-1,2 0 0-15,-22 0 0 0,21-1 0 16,0 1-1-16,-21 1 1 0,21-2 0 15,-21 22-1-15,21-21 1 0,-21 21-1 16,0-21 1-16,21 21 0 0,-21 21 0 16,0-21 2-16,0 0 1 15,-21 21 1-15,21 1 1 0,0-2 1 16,0-20 1-16,0 21-2 16,0 22 4-16,0-22-4 15,0-21-4-15,21 0 0 0,-21 0 0 16,22-21-1-16,0 21 1 0,-2-21-1 15,1-1 0 1,1 1-1-16,-2 21 1 0,-20-20 0 16,22 20 0-16,-2 0 0 0,2 0 0 15,-22 20 0 1,0 1-1 0,0 1 0-16,0-22-1 0,0 21 0 15,0 0-1 1,0-21-5-16,0 0-7 0,0 21-17 0,0-21-28 0,0 0-17 15,0-21-6-15,0 21-1 0,0 0 5 0,21-21 16 16</inkml:trace>
          <inkml:trace contextRef="#ctx0" brushRef="#br0" timeOffset="78035.86">16627 1208 59 0,'22'21'73'0,"-22"-21"6"0,0 22 4 16,0-2-8-16,0 1-33 0,-22 1-20 15,22-1-10-15,0 0-6 0,0-21-4 16,0 21-7-16,0 0-12 0,0-21-27 0,0 0-20 16,0 0-10-16,22 0-4 0,-22-21 2 15,0 21 10-15</inkml:trace>
        </inkml:traceGroup>
        <inkml:traceGroup>
          <inkml:annotationXML>
            <emma:emma xmlns:emma="http://www.w3.org/2003/04/emma" version="1.0">
              <emma:interpretation id="{3BBDF7AD-6288-4BDD-8BC5-E13E80F26748}" emma:medium="tactile" emma:mode="ink">
                <msink:context xmlns:msink="http://schemas.microsoft.com/ink/2010/main" type="inkWord" rotatedBoundingBox="17964,2822 19174,2794 19182,3111 17972,3139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79067.12">16903 1251 34 0,'0'0'61'16,"0"20"6"-16,0-20 4 15,0 21-3-15,20-21-26 0,-20 22-17 0,0-1-10 16,0-21-5-16,0 21-3 15,0-21-2-15,22 21-1 0,-22-21 0 0,21 0-2 16,-21 0 1-16,22 0-2 16,-22-21-1-16,20 21-2 0,-20-21-2 0,22 0-4 15,-22-1-1-15,0 1-4 0,20 1-2 16,-20-2-1-16,0 1-1 0,0 0 1 16,0 0 2-16,0-1 4 0,0 22 5 15,0-21 4-15,0 0 4 0,-20 21 4 16,20 0 3-16,0 0 1 0,-22 0 1 15,22 0 0-15,0 21 1 0,-20-21-1 16,20 21-1-16,0 1-1 16,0-1 0-16,0 21-1 0,0-20-1 0,0-2-1 15,0 1 0-15,0 1-2 0,0-1 0 16,20 0-2-16,-20-21-2 0,22 21 0 16,-22-21 0-16,20 0 0 0,1 0-1 15,-21 0 1-15,22 0-1 0,-1-21 0 16,0 0-1-16,-21 0 0 15,21-1 0-15,1 1-1 0,-2 1 0 0,-20-2 0 16,22-20 1-16,-2 21 0 0,-20-1 0 16,21 22 0-16,-21-21 1 0,0 21-1 15,22-21 1-15,-22 21 1 0,0 0 1 16,0 0 2-16,0 0 0 0,21 0 2 16,-21 21 0-16,0-21 0 0,0 21-1 15,0 1-1-15,0-22-1 0,0 21 0 16,0 0 0-16,0 0-2 0,0 1 0 15,0-2 0-15,0 1-1 16,21-21 0-16,-21 22 1 16,0-22-2-16,0-22-2 0,21 22-2 15,-21 0-1-15,22-21-2 0,-22 1-1 16,20 20-1-16,-20-22 2 0,22 1 1 16,-2 21 2-16,-20-21 1 0,0 21 1 15,21-21 1-15,-21 21 1 0,0 0 3 16,0 0 1-16,0 0 1 15,0 21 2-15,0-21 0 0,0 0 2 16,0 21-2-16,0 0 0 0,0-21-2 16,0 22-1-16,0-22-2 0,0 20-1 15,0-20-1-15,22 0 0 16,-22-20-1-16,21 20-2 0,0-22 0 16,0 22-1-16,0-21 1 0,0 21-1 0,1-21 2 15,-1 21 1-15,-1 0 1 0,2 0 0 16,-22 0 2-16,22 0 2 15,-22 0 1-15,0 0 1 0,0 21 2 16,0-21 1-16,0 21-1 0,0 1-1 16,0-22-2-16,0 20-1 0,0-20-11 15,0 21-15-15,0-21-28 16,0 0-18-16,0-21-10 0,0 21-2 16,0 0 3-16,0-20 14 0</inkml:trace>
          <inkml:trace contextRef="#ctx0" brushRef="#br0" timeOffset="79410.54">17919 1187 16 0,'0'21'60'0,"0"-21"9"0,0 21 5 15,20-21 4-15,-20 22-22 0,0-22-21 16,22 20-12-16,-22 1-8 0,0-21-6 15,21 22-3-15,-21-22-2 0,22 21-1 16,-22-21-2-16,20 0 0 0,2 0-1 16,-22 0-3-16,20 0-2 0,-20-21-3 15,22 21-3-15,-22-22-4 0,21 1-5 16,-21 1-7-16,0-2-12 0,0 1-9 16,0 0-7-16,0 0-1 0,0-22 9 15,0 22 30-15,0 0 30 0,-21 0 23 16,21 21 17-16,-22 0 10 0,22-23 1 15,-20 46-18-15,-2-23-15 16,2 0-10-16,20 21-12 0,-22 0-15 0,1 0-29 16,-1 0-23-16,2 1-14 0,20-22-5 15,-22 21 0-15,2 0 8 0</inkml:trace>
        </inkml:traceGroup>
        <inkml:traceGroup>
          <inkml:annotationXML>
            <emma:emma xmlns:emma="http://www.w3.org/2003/04/emma" version="1.0">
              <emma:interpretation id="{E19D4D75-69C8-4D6E-B69F-0B341BC5C23F}" emma:medium="tactile" emma:mode="ink">
                <msink:context xmlns:msink="http://schemas.microsoft.com/ink/2010/main" type="inkWord" rotatedBoundingBox="20060,2883 20612,2870 20619,3175 20067,3188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80785.22">19231 1123 34 0,'0'0'50'0,"0"0"5"0,0 0 1 15,0 0-6-15,0 0-15 0,0 0-9 16,-21 0-7-16,21 0-3 0,0 0-4 0,0 0-1 16,-21 0 0-16,21 0-1 15,0 0 1-15,-22 0 1 0,22 0-1 16,0 0 0-16,-20 0 0 0,20 0-2 15,0 0 0-15,-22 0-2 0,22 0-1 0,-21 0 0 16,21 21-2-16,-22-21-1 16,22 0 0-1,-20 22-2-15,20-22 0 0,-22 21 0 0,22 0-1 0,-20-21 0 16,20 21 0-16,0 1 0 0,-22-2 1 16,22 1-1-16,0 1 0 0,0-1 0 15,22 0 0-15,-22 0 1 0,20-21-1 0,-20 21 0 16,22 1 1-16,-2-22-1 15,2 0 1-15,-1 0-1 0,1 0 1 16,-2 0-1-16,2-22 1 0,-1 22-1 16,0-21 0-16,-21 21 1 0,21-21-1 15,-21 0 0-15,21 21 1 0,-21-21-1 16,0 21 2-16,0 0 0 0,0-22 1 16,0 22-1-16,0 0 1 0,0 0-1 0,0 22-1 15,0-22 0-15,21 21-1 16,-21 0 0-16,22 0 0 15,-22 0 0-15,22-21 0 0,-2 22 0 16,1-22-1-16,1 0-1 0,-2 0-1 16,2 0 1-16,-2 0 0 0,2-22 1 15,-1 1-1-15,1 0 0 0,-2 0 0 16,-20 0-1-16,0-1-1 0,0 1 1 16,0 1 1-16,0-2 1 0,-20 1 1 15,20 0 0-15,-22 21 1 0,1-21-1 16,-1 21 1-16,2 0-1 0,-2 21 1 15,2-21-1-15,-2 21-1 16,22 0-2-16,-21-21-8 0,21 22-14 0,-20-2-28 16,20 1-18-16,0 1-8 0,0-1-2 15,20-21 4-15,-20 21 13 0</inkml:trace>
        </inkml:traceGroup>
        <inkml:traceGroup>
          <inkml:annotationXML>
            <emma:emma xmlns:emma="http://www.w3.org/2003/04/emma" version="1.0">
              <emma:interpretation id="{E39B71F0-8319-41DF-8AD5-0333DFF27C3C}" emma:medium="tactile" emma:mode="ink">
                <msink:context xmlns:msink="http://schemas.microsoft.com/ink/2010/main" type="inkWord" rotatedBoundingBox="20850,2353 24766,2262 24788,3188 20872,3279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83503.52">21517 1251 42 0,'0'0'60'0,"0"20"5"16,0-20 2-16,0 21-8 0,0-21-24 31,0 0-14-31,21 22-7 0,-21-22-2 0,0 0-2 0,22 0-1 0,-22 21-1 15,20-21-2-15,-20 0-1 16,22 0-2-16,-2-21-1 0,2 21-2 16,-22-22-1-16,21 22-2 0,-21-21 0 15,22 1-1-15,-22 20-2 0,20-22-1 16,-20 1-1-16,0 0-1 0,0 0 1 16,22-1 1-16,-22 1 3 0,0 21 3 15,0-21 2-15,-22 21 2 0,22-21 2 16,0 21 1-16,0 0 1 0,-20 21 0 15,20-21 2-15,-22 21 0 0,22-21 0 16,-21 21 0-16,21 1-1 0,-22-1 1 16,22 0-1-16,-20 0-1 0,20 1-2 15,0-2-2-15,0 1-1 0,0 1-1 16,0-22 0-16,0 21-1 0,20-21 1 16,-20 0 1-16,22 0-1 0,-22 0 0 15,21 0-3-15,1-21-1 0,-22-1-3 16,20 1-2-16,2 1-1 0,-1-2 0 15,0 1 0-15,0 0 3 0,0 0 0 16,-21 21 3-16,21-22 1 0,1 1 1 16,0 0 4-16,-22 21 2 15,0 0 2-15,0 0 1 0,0 21 0 0,0-21 1 16,0 21-2-16,0-21-2 16,0 22 0-16,0-1 0 0,0-21-1 15,0 21 0-15,-22-21-1 0,22 21-1 16,0-21 0-16,22 0-1 0,-22 0 0 15,20 0-1-15,1-21-1 16,1 21 1-16,-22-21 0 16,20 21-1-16,2-21 1 0,-22 21-1 15,20 0 1-15,2 0 0 16,-22-22 0-16,21 44 0 0,-21-22 1 0,0 21 0 16,0-21 0-16,0 21 0 15,0 0 0-15,0 1-1 16,0-2 0-16,0-20-3 0,0 21-8 15,0-21-16-15,0 22-27 0,-21-22-18 16,21 0-8-16,0 0-1 0,21-22 4 16,-21 22 15-16</inkml:trace>
          <inkml:trace contextRef="#ctx0" brushRef="#br0" timeOffset="83909.8">22215 1208 15 0,'0'21'58'0,"0"-21"8"0,0 22 3 16,0-22 3-16,0 0-24 0,22 20-20 15,-22-20-12-15,0 21-6 16,21-21-3-16,-21 0-2 0,21 0-1 0,0 0-1 15,-21 0 0-15,21 0 0 0,22 0-2 16,-21 0 2-16,-2-21 0 16,1 21-2-16,21-20 1 0,-20-2-1 0,-2 22-1 15,2-21-1-15,-1 0 1 0,1 21-1 16,-22-21 1-16,20-1 0 0,-20 1 1 16,22 21 0-16,-22-21 1 0,-22 0 2 15,22 21 2-15,-20 0 4 0,20-21 1 16,-22 21 2-16,1 0 1 0,-21 21 0 15,20-21-2-15,2 0-2 0,-2 21-3 16,1-21-4-16,1 21-7 0,-2 0-10 16,0-21-19-16,1 22-30 0,0-22-17 15,0 21-6-15,0-21 1 16,21 0 5-16,-21 21 17 0</inkml:trace>
          <inkml:trace contextRef="#ctx0" brushRef="#br0" timeOffset="81503.89">19824 1208 12 0,'0'0'51'0,"0"0"7"16,0 0 4-16,0 0-2 15,0 0-18-15,0 0-14 0,0 0-8 16,0 0-5-16,0 0-1 0,0 0-1 16,0 0 1-16,0 0 0 0,0 21-1 0,0-21 0 15,0 0-1-15,0 22 0 16,0-22-1-16,0 20-3 0,0 1 0 0,0-21-2 15,0 22-2-15,0-1 0 0,-22-21-1 16,22 21-1-16,0-21 0 0,0 21-1 16,22-21 0-16,-22 0 0 15,0 0 0-15,0 0 0 0,22-21-1 16,-22 21 1-16,20-21-1 0,1 0 0 16,1-1 0-16,-2 1 0 0,2 1 0 0,-2-2 0 15,2 22-1-15,-22-21 1 0,21 0 0 16,1 0-1-16,-2 21 1 0,-20-22 0 15,22 22 1-15,-22 0 2 16,0 22 1-16,0-22 0 0,0 21 1 16,-22 0 2-16,22 0-2 0,0 1 1 15,0-2 0-15,-20 1 0 0,20 1 0 16,0-1-1-16,0 0-1 0,0-21-2 16,0 21 0-16,0-21-1 0,0 0 0 15,20 0 0-15,-20 0 0 0,22-21-1 16,-2 21 0-16,2-21-2 0,-1 0-2 15,1-1-2-15,-2 1 0 16,2 1 0-16,-1-2 0 0,0 1 1 0,0 21 2 16,-21 0 1-16,21-21 1 0,0 21 1 15,-21 21 0-15,0-21 1 16,0 21 0-16,0 1 0 0,-21-22 2 16,21 20 0-16,0 1 1 0,-21 1-1 15,21-1 0-15,-21 0-1 0,21-21-3 16,0 21-6-16,0-21-9 0,0 0-13 15,0 0-28-15,0 0-21 0,0-21-9 16,0 21-1-16,21-21 6 0,-21 21 11 16</inkml:trace>
          <inkml:trace contextRef="#ctx0" brushRef="#br0" timeOffset="82081.88">20649 593 17 0,'-21'0'57'0,"21"0"8"16,0 0 3-16,0 21 3 0,-22-21-26 15,22 0-17-15,0 21-11 0,0-21-5 16,-20 23-1-16,20-23 1 0,0 20 1 16,0 1 3-16,-22 1 0 0,22 0 0 15,0 19-1-15,0-21-2 0,-20 24-2 16,20-23-3-16,0 21-1 0,0-21-1 16,-22 23 0-16,22-3-2 15,0-21 1-15,0 3-2 0,0 19 0 16,-21-21-1-16,21 0 0 0,0 1-1 15,0-1-1-15,0 0 1 16,0 0-1-16,0-21 1 0,0 0 0 16,21 0-1-16,-21-21 1 0,22 21-1 0,-22-21 0 15,20 21 0-15,2-21 0 16,-2-1 0-16,2 1-1 0,-1 21 1 16,1 0 0-16,-2 0-1 0,2 0 1 15,-22 21 0-15,21-21 0 16,-21 22 1-16,0-22 0 0,21 21 2 15,-21 0 0-15,0 0 0 0,0-21 0 16,0 22 2-16,-21-2-1 0,21 1-1 16,-21 1 0-16,21-22 0 0,-22 21-1 15,22-21-1-15,-20 21-7 0,20-21-7 16,-22 0-11-16,1 0-24 0,21-21-27 16,-22 21-13-16,22 0-5 15,0-21 4-15,0 21 9 0,22-22 22 0</inkml:trace>
          <inkml:trace contextRef="#ctx0" brushRef="#br0" timeOffset="82238.09">20862 1208 41 0,'20'21'62'0,"-20"-21"5"16,0 22 4-1,0-2-7-15,0 1-8 0,0 1-49 0,0-1-10 16,0-21-22-16,0 0-22 0,0 0-12 15,0 0-7-15,0 0 0 0,0 0 5 16</inkml:trace>
          <inkml:trace contextRef="#ctx0" brushRef="#br0" timeOffset="82378.92">21052 996 21 0,'0'0'58'16,"0"0"6"-16,0 0 1 0,0 21-3 0,0-21-39 15,0 0-38-15,0 0-26 0,0 20-13 16,20-20-6-16,-20 0 0 0,0 0 10 16</inkml:trace>
          <inkml:trace contextRef="#ctx0" brushRef="#br0" timeOffset="82784.87">21179 1081 23 0,'0'21'64'0,"0"-21"9"0,0 0 3 15,0 21 3-15,0 0-25 16,0-21-21-16,0 22-13 0,0-1-7 0,0 0-1 16,0 0-3-16,0 1 0 15,0-22-3-15,0 20 0 0,0 1-2 16,0-21-2-16,0 22 0 0,20-22-1 15,-20 0 0-15,22-22-4 16,-22 22-4-16,21-21-4 0,0 1-4 16,0-2-20-16,0 1 19 0,0 0 4 15,-21 0 3-15,22 21 4 0,0-22 2 16,-22 22 3-16,0 0 1 0,20 0 3 16,-20 0 2-16,0 22 1 15,0-22 2-15,0 21 1 0,-20 0 0 0,20 0-1 16,0 1-1-16,0-2-2 0,-22 1-1 15,22 1-1-15,-22-1-2 0,22-21-3 16,0 21-7-16,0 0-16 0,-21-21-24 16,21 0-18-16,0 0-9 0,0 0-2 15,0 0 4-15,21 0 14 16</inkml:trace>
          <inkml:trace contextRef="#ctx0" brushRef="#br0" timeOffset="84956.44">22660 529 15 0,'0'0'35'16,"-22"0"3"-16,22 0 0 0,0 0 0 16,0 21-3-16,0-21-6 0,0 0-5 15,0 0-2-15,0 23-2 0,0-23-2 16,0 20-2-16,0 1 0 0,0-21-2 16,0 21 0-16,0 2-2 0,0 18 1 15,0-19 0 1,0 0 0-16,0 19-2 0,0-21 0 0,0 24-1 0,0-3-1 15,-20-19-1-15,20 21-1 16,0-1-1-16,-22-1 0 0,22 3-2 0,0-23 0 16,-20 21-2-16,20-20-1 0,-22 20 0 15,22-21-1-15,0 1-1 0,0 19-4 16,0-41-5-16,0 22-8 0,0-22-17 16,0 0-23-16,0 0-15 0,22 0-5 15,-22-22 0-15,20 22 6 0,2-21 15 16</inkml:trace>
          <inkml:trace contextRef="#ctx0" brushRef="#br0" timeOffset="85331.25">22808 1187 22 0,'0'0'54'0,"0"21"6"15,0-21 4-15,0 21-1 0,0-21-21 16,0 22-13-16,0-2-8 0,21 1-4 16,-21-21-4-1,21 22-3-15,-21-22-2 0,22 21-1 0,0-21-2 0,-22 21-1 16,20-21-1-16,1 0 0 0,-21 0 0 16,22-21-2-16,-22 21 0 0,20-21 0 15,-20 21 0-15,22-22-1 0,-22 1 0 16,20 1 1-16,-20-2-1 0,0 1 0 15,0 0 1-15,0 0-1 0,0-1 1 16,-20 22-1-16,20-21 0 0,-22 21 0 16,2 0-1-16,-2 0 1 15,22 0-1-15,-21 0-2 0,21 21-3 16,-20-21-5-16,20 22-8 0,-22-1-19 16,22-21-18-16,0 21-10 0,0 0-2 15,0-21 1-15,22 22 7 0</inkml:trace>
          <inkml:trace contextRef="#ctx0" brushRef="#br0" timeOffset="85846.75">23126 1271 23 0,'0'0'59'0,"0"0"5"0,0 0 4 0,20 0 0 16,-20 0-26-16,22 0-17 15,-22-20-11-15,21 20-5 0,1 0-3 0,-2-22-2 16,2 22-3-16,-22-21 1 16,21 21-1-16,0-21-1 15,0 0 0-15,0-1 0 0,0 1 0 0,-21-21-1 16,22 21 0-16,0-22 0 16,-22 22 0-16,0-21 0 0,20 20 0 0,-20-21 0 15,0 2 1-15,0-3 0 0,0 24 1 16,0-21-1-16,0 19 1 0,0 0 0 15,0 1 1-15,0 1-1 0,0-3 1 16,0 23 0-16,0-21-1 16,-20 21-1-16,20 0 1 0,-22 0 1 15,22 21 2-15,-22 2 0 0,22-3 2 16,0 1 2-16,-21 1 0 0,0 20 0 16,21-21 0-16,0 21-1 0,-21 1 0 0,21-1-2 15,-21 1-1-15,21-1-1 0,0-1-1 16,-21 3-1-16,21-2 0 15,0 1 0-15,0-1 1 0,0-21 1 0,0 21 0 16,0 1 0-16,0-22 0 16,0 0 0-16,0 0-1 0,0 0-1 0,0-21 0 15,0 22 0-15,0-22 0 0,0 21-1 16,21-21 0-16,-21 0-2 0,0-21-2 16,21 21-6-16,-21 0-4 0,0 0-7 15,0 0-15-15,21 0-19 16,-21 0-14-16,0-22-4 15,0 22 1-15,0 0 4 0,0 0 14 0</inkml:trace>
          <inkml:trace contextRef="#ctx0" brushRef="#br0" timeOffset="86065.45">23549 1251 29 0,'0'20'57'0,"0"-20"4"16,0 21 3-16,0-21-4 0,0 22-31 15,0-22-23-15,0 21-24 0,0-21-20 16,-22 0-14-16,22 0-6 0,0 0 0 16,0 0 6-16</inkml:trace>
          <inkml:trace contextRef="#ctx0" brushRef="#br0" timeOffset="86190.42">23697 1037 10 0,'0'0'42'0,"0"0"-10"0,0 0-16 0,0 0-11 16,0 0-24-16,0 0-16 0,0 0-5 15</inkml:trace>
        </inkml:traceGroup>
      </inkml:traceGroup>
      <inkml:traceGroup>
        <inkml:annotationXML>
          <emma:emma xmlns:emma="http://www.w3.org/2003/04/emma" version="1.0">
            <emma:interpretation id="{C21C4FF8-0A9C-428F-A7EB-89787B2AC94F}" emma:medium="tactile" emma:mode="ink">
              <msink:context xmlns:msink="http://schemas.microsoft.com/ink/2010/main" type="line" rotatedBoundingBox="1283,4073 9619,3772 9653,4725 1318,5026"/>
            </emma:interpretation>
          </emma:emma>
        </inkml:annotationXML>
        <inkml:traceGroup>
          <inkml:annotationXML>
            <emma:emma xmlns:emma="http://www.w3.org/2003/04/emma" version="1.0">
              <emma:interpretation id="{84288814-1C9A-488B-877C-2B83B437F633}" emma:medium="tactile" emma:mode="ink">
                <msink:context xmlns:msink="http://schemas.microsoft.com/ink/2010/main" type="inkWord" rotatedBoundingBox="1285,4112 3219,4042 3247,4810 1312,4880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89143.04">605 2903 30 0,'20'0'55'0,"-20"22"4"0,0-22 4 15,0 0-6-15,0 0-21 0,0 21-14 16,0-21-8-16,22 21-5 0,-22-21-3 15,0 21-2-15,0-21-1 0,0 22-1 0,20-22-1 16,-20 0 0-16,0 0 0 0,22 21-1 16,-22-21 1-16,21-21 0 15,-21 21 0-15,22 0-1 0,-22-22 0 0,0 1 0 16,20 21-1-16,-20-21-2 0,0 0-1 16,0-1 0-16,0 2 0 0,0-2-1 15,-20 1 2-15,20-2 2 0,-22 23 1 16,22-20 2-16,-21 0 2 0,21 20 0 15,-22 0 1-15,2-21 1 0,20 21 0 16,-22 21-1-16,22-21 0 0,-20 20 1 16,20 0-1-16,-22 3 0 0,22-2-1 15,0 1 0-15,0-2-1 0,0 23 1 16,22-22-1-16,-22 0 1 0,20 1 1 16,-20-1 0-16,22 0 1 15,-2 0 0-15,2-21 0 0,-1 0 0 0,-21 0-2 16,22 0 0-16,-2-21 0 15,2 21-2-15,-2-21-1 0,2 0 0 0,-22-22-1 16,21 22 1-16,1 0-1 0,-22-21 0 16,20 20 0-16,-20 1 0 0,22-2 0 15,-22 3 2-15,0 0 2 0,0-1 1 16,0-1 2-16,0 22 2 0,0 0 0 16,0-22-1-16,0 22-2 0,0 0-2 15,0 0-1-15,0 0-1 0,0 22-1 16,21-22 2-16,-21 22 1 0,0-22 1 15,0 21 2-15,0-1 1 0,0 0 2 16,0 3 1-16,0-2 0 0,0 1-1 16,0-2-1-16,0-20-2 0,0 22-2 15,0-1-1-15,0-21-1 0,0 21-2 16,0-21 1-16,0 0-1 0,21-21-1 16,-21 21 1-16,21-21 0 0,0-1-1 15,0 2 0-15,1-2 0 16,-22 1 0-16,22-2 0 0,-2 3 0 15,1 20 0-15,-21-20-1 0,22 20 1 16,-22 20 1-16,20-20-1 16,-20 20 2-16,0 3 3 0,0-2 2 15,0 1 4-15,-20-2 1 0,20 2 1 16,0-1 0-16,0 0-3 0,-22 0-3 16,22 1-2-16,0-22-3 0,0 21-1 15,0 0 0-15,0-21-5 16,0 0-5-16,0 0-7 15,0 0-6-15,0 0-12 0,0 0-14 0,0 0-28 16,22-21-18-16,-22 21-6 0,0 0 1 16,0 0 8-16,0 0 12 0</inkml:trace>
          <inkml:trace contextRef="#ctx0" brushRef="#br0" timeOffset="89767.94">1218 3052 29 0,'0'0'58'0,"0"21"7"16,0-21 3-16,0 0-4 31,0 0-21-31,0 0-17 0,0 0-7 0,0 0-5 0,0 0-2 0,0 0-2 16,0 0-1-16,0-21-1 0,22 21-1 15,-22-21-3-15,0 0-1 0,20 21-2 16,2-22 0-16,-22 1 0 0,20 0-1 0,2 0 1 16,-22-1 1-16,21 2 1 15,1-2 0-15,-22 1 0 0,20 21 1 16,-20-23 0-16,22 23-1 0,-22 0 1 0,0-20 2 15,0 20 1-15,0 20 1 0,0-20 0 16,0 0-1-16,0 23 0 16,0-2 0-16,0-21-1 0,0 22 0 15,0-2-1-15,0 2 1 0,-22-1 1 16,22-21-2-16,0 21 0 0,0 0-2 16,0-21-1-16,0 22-1 0,0-22 0 15,0 0 0-15,22 0-1 0,-22 0 1 0,0-22 0 16,21 22-1-16,0-21 0 15,0 0 1-15,0 0-1 0,22-1 0 16,-21 2 0-16,-2-2 0 16,-20 1 0-16,21 21 0 0,1 0 0 15,-2 0 0-15,-20 21 0 16,0 1 0-16,0-2 0 16,0 2 2-16,0-1 0 0,0 0 0 15,0 0 1-15,-20 1 0 0,20-1 0 16,0 0-2-16,0-21-3 0,0 21-6 15,0-21-8-15,0 0-13 0,0 0-26 16,0 0-25-16,0-21-9 0,20 21-3 16,-20-21 6-16,22 21 9 15,-22-21 27-15</inkml:trace>
          <inkml:trace contextRef="#ctx0" brushRef="#br0" timeOffset="90158.47">1917 2903 23 0,'0'0'58'0,"21"22"7"16,-21-22 4-16,0 0 1 0,0 0-22 15,0 21-16-15,0-21-9 0,0 21-6 16,21-21-4-16,-21 21-4 0,21-21-1 15,-21 22-3-15,0-22-1 0,21 0-1 16,0 0-1-16,-21 0-1 0,22 0 0 16,0 0 0-16,-2 0-2 0,-20-22 1 15,21 1-2-15,1 0 1 0,-2 0-1 16,-20-1-1-16,0 2 1 0,22-2 1 16,-22 1-1-16,0-2 1 0,0 3 1 15,-22 0 1-15,22-1 2 0,-20-1 1 16,20 22 0-16,-22 0 1 0,1 0 0 15,21 0-1-15,-20 22-2 0,20-1-4 16,-22-1-9-16,22 0-31 0,-22 3-20 0,22-2-13 16,0 1-5-16,0-2-1 0,-21 2 8 31</inkml:trace>
          <inkml:trace contextRef="#ctx0" brushRef="#br0" timeOffset="88283.81">286 2352 34 0,'0'0'51'0,"0"22"62"0,0-22-63 16,0 0-16-16,-20 0-11 15,20 22-6-15,0-22-5 0,0 0-3 0,0 0-2 16,0 0-2-16,0 20 0 0,0-20 0 16,0 0 0-16,0 21 1 0,0-21 0 15,0 0 0-15,20 21 1 0,-20-21-1 16,0 21 1-16,0 1 0 0,0-1 0 16,0 1 1-16,0-2-1 15,0 2 1-15,0 19-1 0,0-19-2 0,0 21 0 16,0-23-1-16,0 24-2 15,0-23 0-15,0 19-1 0,0 4 0 0,-20-22-1 16,20 20 1-16,0-21-1 0,0 21 1 16,0-20-1-16,0-1 0 0,0-21 1 15,0 21-1-15,0 0 0 0,-22-21 0 16,22-21 0 0,22 21 0 15,-22-21-1-31,0 0 1 0,0-1 0 0,0 1 0 0,20 0 0 0,-20 0 0 0,22-1 0 15,-22-20 0-15,21 21-1 0,-21-2 1 16,22 23 0-16,-22-20 0 0,20 0-1 16,-20 20 1-16,0-21 0 0,22 21 1 15,-22 21-1-15,21-21 0 0,-21 0 1 16,0 20-1-16,21 0 0 0,-21 3 0 16,0-2 1-16,0 1-1 0,21-2 0 0,-21 2 0 15,0-1 0-15,0 0 0 16,0 0 0-16,0-21 1 0,0 22-1 15,0-1 0-15,0 0-1 0,0-21-4 16,0 21-7-16,0-21-13 0,0 0-25 16,0 0-18-16,-21 0-9 0,21-21-1 15,0 21 5-15,0-21 11 0</inkml:trace>
        </inkml:traceGroup>
        <inkml:traceGroup>
          <inkml:annotationXML>
            <emma:emma xmlns:emma="http://www.w3.org/2003/04/emma" version="1.0">
              <emma:interpretation id="{440525CD-9504-40D7-9D48-DE1D419785FA}" emma:medium="tactile" emma:mode="ink">
                <msink:context xmlns:msink="http://schemas.microsoft.com/ink/2010/main" type="inkWord" rotatedBoundingBox="3878,4416 5179,4369 5194,4784 3893,483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91080.25">3038 2773 29 0,'0'0'50'0,"0"0"7"15,0-21 0-15,0 21-4 16,22 0-15-16,-22 0-11 0,0 0-6 0,0 0-5 15,0 0-1-15,0 0-1 0,0-21 0 16,0 21 0-16,0 0-1 0,0 0 0 16,0 0 0-16,0-22-2 15,0 22 0-15,0 0-2 0,-22 0 0 0,22-21-2 16,0 21 0-16,-21 0-1 0,21 0 0 16,-21 0-2-16,0 0-1 15,21 0-1-15,-21 0 0 0,0 21-1 16,21-21 0-16,-22 0 0 0,2 22 0 15,-2-1-1-15,1 0 0 16,21 0 0 0,0-1 0-16,21-20 0 0,1 22 0 15,-2-22 0-15,2 21 0 16,-1-21 0-16,0 22 0 0,0-22 1 16,-21 20-1-16,21-20 1 0,-21 22-1 15,21-22 0-15,-21 21 1 16,0 0 0-16,0-21 1 0,-21 21 1 15,21-21 0-15,-21 22 1 0,21-22-1 16,-21 21-1-16,0-21 0 0,0 21-1 16,-1-21-1-16,2 0 0 0,-2 0-1 0,1 0-3 15,21 0-7-15,-22 0-8 16,22 0-15-16,0 0-27 0,0 0-18 0,0-21-6 16,22 21 1-16,-22-21 6 0,21 21 13 15</inkml:trace>
          <inkml:trace contextRef="#ctx0" brushRef="#br0" timeOffset="91267.71">3229 2814 19 0,'21'0'60'16,"-21"22"8"-16,0-22 4 0,0 21 4 16,22 1-24-16,-22-22-20 0,0 20-12 0,0 2-8 15,0-1-3-15,0 0-5 16,0-21-1-16,0 21-3 0,0 1-7 15,0-22-14-15,0 0-23 0,0 0-17 16,0 0-10-16,0 0-3 0,20-22 4 16,-20 22 11-16</inkml:trace>
          <inkml:trace contextRef="#ctx0" brushRef="#br0" timeOffset="92080.02">3525 3048 23 0,'0'0'55'0,"0"0"7"0,0 0 4 0,0 0-2 0,0-21-21 16,0 21-15-16,0-21-9 15,0-1-5-15,21 22-4 0,-21-21-2 16,22 0-2-1,20-64 5-15,-42 64-9 0,21-21 0 0,1 21-2 16,-2 0 1-16,22-22 0 16,-42 22 0-16,22 0 0 0,-22 0 2 15,21 21 1-15,-21-22 1 0,0 22 2 16,0 0 1-16,0 22 1 16,0-22 0-16,0 21-1 0,0 0-1 15,0 0-2-15,-21 1 0 0,21-1-2 0,0 0-1 16,0 0 0-16,0-1-1 15,0 2 0-15,0-1-1 0,0 1 1 16,0-2-1-16,21 2 0 0,-21-22 1 16,22 0-1-1,-22-22 0-15,20 22 0 0,-20-20-2 16,22-2-1-16,-22 1 0 0,20 21 0 16,-20-22-1-16,22 2 1 15,-22 20 2-15,21 0 0 0,-21 0 0 16,0 0 2-16,0 0 1 0,0 0 2 0,22 20 1 15,-22-20 1-15,0 22 1 0,0-1 1 16,0 1 0-16,0-22-1 0,0 20-1 16,0 2-1-16,0-22-2 0,0 21-1 47,0-21 0-47,20 0-1 0,-20 0 0 0,0-21-1 0,22 21 1 0,-1-22-1 0,0 2 0 15,0-2 0-15,0 1 0 0,0-1 0 16,-21 2 0-16,22 20 0 0,0-21 0 15,-22 21 1-15,20 0 3 0,-20 0 1 16,0 0 3 0,0 21 2-16,0-21 3 0,0 20 0 0,0 2-1 0,0-22-2 15,-20 21-1-15,20 1-3 0,0-22-8 16,0 20-12-16,0-20-19 0,-22 22-40 16,22-22-20-16,0 0-11 0,0 0-1 15,0-22 7-15,0 22 18 0</inkml:trace>
        </inkml:traceGroup>
        <inkml:traceGroup>
          <inkml:annotationXML>
            <emma:emma xmlns:emma="http://www.w3.org/2003/04/emma" version="1.0">
              <emma:interpretation id="{3E1CE97B-C763-490E-90D4-D4F51BC025C5}" emma:medium="tactile" emma:mode="ink">
                <msink:context xmlns:msink="http://schemas.microsoft.com/ink/2010/main" type="inkWord" rotatedBoundingBox="5616,3917 7763,3839 7797,4792 5651,4870"/>
              </emma:interpretation>
              <emma:one-of disjunction-type="recognition" id="oneOf24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93314.2">4584 3112 18 0,'0'0'53'0,"0"0"7"0,0 0 3 0,0 0-1 16,0 0-20-16,0 0-16 0,0-23-9 15,0 23-6-15,0 0-4 0,0 0-3 16,0-20-1-16,0 20-1 16,0-21-1-16,0 21 0 0,0-21 0 15,22 0 0-15,-22-1 0 16,0 1 0-16,0 21 0 0,20-21 1 15,-20 0-1-15,0-1 0 0,21 22-1 16,-21-20 1-16,0-2-1 0,22 22 1 16,-22-21 0-16,0 21 1 0,20 0 1 15,-20 0 2-15,0 0 1 0,0 0 1 0,0 0 1 16,0 21-1 0,0-21 0-16,0 22-3 0,0-22-1 0,0 20 0 15,0 2-1-15,0-22 0 0,0 21 0 16,0 0 0-16,0-21-1 0,0 21 0 0,0-21 0 15,0 22-1-15,0-22 1 0,0 0 0 16,22 0-1 0,-22 0 1-16,0-22-1 15,20 22 0-15,-20-21 0 0,22 21 0 16,-22-21 0-16,21 21 0 0,1-21-1 0,-2-1 1 16,2 22 0-1,-22-20 0-15,0 20 1 16,0 20 2-16,20-20 0 0,-20 0 2 15,0 22 1-15,0-1 1 0,-20-21 0 16,20 21 0-16,0 0-1 16,0-21-1-16,0 22-1 0,0-22 0 0,0 21-2 0,0-21-1 15,20 0 0-15,-20-21 0 0,22 21 0 16,-1-22-1-16,1 1 0 16,-2 0 0 15,2 0 0-31,-1 21 0 0,0-22 0 0,0 22 0 0,-21-20 0 0,21 20 0 0,-21 20 0 15,21-20 0-15,-21 22 0 16,0-1 0-16,-21-21 1 16,21 21-1-16,0 0 0 0,0-21 0 15,-21 22-4-15,21-1-7 0,0-21-13 0,0 21-30 16,0-21-18-16,0 0-12 0,0 0-1 16,0-21 5-16,0 21 11 0</inkml:trace>
          <inkml:trace contextRef="#ctx0" brushRef="#br0" timeOffset="93689.27">5219 2921 28 0,'0'0'60'16,"20"0"6"-16,-20 0 5 15,0 0-1-15,22 0-23 0,-22 0-17 0,0 0-10 16,21 0-6-16,1-22-4 0,-22 22-4 15,20-20-3-15,2-2-1 0,-22 22 0 16,20-21-1-16,2-1-1 0,-22 2 0 16,0 20 1-16,0-21-1 0,21 0 1 15,-42 0 1-15,21 21 0 16,0 0 2-16,0-22 0 0,-22 22 0 0,22 0 0 16,-20 0 0-16,20 0 0 0,0 22 1 15,-22-22-1-15,22 21 1 0,-20 0 0 16,20 0 0-16,-22-1 0 0,22 2 1 15,0-1 0-15,0-21 0 0,0 22-1 16,0-2 0-16,22 2-2 0,-22-1-1 16,0-21 0-16,20 21-1 0,2-21-1 15,-22 0 1-15,20 21-5 0,2-42-7 16,-1 21-12-16,1 0-27 0,-2-21-23 0,2 0-10 16,-1-1-4-16,0 2 5 15,0-2 11-15</inkml:trace>
          <inkml:trace contextRef="#ctx0" brushRef="#br0" timeOffset="94189.26">5451 2561 47 0,'0'0'67'0,"0"0"7"0,0-21 6 0,0 21-5 0,0 0-24 16,0 0-16-16,22 0-9 0,-22 0-6 15,21 0-5-15,0 0-4 16,0 21-3-16,0-21-3 0,0 0-1 16,1 21-1-16,0-21-2 0,19 0 0 0,-19 21-3 15,-2-21-5-15,-20 0-10 0,22 0-12 16,-2 21-26-16,-20-21-19 0,0 0-8 16,22-21 0-16,-22 21 5 0,0 0 12 15</inkml:trace>
          <inkml:trace contextRef="#ctx0" brushRef="#br0" timeOffset="94001.54">5747 2138 38 0,'0'-22'61'0,"0"22"7"0,0 0 4 0,0 0-3 16,0 0-23-1,0 0-14-15,0 0-8 0,0 22-4 0,0-22-2 16,0 21-2-16,-20 0 0 0,20 0-1 0,0 0 1 16,0 22-2-16,0-22 0 15,-22 21-2-15,22 1-2 0,0-1-1 0,0 0-3 16,0 1-1-16,0-1-1 0,-20 0-2 16,20 0 0-16,0 1-1 0,0-1-1 15,0-20-2-15,-22 20-5 0,22-21-7 16,0-1-11-16,0-20-16 0,-21 22-25 15,21-22-17-15,0 0-6 0,-20 0 2 16,20 0 7-16,-22-22 15 0</inkml:trace>
          <inkml:trace contextRef="#ctx0" brushRef="#br0" timeOffset="94579.62">5854 2603 41 0,'20'0'65'0,"-20"21"7"15,0-21 6-15,22 22-4 0,-22-1-23 16,0-21-15-16,0 21-8 0,21 0-5 16,-21 1-3-16,0-1-3 15,0 0-4-15,22 0-2 0,-22-21-4 16,0 20-2-16,0 2-2 0,0-22-1 0,0 21-1 15,0-21-1-15,0 0-1 16,0 0-5-16,0 0-4 0,0 0-4 0,0 0-7 16,0 0-6-16,20-21-8 0,-20 21-12 15,0-22-10-15,0 2-7 16,22-1-4-16,-22 0 2 0,21 0 11 16,0 21 20-16,-21-22 32 0,21 1 28 15,-21 21 18-15,21 0 10 0,-21 0 4 16,0-21-1-16,21 21-17 31,-21 21-12-31,0-21-8 0,0 0-5 0,0 21-2 0,0-21-1 0,22 22-1 0,-22-22-1 16,0 21-1-16,0 0-1 0,0-21-1 15,0 21-1-15,0-1-1 0,0-20-1 16,0 22-1-16,0-1-6 0,0-21-9 16,0 22-22-16,0-22-24 0,0 0-11 15,0 0-7-15,0 0 2 0,0 0 6 16</inkml:trace>
          <inkml:trace contextRef="#ctx0" brushRef="#br0" timeOffset="94766.98">6277 2455 39 0,'0'0'68'0,"0"0"6"0,0-21 3 0,21 21 0 16,-21 0-32-16,0 0-21 0,0 0-12 15,0 0-10-15,22 0-11 0,-22 0-20 16,0 0-23-16,0 0-13 0,0 0-6 16,0 0-1-1,-22 0 5-15,22 21 18 0</inkml:trace>
          <inkml:trace contextRef="#ctx0" brushRef="#br0" timeOffset="95188.89">6382 2731 39 0,'0'0'63'15,"0"21"7"-15,0-21 5 0,22 21-2 16,-22-21-25-16,0 21-14 0,21-21-9 16,-21 20-6-16,22-20-3 0,-22 22-4 15,20-22-2-15,2 0-3 0,-1 21-2 16,-21-21-2-16,21-21-2 15,0 21 1-15,0 0-2 0,-21-22 1 0,21 22-3 0,-21-20-2 16,0-1-3-16,22 21-5 16,-22-21-2-16,-22 0-3 0,22-1 0 15,0 1 2-15,0 0 3 0,-21 0 5 0,21 21 5 16,-21-22 6-16,21 22 3 0,-21 0 5 16,21 22 3-16,-21-22 2 0,21 21 2 15,0 0 1-15,-21 0 0 0,21-21 0 16,0 22-1-16,0-1 0 0,21 0 1 15,-21 0 0-15,21-21 0 0,-21 20 0 16,21 2-3-16,0-22-2 0,0 0-3 16,1 0-12-16,20 0-14 15,-21 0-27-15,-21 0-40 0,22 0-21 16,-2-22-12-16,-20 2 0 0,0 20 10 16,0-21 22-16</inkml:trace>
        </inkml:traceGroup>
        <inkml:traceGroup>
          <inkml:annotationXML>
            <emma:emma xmlns:emma="http://www.w3.org/2003/04/emma" version="1.0">
              <emma:interpretation id="{8812339F-0181-4624-99FF-B0F01A6C4A15}" emma:medium="tactile" emma:mode="ink">
                <msink:context xmlns:msink="http://schemas.microsoft.com/ink/2010/main" type="inkWord" rotatedBoundingBox="8760,4091 9629,4060 9651,4663 8782,4695"/>
              </emma:interpretation>
              <emma:one-of disjunction-type="recognition" id="oneOf25">
                <emma:interpretation id="interp25" emma:lang="" emma:confidence="0">
                  <emma:literal>IT</emma:literal>
                </emma:interpretation>
                <emma:interpretation id="interp26" emma:lang="" emma:confidence="0">
                  <emma:literal>T</emma:literal>
                </emma:interpretation>
                <emma:interpretation id="interp27" emma:lang="" emma:confidence="0">
                  <emma:literal>H</emma:literal>
                </emma:interpretation>
                <emma:interpretation id="interp28" emma:lang="" emma:confidence="0">
                  <emma:literal>TT</emma:literal>
                </emma:interpretation>
                <emma:interpretation id="interp29" emma:lang="" emma:confidence="0">
                  <emma:literal>It</emma:literal>
                </emma:interpretation>
              </emma:one-of>
            </emma:emma>
          </inkml:annotationXML>
          <inkml:trace contextRef="#ctx0" brushRef="#br0" timeOffset="97329.25">7695 2371 30 0,'22'0'58'0,"-22"0"8"16,20-22 6-16,22 22-2 0,-20 0-21 16,-1 0-14-16,21 0-11 0,0 0-6 0,1 0-6 15,21 0-4-15,-22 0-2 0,21 0-1 16,1-21-1-16,-21 21 0 15,19 0-1-15,3 0 1 0,-23 0-2 16,0-21 0-16,1 21 0 0,-23 0 0 0,2 0-1 16,-1 0 1-16,0 0-2 0,-21 0-1 15,0 0-3-15,0 0-5 0,0 0-8 16,0 0-19-16,0 0-26 0,-21 0-10 16,21 0-5-16,-21 0 1 15,21 21 6-15,0-21 19 0</inkml:trace>
          <inkml:trace contextRef="#ctx0" brushRef="#br0" timeOffset="96454.44">7991 2498 2 0,'0'0'43'0,"0"0"7"16,0 0 1-16,0 0 0 0,0 0-4 16,0 0-14-16,0 0-10 0,0 0-6 15,0 0-5-15,0 0-3 0,0 0-2 16,0 0-1-16,0 0 0 0,0 0-1 15,0 0 2-15,0 0 0 0,0 0 2 16,0-22 0-16,0 22 1 0,0 0 0 0,0 0 0 16,0 0 0-16,0 0-1 15,0 0 0-15,0 22 1 0,0-22-1 16,0 0 2-16,0 0 0 0,0 0-1 16,0 21 0-16,0-21 0 0,0 21-2 0,0 0-1 15,0 0 0-15,0 0-2 0,0 0 0 16,0 22-2-16,-20-22 0 15,20 0-1-15,0 22-1 0,0-22 0 16,0 0-1-16,0 21 1 0,0-21-1 16,0 1 0-16,0-22 1 0,0 20-1 0,0 2-2 15,20-22-5 1,-20 0-7-16,0 0-9 0,0 0-16 0,-20 0-26 16,20 0-16-16,0 0-5 0,0-22 2 15,0 22 6-15,0 0 15 0</inkml:trace>
          <inkml:trace contextRef="#ctx0" brushRef="#br0" timeOffset="96829.18">8182 2455 27 0,'0'0'55'0,"0"0"7"0,0 21 4 0,0-21-2 15,0 22-20-15,0-22-13 0,0 21-7 16,0-21-3-16,21 21-3 0,-21 0-2 15,0 0-2-15,0 0-1 0,0 0-4 16,0 1 0-16,0-1-3 16,0 21-1-16,0-20-2 0,0-1 0 0,-21 0-2 15,21 0 1 1,0 21-1-16,0-21-1 0,0 1-4 0,-20-2-7 0,20-20-11 16,0 22-25-16,0-22-21 15,0 0-11-15,-22 0-2 0,22 0 4 0,0 0 9 16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9:38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17 34 0,'0'0'70'0,"0"0"7"16,0-20 5-16,0 20 0 16,0 0-33-16,0 0-30 0,0 0-27 0,0 20-30 15,0-20-23-15,0 0-11 16,0 0-3-16,0 22 2 0,0-22 12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44.5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73F124-40FB-4B0E-BA1C-686C577C0343}" emma:medium="tactile" emma:mode="ink">
          <msink:context xmlns:msink="http://schemas.microsoft.com/ink/2010/main" type="writingRegion" rotatedBoundingBox="1421,981 24743,354 25206,17576 1885,18203"/>
        </emma:interpretation>
      </emma:emma>
    </inkml:annotationXML>
    <inkml:traceGroup>
      <inkml:annotationXML>
        <emma:emma xmlns:emma="http://www.w3.org/2003/04/emma" version="1.0">
          <emma:interpretation id="{C71D1C4D-2F75-4344-A4E0-CF75389D5BDF}" emma:medium="tactile" emma:mode="ink">
            <msink:context xmlns:msink="http://schemas.microsoft.com/ink/2010/main" type="paragraph" rotatedBoundingBox="2240,824 11849,812 11851,1990 2242,2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D66C18-5D9C-4895-8E44-3076A488A15F}" emma:medium="tactile" emma:mode="ink">
              <msink:context xmlns:msink="http://schemas.microsoft.com/ink/2010/main" type="inkBullet" rotatedBoundingBox="2241,1668 2412,1667 2413,1920 2242,1921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765 819 187 0,'-2'4'402'15,"2"0"55"-15,0-2 6 0,-2 1-20 16,2-2-102-16,-3 1-97 0,1 0-66 15,1 0-42-15,-1 0-24 0,0-2-10 16,-1 3-6-16,0-3-3 0,-1 0 2 16,1 1-2-16,0 2 2 0,-2-1-5 15,3 0-5-15,-1 1-12 0,0 0-15 16,0 1-13-16,1 4-12 0,-1-2-13 16,1 0-9-16,2 4-8 0,-1 0-1 15,1 2-4-15,1-1-2 0,1 0 0 16,3 3 0-16,0-5 2 0,1 3-1 15,2-3 3-15,0 0-2 0,1 0 4 16,1-5 1-16,-1 0-3 0,2-1 3 16,1-3 0-16,-1-6 5 0,-1 1-4 15,3-5 1-15,-1-3 1 0,-3-3 1 16,1 0 1-16,-3-2 1 0,-1-3 1 16,-1 1-2-16,-3 2 1 0,-2 0-1 15,-3-1 0-15,-4 2-3 0,0 4 1 16,-3-1 2-16,-2 3 4 0,-3 1 0 15,2 6-3-15,0 0 1 0,0 4-2 16,0 4-5-16,2 0-18 0,2 6-38 0,4 2-66 0,0 2-181 16,2 1-215-16,3 2-112 0,3-4-48 15,2 4 6-15,2 1 50 0,4-2 171 16</inkml:trace>
      </inkml:traceGroup>
      <inkml:traceGroup>
        <inkml:annotationXML>
          <emma:emma xmlns:emma="http://www.w3.org/2003/04/emma" version="1.0">
            <emma:interpretation id="{A11A11FB-78BF-4B5C-AA78-5DF69B7B5C34}" emma:medium="tactile" emma:mode="ink">
              <msink:context xmlns:msink="http://schemas.microsoft.com/ink/2010/main" type="line" rotatedBoundingBox="3250,823 11849,812 11851,1990 3252,2000"/>
            </emma:interpretation>
          </emma:emma>
        </inkml:annotationXML>
        <inkml:traceGroup>
          <inkml:annotationXML>
            <emma:emma xmlns:emma="http://www.w3.org/2003/04/emma" version="1.0">
              <emma:interpretation id="{BACC67EF-A0C2-40A6-9011-C943893B56AC}" emma:medium="tactile" emma:mode="ink">
                <msink:context xmlns:msink="http://schemas.microsoft.com/ink/2010/main" type="inkWord" rotatedBoundingBox="3251,1437 3488,1436 3489,1929 3252,19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48.89">1801 533 95 0,'0'2'342'0,"-2"-2"62"0,2 0 14 16,0 2-7-16,0-2-38 0,-1 2-81 15,1-2-67-15,0 0-48 0,-2 2-31 16,2-2-19-16,0 2-9 0,0-2-9 16,-1 0-3-16,1 0-8 15,0 0-9-15,0 0-13 0,0 0-17 0,0 0-17 16,0 0-14-16,1 0-14 0,-1 0-5 16,2-2-5-16,1 0-1 0,2 0-2 15,1 0 0-15,-2 0 0 0,4-2-2 16,0 3 0-16,2 1-2 0,-2-3 2 15,3 3 0-15,-2 3 1 0,2-3 0 16,-1 1 1-16,1 3 0 0,-1-2 1 16,0 2-1-16,-3 0 1 0,2 0 0 15,-2 2-1-15,-2-2 1 0,0 3-2 16,-4 1 0-16,1-1 0 0,-4 4-2 16,-1-2 1-16,-2 4-2 0,-1 2-1 15,-4 0 4-15,1 1 4 0,-2 2 2 16,-2 3 0-16,0-1 4 0,-3 0 1 15,1 3-4-15,0-2-5 0,-1-2 1 16,1 2-3-16,2-3 0 0,0 1-1 0,0-1-1 0,2 0 1 16,1-3-1-16,3-3-1 0,-1 2 0 15,2-2-2-15,3-2 1 0,1-2 0 0,0 0 0 16,2-1 0-16,2 1 2 0,1-5-1 16,1 1 2-16,2 0-2 15,0-1 1-15,1 1 5 0,1-4 9 16,1 0 8-16,2-3 5 15,2 2 1-15,0-3 1 0,0 0-1 16,2-1-10-16,-1 0-6 0,-1 1-2 16,-1 1-3-16,1 1 0 0,-2 0-20 15,-3 2-48-15,0 0-91 0,-4 4-237 16,-1-1-160-16,-2 5-87 0,1 2-25 16,-2 1 22-16,-2-2 78 0</inkml:trace>
        </inkml:traceGroup>
        <inkml:traceGroup>
          <inkml:annotationXML>
            <emma:emma xmlns:emma="http://www.w3.org/2003/04/emma" version="1.0">
              <emma:interpretation id="{469CE622-E7BC-4150-8051-B97C4E9F24C6}" emma:medium="tactile" emma:mode="ink">
                <msink:context xmlns:msink="http://schemas.microsoft.com/ink/2010/main" type="inkWord" rotatedBoundingBox="4208,1065 6269,1062 6270,1997 4209,199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011.57">3430 596 155 0,'-2'-4'477'0,"4"4"53"0,-1-2 38 0,0 0 33 16,2 1-187-16,0-3-137 0,4 3-76 15,-1-3-30-15,4-2-25 0,3-1-16 16,0 0-19-16,2 0-19 0,4-1-22 15,1 2-26-15,1-2-20 0,0 4-23 16,-1-1-9-16,0 4-4 16,1 1-6-16,-6 0-29 0,1 4-48 15,-3-2-90-15,-4 2-227 0,-1 0-153 16,-2 2-73-16,-1 4-10 0,-2-1 30 16,0 5 82-16</inkml:trace>
          <inkml:trace contextRef="#ctx0" brushRef="#br0" timeOffset="3476.54">3472 205 314 0,'0'-11'466'16,"0"2"44"-16,0 2 26 0,0 3-62 16,0 0-181-16,0 0-105 0,0 4-58 0,0 0-25 15,0 0-7-15,0 4-3 0,2 0 2 16,-2 4 1-16,0 2 0 0,2 4-3 15,-2 3-10-15,1 1-1 0,1 5-6 16,-1 1-2-16,1 4-2 0,1 4 5 16,-1 3 6-16,0 3-7 0,1 5-11 15,-1-1 1-15,1 5-5 0,-1 2-10 0,-1-2-13 0,1 1-6 16,-2-1 0-16,0-2-10 16,2-5-11-16,-1-1-6 0,-1-7-3 15,2 0-2-15,-1-9-1 0,1-1-2 0,0-5-13 16,-1-5-27-16,3-5-42 0,-4-2-61 15,1-7-81-15,2-2-196 16,-1-9-188-16,1-6-78 16,0-2-14-16,-1-9 31 0,4-5 65 15,-1-7 192-15</inkml:trace>
          <inkml:trace contextRef="#ctx0" brushRef="#br0" timeOffset="3779.04">3591 174 298 0,'0'-10'493'0,"-1"2"46"0,1 4 27 15,0 4-24-15,0 0-207 0,0 6-127 16,1 2-67-16,-1 6-29 0,2 3-15 16,-2 1-4-16,3 4-4 0,-1 5-3 15,-1 1 2-15,2 3-2 16,0 0-9-16,-2 5-16 0,3 2-18 0,-1-2-19 15,0 2-19-15,0 3-14 0,-1-2-4 16,0-4 6-16,-1 3 4 0,1-3 11 16,-1-2 9-16,-1-6 1 0,0 1-7 15,0-6-31-15,0 1-50 0,-1-7-78 16,-2-3-202-16,-1-3-186 0,-1-6-95 16,-1-4-23-16,-2-4 18 15,1-5 60-15</inkml:trace>
          <inkml:trace contextRef="#ctx0" brushRef="#br0" timeOffset="4381.74">3800 608 146 0,'3'8'462'0,"1"0"53"0,-1 2 35 15,0 2 22 1,0 2-195-16,2 1-135 0,-1 1-76 15,-1-2-39-15,2 4-25 0,1-1-10 0,-2 1-12 16,1-2-13-16,-1 3-11 16,0-1-16-16,-1-2-8 0,-2 1-11 15,1-3-7-15,0 1-6 0,-1-6-2 16,-1 1-3-16,2-6-2 0,-2 0-1 16,1-2 0-16,-1-6 0 0,2-2-1 0,1-6-1 0,2-2 1 15,-1-4-3-15,2-3-4 16,3 1-2-16,-3-1 4 0,2-1 5 0,0 4 0 15,0 2-6-15,-1 1-18 0,-2 4-25 16,3 0-40-16,-3 5-52 0,0-2-87 16,-2 5-144-16,0 2-104 0,-3 1-55 15,3 1-8 1,1 2 27-16,-1 0 75 0</inkml:trace>
          <inkml:trace contextRef="#ctx0" brushRef="#br0" timeOffset="2273">2699 873 237 0,'2'0'381'0,"1"0"43"16,-1 0 0-16,0 1-29 0,0-1-99 16,-1 2-78-16,3-2-47 0,-3 0-28 15,2 1-15-15,-1-1-14 0,1 3-10 16,0-3-7-16,2 0-3 0,-1-3-7 15,0 2-12-15,3-1-12 0,-1 1-14 16,1-4-15 0,0 0-12-16,1 0-15 0,0 0-11 15,0 0-6-15,0-2-5 0,-2 1 2 16,-1 0-2-16,2 0 2 0,-5-2 0 16,1 2 6-16,-1-3 1 0,-4 2 4 15,1 0 2-15,-2-1 2 0,-3 1 2 16,1 0 1-16,-3 3 2 0,2-3 1 15,-2 6 2-15,-1-1 3 0,1 2 1 0,0 0 2 16,-2 2 1-16,2 2-1 0,0 2 1 16,0 0-2-16,1 2-3 0,-1 2-1 15,3 0-5-15,-2 3-3 0,3-1-1 16,-1 0-2-16,0 3-2 0,3-1 1 16,-1 0-1-16,1 2 1 0,2-1 5 15,0-1 7-15,2 0 10 0,1 1 8 0,1-3 4 0,2 3 3 16,0-3-6-16,1-2-2 0,2 1-10 15,0-1-8-15,3-3-4 0,0-2-2 16,1-1 0-16,1-4-4 0,0 2-2 16,1-4-13-16,-1 2-38 0,-2-2-67 15,-2 0-222-15,-4 0-176 0,-1-1-91 16,-2 3-38 0,-1-3 12-16,1 0 55 0</inkml:trace>
          <inkml:trace contextRef="#ctx0" brushRef="#br0" timeOffset="3053.15">3042 799 165 0,'10'-8'458'0,"0"2"46"0,-1-1 27 0,-1 0 26 15,2-2-209-15,-1 0-129 0,0 0-70 16,1-3-39 0,1-1-20-16,-1-1-19 0,1 0-14 15,-2-4-12-15,2 0-10 0,1-2-7 16,-3 1-4-16,1-5-5 0,-4 1-6 16,2-3-4-16,-5 2-3 0,0-5-2 15,-1 3 1-15,-4-2-1 0,-1-1-1 16,-2 1 1-16,-1 0-2 0,-3-3 3 15,-1 4-5-15,-3 1 2 0,2 3 0 16,-1 4-2-16,1 0 0 0,-1 5-2 16,1 4 0-16,1 4 2 0,1 2 0 15,0 4-2-15,-1 4-1 0,2 2 2 16,2 6-1-16,-2 2-1 0,3 3 2 16,-1 5-1-16,2 2 2 0,1 3 5 15,-1 5 4-15,3-1 2 0,-3 5-1 16,4 0 0-16,-3 1-6 0,3 2-4 15,-1-1 0-15,1 2 8 0,0 0 6 16,0 0 10-16,0 1 8 0,0-1 1 16,0-2-6-16,0-1-8 0,0 2-5 15,1-5-6-15,1-1-1 0,1-5-4 16,0-1 0-16,2-2-1 0,2-6-1 16,0 0-1-16,1-5 1 0,1-3-1 15,1-3 2-15,0-2-1 0,0-5 0 16,1-2-1-16,2-5 0 0,0-2 0 15,0-3 0-15,-1-3 0 0,2-5 2 16,-2 1 0-16,-1-3 1 0,-2 1-1 16,-1 1 1-16,-2-2 2 0,-3 1-3 15,-1 3 2-15,-2 1-1 0,-2 2 1 16,-1 2-1-16,-2 3 1 0,-1 1-3 0,0 2-1 0,0 2-1 16,-2 2-1-16,0 2 2 0,1 2-2 15,1 2 1-15,0 2 0 0,1 5-2 16,1 0 0-16,3 2-3 0,-1 1 2 15,2 0 1-15,3 0 0 0,-1 3 3 16,3-1-2-16,1-4 10 16,2 2 2-16,0-3 3 0,1 0 3 15,0-3 1-15,2-1 1 0,1-4-6 16,1-3-4-16,2-3-6 0,-2-4-34 16,2-1-56-16,-2-3-144 0,-2 2-225 15,-1-5-119-15,-2 0-58 0,0 3-3 16,2-4 38-16,-3 0 134 0</inkml:trace>
          <inkml:trace contextRef="#ctx0" brushRef="#br0" timeOffset="4771.28">4038 789 233 0,'2'4'488'16,"1"-1"55"-16,-2 1 30 0,0 1-5 16,-1-1-185-16,2-1-127 0,-1 4-72 15,1-3-35-15,0 5-15 0,-1-4-12 16,2 3-17-16,1 2-18 0,0-2-20 15,1 2-16-15,3-1-16 0,-1 0-11 16,1-4-11-16,0 1-5 0,1-1-4 16,0-5 1-16,1 2-2 0,-2-4 0 15,2-1-2-15,-2-1 2 0,-3-2 0 16,3-2-1-16,-3-2 0 0,0-3 0 16,-2 0 0-16,-1-2 1 0,-1-1-2 15,-2 0-1-15,-1-1-5 0,-3 2 4 16,2-4-1-16,-5 2 2 0,1-1 0 15,1 5 4-15,-6-1 4 0,3 0-3 16,-1 7-3-16,-1 2 1 0,2 5-3 0,-2 1-6 16,1 7-8-16,0 2-25 15,-1 4-46-15,3 1-85 0,-1 3-227 16,1-2-162-16,2 0-79 0,3 0-22 16,-2 0 23-16,3-1 71 0</inkml:trace>
          <inkml:trace contextRef="#ctx0" brushRef="#br0" timeOffset="5794.74">4332 682 41 0,'2'-3'297'16,"1"-1"49"-16,-2 2 10 0,1 0-7 0,0 0-71 0,-1 2-61 16,-1 0-48-16,3 0-41 0,-3 0-32 15,2 0-23-15,-2 2-12 0,2 0-7 16,-1 0-1-16,1 2 5 0,-2 0 5 15,0 3 4-15,0 0 2 0,0 4 0 16,0-2 0-16,0 4 1 0,-2 1 0 16,2 2-1-16,-1 0-6 0,-1 2-3 0,0 0-7 15,2 2-8 1,-1 0-8-16,-1-2-9 16,1 3-8-16,-1-3-9 0,2 2-5 15,-2-4-1-15,2-2-4 0,-1 0-1 16,1-3 0-16,0-4 0 0,0 0 0 15,1-3-1-15,1-4 1 0,1-4 0 16,0-3 1-16,2-4 1 0,0-1 2 16,3-5-2-16,0-2-5 0,1-1-9 15,2-1-7-15,1-4-8 0,0 0-7 0,1 3-8 16,-2 2 2-16,2-1 11 16,-4 5 9-16,2 4 8 0,-1-1 6 15,-2 6 10-15,-1 0-1 0,1 1 1 0,-3 6 1 16,0 0 11-16,-2 6 12 0,2-3 10 15,-2 5 13-15,-1 0 6 0,0 3 2 16,-1 3-5-16,1 0-11 0,-2-1-7 16,1 4-9-16,-1-3-4 0,0 0-5 15,0 0-2-15,0-1-4 0,0-3-6 16,0 0-26-16,0-2-54 0,-1-2-106 16,-1-2-218-16,2-4-139 0,0 0-73 15,0 0-12-15,0 0 27 16,0-4 97-16</inkml:trace>
          <inkml:trace contextRef="#ctx0" brushRef="#br0" timeOffset="6018.84">4684 789 200 0,'5'10'488'0,"-2"2"52"16,-1 0 28-16,-1 2 19 0,1 1-228 15,-1 3-153-15,-1-2-86 0,0 0-51 16,2 0-27-16,-2 1-18 0,0-1-10 16,2-2-8-16,-1-2-34 0,-2 0-73 15,-1-3-186-15,-1-4-153 0,0 1-80 16,-1-3-41-16,4-3 6 0,0-6 60 16</inkml:trace>
          <inkml:trace contextRef="#ctx0" brushRef="#br0" timeOffset="6187.88">4722 505 268 0,'4'-15'570'0,"-2"1"62"16,1 7 33-16,-1-2 18 0,0 5-246 16,-1 0-207-16,2 4-169 0,-3 2-191 15,0-2-270-15,-3 6-141 0,3-2-78 16,-3 4-20-16,1 2 30 0,-1 0 119 0</inkml:trace>
        </inkml:traceGroup>
        <inkml:traceGroup>
          <inkml:annotationXML>
            <emma:emma xmlns:emma="http://www.w3.org/2003/04/emma" version="1.0">
              <emma:interpretation id="{05B8122C-7290-4A8C-8F3E-5BA74C050719}" emma:medium="tactile" emma:mode="ink">
                <msink:context xmlns:msink="http://schemas.microsoft.com/ink/2010/main" type="inkWord" rotatedBoundingBox="7219,818 7981,817 7983,1879 7221,188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327.05">5757 717 275 0,'-2'0'351'0,"0"0"16"0,2 0-3 15,-3 0-22-15,3 0-86 0,-1 0-63 16,-1 0-42-16,0 0-29 0,2 0-18 15,-1 0-16-15,-1 2-5 0,1-2-4 16,1 4-1-16,-2-4-2 0,2 0-7 16,-2 0-8-16,1 0-10 0,-1 3-7 15,0-3-13-15,1 0-4 0,-1 4-4 0,-1-2 3 16,0 1-1-16,0 2 1 0,0 1 1 16,0-2 1-16,0 4 3 0,-2-2 0 15,3 4-6-15,-2-2 0 0,0 3-3 16,3-1-2-16,-1-1-6 0,1 4-3 15,-1-1-3-15,2-1-3 0,2 3 0 16,-1-2-3-16,1 0 0 0,1-2 0 0,2 3-1 0,-2-4-1 16,3 2 0-16,1-5 2 0,0-1 0 15,1 0 0-15,0 0-1 16,0-5 2-16,3-3 0 0,-1-1-1 16,-1-3 1-16,2 0-3 0,0-4 1 15,2-3 1-15,-3-2 1 0,0-2-1 0,0 1 2 16,-2-1-3-1,-2 2-2-15,-1-3-1 0,-1 4 0 16,-4 1-1-16,0-1 3 16,-4 5 3-16,1-1 5 0,-2 2-1 0,-1 0 0 15,-1 4 0-15,-1 2-3 0,0 2-1 16,0 1-3-16,-4 1 1 0,4 2-1 16,-1 2 0-16,-3 4 0 0,4-3-8 15,-1 2-32-15,1 2-51 0,-1 0-169 0,1-2-194 16,0 0-105-16,0 2-49 0,2 0 2 15,1 1 36-15,2-3 160 0</inkml:trace>
          <inkml:trace contextRef="#ctx0" brushRef="#br0" timeOffset="8916.34">5975-90 145 0,'2'-2'414'0,"-1"2"48"0,-1-2 35 15,2 2-28-15,-2 0-142 0,0 0-116 16,2 4-68-16,-1 0-37 0,-1 1-18 16,2 0-2-16,-1 6-5 0,-1-1-2 15,0 2-2-15,0 3-1 0,2 3-6 16,0 4-3-16,-1 3-7 0,-1 2-10 0,0 5 1 16,0-1-6-16,0 6-9 15,0 1-6-15,0 3-4 0,-1 1-5 16,-1 1-8-16,0 1-8 0,-1-1-5 15,0 0-6-15,1 0-6 0,-1-5-2 16,0-1 3-16,0-5 3 0,0-2 5 16,-1-3 8-16,3-5 5 0,-1-1 0 15,0-6-1-15,1-3-5 0,-1 1-1 16,2-5-18-16,-1-2-30 0,1 0-47 16,-2-6-73-16,0 0-175 0,2 0-167 0,0-4-70 15,-3 0-20-15,3 0 23 0,-1 1 58 16</inkml:trace>
          <inkml:trace contextRef="#ctx0" brushRef="#br0" timeOffset="9556.35">6154 764 24 0,'0'-2'348'16,"0"2"54"-16,0 0 33 0,0 0-7 15,-1 2-98-15,-1 1-93 0,2-2-68 16,-1 2-40-16,-3-3-26 0,4 3-17 16,-3 1-12-16,1-1-8 0,1 1-6 15,-1-3-7 1,1 6-8-16,-1-4-3 0,0 4-4 15,2-1 0-15,-3 2-2 0,3 0-1 16,0 0-1-16,0 4-3 0,0-2-5 0,2 1-7 16,-1-1-6-16,1 0-5 15,3-2-5-15,-2 0-2 0,4-1 0 16,-3-2 0-16,4-1 1 0,0-1 0 16,-2-6 1-16,5 2 0 0,-1-6 3 0,0-1-2 0,-1-2 0 15,2-5-1-15,0-3 0 0,-1 0-1 16,-1-4-2-16,-1 2 0 0,-3-5 3 15,2 1-2-15,-7 2 0 0,2-1-1 16,-4 3 3-16,0 2-1 0,-3 4-1 16,-3-1-1-16,0 8 0 0,0-1 0 15,-2 5-3 1,1 0-7-16,2 6-13 0,-3 4-22 16,0-2-31-16,2 4-53 0,-2-1-101 15,2 1-156-15,0 4-96 0,3-1-38 16,-2 2 0-16,4 1 36 0,0-1 94 0</inkml:trace>
          <inkml:trace contextRef="#ctx0" brushRef="#br0" timeOffset="9828.44">6210 817 107 0,'5'4'367'0,"1"0"48"16,-2 3 24-16,2-4-21 0,2 3-119 15,-3 1-82-15,2 0-52 0,-1 1-32 16,1 2-13-16,-1-3-6 0,1 4-3 16,-2-2-4-16,1 1-5 0,3 1-11 15,-3 0 4-15,0-3-7 0,2 2-9 16,1-3-14-16,-2-2-11 0,2 1 6 16,1-6-13-16,3 0-8 0,-2-6-5 15,2 1-1-15,1-2-9 0,-2-4-52 16,0-1-98-16,-3-1-242 0,-1 3-165 15,-5-2-86-15,0 2-42 0,-1 4 15 16,-2 0 82-16</inkml:trace>
        </inkml:traceGroup>
        <inkml:traceGroup>
          <inkml:annotationXML>
            <emma:emma xmlns:emma="http://www.w3.org/2003/04/emma" version="1.0">
              <emma:interpretation id="{CC96106D-B386-438B-A3D1-2B168BCEAD66}" emma:medium="tactile" emma:mode="ink">
                <msink:context xmlns:msink="http://schemas.microsoft.com/ink/2010/main" type="inkWord" rotatedBoundingBox="8666,909 11849,905 11851,1896 8667,190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938.37">7351 594 154 0,'2'0'319'0,"-2"0"29"0,3 0 8 16,-3 2-13-16,2-2-67 15,-2 0-57-15,2 0-46 0,-2 2-32 16,0-2-24-16,1 1-16 0,-1-1-7 0,0 0-8 15,0 0-12-15,-1 3-7 16,1-3-12-16,-2 0-9 0,0 0-11 16,2 0-8-16,-3-3-8 0,0 3-4 15,0 0-2-15,-2-1 1 0,0 1 2 16,0-2-1-16,-4 2 2 0,3 0 0 0,-4 0-4 16,1 0-4-16,-3 2 0 15,2-1-4-15,-1 2 1 0,0 1-2 0,-2 0 0 16,0 0-1-16,1 2-1 15,1 1 0-15,-4-2-1 0,5 5 6 16,0-1 2-16,0 0 4 0,1 0 0 0,2 1-1 16,2 1 0-16,2-2-5 15,3 0-6-15,0 0-1 0,3 2 0 16,2-4-1-16,2 4 1 0,2-4 0 0,1 0 0 16,2 1 3-16,2-2 10 0,3 1 8 15,-2 1 4-15,2-3 2 0,1 1 1 16,0 1 0-16,-3 1-10 15,1 0-4-15,-3 1-6 0,-2-4 8 16,-4 6 8-16,0-1 15 0,-4 0 8 0,-3-1 6 16,-2 5 4-16,-4-5-8 0,0 3-4 15,-5 1-5-15,-2-3-10 0,0 0-3 16,-3-2-4-16,1-2-3 16,-1 0-8-16,0-3-3 0,2-2-7 0,0-1-27 0,3-1-44 0,1-5-65 15,4 1-181-15,1-1-197 0,3-2-101 16,2 0-32-16,2 0 13 0,3-2 51 15,-1 0 169-15</inkml:trace>
          <inkml:trace contextRef="#ctx0" brushRef="#br0" timeOffset="11170.11">7459 705 322 0,'7'7'483'0,"-3"4"42"16,1-2 27-16,-2 3-55 0,-1 4-197 0,0-2-123 15,-1 3-74-15,-1-1-41 0,0 0-27 16,0-2-18-16,0 1-39 0,0-5-84 16,0-2-185-16,-3-5-140 0,3-3-74 0,0 0-38 15,0-7 10-15,0-4 66 0</inkml:trace>
          <inkml:trace contextRef="#ctx0" brushRef="#br0" timeOffset="11994.45">7920 669 65 0,'-4'-4'271'16,"-1"-3"14"-16,-2 4 3 0,-1-3-15 15,3 3-29-15,-5 2-56 0,2-2-28 16,-2 3-16-16,-1 3-22 0,1 1-18 16,0 0-26-16,0-1-25 0,1 5-25 15,-1-3-20-15,2 5-8 0,3-2 0 16,-1-1 9-16,3 4 4 0,3-1 6 15,0 1 8-15,0-2 0 0,3 2 0 16,2 1 4-16,-1-2-2 0,4 3 3 16,1-3-2-16,0 2 6 0,2-3 4 15,1 2 0-15,0-1 4 0,1 2-2 16,-1 1 4-16,-2-3-10 0,0-1-2 16,-2 2-10-16,-1-1-3 0,-2-1 1 15,-2 2-1-15,-3-2 0 0,-2-1-1 16,-2 0 2-16,-5 0-10 0,1 0-4 15,-3-2-5-15,-2 0-2 0,-2-2 0 16,-1-2-1-16,2 1-11 0,-2 1-30 16,2-4-63-16,3 2-157 0,0 0-148 15,3-2-81-15,3 0-32 0,2-4 7 16,5-3 50-16</inkml:trace>
          <inkml:trace contextRef="#ctx0" brushRef="#br0" timeOffset="12599.21">7922 428 239 0,'3'-4'468'0,"2"1"53"16,2 1 38-16,-1 2-14 0,2 2-198 0,2-2-128 15,3 3-75-15,3-2-51 0,1 2-33 16,2-3-24-16,2 0-13 0,-2 0-15 15,0 1-56-15,-3-1-185 0,0 2-182 16,-4 3-98-16,0-2-50 16,-6 6-22-16,-3-1 38 0</inkml:trace>
          <inkml:trace contextRef="#ctx0" brushRef="#br0" timeOffset="12373.76">8088 5 202 0,'0'-6'446'0,"2"5"42"15,-2-1 30 1,0 2-10-16,0 2-174 0,0 3-118 0,0 4-60 16,2 1-28-16,-2 5-16 0,0 3-19 15,1 2-15-15,-1 4-15 0,2 2-14 16,-1 5-9-16,1 1-12 16,0 5-8-16,-1-1 6 0,2 5-1 15,-1 1 1-15,1 1-3 0,-1 1 0 0,1 1-1 16,-3 2-9-16,3-2-3 0,-3-1-4 0,1-1 2 15,-1-5-6-15,-1 1-14 0,1-4-26 16,-3-3-35-16,2-8-55 0,-3-2-137 16,-1-5-164-16,2-6-106 0,-3-4-38 15,1-5-1-15,0-4 38 0,-1-5 127 16</inkml:trace>
          <inkml:trace contextRef="#ctx0" brushRef="#br0" timeOffset="13259.61">8276 774 139 0,'4'-3'398'0,"1"3"42"0,-1-4 31 16,3 1-24-16,-3-1-146 0,3 0-110 15,-1-2-71-15,1 2-40 0,-1-2-28 16,1 1-17-16,-1 0-11 0,0-2-4 16,-2-1-1-16,1 2 1 0,-2-2 1 15,1 0-5-15,-1 2 3 0,-1 1 2 16,-1-2 1-16,-1 1 0 0,-1 1 1 0,-3-3 0 16,1 5-3-16,0-1-3 0,-4 1-5 15,3 2-3-15,-2-2-4 0,0 6-4 16,-1 1-1-16,1 0 0 0,-1 1-5 15,-1 4 4-15,0 0-2 0,2 2 1 16,0 1 1-16,1 1 0 0,-1 1 2 16,1-3-2-1,2 2-1-15,1-1 6 0,1 0 2 16,-1 3 10-16,4-4 10 0,-1 4 9 16,1-3 13-16,1 2 1 0,0 0 6 15,2 1 2-15,0-1-8 0,1 0-3 16,2-2-8-16,1-1-3 0,1 0 0 15,1-7 0-15,2 0-1 0,-1-1 0 16,4-7-8-16,-3 0-8 0,3-4-16 0,-4-1-19 0,3-2-40 16,-4-2-51-16,-1 1-90 0,-4-2-193 15,-3-1-128-15,-1 3-57 0,0 3-6 16,1-2 32-16,-3 2 81 16</inkml:trace>
          <inkml:trace contextRef="#ctx0" brushRef="#br0" timeOffset="14332.99">8423 932 127 0,'-2'3'337'16,"2"-2"40"-16,0-1 21 0,2 3-4 16,-1-3-81-16,1-3-72 0,-1 2-52 15,3-2-36-15,-1 3-31 0,0-5-25 0,2-1-19 16,0-1-14-16,1 0-17 16,-2 0-15-16,2-2-5 0,3-2-7 15,-3 1 2-15,2-2-4 0,0-2-1 16,2-1-3-16,-2-2-7 0,2 1-7 15,1-2 0-15,-1 2 3 0,1-2 6 16,-3 2 1-16,1 0 6 0,-1 1 1 16,0 3-3-16,-3 2-5 0,2 0-2 15,-3 1-3-15,0 4-2 0,-1-1-2 16,-2 3 0-16,1 2 1 0,0-2 2 16,-2 6-1-16,0-2-2 0,0 6-2 0,0-1-1 15,0-1-1-15,0 4 5 0,-2 1 4 16,2 2 9-16,0-2 10 0,-2 1 9 15,2 3 12-15,0-3-4 0,0 2 1 0,-1-1-7 16,1 0-7-16,0 0-9 0,0-2-5 16,1-1-6-16,-1-2-4 0,0 0-2 15,2-3-1-15,1-2 1 16,1-2-2-16,-1-2 2 0,2-2 2 0,2-3-1 0,-1 0-2 16,2-4 2-16,0 2-3 0,0-2 0 15,0 1 0-15,-1-1 0 0,0 2 0 16,-1 2 0-16,1 0 0 0,-2 3 0 15,-1 1 0-15,1-1 3 0,-1 8-3 16,-3-4 2-16,2 7 1 0,1-2-3 16,-3 4 1-1,-1 0-1-15,2 2 2 0,-2-1-2 0,1 2-3 16,-1-2 3-16,0 1-1 0,2-1-1 16,-2-4-1-16,1 0 3 0,0-2 1 15,2-4 1-15,1 0 1 16,1-4 0-16,1-2 0 0,0-5 0 15,2 4 0-15,1-4-2 0,0 2 0 0,-2-2 1 16,3 4-2-16,-2 0 0 0,0 0 1 0,0 6-1 16,-1 1 1-16,-1 1 0 0,0 6 11 15,-3 0 7-15,2 0 12 0,-4 4 7 16,2 0 3-16,-3 2 4 0,0 1-8 16,0-2-7-16,0 1-10 0,-1 1-8 15,-1 0-12-15,1-2-34 16,-3 0-63-16,1-2-184 15,1 1-203-15,-3-3-107 0,2-5-51 16,0 0 3-16,-1-3 44 0,1 0 174 16</inkml:trace>
          <inkml:trace contextRef="#ctx0" brushRef="#br0" timeOffset="15530.27">9099 667 97 0,'0'0'283'0,"0"0"45"15,-1 0 25-15,1 0 7 0,0 2-39 16,0-2-52 0,0 0-45-16,0 0-45 0,0 0-36 15,1-2-32-15,-1 2-26 0,2-3-19 16,-1-1-18-16,3 0-5 0,-1 3-5 15,0-3 2-15,3-2 0 0,-1 2-3 16,-1-2-3-16,3 3-8 0,-1-1-5 16,2 0-8-16,-1 3-6 0,-1-2-3 15,2 3 5-15,-1 0-2 0,0 0 0 0,-1 0 1 16,2 4-2-16,-1 0-6 0,1 2-8 0,-2 1-6 16,1 1-1-16,1-1-1 0,-5 4 2 15,2 1 4-15,0 0 8 16,0 1 8-16,-2 2 6 0,0 1 5 0,-1-1 4 15,0 2 0-15,-2-2 0 0,0 2-6 16,0-4-1-16,0 2 0 0,0-1-2 0,0-2-2 16,0 1 9-16,0-3 2 0,0 0 5 15,0-2-1-15,0-2-2 0,0 1 1 16,0-4-11-16,0-1-4 0,0 0-2 16,0-2-5-16,0-4-2 0,0 1 0 15,0-2-2-15,0-1-5 0,-4 1 1 16,3-4-1-1,-2 0 1-15,-2-1 0 0,0 0 3 16,-2 2 4-16,0-2 3 0,-1 4 2 16,-1 0 5-16,-3 0 3 0,1 1 4 15,-1 4 1-15,-1 1 0 0,0 0 0 16,-1 1-4-16,0 4-3 0,1 1-5 16,1 0-2-16,0 0-3 0,1 3-2 15,3-1-4-15,2-1 10 0,0 4 1 0,1-4 4 16,4 4 10-16,1-3 15 0,1 3 11 0,2-1 6 15,2-2 9-15,3-1 1 0,1-3-7 16,2 3-12-16,2-7-9 0,2 2-14 16,0-2-15-16,1-2-16 0,0 2-45 15,0-4-76 1,-6 1-233-16,-2 2-177 16,-3-2-95-16,0 3-38 0,-2 0 13 15,-3 0 59-15</inkml:trace>
          <inkml:trace contextRef="#ctx0" brushRef="#br0" timeOffset="16356.18">9544 573 288 0,'0'-1'429'0,"0"1"43"0,2 1-4 16,-1-1-48-16,-1 3-133 0,0-1-96 16,0 2-63-16,2 1-29 0,-2 0-14 15,0 1-5-15,2 4-2 0,-1-1-6 0,-1 5-6 16,0 1-3-16,2 3-5 0,-2 1-6 16,0 2-6-16,0 1-2 0,0 0-5 15,-2 1-6-15,2-1-9 0,0 0-3 16,-1-4-7-16,1 1-6 0,0-3-3 15,0-2-2-15,0-4 0 0,0-2-1 16,0-4-1 0,0-1 4-16,1-6-4 0,1-1 3 15,0-4-2-15,-1-4 2 0,2 0-2 16,2-4-2-16,-1-3 2 0,4 1-1 16,0-3 0-16,0 1-1 0,4-1 0 15,-3 3 0-15,1 0 0 0,0 5-1 16,1 0-2-16,1 1 3 0,-1 2 0 15,-1 5 0-15,-2-1-12 0,0 4-32 0,1 1-56 0,-5 2-189 16,1 1-180-16,-2 4-97 0,-1-3-37 16,-2 3 6-16,0 3 41 0</inkml:trace>
          <inkml:trace contextRef="#ctx0" brushRef="#br0" timeOffset="16852.07">9804 819 272 0,'6'-2'442'0,"2"2"37"0,0-2 25 0,0-1-58 15,0 0-181-15,1-3-111 0,-1-3-65 16,0 1-39-16,2 0-28 0,-2-2-18 16,0-2-12-16,-2 2-2 0,-1-1 2 15,-1 2 3-15,-1-2 6 0,-1 0 9 16,-2 0 5-16,-2 3 0 0,1-1-1 16,-2 2 2-16,0 2-1 0,-2-3-5 15,1 7-2-15,-3-1-1 0,1 0-3 16,-1 4-4-16,-1-2 0 0,0 3 2 15,0 1-2-15,1 3-2 0,1 2-1 16,-1 0 2-16,-1 3-1 0,3 0 2 16,-1 2 2-16,1 3 8 0,0-4 9 15,3 5 13-15,-1 0 13 0,0-2 18 16,3 2 14-16,0-4 13 0,2 2 8 16,-1-1-1-16,4-3 2 0,2 2-9 15,-1-4-12-15,2-2-16 0,3 1-17 16,1-5-9-16,1 0-13 0,2-4-23 15,-1 0-60-15,-1-4-171 0,-3 0-221 16,-2 1-120-16,-3-1-65 0,0 4-18 16,-5 0 37-16,2 4 156 0</inkml:trace>
          <inkml:trace contextRef="#ctx0" brushRef="#br0" timeOffset="17522.39">10289 984 102 0,'0'0'454'0,"2"-4"60"0,-1 3 34 15,1-1 27-15,-1-2-173 0,2 2-152 16,0-1-98-16,0 0-57 0,1 0-34 16,0 2-23-16,0 1-17 0,-1 0-28 15,-2-2-90-15,-1 2-236 0,0 0-131 16,-3 3-70-16,2 4-39 16,-4-1 3-16,-2 3 72 0</inkml:trace>
        </inkml:traceGroup>
      </inkml:traceGroup>
    </inkml:traceGroup>
    <inkml:traceGroup>
      <inkml:annotationXML>
        <emma:emma xmlns:emma="http://www.w3.org/2003/04/emma" version="1.0">
          <emma:interpretation id="{1F7265FE-A469-46F0-982F-D301D1AD7BBA}" emma:medium="tactile" emma:mode="ink">
            <msink:context xmlns:msink="http://schemas.microsoft.com/ink/2010/main" type="paragraph" rotatedBoundingBox="1941,2729 19185,2162 19237,3752 1993,43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02852C-2DB4-46A6-9995-39C9C674E3D0}" emma:medium="tactile" emma:mode="ink">
              <msink:context xmlns:msink="http://schemas.microsoft.com/ink/2010/main" type="inkBullet" rotatedBoundingBox="1969,3561 2237,3552 2246,3836 1978,3845"/>
            </emma:interpretation>
            <emma:one-of disjunction-type="recognition" id="oneOf5">
              <emma:interpretation id="interp5" emma:lang="" emma:confidence="0">
                <emma:literal>•</emma:literal>
              </emma:interpretation>
            </emma:one-of>
          </emma:emma>
        </inkml:annotationXML>
        <inkml:trace contextRef="#ctx0" brushRef="#br0" timeOffset="22223.66">438 2649 84 0,'0'0'396'16,"0"0"60"-16,2 0 35 0,-2 0-13 16,0 0-118-16,0 0-112 0,0 2-87 15,0-2-56-15,2 2-33 0,-2 1-10 16,1 3-9-16,1-1-9 0,-1 5-3 16,1 1 2-16,0 3 2 0,-1 4 1 15,2 0 8-15,-1 2 8 0,1 1 7 0,-1 1 10 16,0-2 4-16,-1 1-4 0,-1-1-9 15,0-2-3-15,2-1-7 0,-2-6-11 16,1 0-11-16,-1-5-9 0,0 0-6 16,2-4-8-16,-2-2-8 0,0-6-8 15,3-2-12-15,-1-6-9 0,5-5-9 16,-1 1-2 0,2-2 0-16,2-3 4 0,1 3 8 0,2-2 12 15,-1 1 13-15,3 3 10 0,1 0 5 16,-2 2 3-16,1 1-25 0,2 5-33 15,-3 2-50-15,0 4-75 16,0 0-194-16,-3 1-169 0,1 0-70 0,-3 2-20 16,0 1 18-16,-3 0 57 0</inkml:trace>
      </inkml:traceGroup>
      <inkml:traceGroup>
        <inkml:annotationXML>
          <emma:emma xmlns:emma="http://www.w3.org/2003/04/emma" version="1.0">
            <emma:interpretation id="{B95C6C7C-02D0-4A4A-B49D-F18D2418AC57}" emma:medium="tactile" emma:mode="ink">
              <msink:context xmlns:msink="http://schemas.microsoft.com/ink/2010/main" type="line" rotatedBoundingBox="2250,2719 19185,2162 19237,3752 2303,4309"/>
            </emma:interpretation>
          </emma:emma>
        </inkml:annotationXML>
        <inkml:traceGroup>
          <inkml:annotationXML>
            <emma:emma xmlns:emma="http://www.w3.org/2003/04/emma" version="1.0">
              <emma:interpretation id="{579F2DD2-4A7C-46D2-8536-2EDE3BB5330A}" emma:medium="tactile" emma:mode="ink">
                <msink:context xmlns:msink="http://schemas.microsoft.com/ink/2010/main" type="inkWord" rotatedBoundingBox="2279,3590 3133,3562 3143,3881 2289,3909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2594.53">766 2787 312 0,'0'8'459'0,"0"2"39"0,0-2 11 15,0 3-64-15,2 0-184 0,-2 2-118 16,1-1-69-16,1-1-32 0,1 1-22 16,2-1-8-16,0 0-7 0,1-1-1 15,1 0-3-15,1-2-1 0,-1-4 3 16,3 0 4-1,-1-3-1-15,1-4 8 0,1-1 7 16,-1-4 5-16,-1-4 0 0,0-2-1 16,-1-3 3-16,-1-3-5 0,-2 2-1 15,-4-4 4-15,-1 1 11 0,-1 1 17 16,-4-1 17-16,-2 3 24 0,-4 4 21 16,0 2 12-16,-1 2 5 15,-3 8-16-15,-1 2-18 0,1 4-21 16,-1 6-26-16,3 3-40 0,3 4-61 15,1 2-92-15,2-3-240 0,7 0-174 16,0 0-90-16,5 2-34 0,5 0 22 16,1-7 71-16</inkml:trace>
          <inkml:trace contextRef="#ctx0" brushRef="#br0" timeOffset="23247.76">1091 2667 112 0,'1'4'364'0,"1"-2"56"0,0 4 20 15,1 0-13-15,-2 0-102 0,1 5-90 0,1-1-69 16,0 0-50-16,-1 4-31 0,1 0-18 15,0 5-8-15,1-3-7 0,-1 2-5 0,0-1-4 16,-1-2-9-16,-1 3-8 0,3-3-9 16,-3 0-5-16,2-1-3 0,-1-3-2 15,1 0-3-15,-1-5-2 16,0 2-2-16,0-4 4 16,1 0 10-16,-1-4 14 0,2-2 4 15,1-2 6-15,0-6 3 0,3-3-1 16,-1-5-17-16,1 0-15 0,1-2-16 15,0-3-12-15,1-1-6 0,-1 4-2 16,1-2 4-16,-2 2 3 0,0 3-2 16,-1 0-22-16,-4 3-61 0,-1 4-181 15,-2 5-147-15,-2-2-78 0,2 7-30 0,0 0 9 16,-3 4 53-16</inkml:trace>
          <inkml:trace contextRef="#ctx0" brushRef="#br0" timeOffset="24335.3">1505 2817 186 0,'0'3'400'0,"0"-2"49"0,0 2 7 15,0-3-30-15,-2 4-119 0,0-2-104 16,1-1-72-16,-1 1-40 0,2 0-25 16,-3 2-14-16,3-1-5 0,-2 3-5 15,2-1-3-15,-1 0-1 0,1 3-3 16,0 0-4-16,1 2 3 0,1 0-2 16,0 1-5-16,1-1-4 0,2 2-6 0,-1-2-2 15,3 1-7-15,-1-4-2 0,2 2-4 16,-1-6 4-16,0 1-2 0,3-4 4 15,-1 0 0-15,-1-5-1 0,0-1 2 16,2-6-2-16,-5 1 2 0,0-3-1 16,0-1-2-16,-2-3 2 0,-1 4-1 15,-2-4-2-15,-3 2 2 0,-2-2 0 0,-2-1-3 16,0 3 1-16,-4 1-4 0,1 2 1 16,-1 2-1-16,-2 4-2 0,5 0-5 15,-2 3-3-15,3 4-16 0,1 1-25 16,1 4-37-16,2 4-54 0,3 0-147 15,2 4-148-15,2 3-68 0,1 2-16 16,3 0 13-16,0 3 45 16</inkml:trace>
        </inkml:traceGroup>
        <inkml:traceGroup>
          <inkml:annotationXML>
            <emma:emma xmlns:emma="http://www.w3.org/2003/04/emma" version="1.0">
              <emma:interpretation id="{62AA1213-E1B3-4792-BDBC-2EE501165F83}" emma:medium="tactile" emma:mode="ink">
                <msink:context xmlns:msink="http://schemas.microsoft.com/ink/2010/main" type="inkWord" rotatedBoundingBox="4055,3598 4279,3591 4288,3842 4063,3850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5472.61">2593 2744 153 0,'-3'3'393'0,"2"-3"47"16,-1 0 20-16,-1 1-20 0,1-1-118 15,0 0-94 1,1-1-61-16,-1 1-36 0,1 0-17 0,-1 0-10 15,0 0-9-15,-1 0-3 0,3 0-5 16,-3 0-1-16,1 1-3 0,-1 1-3 16,0-1-2-16,1 2-5 0,-3 1-8 15,2 3-11-15,0-1-9 16,0 2-13-16,-1 2-13 0,2 0-9 0,-1 3-5 16,1-1-4-16,1 2-4 0,1 1 3 0,0-4-2 15,1 3 0-15,1-2-1 0,1-1-1 16,0 0 2-16,1-2-2 0,1 0 3 15,2-6 1-15,-1 1 0 0,2-4 0 16,0-2 2-16,0-3 1 0,0-2-3 16,1-4 2-16,-1-3-2 0,0-4 1 15,0 2 3 1,-1-4-4-16,-4 1 0 0,0-1-1 16,-3 2 0-16,0 0 3 0,-3 0 0 15,-2 3 4-15,-3 1 0 0,0 2 4 16,-2 1-3-16,-1 3-2 0,1 5-3 15,-2 0-2-15,3 6 0 0,-1-2-2 16,2 5-1-16,1 3-1 0,2 0 2 16,2 4-1-16,0 1 0 0,3 2 1 0,0 2 0 0,3 0 0 15,0 2 0-15,2-4-2 16,2 0-2-16,1 0 2 0,2-4-2 16,-1 0 13-16,4-2 8 0,-1-3 9 0,1 0 6 15,2-3 0-15,-1-4 6 0,0 0-10 16,0-5-10-16,2-1-3 0,-3-1-17 15,1-1-62 1,-3-2-230-16,0 5-213 0,-4-4-113 16,-2 5-58-16,-1 4-21 0,0 2 43 15,-1 2 218-15</inkml:trace>
        </inkml:traceGroup>
        <inkml:traceGroup>
          <inkml:annotationXML>
            <emma:emma xmlns:emma="http://www.w3.org/2003/04/emma" version="1.0">
              <emma:interpretation id="{B5D1C28F-D5D8-4FFC-90EA-DEF8889E2616}" emma:medium="tactile" emma:mode="ink">
                <msink:context xmlns:msink="http://schemas.microsoft.com/ink/2010/main" type="inkWord" rotatedBoundingBox="4783,2781 6738,2716 6774,3811 4819,3876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6580.19">3288 2953 288 0,'0'2'394'0,"0"3"35"0,0-5-14 0,0 0-47 16,2 4-104-16,-2-8-80 0,2 4-57 15,-1 0-38-15,-1-7-16 0,3 2-11 16,-1-2-13-16,3-3-9 0,-2-2-8 16,2 0-8-16,1-5-6 0,-2 1-5 15,4-2 0-15,-1-3-2 0,-1-1 0 16,4 1 0-16,-2-2 2 0,0 1 0 0,0-1 0 15,-1 5-2-15,-1 0-1 0,1 1-3 16,-1 5-6-16,-1 0-1 0,-2 3 0 16,1 3-1-16,-1 1 1 0,0 3 9 15,-3 2 8-15,3 2 10 0,-3 3 9 16,0-1 5-16,0 4 4 0,2-1-7 16,-2 4-7-16,0-2-8 0,2-1-7 0,-1 2-6 0,1 0-3 31,-1 1-3-31,0-1-2 0,-1 2-2 0,3-1 0 0,-1-4 0 0,1 4 0 15,-1-3 0-15,1-3 0 16,-1 0 0-16,-1-1-1 0,2 0 2 16,-1-2 0-16,1-4 1 0,0 0-1 0,2-4 4 31,0-1-2-31,2-3-3 0,-1 2 1 0,1-2 1 16,0-1-1-16,-1 2 0 0,2 0-1 15,-1 4 0-15,-1 1-2 0,0 2-4 16,-1 4-2-16,0 0 3 0,-2 3 3 15,0 4 15-15,-2 2 12 0,2 0 15 16,-1 1 13-16,0 1 10 0,-2-1 2 16,1-1-6-16,-1-2-12 0,0-1-13 0,2 0-12 15,-1-4-10-15,1-1-4 0,0-3-6 16,1-3-3-16,2-3-5 0,1-4-6 16,2-3-8-16,0 0-5 0,1-5-1 15,2 1 3-15,2 1 1 0,-2 0 8 16,1 1 8-16,-2 3 6 0,1 0 3 15,-1 6 3-15,1 1 4 16,-3 2-2-16,0 3-1 0,-1 4-6 16,-2 4-2-16,0 0 9 15,0 4 10-15,-2 3 15 0,-1-1 11 0,-2 2 11 16,-2-1 5-16,2 3-7 16,-1-2-8-16,-1-2-14 0,0-1-11 15,2-4-9-15,0 0-30 0,-1-1-49 16,-1-4-87-16,2-2-225 0,0-2-169 15,0-5-87-15,3-3-25 0,-1-2 22 16,3-2 72-16</inkml:trace>
          <inkml:trace contextRef="#ctx0" brushRef="#br0" timeOffset="26993.5">3900 2702 181 0,'3'4'452'15,"3"0"48"-15,-1-2 24 0,2 1 9 16,-1 2-205-16,1-5-134 0,1 0-75 16,2-2-45-16,0-3-20 0,-1 0-22 15,1-4-12-15,-1-1-6 0,0-2-4 16,1 1-1-16,-4-2-3 0,1-2 0 15,-4 2 0-15,0 2-3 0,-3 0 1 16,-1-2 0-16,-2 5-2 0,-4 0-1 16,1 2-1-16,-1 2 0 0,-1 2 0 15,1 2-1-15,-1 4-1 0,0 2-2 16,0 4 0-16,1 2 1 0,1 4 6 16,0 1 4-16,2 3 3 0,1 0 8 15,1 1 7-15,2 1 7 0,0 1-4 16,2-2-1-16,1-3-2 0,1 2-7 15,0-5-3-15,1-1-4 0,3-2-4 16,-1-3-4-16,-1-5-29 0,2-4-72 0,-2-4-191 0,0-5-157 16,-1 0-85-16,1-6-40 15,-1-2 3-15,2-1 61 0</inkml:trace>
          <inkml:trace contextRef="#ctx0" brushRef="#br0" timeOffset="27926.61">4090 2415 107 0,'0'0'451'16,"-1"0"50"-16,2 0 38 0,-1 0 29 0,5 0-172 16,0 0-139-16,0 3-80 0,3-3-31 15,2 0-23-15,3 0-23 0,2 0-15 16,-2 0-19-16,3 0-14 0,2-3-20 16,-3 2-12-16,4 1-7 0,-2 0-49 15,-5 0-85-15,0 1-232 0,-4 2-154 16,0 1-85-16,-1 3-37 0,-2 2 16 15,-2 2 74-15</inkml:trace>
          <inkml:trace contextRef="#ctx0" brushRef="#br0" timeOffset="27394.4">4162 1915 383 0,'0'-7'446'0,"2"3"40"0,-2 4-9 15,0 0-65-15,0 3-137 0,0-2-87 16,0 6-47-16,0 0-26 16,0 6-13-16,0-1-12 0,0 4-6 0,2 2-4 15,-1 4 2-15,-1 3 4 0,0 5 1 16,2 0 5-16,-2 6-1 0,1 0-5 0,-1 5-12 16,0 2-13-16,2-1-14 0,-2 3-14 15,0-1-14-15,0-1-7 0,2-1-5 16,-2-3-4-16,0-1-1 0,0-3 2 15,0-3-3-15,0-4 1 0,0-5-1 16,0-4-1-16,0 1-17 0,0-8-33 16,0-3-50-1,-2-2-65-15,2-7-158 0,-2-7-178 16,-1-2-99-16,2-6-31 0,1-3 15 16,0-2 49-16,0-4 149 0</inkml:trace>
          <inkml:trace contextRef="#ctx0" brushRef="#br0" timeOffset="27709.26">4306 1970 311 0,'1'0'440'0,"2"6"45"16,-3-1 7-16,2 7-42 0,0 3-139 15,-1 3-91-15,-1 3-52 0,0 2-29 16,2 6-11-16,-2 1-10 0,1 5-9 16,-1 2-13-16,2 3-11 0,-2 1-7 15,0 1-14-15,0 3-13 0,-2-3-11 16,2 1-8-16,-1-1-8 0,-1-1-11 16,1-2-4-16,-1-5-1 0,2 0-2 15,-2-5-3-15,2-5-20 0,0-1-38 16,-3-10-72-16,0 1-152 0,0-11-194 15,-1-2-116-15,0-4-40 0,0-1 7 16,-2-7 47-16,0 0 145 0</inkml:trace>
          <inkml:trace contextRef="#ctx0" brushRef="#br0" timeOffset="28943.83">4660 2588 42 0,'3'-2'370'16,"3"-2"44"-16,-1 1 33 0,0 2-3 0,0-3-122 15,0 0-116-15,1 0-67 0,-1 0-36 16,2 0-20-16,-1-2-13 0,-1-2-10 15,3 1-9-15,-1 1-7 16,-1-4-8-16,1 2-7 0,-2 0-9 16,1-2-7-16,-3 0-4 15,1-1-2-15,-1 1-3 0,-2 2 6 16,-1-2 4-16,0 2 1 0,0 2 3 16,-3-2 3-16,0 2 7 0,-2-1 0 15,0 4-2-15,-1-1 0 0,-1 4-3 16,-1 0 1-16,-1 4-1 0,0-1-1 15,-1 4-1-15,1 3 1 0,-1 2-3 16,0 2-3-16,-1 2-4 0,2 0-6 0,0 3-2 16,-1-1-2-16,4 3-2 0,-3 1-4 15,5 0-4-15,0 0 0 16,1 0-1-16,2-1 4 16,1-1 3-16,1-2 6 0,2 1 10 15,2-3 6-15,2 1 2 0,1-6-3 0,1 0 0 16,-1-4 0-16,3 2 5 0,0-5 2 15,0-4 1-15,2 0 1 16,0-4 1-16,-1-5 0 0,1 2-11 0,-2-8-7 16,2 1-2-16,-3 0-2 0,-2-4-3 15,1-1 0-15,-3 1 1 0,0-2-1 16,-2 2-1-16,-1-1 0 16,0 3-1-16,-3 1 2 0,0 4-2 15,0-2 1-15,0 6 0 0,0 0 2 0,0-1-3 16,0 6-3-16,0-2-1 0,0 3-2 15,0-2 0-15,3 3 1 0,1 0 0 16,0 0 1-16,0 0 1 16,1 0 0-16,2 0 1 0,-3-2 0 15,3 2 1-15,-1-2-1 0,1 0 1 0,-1 0 0 16,1-2 0-16,-3 0 1 0,1 0 0 16,-2 2 2-16,-2 0 0 0,1-2 9 15,-1 4 5-15,-2 0 3 0,-1 0-1 16,0 4 1-16,-1 2 5 0,-2 0 7 15,0 2 0-15,-1 4 9 0,-1 1 7 16,1 5 3-16,-1-1 2 0,4 4-6 16,-2-1-5-16,4 1-7 0,1 1-8 15,0-1-5-15,1-3-8 0,4 0-5 16,0-5-6-16,1 1-2 0,4-5 0 16,-2-4-1-16,3-4-30 0,-2-2-63 15,2-4-125-15,-3-7-232 0,0 0-154 0,-3-5-81 16,0 4-14-16,2-4 39 15,-6 3 114-15</inkml:trace>
          <inkml:trace contextRef="#ctx0" brushRef="#br0" timeOffset="29399.6">5015 2499 264 0,'6'0'488'15,"2"-4"44"-15,-1 2 32 0,1-6-11 16,1-3-211-16,0-3-137 0,3 0-77 16,-3-4-43-16,4-2-31 0,-2-1-22 15,-2-3-14-15,4-2-8 0,-3-3-1 16,-1 1-4-16,-1 1-1 0,-2-3 0 16,-3 2-1-16,0-5 1 0,-3 3 0 15,-1-5-1-15,-2 0-1 0,-1-1 0 0,-3 2 0 16,-2-3-1-16,1 4-1 0,-1 1 2 15,1 5-1-15,0 7 0 0,2 4 2 16,0 6-3-16,-2 4 0 0,2 4 0 16,-1 6-1-16,1 5 1 0,0 3 5 15,1 3 9-15,0 6 8 0,0 3 11 16,1 4 16-16,-1 1 17 0,1 5 16 0,0 3 18 16,1 3 16-16,0 3 14 0,1 4 8 15,-1 2-3-15,3 1-3 0,-2 2-15 16,2-3-16-16,2 3-20 0,-2-2-20 15,3-1-15-15,0-4-16 0,1-5-10 0,-1-3-8 16,0-3-6-16,0-5-7 16,2-5-36-1,-2-6-55-15,-2-4-80 0,2-4-127 0,1-6-244 16,-4-4-150-16,1-4-50 0,4-3 8 16,1-4 55-16,-1-1 116 0</inkml:trace>
          <inkml:trace contextRef="#ctx0" brushRef="#br0" timeOffset="29593.79">5185 2590 378 0,'1'13'511'16,"2"1"35"-16,-1 1 23 0,0 2-52 15,-1 1-227-15,2 0-128 0,-3-1-64 0,0-1-34 16,2-2-25-16,-2-2-42 0,0-5-74 15,0 0-191-15,0-7-162 16,0 0-84-16,0-8-47 0,0-2 5 0,0-4 52 16</inkml:trace>
          <inkml:trace contextRef="#ctx0" brushRef="#br0" timeOffset="29719.21">5225 2352 378 0,'0'-11'567'16,"0"9"47"-16,0 0 19 0,-1 4-40 15,-1 1-369-15,1 4-395 0,-1-1-231 16,0 2-126-16,2-1-61 0,2 3-2 16,1-3 68-16</inkml:trace>
        </inkml:traceGroup>
        <inkml:traceGroup>
          <inkml:annotationXML>
            <emma:emma xmlns:emma="http://www.w3.org/2003/04/emma" version="1.0">
              <emma:interpretation id="{0B9A41AA-527F-4311-BECC-A7E2B2971B26}" emma:medium="tactile" emma:mode="ink">
                <msink:context xmlns:msink="http://schemas.microsoft.com/ink/2010/main" type="inkWord" rotatedBoundingBox="7808,2536 11256,2423 11297,3644 7848,375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0605.5">6337 2464 169 0,'2'-1'433'0,"0"-2"48"0,-1 1 31 15,-1 0-20-15,2 0-161 0,-2 2-124 16,2 0-75 0,-2 0-36-16,1 0-14 0,-1 2-4 15,0 2-2-15,2 0 7 0,-2 2 7 16,0 2 0-16,0 3-10 0,0 3-12 15,-2 0-12-15,1 4-15 0,-3 2-14 16,3 3-11-16,-3-1-7 0,1 3-5 0,1-1 3 16,-1 0-4-16,0 0 0 15,-1-3-1-15,3-3 0 0,-1 0-1 0,0-3-1 0,1-5-1 16,1-4 1-16,0-2-1 0,1-8 1 16,3-2 0-16,1-6 1 0,1-7 1 15,1-1-1-15,3-4 1 0,1-3 1 16,0-1 0-16,2-3-3 0,-1 3 1 15,3 4-1-15,-1-1 1 0,-1 3-1 16,1 4 0 0,-3 3 0-16,0 6 0 0,0 2 0 15,-3 5-1-15,0 4 1 0,-2 6 0 16,0 5 0-16,-2 1 2 0,-1 7 12 16,-3-2 12-16,0 6 9 0,-2 1 7 15,-1 0 3-15,-2 1 1 0,2-2-13 16,-2 3-11-16,4-6-10 0,-2-2-7 15,0-3-36-15,1-6-66 0,1-2-156 16,1-9-227-16,0 0-118 0,0-10-64 16,1-3-2-16,1-1 48 0,1-6 147 15</inkml:trace>
          <inkml:trace contextRef="#ctx0" brushRef="#br0" timeOffset="30977.52">6637 2590 173 0,'5'2'445'0,"3"2"61"0,-3 0 44 16,3 0-1-16,-1-1-170 0,1-3-119 16,0-3-75-16,4-1-54 0,-3-4-40 15,1-2-25-15,-1 0-23 0,-1-4-13 16,-2 0-13-16,2-3-7 0,-3-1-3 15,-2 2-2-15,0 0 1 0,-3-1-1 16,0 3-1-16,-3 4 7 0,-2 0 9 16,0 3 1-16,-1 3 3 0,0 7-1 15,-2 3 0-15,2 4-7 0,-2 2-7 16,2 6-5-16,-1 3-2 0,2 1-1 16,0 2 0-16,2-1-1 0,2-1-1 15,-1-1 1-15,4 0-1 0,-1-1-1 0,2-3 1 16,-1-3 1-16,3-2-5 0,0-4-13 15,1-2-37-15,-1-4-73 0,0-4-204 16,0-2-160-16,-1-3-82 0,0-3-34 16,0 2 18-16,0-5 56 0</inkml:trace>
          <inkml:trace contextRef="#ctx0" brushRef="#br0" timeOffset="31377.78">6867 2559 237 0,'10'-4'439'16,"3"-2"43"-16,0 1 30 0,2-6-31 16,-1-1-183-16,1-4-109 0,1 0-60 15,2-6-30-15,-2-3-18 0,1-2-9 16,-1-1 1-16,0-4 5 0,-2-1-1 16,-1-3-9-16,-2 0-9 0,-1-3-14 15,-4-2-14 1,1-3-14-16,-4-1-5 0,-2 0 3 15,-1 2 4-15,-3 2 2 0,0 6 1 16,-2 0 0-16,0 5-3 0,0 3-9 16,-1 4-8-16,1 5-5 0,0 5-4 15,0 2 2-15,-1 8 1 0,1 0 8 16,0 7 1-16,-2 6 2 0,1 4 0 16,-1 6 1-16,-1 8 0 0,0 2-5 0,0 4-2 15,-1 5-1-15,3 6 7 0,-2 1 7 16,2 6 7-16,-1 0 1 0,2 0 3 15,0 1 1-15,2 0-8 0,2 0-11 0,-3-5-7 16,4-3-7-16,0-5-14 0,2-1-35 16,0-6-63-16,-1-5-176 15,-1-8-188-15,3-4-94 0,-3-6-43 0,2-1 4 16,0-7 45-16,-2-2 175 0</inkml:trace>
          <inkml:trace contextRef="#ctx0" brushRef="#br0" timeOffset="31837.27">7177 2397 107 0,'11'-6'434'0,"-1"-2"46"16,-2 0 24-16,3-4 13 0,-3-2-186 0,1-3-148 15,1-1-79-15,0-4-43 16,-1-2-19-16,-1 0-6 0,2-4-5 16,-3 0-4-16,1 0-3 0,-2-4-2 15,-1 3-2-15,-1-1 1 0,-3-1 4 16,-1 1 6-16,-1 1 7 0,-3-1 1 0,1 3 0 16,-2-1-2-16,-1 4-7 15,-1 2-8-15,3 1-5 0,0 7-4 16,-1 2-5-16,0 6-4 0,0 4-1 15,2 6-2-15,-2 4-1 0,0 4 3 16,0 6 5-16,1 5 11 0,-1 3 10 0,0 7 13 16,-1 2 17-16,0 5 9 15,1 4 12-15,0 3 13 0,1 4 6 16,-1 2 1-16,0 1-4 0,0 3-9 16,0 0-13-16,0-1-18 0,2 1-17 15,0-6-15-15,1 0-9 0,0-9-6 0,2-5-24 16,-2-7-57-16,1-5-94 0,-1-11-248 15,-1-8-174-15,3-6-92 16,0-9-28-16,3-9 28 0,0-2 82 0</inkml:trace>
          <inkml:trace contextRef="#ctx0" brushRef="#br0" timeOffset="32043.39">7485 1639 447 0,'6'-3'544'0,"-4"10"36"15,0 5 24-15,-2 6-70 0,-2 7-238 16,-3 5-135-16,0 3-87 0,-3 7-97 0,-1 2-239 16,-1 1-175-16,-2 2-92 15,1 0-49-15,-1 1-13 0,0-3 49 16</inkml:trace>
          <inkml:trace contextRef="#ctx0" brushRef="#br0" timeOffset="32963.94">7860 2527 236 0,'-1'0'438'0,"-1"0"46"16,-1 0 14-16,-1 0-31 0,0 3-153 15,-1-2-110-15,1 1-67 0,-3 0-34 16,1 0-16-16,1 1-14 15,0-2-11-15,-1 3-8 0,-1 3-4 16,1-4-6-16,0 4-7 0,0 1-4 0,1 0-7 16,-1 2-6-16,1 2-7 0,0 2-4 15,0 1-7-15,2 0-4 0,3 0 2 16,0 3 4-16,0 0 12 16,5-1 12-16,1 1 10 0,1-4 5 15,2 3 0-15,3-6-2 0,1 0-13 0,2-3-9 16,3-4-7-16,-3-4-5 0,2-4 0 15,1-6-1-15,-1-2 2 16,-1-7-2-16,0-1-1 0,-3-2 1 0,-1-2-1 16,-2-1-1-16,-4-2 0 0,-3 2 1 15,-1 0-1-15,-5 1-1 0,-4 3-2 16,-1 3 0-16,-5 4-2 0,1 4 0 16,-2 6 0-16,-2 6-1 15,0 1-1-15,2 6 2 0,0 5-1 0,2 2-3 0,4 3-31 16,2-1-60-16,4 0-154 0,-2-1-208 15,4-4-110-15,2 2-54 0,0-1-1 16,6-4 43-16,-1 0 148 0</inkml:trace>
          <inkml:trace contextRef="#ctx0" brushRef="#br0" timeOffset="33316.45">8080 2456 294 0,'3'11'472'16,"-3"3"38"-16,2 0 27 0,-2 4-47 15,0 2-196-15,2 2-120 0,-1 1-70 16,-1-1-41-16,4 0-26 0,-3 0-16 0,1-4-9 15,1-3-7-15,0-3-3 0,0-4 1 16,-1-1 6-16,0-7 2 0,1-7 2 16,0-1 1-16,0-7-2 0,0-3 3 15,1-3-7-15,1-4-1 0,3 0-6 16,-1-2 1-16,-1 2 0 0,2 3-2 16,0 4 0-16,0-1 0 15,1 8-8-15,-2 2-34 16,1 1-134-16,-4 4-195 0,1 2-103 0,0 2-55 15,-2 2-22-15,1 2 19 0,-3 0 126 16</inkml:trace>
          <inkml:trace contextRef="#ctx0" brushRef="#br0" timeOffset="34120.93">8400 1691 114 0,'3'0'346'15,"-1"0"54"-15,-1 3 28 0,3-3-8 16,-3 4-80-16,1 0-62 0,0-1-41 16,-2 5-25-16,0 1-19 0,0 3-19 15,0 4-12-15,0 5-8 0,0 1 0 16,0 7-12-16,0 1-10 0,0 6-13 15,0 2-17-15,0 6-21 0,0 0-22 16,0 3-19-16,0 3-15 0,-2-1-9 16,0 4-7-16,-1-1-5 0,1-3-5 15,-1 2-6-15,2-5-8 0,-3-1-2 16,2-5-6-16,1-3-1 0,-3-6 2 16,4-5 4-16,-3-6 5 0,3-3 6 15,-2-6 6-15,2-2 4 0,-1-7 6 0,1-2 2 0,1-5 3 16,1-4-1-16,1-4 0 0,3-1-3 15,0 0 0-15,2-2-7 0,2 0 0 16,0 2 1-16,-1 1 1 0,3 4 0 16,-1 2 3-16,-1 1 4 15,1 6-2-15,1 4-3 0,-1 0-3 16,-2 6-4-16,-1 0-3 0,0 4-5 16,-2 1-1-16,-2 1-4 0,-3-2-1 15,-1 3-5-15,-1-3-2 16,-6 0-1-16,2 0-1 0,-3-2-1 0,-2-4 2 15,0 1 2-15,1-6 4 0,-3 1 0 16,1-4-23-16,-2 0-35 0,4-4-48 0,1-2-80 16,0 2-202-16,3-4-161 0,2 2-63 15,2-5-7-15,4 2 28 0,2-2 69 16</inkml:trace>
          <inkml:trace contextRef="#ctx0" brushRef="#br0" timeOffset="34305.84">8664 2464 245 0,'5'6'510'16,"-1"2"48"-16,0 3 28 0,-1 3 10 15,-1 0-246-15,0 0-155 0,-1 3-89 16,1-1-49-16,-1-2-26 0,1-2-39 16,1-2-57-16,-3-3-158 15,0-7-169-15,4-3-108 16,-1-4-53-16,0-2-8 0,0-3 37 15,2-6 142-15</inkml:trace>
          <inkml:trace contextRef="#ctx0" brushRef="#br0" timeOffset="34437.51">8758 2283 214 0,'4'-18'532'16,"-3"4"58"-16,-1 7 33 0,0 0 14 0,-1 5-219 16,1 4-220-16,0 5-184 0,-2-4-262 15,2 5-193-15,0-1-101 0,2 0-54 16,-1 2 4-16,2-1 63 0</inkml:trace>
          <inkml:trace contextRef="#ctx0" brushRef="#br0" timeOffset="35091.73">8811 2129 371 0,'3'-10'530'0,"0"2"62"16,4 0 56-1,1 4-18-15,-2 2-198 0,6 2-114 16,2 0-64-16,3 2-46 0,2 2-49 16,1-1-41-16,1 5-35 0,0-1-29 15,0 1-22-15,0 1-22 0,-2 0-45 16,-2 0-66-16,-4 0-91 0,-1 2-202 15,-4 0-201-15,-1 0-95 0,-1 2-19 16,-1-1 33-16,2 2 69 0,-3-1 195 0</inkml:trace>
          <inkml:trace contextRef="#ctx0" brushRef="#br0" timeOffset="34866.46">8983 1545 204 0,'-1'-6'448'15,"1"4"42"-15,-2 1 25 0,2 1-16 16,-1 3-177-16,-1 1-117 0,0 4-58 16,2 5-22-16,0 1 0 0,0 4 9 15,2 7 12-15,0 2 10 0,-1 8 9 16,2 6 6-16,1 6-4 0,-3 4-7 16,2 1-21-16,-1 5-26 0,-2 0-22 15,2-1-25-15,-4 1-20 0,2-2-19 16,-2-2-12-16,2-2-7 0,-1-7-2 15,-1-2-14-15,1-5-40 0,-1-5-72 16,-1-5-95-16,-2-5-230 0,-1-5-191 16,-1-9-93-16,1-2-14 0,-1-6 39 15,-2-2 82-15,0-6 220 0</inkml:trace>
          <inkml:trace contextRef="#ctx0" brushRef="#br0" timeOffset="35526.48">9159 2390 257 0,'2'3'502'0,"-2"4"62"0,2-3 44 0,-2 0-3 16,-2-1-196-16,2 1-129 16,-2 3-77-16,1 0-50 0,-1 0-31 15,1 3-22-15,1-2-18 0,1 5-20 16,1-2-19-16,1 2-18 0,3-1-15 16,4 2-16-16,-3-1-10 0,6-2-4 15,2-3 0-15,-1 1 6 0,1-5 12 0,1-2 6 0,1-2 11 16,-3-5 6-16,0 0 6 0,-2-5-3 15,1-3-21-15,-3-3-26 0,-1-3-34 16,-3 0-35-16,1-4-36 0,-3-3-28 16,-4-1-7-16,-3 1 3 0,-3 0 19 15,-3 1 27-15,-1 4 32 0,-3 4 36 16,-1 3 33-16,-1 6 27 0,0 4 19 0,1 4 23 16,-1 5 15-16,2 4 14 0,3 3 9 15,0 2 7-15,4 2 7 0,0 2-3 16,2-1-8-16,1 1-15 0,5 0-15 15,1-1-17-15,3-2-21 0,2 2-14 16,2-3-8-16,2-4-3 0,-1 0-2 16,2 1-8-1,0-6-41-15,-2-2-117 0,-4-3-261 16,0-4-139-16,-4 0-78 0,2-3-30 16,-2 1 23-16,-3-2 107 0</inkml:trace>
          <inkml:trace contextRef="#ctx0" brushRef="#br0" timeOffset="36140.43">9507 2359 112 0,'1'-2'380'0,"2"0"50"0,1-1 33 0,-1 2-28 16,2-4-123-16,0 0-99 0,0-4-61 16,1 1-40-16,-1-2-25 0,3-4-20 15,0-3-16-15,0 2-11 0,0-6-10 16,0 0-9-16,0-4-8 0,1-2-6 16,-2 0 1-16,1-3-3 0,-2 0-1 15,0-2-2-15,0-3 1 0,-1-1-2 0,-2-3 0 0,-1 1 14 16,-2-3 12-16,-2 0 13 0,1 0 5 15,-3 3 7-15,0 5 4 0,-3 3-14 16,2 4-13-16,-2 4-9 0,-1 8-10 16,0 0-6-16,2 7-1 15,-2 5 0-15,0 4-3 0,0 5 0 16,2 7 0-16,0 1 5 0,-3 10 8 16,3 3 8-16,1 7 12 0,-1 5 16 15,1 3 10-15,0 3 0 0,3 5-1 16,-1 3-6-16,2-4-14 0,1 3-9 15,-1 0-13-15,2-3-8 0,-1-1-3 16,1-5 0-16,1-3-3 0,-1-2-4 0,1-7-28 16,1-4-55-16,-3-6-117 0,-1-5-210 15,-1-7-133-15,0-2-68 0,2-4-10 16,0-4 32-16,0 0 109 0</inkml:trace>
          <inkml:trace contextRef="#ctx0" brushRef="#br0" timeOffset="36508.46">9598 2521 316 0,'8'6'487'0,"0"-2"49"0,0 0 33 15,-1-2-36-15,5-2-208 0,-3-4-122 0,3-2-72 16,-3-2-46-16,3-4-29 0,-1 0-22 15,-1-2-17-15,0 0-5 0,-2-3-5 16,-2 1 0-16,-1 0-5 0,-2-1 0 16,0 1 0-16,-3 0-1 0,-3-1-1 0,0 4 0 15,-2 1 0-15,-1 1 3 16,-1 5-3-16,-1 2 0 16,0 6 1-16,0 4-1 15,0 7-1-15,-1 1-1 0,1 7 1 0,0 0 7 16,4 5 13-16,-3 3 11 0,5 0 13 15,2-3 7-15,4 0 7 0,1-1-6 16,3-3-11-16,1-2-9 16,3-3-10-16,1-6-42 0,2-7-126 15,-3-4-255-15,1-4-134 0,-4-3-72 0,-1-3-41 0,-1 1 14 16,-6-1 113 0</inkml:trace>
        </inkml:traceGroup>
        <inkml:traceGroup>
          <inkml:annotationXML>
            <emma:emma xmlns:emma="http://www.w3.org/2003/04/emma" version="1.0">
              <emma:interpretation id="{77061D00-5B82-4E9B-8839-F0136341FB18}" emma:medium="tactile" emma:mode="ink">
                <msink:context xmlns:msink="http://schemas.microsoft.com/ink/2010/main" type="inkWord" rotatedBoundingBox="12249,3045 13154,3016 13184,3951 12280,3981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7375.36">10774 2134 199 0,'0'-2'407'0,"0"2"48"0,-2 2 9 16,2 0-19-16,-2-2-122 0,2 2-101 15,-1 2-62-15,-1 0-34 0,1 2-19 16,-1 0-14 0,0 0-13-16,-1 3-6 0,1 0-9 15,-1 1-3-15,0 3-3 0,0 1-2 16,0 0-2-16,1 4 1 0,0 0 5 0,-1 3-4 0,-1 3 5 0,3 1-6 16,-1-1-8-16,0 4-6 0,2-1-2 15,0 1-2-15,2 0-13 0,1 1-8 31,2-1-10-31,2-1-10 0,1 0-18 0,5-5-11 0,0 0 1 16,4-4 19-16,1-3 14 0,1-6 18 16,1-7 18-16,2-2 15 0,3-6 13 15,-1-5-6-15,4-7-8 0,-2-2-6 16,3-6-10-16,-1-4-9 0,-2-1-11 16,-1-5-8-16,-3 1-1 0,-1 1-5 15,-4-1 0-15,-2 3-1 0,-2 1 0 0,-4-1 1 16,-3 5-1-16,-1 2 0 0,-2 4 1 15,-2 1-22-15,-2 5-36 0,-1 3-51 16,1 1-75-16,-4 6-154 0,-1 1-188 16,0 2-104-16,-1 4-30 0,-1 0 16 15,3 2 53-15,-3 2 144 0</inkml:trace>
          <inkml:trace contextRef="#ctx0" brushRef="#br0" timeOffset="37801.38">10981 2187 245 0,'0'4'469'0,"-2"0"50"0,2 2 37 15,-1 2-19-15,1-2-182 0,-4 5-121 16,4-2-70-16,-3 3-33 0,2 3-16 16,-1 1-7-16,0 2 4 0,0 2 10 0,0 5 4 15,-1 3 8-15,2 3-9 0,-3 3-11 16,0 2-20-16,-3 7-19 15,2-1-8-15,0 6-11 0,-1-4-6 16,0 0-4-16,-4 1 0 0,3-2 2 16,-3-1-14-16,0-1-7 0,2-2-11 15,0-3-5-15,0-6-5 0,3-1-5 16,2-7-19-16,3-3-41 0,-2-5-68 16,0-6-95-16,2-1-211 0,0-7-202 0,0 0-89 15,4-10-17-15,-4 2 39 0,3-3 77 16,2 0 206-16</inkml:trace>
          <inkml:trace contextRef="#ctx0" brushRef="#br0" timeOffset="39318.76">11556 2495 258 0,'3'-2'382'0,"-3"-2"32"0,2 1 10 15,0 3-25-15,-2-1-93 0,0 1-78 16,0 0-60-16,0 1-44 0,-2 2-28 15,0-3-22-15,2 4-10 0,-1-2-9 16,-1-1-5-16,1 4-4 0,1-1-2 16,-4 2 2-16,4 2 0 0,-3-1-1 15,2 0 4 1,-3 4 0-16,1-1-3 0,1 2-8 16,-1 0-6-16,0 4-14 0,0 0-10 0,0 1-10 15,-1 1-4-15,0 0 5 0,1 3 3 16,2-3 7-16,-3 0 7 15,1-5 3-15,0 4 0 0,1-5-5 16,-1-2-3-16,2 1-4 0,1-5-2 16,0-3-5-16,0-3-5 0,0-1-2 0,0-5-6 15,1 0-6-15,2-6 1 0,1-4 2 16,-1 1 5-16,2-3 7 0,-1-3 8 16,0 1 8-16,1-2 3 15,2 2 0-15,-3-1-2 0,0 1 1 16,1 2-2-16,-4 0-1 0,2 1-4 0,-1 6 0 15,0-2 0-15,-2 5-3 0,0 0-1 16,0 2-2-16,0 2 0 0,0-1-1 16,0 4-1-16,0 1 0 15,-2 0-2-15,0 0-1 0,2 1 3 16,0 2-1-16,-1 1-1 0,-1 2 13 0,2 0 7 16,-1 2 3-16,-1 0 6 0,0 2 5 15,-1 0-1-15,1 3-9 0,1-1-3 16,-1 0 0-16,1 4-4 15,-3-2-6-15,4 3 0 0,-3-4-1 0,2 4-1 16,-1-3-2-16,0 1-1 0,2-4 1 16,-2 0 2-16,0-2-2 0,2-2-2 15,0-3-4-15,0 0-1 0,0-4-6 16,2-4 2-16,0 0-1 0,-2-6 4 16,4 0 4-16,-3-3 7 0,-1 1 5 15,2 1 2-15,-1 0 2 0,-1 1-1 0,-1 1-2 0,-1 4-1 16,1-1-4-16,-1 3-2 0,0 1 2 15,-2 0-4-15,0 2 0 0,0 2-1 0,0-2 1 16,0 0 2-16,0 2-1 0,-3-2-3 16,4 0 5-16,-2 0 0 15,0 0 0-15,-1 0 0 0,0 0-1 0,1 0 0 16,-3 0 0-16,0 0-4 0,0 3-2 16,2-3 0-16,-2 2 0 0,0 0-2 15,2-2 2-15,1 2 0 0,-1-1 2 16,1-1-2-16,3 3-2 0,-1-3-1 15,3 0 0-15,0-3-2 0,2 3 1 16,1-1 0 0,0-1-1-16,2 2 4 0,3 0 0 15,-1 0 12-15,1 2 7 0,4-1 2 16,1 2 1-16,-1 0-2 0,0 3-5 16,1-3-18-16,3 1-9 0,-1 0-3 15,-2 0-6-15,2-1 0 0,-2-2 2 16,0 2 1-16,-1-2 4 0,-3-1-1 15,1 0 4-15,0 0 6 0,-4-1 3 0,1-2 3 16,-3 2 3-16,0-5 2 0,-3 5 1 0,1-3 1 16,0 2-2-16,0 0 1 15,-1 0-3-15,-1 2-1 0,0 0-3 16,0 0-2-16,0 0-2 0,0 2-6 16,0 0-3-16,-1 2-28 0,-1 2-50 15,-1-3-98-15,1 1-242 16,-2-3-138-16,1 3-68 0,-2-1-9 15,2 4 29-15,0 0 85 0</inkml:trace>
        </inkml:traceGroup>
        <inkml:traceGroup>
          <inkml:annotationXML>
            <emma:emma xmlns:emma="http://www.w3.org/2003/04/emma" version="1.0">
              <emma:interpretation id="{700E0A57-5463-4DB1-95C7-99A9AC2E3EE6}" emma:medium="tactile" emma:mode="ink">
                <msink:context xmlns:msink="http://schemas.microsoft.com/ink/2010/main" type="inkWord" rotatedBoundingBox="13956,2551 15761,2492 15794,3495 13989,3555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3990.64">12884 2346 374 0,'1'3'469'0,"2"-1"49"0,1 2 15 0,-4 0-75 16,1 0-150-16,-1 2-103 0,2 0-68 15,-2 4-40-15,1 2-33 0,-1 2-22 16,0 3-18-16,2 1-10 0,0 3-5 16,-1-2-2-16,-1 4 9 0,0-2 10 15,2-2 12-15,-2-2 8 0,0-1 7 16,0-2 2-16,-2-3-8 0,2-4-8 16,0-3-12-16,2-2-9 0,-1-4-8 15,3-2-3-15,1-6-1 0,-1-4-4 16,3 0 1-16,3-7-2 0,0 1 0 15,1-2 2-15,0 2-2 0,1 1-16 16,0 1-33-16,-3 4-47 0,-1 4-77 16,0 2-174-16,-4 2-159 0,0 3-67 15,1 6-13-15,-3-2 26 0,3 2 59 0</inkml:trace>
          <inkml:trace contextRef="#ctx0" brushRef="#br0" timeOffset="44339.36">13136 2474 145 0,'-2'3'455'0,"2"-3"56"15,0 1 29-15,-1 2 9 0,1 1-178 0,0 0-139 16,0 3-87-16,1 2-47 0,3-1-29 0,-1 2-15 16,2 0-14-16,3 1-18 0,0 0-12 15,2 0-10-15,0-3 0 0,1-3 4 16,-1 2 12-16,3-7 11 0,0 0 11 15,0-7 16-15,-1 0-1 0,2-3-7 16,-1-4-10 0,-1-3-7-16,-3-1-7 0,-2-2-9 15,-2-1-3-15,-3 3-2 0,-4-2-3 16,-1 0-2-16,-3 3 0 0,-5 1-2 16,0 4-1-16,-4 5 0 0,1 2 0 15,-1 7 0-15,0 4-1 0,1 4 0 16,0 5 0-16,3 0-21 0,1 6-38 15,2-1-74-15,2-2-196 0,-1 3-161 0,6-5-84 16,1 0-27-16,1-3 16 0,4-6 60 16</inkml:trace>
          <inkml:trace contextRef="#ctx0" brushRef="#br0" timeOffset="44686.73">13403 2359 126 0,'7'-7'441'0,"-2"6"59"16,-1-4 37-16,-1 5 15 0,0 0-161 15,0 5-124-15,-3-1-83 0,3 4-40 16,-3 4-24-16,4 3-12 16,-4 3-16-16,0 0-14 0,0 2-12 15,1 2-11-15,-1 3-13 16,2-3-13-16,0 0-9 0,-1-4-4 15,2 1-4-15,1-5-1 0,0-2-5 0,1-5-2 16,2-4 0-16,-1-5 0 16,1-3 1-16,5-6 0 0,-3-3-2 15,2-5 2-15,-1 0-3 0,4-4 0 0,-3 1 0 0,0-3-2 16,1 5-16-16,-3-1-33 0,-1 6-51 16,-4 2-90-16,-2 3-184 0,-1 4-156 15,-2 2-70-15,1 4-13 0,0 0 28 16,0 4 80-16</inkml:trace>
          <inkml:trace contextRef="#ctx0" brushRef="#br0" timeOffset="45103.3">13627 2489 236 0,'1'6'454'0,"-1"2"43"16,2-2 30-16,0 2-28 0,-1-2-182 15,4 2-116-15,-2-2-64 0,1 2-37 0,3-1-28 16,-1-1-8-16,0-2-13 0,3 0-11 16,-3-2-6-16,2-2-6 0,0-2-3 15,-2-2-8-15,2-4-6 0,-2-2-3 16,1-1-1-16,-4-3-3 16,2 0 2-16,-4-2-2 0,1-3-2 0,-2 3 0 15,-2-4 0-15,-1 1-4 0,-2-3-2 0,0 2 1 16,-3 2-2-16,3 2-1 0,-2 1 1 15,3 5 0-15,-1 2 2 0,-2 6 1 16,1 4-2-16,1 6 2 0,0 2-1 16,0 5 1-16,4 3 1 0,-3 2 1 15,1 3 8-15,2 1 7 0,2 1 3 16,1 0 11 0,3 0 7-16,-1-5 1 0,3 2-5 15,3-5-4-15,-1-1-2 0,2-5-9 16,0-6-3-16,2-1-5 0,1-6-9 0,-1-4-35 15,-3-4-59-15,2-7-132 16,-3-2-175-16,1-6-127 0,0-1-59 16,-2-5-3-16,1 1 37 0,-1-5 125 15</inkml:trace>
          <inkml:trace contextRef="#ctx0" brushRef="#br0" timeOffset="43556.87">12442 2128 361 0,'8'0'513'15,"-2"1"45"-15,2-1 38 0,2 0-41 16,2 3-207-16,1-1-130 0,3 0-71 16,1 0-45-16,3-1-31 0,3 2-31 0,0-1-15 15,5 0-9-15,-4-2-5 16,4 1-2 0,47 6-66-16,-54-3-61 15,-5 0-164-15,-3-1-182 0,-2 5-97 16,-3-3-37-16,-4 2 13 0,-2-4 51 15</inkml:trace>
          <inkml:trace contextRef="#ctx0" brushRef="#br0" timeOffset="43231.05">12704 1636 136 0,'2'-1'382'0,"0"1"52"15,-2 0 18-15,0 0-18 0,0 0-98 16,0 0-89-16,0 0-63 0,0 0-42 16,0 1-27-16,-2 2-25 0,0-3-18 15,2 4-19-15,-1-2-10 0,-1-1-6 16,0 3-5-16,2 1 7 0,-1-1 0 0,-1 0 4 16,1 2 2-16,1 2-2 0,-1-1 6 15,-1 4-1-15,2 1 6 0,-1 3-1 16,-1 3-1-16,1 0 9 0,1 5-3 15,-2 3-6-15,2 1-6 0,-2 5-8 0,2 2-6 16,0 3-10-16,-1 5-9 0,-1 3-2 16,0 1-2-1,-2 3-3-15,-3 2-1 0,1-2 0 16,-2 0 1-16,0-1-5 0,0-5 1 16,0-2-4-16,0-9 0 0,4-1-4 15,0-8 0-15,0-4-1 0,2-1 6 16,0-8 1-16,2 1 3 0,2-6-15 15,0-2-35-15,-1-1-48 0,2-4-81 16,-3-2-202-16,0-3-170 0,0-1-75 0,0 1-14 16,-3-2 25-16,2-1 62 0</inkml:trace>
          <inkml:trace contextRef="#ctx0" brushRef="#br0" timeOffset="45628.48">13749 2036 161 0,'2'-8'469'0,"-1"2"56"0,1 2 41 16,2 3 31-16,2 1-200 0,2 3-136 15,0 1-80-15,5 0-40 0,0 4-30 16,2 0-25-16,1 0-18 0,2 1-18 15,0-1-10-15,2 0-16 0,-3 2-8 16,0 0-23-16,-1-2-44 0,-3 2-59 16,-3 1-129-16,-4-3-181 0,-1 2-129 15,-1-2-51-15,-1 2 4 0,2 2 39 16,-2-1 118-16</inkml:trace>
          <inkml:trace contextRef="#ctx0" brushRef="#br0" timeOffset="45403.24">13956 1621 204 0,'5'-15'489'0,"-2"7"49"16,0 2 31-16,-3 3 20 0,0 9-221 15,-3 1-143-15,2 5-75 0,-3 9-15 16,0 3 10-16,-1 8 14 0,0 5 15 16,2 3 5-16,-4 5-3 0,4 0-25 15,0 4-27-15,0-1-33 0,-1 0-25 16,2 1-20-16,1-2-10 0,-3 0-10 15,1-2-9-15,0-5-5 0,0 1-5 0,-1-3-1 16,3-3-4-16,-1-5 3 0,-1-1-15 16,1-5-29-16,1-3-43 0,-3-6-63 15,1-2-82-15,0-8-150 0,-2-5-175 16,-1-4-109-16,0-4-29 0,1-2 24 16,-1-4 62-16,0-4 137 0</inkml:trace>
          <inkml:trace contextRef="#ctx0" brushRef="#br0" timeOffset="45935.81">14020 2310 117 0,'5'11'442'0,"-2"-1"50"16,2 0 41-16,-2 0 27 0,2 1-175 16,0-4-135-16,2 1-69 0,-1 2-26 15,2 0-19-15,0 1-15 16,2-4-8-16,0 2-7 0,1-1-15 16,1 0-22-16,-1-2-17 0,0-2-14 0,1 0-14 15,-1-4-10-15,-1-2-5 0,1-1-2 16,1-6-3-16,-4-2-2 15,4-4-1-15,-3-2-1 0,1-5 3 16,-4-1-2-16,1-1-1 0,-4-1 1 16,-1 0 1-16,-4 0 0 0,-3 5-1 0,-3 6 0 15,0 1-1-15,-3 8 0 0,-2 2 0 16,-1 6 0-16,-2 2 0 16,2 5-1-16,-1 5-12 0,3 1-36 15,-2 5-77-15,-1-3-243 0,2 2-165 0,3 1-89 16,1-2-36-16,0 4 13 0,5-2 61 15</inkml:trace>
        </inkml:traceGroup>
        <inkml:traceGroup>
          <inkml:annotationXML>
            <emma:emma xmlns:emma="http://www.w3.org/2003/04/emma" version="1.0">
              <emma:interpretation id="{37652A24-5232-4BBF-BE00-940046204E3E}" emma:medium="tactile" emma:mode="ink">
                <msink:context xmlns:msink="http://schemas.microsoft.com/ink/2010/main" type="inkWord" rotatedBoundingBox="16813,3054 17434,3034 17459,3796 16839,3817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7586.44">15598 2391 239 0,'7'-4'471'0,"1"4"44"0,2-4 34 0,-2 2-14 16,0 1-192-16,1-4-127 0,2 3-75 15,0-4-42-15,0 1-29 0,1-5-26 16,0 3-17-16,-1-1-11 16,-2-2-6-16,1-3-3 0,-2 2-2 0,-1 0-3 15,-3-3 4 1,1 1-3-16,-3-1 0 0,0 2 6 16,-2 2 6-16,-4 2 9 0,1 2-1 15,-2 2 3-15,0 2 1 0,-1 4-7 16,-1 2-7-16,-1 4-7 0,0 0-3 15,2 5-3-15,0 0 0 0,0 4 2 16,1-1-2-16,2 0 0 0,1 2 0 16,1-1 0-16,1 1 0 0,1-2 0 0,3-1 0 15,0-4 0-15,1 2 0 0,2-5 0 16,1-4 2-16,4-1 0 0,-3-3 1 16,1-1 0-16,1-5-2 0,0-1 4 15,0 0-4-15,0-4 2 0,4-3-1 16,-3 0-2-16,0-3 2 0,0 2-2 15,-1-1 1 1,-1 1-1-16,-2 2 1 0,-3 2 8 16,2 3 5-16,-2 2 2 0,-2 2 4 15,0 0-1-15,0 1 3 0,-3 3-10 16,3 3-6-16,-3-1-2 0,2 1-2 16,0 0-1-16,-1 3-1 0,-1-2 1 15,2 0 1-15,-1 0-1 0,-1 0 1 16,0-2-1-16,0 2 2 0,0-2 0 0,-3 0-2 15,2 1 2-15,-4 0-2 0,0 1 8 0,-1 0 7 16,-4 3 13-16,1 0 14 0,-1 2 17 16,1 3 14-16,-1 1 4 0,0 0 1 15,2 2-7 1,4-1-16-16,1 0-5 0,2 2-8 16,2-4-9-16,2 2-4 0,5-2-2 15,0-2-3-15,1-1-5 0,4-5-9 16,0 0-44-16,-3-4-110 0,-1-3-296 15,-1 0-172-15,-7-4-92 0,2 2-50 16,-4-4 15-16,-1 1 92 0</inkml:trace>
          <inkml:trace contextRef="#ctx0" brushRef="#br0" timeOffset="46935.79">15406 2339 110 0,'0'-2'414'0,"0"-1"53"16,0 0 35-16,-4 0-14 0,4 3-126 15,-1-4-118-15,-1 1-71 0,2 0-42 16,0 1-20-16,0 0-9 16,-1 2-7-16,1-2-6 0,0 0-7 15,-2 4-8-15,0 0-9 0,-1 0-4 0,2 6-10 16,-3 0-6-16,1 5-8 16,0 1-5-16,0 4-5 0,-2 5-6 15,3 3-6-15,-5 4-5 0,2 3-4 16,2 1 1-16,-3 1-1 0,2 3 0 15,0 1 1-15,-1-1-3 0,0-1 2 16,0-3-2-16,0 1 0 0,2-7-3 16,1-2 1-16,-1-3 0 0,-1-5 0 15,4-3-1-15,-1-6 0 0,1-2 1 16,0-7 0-16,0-4-2 0,1-8 1 16,3-3-1-16,-3-6 0 0,3-4 0 15,-1-6 1-15,4-5-1 0,1-3 2 16,-2-6-2-16,2-1 0 0,0-6 0 0,2 4-2 15,-1-2 1-15,2 1 0 16,-1 0-1-16,1 5-1 0,0 5 2 16,-1 3 1-16,0 3-2 0,0 7 1 15,0 3 0-15,-1 5-2 0,-1 4 2 16,-1 3-2-16,1 8 1 0,0 3 1 16,1 2 1-16,0 7 1 0,-1 4 1 15,2 3 1-15,-3 5-2 0,3 1-1 16,-2-2 0-16,-2 3 0 0,1-2 1 15,-6 2 1-15,2-2-1 0,-4-3 2 16,-2 0 1-16,-4-1-1 0,1-4 2 16,-6 2-2-16,2-5 0 0,-3-2-1 15,0-2-1-15,0-4 0 0,-1-4 0 16,4-1 1-16,-3-2-2 0,1-1-18 16,3-1-24-16,2 1-37 0,2 1-52 15,2 0-81-15,-1 1-170 0,4 4-143 16,0 0-58-16,0 0-9 0,4 2 28 15,-1 2 72-15</inkml:trace>
        </inkml:traceGroup>
        <inkml:traceGroup>
          <inkml:annotationXML>
            <emma:emma xmlns:emma="http://www.w3.org/2003/04/emma" version="1.0">
              <emma:interpretation id="{C2F9084F-3A05-48E4-8A7C-0619F8BDFE19}" emma:medium="tactile" emma:mode="ink">
                <msink:context xmlns:msink="http://schemas.microsoft.com/ink/2010/main" type="inkWord" rotatedBoundingBox="18370,2321 19189,2294 19228,3487 18409,3514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8621.23">17179 1610 246 0,'12'-14'476'0,"-4"6"41"16,-2 4 21-16,-3 2-13 0,1 2-215 0,-4 4-131 15,-4 5-68-15,0 2-26 0,-1 4-5 16,-3 5 11-16,0 4 17 0,1 5 10 16,-5 7 3-16,3 2-11 0,-2 7-10 31,2 2-18-31,-3 1-14 0,4 3-3 0,0 1-3 16,-1-1-1-16,3 1 2 0,0-4-12 15,1-1-8-15,2-5-15 0,0-1-10 16,2-5-6-16,-1-2-5 15,2-9-2-15,0-1-2 0,0-3-1 16,0-4-27-16,0-6-55 0,-2-3-79 0,1-6-180 16,-2-4-199-16,-1-6-117 0,0-2-35 15,0-2 20-15,0-4 61 0,-4-2 171 16</inkml:trace>
          <inkml:trace contextRef="#ctx0" brushRef="#br0" timeOffset="48269.08">16935 1572 153 0,'2'-4'376'0,"0"0"46"0,-2 2 5 15,0-1-39-15,0 2-109 0,1 1-97 16,-1 0-57-16,0 0-28 0,0 1-3 15,0 2 4-15,0-1 16 0,-1 2 10 16,1 0 2-16,-4 2-3 0,2 2-4 16,-1 2-6-16,0 4-6 0,-2 3-1 15,0 4 0-15,0 4 7 0,2 7 4 16,0 3 6-16,0 4 5 0,-2 5 2 0,1 5-5 16,1 1-8-16,0 2-14 0,0 0-17 15,0-1-18-15,1 0-18 0,1-3-16 16,0-1-12-16,-2-5-9 0,3-3-5 15,-2-2-1-15,2-5-2 0,0-4-2 16,0-5 1-16,2-3-3 0,-2-6 1 16,0-2-20-16,1-4-37 15,1-1-57-15,-2-7-71 0,1-3-96 16,-1-5-217-16,1-2-167 0,1-4-64 16,-1-4 3-16,4-3 43 0,-2 0 79 15,4-6 211-15</inkml:trace>
          <inkml:trace contextRef="#ctx0" brushRef="#br0" timeOffset="48828.96">16915 2124 208 0,'-1'-5'485'0,"2"0"57"15,1 2 42-15,3-2 18 0,0 2-196 16,3-1-134-16,2 2-83 0,1 2-54 16,2-2-37-16,2 2-34 0,0 2-23 15,3 0-18-15,-4 0-32 0,1 2-61 16,-3 2-180-16,-3-2-205 0,-1 2-108 15,-4 2-60-15,-1 1-6 0,-2-1 38 16,-1-2 172-16</inkml:trace>
          <inkml:trace contextRef="#ctx0" brushRef="#br0" timeOffset="49302.15">17261 2303 196 0,'6'0'502'0,"-2"-3"53"16,1 3 27-16,2 3 16 0,-3-3-224 16,1 3-166-16,0 1-96 0,2 0-54 15,-3 4-23-15,1-2-18 0,-2 5-7 16,2-4-5-16,-1 2-2 0,-1 1 1 0,1 0-2 16,-3-2-1-16,-2 2 2 0,-3 1-1 15,0-4 0-15,-4 4 1 0,-1-1 6 16,-3-2 7-16,-2 2 11 0,0 0 12 15,-2 0 16-15,0 1 20 0,3-1 9 16,1 2-1-16,3-2-8 0,1 3-11 16,4-4-20-16,1 4-22 15,6-3-20-15,1-2-4 0,4 2 0 16,0-4 4-16,4 0 5 0,1-4 8 16,3-2-7-16,-2 0-46 0,1-5-92 15,0-4-242-15,-2-3-169 16,-4-3-92-16,2-1-34 0,-3 2 20 15,0-6 74-15</inkml:trace>
          <inkml:trace contextRef="#ctx0" brushRef="#br0" timeOffset="50257.53">17455 1716 200 0,'2'0'457'0,"1"0"48"15,0-3 34-15,2 3-11 0,2 0-174 16,-1-4-130-16,2 2-79 0,2 2-41 15,2 0-33-15,1 0-16 0,0 2-11 16,2 2-11-16,-1-4-5 0,6 5-3 16,-3-1-28-16,-2-1-88 15,0 2-216-15,-2 1-153 0,-3 0-81 16,-3-2-45-16,-3 4 4 16,0-5 66-16</inkml:trace>
          <inkml:trace contextRef="#ctx0" brushRef="#br0" timeOffset="49726.73">17631 1383 315 0,'0'7'488'15,"0"0"53"-15,0 3 33 0,-1 1-43 16,-1 3-183-16,0 0-109 0,-1 2-55 16,0 4-29-16,0 3-15 0,0 3-8 15,-1 5-16-15,0-1-16 0,1 5-22 16,-2 1-20-16,1 0-19 0,-1 1-54 15,0-1-77-15,-2-1-146 0,-1-4-243 16,0-6-129-16,0-2-67 0,1-2-1 16,-1-6 52-16,2-2 131 0</inkml:trace>
        </inkml:traceGroup>
      </inkml:traceGroup>
    </inkml:traceGroup>
    <inkml:traceGroup>
      <inkml:annotationXML>
        <emma:emma xmlns:emma="http://www.w3.org/2003/04/emma" version="1.0">
          <emma:interpretation id="{1275B8C9-5A34-4BDA-8761-50D55E9A4CA2}" emma:medium="tactile" emma:mode="ink">
            <msink:context xmlns:msink="http://schemas.microsoft.com/ink/2010/main" type="paragraph" rotatedBoundingBox="1536,5252 21395,4717 21441,6399 1582,69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5A8991-3970-4C12-8CBA-89D871C5B878}" emma:medium="tactile" emma:mode="ink">
              <msink:context xmlns:msink="http://schemas.microsoft.com/ink/2010/main" type="inkBullet" rotatedBoundingBox="1555,5951 2271,5931 2292,6741 1577,6761"/>
            </emma:interpretation>
          </emma:emma>
        </inkml:annotationXML>
        <inkml:trace contextRef="#ctx0" brushRef="#br0" timeOffset="74129.21">25 5053 48 0,'2'0'196'0,"-1"-4"0"15,-1 4-10-15,1-2-12 0,-1 0-13 16,0 0-20-16,0 2-26 0,0-3-16 16,0 3-13-16,0-1-16 0,2 1-10 31,-2 0-6-31,0 0 4 0,0 0-1 16,0 0 2-16,0 0 7 0,0 0-2 15,0 0-6-15,0 0-9 0,0 0-7 16,0 0-8-16,0 0-2 0,2 0-2 15,-2 0 3-15,0 0 0 0,0 0 0 16,0 0 0-16,0 0 1 0,0 0-6 16,0 0-2-16,1 0 0 0,-1 0-2 15,0 0-3-15,0 1-4 0,0-1-4 16,0 3-2-16,0-3-4 0,0 2-2 16,0-2-1-16,0 2-2 0,0 0 0 15,0 0 0-15,0 0 0 0,-1 0-2 16,1 1 0-16,0 0 0 0,0-1-1 15,0 2 0-15,-2 2 1 0,2-3-1 16,0 2 0-16,0 1 1 0,0 1-1 16,0-2 1-16,0 4 0 0,0-1-1 15,0 0 0-15,-2 2 0 0,2 0 0 16,0 1 0-16,0 1 0 0,0-3 1 16,0 4 0-16,2-1 0 0,-2 3 5 15,3-1 1-15,-1-3 5 0,-1 6 0 16,4-2 0-16,-2-2 0 0,2 1-5 15,0 3 5-15,2-2 6 0,-1 0 4 0,0-1 1 16,2 3 2-16,-2-3 1 16,4 0-6-16,-2 0-7 0,0-4-4 15,1 3 0-15,-1-3 5 0,0-2 7 16,1 0 4-16,-1 0 1 0,0-2 2 16,0 0-1-16,-1-2-5 0,-1-2 5 15,2 0 5-15,-2 1 9 0,0-6 7 16,1 1 4-16,-1-1 0 0,2-4-7 15,0-1-12-15,0-2-7 0,0-2-8 16,-1-5-4-16,2 1-3 0,0 0 0 16,-1-5-5-16,2 3 2 0,-2 1-2 0,-1-4-1 15,0 6 1-15,-1-2-3 16,-1 0 2-16,0 3 0 0,-2 4 3 0,2-2 2 0,-2 3 11 16,-1 1 11-16,-1 2 5 0,-1 1 3 15,0-2 1-15,0 1-1 0,0 2-13 16,0-2-9-16,-3 4-8 0,3-2-6 15,-2 0 0-15,2 2-6 0,-1-3 0 16,1 4-1-16,-2-3-13 0,2 1-25 16,0 2-35-16,0-2-58 0,-1 3-150 15,1 0-178 1,0 0-82-16,-4 3-25 0,1 1 11 0,-3 1 43 16</inkml:trace>
        <inkml:trace contextRef="#ctx0" brushRef="#br0" timeOffset="74699.26">196 5157 69 0,'0'0'321'0,"0"-2"51"0,0 0 6 15,0-1-30 1,0 3-56-16,0 0-88 0,1 0-67 15,-1 0-51-15,0 0-22 0,2 0-8 16,-2 0 1-16,1 3 8 0,-1-1 11 16,0-2 10-16,2 2 3 0,-2-1-1 15,0 1-3-15,0 2-4 16,0 0-3-16,0 1-2 0,0 3-5 16,0 0-9-16,0 2-6 0,0 3-2 15,0 1-5-15,-2 1-2 0,2 6 4 16,0 1 4-16,-1 1 3 0,-1 3-6 15,1 2-6-15,0 5-4 0,-2-1-11 0,0 4-6 16,-1 2-10-16,1-4-4 0,0 2-4 16,-2-1-3-16,3-3 0 15,-1 1-2-15,0-5 2 0,1 0-1 0,1-3-2 16,-1-5-1-16,-1 0 0 16,3-6-1-16,-2-1-4 0,2-3-1 15,0-2-26-15,0-2-45 0,2-2-94 16,-2-4-221-16,0 0-149 0,0-5-76 15,3-2-20-15,2-1 24 0,-2-3 82 16</inkml:trace>
        <inkml:trace contextRef="#ctx0" brushRef="#br0" timeOffset="75898.89">541 5469 84 0,'0'-2'401'16,"2"-3"72"-16,-1 4 47 0,-1 1 4 15,2-2-118-15,-2 0-108 0,0 0-84 16,2 2-63-16,-1-2-36 0,2 0-23 15,2 2-21-15,0 0-16 0,3 0-8 16,2 0-3-16,0 4-14 0,3-2-11 16,0 0-5-16,1 1-5 0,0 4 0 15,4-3-19-15,-2 0-81 0,-2 0-245 16,0 0-157-16,0 0-84 0,-2 0-46 16,-1-2-7-16,-1 3 67 0</inkml:trace>
        <inkml:trace contextRef="#ctx0" brushRef="#br0" timeOffset="75624.23">608 5402 60 0,'1'-3'343'0,"1"2"59"0,0-1 19 16,-2 2-17-16,1-2-79 0,-1 0-89 15,0 2-77-15,2-1-53 0,-2 1-31 16,0 0-21-16,2 0-10 0,-2 0-10 0,1 0-4 15,-1 0-5-15,0 0-6 0,0 0-7 16,0 0-6-16,0 0 5 0,2 1 18 16,-2-1 24-16,1 4 23 0,-1-1 16 0,0 10 121 31,2-3-117-31,-2 1-13 0,2 0-12 16,-1 6-10-16,1-3-10 0,-1 3-8 15,-1 1-7-15,2-3-13 0,-2 2-10 16,3 1-8-16,-3-4-4 0,2 0-4 15,-2-4-2-15,0 0 0 0,2-3-1 16,-2 1-1-16,0-5-21 0,0 2-40 0,0-3-69 16,-2 1-182-16,2-3-170 15,-5-3-92-15,2-4-24 0,-2 2 13 16,0-3 56-16</inkml:trace>
      </inkml:traceGroup>
      <inkml:traceGroup>
        <inkml:annotationXML>
          <emma:emma xmlns:emma="http://www.w3.org/2003/04/emma" version="1.0">
            <emma:interpretation id="{D00751E7-D5D2-46A3-A888-47A5FFA653A5}" emma:medium="tactile" emma:mode="ink">
              <msink:context xmlns:msink="http://schemas.microsoft.com/ink/2010/main" type="line" rotatedBoundingBox="2986,5213 21395,4717 21441,6399 3032,6895"/>
            </emma:interpretation>
          </emma:emma>
        </inkml:annotationXML>
        <inkml:traceGroup>
          <inkml:annotationXML>
            <emma:emma xmlns:emma="http://www.w3.org/2003/04/emma" version="1.0">
              <emma:interpretation id="{9CC24107-15B0-4E79-BD63-C9588AC4579A}" emma:medium="tactile" emma:mode="ink">
                <msink:context xmlns:msink="http://schemas.microsoft.com/ink/2010/main" type="inkWord" rotatedBoundingBox="3000,5715 3277,5708 3297,6425 3019,6433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77187.03">1485 5384 209 0,'3'0'380'0,"-3"1"25"15,2-1 9-15,1 0-65 0,-1 0-131 16,3-1-88-16,-2-2-52 0,2 3-16 16,0-3-9-16,-1-1-8 0,3 1-7 15,-1-2-4-15,-2-2-6 0,4 1-6 16,-1-3 1-16,-1 0 1 0,1-1 1 15,-1 2-2-15,1-2 2 0,-3 0 2 16,3-3-8-16,-4 4 2 0,1-4-2 16,-1 3 4-16,0-1 1 0,-1 0 2 15,1 0 5-15,-3 1 2 0,0 0 4 16,-1 2 4-16,-3 0 3 0,3 0-1 16,-4 1-5-16,2 6-7 0,-1-2-8 15,-3 2-9-15,3 2-6 0,-3 3-6 0,1 3 1 16,-1 1-4-16,1 0 1 0,-1 4-2 15,2 2 0-15,2 3 6 0,-1 1 2 16,1 3 5-16,0-1-1 0,3 2 0 16,0 2-1-16,3-2-3 0,0 2-7 15,1-3-2-15,-1-1-1 0,4 1 3 16,1-6-1-16,-2 2 4 0,2-4 1 0,1-2 3 16,0-3 0-16,-2-3-18 0,1-3-67 15,0-2-194-15,0-4-153 0,-3 1-80 16,0-1-45-16,-3 0-9 0,-1-2 59 15</inkml:trace>
          <inkml:trace contextRef="#ctx0" brushRef="#br0" timeOffset="77616.77">1550 4828 384 0,'7'-2'487'0,"-1"0"32"0,1 0 17 16,2 2-84-16,-1-2-202 0,3 0-115 15,2-1-59-15,1 1-31 0,1 0-29 16,0 1-94-16,-1-3-226 0,2-1-121 16,1 4-65-16,-4-2-36 0,3 3-7 15,0 0 73-15</inkml:trace>
        </inkml:traceGroup>
        <inkml:traceGroup>
          <inkml:annotationXML>
            <emma:emma xmlns:emma="http://www.w3.org/2003/04/emma" version="1.0">
              <emma:interpretation id="{6959D3F0-D725-41FC-ADE7-D1022F57206A}" emma:medium="tactile" emma:mode="ink">
                <msink:context xmlns:msink="http://schemas.microsoft.com/ink/2010/main" type="inkWord" rotatedBoundingBox="4084,6053 4565,6040 4574,6359 4093,6372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9062.62">2574 5157 317 0,'0'0'377'16,"0"0"16"-16,0 0-17 0,0 0-47 15,-2 1-97-15,2 1-76 0,0-2-50 0,0 4-24 16,-1-1-12-16,1-2-5 0,-2 2 0 16,2 1-1-16,0 0 7 0,0 0-4 15,-3 0-4-15,3 2-10 0,-2 0-2 16,2 2-6-16,-1 2-8 0,-1 0-3 15,1 1-2-15,1 1-3 0,-2 0-6 16,2 2-5-16,0 1-7 0,0-2-6 0,2 4-2 16,-1-3-3-16,1 1-1 0,1-2-2 15,0 0 2-15,0-1-2 0,-1-4 0 16,1 2 3-16,2-4 0 0,-2-2 0 16,2 0 0-16,-1-2 1 0,2-2 3 15,-1-2-2-15,0-2 2 0,2-2 1 16,-1-5 1-16,0 3 7 15,1-5 4-15,-1-2 3 0,2-1-1 16,-2-2 6-16,0 3 2 16,1-5-2-16,-1 2-4 0,-1 0 4 0,0 1 2 15,1-1 3-15,-2 4 5 0,0 1 5 16,-2 0 8-16,1 3 10 16,-1 1 10-16,-2 2 15 0,0 3 7 15,0 0 1-15,2-1 1 0,-2 3-12 16,0 0-14-16,0 0-17 0,2 2-17 15,-2-1-15-15,0 1-8 0,0 1-6 16,0 1-3-16,0 2-3 0,0 1 1 16,0 1-1-16,0 2 2 0,0 0 0 15,1 0-1-15,-1 2 1 0,0 0 1 16,2 0 0-16,-2 2 0 0,2 1 0 16,-1 1 0-16,-1 0 0 0,3 0 0 15,-3 1 0-15,2-2 0 0,1 2 0 16,0-2-2-16,-1-2 2 0,1-1-1 15,1 0 0-15,-1 1 0 0,0-4 0 16,-1-3-1-16,2 3 1 0,0-5-1 16,-1 0 1-16,0-2 1 0,1-4 2 15,1-3 0-15,0 0-1 0,-1-4 1 16,3-1 0-16,-1 0-1 0,-1 1-1 16,2-2 0-16,-3 3 0 0,1-1 0 15,-1 4-1-15,-1 0-1 0,-1 1 1 16,0 4-1-16,-1-1 1 0,2 3 1 15,-3 0 1-15,2 3 2 0,-2 1 0 16,2 5 0-16,-1-1 0 0,1-1-1 16,-1 4 0-16,1-1-4 0,1 2 1 15,-1-2 0-15,1-2 0 0,-1 0-1 16,-1-1 1-16,3-3-1 0,-1 0 0 16,0-2 1-16,4-2 1 0,-1-4 1 15,3-2 1-15,0-5 1 0,4-1 0 16,-1-2-1-16,2-2 1 0,-2 2-3 15,2 0-1-15,-1 1-1 0,0 3 2 16,-2 0-1-16,0 6 1 0,-2 0 1 16,-2 4 2-16,1 4 2 0,-2 0 0 0,-2 6 0 15,-1 0 1-15,-1 5-1 16,-2 1 0-16,0-1-2 0,-2 4-2 16,0-1 0-16,-1 1-10 0,1-1-47 0,2-2-89 15,-3-4-237-15,0 0-192 0,1-4-103 0,1-4-45 0,1-4 17 16,0 0 74-16,5-4 226 0</inkml:trace>
        </inkml:traceGroup>
        <inkml:traceGroup>
          <inkml:annotationXML>
            <emma:emma xmlns:emma="http://www.w3.org/2003/04/emma" version="1.0">
              <emma:interpretation id="{9E604448-2716-4B14-A311-3208EE59E849}" emma:medium="tactile" emma:mode="ink">
                <msink:context xmlns:msink="http://schemas.microsoft.com/ink/2010/main" type="inkWord" rotatedBoundingBox="5030,5191 6900,5141 6931,6278 5061,6328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81405.6">4134 4440 298 0,'0'-4'478'0,"0"4"43"0,0 0 28 16,0 0-41-16,-1 4-188 0,-1 3-122 15,2-1-62-15,-1 3-29 0,1 4-15 16,0-1-12-16,0 4-15 0,0 2 2 0,1 1-7 15,-1 3-5-15,0 4-1 0,2 1-4 16,-2 1 7-16,1 4-5 0,-1-1-2 16,2 1-9-16,-2 2-7 0,0 0-5 15,0 0-12-15,0 0-8 0,0-1-3 16,-2 0-6-16,2-1 2 0,0-5-2 16,0 2 0-16,0-4 0 0,0-2 1 0,0-5-1 0,0-2 0 15,0-4 0-15,0 0 0 16,2-6 2-16,-2-2-2 0,0-2 0 15,3-6 0-15,-1-1 0 0,1-4 0 16,2-3 0-16,-2 0 2 0,3-1-2 16,0-2 1-16,0 4-1 0,1-1 0 0,1 2-1 15,0 2 1 1,0 1-2-16,0 3 2 0,-1 2 0 16,3 4 2-16,-2 2-1 0,2 3 4 15,-2 1-2-15,-2 4-1 0,1 0 2 16,-4 4 0-16,1-1-1 0,-3 1-1 15,1 2 2-15,-4-1-2 0,-1-2 2 16,-1 4-2-16,-1-5 0 0,-1 1 2 16,0-4-3-16,-3 0-1 0,3-4-8 0,-2-4-38 15,1-3-53-15,0-3-88 0,1-4-190 16,0-1-168-16,-1-4-79 0,5 1-14 16,-1-3 28-16,3 1 76 0</inkml:trace>
          <inkml:trace contextRef="#ctx0" brushRef="#br0" timeOffset="81611.23">4323 5083 4 0,'4'7'446'15,"1"1"65"-15,0 2 37 0,0 2 18 16,-1 2-104-16,-2-2-204 0,3 5-116 0,-2-1-65 15,0-2-44-15,-3 2-58 0,2-4-107 16,-2-1-178-16,0-3-132 16,0-3-70-16,0-5-28 0,0 0 21 15,0-4 85-15</inkml:trace>
          <inkml:trace contextRef="#ctx0" brushRef="#br0" timeOffset="81756.14">4420 4741 203 0,'4'-8'463'0,"0"1"35"16,-1 5-5-16,-3-2-53 0,2 2-372 15,-2 2-287-15,0 0-156 0,0 0-77 16,1-6-16-16,1 0 33 0</inkml:trace>
          <inkml:trace contextRef="#ctx0" brushRef="#br0" timeOffset="82245.23">4516 4840 265 0,'3'-2'548'15,"0"0"54"-15,1 4 32 0,-1 0 24 16,2 2-244-16,1 0-175 0,1 0-99 15,1 3-54-15,4-4-25 16,1 1-26-16,1 0-11 0,1 0-16 0,1-1-63 16,-3 1-207-16,-2-2-202 0,-1-1-110 15,-3 7-59-15,1-5-22 0,0 3 40 16,0 0 197-16</inkml:trace>
          <inkml:trace contextRef="#ctx0" brushRef="#br0" timeOffset="82060.6">4591 4250 215 0,'3'4'467'0,"2"2"48"16,-2 4 37-16,-1 3 2 0,0 2-197 15,1 8-123-15,-3 1-63 0,3 2-35 16,-1 9-23-16,1-1-22 0,2 5-16 16,-2 3-14-16,2 3-18 0,0 4-14 15,0 0-10-15,-2 0-8 0,0 3-2 16,-3-2-1-16,0-2-5 0,0 2-13 16,-3-5-30-16,1-4-46 0,-2-3-80 0,-3-6-171 15,-1-3-165-15,0-7-72 0,0-4-15 16,2-6 21-16,-2-5 64 0</inkml:trace>
          <inkml:trace contextRef="#ctx0" brushRef="#br0" timeOffset="83011.47">4972 5140 111 0,'0'-2'391'0,"0"1"49"16,0 1 35-16,0 0-19 0,0 0-119 15,-1 1-99-15,-1 1-60 0,2 0-37 16,-3 0-28-16,3 3-18 0,-2 1-17 15,1-1-15-15,-1 3-10 0,1 0-7 16,1 1 1-16,-2 2-3 0,0 0-1 16,2 1-7-16,0-1-10 0,0 0-6 15,4 0-6-15,-3-1-5 0,2-2-5 16,2 0-2-16,0-2 1 0,1 1-1 16,-1-5-2-16,3-1 2 0,-2-2 2 15,2-3-2-15,-2-3 3 0,4-2-1 16,-4-2 0-16,1-3 3 0,-1-2 0 15,-1 0-1-15,-2-4-1 0,-2 3 2 16,-1-4-3-16,-1 3 1 0,-2 0 0 16,-2 1-3-16,-3 2 2 0,0 1-2 15,-1 1-1-15,-1 5-1 0,-1 4-1 16,2 2 1-16,-1 4-3 0,-1 4 0 16,5 4-1-16,-1-1-1 0,2 6 1 15,0 2 2-15,5 1-2 0,0 0 2 16,0 1-2-16,4 1 3 0,0-4-1 15,1 2 0-15,3-3-1 0,-1-2 2 16,2-2 1-16,-2-1 0 0,3-6 2 16,0 1-11-16,0-5-44 0,-1-5-98 15,-2-3-197-15,1-2-144 0,-2-1-80 16,0 0-27-16,0-2 19 0,-1-1 88 16</inkml:trace>
          <inkml:trace contextRef="#ctx0" brushRef="#br0" timeOffset="80353.11">3588 5212 131 0,'2'-5'307'0,"-1"3"41"16,1 0 14-16,-2 0-1 0,0 0-32 16,0 0-66-16,0 1-57 0,0 1-46 15,-2-3-36-15,1 3-24 0,-1-2-20 16,2 0-12-16,-2 2-6 0,2 0-2 16,-3-2-6-16,3 2-2 0,-3-2 0 0,1 2-2 15,-1 0-2-15,0 2-3 16,0-2 4-16,-1 2-2 0,1-2 1 15,0 2-3-15,0 0-5 0,-2 1-6 0,3 0-7 16,-2 1-8-16,1 0-5 16,0 3-4-16,0-2-3 0,0 3-4 15,1 0-3-15,0 2-1 0,1 1-2 16,-1 0-1-16,4 2 1 0,-1 1-1 16,3-1-1-16,0 1 4 0,2-2-2 0,0-1 0 0,2 0 2 15,0 0-1-15,2-3 2 0,1-2 0 16,2-1 0-16,-1-5 0 0,1 0 1 15,2-1 1-15,-1-5 1 0,-2-1 0 16,3-5-1-16,-1 0 2 0,-3-2 1 16,0-4 0-16,-2 0 0 0,-2 1 1 15,-4-1-2-15,-3 1 4 0,-3 2-2 0,-4-1 9 16,-1 1 11-16,0 5 10 0,-4 0 9 16,1 4 5-16,-2 1 3 0,2 5-10 15,-1 3-13-15,2 2-12 0,2 4-22 16,3-1-38-16,1 2-60 0,0 1-106 15,3 1-214-15,-1-3-146 0,4 1-65 16,1 1-7 0,0-1 35-16,2-1 92 0</inkml:trace>
          <inkml:trace contextRef="#ctx0" brushRef="#br0" timeOffset="80802.76">3860 5091 136 0,'-1'-1'441'15,"-1"-2"59"-15,2 3 37 0,-1 0-10 16,-1 0-153-16,0 3-139 0,2-2-95 16,0 6-59-16,0-3-33 0,2 4-19 15,0 2-6-15,1 0-6 0,0 2-1 16,0 1-2-16,2 0-2 0,-2 2-5 16,2-2-3-16,-3 0-2 0,3 1-1 15,-2 1 8-15,-1-3 5 0,1 0 3 16,1-1 2-16,-3-4-1 0,1 2 2 15,-1-4-7-15,1-2-1 0,-2-2-5 16,2-1 1-16,-1-4-1 0,1-1-3 16,-1-4 1-16,3-1-3 0,0-2-1 15,0-2-1-15,1 0 0 0,1 0 1 16,-1-3-1-16,4 3-5 0,-3 2-25 16,2-1-41-16,-2-1-75 0,1 5-172 15,1-4-142-15,0 1-71 0,-1 2-16 16,1-1 18-16,2 1 66 0</inkml:trace>
          <inkml:trace contextRef="#ctx0" brushRef="#br0" timeOffset="83679.05">5137 5134 378 0,'3'3'465'16,"2"0"46"-16,2-1 31 0,1-4-84 15,-1 0-171-15,2-4-90 0,1-2-53 16,1-2-29-16,-1-5-26 0,2-3-16 16,-1 0-10-1,-1-6-8-15,3-1-9 0,-3-1-9 16,-2-2-4-16,0-3-13 0,-3 1-12 15,0-3-8-15,0 1 0 0,-2-2 3 16,-1-1 3-16,-2 0 5 0,-2 3 9 16,-3-2 7-16,2 3-4 0,-2 1-7 15,-1 1-3-15,0 3-4 0,0 6-2 16,-1 2-2-16,2 3-3 0,-1 5 1 0,1 2-2 0,0 3-1 16,1 5 0-16,-3 3-2 15,2 3 0-15,0 2 1 0,-2 6 0 16,2 4-2-16,-3 3 1 0,2 1-1 0,1 4 2 15,-1 5 9-15,-1 4 11 0,2 1 14 16,-1 0 15-16,2 7 13 16,-1-1 5-16,2 4-2 0,-2-2-3 0,2 4-5 0,0-5-11 15,1 2-9-15,2-4-7 0,0-4-4 16,2 1-9-16,1-6-6 0,0-2-4 16,2-2-1-16,3-3-2 0,-2-1 2 15,2-4-3-15,0-2 0 0,1-6 2 16,-1 1-2-16,2-7 0 0,0 1 1 15,-2-6 0 1,4-2 1-16,-1-6 1 0,0-1-2 16,-1-4 1-16,0-2-3 0,2-4-5 15,-3-4-17-15,-2-1-13 0,-1 1-9 16,-3-1-2-16,-1 3-2 16,-2 2 9-16,-2 3 13 0,-1 2 13 15,-2 4 7-15,-1 3 3 0,-1 4 4 16,1 4-1-16,-2 4 3 0,0 3 11 15,2 3 8-15,0 4 12 0,1 0 10 16,2 4 12-16,1 1 10 0,2-1 4 16,3 0 2-16,2-2 0 0,3-1-7 15,1 0-10-15,2-6-8 0,2-2-14 16,3-4-9-16,-2-5-11 0,0-4-19 16,3 1-57-16,-5-8-126 0,-2 1-316 0,-3-4-169 15,-2 2-90-15,-2 0-31 16,-4 1 28-16,-4 4 111 0</inkml:trace>
        </inkml:traceGroup>
        <inkml:traceGroup>
          <inkml:annotationXML>
            <emma:emma xmlns:emma="http://www.w3.org/2003/04/emma" version="1.0">
              <emma:interpretation id="{84234F83-6811-4FDE-B3D7-8A4DEF9A6AC1}" emma:medium="tactile" emma:mode="ink">
                <msink:context xmlns:msink="http://schemas.microsoft.com/ink/2010/main" type="inkWord" rotatedBoundingBox="7755,5084 9348,5041 9393,6723 7800,6766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85455.09">6624 5300 33 0,'0'0'449'16,"0"4"87"-16,-1 1 59 0,-1 0 26 15,0-2-73-15,-2 5-163 0,1 2-101 16,-3 2-60-16,1 2-36 16,-3 6-25-16,0 2-23 0,-2 5-16 15,-1 4-19-15,-1 1-20 0,-1 3-22 0,0 1-13 0,0 2-13 16,1 2-14-16,1-4-10 0,0 0-5 16,3-3-11-16,0-3-39 15,1-6-80-15,3-5-135 0,0-3-267 0,1-6-155 16,2-6-74-16,1-4-8 0,4-4 59 15,1-8 119-15</inkml:trace>
          <inkml:trace contextRef="#ctx0" brushRef="#br0" timeOffset="85254.97">6606 5183 414 0,'5'0'503'0,"-3"0"52"15,3 2 36-15,-2 0-78 0,4 0-169 16,-3 2-94-16,1-1-60 0,2 0-44 15,-1-1-33-15,2 0-32 0,-1 0-24 16,0-2-25-16,-1 0-13 0,2 0-6 16,-1-2-5-16,-1-2-1 0,1-2 0 15,-3 0-2-15,0-2 1 0,-1-3-1 16,-2 1 1-16,-1-2 0 0,-1-2-2 16,-4 2-2-16,0-3 2 0,-3 1-2 15,-2 4 0-15,1 1-1 16,-3 2-1-16,2 5 0 0,1 4 0 15,-3 2-1-15,3 7-1 0,0 0-18 16,2 6-32-16,-1 1-50 0,4 0-72 16,0 1-150-16,1 1-160 15,0-2-94-15,3-2-23 0,1-1 18 0,1-2 56 16,3 0 143-16</inkml:trace>
          <inkml:trace contextRef="#ctx0" brushRef="#br0" timeOffset="84496.43">6337 4947 217 0,'7'-1'429'0,"-1"-2"52"15,-1 0 37-15,2 0-36 0,-1-3-153 0,1 0-105 16,-3-2-69-16,3-2-49 0,-2-2-35 16,3-2-30-1,-1-4-17-15,-1 1-10 0,2-1-6 16,-1-3 0-16,-1-1-3 0,-3 0-1 15,2 2 2-15,-3 0-3 0,-2-1 2 16,0 1-3-16,-3-1 1 0,-1 3 9 16,0 0 8-16,-3 0 8 0,2 1 11 15,-3 1 12-15,0 1 9 0,0 4-1 16,1 3-5-16,1-1-11 0,-1 6-7 0,1-1-12 16,1 4-12-16,0 0-7 0,0 4-4 15,2-1-1-15,0 4 0 0,0 3-1 16,-1-2 1-16,1 5 0 0,0-2 0 15,0 6 0-15,0-2 0 0,0 6 1 16,0-1 10-16,0 4 7 0,-1 4 1 16,1 1 5-1,-2 2 6-15,2 4 7 0,-2 1-7 16,1 1-3-16,0 1-1 0,-1 2 2 16,2-1-10-16,0 2-7 0,0-3-3 15,1 1-2-15,0-3-3 0,0-1-1 16,1-2-2-16,-1-4 0 0,2-3 0 15,-1 0 0-15,1-5 0 0,-2-6-14 16,2-3-32-16,-2-1-56 0,1-6-113 0,-3-5-196 0,1 0-144 16,2-5-66-16,1 0-4 0,1-10-460 31</inkml:trace>
          <inkml:trace contextRef="#ctx0" brushRef="#br0" timeOffset="84893.66">6347 5262 122 0,'8'0'452'0,"0"-2"57"0,0 0 43 0,2 0 33 16,-2-2-180-16,2-3-146 0,0 2-89 15,-2-5-52-15,3-3-41 0,-1 1-34 16,0-2-16-16,-2-2-10 0,2-2-8 15,-2-1-2-15,-3 1-1 0,0 0 0 16,-2 3 0-16,-3-3-2 0,0 4 0 16,-2 2 0-16,-1 1-1 15,0 3 0-15,-2 5-3 0,-1 3 0 16,-1 3 0-16,1 4 0 0,-1 2-3 0,0 4 0 16,-1 3 3-16,3 5-2 0,1-1 0 15,-3 2 11-15,4 1 6 0,1-2 5 16,1 2 2-16,2-3 3 15,1-1 11-15,1-2-4 0,2-5-3 16,1 1 0-16,2-2-4 0,0-5 2 0,1-5-9 16,4-1-6-16,-2-1-11 0,1-7-53 15,-1-1-123-15,-4-4-227 0,1 2-134 16,-1-1-74-16,-3 2-30 16,1-1 30-16,-2 2 111 0</inkml:trace>
          <inkml:trace contextRef="#ctx0" brushRef="#br0" timeOffset="86517.6">7074 5039 163 0,'-3'0'368'0,"1"4"45"0,-1-2 7 15,0 0-29-15,1 0-106 0,-1 2-84 16,3-2-52-16,-4 1-30 0,3 2-15 16,-1 1-8-16,-1 1-5 0,0 0-3 15,-1 1-5-15,1 3-4 0,-2-1-6 16,2 2-5-16,0 2-2 0,-2 3 2 15,3-4 1-15,1 4-1 0,-1 1-3 16,4-4-4-16,-1 3-12 0,3-3-13 16,1-2-9-16,-1-2-10 0,1 0-8 15,2-4-3-15,-1-1 0 0,3-5 1 16,-1-5-1-16,2-1 0 0,-2-4 0 16,0-4-1-16,1-4 0 0,-4-1-1 0,0-1-1 0,-1 0 2 15,-3-2-2-15,1-3 1 0,-4 3-1 16,-1-1 1-16,-1 5-2 0,0 0 3 15,-3 4-3 1,-1 1-1-16,2 6 2 0,-2 3-3 16,-1 4 0-16,0 4-1 0,2 3-1 15,-1 6 1-15,1 3-1 0,-1 3-1 16,3 0 1-16,2 4 1 0,1 0-2 16,2-2 1-16,0 2 0 0,2-3 1 15,1 0 2-15,2-3 7 0,2 0 8 16,-1-6 3-16,2-1 2 0,-1-4 1 0,4-4 1 0,-1-2-9 15,1-6-3-15,1-2-5 16,0-6 2-16,1-4-3 0,1-4-2 16,1-1 0-16,-1-3 0 0,0 1-3 0,0 0 3 15,-3 6-3-15,-1 1 0 0,-3 3-1 16,0 3 2-16,-3 6 12 0,1 2 13 16,-2 4 9-16,-1 4 10 0,-2 2 6 0,2 6 1 15,-4 3-12-15,2-1-4 0,0 4-12 16,0 0-6-16,-2-2-4 0,2 1-4 15,0-4-4-15,0-2 1 0,2-2-3 16,1-2-3-16,1-5 1 0,0-4-1 16,1-5 3-16,3-2-1 0,0-5 1 15,1-2-3 1,2-1 1-16,2-1 1 0,-2 1-2 16,1 2-2-16,-4 1 0 0,2 5 1 15,-2 5 0-15,0-1 1 0,-1 8 0 16,-2 3 1-16,-1 3 0 0,0 2 1 15,-3 6-2-15,-1 1 0 0,0-2-1 16,-1 3 0-16,-1-1 0 0,0 0 0 16,2-4-11-16,-1-2-48 0,1-1-77 0,-2-6-156 15,2-5-213-15,0 0-140 0,0-3-62 0,0-3 8 16,2-4 55-16,-1-5 146 0</inkml:trace>
          <inkml:trace contextRef="#ctx0" brushRef="#br0" timeOffset="87063.71">7358 4708 340 0,'0'-5'574'0,"0"-1"56"0,2 2 40 16,-1 0 7-16,2 2-243 0,4 1-150 16,-1-3-84-16,4 0-29 0,2-1-15 0,2 1-15 15,2 0-18-15,4 1-17 0,-2 0-24 16,5 0-30-16,-2 6-30 0,-1 1-62 16,-1 4-92-16,-5 1-114 0,-2 0-267 15,-5 2-159-15,-2 0-78 0,-2 2 1 0,-1 5 60 16,-1-1 94-16</inkml:trace>
          <inkml:trace contextRef="#ctx0" brushRef="#br0" timeOffset="86847.45">7507 4193 171 0,'1'-17'486'0,"2"4"60"0,-3 2 36 16,0 1 29-16,0 6-196 0,0 4-148 0,-1 2-83 15,-1 3-44-15,2 4-15 0,-1 5-8 16,1 7-7-16,0 1-6 0,-2 1-5 16,1 10-5-16,1 2-3 0,-3 6-8 15,1 1-10-15,1 7-7 0,-2 2-4 16,1 3-11-16,0 1-15 0,-1 0-14 16,3 0-8-1,-1-4-4-15,1-3-5 0,0-3-1 16,0-4-2-16,0-5-13 0,0-6-35 15,0-6-57-15,0-2-79 0,-4-8-159 16,1-3-218-16,1-7-116 0,-2-4-34 16,0-4 18-16,0-4 61 0,-3-6 145 15</inkml:trace>
          <inkml:trace contextRef="#ctx0" brushRef="#br0" timeOffset="87524.17">7672 5028 160 0,'9'-3'470'0,"1"0"49"0,-1-1 35 15,3 0 26-15,-3-2-203 0,1-1-151 16,3 0-86-16,-1-1-48 0,1-2-32 16,-2-3-26-1,-1 1-12-15,1-1-11 0,-2 2-4 16,-1-2-2-16,-2 1 0 0,0 0-2 15,-4 0 1-15,0 2-3 0,-4 3 2 16,0 0-1-16,-1 3 2 0,-2 0-2 16,1 1 5-16,-3 3 5 0,-1 3 3 15,2-1 3-15,-2 4 9 0,0 1 13 16,-1 4 7-16,-1 3 3 0,2 0 4 0,0 5 4 16,0 0 1-16,1 2 0 0,2 2 6 15,0-1 8-15,2 2 16 0,1-2 12 16,1 1 8-16,2-1 3 0,3 0-1 15,0-2-3-15,3-3-8 0,3 1-11 16,1-4-12-16,2-4-13 0,2-2-15 16,-2-1-16-16,4-5-32 0,-5-1-90 0,0-4-210 0,-5 1-280 31,-4-3-150-31,-1 1-80 0,-6 3-23 16,-3-2 60-16,-4 3 193 15</inkml:trace>
        </inkml:traceGroup>
        <inkml:traceGroup>
          <inkml:annotationXML>
            <emma:emma xmlns:emma="http://www.w3.org/2003/04/emma" version="1.0">
              <emma:interpretation id="{58FB3C41-7935-4EEA-A34C-15F3F2F6E679}" emma:medium="tactile" emma:mode="ink">
                <msink:context xmlns:msink="http://schemas.microsoft.com/ink/2010/main" type="inkWord" rotatedBoundingBox="10594,5142 11127,5128 11152,6057 10619,6071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88494.4">9127 4977 154 0,'0'-1'419'16,"-1"-2"51"-16,-2 3 41 0,-2 3-22 16,2-2-134-16,0 1-108 0,-2 3-70 15,2 1-43-15,0 0-30 0,0 2-20 16,-1 0-16-16,1 5-11 0,0-4-8 16,1 3-7-1,2 2 0-15,0 0-3 0,3 1-1 16,-1-1-6-16,5-2 8 0,-3 0 3 15,3-2 8-15,2-1 1 0,-1-1 2 16,3-7 3-16,0 2-3 0,2-7-1 16,0 0-10-16,-3-5-7 0,3-2-5 15,2-6-3-15,-6-1-8 0,3 0-8 16,-7-3-4-16,1 1-2 0,-4-1-3 0,-4 2-1 16,-1-1 2-16,-2 3 0 0,-5 6 0 15,-1 1 2-15,-2 7-1 0,-2 3-2 0,0 6-2 16,1 4-1-16,-1 2-1 0,6 4-12 15,-2 1-42-15,3 1-69 0,2-2-144 16,1-1-221-16,3-4-127 16,2-3-58-16,2-1 8 15,3-5 50-15,1-4 134 0</inkml:trace>
          <inkml:trace contextRef="#ctx0" brushRef="#br0" timeOffset="88875.42">9340 4240 117 0,'3'-6'448'0,"0"1"58"0,-2 1 31 16,3 2 18-16,-3 2-149 0,2 2-127 16,-1 2-68-16,0 1-35 0,-1 4-6 15,1 4-5-15,-1 3-11 0,-1 4-7 16,2 5-7-16,0 1-3 0,-2 4-5 16,0 3-6-16,0 5-5 0,-2 5-12 15,0 3-9-15,-1 3-14 0,0 3-15 16,-2 3-17-16,0-2-16 0,1 0-12 15,0-2-11-15,-3-2-6 0,2-6-4 16,2-2-3-16,0-5-11 0,1-5-34 16,2-4-60-16,0-7-81 0,0-5-124 15,-1-8-244-15,1-7-160 0,0 0-55 0,1-4 10 16,2-2 55-16,2-4 113 0</inkml:trace>
          <inkml:trace contextRef="#ctx0" brushRef="#br0" timeOffset="89096.68">9514 4966 256 0,'4'11'493'15,"1"2"52"-15,0 1 27 0,-2-3-6 16,1 2-231-16,-3 1-141 0,1-3-97 15,-1 0-102-15,-1-2-171 0,0-4-204 0,0-5-106 0,0 0-55 16,0 0-19-16,0-7 37 0</inkml:trace>
          <inkml:trace contextRef="#ctx0" brushRef="#br0" timeOffset="89207.32">9593 4678 413 0,'2'-9'517'16,"1"5"22"-1,-3 4-39-15,2 0-261 16,-2 0-392-16,1 2-208 0,3 4-110 0,-3 1-44 16,2 2 28-16</inkml:trace>
        </inkml:traceGroup>
        <inkml:traceGroup>
          <inkml:annotationXML>
            <emma:emma xmlns:emma="http://www.w3.org/2003/04/emma" version="1.0">
              <emma:interpretation id="{DE342C20-B3AB-44E6-8528-BE182B4B8AFA}" emma:medium="tactile" emma:mode="ink">
                <msink:context xmlns:msink="http://schemas.microsoft.com/ink/2010/main" type="inkWord" rotatedBoundingBox="11635,5058 12732,5028 12771,6483 11675,6512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90310.91">10544 4833 378 0,'3'15'514'0,"-1"3"43"0,-1 0 29 16,1 0-57-16,-1 3-222 0,1-3-134 16,-2 2-70-16,0-2-43 0,2-1-36 15,-2-3-52-15,-2-4-106 0,-1-2-199 0,0-2-136 16,-1-4-71-16,4-2-27 0,-3-4 17 15,2-3 86-15</inkml:trace>
          <inkml:trace contextRef="#ctx0" brushRef="#br0" timeOffset="90442.39">10601 4574 328 0,'6'-14'488'0,"-3"10"36"15,1 1-1-15,-3 6-111 16,-1 1-410-16,0 3-265 0,0 0-141 15,-1 5-77-15,1 5-18 0,1-4 42 16</inkml:trace>
          <inkml:trace contextRef="#ctx0" brushRef="#br0" timeOffset="91186.27">10815 4941 154 0,'1'8'407'15,"-1"2"48"-15,2 3 31 0,-1 1-22 16,-1 1-147-16,2 6-101 0,-2 3-66 16,-2 1-38-16,2 3-20 0,-1 4-20 15,-1 1-5-15,1 3-12 0,-3-1-6 16,1 3-4-16,-2 0-1 0,4-2 0 16,-4 0-3-16,3-2 4 0,-2-1 0 15,1-3-3-15,0-3-10 0,0-5-6 16,1-2-1-16,0-6-1 0,1-3 0 15,-1-4-1-15,1-4-1 0,-1-6-1 16,0-4-5-16,1-8-6 0,-1-3-5 16,2-4-2-16,2-4-3 0,-1-7 0 15,1-4 0-15,1-3 0 0,2-7 0 16,1 1-1-16,3-3-1 0,-2 1 2 16,1-1-1-16,1 4-1 0,3 2 7 15,-3 2 3-15,3 8 5 0,0 0 5 0,0 7 2 16,0 3 1-16,1 3-2 0,-3 8-7 15,1 2-1-15,-1 6-4 0,0 4-2 16,-2 4-1-16,-2 2-1 0,0 4-1 16,-3 0 2-16,0 2-2 0,-1 1 4 15,-2-2-3-15,-4 2 0 0,2-1-1 16,-3-2 2-16,-1-2-3 0,-2 2-8 16,0-1-20-16,-2-4-27 0,0 2-39 15,0-4-66-15,-1 1-173 0,1-1-156 16,2 0-81-16,2-3-22 0,2 0 9 0,4 0 50 15</inkml:trace>
          <inkml:trace contextRef="#ctx0" brushRef="#br0" timeOffset="91501.52">11031 5004 256 0,'8'4'475'0,"-3"0"52"15,0-1 38 1,0 4-25-16,-2-3-180 0,0 0-131 15,2 2-69-15,-1 0-44 0,0-2-23 16,3 4-19-16,0-2-15 0,3 1-6 16,-2-3-14-16,3-1 1 0,0 0-5 15,-1-6-3-15,3 0-3 0,0-1 1 16,0-7-3-16,-2 1-7 16,0-6-9-16,-2-2-3 0,-1 0-1 0,-3-3-2 0,-1-1 2 15,-6 2-1-15,-3-1 0 0,-1 3-1 16,-4 6-2-16,-3 0 2 0,1 8-5 15,-4 6 0-15,2 4 0 0,-2 6-1 16,0 4-33-16,3 3-88 0,2 3-247 16,1 0-160-16,5 2-83 0,2-1-47 15,4-3 10 1,2 0 74-16</inkml:trace>
          <inkml:trace contextRef="#ctx0" brushRef="#br0" timeOffset="90142.9">10118 4634 218 0,'0'-5'476'0,"2"3"47"0,1-2 38 0,0 2 20 15,3 2-197-15,2-2-125 0,1 2-68 16,4 0-26-16,0 0-26 0,4 2-31 15,2-2-26-15,0 2-22 0,1 2-14 0,1-1-16 16,3 4-12-16,-3 0-27 0,-2 0-61 0,-4 1-115 16,1-2-235-16,-3 4-141 0,-2-2-74 15,1 2-17-15,-5 3 36 0,1-4 99 16</inkml:trace>
          <inkml:trace contextRef="#ctx0" brushRef="#br0" timeOffset="89904.05">10338 4142 241 0,'0'-2'452'0,"3"2"46"0,-3 0 32 16,2 0-42-16,-2 2-153 0,-2 2-108 15,2 2-65-15,-3 0-26 0,3 4-12 16,-1 1-3-16,-3 4-9 0,1 4-5 16,1 2-3-16,1 5-4 0,-2 4-6 15,-1 2-5-15,1 5-2 0,0 6-2 16,-2-1-9-16,0 7-8 15,0 2-11-15,1-1-13 0,-2 3-11 0,1 3-13 16,0-7-6-16,1 0-6 0,0-2-4 16,1-6-2-16,2-3-10 0,-1-6-37 15,0-5-52-15,1-5-69 0,-1-8-128 16,1-4-214-16,-4-6-132 0,1-4-39 16,0-4 10-16,-3-6 51 0,2-2 116 15</inkml:trace>
        </inkml:traceGroup>
        <inkml:traceGroup>
          <inkml:annotationXML>
            <emma:emma xmlns:emma="http://www.w3.org/2003/04/emma" version="1.0">
              <emma:interpretation id="{D1CF5435-BF1C-479A-BA5F-5FB10ACC8DA8}" emma:medium="tactile" emma:mode="ink">
                <msink:context xmlns:msink="http://schemas.microsoft.com/ink/2010/main" type="inkWord" rotatedBoundingBox="13551,5379 13899,5370 13914,5954 13566,5964"/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92512.54">12122 4748 357 0,'-2'0'462'0,"2"0"52"16,0 0 8-16,-1 0-40 0,1-2-146 15,0 2-105-15,0 0-71 0,0 0-52 0,1 0-26 16,-1 0-16-16,3 0-12 0,-1 0 3 15,1 2 5-15,2-2 1 0,1 4-7 16,-2 0 0-16,5 3 1 0,-5 0-9 16,4 2 2-16,-1 1 4 0,-1 2 2 0,1 2-13 15,-1 1-7-15,-2-2-3 0,1 2-13 16,-2 1-6-16,0 0-5 0,-3 1-3 16,0 1 0-16,-3-2-1 0,0 0-2 15,0 0-1-15,-3-2 1 16,1-1-1-16,-3-1-1 0,-1-2 2 0,1 0 0 15,-4-4-2 1,1 1 0-16,-1-3 2 0,2-3-2 16,-2-1 1-16,0-1-2 0,3-3 0 15,0-3-2-15,1-1 1 0,1-2-2 16,-1-2 2-16,3 0 0 0,1 0 0 16,0-3-1-16,1-1 2 0,2 4-1 15,1-2-1-15,0 0 2 0,1-1-1 16,2 1-1-16,1 1 0 0,0-2-1 0,1 2 5 15,3 0 5-15,2-2 9 0,0-1 9 16,2 2 3-16,2-1 6 0,1-3 5 16,1 2 3-16,1-2-2 0,2 0-5 15,0-4-1-15,1-1-2 0,1 1-9 16,-1-3-8-16,3 2-6 0,-4 0-3 16,-2 3 0-16,-1-1 0 0,-3 5 9 0,-2 4 16 0,-3-1 20 15,-4 6 12-15,1 1 5 0,-4 1 3 16,-1 1-10-16,0 4-15 0,0 2-21 15,-1 3-13-15,-2 0-6 0,1 1-9 16,0 3-43-16,0 1-75 16,-3-2-130-16,0 0-302 0,2 0-163 15,-2-1-79 1,2 0-8-16,2-2 53 0,-1 1 117 16</inkml:trace>
        </inkml:traceGroup>
        <inkml:traceGroup>
          <inkml:annotationXML>
            <emma:emma xmlns:emma="http://www.w3.org/2003/04/emma" version="1.0">
              <emma:interpretation id="{37E964D8-044A-4EE0-84BE-59C94C28B10F}" emma:medium="tactile" emma:mode="ink">
                <msink:context xmlns:msink="http://schemas.microsoft.com/ink/2010/main" type="inkWord" rotatedBoundingBox="15652,5222 16265,5206 16286,5963 15672,5980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97332.82">14436 4333 137 0,'1'-4'340'0,"1"1"46"0,0 2-2 16,-1-2-21-16,-1-1-82 0,0 4-72 15,2-1-53-15,-1-5-33 0,-1 6-19 16,0 0-18-16,0-3-9 0,2 3-4 16,-2-2-4-16,2 0 0 0,-2 2-1 15,0-2-1-15,0 2-6 0,0 0-6 16,0 0-8-16,0 0-3 0,0 0-3 15,0 0 0-15,0 0-1 0,0 0 1 16,0 0-1-16,0 0-8 0,0 0-4 16,-4 2-11-16,4 2 0 0,-3-1 0 15,2 4 0-15,-3 0 2 0,1 1 7 16,2 2 4-16,-4 2-2 0,2 2 4 16,-1 0 3-16,-3 5-2 0,1 0-3 15,-1 4-2-15,-1 3-5 0,0 1-10 0,-1 2-5 0,-2 1-3 16,0 0-2-16,-2 3-2 0,-1 1 3 0,-1 0-2 15,0 3-1-15,-1-2 4 0,0-2-3 16,-1 0-1-16,-1-2 1 0,2-5-1 16,2 1 0-16,0-5 1 0,1-4-1 15,3-1 2 1,2-6-1-16,2-1-1 0,3-3 0 16,-1-1 1-16,2-5-2 0,2 2 0 15,0-3 0-15,2 0 0 16,1-3 8-16,-1 2 4 0,2 1 6 0,0-3 10 0,3 3 8 15,-1 0 5-15,2 0-7 0,0 3 12 16,4-2 4-16,-4 2-9 0,2 0-3 16,1 0-3-16,1-1-3 0,-1 1-14 15,-1 2-7-15,1 0-4 0,-1-4-2 16,-2 3-1-16,2 0-2 0,-2-2 1 16,-1 2 0-16,-1-2-2 0,-1 1 3 15,0-2-13-15,0-1-35 0,-2 0-59 16,-1 3-93-16,-4-3-220 0,2 0-180 15,-3 1-83 1,1 2-17-16,-1-2 31 0,2 4 78 16</inkml:trace>
          <inkml:trace contextRef="#ctx0" brushRef="#br1" timeOffset="97782.1">14590 4967 273 0,'-1'-4'518'16,"-3"2"61"-16,1 0 46 0,2 0 11 15,-3 0-218-15,3 4-141 0,-3 0-90 16,4 0-60-16,0 0-48 0,0 4-32 15,0 1-25-15,4 1-9 0,-1-2-8 16,0 4-3-16,4 0-2 0,0-2 1 16,-1 2-1-16,5-2 0 0,1 1 3 15,1-4-1-15,-2-2 1 0,2-2 2 16,0-2-2-16,0-3 1 0,2-5 0 16,-3 1-1-16,-1-4-3 0,-1-1-3 15,-2-4 2-15,-4 0-2 0,0 1 2 16,-4-3 0-16,-4 4 4 0,0-3 17 15,-4 2 12-15,-4 1 13 0,-1 1 8 16,0 4 2-16,-2 2 0 0,-1 3-13 16,2 8-10-16,0 0-15 0,1 8-7 15,0 3-5-15,2 0-21 0,3 6-56 16,1-2-98-16,1 3-241 0,2-3-168 16,1 2-90-16,1 1-32 0,2-3 31 15,4 2 79-15</inkml:trace>
        </inkml:traceGroup>
        <inkml:traceGroup>
          <inkml:annotationXML>
            <emma:emma xmlns:emma="http://www.w3.org/2003/04/emma" version="1.0">
              <emma:interpretation id="{1259B3B1-33CC-4871-8C1C-1BD18B7FB2BF}" emma:medium="tactile" emma:mode="ink">
                <msink:context xmlns:msink="http://schemas.microsoft.com/ink/2010/main" type="inkWord" rotatedBoundingBox="16996,5087 18419,5049 18442,5903 17019,5942"/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98469.11">15517 4791 111 0,'1'0'397'0,"1"1"62"0,-1 2 43 16,1-1-5-16,-2 2-108 0,0 2-98 15,0 2-69-15,-2 0-48 0,1 2-39 16,-1 5-35-16,1 1-28 0,-3 0-22 16,3 2-17-16,-2 1-14 0,3 1-5 15,-4-2-7-15,4 0-1 0,0-4-5 16,-1 0-15-16,1-1-47 0,-2-2-90 0,-1-8-200 15,0-1-142-15,3-2-75 0,-4-2-24 16,3-4 22-16,-2-2 83 0</inkml:trace>
          <inkml:trace contextRef="#ctx0" brushRef="#br1" timeOffset="98628.18">15526 4528 97 0,'3'-7'358'16,"1"3"17"-16,-3 0-47 0,3 2-144 0,-4 2-271 15,0 0-157-15,1 4-82 0,1-2-31 16,0 2 36-16</inkml:trace>
          <inkml:trace contextRef="#ctx0" brushRef="#br1" timeOffset="99124.4">15721 4696 66 0,'1'10'416'0,"1"2"56"0,-1-2 44 16,1 0 31-16,0 2-156 16,-2 1-132-16,0 1-82 0,0 0-51 15,0 0-40-15,0 0-32 0,-4 3-18 16,4-2-15-16,-3 2-10 0,3-1-4 0,-1 0-3 16,-1 1 0-16,2-3-2 0,-2-2-1 15,4-2 2-15,0 0-3 16,-1-4 0-16,2-2 2 0,1-4-1 15,0-1 2-15,3-5-1 0,3-1 0 16,-2-3 0-16,2-4-1 0,1-2-1 0,2-1 2 16,2-3-2-16,-2 2 0 15,2 0-2-15,-2 2 2 0,-1 1-1 16,1 5-1-16,-4 0-2 0,-1 6 4 16,0 0 0-16,-3 6 13 0,0 4 10 0,0 0 11 15,-4 3 13-15,1 4 8 0,-2 1 7 0,0 0-10 0,0 3-9 16,-2-5-10-16,1 3-11 0,-1-3-9 15,0-2-6-15,-1 0-14 0,3-2-39 16,-1-2-72-16,-3-2-185 0,3-1-174 16,1-3-96-16,0 0-35 0,0 0 10 15,0-5 56-15</inkml:trace>
          <inkml:trace contextRef="#ctx0" brushRef="#br1" timeOffset="99440.88">16033 4856 151 0,'3'4'463'0,"1"2"52"0,-3-1 35 0,0 2 21 16,1-1-204-16,-1 2-148 0,2-2-87 16,1 1-53-16,0 1-18 0,1-4-17 15,2-1-11-15,-1 2 0 0,2-5-4 16,2-2-1-16,-1-2-10 0,0-2-6 15,-1-2-4-15,4-5-2 0,-4-1-3 16,-2 0 0-16,-1-2 0 0,-2-2 7 0,-2 1 4 16,-1 1 12-16,-1 0 9 0,-2 1 10 15,-3 4 5-15,-1 0-2 0,-3 5-4 16,2 4-10-16,-3 4-6 0,1 4-12 16,-2 2-7-16,3 4-7 0,-1 3-33 15,0 1-52-15,2-4-88 0,1 0-177 16,2-1-160-1,1-1-80-15,0-4-17 0,3-1 26 0,1-5 75 16</inkml:trace>
          <inkml:trace contextRef="#ctx0" brushRef="#br1" timeOffset="99821.77">16258 4158 153 0,'2'-4'447'0,"-1"4"59"16,1 2 41-16,-2 5 13 0,0 1-166 16,-2 4-120-16,2 4-68 0,-1 2-39 15,-1 6-23-15,2 2-12 0,-1 3-11 16,1 1-9-16,0 3-13 0,0 4-16 15,-2-1-16-15,0 5-14 0,1-1-16 16,-1 3-9-16,2-3-8 0,-1 1-6 16,1 0-1-16,0-4-5 0,1-2 0 15,-1 0-1-15,2-10-2 0,-1 2-6 16,-1-4-42-16,2-5-73 0,-2-4-121 16,-2-6-226-16,2-1-147 0,0-7-74 15,0 0 3-15,0 0 47 0,0 0 110 0</inkml:trace>
          <inkml:trace contextRef="#ctx0" brushRef="#br1" timeOffset="100012.45">16425 4770 159 0,'1'9'461'15,"-1"1"51"-15,2 0 26 0,-2 0 19 16,-2 0-215-16,2 3-145 0,-1-3-86 16,1-1-50-16,-2 1-58 0,0-3-94 15,1-1-183-15,-3-2-142 0,4-4-76 16,0 0-36-16,0 0 9 0,0-4 66 16</inkml:trace>
          <inkml:trace contextRef="#ctx0" brushRef="#br1" timeOffset="100143.31">16516 4501 193 0,'2'-6'421'15,"-1"2"35"-15,-1 4 3 0,0 0-97 16,-1 4-338-16,1 0-245 0,-2 2-126 0,2 0-70 0,2 4-23 0,-1-2 52 16</inkml:trace>
          <inkml:trace contextRef="#ctx0" brushRef="#br1" timeOffset="100739.5">16653 4665 229 0,'0'-3'469'0,"1"0"64"0,-1 3 51 0,-1-3-6 16,-2 3-172-16,-2 0-117 0,0 3-71 15,-2 0-48-15,-1 0-37 0,0 3-28 16,0 1-26-16,-1 2-15 0,1 4-15 0,-1 2-12 16,1 3-9-16,0 4-2 0,0 0-6 15,1 0-5-15,6 0-5 0,-1 0-3 16,4 3-3-16,-1-4 0 0,6-1-4 16,1-2 2-16,1-4-2 0,4-4 2 15,-2-2-1-15,1-4 1 0,1-1-1 16,2-6 0-1,-2-5-1-15,-1 1 2 0,1-4-2 16,-2-1 1-16,-1 0 1 0,-2-1-1 16,-1 2 0-16,-3-2 2 0,1 5 0 15,0 0 1-15,-3 2 12 0,-1 2 9 16,1 2 5-16,0 0 2 0,-1 2 1 16,-1 2-1-16,0 1-10 0,3 4-9 15,1 1-6-15,-1 0-2 0,2 0-2 16,0 2-1-16,1 0 1 0,-1-2-2 15,0-1 1-15,3 1 0 0,-1-5-1 16,-1 0 1-16,2-3 1 0,0-3-2 16,-1 0 3-16,0-5-1 0,1 0-2 15,0-5 1-15,2-3 0 16,-2-3-2-16,1-2 0 0,1-1-2 0,-3-5 2 16,1-1-8-16,-1 1-2 0,-2 1-2 15,-5 5-1-15,-2 1-2 0,-1 6 1 16,-5 6 6-16,-2 5 2 0,0 4 3 15,-2 5 0-15,-1 5 2 0,-1 2-34 16,2 5-59-16,-2 3-111 0,1-2-257 16,1 4-150-16,1 0-74 0,2 1-11 15,1 3 36-15,0-3 102 0</inkml:trace>
        </inkml:traceGroup>
        <inkml:traceGroup>
          <inkml:annotationXML>
            <emma:emma xmlns:emma="http://www.w3.org/2003/04/emma" version="1.0">
              <emma:interpretation id="{610AB8DC-83A4-4E31-ACB0-DA214B26B6EB}" emma:medium="tactile" emma:mode="ink">
                <msink:context xmlns:msink="http://schemas.microsoft.com/ink/2010/main" type="inkWord" rotatedBoundingBox="19177,5641 19727,5626 19736,5936 19186,5951"/>
              </emma:interpretation>
              <emma:one-of disjunction-type="recognition" id="oneOf23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101910.11">17773 4730 221 0,'0'-2'391'0,"0"2"43"0,0 0-10 15,0 0-41-15,0 0-125 0,0 0-88 0,-1 0-56 16,0 0-22-16,1 0-9 0,-1 0 4 16,-3 0 7-16,3-2 2 0,-4 2-9 15,2 2-7-15,-2-2-12 16,-2 2-7-16,3 1-11 16,-3 2-8-16,1-1 1 0,-2 2-1 15,1 2 2-15,-2 0-4 0,1 5 0 16,0-1-7-16,0 2-9 0,2 2-5 15,-1 1-9-15,3 1-3 0,0 0-4 16,1 2-2-16,-1-2 1 0,4 0-2 16,2-1 0-16,1-1-2 0,1-4 2 15,2-1 0-15,2-4 2 0,1-1-1 16,0-3 1-16,2-3 1 0,1-3 0 16,0 0 0-16,-1-4-2 0,0-3 1 15,1 0 16-15,-3 0 15 0,-2 2 16 16,1-3 12-16,-3 4 13 0,0 3 2 15,-2-3-12-15,2 6-17 0,-2 1-15 16,1 1-12-16,-1 4-10 0,0 1-7 0,3 4 1 16,-2-2-1-16,4 2-2 15,-1 0 1-15,2-2-1 0,0 1 0 16,2-4 1-16,0 1-2 0,-1-3 2 16,2-3 2-16,-1-4-3 0,0-2-1 15,-1-2-5-15,-1-5-5 0,-1-3-6 0,-2 0-3 16,-1-4-3-16,-2-1 1 0,-3 1 2 15,-1 0 5-15,-4 1 7 0,-3 1 5 16,0 4 7-16,-1 1 6 16,-2 6 8-16,-1 5 5 0,-1 4-2 15,4 2 0-15,-2 4-12 0,3 4-36 0,0 0-56 16,2 3-81-16,1-1-201 0,0 0-183 16,4 0-86-16,1-2-23 15,3 0 24-15,0-4 63 0</inkml:trace>
          <inkml:trace contextRef="#ctx0" brushRef="#br1" timeOffset="102269.5">18072 4759 175 0,'1'1'468'0,"1"5"58"16,-2 2 45-16,-2 3 12 0,1 3-183 0,-3 2-126 15,1 1-86-15,-2 1-48 0,2 0-35 16,-2-2-28-16,4 0-23 0,-2-2-18 16,3-1-10-16,0-3-11 0,0-4-6 15,3-4-3-15,1-2 0 0,3-4-2 16,1-4 1-16,2-2-2 0,3-4-1 16,-1-3 0-16,0 3-1 0,1-3 0 0,2 4-1 15,-4-2-1-15,-2 5 0 0,0 2 13 16,-1 3 13-16,-3 5 12 0,2 5 7 15,-4 3 7-15,0 2 10 0,-3 7-8 16,0-1-13-16,0 2-6 0,-3 3-7 16,0-3-13-16,1 0-58 0,-3 0-122 15,0-1-275 1,2-6-150-16,-2 2-77 0,2-3-38 16,2 0 31-16,-3-4 103 0</inkml:trace>
        </inkml:traceGroup>
        <inkml:traceGroup>
          <inkml:annotationXML>
            <emma:emma xmlns:emma="http://www.w3.org/2003/04/emma" version="1.0">
              <emma:interpretation id="{4950C439-573F-4944-8003-F293BD615E2C}" emma:medium="tactile" emma:mode="ink">
                <msink:context xmlns:msink="http://schemas.microsoft.com/ink/2010/main" type="inkWord" rotatedBoundingBox="20822,5239 21409,5223 21428,5942 20841,5957"/>
              </emma:interpretation>
              <emma:one-of disjunction-type="recognition" id="oneOf24">
                <emma:interpretation id="interp24" emma:lang="" emma:confidence="0">
                  <emma:literal>db</emma:literal>
                </emma:interpretation>
                <emma:interpretation id="interp25" emma:lang="" emma:confidence="0">
                  <emma:literal>6.</emma:literal>
                </emma:interpretation>
                <emma:interpretation id="interp26" emma:lang="" emma:confidence="0">
                  <emma:literal>ab</emma:literal>
                </emma:interpretation>
                <emma:interpretation id="interp27" emma:lang="" emma:confidence="0">
                  <emma:literal>6o</emma:literal>
                </emma:interpretation>
                <emma:interpretation id="interp28" emma:lang="" emma:confidence="0">
                  <emma:literal>Nb</emma:literal>
                </emma:interpretation>
              </emma:one-of>
            </emma:emma>
          </inkml:annotationXML>
          <inkml:trace contextRef="#ctx0" brushRef="#br1" timeOffset="103357.21">19356 4689 119 0,'-1'0'394'0,"-1"3"58"0,1-3 32 15,-3 1-12-15,4-1-108 16,-1 0-108-16,1 0-74 0,0 0-44 16,0 0-29-16,1 0-17 0,1 0-13 15,1 0-3-15,0 0-1 0,1 0 0 16,-1 0-2-16,2 0 1 0,0 3 2 15,1 1 1-15,0 0 5 0,-1 2 2 0,2 5-4 0,0-2 0 16,1 3-7-16,-2 2-6 0,1 3-20 16,-1-3-9-16,1 4-13 0,-3-2-8 15,0 0-6-15,-4 1-3 0,4-3 0 16,-6 0-2-16,0-1-1 0,-2-1-2 16,0 0-2-16,-3 0 0 0,-1-2-1 15,-2-2 1 1,1-4 3-16,-3 0-1 0,4-2-2 15,-5-2-1-15,3-4 0 0,-1 0 0 16,1-4 0-16,3 0-2 0,1 0 0 16,-2-5-2-16,3 1 3 0,2 0-7 15,-1 0-7-15,3-2-5 0,1 1-1 16,1 2-3-16,1-2 2 0,0 1 2 16,2 0 9-16,1 0 3 0,2-2 2 0,1 0 2 15,4-1 2-15,-1-3-1 0,4-1 0 16,-1 1 3-16,3-2 0 0,0-2 0 15,4-2 0-15,-1 0 0 0,1-1 0 16,3 0 4-16,0 1 0 0,2-2 3 16,-2 2 8-16,2 1 5 0,-3 1 1 0,-2 2 0 15,-1-1-1 1,0 5 7-16,-4 0 1 0,-3 4 9 16,-5 0 8-16,0 4 6 0,-1 1 0 15,-2 3-9-15,-4 3-8 0,-1-1-12 16,0 4-12-16,0-1-5 0,-1 6-5 15,-3-3-27-15,1 7-57 0,2-4-82 16,-3 1-163-16,1-4-240 0,0 2-127 16,0-1-38-16,3 2 19 0,0-1 63 0,-2 3 153 15</inkml:trace>
          <inkml:trace contextRef="#ctx0" brushRef="#br1" timeOffset="104666.11">19781 4680 243 0,'3'-5'394'0,"-2"1"42"16,3 2 5-16,-3-2-23 0,1 4-95 16,-1-2-87-16,-1 1-66 0,0 1-41 15,2 0-28-15,0 0-19 0,-2 1-15 16,0-1-8-16,-2 2-4 0,0 0-2 16,2 0 2-16,-1 2 7 0,-1-2 4 15,1 3 6-15,-1 1-1 0,-1 1 0 16,1 3-3-16,1-3-5 0,-2 5-6 15,2-1-8-15,-3 4-6 0,1 0-9 16,0 1-5-16,0 2-10 0,0-2-5 16,-1 1-7-16,3-1-3 0,-2-1-3 15,-1 2 1-15,3 0 0 0,-3-3-1 16,1-3 1-16,2 2-1 0,1-3 1 16,0-2-4-16,-2-2 0 0,2 0 2 15,2-3 0-15,-2-2 2 0,1-1 2 16,2-1-1-16,1-2 1 0,-3-3-3 0,4 0 1 0,0 0-1 15,0-2 0-15,1-2 0 0,1 0 0 16,-2 0-1-16,2-1 0 16,-3 1 0-16,5 2 8 0,-5-2 7 15,3 3 3-15,-2 2 0 0,-1-1 11 16,1 4 6-16,-1-3-5 0,0 5-2 16,0 0 8-16,-1 5 6 0,2-3-5 0,-2 4-4 0,1-1-4 31,1 2-1-31,-2-1-10 0,2 2-8 0,-2-1-4 0,2 0-2 0,-2 2-1 15,2 0 0-15,-2-3 1 0,0 5-2 16,0-4 4-16,-2 3 0 0,1-5-3 16,-1 3 1-16,-1-2-2 0,0 0 1 15,0 0 5 1,0 1 9-16,-1-3 6 0,-1 2 2 16,0-1 2-16,-1 1 0 0,-2-1-6 15,-2-2-8-15,2 0-6 0,-3 1-2 16,-1 0-1-16,1-2-4 0,-3 0 2 15,2 0 1-15,-1-2-2 0,0 0 0 16,1 0-1-16,1-2 0 0,1 0 2 16,2 2-1-16,1 0-1 0,0-2 0 0,2 2-1 15,0 0-1-15,2-1 1 0,2-2-2 16,0 3 2-16,-1-2-1 0,2 2 2 16,-3-2 0-16,4 2 0 0,-3 0 0 0,-1 0 0 15,2 0-1-15,-1 0 0 0,0 0 1 16,1-3 0-16,-2 3 0 0,0 0 0 15,0-1 2 1,1 1-2-16,-1-2 3 0,0 2 1 16,2 0-4-16,-2 0 2 0,2 0 0 15,-2 0-1-15,0 0-1 0,0 0 0 16,0 0 2-16,0-2-2 16,0 2 0-16,0 0 0 0,0 0 0 15,0 0 0-15,0 0 0 0,0 0 3 16,0 0-1-16,0 0 0 0,0-2 1 15,0 2-1-15,0-4-1 0,0 1 1 16,0-1-2-16,0-2 3 0,1 1-2 16,-1-2-1-16,0 0 0 0,2-2 0 15,-1-3-1-15,3 2-2 0,-3-4-24 16,4 0-61-16,-2-4-106 0,1-1-261 16,-1-1-187-16,0 1-99 0,0 1-25 15,0 2 31-15,-3 4 93 0,0 4 253 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19:51.3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15 21 0,'0'-21'58'0,"0"21"6"16,0 0 3-16,0 0 1 0,0 0-29 15,0 0-25-15,0 0-27 0,0 21-25 16,0-21-15-16,0 21-8 0,0-21-2 16,0 21 3-16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9.4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-6 43 36 0,'0'-26'73'0,"0"3"7"0,0 23 4 0,0 0 1 15,0 0-35-15,0 0-33 0,0 0-37 16,0 0-32-16,0 0-16 0,0 23-9 15,0-23-2-15,0 0 6 16,0 0 22-16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5.47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B83D12-F06D-4E3F-A612-5B742167444B}" emma:medium="tactile" emma:mode="ink">
          <msink:context xmlns:msink="http://schemas.microsoft.com/ink/2010/main" type="writingRegion" rotatedBoundingBox="13542,15725 14395,14156 14819,14386 13966,15956"/>
        </emma:interpretation>
      </emma:emma>
    </inkml:annotationXML>
    <inkml:traceGroup>
      <inkml:annotationXML>
        <emma:emma xmlns:emma="http://www.w3.org/2003/04/emma" version="1.0">
          <emma:interpretation id="{B14C22E5-AD2D-4B09-8A4F-B83422CD043C}" emma:medium="tactile" emma:mode="ink">
            <msink:context xmlns:msink="http://schemas.microsoft.com/ink/2010/main" type="paragraph" rotatedBoundingBox="13762,14286 14635,14286 14635,15845 13762,158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AA677B-4822-422F-AC9E-CBF9AF57892F}" emma:medium="tactile" emma:mode="ink">
              <msink:context xmlns:msink="http://schemas.microsoft.com/ink/2010/main" type="inkBullet" rotatedBoundingBox="13542,15725 14395,14156 14819,14386 13966,15956"/>
            </emma:interpretation>
          </emma:emma>
        </inkml:annotationXML>
        <inkml:trace contextRef="#ctx0" brushRef="#br0">2175-1199 37 0,'0'-24'60'0,"0"24"6"16,0 0 3-16,0 0 35 0,0 0-77 15,0 0-6-15,0 0-2 0,0 24-1 16,0-24 0-16,0 23 0 0,0-23-1 15,0 24-2 1,0-24-2-16,0 24-1 0,0-1-1 0,0 1-1 16,0-1 0-16,0 1-1 0,0 0 2 0,0 23-1 15,0-23 0-15,0-1-2 16,0 1 0-16,0 23-1 0,0-23-1 16,0-1-2-16,0 1 1 0,-24 0-2 15,24-1-1-15,0-23 0 0,0 24-1 16,0 0 0-16,0-24 0 0,0 23-1 15,24-23 0-15,-24 0 0 16,0 0 1-16,23 0-1 0,-23-23 0 16,0 23 1-16,24 0-1 0,-2-24 1 15,-22 24 0-15,25-24-1 0,-1 1 1 16,-24 23 0-16,24-24-1 0,-2 0 1 16,3 1-1-16,-1-1 2 15,-2 1 0-15,2-1 1 0,-24 24 0 0,47-24 0 16,-47 1 1-16,24-1-1 0,0 1-1 15,-1-1-1-15,1 0 0 0,-1 24 0 16,1-24-1-16,-24 1 0 0,24 23 0 16,-24-24 1-16,24 1-1 0,-24 23 2 15,0-24 2-15,0 24 2 0,0-24 1 16,0 24 1-16,0 0 0 0,-24-23-1 16,24 23-2-16,-24 0-1 0,0 0-1 15,24 0-1-15,-23 0 0 0,-1 0-1 0,1-24 0 16,-1 24 0-16,0 0 0 0,0 0-1 15,1 0 0-15,-1 0 0 16,2 0-7 0,22 0-7-16,-24 0-10 0,24 0-15 15,0 0-31-15,0 0-28 0,-25 0-10 0,25 24 0 16,-22-24 6-16,22 0 13 0,0 0 31 16</inkml:trace>
        <inkml:trace contextRef="#ctx0" brushRef="#br0" timeOffset="-702.93">3001-2168 23 0,'0'0'46'0,"0"0"4"15,0 0 0-15,0 0-4 0,0 0-14 16,0 0-10-16,0-23-7 0,23 23-3 16,-23 0-2-16,0 0-1 15,0 0-1-15,0 0-1 0,0 0 0 16,0 0 0-16,0 0 0 0,0 0 1 0,0 0-1 16,0-24 1-16,0 24 1 0,0 0-1 15,0 0 1-15,0 0-1 0,0 0 0 16,0 0-1-16,0 0-1 0,0 24-1 15,0-24-1-15,0 0 0 16,-23 0-1 0,23 0 0-16,0 23 0 0,-24-23 0 0,24 0 0 0,0 24 0 15,0-24-1-15,-22 23 1 0,22-23-1 16,-24 23 0-16,24 2-1 0,-25-25 0 0,25 23-1 16,-22 1 1-16,22-1-1 0,-24 1 0 15,0 0 1-15,24-1 0 16,-25 1 0-16,25 0 0 0,-22-1 1 15,-2 24 0-15,1-23 0 0,23 23 0 0,-24-23-1 16,0 23 1-16,1 1-1 0,-1-1 1 16,24-24 0-16,-24 25 1 0,0-1-1 15,1 0 1-15,-1 0 0 16,1-23-1-16,23 23 1 0,-24 0-2 0,0 1 1 16,0-25 0-16,24 25-1 15,-23-25 1-15,-1 24-1 0,24-23 0 16,-22 24 0-16,22-25 0 0,0 1 0 0,-24-1 0 15,24 1 0-15,0 0-1 32,0-24 1-32,0-24-1 0,0 0 0 31,0 24-4-15,0 0-4-16,0-23-6 0,0 23-11 15,0 0-26-15,0 0-21 0,-25-24-9 16,25 24-1-16,-22 0 4 0,22 0 8 15</inkml:trace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9:06.5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4AA181-5D52-470A-B985-057CEE6DDA29}" emma:medium="tactile" emma:mode="ink">
          <msink:context xmlns:msink="http://schemas.microsoft.com/ink/2010/main" type="writingRegion" rotatedBoundingBox="11299,15949 16940,15767 16995,17493 11355,17674"/>
        </emma:interpretation>
      </emma:emma>
    </inkml:annotationXML>
    <inkml:traceGroup>
      <inkml:annotationXML>
        <emma:emma xmlns:emma="http://www.w3.org/2003/04/emma" version="1.0">
          <emma:interpretation id="{3FFEB0D2-318D-4D2D-962F-2FD5A6645716}" emma:medium="tactile" emma:mode="ink">
            <msink:context xmlns:msink="http://schemas.microsoft.com/ink/2010/main" type="paragraph" rotatedBoundingBox="11299,15949 16940,15767 16995,17493 11355,17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B468E3-765C-496C-BD2B-405CDEDEF56A}" emma:medium="tactile" emma:mode="ink">
              <msink:context xmlns:msink="http://schemas.microsoft.com/ink/2010/main" type="line" rotatedBoundingBox="11299,15949 16940,15767 16995,17493 11355,17674"/>
            </emma:interpretation>
          </emma:emma>
        </inkml:annotationXML>
        <inkml:traceGroup>
          <inkml:annotationXML>
            <emma:emma xmlns:emma="http://www.w3.org/2003/04/emma" version="1.0">
              <emma:interpretation id="{8D995BEC-F734-47AF-A31E-8A7521A9AA77}" emma:medium="tactile" emma:mode="ink">
                <msink:context xmlns:msink="http://schemas.microsoft.com/ink/2010/main" type="inkWord" rotatedBoundingBox="11318,16523 11965,16502 11998,17549 11352,1757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48 124 23 0,'0'0'62'0,"0"0"9"0,0 0 4 0,0 0 5 16,0 0-26-16,0 0-18 0,-24 0-10 15,24 0-6-15,0 23-3 0,0-23-2 16,0 0-2-16,-24 0-1 0,24 24-1 15,0-24-1-15,0 24 0 0,0 0 0 16,0-24 0-16,0 23 0 0,24 1-2 16,-24 0 0-16,0-24-3 0,24 23 0 15,-24 0 0-15,0 1-1 0,23-24-1 16,1 25 1-16,-24-25 0 0,24 0 0 16,-1 0-1-16,1 0 0 0,-1 0-1 15,1-25-1-15,0 1 0 0,0 1-1 16,-1 0 0-16,1-1 1 0,-24 0-1 15,23-23 0-15,1 23 0 0,-24 0 0 16,0-23 0-16,0 25 0 0,0-2 0 16,0-1 1-16,-24 2-1 0,1 23 0 15,-1 0 2-15,1 0 1 0,-1 0 2 16,0 0 1-16,-23 23-1 0,23-23 1 16,1 25-1-16,-1-1-2 0,0-2-2 15,24 2-2-15,-23-1-6 0,23-23-7 16,0 24-8-16,0 0-10 0,23-24-15 15,-23 24-25-15,24-24-17 0,-24 0-5 16,24 23 3-16,-24-23 7 0,23 0 13 16</inkml:trace>
          <inkml:trace contextRef="#ctx0" brushRef="#br0" timeOffset="249.91">237 266 31 0,'0'0'67'0,"0"0"10"0,24 0 6 15,-24 24 4-15,0-24-25 0,0 0-16 16,0 0-11-16,-24 23-5 0,24-23-2 15,0 23-3-15,0 1 0 0,-24 1-1 16,24-3 0-16,-24 2 0 16,24-1 0-16,-23 3-2 0,-1 20-1 0,1-23-4 15,-1 25-4-15,0-24-3 0,-23 22-3 16,23 1-3-16,-23-23-1 0,1 25-2 16,22-3 0-16,-23 3-1 0,23-27-1 15,0 24-1-15,-1-22-2 0,25 1-8 16,-22-2-9-16,22 0-10 0,0 1-12 15,0-24-16-15,0 0-32 0,0 0-15 16,22 0-1-16,-22 0 4 0,25-24 9 16,-1 1 16-16</inkml:trace>
        </inkml:traceGroup>
        <inkml:traceGroup>
          <inkml:annotationXML>
            <emma:emma xmlns:emma="http://www.w3.org/2003/04/emma" version="1.0">
              <emma:interpretation id="{6B3927A9-F47D-47A6-B08E-B7143189E644}" emma:medium="tactile" emma:mode="ink">
                <msink:context xmlns:msink="http://schemas.microsoft.com/ink/2010/main" type="inkWord" rotatedBoundingBox="12221,15970 14135,15908 14166,16868 12252,169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49.79">638 313 43 0,'0'0'66'0,"24"0"7"16,-24 0 5-16,0 0-2 0,0 0-25 15,0-23-15-15,24 23-10 16,-24 0-4-16,0 0-4 0,23 0-4 0,-23-24-3 16,24 24-2-16,-1-24-3 0,-23 24-1 15,24-23-1-15,-24-1-1 16,24 24 0-16,-24-24-1 0,24 0 1 0,-24 1-1 16,0 23 0-16,0-24 1 0,0 24 0 15,-24-22 1-15,24 22-1 0,-24 0 1 16,24-24 0-16,-24 48 1 0,24-24-1 15,-23 0 0-15,-1 22 0 0,24 2 0 16,-23-1-1-16,23 1 1 0,-24 0-1 16,24 0 1-16,0-1 1 0,0 1 0 15,0 0 2-15,0-1-1 0,0 0 1 16,24-23-1-16,-24 24-1 0,23 1-1 16,1-25-2-16,-24 22 0 0,23-22-2 15,1 0 1-15,0 0-5 0,0 0-6 16,-24 0-10-16,23-22-12 0,1 22-25 15,-24-25-29-15,0 1-12 0,23 24-1 16,-23-23 5-16,0 0 9 0,0-1 24 16</inkml:trace>
          <inkml:trace contextRef="#ctx0" brushRef="#br0" timeOffset="968.49">828-160 31 0,'-24'-22'68'0,"24"22"11"15,0-26 7-15,24 26 7 0,-24 0-25 16,0-23-17-16,23 23-9 0,1-23-8 16,-24 23-6-16,23 0-6 0,1 0-6 15,24-23-5-15,-25 23-4 0,1 0-3 16,0 0-7-16,23 0-7 0,-25 0-15 16,2 23-34-16,0-23-26 0,-24 0-16 15,25 0-2-15,-25 0 3 0,22 0 12 16,-22 0 31-16</inkml:trace>
          <inkml:trace contextRef="#ctx0" brushRef="#br0" timeOffset="1984.03">1418 54 35 0,'0'0'60'0,"0"0"7"0,0 0 4 16,0 0-4-16,-23 24-21 0,23-24-14 15,0 0-8-15,0 0-4 0,0 0-3 16,0 0-1-16,-24 22 0 16,24-22-2-16,0 0-1 0,0 24 0 0,0-24-1 15,0 23 0-15,-24-23-2 0,24 24 1 16,0 0-2-16,0 0 1 0,0-1-1 16,0 1 0-16,0 0 0 0,0-1-1 15,0-23-2-15,24 23 0 0,-24 1-2 0,0-24-2 16,24 25 0-16,-24-25-1 0,23 0 0 15,1 0 0-15,-24-25-1 16,23 25 0-16,-23-24 0 0,24 1 0 0,-24 0 0 16,24-1 0-16,-24 0 0 15,0 1 1-15,24-25-1 0,-24 24 0 16,0 1 1-16,0-1-1 0,0 2 0 16,-24-2 0-16,24-1 0 0,-24 2 0 15,24 23 1-15,0-23-1 16,-24 23 0-16,1 0 0 15,-1 23 0-15,1 0 0 16,23-23-1 0,0 25 1-16,0-1 0 0,0-2 0 15,0 2-1-15,0-1 1 0,0 1 0 16,23 0 0-16,-23 0 1 16,24-1 0-16,-24 1 0 15,0-24 1-15,23 24 0 0,-23-24 1 0,0 23 0 16,24-23 0-16,-24 0-1 0,24 0-1 15,-24 0 0-15,0-23 0 0,24 23 0 16,-24-24-1-16,23 0 1 0,-23 1-1 16,24-1 0-16,-24 0 0 15,24 0 0-15,-24 1 0 0,23-1 0 16,-23 2 1-16,24 22 0 0,-24-24 1 0,22 24 4 16,-22 0 2-16,0 0 3 0,0 0 1 15,24 0 1-15,-24 24 0 16,0-24-1-16,0 22-1 0,0-22-2 15,0 24 0-15,25-1-2 0,-25-23-2 0,0 24-1 16,0-24-2-16,0 24 0 0,24-24-2 16,-24 0-1-1,22 0 1-15,2-24 1 16,-24 0 0-16,25 24 0 0,-3-23 0 16,-22-1-1-16,24 24 1 0,-24-22-1 15,23 22-1-15,1-24 1 0,-24 24-1 16,24 0 0-16,-24 0 0 0,24 0-1 15,-24 0 1-15,0 0-1 0,23 24 1 16,-23-2 0-16,24 2 2 16,-24-1 1-16,0 1 1 0,0 0 0 15,0 0 0-15,0-1 1 0,0 1-1 16,0 0 1-16,0-1-2 0,0 0 0 16,0-23-4-16,0 24-6 0,0 1-9 0,0-25-12 15,0 0-11-15,0 0-12 0,0-25-20 16,0 1-24-16,0 24-10 15,0-23 1-15,0 0 7 0,0-25 11 16,0 25 19-16</inkml:trace>
          <inkml:trace contextRef="#ctx0" brushRef="#br0" timeOffset="2546.51">1938-65 28 0,'0'0'67'0,"0"0"8"0,0-24 7 0,24 24 6 16,-24 0-24-16,23 0-17 15,-23-24-10-15,24 24-4 0,-1 0-4 16,1 0-4-16,0 0-5 0,23 0-5 0,-23 0-4 15,0-23-3-15,-1 23-3 0,23 0-3 16,-21 0-1-16,-1 23-3 0,0-23-7 16,-2 0-11-16,-22 0-15 0,0 24-32 15,25-24-23-15,-25 0-9 0,0 24 0 16,0-24 7-16,0 0 14 0</inkml:trace>
          <inkml:trace contextRef="#ctx0" brushRef="#br0" timeOffset="2312">2244-514 24 0,'0'-24'60'0,"25"1"9"0,-25 23 5 0,0 0 2 0,0-23-22 16,0 23-15-16,0 0-9 0,0 0-5 15,0 0-1-15,0 23-2 0,0-23 0 16,0 23-1-16,0 1 0 16,0-1 0-16,0 1 2 0,0 0 3 0,-25 23 2 15,25 0 1-15,0-23 0 0,0 24-3 16,0-2-3-16,0 3-6 0,0-3-5 15,0 1-5-15,0 1-4 0,0-1-2 16,0 1-1-16,0-2-1 0,0 1 1 16,0-23-1-16,0 24-3 0,0-25-9 15,-22 1-10-15,22-24-13 0,0 24-15 16,0-24-21-16,-24 0-27 0,24 0-10 16,-23-24 0-16,23 24 8 0,-24-24 11 15,24 1 21-15</inkml:trace>
          <inkml:trace contextRef="#ctx0" brushRef="#br0" timeOffset="2733.77">2457 6 32 0,'0'0'72'0,"0"23"10"0,24 2 6 16,-24-1 6-16,24-24-28 15,-24 22-22-15,0 2-13 0,24-1-9 0,-24 25-6 16,0-24-3-16,0-1-4 0,23 1-4 16,-23-24-1-16,0 24-3 0,0-1-5 15,0-23-10-15,0 23-15 0,0-23-30 16,0 0-23-16,0 0-10 15,0-23-1-15,0 23 5 0,-23-23 12 16</inkml:trace>
        </inkml:traceGroup>
        <inkml:traceGroup>
          <inkml:annotationXML>
            <emma:emma xmlns:emma="http://www.w3.org/2003/04/emma" version="1.0">
              <emma:interpretation id="{9D349A01-096A-4C3D-B3E5-D7638201C1E9}" emma:medium="tactile" emma:mode="ink">
                <msink:context xmlns:msink="http://schemas.microsoft.com/ink/2010/main" type="inkWord" rotatedBoundingBox="14333,15851 16262,15789 16317,17515 14388,1757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686.67">2742-41 24 0,'23'0'66'0,"-23"0"8"0,0 0 5 0,24 0 5 0,-24 0-25 16,22-24-18-16,3 24-11 0,-25 0-6 15,24-24-4-15,0 0-4 0,-2 1-3 16,3 23-5-16,-25-46-2 15,24 20-3-15,-2 3-2 0,-22 0 0 0,24 0 0 16,-24-25-1-16,0 24 1 0,23 1-1 16,-23-25 0-16,0 25 0 0,0-1 0 15,0-23 0-15,-23 23 0 0,23 1 0 16,0 0 0-16,-24-1 1 0,24 0-1 16,-22 0 0-16,-2 24 0 15,-1 24 0 1,25-24 1-1,-22 24 0-15,22 0 2 0,0-1 1 16,0 0 1-16,-24 24 2 0,24-23-1 16,0 23 1-16,0-23 0 0,0 23-1 15,-24 1-1-15,24-1 1 0,0-24-2 16,0 26 0-16,0-3 1 16,0 1-2-16,0 1 0 0,0-1-2 0,0 1 1 15,0-2 0-15,0-22 1 0,0 23 1 16,0 1 1-16,24-25 1 0,-24 1 0 15,0 0 0-15,24-1-1 0,-24 0 0 16,22 1 1 15,-22-24-1-31,25 0 1 0,-1 0-1 0,-2 0-1 0,-22-24-2 0,24 24-3 0,-1-23-2 0,1 0-1 16,0-1 0-16,0 0 1 0,-24 1 2 16,23-1 2-16,-23-24 2 0,24 25 0 15,-24-1-1-15,0-22-1 0,0 21-2 16,0 2-3-16,0 0-2 0,0-1 0 15,0 0 0-15,-24 0 0 0,24 0 3 0,0 24 1 16,-23-23 1-16,23 23 0 16,-24 0 1-16,24 0-1 0,0 23 1 0,-24-23 0 15,24 24 0-15,0 0 0 16,-24 0 0-16,24 0 0 0,0 22 0 0,0-21-1 16,0-1 2-16,0 22 1 15,24-23 3-15,-24 1 2 0,24 0 3 0,-24 0 3 16,24-1 1-16,-1 1-1 15,-23-24 0-15,24 0-1 0,-1 24-2 0,1-24-3 16,0 0-2-16,0-24-2 0,-1 24-4 16,-23 0-9-16,24-24-14 0,-24 24-18 15,24 0-43-15,-24 0-25 0,0 0-11 16,0-23 1-16,-24 23 10 0,24 0 15 16,0 0 44-16</inkml:trace>
          <inkml:trace contextRef="#ctx0" brushRef="#br0" timeOffset="4311.53">3474 124 24 0,'0'0'63'16,"0"0"10"-16,0 0 6 0,0 0 5 15,0 23-21-15,24-23-18 0,-24 0-10 16,0 0-6-16,24 24-5 31,-24-24-4-31,22 0-2 0,3 0-4 0,-25 0-1 0,22 0-3 0,2 0-2 0,-24 0-2 16,24-24-2-16,-24 24-2 47,25-23-1-47,-25 23 0 0,0-24-1 0,0 2 1 0,22-2-1 0,-22-1 0 0,-22 2 0 0,22 0 0 15,0-1 0 1,-25 0 0-16,25 24-1 0,-24 0 1 0,0 24 0 15,2 0 0 17,22-1 0-32,-25 0 1 0,25 2-1 0,0-1 0 0,0-2 0 0,0 2 0 0,-22-1 1 15,44 1-1-15,-22 0 0 0,0 0 0 0,0 23 0 16,0-23 0-16,0-1 2 0,0 0 1 16,-22 1 3-16,22 1 2 0,-24-3 3 15,24 2 3-15,-24-1 1 16,1 25 3-16,-1-24 1 0,-24-1 2 15,25 25-2-15,-24-2 0 0,-1-22-2 0,25 23-3 16,-25 1-4-16,1-1-3 0,23-23-3 16,1 25-2-16,-1-4-2 15,0-22-3-15,0 1-10 0,24 1-10 0,-23-2-16 16,23 0-24-16,0-23-37 0,0 24-20 16,0-24-3-16,23-24 7 0,-23 24 11 15,24-23 22-15</inkml:trace>
          <inkml:trace contextRef="#ctx0" brushRef="#br0" timeOffset="5701.83">3923 313 26 0,'0'0'57'0,"-24"0"6"0,24 0 3 16,0 0-3-16,0 0-22 0,0 23-16 0,0-23-8 16,0 0-5-1,0 0-1-15,-23 0-1 0,23 0 1 0,0 24 0 0,23-24 0 16,-23 0 1-16,0 25 1 15,0-25-1-15,0 22-1 0,0-22 0 16,0 24-1-16,24-24 0 0,-24 23-1 16,0-23 0-16,23 26 0 0,-23-26-2 0,24 0 0 15,-24 0-2-15,24 0 0 16,-24 0-2-16,24 0-1 0,-24-26-1 16,23 26-1-16,1-23 1 0,-24-1-1 15,24 2-1-15,-24-3 0 0,22 1-1 0,-22 1 0 16,0 0 1-16,0-1 1 0,0 0 1 15,0 1 0-15,0-1 1 16,-22 0 0-16,22 0-1 0,-24 24 0 16,24-23 0-16,-24 23-1 0,24-24 0 15,-23 24 0-15,23-22 0 0,-24 22 0 16,0 0 0-16,24 22 0 16,-24 2 0-1,24-1 0-15,0 1 2 16,0 0 0-16,0 0 1 15,0-1 1-15,0 1 1 16,0 0 1-16,0-1-1 0,0 0 2 0,0 1-1 16,24 1 1-16,-24-25 0 0,0 22 0 15,24 2-1-15,-24-24 0 0,24 23-1 16,-24-23-1-16,23 26-1 0,1-26-1 16,-24 0-1-16,24 0 0 0,-24-26 0 15,22 26-1-15,3-23 0 0,-25-1-1 16,22 2-1-16,2-3-2 0,-24 1 1 15,24-22 0-15,-24 22 0 0,25 0 2 16,-25 1 1-16,22-1 2 0,-22 0 0 16,0 0 0-16,24 1-1 0,-24 23 1 15,0 0 0-15,0-24 3 0,0 24 1 16,0 0 1-16,23 24 2 0,-23-24 1 16,0 0 0-16,0 23-2 15,0-23 0-15,0 24 0 0,0 0-1 0,24 0 0 16,-24-24-1-16,0 23-1 0,24 1 0 15,-24-24-2-15,0 24-1 0,24-24 0 16,-24 0-1-16,23 0-2 0,-23-24 1 16,24 0 0-16,0 24 0 0,-1-23 2 15,-23-1 0-15,24 0 1 0,-1 0 1 16,1 1-1-16,0 23-1 0,0-24 0 16,-24 24-1-16,23-22 0 0,1 22 0 15,-24 22 0-15,24-22 1 0,-24 0 3 16,0 24 0-16,23-1 3 0,-23 1 2 15,0 0 1-15,0 0-1 0,0-1 0 16,0 1-1-16,0 0-1 0,0-1-2 0,0 0-2 16,0 1-2-16,0-24-1 0,0 25-4 15,0-25-7-15,0 22-13 16,0-22-11-16,0 0-12 0,0 0-13 16,0 0-16-16,0-22-23 0,0 22-10 15,0-25 0-15,0 25 7 0,0-24 10 0,0 24 17 16</inkml:trace>
        </inkml:traceGroup>
        <inkml:traceGroup>
          <inkml:annotationXML>
            <emma:emma xmlns:emma="http://www.w3.org/2003/04/emma" version="1.0">
              <emma:interpretation id="{D5E7E08A-F6F4-4FEF-9AC6-859E0173AABD}" emma:medium="tactile" emma:mode="ink">
                <msink:context xmlns:msink="http://schemas.microsoft.com/ink/2010/main" type="inkWord" rotatedBoundingBox="16195,16341 16595,16328 16597,16387 16197,16400"/>
              </emma:interpretation>
              <emma:one-of disjunction-type="recognition" id="oneOf3"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o</emma:literal>
                </emma:interpretation>
                <emma:interpretation id="interp7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6295.53">4585-136 39 0,'0'-24'70'0,"0"24"8"16,23 0 6-16,-23 0 4 0,0 0-26 16,24 0-16-16,-24 0-8 0,24 0-4 15,-1 0-2-15,1 0-2 0,-2 0-3 16,27 0-5-16,-25 0-5 0,-2 0-4 15,2 0-4-15,-1 0-4 0,1 0-3 16,0 0-3-16,0 0-8 16,-1 0-7-16,-23 0-13 0,0 0-18 15,24 24-30-15,-24-24-20 0,0 0-7 0,0 0 3 16,0 23 8-16,-24-23 16 0</inkml:trace>
        </inkml:traceGroup>
        <inkml:traceGroup>
          <inkml:annotationXML>
            <emma:emma xmlns:emma="http://www.w3.org/2003/04/emma" version="1.0">
              <emma:interpretation id="{397C11E7-3BF4-41E6-AF52-5DBEAF717CF9}" emma:medium="tactile" emma:mode="ink">
                <msink:context xmlns:msink="http://schemas.microsoft.com/ink/2010/main" type="inkWord" rotatedBoundingBox="16382,15845 16455,15843 16484,16742 16411,1674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6061.16">4820-656 21 0,'0'0'60'0,"0"0"8"0,0 0 4 0,-22 0 3 16,22 0-22-16,0 0-17 0,0 24-9 15,0 0-3-15,0-24-1 0,0 24-1 16,0 22 0-16,0-22 0 62,0-1-1-62,0 25 2 0,0-1-1 0,22 0 2 0,-22 1-1 0,0-1 0 0,0-1-1 0,24 2-4 0,-24-1-2 0,0 1-4 0,0 0-3 0,23-2-3 0,-23 3-3 16,0-27-1-16,0 25-1 0,0-23 0 16,0 0-6-16,0 0-8 0,0-1-12 15,0-23-14-15,0 0-26 0,-23 0-32 16,23 0-13-16,0-23-1 0,-24 23 6 16,24-24 13-16,-22 0 24 15</inkml:trace>
        </inkml:traceGroup>
        <inkml:traceGroup>
          <inkml:annotationXML>
            <emma:emma xmlns:emma="http://www.w3.org/2003/04/emma" version="1.0">
              <emma:interpretation id="{B6B90C2D-5D90-4533-ACB2-8A332E01DC44}" emma:medium="tactile" emma:mode="ink">
                <msink:context xmlns:msink="http://schemas.microsoft.com/ink/2010/main" type="inkWord" rotatedBoundingBox="16636,16415 16960,16404 16976,16907 16652,16917"/>
              </emma:interpretation>
              <emma:one-of disjunction-type="recognition" id="oneOf5">
                <emma:interpretation id="interp9" emma:lang="" emma:confidence="0">
                  <emma:literal>e</emma:literal>
                </emma:interpretation>
                <emma:interpretation id="interp10" emma:lang="" emma:confidence="0">
                  <emma:literal>l</emma:literal>
                </emma:interpretation>
                <emma:interpretation id="interp11" emma:lang="" emma:confidence="0">
                  <emma:literal>1</emma:literal>
                </emma:interpretation>
                <emma:interpretation id="interp12" emma:lang="" emma:confidence="0">
                  <emma:literal>I</emma:literal>
                </emma:interpretation>
                <emma:interpretation id="interp13" emma:lang="" emma:confidence="0">
                  <emma:literal>r</emma:literal>
                </emma:interpretation>
              </emma:one-of>
            </emma:emma>
          </inkml:annotationXML>
          <inkml:trace contextRef="#ctx0" brushRef="#br0" timeOffset="6810.99">5033 147 41 0,'0'0'70'0,"24"24"6"16,-24-24 8-16,0 0 1 15,23 0-28-15,-23 0-16 0,24 0-10 0,-24 0-6 16,24-24-4-16,-24 24-3 15,24 0-5-15,-24-23-3 0,23 23-2 0,-23-24-3 16,24 24-1-16,-24-22-2 0,0-2 0 16,0 24-1-16,0-25-1 0,0 2 1 15,0 0-1-15,0-1 0 16,0 24 0-16,0-24 0 16,-24 24 0-16,24-24-1 15,-23 24 1-15,-1 0 0 16,24 24 0-1,-24 0 0-15,24 0 0 16,-24-24 1-16,24 23 0 0,0 0 2 16,0 2-1-16,0-25 2 0,-23 24 1 15,23-2 1-15,0 2 2 0,0-1 2 16,0 25 2-16,0-24 2 0,0-1 3 16,23 1 0-16,-23 0 2 0,0-1 0 15,24 0-1-15,-24-23 0 0,24 24-2 16,0 1-2-16,-1-3-4 31,-23-22-2-31,24 0-3 0,0 0-4 0,-1 0-1 16,1 0-3-16,-2 0 0 0,3 0-5 0,-1 0-10 0,-24 0-12 15,24-22-19-15,-24 22-37 16,0 0-27-16,0 0-9 16,0 0 2-16,0 0 9 0,-24 0 17 0,24 0 38 0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8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9223 3974 0 0,'0'0'31'0,"0"0"2"15,0 0 1-15,0 0-2 0,0 0-3 16,24 0-7-16,-24 0-6 0,0 0-3 16,0 0-1-16,0 0-1 0,0 0 0 15,0 0 1-15,0 0 0 0,0 0 0 16,0 0 0-16,0 0-2 0,0 0-1 15,0 0-1-15,0 0-3 0,0 0 0 16,0 0-1-16,0 23-1 0,0-23 0 16,0 0 1-16,0 0-1 0,0 0 1 15,0 0 0-15,0 0 0 0,0 0 0 16,0 0 0-16,0 23 0 0,0-23 0 16,-24 0-1-16,24 0 0 0,0 0 0 0,0 0 0 15,0 23 0 1,0-23-1-16,0 0 0 0,0 24 0 0,0-24-1 0,0 0 1 15,0 24-1-15,0-24 0 0,0 24 1 16,0-1 0-16,0-23 0 0,0 24 0 16,0-24 0-16,0 24 0 15,0-1 0-15,0 1 0 0,0-24-1 0,0 24 1 16,0-24 0-16,0 24 1 0,0-1-1 16,0-23 0-16,0 23 0 0,0-23 1 15,0 0-2-15,24 23 1 0,-24-23-1 16,0 25 0-16,0-25 0 0,0 0 0 15,22 0-1-15,-22 23 1 0,0-23 0 16,24 0-1-16,-24 0 1 0,25 0 0 16,-3 0-1-1,-22 0 1-15,24 0-1 16,-24-23 0-16,0 23 1 0,23 0-1 0,-23 0 1 16,24-25-1-16,-24 25 1 0,24-23-1 15,-24 23 1-15,24-23 0 16,-24 0-1-16,23 23 0 0,-23-24 0 15,0 0 0-15,24 24 0 0,-24-24 0 16,24 1 0-16,-24-1 0 0,0 0 0 16,23 1 0-16,-23-1 1 15,0 0-1-15,0 0 0 16,0 1 0-16,0 0 0 16,0 23 1-16,0-23-1 0,0-3 0 15,0 26 1-15,0 0 1 16,0 0 0-16,0 0 0 0,0 0 0 15,0 0 0-15,0 0-1 16,0 0 0-16,0 0-1 0,0 0 1 16,-23 26-1-16,23-26 1 0,0 0 0 15,0 23 1-15,0-23-1 0,0 0 2 0,0 23-1 16,0-23 1-16,0 23 0 16,0-23-1-16,0 24 1 0,0-24 0 15,0 24 0-15,0 0 1 0,0-24 0 16,0 23-1-16,-24 1 0 15,24-24 0-15,0 24-1 0,0-1 0 0,-24 1-1 16,24-24 0-16,0 24 0 0,-23 0-1 16,23-1 1-16,-24 0-1 15,24 0 0-15,-24-23 0 16,24 25 0-16,-24-25 0 0,1 23 0 16,-1-23 0 15,24-23 0-31,-22 23 0 15,22-25 0-15,0 2 0 16,-25 23 0-16,25-23 0 16,0 0-1-16,0-1 1 15,-24 0 0-15,24 0 0 16,0 1 0 0,0-1 0-16,-22 24 0 15,22-24 0-15,0 1-1 16,0 23-1-16,0-24 1 0,0 24 0 15,0-24 0-15,0 0 1 0,0 24 1 16,0 0 0-16,22-23 0 0,-22 0 0 16,0 23 0-16,0-23 0 15,0 23-1 17,0 23-1-17,0-23 0-15,0 0 1 16,0 23-1-16,0-23 2 0,0 23-1 15,0-23 1-15,0 24 0 0,-22-24 0 16,22 24 0-16,0-24 0 16,0 24 0-16,0-1 1 0,0-23 0 0,0 24-1 0,0 0 0 15,0-24 0-15,0 23 0 16,0 1 0-16,0-24 0 0,0 24-1 0,22 0 0 16,-22-24 1-16,0 23 0 0,0 0-1 31,24 0 1-31,-24 2-1 0,25-25 0 15,-25 23 0-15,0-23 0 16,22 0 0-16,2 0 0 16,-1 0 0-16,1 0 1 15,-24-23-1 1,24 23 0-16,-24-25 0 0,24 2 0 0,-24 0 0 16,23 0 0-1,-23-1 0-15,24 0 0 0,-24 0 0 16,24 1 0-16,-24-1 0 0,0 0 1 15,0 1-1-15,0-1 0 0,0 0 0 16,0 0 0-16,0 1 0 16,0 0 0-16,0 0 0 15,0-3 0 1,0 26 1-16,0-22-1 31,0 22-1-15,0 0 1-16,0 0-2 15,0 0-4-15,0 22-4 16,0-22-8-16,0 0-15 0,-24 0-28 0,24 0-16 16,0 0-6-16,0 26 0 0,0-26 5 15,0 0 15-15</inkml:trace>
  <inkml:trace contextRef="#ctx0" brushRef="#br0" timeOffset="1">11183 4327 44 0,'0'0'61'0,"0"0"6"0,0 0 5 15,0 0-8-15,24 0-21 0,-24 0-12 16,0 0-8-16,0 0-4 0,24 0-3 16,-24 0-1-16,0 23-2 0,23-23-1 15,-23 0-1-15,24 0-2 0,-24 0-2 16,23 0 0-16,-23 0-2 0,24 0-1 16,-24-23 0-16,24 23-2 0,-24 0 0 15,24-23-1-15,-24 0 0 0,23-1 0 16,-23 0-1-16,24 0 0 15,-24 1 0-15,0-1 0 0,0 0-1 16,0 1 1-16,-24 23-1 0,24-24 1 16,0 0 1-16,-23 0-1 0,23 24 1 15,0-23 0-15,-24 23-1 0,0 0 0 16,24 0 1 0,-24 0-1-16,1 23 0 15,-1 1 0-15,24 0 1 16,0 0 1-16,-23-24 0 0,23 23 1 15,0 1 0-15,0 0 1 0,0-1 0 0,0 1 0 16,23 0 0-16,-23 0-1 0,0-1 0 16,24 0-1-16,-24 0 0 15,0-23 0-15,23 25 1 0,-23-25-1 16,24 0 1-16,-24 23-1 0,24-23 1 0,0 0-1 16,-24 0 0-1,23-23-1-15,-23 23 1 0,24-25-1 0,-1 2-1 16,-23 23 1-16,24-23 0 0,-24 0-1 0,24-1 0 15,0 0 0-15,-24-23 1 0,23 23 0 16,-23 0 0-16,24 24 1 0,-24-23 1 16,24-1 0-16,-24 24 1 0,0-24 1 15,22 24 1-15,-22 0 1 0,0 0 1 16,0 24 0-16,0-24-1 0,25 24 0 16,-25-24-1-16,0 23 0 0,0 1 0 15,0 0 0-15,0-1-1 16,0-23-1-16,22 24-1 0,-22 0-1 15,0-24-1-15,0 0-1 0,0 24 0 0,24-24 0 16,-24-24 0-16,24 24 0 0,-24-24 0 16,25 24 0-16,-25-24 0 15,22 1 0-15,2-1 0 0,-24 24-1 0,24-24 1 16,-1 1 0 0,1 23 0-16,-24-24 0 0,0 24 1 0,23 0-1 15,-23 24 1-15,0-24-1 16,24 23 1-16,-24 1 0 15,0 0-1-15,0-24 1 0,0 23-1 16,0 1 1-16,0 0-1 0,-24 0 1 16,24-1-1-16,0 0 0 0,0 0-1 0,0 2-2 15,0-2-4-15,0-23-6 0,0 24-8 16,0-24-11-16,-23 23-15 0,23-23-25 16,0-23-20-16,0 23-7 0,0 0 2 15,0-24 6-15,0 24 14 0,23-23 26 16</inkml:trace>
  <inkml:trace contextRef="#ctx0" brushRef="#br0" timeOffset="2">11845 3879 27 0,'0'0'66'0,"23"0"9"0,-23 0 7 16,24 0 5-16,-24 0-27 0,24 0-20 16,0-24-13-16,-1 24-8 0,1 0-5 15,-1 0-5-15,1 0-3 0,0 0-1 16,0 0-3-16,-1 24-4 0,1-24-8 15,-24 0-13-15,24 0-30 16,-24 0-20-16,0 0-10 0,0 0-3 0,0 0 4 16,0 0 11-16</inkml:trace>
  <inkml:trace contextRef="#ctx0" brushRef="#br0" timeOffset="3">12010 3312 57 0,'0'-24'69'0,"0"0"7"0,0 24 4 16,0-25-9-16,0 25-25 0,0 0-14 16,0 0-7-16,24 25-2 0,-24-25-2 15,0 24 0-15,0 0 0 0,0 23 0 16,0-23-1-16,0 22 0 0,24 2-2 16,-24-1 0-16,0 1-1 0,0 21-2 0,0-20-2 15,0-3-1-15,0 25-2 16,0-23-3-16,0 23-2 0,-24-23-1 0,24-2-2 15,0 1-1-15,0 1-1 16,0-25-5-16,0 25-5 0,0-25-9 16,0 1-9-16,0 0-12 0,0-24-28 15,-24 0-24-15,24 0-9 0,-23 0-2 16,23 0 6-16,0-24 11 0,-24 0 25 0</inkml:trace>
  <inkml:trace contextRef="#ctx0" brushRef="#br0" timeOffset="4">12271 4020 45 0,'0'0'65'0,"24"23"6"0,-2-23 5 0,-22 0-5 15,24 0-29-15,1 0-17 0,-25 0-10 16,22 0-5-16,2-23-5 0,-24 23-2 16,23-23-1-16,1 23 0 15,-24-23-1-15,0-3 0 0,24 4-1 16,-24-2 0-16,0 1-1 0,0-1 0 0,-24 0-1 15,24 24 1-15,0-24 0 0,0 1 0 16,-24 23 1-16,24 0-1 0,-23-24 1 16,23 24 1-16,-24 24 0 0,24-24 1 15,-22 23 3-15,22 1 4 0,0 0 4 16,-25 0 5-16,25-1 3 0,0 23 2 16,0-20 2-16,0 20-1 0,0-23 0 15,0 1-1-15,0 24-1 0,25-25-2 16,-3 1-1-16,-22 0-2 15,24-1-2-15,-1-23-4 0,1 24-2 0,24-24-3 16,-25 24-9-16,1-24-11 0,-1 0-18 16,1 0-42-16,0 0-27 15,-24 0-15-15,24-24-2 0,-24 24 6 0,-24-24 14 16,24 1 41-16</inkml:trace>
  <inkml:trace contextRef="#ctx0" brushRef="#br0" timeOffset="5">9907 4162 16 0,'0'0'54'0,"0"0"5"0,0 0 5 15,0 0-1-15,0 0-19 0,0 0-16 16,0 0-8-16,0 0-6 0,24 0-2 15,-24 0-2-15,0 0-1 0,23 0-2 16,-23 0 0-16,0 0-2 0,24 0 0 16,-24-24-2-16,0 24-1 0,24 0 0 15,-24 0-1-15,0 0 1 0,24-23-2 16,-24 23 1-16,0 0 0 16,23 0-1-16,-23-24 0 0,0 24 1 0,0-24 0 15,24 24 0-15,-24 0 1 0,0-24 0 16,0 24 0-16,0-23 1 0,0 23 0 15,-24 0 1-15,24-23 0 0,0 23 0 16,0 0 1-16,-23 0 0 0,23 0-1 16,0 0 0-16,-24 0-1 0,24 0 0 15,0 0-1-15,-24 0-1 0,24 23 1 16,-24-23-1-16,24 23 0 0,0-23 1 16,-23 24-1-16,23-24 0 0,0 24 0 15,-24 0 0-15,24-1 0 0,0-23 0 16,0 24 2-16,0 0 0 0,0-1 2 15,0 1 2-15,0 0 0 0,0-24 1 16,0 24 0-16,0-1 0 16,0 0-1-16,24-23-1 0,-24 23 0 0,0-23-1 15,23 25-1-15,-23-25-1 0,24 0 0 16,-24 0-1-16,24 0-1 0,-24 0 1 16,24 0-2-16,-1 0 0 0,-23 0-4 15,0 0-6-15,24 0-9 0,-24 0-19 16,0 0-32-16,0 0-16 0,0 0-6 15,0 0 1-15,0-25 7 0,0 25 16 0</inkml:trace>
  <inkml:trace contextRef="#ctx0" brushRef="#br0" timeOffset="6">9931 3666 19 0,'0'0'57'0,"0"0"8"16,23 0 5-16,-23 0 3 0,0 0-23 16,24-25-16-16,-24 25-9 0,24 0-7 15,-24 0-5-15,24 25-3 0,-24-25-4 16,23 0-1-16,1 0-2 0,0 0-1 16,-24 0-5-16,23 0-8 0,-23 0-23 15,24 24-24-15,-24-24-13 0,0 0-5 16,0 0-1-16,0 0 6 0,0 23 22 15</inkml:trace>
  <inkml:trace contextRef="#ctx0" brushRef="#br0" timeOffset="7">10474 3974 35 0,'0'0'61'0,"0"0"6"0,24 0 4 16,-24 0-3-1,23 0-27-15,-23-26-16 0,24 26-10 0,-24 0-4 16,24-22-3-16,0-2-2 0,-24 24-1 0,23-23-1 16,1-1 0-16,-24 0-1 0,24 0 1 15,-24 1-2-15,23-25 1 0,-23 25-1 16,24 0 0-16,-24-1 0 0,0-1-1 16,0 3 1-16,0-2 0 0,0 1 0 15,-24-25 0-15,24 24 1 0,0 1 0 16,0 0 0-16,-23-2 0 0,23 25 0 15,-24-23 1-15,24 0-1 0,0 23 1 16,-24-24-1-16,24 24-1 0,-23 0 0 16,23 0-1-16,0 0 0 0,-24 0 0 15,24 24 0-15,0-24 1 0,-24 23 0 16,24 0 1-16,0-23 0 16,-24 25 1-16,24-2 1 0,0 0 0 15,-23 23 1-15,23-20-1 0,0-3-1 0,-24 23-1 16,24-21 0-16,0 22-1 0,0 0 0 15,-22-23-1-15,22 23 0 0,0 1 0 16,0-1 0-16,-24-25 0 0,24 27-1 16,0-3 1-16,0-22-1 0,0 24 1 15,0-25-1-15,0 1 0 0,0 23 0 16,0-23 1-16,0 0-1 0,0 0 1 16,0-1 0-16,24-23-1 0,-24 23 1 15,22 0-1-15,-22-23 1 16,24 0-1-16,-1 0 0 0,1-23 0 15,0 23 0-15,-24-23 1 16,24 23-1-16,-1-23 0 0,-23-1 0 16,24 0 0-16,0 0 0 0,-24 1-1 15,23-1 1-15,-23 0 1 0,0 1-1 16,24-1 0-16,-24 0 0 0,0 0 0 16,0 1-1-16,0 0 1 15,-24 23 0-15,24-23 0 0,-23 23 0 31,-1 23 0-15,24 0 0-16,0 0 0 16,-24 1 0-16,24 0 0 0,0 0 0 15,0-1 0-15,0 1 1 0,0 23 1 16,0-47 0-16,24 24 2 0,-24 0 0 16,0 0 0-16,24-1-1 0,-24-23 0 15,23 0-1-15,-23 23-1 0,24-23 0 16,-1 0-1-16,-23-23-2 0,24 23-5 15,-24 0-8-15,0-23-14 16,0 23-29-16,0-24-22 0,0 24-9 16,0 0-2-16,0 0 5 0,0-24 12 15</inkml:trace>
  <inkml:trace contextRef="#ctx0" brushRef="#br0" timeOffset="8">10971 4304 27 0,'0'0'60'0,"0"0"8"0,0 23 7 0,0-23-1 16,0 0-19-16,0 23-15 15,0-23-10-15,0 25-5 0,-23-25-3 16,23 23-4-16,-24 1-2 0,24-1-3 16,-24 1-2-16,0 48 4 0,1-26-10 15,-1-23-2-15,1 25 0 16,-1-24-1-16,0 23-1 0,24-23-1 0,-24 23 1 15,1-23-3-15,23 23-3 16,-24-24-6-16,24 1-9 0,0-24-12 16,0 24-27-16,0-24-19 0,0 0-8 15,0 0 1-15,0 0 4 0,24-24 12 16</inkml:trace>
  <inkml:trace contextRef="#ctx0" brushRef="#br0" timeOffset="9">10853 4209 12 0,'23'0'54'0,"-23"0"9"15,0 0 4-15,0 0 5 0,0 0-22 0,0 0-16 16,24 0-10-16,-24 24-6 0,0-24-3 15,24 0-2-15,-24 0-2 0,24 24-1 16,-24-24-1-16,23 0-1 0,1 0-1 16,-24 0-1-16,24 0-2 15,-24 0 0-15,22-24-2 0,-22 24-1 0,0 0 0 16,25-24 0-16,-25 1-1 0,0-1 1 16,22 24-1-16,-22-24 0 0,0 1-1 15,-22-1 1-15,22 0 0 0,0 0-1 16,-25 1 1-16,25 23-1 0,-22-23 1 15,-2 23 0-15,24 0 0 16,-24 0-1-16,1 23 1 0,23-23-1 16,-24 23-4-16,24 1-3 0,0 0-6 15,-24 0-9-15,24-1-21 0,0 1-20 16,0-24-9-16,0 24-2 0,0-1 3 16,0-23 8-16</inkml:trace>
  <inkml:trace contextRef="#ctx0" brushRef="#br0" timeOffset="10">13026 4493 19 0,'0'0'63'0,"0"0"10"16,0 0 6-16,24 0 6 0,-24 0-21 15,0 0-17-15,0 0-12 16,0 24-8-16,0-24-5 0,0 0-5 15,0 0-4-15,0 0-4 0,0 0-4 16,0 0-2-16,0 0-4 0,0 0-7 0,0 0-9 16,0 0-19-16,0 0-32 15,0 0-16-15,0 0-6 0,0 0 0 0,0 0 8 16,0 0 16-16</inkml:trace>
  <inkml:trace contextRef="#ctx0" brushRef="#br0" timeOffset="11">13097 3312 11 0,'0'0'49'0,"0"22"9"0,0-22 5 16,0 0 0-16,0 25-16 0,0-25-13 15,0 0-9-15,0 24-5 16,0-24-3-16,0 23-2 0,0-23-2 0,0 23 0 16,0 2 1-16,0-2 1 0,0 0-1 15,0 1 0-15,0-2 0 0,0 4-2 16,0-3 0-16,0 1-1 0,0 23-2 16,0-23-1-16,0-1-2 0,-23 24-1 15,23-23-2-15,0-1-1 0,0 1-1 16,0 0-1-16,0 23-1 0,0-47-4 15,0 24-7-15,0-2-9 0,0-22-15 16,0 26-28-16,0-26-17 0,0 0-7 16,-24 23 2-16,24-23 6 0,0 0 14 15</inkml:trace>
  <inkml:trace contextRef="#ctx0" brushRef="#br0" timeOffset="12">13381 4610 2 0,'0'25'66'0,"0"-25"16"0,0 0 11 0,0 0 9 0,24 0-3 16,-24 0-21-16,0 23-13 0,0-23-8 15,0 0-5-15,0 0-6 16,0 0-9-16,0 0-9 0,0 0-8 0,0 0-8 16,0 0-7-16,0 24-14 0,0-24-17 15,0 0-23-15,0 0-43 0,-24 0-27 16,24 23-13-16,0-23 2 0,-25 0 12 16,25 24 19-16,-22-24 41 0</inkml:trace>
  <inkml:trace contextRef="#ctx0" brushRef="#br0" timeOffset="13">13546 3312 48 0,'0'0'62'0,"0"0"7"0,0 0 5 0,0 22-9 0,0-22-20 0,0 0-12 16,0 25-6-16,0-25-3 0,0 24-3 15,0-1 0-15,0-23-2 0,0 23-1 16,0 2-1-16,0-2-1 0,0-23 0 16,0 23 1-16,0 1 0 0,0 24 0 15,-24-25 0-15,24 1-2 0,0-2-1 16,0 3-2-16,0 22-3 0,0-24-3 15,-22 1-2-15,22 0-1 0,0 23-2 16,0-23 0-16,0 0-1 0,-24-1-2 16,24 1-4-16,0-2-5 0,0 27-5 15,0-26-7-15,0 0-9 16,0 1-7-16,-25 0-12 0,25 0-22 0,0-1-16 0,0 1-3 16,-22 0 3-16,22 23 7 0,0-23 13 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9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614 0 5 0,'0'0'38'0,"0"0"6"0,0 0-1 0,0 0-4 16,0 0-5-16,0 0-10 0,0 0-7 16,0 0-4-16,0 0-2 0,0 0-2 15,-23 0 0-15,23 0-2 0,0 0 1 0,0 0-1 16,0 24 0-16,0-24-1 15,0 0 1-15,0 0 0 16,0 0-1-16,0 0 1 0,-24 23 0 0,24-23 0 16,0 0 0-16,0 0-1 0,0 24 1 15,-23-24-2-15,23 23-1 0,0-23 0 16,-24 24-1-16,24-1 0 0,0-23 0 16,-24 24 0-16,24 0 1 0,-23-1 0 15,23 1 0-15,-24 0 0 0,0-1 0 16,24 1 0-16,-24 23-1 0,1-23 0 15,-1-1 0-15,1 25 0 0,23-25-1 0,-24 24 1 16,0-23-1-16,2 24 2 16,-3-25-1-16,1 24 1 0,0-23-1 15,2 23 1-15,22-23-1 0,-25-1-1 0,3 24 0 16,-2-22 0-16,24-2-2 0,-24 1 1 16,24-1 0-1,-24 1-1-15,24 0 0 0,-23 0 0 16,23-24-1-1,0 23 1-15,0-23 1 16,0-23-1 0,0 23 1-16,23 0-1 15,-23 0-1 1,0 0-2-16,0 0-6 16,0-24-7-16,0 24-23 0,0 0-23 31,0 0-12-31,-23 0-4 0,23 0 1 0,0 0 6 0,-24-24 22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6:37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48 101 4 0,'0'0'42'0,"0"-24"6"15,0 24 4-15,0 0-1 0,24 0-13 16,-24 24-10-16,0-24-5 0,0 0-4 16,0 0-3-16,0 0-1 0,23 0-2 15,-23 0 0-15,0 23-1 0,0-23-1 16,0 0 0-16,0 24-1 0,0-24-1 16,0 24 0-16,0-24-2 0,0 24-1 15,0-1 0-15,0 0-1 0,0 1-2 16,-23-24 1-16,23 23-1 0,0 2-1 15,0-2 0-15,-24 1 0 0,24-1-1 16,0 1 1-16,-23-1-1 0,23 1 0 16,0 0-1-16,0 0 0 0,-24-1 0 15,24-23 1-15,0 23-1 0,0 2 0 16,0-25-1-16,0 24 1 0,0-1 0 31,0-23 1-31,0 0 0 16,24 0 0-16,-24-23 1 0,23 23 0 15,-23 0 1-15,24-24 0 0,-1 24-1 16,-23-25-1-16,24 25 0 0,0-23 0 16,0 0-1-16,-1-1 1 0,1 0-1 15,0 0 0 1,-1 24 0-16,1-47 0 0,-1 47 0 0,1-23 1 0,0-1-1 16,0 1 0-16,-2-2 0 15,3 2 0-15,-3-1 0 0,2 1 0 16,0 0 0-16,1 23 1 15,-25-24-1 1,0 24 2-16,0 0-1 0,22 0 2 16,-22-24-1-1,0 24 1-15,0 0-1 0,0 0 1 0,0 0 0 0,0 0 0 16,0 0 0-16,0-24 1 0,0 24-1 16,0 0 1-16,0 0-1 0,0 0 0 15,0 0 0-15,-22 0 1 0,22 0 0 16,0-23 1-16,0 23 1 0,0 0 1 15,-25 0 1-15,25 0 0 16,0-24 1-16,-24 24 0 0,0 0-1 16,24-23 1-16,-22 23-1 0,-3 0 0 0,3-25-1 15,22 25-1-15,-24 0-1 0,0-23-1 16,0 23-1-16,1 0-1 0,23 0-1 16,-24 0 0-16,1 0-1 15,-1 0-1-15,24 0-2 16,0 0-5-16,0 0-7 0,0 0-10 15,0 23-17-15,0-23-36 0,0 0-16 16,0 0-5-16,0 0 2 0,0 0 7 16,0 0 15-16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6.480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F7C3D9A-073F-444B-955C-CFA6B3210A50}" emma:medium="tactile" emma:mode="ink">
          <msink:context xmlns:msink="http://schemas.microsoft.com/ink/2010/main" type="inkDrawing" rotatedBoundingBox="795,10744 827,11761 785,11762 754,10746" semanticType="callout" shapeName="Other">
            <msink:sourceLink direction="with" ref="{F1311136-13F8-4868-9C73-15D7CE410571}"/>
          </msink:context>
        </emma:interpretation>
      </emma:emma>
    </inkml:annotationXML>
    <inkml:trace contextRef="#ctx0" brushRef="#br0">0-3 1 0,'0'0'37'15,"0"0"4"-15,0 0 2 0,0 0-3 16,26 0-9-16,-26 0-8 0,0 0-7 16,0 0-4-16,0 0-3 0,0 0-2 15,0 0 0-15,0 0-2 0,0 0 0 16,0 0-1-16,0 0 0 0,0 0 1 15,0 0-1-15,0 0 0 0,0 0 0 0,0 0 1 16,0 0-1-16,0 0 0 16,0 0-1-16,0 0 0 0,0 24 0 15,0-24-1-15,0 0 0 0,0 0 0 16,0 0-1-16,0 0 0 0,0 0 0 16,0 24 0-1,0 1 0 1,0-25 0-16,0 24 0 15,0-24 0-15,0 26-1 16,0-26 1-16,0 25-1 0,0 0 0 16,0-1 1-16,0 1-1 15,0-1 0-15,0-24 1 16,0 26 0-16,25-2 0 0,-25 1 1 0,0-25-1 16,0 25 1-16,0-1-1 0,0 2 1 15,0-26-1-15,0 24 1 0,0-24-1 16,0 25 1-16,0 0 0 0,0-25-1 15,0 25 1-15,0-1-1 0,0-24 1 16,0 26-1-16,0-26 0 0,0 24 0 16,0 1-1-16,0-1 0 0,0 1 0 15,0 1 0-15,0-1-1 16,0-25 1-16,0 24 0 0,0-24-1 0,0 24 2 16,0 1-1-1,0-25 1-15,0 25 0 0,0-25 0 0,0 26 0 16,0-2 1-16,0-24-1 0,0 25 1 15,0-1-1-15,0-24 0 0,0 25 0 16,0-1-1-16,0-24 1 0,0 0-1 16,0 25 0-16,0 1 0 15,0-26 0 1,0 0 0 0,0 25 0-1,0-25-1 16,0 0 0 1,0 0-2-32,0 0-4 0,0 0-4 0,0-25-9 15,0 25-19-15,0 0-15 0,0 0-5 16,0-26-3-16,0 26 4 16,0 0 7-16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8.687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311136-13F8-4868-9C73-15D7CE410571}" emma:medium="tactile" emma:mode="ink">
          <msink:context xmlns:msink="http://schemas.microsoft.com/ink/2010/main" type="inkDrawing" rotatedBoundingBox="384,10559 1722,10621 1719,10674 382,10612" shapeName="Other">
            <msink:destinationLink direction="with" ref="{4F7C3D9A-073F-444B-955C-CFA6B3210A50}"/>
            <msink:destinationLink direction="with" ref="{AFA13FC5-856E-4B41-AF1C-DB7706783618}"/>
          </msink:context>
        </emma:interpretation>
      </emma:emma>
    </inkml:annotationXML>
    <inkml:trace contextRef="#ctx0" brushRef="#br0">23 5 4 0,'0'0'34'0,"0"0"3"16,0 0 2-1,0 0-2-15,0 0-3 0,-25 0-8 0,25 0-5 0,0 0-4 16,0 0-3-16,0 0-2 0,0 0-2 16,0 0-2-16,0 0-3 0,0 0-1 15,0 0-2-15,0 0 0 0,0 0-3 16,0 0 2 0,0 0 0-16,25 0 1 15,-25 0 0-15,0 0 0 0,25 0 1 16,-25 0-1-16,0 0 0 15,25 0 0-15,-25 0 0 0,0 0 1 0,24 0-1 16,-24 0 0-16,25 0 0 16,-25 0-1-16,24 0 0 0,1 0 0 0,1 0 0 15,-1 0-1 1,-1 0 0-16,1 0 0 16,0 0 1-16,-1 0-1 15,1 0 1-15,-1 0-1 0,-24 0 1 16,26 0 0-16,-1 0-1 0,0 0 0 15,-25 0 1-15,24 0-1 0,1 24 0 16,0-24 0-16,-1 0 1 0,-24 0-1 16,25 0 0-16,-1 0 1 0,2 0-1 15,-1 0 1-15,0 0 0 16,-1 0-1-16,1 25 0 0,-1-25 0 16,1 0 0-16,0 0 1 0,1 0-1 15,-2 0 0-15,-24 0 0 0,25 0 0 16,0 0 0-16,-1 0 0 0,1 0 1 15,-1 0-1-15,1 0 0 0,1 0 0 16,-1 0 0-16,-1 0 0 0,1 0 0 16,0 0 0-16,-1 0 0 15,1 0 0-15,-1 0 0 16,1 0 0-16,-25 0 1 16,26 0-1-16,-26 0 1 0,25 0 1 15,-25 0 0-15,24 0 1 0,-24 0 0 16,0 0-1-16,25 0 0 0,-25 0-1 15,0 0 0-15,24 0 0 16,-24 0 0-16,0 0 1 0,0 0 2 16,0 0 0-16,0 0 3 0,0 0 0 15,0 0 1-15,0 0 0 0,0 0-2 16,0 0 0-16,0 0-2 0,0 0-1 16,0 0 0-16,0 0 0 0,0 0-1 0,0-25 1 15,0 25-1-15,0 0-1 0,0 0 1 16,0 0-1-16,0 0-2 15,0 0-4-15,0 0-5 0,0 0-8 16,0 0-23-16,0 0-20 0,-24 0-9 16,24 25-2-16,0-25 2 0,0 0 6 15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27.382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A13FC5-856E-4B41-AF1C-DB7706783618}" emma:medium="tactile" emma:mode="ink">
          <msink:context xmlns:msink="http://schemas.microsoft.com/ink/2010/main" type="inkDrawing" rotatedBoundingBox="1255,10744 1302,11612 1252,11615 1205,10747" semanticType="callout" shapeName="Other">
            <msink:sourceLink direction="with" ref="{F1311136-13F8-4868-9C73-15D7CE410571}"/>
          </msink:context>
        </emma:interpretation>
      </emma:emma>
    </inkml:annotationXML>
    <inkml:trace contextRef="#ctx0" brushRef="#br0">-1 73 20 0,'0'0'26'0,"0"0"2"0,0 0-1 15,0 0-2-15,0-25-4 0,0 25-4 16,0 0-5-16,0 0-3 0,0 0-3 16,0 0-2-16,0 0 0 0,0 0-2 15,0 0 1-15,0-24 0 0,0 24-1 16,0 0 2-16,0 0 0 0,0 0 0 16,0 0 0-16,0 0 0 0,0 0-1 15,0 0 0-15,0 0 1 16,0 0 0-16,0 0 0 0,0 0 1 0,0-24 1 15,0 24 0-15,0 24 0 0,0-24 1 16,25 0-1-16,-25 0 1 0,0 0 0 16,0 0 0-16,0 24-1 0,0-24-1 31,0 25-1-31,0-25-1 0,0 24 0 16,0-24-1-16,0 26 0 0,0-1 0 15,0 0 1-15,0-25-1 0,0 24 1 16,0 1 0-16,0-1 0 0,0 2-1 15,0-2 1-15,0 1-1 0,0 0 1 16,0-1-1-16,0 2 1 0,25-2-1 16,-25 1 0-16,0 0-1 0,0 0 1 15,0-1-1-15,0 26-1 0,0-25 1 16,0-1 0-16,0 1-1 16,0 1 1-16,0-1-1 0,0-25 1 0,0 24-1 15,0 0 1-15,0 1-1 0,0-25 1 16,0 25-1-16,0 1 0 15,24-26 0-15,-24 24 0 0,0-24 1 47,0 0-2-47,0 0 0 16,0 25-1-16,0-25-3 0,-24-25-4 16,24 25-9-16,0 0-17 0,0 0-16 15,0 0-8-15,-25 0-2 0,25-24 1 0,0 24 8 16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55.8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2 151 0,'3'-4'435'0,"-1"2"7"0,-2 2-134 15,0 0-143-15,0 0-302 0,0 0-178 0,0 0-97 16,0 5-17-16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7:34.718"/>
    </inkml:context>
    <inkml:brush xml:id="br0">
      <inkml:brushProperty name="width" value="0.10583" units="cm"/>
      <inkml:brushProperty name="height" value="0.1058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A0C236F-887B-4847-A0DC-A79999429B80}" emma:medium="tactile" emma:mode="ink">
          <msink:context xmlns:msink="http://schemas.microsoft.com/ink/2010/main" type="writingRegion" rotatedBoundingBox="24972,9961 23397,11016 22746,10044 24321,8989"/>
        </emma:interpretation>
      </emma:emma>
    </inkml:annotationXML>
    <inkml:traceGroup>
      <inkml:annotationXML>
        <emma:emma xmlns:emma="http://www.w3.org/2003/04/emma" version="1.0">
          <emma:interpretation id="{FB4C74B4-E76D-4896-974C-948F50100C49}" emma:medium="tactile" emma:mode="ink">
            <msink:context xmlns:msink="http://schemas.microsoft.com/ink/2010/main" type="paragraph" rotatedBoundingBox="24972,9961 23397,11016 22746,10044 24321,8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4C714A-8444-498C-9BEE-4CE51B8E0A07}" emma:medium="tactile" emma:mode="ink">
              <msink:context xmlns:msink="http://schemas.microsoft.com/ink/2010/main" type="line" rotatedBoundingBox="24972,9961 23397,11016 22746,10044 24321,8989"/>
            </emma:interpretation>
          </emma:emma>
        </inkml:annotationXML>
        <inkml:traceGroup>
          <inkml:annotationXML>
            <emma:emma xmlns:emma="http://www.w3.org/2003/04/emma" version="1.0">
              <emma:interpretation id="{7958221C-304A-41B4-A4D7-E73120455723}" emma:medium="tactile" emma:mode="ink">
                <msink:context xmlns:msink="http://schemas.microsoft.com/ink/2010/main" type="inkWord" rotatedBoundingBox="24786,9683 24489,9883 24277,9567 24575,9368"/>
              </emma:interpretation>
              <emma:one-of disjunction-type="recognition" id="oneOf0">
                <emma:interpretation id="interp0" emma:lang="" emma:confidence="0">
                  <emma:literal>8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@</emma:literal>
                </emma:interpretation>
                <emma:interpretation id="interp4" emma:lang="" emma:confidence="0">
                  <emma:literal>&amp;</emma:literal>
                </emma:interpretation>
              </emma:one-of>
            </emma:emma>
          </inkml:annotationXML>
          <inkml:trace contextRef="#ctx0" brushRef="#br0">1199-551 27 0,'0'0'44'0,"0"0"5"0,-26 0-2 16,26 0-5-16,0 0-12 0,0 0-9 15,0 0-7-15,0 0-3 0,0 0-2 16,0 0-2-16,26 0-1 0,-26 0 1 15,0 0 1-15,0 25-1 0,0-25 1 16,0 0-1-16,0 0 1 0,0 26-1 16,23-26-2-16,-23 23 0 0,0-23-2 15,0 25 0-15,26-1-1 16,-26 2-1-16,23-26 0 0,-23 25 0 0,0-1-1 16,26 0 0-16,-26-24 1 0,25 26 0 15,-25-1 0-15,25 0 0 16,-25-25-1-16,0 26 0 15,24-26 0-15,-24 0 1 0,0 0 0 32,0 0-1-32,0-26 0 0,0 1 0 15,0 0 0 1,0-1 0 0,0 2 0-16,0 0 0 15,0-1 0-15,0-1 0 0,0 2 0 31,25-1 1-31,-25 25-2 0,0-23 1 16,0 23 0 0,0 0 0-16,-25 0 1 31,25 0 0-31,0 0 1 0,0 0 1 16,-24 23 6-1,24 2-5-15,-25-25-1 0,25 24 1 16,-25 2-2-16,25-1 1 15,-26-1-1-15,26-24 0 0,-23 24-1 16,-3 2 1-16,26-26-1 16,-23 25 0-16,-3 0-1 31,26 1 0-31,-25-26 0 0,50-26 1 16,1 1-1 15,-3-26 0-31,3 27 0 15,-3 0 1-15,-23-1-1 16,0-1 0-16,26 26 0 0,-26-24 0 16,0-1 0-16,0 2 0 15,25 23 0-15,-25-26 0 16,-25 26 0-16,25 26 0 31,-26-26 0-15,26 23 0-16,-23 2 0 15,-3-1 0 1,26 2 0-16,-23-1 0 16,23-25 1-16,0 24-1 0,-26-24 0 15,26 24 0-15,-25-24 0 0,25 26 0 16,-24-26 0-16,24 0 0 16,-25-26 0-1,25 2 0 1,-25 0 0-1,25-1 0 17,-26 25 0-32,26-26 0 0,-23 26-1 31,46 0 0-15,-23 26 1-1,26-26 0 1,-26 25 0-16,25-25 0 0,0 0 0 15,-1 24 0-15,1-24 0 16,1 24 0-16,-3-24 0 16,3 0 0-1,-3 0 0-15,-23 26 1 0,26-26-1 0,-1 0 0 16,0 0 0 0,-25 0 1-16,0 0 1 15,0 0-1-15,0 0 1 16,0 0 0-16,0 0 0 0,0 0-1 0,0 0 0 15,0 0-2 1,0 0 0-16,0 0-4 0,0 0-5 16,0 0-9-16,0 0-25 15,-25 0-17-15,25 0-9 0,0 0-2 0,-25 25 3 16,25-25 7-16</inkml:trace>
        </inkml:traceGroup>
        <inkml:traceGroup>
          <inkml:annotationXML>
            <emma:emma xmlns:emma="http://www.w3.org/2003/04/emma" version="1.0">
              <emma:interpretation id="{F133CDFB-0B35-40FF-9394-605A23408F4F}" emma:medium="tactile" emma:mode="ink">
                <msink:context xmlns:msink="http://schemas.microsoft.com/ink/2010/main" type="inkWord" rotatedBoundingBox="24481,10290 23397,11016 22746,10044 23830,931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296.9">653-56 29 0,'0'0'43'0,"0"0"3"16,0 0-1-16,0 0-3 0,0 0-9 15,0 0-8-15,0 0-6 16,0 0-4-16,0 0-3 0,0 0-2 0,0 0-2 15,0 0 0-15,0 25 0 0,0-25 0 16,0 0 0-16,0 0 0 0,0 26 1 16,0-26-1-16,0 0 1 0,0 24 0 15,0-24 0-15,-25 25 0 0,25-25-1 16,0 25 0-16,0 1 0 0,0-3 0 16,0 2 0-16,-24 0-1 15,24-1 0-15,0 2 0 0,0-2-1 0,-25 26-1 16,25-25-1-16,0-1 0 0,0 26-1 15,-26-24-1-15,26 22 0 0,0-23-1 16,-23-1 1-16,23 26-2 0,0-24 1 16,0-2-1-16,0 1 0 0,0-1 1 15,0 1-1-15,0 1 0 16,0-1 0-16,0-25-1 31,0 0-3-31,0 0-4 16,0 0-5-16,0-25-7 0,0 25-17 0,-26 0-23 15,26-26-13-15,0 26-5 0,0-25 2 16,0 25 4-16,-25-24 15 16</inkml:trace>
          <inkml:trace contextRef="#ctx0" brushRef="#br0" timeOffset="-1484.82">-90-204 16 0,'0'0'40'0,"0"0"5"15,-26 0-1-15,26 0-4 0,0 0-11 16,0 0-10-16,0 0-6 0,-25 0-4 15,25 0-2-15,0 0-2 0,0 0-1 16,0 0-1-16,0 0 1 0,0 0 0 16,-24 0-1-16,24 0 0 0,0 25 0 15,0-25 0-15,0 0 1 0,0 0-1 16,0 0 0-16,24 0 2 0,-24 0 1 16,0 0 1-16,0 0 0 15,0 0 0-15,25 0 1 0,-25 0 0 0,26 24 0 16,-26-24 0-16,25 0 0 0,-1 0-1 15,-24 0-1-15,25 0 1 0,0 0-1 16,-1 0 0-16,1 0-1 0,24 0-1 16,-23 0 1-16,-1 0 0 0,24 0-1 15,0 0 0-15,-24 0 0 0,24 0 0 16,2 0-1-16,-2 25-1 0,0-25-1 16,-24 0 0-16,24 0-1 0,2 0 0 15,-27 0 1-15,25 0-1 0,-24 0 0 16,0 0 1-16,1 0-1 0,23 0 0 15,-24 26 1-15,-1-26-1 0,1 0 0 16,-1 0 0-16,1 0 0 16,-25 0 1-16,25 0-1 15,-25 24 1-15,0-24 2 0,0 0-1 16,0 0 2-16,0 0-1 0,0 0 0 16,0 0 0-16,0 0-1 0,0 0 0 15,0 0-1-15,0 0-1 31,0 0 0-31,0 0 1 16,-25 24-1 0,25-24-1-16,0 0-3 0,0 0-3 15,0 0-7-15,0 0-7 0,-25 0-22 16,25 0-20-16,0 0-9 0,0 25-2 16,-24-25 2-16,24 0 6 0</inkml:trace>
          <inkml:trace contextRef="#ctx0" brushRef="#br0" timeOffset="-2967.38">133 19 34 0,'0'-24'40'0,"0"24"1"0,0 0-3 15,0 0-6-15,0 0-9 16,0 0-7-16,0 0-5 0,0 0-3 15,0 0-2-15,0 0-2 0,0 0-1 0,0 0 0 16,0 0 1-16,0 0 1 0,0 0 1 16,0 0 0-16,0 0 1 0,0 0 1 15,0 0-1-15,-26 24-1 0,26-24 0 16,0 0-2-16,0 0 0 16,0 0 0-16,0 0-1 0,0 0 1 0,0 25-1 15,0-25 1-15,0 25-1 0,0-25-1 16,0 26 1-1,0-3-2-15,0 2 1 0,0 0 0 0,-25-1 0 16,25 2 1-16,0-2 1 0,0 0 0 16,0 2 1-16,-24-1-1 0,24 24 0 15,0-24 0-15,0 1-1 0,-25 22 0 0,25-23-1 16,0-1 0-16,0 2 0 16,0-2 0-16,0 2-1 0,-24-2 0 15,24 1-1-15,0-1 1 0,0 1-1 16,0 1 0-16,0-1 0 0,0-1 1 15,0 0-1-15,0 1 0 16,0-1 0 15,0-24-2-15,0 0-3-16,0 0-5 16,0 0-10-16,0 0-20 0,0-24-17 0,0 24-7 15,0 0-1-15,0-25 2 0,0 25 8 16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1:45.6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23 0,'0'0'61'0,"20"0"6"16,-20 0 6-16,0 0 2 0,0 0-25 0,22 0-19 15,-22 0-11-15,0 0-6 0,20 0-5 16,2 0-4-16,-22 0-2 0,21 0-1 15,-21 0-1-15,22 0-5 0,-2 0-8 16,-20 0-25-16,0 0-21 0,0 0-10 16,0 0-7-16,0 0 1 0,0 0 7 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07.4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53 0,'0'0'70'0,"0"0"7"0,0 21 4 16,0-21-7-16,0 22-30 0,0-1-18 0,0-21-11 16,0 21-7-16,0 0-4 0,0-21-5 15,0 21-7-15,0 1-15 16,0-22-26-16,0 0-17 0,0 0-9 15,0 0-1-15,0-22 2 0,0 22 14 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07.5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39 52 0,'0'-20'79'15,"0"-2"7"-15,0 22 4 16,0 0 1-16,0 0-37 15,0 22-27-15,0-22-20 0,0 0-25 0,0 20-36 0,0-20-19 16,0 0-11-16,0 22-3 0,0-22 4 16,0 21 16-16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13.7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 16 33 0,'0'0'73'0,"0"-21"8"0,0 21 5 15,0 0 2-15,0 0-29 0,0 0-28 16,0 0-22-16,0 0-19 0,0 21-32 16,0-21-22-16,0 0-13 0,0 0-4 15,0 0 2-15,0 21 10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33.7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-6 12 59 0,'0'0'69'0,"0"-21"5"0,0 21-1 0,0 0-17 16,0 0-51-16,0 0-40 31,0 0-21-31,0 0-11 0,0 21-2 0,0-21 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34.5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18 32 0,'0'-22'63'0,"0"22"6"16,0 0-1-16,0 0-7 0,0 0-55 16,0 22-39-16,0-22-19 0,0 0-11 15,0 20-2-15,0-20 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1:20.64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F5F723-F374-4092-BDCA-6A00ECFE8004}" emma:medium="tactile" emma:mode="ink">
          <msink:context xmlns:msink="http://schemas.microsoft.com/ink/2010/main" type="writingRegion" rotatedBoundingBox="2892,2370 23548,2132 23633,9517 2977,9755"/>
        </emma:interpretation>
      </emma:emma>
    </inkml:annotationXML>
    <inkml:traceGroup>
      <inkml:annotationXML>
        <emma:emma xmlns:emma="http://www.w3.org/2003/04/emma" version="1.0">
          <emma:interpretation id="{0CB6AC8D-D19D-4B7C-BAB0-4A6F3926A6E2}" emma:medium="tactile" emma:mode="ink">
            <msink:context xmlns:msink="http://schemas.microsoft.com/ink/2010/main" type="paragraph" rotatedBoundingBox="3053,2420 23542,2066 23572,3770 3082,4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472998-7179-4E85-9BB9-D0E070B524EA}" emma:medium="tactile" emma:mode="ink">
              <msink:context xmlns:msink="http://schemas.microsoft.com/ink/2010/main" type="line" rotatedBoundingBox="3053,2420 23542,2066 23572,3770 3082,4124"/>
            </emma:interpretation>
          </emma:emma>
        </inkml:annotationXML>
        <inkml:traceGroup>
          <inkml:annotationXML>
            <emma:emma xmlns:emma="http://www.w3.org/2003/04/emma" version="1.0">
              <emma:interpretation id="{1DB271BA-97A0-42C3-A69B-2C66038D31AF}" emma:medium="tactile" emma:mode="ink">
                <msink:context xmlns:msink="http://schemas.microsoft.com/ink/2010/main" type="inkWord" rotatedBoundingBox="3891,3063 6199,3023 6205,3405 3898,34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825 571 38 0,'0'0'53'0,"0"0"3"0,0 0 1 15,22 0-7-15,-22 0-17 0,0 0-9 0,0 0-7 16,0 0-2-16,0 0-1 0,0 0 0 16,0 21-1-16,0-21 0 15,0 0 1-15,0 21-1 0,21-21-1 0,-21 22-2 16,0-22-1-16,0 21-1 31,0 0-2-31,0 0 0 0,0-1-1 0,0-20 0 0,0 22-1 0,0-1-1 0,0 1 1 16,0-22-2-16,0 20 0 15,0-20 0-15,0 22-1 0,0-22 0 16,0 0 0-16,0 21-1 16,0-42 0-16,0 21 1 0,22 0-1 0,-22 0 0 15,0-22 1-15,20 2-1 16,-20-2 0-16,22 1 0 15,-22-1 0-15,22 22 1 0,-22-20-1 16,0-1 0-16,20 21 0 0,-20-21 0 0,0 21-1 16,0-21 1-16,21 21 1 0,-21 0 0 15,0 0 1-15,0 0 2 0,0 0 0 16,0 21 1-16,0-21 1 16,0 21 1-16,21-21-1 0,-21 21 1 0,0-1 0 15,0-20 0-15,0 22 0 0,0-1-2 16,0-21 0-16,0 22-1 15,0-2-1-15,0-20-1 0,0 0 0 0,0 22-1 16,0-22 0-16,21 0-1 16,-21-22 0-16,22 22 1 15,-22-20-1-15,21-2 0 16,-21 1 0-16,21 21 0 0,0-22 0 0,-21 2 0 16,22 20 0-1,-22-21 0-15,20 0 0 0,2 21 0 0,-2 0 1 16,-20 0 1-16,0 0 1 15,22 0 0-15,-22 21 2 0,0 0 0 16,0-21 1-16,0 20 1 0,0 2 2 16,0-22 0-16,0 21 0 0,0 1 0 15,0-22-1-15,0 20-1 0,0 2-3 16,0-22-2-16,0 0-4 16,0 21-5-16,0-21-10 0,0 0-12 0,0 0-27 15,0 0-32-15,0 0-13 0,0-21-4 16,0 21 3-16,0 0 11 0,0-22 25 15</inkml:trace>
          <inkml:trace contextRef="#ctx0" brushRef="#br0" timeOffset="421.69">1482 740 19 0,'0'0'60'0,"21"0"7"16,-21 0 6-16,0 0 4 0,0 0-23 15,21 0-19-15,-21 0-10 0,0 0-8 0,21 0-5 16,-21 0-4-16,22-22-3 0,-22 22-2 16,21 0-1-16,0-20-1 0,-21 20 0 15,21-21-1-15,-21 0 1 16,22 21-1-16,-22-21 0 0,0 21 2 15,0-22 0-15,-22 22 1 0,22 0 2 16,0-21 2-16,0 21 0 0,-21 0 2 16,21 21 0-16,0-21 0 0,-21 0 0 15,21 22 1-15,-21-22 1 0,21 21 0 16,0 0 1-16,0 0 1 16,0-1-1-16,0-20 1 0,0 22-1 0,0-1-2 15,21 1-1-15,-21-2-3 0,21-20-1 16,-21 22-2-16,21-22-5 0,1 21-9 15,-22-21-18-15,20 0-42 16,-20 0-22-16,22 0-11 0,-22 0-3 0,0-21 4 16,0 21 17-16</inkml:trace>
          <inkml:trace contextRef="#ctx0" brushRef="#br0" timeOffset="1390.22">2879 465 41 0,'0'0'62'0,"0"-21"6"16,0 21 5-16,0 0-6 0,0 0-22 15,0 0-13-15,0 0-9 0,0 0-5 16,0 0-4-16,0 0-2 0,0 0-3 15,0 21 2-15,0-21-1 0,21 0 0 16,-21 21 0-16,0 0-1 0,0 0-1 16,0 1-1-16,0-1-1 0,0 0 0 15,0 0-1-15,0 1 1 16,0-1-1-16,0 21-1 0,0-22 0 0,0 2 0 16,0-1-1-16,0 1-1 0,0-22 0 15,0 20 0-15,0-20 0 0,22 22 1 16,-22-22 0-16,0-22 1 0,0 22-1 15,0 0 0-15,20-20-1 0,-20-2-1 0,0 1 0 16,22-1-1-16,-22-19 1 16,22 20-1-16,-22 0 0 0,20-1 0 15,-20 1 0-15,21 0 0 0,0 21 0 16,-21-21 0-16,21 21 0 0,-21-22-2 0,22 22-4 16,-22 0-7-16,0 0-11 0,21 0-26 15,-21 0-27-15,0 0-14 16,0 0-3-16,0 0 3 0,21 22 8 15,-21-22 24-15</inkml:trace>
        </inkml:traceGroup>
        <inkml:traceGroup>
          <inkml:annotationXML>
            <emma:emma xmlns:emma="http://www.w3.org/2003/04/emma" version="1.0">
              <emma:interpretation id="{979341A1-BC1B-4C83-88FE-EE859B0C4723}" emma:medium="tactile" emma:mode="ink">
                <msink:context xmlns:msink="http://schemas.microsoft.com/ink/2010/main" type="inkWord" rotatedBoundingBox="6359,2518 10718,2442 10733,3324 6374,339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781.02">3303 592 23 0,'0'0'56'0,"20"0"6"16,-20 0 3-16,0 0-1 0,22 0-26 16,-2 0-17-16,-20-21-9 0,22 21-6 15,-1 0-3-15,1-21-1 0,-22 21-1 16,20-22 0-16,-20 22 0 0,22-21-1 16,-22 21 1-16,0-21 0 15,0 21 1-15,0-21 3 0,0 21 1 0,0 0 3 16,-22 0 1-16,22 0 1 0,-20 0 1 15,20 0-1-15,-22 0 1 0,1 0 0 16,21 21 0-16,-22 0 0 0,22-21 0 16,-20 21 0-16,20 1 0 0,0-1-1 15,0 21-1-15,0-20 1 0,0-1-2 16,0 0 0-16,20 0-2 0,-20-1-1 16,22-20-2-16,-1 22-1 0,1-22-1 15,-2 21-1-15,-20-21-2 0,22 0-6 16,0 0-8-16,-2 0-14 0,-20 0-29 15,21 0-23-15,-21 0-10 0,0 0 0 16,21 0 4-16,-21-21 11 0</inkml:trace>
          <inkml:trace contextRef="#ctx0" brushRef="#br0" timeOffset="3983.36">4466-86 39 0,'0'0'55'0,"0"0"4"16,0 0 2-16,0 0-7 0,0 0-19 0,0 0-12 0,0 0-6 16,0 0-4-16,0 0-2 0,0 0 0 15,22 0 0-15,-22 0 1 16,0 0 0-16,0 0-1 0,0 0 0 0,22 0-1 15,-22 0-1-15,0 0-1 0,0 0-3 16,20 0 0-16,-20 22-2 16,21-22-1-16,0 0 0 0,-21 0-1 15,21 0-1-15,-21 0 1 0,22-22 0 0,-22 22 1 16,21 0 0-16,-21 0 1 0,21 0 2 16,-21 0 1-16,0 0 2 15,0 0 0-15,0 0 1 0,21 0 1 16,-21 0 0-16,-21 0-2 0,21 0 0 15,0 0-2-15,0 22 0 0,0-1-1 16,0-21-1-16,-21 21 0 0,21 0 0 0,0 22-2 16,0-22 1-16,0 21-2 0,0-21 1 15,0 22-2-15,0-1 1 0,0-21 0 16,0 22-1-16,0-1 0 0,0 0 0 16,0-21 0-16,0 22 0 0,0-1 0 15,0-21 0-15,0 0 0 0,0 22 0 16,0-22 0-16,0 0 0 0,0 0 0 15,0 1 0-15,-21-1 0 0,21 0 0 16,-22 0 0 0,22-21 1-16,-21 0-1 15,0 0 0-15,0 0 0 16,1 0 1 0,20 0 0-16,-22 0 0 0,22 0 1 15,0 0 0-15,0 0-1 0,-22 0 0 16,22 0 1-16,22 20 0 0,-22-20 1 15,0 0 2-15,0 0 1 0,22 0 1 16,-22 0-1-16,20 22 0 0,1-22 0 0,0 0-2 16,-21 0-1-16,21 0 0 15,1 0-2-15,-1 0 0 0,0 0 0 16,0 0-5-16,-21 0-6 0,22 0-11 16,-22 0-20-16,0 0-37 0,0 0-20 15,0 0-6-15,0 0 1 0,20 0 7 16,-20 0 18-16</inkml:trace>
          <inkml:trace contextRef="#ctx0" brushRef="#br0" timeOffset="4639.74">5018 465 36 0,'0'0'64'0,"0"-21"8"16,0 21 7-16,0 0-2 15,20 0-20-15,-20 0-15 0,0 0-10 0,0 0-5 16,21 0-4-16,-21 21-4 0,21-21-3 16,-21 0-2-16,0 21-2 0,21 0-1 15,-21-21-2-15,22 21-1 0,-22 1-3 16,0-22 0-16,0 21-3 0,21 0 0 16,-21 0 0-16,0 1-1 15,0-1-1-15,0 0 1 16,-21-21-1 15,-1 0 0-15,1-21 0-1,0 21 0-15,0 0 0 16,1 0 0-16,-2 0 0 16,22 21 0-1,-22-21 0-15,22 0 0 0,0 21 1 16,0-21 1-16,0 0 1 0,0 20 3 15,0-20 4-15,0 22 3 0,0-22 5 16,22 0 3-16,-22 21 2 0,22-21 0 16,-22 0 0-16,20 22-3 0,1-22-4 15,0 0-4-15,-21 0-3 16,21 0-2-16,1 0-3 0,-1 0-2 0,0 0-8 16,0 0-16-16,-21 0-19 0,22 0-42 15,-22 0-31-15,0 0-16 0,-22 0 0 16,22 0 9-16,0 0 18 31,-21 0 40-31</inkml:trace>
          <inkml:trace contextRef="#ctx0" brushRef="#br0" timeOffset="6202.02">6562 656 33 0,'21'0'64'0,"-21"0"6"31,21 0 5-31,0 0 1 0,-21 0-25 0,22 0-18 0,-1 0-10 0,-21-21-6 0,21 21-6 16,0 0-3-16,1-22-4 0,-22 22-1 16,20-21 0-16,-20 0-1 0,22 0 1 15,-22 21-1-15,0-22 1 0,20 1 0 16,-20 0 0-16,-20 0 0 15,20 21 1-15,0-21 1 0,0 21 0 0,-22-21 0 16,22 21 0-16,0 0 0 0,-20-21 0 16,20 21 0-16,-22 21 0 0,22-21 0 15,0 21 0-15,-21-21 0 0,21 21 1 16,0 0 0-16,-21 0 0 0,21 0 2 16,0 1 0-16,0-1 0 0,0 0 1 15,0 0 0-15,21 1 0 0,-21-1-1 16,21 0-2-16,-21 0-1 0,22-21-1 15,-2 20-1-15,2-20-2 0,-2 22 0 16,-20-22 0-16,22 0 0 0,-1 0-2 16,1 0-5-16,-22 0-9 0,20-22-12 15,-20 22-31-15,22-20-27 0,-22 20-14 16,0 0-3-16,0-21 5 16,0 0 10-16,-22 21 28 0</inkml:trace>
          <inkml:trace contextRef="#ctx0" brushRef="#br0" timeOffset="6639.28">7027 423 28 0,'0'0'66'0,"0"0"8"0,0 21 5 16,21-21 4-16,-21 0-28 0,0 21-19 15,0-21-11-15,0 21-5 0,0-21-3 16,0 21-3-16,0 0 0 16,0 1-2-16,0-1-1 0,0 0-2 15,0-21-2-15,0 21-1 0,0-21-3 0,0 22 0 16,0-22-2-16,0 0 0 0,0 0 0 16,0-22-1-16,21 22 0 0,-21-21 1 15,21 21-1-15,-21-21 0 0,21 0 0 16,0-1 0-16,-21 1 0 15,22 0 0-15,0 0 0 0,-22 21 1 16,20 0 2-16,-20 0 1 0,21 0 1 16,-21 21 3-16,0-21 1 0,0 21 0 15,0 0-1-15,0 1 0 0,0-1-2 16,0 0-2-16,0 0-1 0,0 1-1 16,0-1-3-16,0-21-5 0,0 21-7 15,-21 0-15-15,21-21-30 0,0 0-27 16,0 0-13-16,0 0-3 0,0 0 5 15,0-21 10-15,0 21 30 0</inkml:trace>
          <inkml:trace contextRef="#ctx0" brushRef="#br0" timeOffset="6998.43">7429 571 42 0,'0'0'68'0,"0"0"5"15,22 0 5-15,-22-21-2 0,21 21-29 16,-21 0-19-16,22-22-11 0,-2 22-6 16,-20-21-3-16,0 0-1 15,22 0-2-15,-22 0 0 0,22 21 0 0,-22-21-1 32,0 0-1-32,20-1 0 0,-20 1-1 0,0 0 2 0,0 21 1 0,-20-21 2 15,20 21 2-15,0 0 2 0,0 0 0 16,-22 0 1-16,22 21 0 15,-22 0 0-15,22 0-1 0,0 1 0 0,-20-1 1 16,20 0-1-16,0 21 2 16,0-21 1-16,0 0-2 0,0 1 0 15,20-1-2-15,-20 0-2 0,22 0-3 16,-22 1-2-16,22-22-1 0,-2 0-1 0,1 0-5 16,0 0-8-16,0 0-14 0,-21-22-37 15,22 22-29-15,-22-21-14 0,0 21-5 16,0-21 4-16,0 21 12 0,-22-21 34 15</inkml:trace>
        </inkml:traceGroup>
        <inkml:traceGroup>
          <inkml:annotationXML>
            <emma:emma xmlns:emma="http://www.w3.org/2003/04/emma" version="1.0">
              <emma:interpretation id="{15F16712-6A15-4420-A62D-708B11E78960}" emma:medium="tactile" emma:mode="ink">
                <msink:context xmlns:msink="http://schemas.microsoft.com/ink/2010/main" type="inkWord" rotatedBoundingBox="10968,2283 12298,2260 12318,3366 10987,338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857.6">7917 317 15 0,'0'0'52'0,"0"0"8"0,0 0 5 0,0 0 0 16,0 0-16-16,20 0-14 0,-20 21-9 15,0-21-6-15,0 0-4 16,0 21-1-16,0-21-3 0,0 0-1 0,0 21-1 15,0 1 0-15,0-22-1 0,0 21 0 16,0 0-1-16,-20 0 0 16,20 0-1-16,0 0-1 0,0 0 0 15,0 1-1-15,0-22-1 0,0 21 0 16,0 0 0-16,0 0 0 0,0-21-2 16,0 22 1-16,0-22-2 0,0 0 0 0,0 0 0 15,0 0 0-15,0-22-1 16,20 1 0-16,-20 0 0 15,0 0 0-15,22-1 0 0,-22 1 0 16,21 21 1-16,-21-21-1 16,22 0 0-16,-2 0 0 0,2 21 1 15,-22-21-1-15,22 21 0 0,-22 0 0 16,20 0-4-16,-20 0-8 0,21 0-12 16,-21 0-29-1,0 0-23-15,21 0-11 0,-21 0-1 0,0 0 2 0,0 0 12 16</inkml:trace>
          <inkml:trace contextRef="#ctx0" brushRef="#br0" timeOffset="8419.97">8425 380 39 0,'20'0'63'0,"-20"0"6"16,0 0 5-16,22 0-3 0,-22 0-25 15,0 0-16-15,0 22-8 0,0-22-5 16,0 21-3-16,21-21-2 0,-21 21-1 15,0 0-2-15,0 0-1 0,0 0-2 16,0 0 0-16,0 1-3 0,0-22-1 16,0 21 0-16,0 0-1 0,0 0-1 15,0-21 1-15,0 22 0 16,0-44-1 0,0 22-1-1,-21-21 1-15,21 21 0 16,-22-21 1-16,2 21-1 15,-2 0 0-15,2 0 0 16,-2 0 2-16,22 0 2 16,-21 21 1-16,21-21 2 0,-22 21 2 15,22-21 1-15,0 22 1 0,-20-1 0 0,20-21 0 16,0 21 1-16,20 0 2 0,-20-21 0 16,22 20 0-16,-22-20-1 15,21 0-1-15,1 0-3 0,20 0-2 16,-22 0-3-16,2 0-5 0,-1 0-7 0,1-20-11 15,-22 20-18-15,20 0-37 0,-20 0-22 16,0 0-9-16,0 0-1 0,0 0 7 16,0 0 15-16</inkml:trace>
          <inkml:trace contextRef="#ctx0" brushRef="#br0" timeOffset="8920.13">8764 592 56 0,'20'0'66'0,"-20"-21"7"16,22 21 3-16,-22-21-9 0,20-1-24 15,2 22-14-15,-1-21-9 0,-21 0-4 0,22 0-4 16,-2 0-3-16,2-21-4 15,-22 20 0-15,20-20-3 0,2 0 0 16,-22-1-1-16,21 1 0 0,-21 0 0 16,0-1-1-16,0 1 0 0,0-22 0 15,0 22 0-15,0 0 0 0,0-1 2 0,-21 1 0 16,21 0 2-16,0 20 1 16,-22-20 1-16,22 21 1 0,0 21-1 15,-20-21 0-15,20 21-1 0,0-21 0 16,-22 21-1-16,22 21 1 0,0-21 0 15,-20 21 2-15,20 0 2 16,-22 0 1-16,22 22 2 0,0-22 0 0,0 21 0 16,-21 0 0-16,21 1 0 0,0-1 0 15,0 22-1-15,0-22-1 0,0 22 0 0,0-22-2 16,0 22-2-16,-22-22-2 16,22 0-1-16,0 1-2 0,0-1 0 0,0 0-1 15,0 0 0-15,0-20-4 16,0-1-4-16,0 0-8 0,0-21-9 15,0 0-13-15,0 21-23 0,0-21-25 0,0 0-13 16,0 0-1-16,0 0 5 0,0 0 10 16,0 0 22-16</inkml:trace>
          <inkml:trace contextRef="#ctx0" brushRef="#br0" timeOffset="9389">8911 656 22 0,'0'21'58'0,"0"-21"6"16,22 0 5-16,-22 0 1 0,0 0-23 0,0 0-16 15,0 0-9-15,20 21-3 16,-20-21-1-16,0 0 0 0,0 0-1 16,22 0-1-16,-22 0 0 0,21 0-1 15,-21 0-2-15,0 0 0 0,22 0-2 16,-22 0 0-16,20 0-2 0,-20 0-1 15,22 0-3-15,0-21-1 0,-22 21-2 16,20-21 0-16,-20 0-2 0,21 21 1 16,-21-22-1-16,21 1 0 0,-21 0 0 15,0 0 0-15,0-1 1 0,0 1-1 16,0 0 0-16,0 0 1 16,0 0-1-1,-21 21 0-15,21 0 0 0,0 0 1 16,-21 21-1-16,21-21 1 15,0 21 0-15,-20 0 1 0,20 0 1 16,0 1 1 0,-22-1 0-16,22 0 1 0,0-21 1 0,0 21 0 0,0 1-1 15,0-1-1-15,0 0 0 0,22 0 0 16,-22-21 0-16,20 20-1 0,1-20 0 16,-21 22 0-16,21-22-1 0,0 21 0 15,1-21-2-15,-1 0-6 0,0 22-8 0,-21-22-18 16,21 0-36-16,-21 0-24 15,0 0-11-15,0 0-2 0,0 0 7 16,0 0 14-16</inkml:trace>
        </inkml:traceGroup>
        <inkml:traceGroup>
          <inkml:annotationXML>
            <emma:emma xmlns:emma="http://www.w3.org/2003/04/emma" version="1.0">
              <emma:interpretation id="{5360C2B1-E733-472F-BD65-68A6DCDD6634}" emma:medium="tactile" emma:mode="ink">
                <msink:context xmlns:msink="http://schemas.microsoft.com/ink/2010/main" type="inkWord" rotatedBoundingBox="12339,2408 15118,2360 15138,3529 12360,357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795.06">9568 698 5 0,'0'0'72'0,"0"0"17"0,0 0 10 16,0 0 8-16,0 0-3 0,-22 20-30 15,22-20-22-15,-20 22-12 0,-2-1-10 16,1 1-7-16,21-2-9 31,-22 2-15-31,2 20-17 0,-22-21-35 0,42 1-38 0,-43-1-18 0,43 0-8 0,-42 0 2 16,42-1 11-16,-22-20 31 0</inkml:trace>
          <inkml:trace contextRef="#ctx0" brushRef="#br0" timeOffset="12028.91">10499 740 7 0,'0'0'46'0,"0"0"6"0,0 0 5 15,0 21-3-15,0-21-13 0,0 0-13 16,0 0-9-16,0 0-6 0,0 0-4 16,0 0-3-16,0 0 0 0,0 0 0 15,0 0 0-15,0 0-1 0,0 0 1 16,0-21-1-16,0 21 0 0,0 0-1 15,0 0-1-15,21-22 1 0,-21 22-1 16,0 0 1-16,0-20 0 16,0 20 0-16,22-21 0 0,-22 21 0 0,0-21-1 15,0 21 0-15,20-21-1 0,-20 21-1 16,0-22 0-16,22 1 0 0,-22 21 0 16,22-21 0-16,-22 0 0 15,0 21 0-15,20-22 0 0,-20 22 1 0,0-21 0 16,21 21 0-16,-21 0-1 0,0 0 2 15,0-21 1-15,0 21 2 0,0 0 2 16,0 0 1-16,0 0 2 0,21 21 0 16,-21-21-1-16,0 0-1 0,0 0-1 15,0 21-1-15,0-21 0 0,0 22-1 16,0-22 0-16,-21 21 0 16,21 0 0-16,0-21 0 0,0 21 0 0,0 1 0 15,0-22 0-15,0 21-1 16,0 0 0-16,0-21-1 0,0 21-1 0,0-1-1 15,0-20-1-15,0 0 0 0,0 22-1 16,0-22 0-16,0 0 1 0,21-22 0 16,0 2-1-1,-21-1 0-15,22 0 0 16,-1 0 0-16,-21 21 1 0,21-22-1 16,0 1 0-16,-21 0-1 0,22 21 1 15,-22-21 0-15,20 21 0 0,-20-22 0 16,22 22 0-16,-2 0 1 15,-20 0 0 1,0 22 0-16,0-22 1 16,0 21 0-16,0 0 1 0,0-21 0 15,0 21 1-15,0 1-2 16,0-1 0-16,0 0-1 0,0 0 0 0,0-1 0 16,0 2-1-16,-20-22 0 0,20 21 0 15,0 1-1-15,0-22-5 0,0 0-6 16,0 20-9-16,0-20-15 0,-22-20-31 15,22 20-19-15,0 0-8 0,0 0 0 16,0 0 7-16,-20-22 14 0</inkml:trace>
          <inkml:trace contextRef="#ctx0" brushRef="#br0" timeOffset="12560.03">11007 613 21 0,'0'0'54'0,"0"0"5"0,0 0 3 0,0 0-3 15,0 0-21 1,0 0-14-16,21 0-9 0,-21 0-5 0,0 0 0 0,0 0-2 16,22 0 1-16,-22-21-1 0,0 21 0 15,20 0 0-15,-20 0-3 0,0 0 0 16,22-21-2-16,-22 21-1 0,0-21-1 15,22 21 1-15,-22-22-1 0,0 22 2 16,20-21-1-16,-20 21 1 0,0-21 1 16,0 0 1-16,0 21 0 0,0-21 1 15,-20 21 1-15,20 0 0 0,0 0 1 16,-22 0-1 0,22 0 0-16,0 0 1 0,-22 21 0 0,22 0-1 0,0-21 1 15,0 21-1-15,-20 0 0 0,20 1 0 16,0-1-1-16,0 0 0 0,0 0 0 15,20 1-2-15,-20-1-1 0,0 0-1 16,0 0-2-16,22-21-6 0,-22 20-9 16,0-20-15-16,22 0-29 0,-22 0-20 15,0 0-10-15,0 0 0 0,20 0 6 16,-20 0 13-16</inkml:trace>
          <inkml:trace contextRef="#ctx0" brushRef="#br0" timeOffset="13091.15">11304 613 30 0,'20'-21'59'0,"-20"21"5"0,0 0 5 16,22-21-4-16,-22 0-24 15,20 21-16-15,2-22-8 0,-22 1-5 16,21 0-3-16,1-21-1 0,-2 21-2 0,-20 0-1 16,22-22-2-16,-2 22-1 0,-20-21 0 15,22-1 1-15,-22 1-1 0,21 0 1 16,-21 20 1-16,0-20 0 0,-21 0 0 16,21-1 1-16,0 22 1 0,-22 0 0 15,22-21 1-15,0 20-1 16,-20 1-1-16,20 0-1 0,0 0 0 0,-22 0-2 15,22 21-1-15,0-21 0 0,0 21 0 16,-20-22 0-16,20 22-1 0,0 0 1 16,-22 22-1-16,22-22 2 15,0 21 1-15,-21-21 1 0,21 21 2 16,0 0 2-16,-22 21 1 0,22-20 2 16,0 20-1-16,0 0 2 0,0 1 0 15,-20-1-1-15,20 22-1 0,0-22-2 16,0 22-1-16,0-22-1 0,-22 21-3 15,22-20-1-15,0 20 0 0,0-21-1 16,0 1-1-16,0-22 0 0,0 22 0 16,0-22-2-16,-20 0-3 0,20 0-8 15,0-21-9-15,0 20-21 16,0-20-30-16,0-20-17 0,0 20-5 0,0 0 2 16,0 0 7-16,-22-21 18 0</inkml:trace>
          <inkml:trace contextRef="#ctx0" brushRef="#br0" timeOffset="14637.67">11578 550 40 0,'0'0'51'0,"0"0"3"16,0 0-1-16,0 0-5 0,0 0-15 0,0 0-11 15,22 0-6-15,-22 0-5 0,0 0 0 16,0 0-2-16,0 0-2 0,0 0 0 16,0 0 0-16,22 0-1 0,-22 0-1 15,0 0 0-15,20-22 0 0,-20 22-1 16,0 0-1-16,21-21-1 0,-21 21 0 15,21-21-1-15,-21 21 0 0,21-21 0 16,1 0-1-16,-22 0 0 0,21-22 0 16,0 22 0-16,-21 0 1 0,21-21-1 15,-21 21 0-15,22-22 0 0,-22 1 0 16,0-1 0-16,20 22 0 0,-20-21 0 16,0 0 0-16,0 20 0 0,0-20 1 15,-20 21 1-15,20 0 0 0,0-22 0 16,-22 22 0-16,22 0 0 0,0 21-1 15,0-21 1-15,-21 0-1 0,21 21 1 16,0 0-1-16,-21 0 1 0,21 0 0 16,0 0 0-16,-21 0 2 0,21 0 1 15,-22 21 2-15,22-21 2 0,-21 21 0 0,21 0 1 16,-21 21 0-16,21-20 1 16,-21 20 0-16,21 0 0 0,-20 1 0 15,20-1 2-15,0 0-1 0,-22 22 0 16,22-22 0-16,0 22-1 0,-22-22 0 15,22 22-2-15,0-22-1 0,0 0-2 0,22 1 0 16,-22-1-3-16,0 1 0 16,0-22-1-16,22 0-1 0,-22 20 0 15,20-19-1-15,-20-22 1 16,21 0-1-16,0 0 1 0,0-22-1 16,1 2 0-1,-22-1-1-15,21 21 1 0,-21-21-1 0,21 0 1 16,-21 21-1-16,0-22 1 0,0 22-1 15,0-21 0 1,0 21 0 0,0 21 1-1,0 1 0 1,0-1 1 0,0-21-1-16,21 21 0 0,-21 0 0 15,0-21 1-15,0 20-1 0,22-20 0 0,-22 22 0 16,20-22 0-16,-20 0 1 15,22 21-1-15,-2-42 0 16,-20 21 1-16,22 0-1 16,-22-22 0-16,21 2 0 0,-21 20-2 15,22-21 0-15,-22 0-3 0,0 0 0 16,0-1-2-16,0 1 0 0,0-21 1 16,-22 20 1-16,22 1 2 0,0 21 0 15,-21-21 2-15,21 0 1 0,-22 21-1 16,2 0 2-1,-2 21 1-15,22 0 0 0,-20 0 2 0,20-21 2 16,0 43 2-16,0-22 2 0,0 0 3 16,0 1 4-16,20-1 4 0,-20 0 3 15,22 0 2-15,-2-1-1 0,2 2-2 16,-22-22-4-16,43 21-5 16,-23-21-6-16,2 0-6 0,-2 0-14 0,2 0-21 15,-1 0-43-15,1-21-34 16,-22 21-17-16,0-22-6 0,0 22 8 15,0-20 15-15,0-1 42 0</inkml:trace>
        </inkml:traceGroup>
        <inkml:traceGroup>
          <inkml:annotationXML>
            <emma:emma xmlns:emma="http://www.w3.org/2003/04/emma" version="1.0">
              <emma:interpretation id="{2BF00BA0-523F-4C39-B7CB-0E00DD68E6F4}" emma:medium="tactile" emma:mode="ink">
                <msink:context xmlns:msink="http://schemas.microsoft.com/ink/2010/main" type="inkWord" rotatedBoundingBox="16119,2799 18116,2765 18125,3335 16129,337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4125.76">13124 380 16 0,'0'-21'37'16,"0"21"2"-16,0 0-3 0,0 0-5 16,0 0-5-16,0 0-8 0,0 0-6 15,0 0-1-15,22 0-1 0,-22 0 0 16,0-21 1-16,0 21-1 0,0 0 1 16,0 0-2-16,0 0 0 0,0 0-1 15,0 0-1-15,0 0-2 0,0 0 0 16,0 0-1-16,0 0 0 0,0 0-1 15,0 0 0-15,0 0 0 0,0 0 0 16,0 0 0-16,0 0 1 0,0 0 0 16,0 0 2-16,0 0 0 0,0 0 0 15,0 21 0-15,0-21 0 0,0 0 0 16,0 21-1-16,0-21 0 0,0 22 0 16,-22-22-1-16,22 21 1 0,0 0 0 15,0 0 0-15,0 0-1 0,-22 0 0 16,22 0-1-16,0 1-1 0,0-1 0 15,0 0-1-15,-20 0 0 0,20 1-1 16,0-1 1-16,0 0-1 0,0 0 0 16,-22-21 0-16,22 20 0 0,0-20-1 15,0 0 0 1,0 0 0-16,0 0-2 0,0-20-1 16,0 20-2-16,0-21 0 0,0 0-1 15,0 21-1-15,0-21 0 16,22-1 1-16,-22 1 1 0,0 0 0 0,0 0 2 15,0-1 0-15,20 1 1 0,-20 0 1 16,0 0 0-16,0 0 1 0,22 0 0 16,-22 0 1-16,0-1 0 0,22 1 0 15,-22 0-1-15,0 0 2 16,20 21-1 0,-20 0 1-16,0 0 0 15,0 0 0-15,0 0 0 0,-20 0 0 16,20 0 1-16,0 21 0 0,0-21 0 15,0 21 0-15,0-21 0 0,0 21 0 16,0-21-1-16,20 22 0 0,-20-22 0 16,0 21-1-16,21 0 1 15,0-21-1 17,-21 0 1-32,0-21-1 0,21 21 0 0,-21 0 1 0,0-21-1 15,22 21 0-15,-22-22 0 0,21 1 0 16,-21 0 0-16,21 0 0 15,-21 0 0-15,21 0 0 16,-21-1 0-16,0 22 1 0,0-21 1 16,0 21 1-16,0 0 1 0,0-21 1 0,0 21 2 15,0 0-1-15,0 0 1 16,22 0-1-16,-22 21 1 0,0-21 1 16,0 21-1-16,0-21 2 0,0 22 0 15,0-22 1-15,0 21 0 0,0 0 1 16,0 0-1-16,0 0-2 0,0 0 0 15,0 1-1-15,0-1-2 0,0 21 0 16,-22-21 0-16,22 0-2 0,0 0 0 16,0 1-1-16,0-1 0 0,0 0-2 15,0 0 1-15,0 1-1 0,0-1 1 16,0 0-3-16,0-21-3 0,-21 0-5 16,21 0-8-16,0 0-12 15,0 0-25-15,0-21-20 0,0 21-8 16,0 0-1-16,0-21 4 0,0 21 10 15</inkml:trace>
          <inkml:trace contextRef="#ctx0" brushRef="#br0" timeOffset="24625.78">13590 465 39 0,'-22'0'61'0,"22"21"6"0,0-21 5 0,0 21-6 15,-21-21-23-15,21 0-14 0,0 21-9 16,0 1-6-16,0-22-3 0,0 21-2 15,0 0-1-15,0-21 0 0,0 21 1 16,0-21 0-16,0 22 0 0,21-22 1 16,-21 21 0-16,22-21 0 0,-2 21-1 15,-20-21-1-15,22 0 0 0,0 0 0 16,-2 0-2-16,1 0-1 0,-21-21-1 16,21 21-1-16,0-21-1 0,-21 21-1 15,22-22 0-15,-22 1-1 0,21 21-1 16,-21-21-1-16,0 0-3 0,0-1 0 15,0-20-3-15,0 21 0 0,0 0-1 16,0 0 2-16,0 0 1 16,0-1 2-16,-21 1 2 0,-1 0 0 0,1 21 2 15,0 0 0-15,0 0 0 16,1 21 0-16,-2-21-3 16,22 21-4-16,-22 1-9 0,22-1-25 15,-20 0-25-15,20 0-11 0,-22 0-6 16,22 0 2-16,0 0 7 0,0 1 24 15</inkml:trace>
          <inkml:trace contextRef="#ctx0" brushRef="#br0" timeOffset="25766.14">14499 253 39 0,'0'0'49'0,"0"0"4"16,0 0 0-16,0 0-13 0,22 0-13 0,-22 0-9 0,0 0-5 15,0 0 0-15,0 0 0 0,0 22-1 16,0-22 2-16,0 0-1 0,-22 21 1 15,22-21 0-15,0 21-1 0,0 0-1 16,-20-21-1-16,20 21-1 16,0 0-3-16,-22 1-1 0,22-1-2 0,-21 0-1 15,21 0-1-15,-22 0-1 16,2 0 0-16,20 0-1 0,-22 1 0 0,2-1 1 16,20 0-1-16,-22-21 0 0,22 21 0 15,-21-21 0-15,21 22 0 0,-21-22 0 16,21 0-1-16,0 21 1 0,0-21 2 15,21 0 1 1,-21 21 1-16,0-21 2 16,21 0 0-16,1 0 1 0,-2 21 0 15,-20-21-1-15,22 0-2 0,-2 0-1 16,2 20-1-16,-1-20-1 0,1 0-1 0,-22 0 1 16,20 22-1-16,-20-22-2 15,22 0-3-15,-22 0-7 0,0 0-15 16,0 0-29-16,0 21-18 0,0-21-7 0,0 0-2 15,0 0 5-15,0-21 13 0</inkml:trace>
          <inkml:trace contextRef="#ctx0" brushRef="#br0" timeOffset="26484.88">15049 232 18 0,'0'0'52'0,"0"0"6"16,0 0 5-1,0 0-2-15,0 0-16 0,0 0-14 0,0 0-7 0,0 0-5 16,0 0-3-16,0 0-2 0,0 0-1 16,0 0-3-16,0 0-1 0,-20 0 0 15,20 0-1-15,0 0 0 0,0 0 0 16,-22 0 1-16,22 0 0 0,0 0 1 0,-20 0 1 15,20 0-1-15,0 0-1 0,-22 0 0 16,1 21-1-16,21-21-1 16,-22 22-2-16,22-1 1 0,-20-21-1 15,20 21 0-15,0 0 0 0,-22 0 0 16,22 0 1-16,-20 1 0 0,20-1 0 16,0 0 0-16,0 0 0 0,0 0 0 0,0 0-1 15,0 0 1-15,0 1-1 16,0-1-1-16,0 0 0 15,20-21-1-15,-20 21-2 0,22-21 0 16,-22 22 0-16,20-22-1 0,2 0 1 0,-1 0-1 47,1 0-2-47,-2 0-3 0,-20 0-6 0,0 0-7 0,22 0-10 0,-22-22-16 0,0 22-28 0,0 0-17 16,20 0-5-16,-20 0 2 15,0 0 6-15,0 0 15 0</inkml:trace>
        </inkml:traceGroup>
        <inkml:traceGroup>
          <inkml:annotationXML>
            <emma:emma xmlns:emma="http://www.w3.org/2003/04/emma" version="1.0">
              <emma:interpretation id="{92B10C76-ED62-4210-9AB5-1F77E81F6D7F}" emma:medium="tactile" emma:mode="ink">
                <msink:context xmlns:msink="http://schemas.microsoft.com/ink/2010/main" type="inkWord" rotatedBoundingBox="18216,2799 18557,2793 18565,3276 18224,3282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7047.06">15156 677 26 0,'22'21'61'0,"-22"-21"9"16,0 0 3-16,0 0 1 0,0 0-24 16,0 0-17-16,0 0-10 0,0 0-5 15,0 0-2-15,0 0-2 0,0 0-1 0,20 0-1 16,-20 0-3-16,0-21-3 15,0 21-2-15,21-21-1 0,-21 21-2 16,21-21 0-16,-21-1-1 0,0 1 0 16,21 21 0-16,-21-21 0 0,22 0 0 15,-22-1-1-15,21 1-3 0,-21-21-1 16,21 21-5-16,-21 0-1 0,21 0-4 16,-21-1-1-16,22-20 0 0,-22 21 2 15,20 0 1-15,-20 0 4 0,0 21 2 0,22-22 3 16,-22 1 3-16,0 21 0 15,0 0 3-15,0-21 2 0,0 21 2 0,0 21 1 16,0-21 3-16,0 21 1 16,0-21 0-16,0 22 0 0,0-1-1 15,0 0 0-15,-22 0 0 0,22 0-1 16,0 0-1-16,22 22 0 0,-22-22-1 16,0 0-1-16,0 21-2 0,0-21-2 0,0 1 0 15,0-1-2-15,0 0 0 16,0 0-2-16,0 1-4 0,0-1-5 15,0-21-9-15,0 21-16 0,0-21-23 0,0 0-16 16,0 0-4-16,0 0 0 0,-22-21 5 16,22 21 16-16</inkml:trace>
          <inkml:trace contextRef="#ctx0" brushRef="#br0" timeOffset="27297.19">15283 507 18 0,'0'0'63'15,"21"0"7"-15,-21 0 6 0,0 0 4 16,21 0-21-16,0 0-20 0,-21 0-11 16,22 0-7-16,-2 0-4 0,2 0-4 15,-22 0-4-15,20 0-3 0,2 0-3 16,-22 0-1-16,21 0-6 0,1 21-9 15,-22-21-27-15,0 0-26 0,0 0-13 16,0 0-6-16,0 0 1 0,0 0 7 0,0 0 25 16</inkml:trace>
        </inkml:traceGroup>
        <inkml:traceGroup>
          <inkml:annotationXML>
            <emma:emma xmlns:emma="http://www.w3.org/2003/04/emma" version="1.0">
              <emma:interpretation id="{24B8C869-F170-4CFF-9805-BDF3B44F9F1C}" emma:medium="tactile" emma:mode="ink">
                <msink:context xmlns:msink="http://schemas.microsoft.com/ink/2010/main" type="inkWord" rotatedBoundingBox="18750,2820 19110,2813 19117,3237 18757,324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7874.97">15748 444 32 0,'0'21'63'0,"0"-21"7"0,0 0 3 16,0 0-2-16,0 21-25 0,0-21-18 16,0 0-9-16,-21 21-4 0,21-21 0 15,0 21 0-15,0 1 1 0,21-22 0 16,-21 21 0-16,0 0-2 0,0-21-1 15,21 21-3-15,-21-21-2 0,22 22-2 16,-1-22-1-16,-21 21-2 0,21-21 0 16,0 0-1-1,1 0-1-15,-2 0 0 0,2 0 0 0,-2-21 0 16,2 21-2-16,-1-22 0 16,-21 22-2-16,22-21-1 0,-22 0 0 0,20 0-2 15,-20-1 1-15,0 1-2 0,22 0 1 16,-22 0-1-16,0 0-1 15,0 0 0-15,0-22 0 0,-22 22 1 0,22 0 1 16,0 0 2-16,-20 0 1 0,20 0 2 16,0 21 0-16,-22-22 1 0,1 22 0 15,21-21 1-15,-22 21 0 0,2 0-1 16,-2 21 1-16,2 1-1 16,-2-22-1-16,1 21-4 15,0 0-5-15,21 0-10 0,-21 0-26 0,-1 0-19 16,1 1-10-16,0-1-3 0,0 0 3 15,1 0 9-15</inkml:trace>
        </inkml:traceGroup>
        <inkml:traceGroup>
          <inkml:annotationXML>
            <emma:emma xmlns:emma="http://www.w3.org/2003/04/emma" version="1.0">
              <emma:interpretation id="{886DABB0-36FD-44D4-BACE-6F619CE0AB25}" emma:medium="tactile" emma:mode="ink">
                <msink:context xmlns:msink="http://schemas.microsoft.com/ink/2010/main" type="inkWord" rotatedBoundingBox="20207,2759 21394,2739 21401,3153 20214,317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1061.85">17293 275 27 0,'0'0'37'0,"0"0"3"0,0 0 0 15,0 0 0-15,0 0-4 0,0 0-8 16,0 0-7-16,0 0-5 0,0 0-5 15,0-22-2-15,0 22-3 0,0 0-1 16,0 0-1-16,0 0 2 0,0 0 0 16,0 0 2-16,0 0 0 0,0 0 0 15,-21 0 0-15,21 0-1 0,0 0-1 16,0 0 0-16,0 0-2 0,0 0 1 16,-21 0 0-16,21 0-1 0,0 0 0 15,0 0 0-15,-21 0 1 0,21 0-1 16,0 0 0-16,-20 0-1 0,20 0 0 15,0 0-1-15,-22 0 0 0,22 0 0 16,0 0-1-16,0 22-1 16,-22-22 0-16,22 21 0 15,0-21 1 17,0 21-1-32,22-21 2 0,-22 0-1 15,0 0 1-15,22 21 1 0,-22-21 0 16,0 0 0-16,20 21 0 0,-20-21 0 15,21 0 0-15,-21 21 0 0,21-21 0 16,-21 0 1-16,0 22-1 0,21-22 1 16,-21 21 1-16,0-21 1 0,0 21 0 15,0-21 1-15,0 21 0 0,0-21-1 16,0 21 0-16,0-21-2 0,0 21 0 16,0-21-1-16,-21 21 0 0,21-21-1 15,-21 22 0-15,21-22-1 16,-21 0 0-16,1 21-1 0,20-21 1 0,-22 0-1 15,0 0 0-15,22-21-1 16,0 21-2-16,-20 0-6 0,20 0-7 16,0 0-13-16,0 0-25 0,0 0-21 15,0 0-8-15,0 0-1 0,0 0 5 16,0 0 10-16</inkml:trace>
          <inkml:trace contextRef="#ctx0" brushRef="#br0" timeOffset="31312.05">17400 444 39 0,'0'0'65'0,"20"0"7"16,-20 0 8-16,0 0-3 0,0 0-22 15,22 0-15-15,-22 21-9 16,0-21-8-16,-22 21-5 0,22 0-5 0,0-21-5 15,0 21-3-15,0-21-3 0,0 22-6 16,0-22-10-16,-20 0-20 0,20 21-31 16,0-21-15-16,0 0-7 0,0-21 0 15,0 21 6-15,0-22 20 0</inkml:trace>
          <inkml:trace contextRef="#ctx0" brushRef="#br0" timeOffset="31468.04">17527 232 37 0,'0'-21'76'0,"0"21"10"0,0-21 6 0,0 21 3 16,0 0-30-16,0 0-25 0,0-21-17 0,0 21-10 15,0 0-8-15,0 0-12 16,0 21-11-16,0-21-32 0,0 0-23 0,0 0-12 16,0 0-4-16,0 0 4 0,0 0 8 15</inkml:trace>
          <inkml:trace contextRef="#ctx0" brushRef="#br0" timeOffset="32077.24">18204 402 13 0,'0'0'52'0,"0"0"7"0,0 0 5 0,0 0 0 16,0 0-16-16,0 0-15 0,0 0-10 16,0 0-6-16,0-22-2 15,0 22-2-15,0 0 0 0,-22 22-1 0,22-22 1 16,0 0 0-16,0 0 0 0,-20 0 0 16,20 21-1-16,0-21 0 0,0 21-1 15,0 0-2-15,0 0 0 0,0-21-2 16,0 21-1-16,0 0-1 0,0 1-2 15,20-22 0-15,2 21-1 0,-22-21 0 16,22 0-1-16,-2 0 0 16,1-21-1-16,0 21 1 0,-21-22-1 15,21 1 0-15,-21 0-1 0,22 0-1 16,-22 0-1-16,0 0-1 0,0 0 0 31,-22-1 1-31,-20-41-4 0,21 42 8 0,1 21 0 16,-2 0 2-16,0 21 0 0,2-21 1 15,-2 21-1-15,1 0 1 0,21 0-2 16,-22 1-2-16,22 20-4 0,0-42-7 16,0 21-9-16,0 0-22 0,22-21-27 15,-22 0-16-15,21 0-4 0,1 0 2 16,-22-21 8-16,20 0 19 0</inkml:trace>
        </inkml:traceGroup>
        <inkml:traceGroup>
          <inkml:annotationXML>
            <emma:emma xmlns:emma="http://www.w3.org/2003/04/emma" version="1.0">
              <emma:interpretation id="{5FAEFCAE-7C0D-40F8-B6BA-BE9C0E5AB64D}" emma:medium="tactile" emma:mode="ink">
                <msink:context xmlns:msink="http://schemas.microsoft.com/ink/2010/main" type="inkWord" rotatedBoundingBox="21468,2183 21840,2177 21856,3088 21484,309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2452.16">18563-403 22 0,'0'0'54'0,"0"0"5"0,0 0 4 0,0 21-3 16,0-21-18-16,0 21-13 0,-20 0-6 15,20 1-3-15,0-1-1 16,0 0 0-16,0 21 0 0,0-21 0 0,0 22 0 16,0-1-2-16,0 0-1 15,0 1-3-15,-22-1-1 0,22 1-2 16,0-1 1-16,0 0-2 0,-21 22-1 0,21-22 0 15,-22 1-1-15,22-1-3 16,-20 0-2-16,20 1-1 0,-22-22-3 0,22 0-5 16,0 0-8-16,0 0-12 0,-20-21-26 15,20 0-25-15,0 0-12 0,0 0-1 16,20-21 3-16,-20 0 11 16,0 0 24-16</inkml:trace>
          <inkml:trace contextRef="#ctx0" brushRef="#br0" timeOffset="33045.83">18416-1 43 0,'20'0'68'0,"-20"0"7"0,0 0 6 15,0 0-1-15,22 0-26 0,-22 0-15 16,20 0-9-16,2 0-3 0,-1 0-4 16,1 0-3-16,-2 0-3 0,2 0-3 0,-2 0-4 15,23 21-3-15,-21-21-2 0,-2 0-3 16,2 0-1-16,-22 0 0 0,22 0-3 15,-2 22-6-15,-20-22-9 16,21 0-16-16,-21 21-30 0,0-21-21 16,0 0-9-16,0 0-1 0,-21 21 5 0,21-21 15 15</inkml:trace>
          <inkml:trace contextRef="#ctx0" brushRef="#br0" timeOffset="32796.07">18754-276 35 0,'0'0'59'15,"21"0"6"-15,-21 0 3 0,0 0-5 16,0 0-23-16,0 21-14 0,0-21-6 15,0 21-2-15,0 0-1 0,0 1 2 0,0-1 2 16,0 0-1-16,-21 0 0 16,21 21-1-16,0-20-2 0,0 20-2 0,0-21-1 15,-20 22-2-15,20-1 0 0,0 0-1 16,-22 1-1-16,22-1-1 16,0 0-1-16,-22 1-3 0,22-22-1 15,0 21-2-15,-20 1-2 0,20-22-2 16,0 0-6-16,-22 0-8 0,22 0-12 15,0 0-22-15,0-21-29 0,-21 0-14 16,21 0-4-16,-22-21 4 0,22 21 9 0,0-21 22 31</inkml:trace>
        </inkml:traceGroup>
        <inkml:traceGroup>
          <inkml:annotationXML>
            <emma:emma xmlns:emma="http://www.w3.org/2003/04/emma" version="1.0">
              <emma:interpretation id="{4EEC7D5A-5C03-43C7-B11F-AE752A769E78}" emma:medium="tactile" emma:mode="ink">
                <msink:context xmlns:msink="http://schemas.microsoft.com/ink/2010/main" type="inkWord" rotatedBoundingBox="3055,2587 23545,2233 23572,3770 3082,412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3826.89">18862 338 22 0,'0'0'60'0,"0"0"6"15,21 0 4-15,-21 0 1 0,21 0-27 16,-21 0-18-16,0-21-12 0,22 21-5 15,-22-21-4-15,20 21-1 0,-20 0-1 16,21-21 0-16,-21 21-1 0,21-22 0 0,-21 1-1 16,0 21 0-16,0-21 0 15,0 0 0-15,0 0-1 16,0-1 0-16,0 1 0 16,0 0 0-1,-21 21 1 1,21 0 1-16,0 21 2 15,0-21 1-15,0 21 1 0,0 1 1 0,-21-1 1 16,21-21 0-16,0 21 0 16,0 21-2-16,0-20 1 0,0-1-2 15,0 0-1-15,0 0 0 0,0 0-1 16,0 0-1-16,0 1 0 0,0-1 0 16,21 0-1-16,-21 0-1 0,0-21 1 0,0 21-1 15,21-21 1 1,-21-21-1-16,21 21 0 15,-21-21 0-15,0 0 0 0,22 0 0 16,-1-1 0-16,-1 1-1 0,-20 0 1 16,22 0 0-16,-22 0 0 0,20 0 0 31,-20-1 1-31,22 22 1 0,-22 0 0 0,0 0 2 16,0 0 0-1,0 22 2-15,0-22 0 0,0 21-1 0,0 0 0 0,0 0 1 16,-22 0-2-16,22 0 1 0,0-21-2 0,0 22 0 15,0-1 0-15,0 0-1 16,22-21-1-16,-22 0 0 16,21 0-1-16,1-21-1 15,-22 0-2-15,20-1 0 0,1 1-1 0,-21 21 0 16,22-21 0-16,-2 0 1 0,-20 0 1 16,22 21 1-16,-2 0 1 15,-20 0 2-15,0 0 0 16,0 21 2-16,0-21 0 15,0 21 1-15,0 0 0 0,0 0-1 0,0 1 0 0,0-1-2 16,0-21 0-16,0 21-3 16,0 0-7-16,-20-21-12 0,20 0-30 15,0 0-24-15,0 0-14 0,0 0-6 16,0-21 4-16,0 21 9 0,0 0 29 16</inkml:trace>
          <inkml:trace contextRef="#ctx0" brushRef="#br0" timeOffset="34342.5">19452 359 16 0,'0'0'59'0,"0"21"9"15,0-21 5-15,0 0 4 0,22 22-21 16,-22-22-18-16,0 0-12 0,0 21-6 15,20-21-6-15,-20 21-3 0,22-21-5 16,-22 0-1-16,21 21-3 0,-21-21 0 16,22-21-1-16,-2 21 0 0,2-21-1 15,-22 21-1-15,20-21-2 32,-20-1-3-32,0 1-5 0,0 0-5 0,0-21-2 0,0 21 0 0,0-1 1 15,0 1 4-15,0 21 5 0,0-21 4 0,-20 21 2 16,20 0 0-16,-22 0 1 15,2 0 3-15,20 21 3 16,0 0 2-16,-22 1 2 0,22-1 1 16,0 0 1-16,0 0-1 0,0 0 2 0,-21 0-1 15,21 1 3-15,0-1 2 16,0 0 3-16,-22 0 4 0,22 0 2 0,-20 0 2 16,20 22 3-16,-22-22 1 0,2 0 0 15,-2 22-1-15,-20-22-1 0,21 0-3 16,-22 20-4-16,22-19-5 0,-20 21-4 15,19-23-5-15,0 23-3 0,2-22-3 16,-2 0-2-16,1 1-1 16,-1-1-5-16,2 0-9 0,20 0-9 0,-22-1-10 15,22-20-10-15,0 0-14 0,0 0-24 16,0 0-17-16,0 0-5 0,22-20 3 16,-22 20 7-16,20-21 13 0,2 0 29 15</inkml:trace>
          <inkml:trace contextRef="#ctx0" brushRef="#br0" timeOffset="34764.27">19601 465 34 0,'20'21'64'0,"-20"-21"7"0,0 21 5 16,0-21-1-16,22 0-27 0,-22 21-18 15,21-21-10-15,1 0-7 0,-22 0-5 16,20 22-2-16,2-22-2 0,0 0-1 16,-2 0-1-16,-20-22-1 0,21 22 0 15,0 0-1-15,0-21 0 0,1 0 0 16,-22 0-1-16,21 21 1 15,-21-21 0-15,0 0-1 0,21 0 1 16,-21-1 0-16,0 1 0 16,0 0 0-16,0 21 1 15,-21-21 2-15,21 0 1 0,0 21 2 0,-21 0 1 16,21 0 0-16,-22 0 0 0,1 0-2 16,21 21-1-16,-21-21-2 0,21 21 0 0,-21 0-4 15,21-21-4-15,0 21-7 16,0 1-12-16,-20-22-26 0,20 21-19 0,0-21-9 15,0 21-1-15,0-21 3 16,0 0 11-16</inkml:trace>
          <inkml:trace contextRef="#ctx0" brushRef="#br0" timeOffset="35295.43">20024 296 15 0,'0'0'61'0,"0"0"9"0,0 0 5 15,0 0 4-15,0 0-21 0,0 21-18 0,0-21-12 16,0 0-5-16,0 21-2 16,0 0-3-16,0-21-2 0,0 21-2 15,0 1-3-15,-22-1-3 0,22 0-2 16,0 0-3-16,0-21-2 0,0 21 1 16,0 0-2-16,22 0 0 15,-22-21-1-15,0-21-1 16,0 21-3-16,21-21-3 0,-21 0-1 15,22 21-4-15,-2-21 1 0,-20 0 0 16,22 0 2-16,-22-1 3 0,20 22 3 16,-20-21 1-16,22 21 3 0,-22 0 2 15,0 0 2-15,21 0 3 0,-21 0 2 0,0 0 2 16,0 0 0-16,0 21-1 16,0 1-1-16,0-22-1 0,0 21-1 15,0 0-3-15,0-21 0 0,0 21-2 16,0 0-1-16,0-21-4 0,-21 21-7 15,21-21-12-15,0 21-27 0,0-21-25 16,0 0-13-16,0 0-3 0,-22-21 3 16,22 21 10-16,22 0 26 0</inkml:trace>
          <inkml:trace contextRef="#ctx0" brushRef="#br0" timeOffset="35654.69">20299 445 27 0,'0'0'64'0,"0"0"8"15,0 21 6-15,21-21 3 0,-21 21-26 16,0-21-18-16,21 21-11 0,-21-21-8 16,0 21-3-16,22-21-4 0,-1 0-1 15,-21 0-2-15,21 0-2 0,0 0-2 16,-21 0-2-16,22 0 0 0,-22-21-3 15,20 21-1-15,-20-21-3 0,22 21-4 16,-22-21-3-16,0 0-3 0,0 0-1 16,0 0 1-16,0-1 3 0,0 22 5 15,0-21 6-15,-22 0 6 0,22 21 5 16,-20-21 4-16,20 21 1 0,-22 0 0 16,1 0-1-16,21 0-3 15,-21 21-2-15,0-21-3 0,-1 21-3 0,22 0-6 16,-21 1-11-16,0-22-26 0,21 21-26 15,-21 0-15-15,1 0-7 0,20-21 1 16,-22 21 7-16,22 0 25 16</inkml:trace>
          <inkml:trace contextRef="#ctx0" brushRef="#br0" timeOffset="-937.45">339 20 17 0,'0'0'37'0,"0"0"3"0,0 0-1 0,0 0-2 16,0 0-3-16,0 0-9 16,0 0-6-16,0 0-4 0,0 0-2 15,0 0-2-15,21 0-3 0,-21 0-1 16,0 0-1-16,0 0 0 0,0 0-1 0,0 0 0 16,0 0 1-16,0 0 0 15,0 0 1-15,0 0 0 0,0 0 1 16,0 0 0-16,0 0 2 0,0 0-1 15,0 0 0-15,0 0-2 0,0 0 0 0,0 0-2 16,0 0 0-16,0-21-1 16,0 21-1-16,0 0 1 0,-21 0 0 15,21 0 0-15,0 0-2 0,0 0 1 16,0 0 0-16,-22 0 0 0,22 0 0 16,0 0 0-16,-20 0-1 0,20 0 1 31,0 0-1-31,0 0 1 0,-22 0-1 0,22 0-1 0,0 0 1 0,-20 21-1 15,-2-21-1-15,22 0 1 16,-21 22 0-16,-1-22 0 16,22 21 1-16,0-21-1 15,-20 21 2-15,20-21 0 0,-22 0-1 16,22 21 1-16,0-21 0 0,-20 21-2 0,20 0 1 16,0-21-1-16,-22 22 0 15,22-1 0-15,0 0-1 0,-21 21 1 16,21-20-1-16,0-1 0 15,-21 0 0-15,21 0 0 0,0 0 0 16,-21 0 0-16,21 22 0 0,0-22 0 0,-22 0 0 16,22 21 1-16,0-21-1 15,0 22 0-15,-21-22 0 0,21 0 0 16,0 22 0-16,0-22 0 0,0 0-1 0,21-1 1 16,-21 2 0-16,0-1 0 0,22 1 0 15,-22-2 0-15,0 2 0 0,21-1 0 16,0 0 0-1,0-21 0-15,-21 21 1 0,22-21-1 0,-2 0 0 16,2 0 0-16,-2 0 1 16,2 0-1-16,-1 0 0 0,1 0 0 15,-2-21 1 1,2 21-1 0,-22-21 0-16,20 21 1 15,-20-21-1-15,0 21 1 0,0 0 1 31,22 0-1-31,-22 0 1 0,0 0 0 0,0 0 1 0,0 0-1 16,0 0-1-16,0 0 0 0,0 0 0 16,0 0-1-1,0 0 1 17,0 0 1-17,0 0-1-15,0 0 1 0,0 0-1 16,0 0 0-16,0 0 0 0,0 0 0 15,0 21-1 17,0-21 1-17,21 0-1-15,-21 21 0 16,22-21 1-16,-2 21-1 16,2-21 0-16,-22 0 1 0,22 22-1 15,-2-22 1-15,1 0-1 0,0 0 0 16,-21-22 0-16,21 22 1 0,1 0-1 15,-1-21 0-15,0 0 1 0,0 0-1 16,-21-1 0-16,22 2 0 16,-22-2 0-16,0 1 0 0,0-1 0 15,0 2 0-15,-22-1 0 16,22 0 1-16,-21 21 0 0,0-21 0 16,0 21 2-16,-1 0 1 15,1-22 0-15,0 22 1 0,0 0-1 0,1 0-1 16,-2 0-1-16,22 0 0 0,-22 22-2 15,2-22 0-15,-2 21-2 16,22-21-3-16,0 21-5 16,0-21-8-16,0 21-15 0,-21-21-31 15,21 20-16-15,0 2-8 0,0-22 1 0,0 21 5 16,0-21 14-16</inkml:trace>
          <inkml:trace contextRef="#ctx0" brushRef="#br0" timeOffset="2327.5">3704 656 43 0,'0'0'66'0,"0"0"6"0,0 0 6 15,0 21-3-15,0-21-26 16,22 0-16-16,-22 21-9 0,0-21-6 0,20 0-4 16,-20 20-2-16,22-20-4 0,-1 0-1 15,1 0-1-15,-22 0-2 0,20 0-2 16,2 0 0-16,-2 0-1 0,-20-20-1 15,22 20-2-15,-22-21-1 0,21 21-1 16,-21-21-1-16,0 0-1 0,0 21 1 16,0-22 1-16,0 1 1 0,-21 21 2 15,21-21 0-15,-22 21 0 0,2 0 0 32,-2 0 1-32,22 0-1 0,-20 0 1 0,-2 21 0 0,1 0-2 15,21-21-1-15,0 22-3 0,0-22-3 16,0 21-1-16,0-21-3 0,0 21 1 15,0 0 2-15,21-21 2 0,-21 0 5 16,22 20 4-16,-22-20 7 0,20 22 7 16,-20-22 6-16,0 21 7 0,0-21 6 15,0 22 5-15,-20-2 5 0,20-20 3 16,-22 22 0-16,1-1-4 0,-1 21-6 16,2-20-8-16,-22 20-10 15,20-21-7-15,-20 22-5 0,-1-1-3 0,22 0 2 16,-21 1 0-16,22-1 1 0,-2-1-1 15,0 2-1-15,2-1-1 0,-2 1-6 16,22-21-9-16,0-2-13 0,0 23-11 16,0-22-12-16,22-21-16 0,-22 21-30 15,20-21-20-15,2-21-2 16,0 0 4-16,-2 0 9 0,22-1 13 0,-21 2 33 16</inkml:trace>
          <inkml:trace contextRef="#ctx0" brushRef="#br0" timeOffset="2718.23">4043 737 14 0,'0'21'57'0,"20"-21"9"0,-20 0 6 0,22 21 6 15,-22-21-20-15,21 0-16 16,-21 20-10-16,21-20-6 0,-1 0-3 0,-20 22-4 16,22-22-2-16,-1 0-4 0,-1 0-2 15,-20 0-3-15,21-22-3 0,-1 22-1 16,2-20-2-16,-22 20-1 0,21-21 0 16,0 0 0-16,-21 0-1 0,0 1 1 15,0-1 0-15,0 1-1 0,0-1 2 16,0-1 1-16,-21 22 2 0,0-20 0 15,21 20 1-15,-22-21-1 0,2 21 0 16,20 0-2-16,-21 21 0 0,1-21-2 16,-1 20-1-16,21 2-5 0,-22-1-9 15,2-21-18-15,20 20-36 0,-21 1-18 16,21-1-10-16,-21 1-1 0,21 0 7 16,0 0 16-16</inkml:trace>
          <inkml:trace contextRef="#ctx0" brushRef="#br0" timeOffset="5717.39">6244 465 30 0,'0'0'56'0,"0"0"6"16,-20 0 5-16,20 0-5 0,0 0-20 15,0 0-13-15,0 0-8 0,0 0-4 16,0 0-2-16,0 0-1 16,0 21 0-16,0-21 0 0,0 0 0 0,0 0 0 15,0 0 1-15,-22 21 0 0,22-21-1 16,0 21-1-16,0-21-2 0,0 22-1 16,0-22-2-16,0 21-1 0,0 0-1 15,22-21-1-15,-22 21 0 0,20 1-1 16,-20-22-1-16,22 0-1 0,-22 0 0 15,20 0-1-15,2 0 0 0,-1 0 0 16,1 0-1-16,-22-22 0 0,20 1 1 16,2 21-1-16,-22-21 1 0,0 0-1 15,0-1 0-15,0 1 1 0,0 0-1 16,-22 0 0-16,2 0 0 16,-2 21 0-16,1 0 0 0,-1 0 0 15,-20 21 0-15,22 0 0 0,-2 0 0 16,1 0-1-16,21 1-3 0,-21-1-5 15,21 0-6-15,0 0-8 0,0 1-8 16,0-1-14-16,0 0-15 0,0 0-11 16,21-1-5-16,-21-20 3 0,21 22 8 15,-21-22 19-15,0 0 42 0,22 0 31 16,-22 21 22-16,0-21 15 0,0 22 9 16,0-22 1-16,0 20-15 15,-22 2-12-15,22-1-6 0,-21 0-7 16,0 0-5-16,0 22-4 0,-1-1-5 0,1-22-4 15,0 23-4-15,0-1-2 0,1 1-4 16,20 0-1-16,-22-22-3 16,0 20-1-16,22-18-4 0,-20 19-5 0,20-22-9 15,0 2-11-15,0-22-15 0,0 21-29 16,0-21-19-16,0-21-7 0,0 21 2 16,20-22 6-16,2 22 15 0</inkml:trace>
        </inkml:traceGroup>
      </inkml:traceGroup>
    </inkml:traceGroup>
    <inkml:traceGroup>
      <inkml:annotationXML>
        <emma:emma xmlns:emma="http://www.w3.org/2003/04/emma" version="1.0">
          <emma:interpretation id="{E41D0E37-08D1-4636-B947-76BF16219E98}" emma:medium="tactile" emma:mode="ink">
            <msink:context xmlns:msink="http://schemas.microsoft.com/ink/2010/main" type="paragraph" rotatedBoundingBox="2915,4356 21981,4137 21995,5355 2929,5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21D8D3-C50A-41F9-914C-3D73A1C87B8A}" emma:medium="tactile" emma:mode="ink">
              <msink:context xmlns:msink="http://schemas.microsoft.com/ink/2010/main" type="line" rotatedBoundingBox="2915,4356 21981,4137 21995,5355 2929,5574"/>
            </emma:interpretation>
          </emma:emma>
        </inkml:annotationXML>
        <inkml:traceGroup>
          <inkml:annotationXML>
            <emma:emma xmlns:emma="http://www.w3.org/2003/04/emma" version="1.0">
              <emma:interpretation id="{0242DB3A-35E3-4028-9D1D-445DD0EED7A8}" emma:medium="tactile" emma:mode="ink">
                <msink:context xmlns:msink="http://schemas.microsoft.com/ink/2010/main" type="inkWord" rotatedBoundingBox="2916,4490 4925,4467 4937,5551 2929,557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9919.47">741 2709 35 0,'0'0'62'15,"0"0"5"-15,0 0 5 0,0 0-5 16,0 0-22-16,0 0-18 0,0 21-10 16,0-21-4-16,0 0-2 0,0 21-2 15,0-21 0-15,0 21 1 0,0-21 2 16,22 21 0-16,-22 1 0 0,0-1-1 15,0 0-1-15,0-21-2 0,20 21-3 16,-20 0-1-16,0 1-2 0,22-22-1 16,-22 21 0-16,0-21 0 0,20 0 0 0,2 0 0 15,-1-21-1 1,-21-1 1-16,22 1-1 16,-22 0 0-16,20 0-2 0,-20 0-1 15,0 21-1-15,0-22-3 0,0 1-2 16,0 0-2-16,0 21-4 0,0 0-3 15,0-21-8-15,0 21-16 0,0 0-20 16,-20 0-9-16,20 21-2 0,0-21 1 16,0 0 8-16,0 0 17 0</inkml:trace>
          <inkml:trace contextRef="#ctx0" brushRef="#br0" timeOffset="40309.94">1080 2836 35 0,'0'0'62'16,"0"21"9"-16,0-21 4 0,21 0-2 15,-21 21-24-15,0-21-15 0,21 0-11 16,-21 21-6-16,0-21-4 0,22 0-5 15,-22 22-2-15,20-22-2 0,2 0-1 16,-22 0-2-16,20-22 0 0,-20 22 0 16,22 0 0-16,-22-21-1 0,21 0 1 15,-21 0-1-15,22 0 1 0,-22-1-1 16,0 1 0 0,-22 0 0-16,22 0 1 0,0 0-1 0,-21 0 0 0,21 21 2 15,-22 0 0-15,2-21 1 16,20 21 0-16,-22 21 1 0,2-21-1 15,20 0 0-15,-22 21-2 0,22 0 0 16,0-21-3-16,-21 21-4 0,21 0-9 16,0-21-15-16,0 21-25 0,0 1-17 15,0-22-8-15,0 21-1 0,0-21 6 16,21 21 13-16</inkml:trace>
          <inkml:trace contextRef="#ctx0" brushRef="#br0" timeOffset="40841.01">1355 2645 38 0,'0'0'60'0,"0"0"5"0,0 0 5 16,0 0-6-16,0 0-22 0,21 0-13 16,-21 0-8-16,0 22-4 0,0-22-1 15,0 0-2-15,0 21 0 0,0 0 1 16,22-21 0-16,-22 21 1 0,0 0-2 16,0-21-1-16,0 21-3 0,20 0-1 15,-20 1-4-15,0-22-1 0,0 0-2 16,0 21-1-16,0-21 0 0,22 0-1 15,-22 0 1-15,0 0 0 0,21-21 0 16,-21 21 0-16,0-22 0 0,21 1 0 16,-21 0-1-16,21 0 1 0,0 0-1 15,-21 0 0-15,21 21 0 16,-21-21 0-16,22 21 0 0,-1 0 2 16,-21 0 1-1,21 0 3-15,-21 0 2 0,0 21 0 16,21-21 2-16,-21 21 0 0,0-21 1 15,0 21-2-15,22-21 0 0,-22 21-1 16,0-21-2-16,0 21-2 0,0 0-2 16,0 1-1-16,0-22-4 0,-22 21-6 15,22-21-10-15,0 0-18 0,0 0-33 16,0 0-23-16,0 0-9 0,0 0-1 16,0 0 7-16,0 0 16 0</inkml:trace>
          <inkml:trace contextRef="#ctx0" brushRef="#br0" timeOffset="41012.87">1779 2730 37 0,'0'0'66'0,"0"0"9"0,20 21 4 16,-20-21 0-16,0 0-27 0,0 21-19 16,0-21-12-16,0 21-8 0,0 1-5 15,0-22-4-15,0 21-4 0,0 0-5 16,0-21-13-16,0 21-25 0,0 0-21 15,0-21-12-15,0 0-3 0,0 0 2 16,0 0 8-16</inkml:trace>
          <inkml:trace contextRef="#ctx0" brushRef="#br0" timeOffset="38232.2">-126 1989 35 0,'0'0'53'0,"0"0"4"0,0 0 0 0,0 0-8 16,20 0-19-16,-20 0-12 16,0 0-6-16,0 0-4 0,0 0-2 15,0 0 0-15,0 0 0 0,0 21-1 16,0-21 1-16,0 0 1 0,0 0 2 0,0 0 0 16,0 0 2-16,0 0 0 0,0 0 0 15,0 0 0-15,0 21-2 0,0-21-1 16,0 0-1-16,0 21 0 15,-20-21-2-15,20 22 0 0,0-22-2 0,0 21 0 16,0-21-2-16,-22 21 0 0,22-21 0 16,0 21-1-16,0-21-1 15,0 22-3-15,0-22-5 16,0 0-5-16,0 0-10 0,0 20-20 16,0-20-20-16,0 0-7 0,0-20-1 15,0 20 2-15,0 0 9 0</inkml:trace>
          <inkml:trace contextRef="#ctx0" brushRef="#br0" timeOffset="38529.06">66 1904 33 0,'0'0'56'0,"0"0"6"15,0 0 4-15,0 22-5 0,0-22-21 16,0 20-12-16,0-20-7 0,0 23-6 16,-22-23-3-16,22 20-3 0,0 1-4 15,0-21-1-15,0 21-1 0,0 0-2 16,-23 1-4-16,23-22-10 15,0 21-21-15,0-21-21 0,0 0-11 16,0 21-6-16,0-21 1 0,0 0 7 16</inkml:trace>
          <inkml:trace contextRef="#ctx0" brushRef="#br0" timeOffset="39450.68">360 1989 30 0,'0'21'49'0,"0"-21"5"16,0 21 0-16,-21 0-4 0,21-21-16 16,0 22-10-16,0-1-6 15,0 0-3-15,0 0-3 0,0 1 0 0,0-2 1 16,0 2-2-16,0-1 1 0,0 21-1 15,0-21 0-15,-22 22-1 0,22-1-1 16,0-20-1-16,0 20-1 0,0 1-2 16,-20-23 0-16,20 22-1 0,0 1-2 15,0-22 1-15,0 21-2 0,0-20 1 16,0 20-2-16,0-21 1 0,0 0-1 16,0 0 1-16,0 22-1 0,0-22 1 15,0 0-1-15,0 0 2 16,0-21 0-16,0 21 1 0,0-21 1 15,0 0-1-15,0 0 1 0,0 0-1 16,0 0-2-16,0 0 0 0,0-21-1 16,0 0 0-16,0 21 1 15,0-21-1-15,20 0 0 16,-20-1 0-16,0 1 0 16,22 21 0-16,-22-21 0 0,21 0 0 0,-21 0 0 0,22 21 0 0,-22-21 0 15,20 21 0-15,2 0 0 16,-22 0 1-16,22 0 1 0,-22 0 0 15,20 0 0-15,1 0 2 0,-21 21-1 16,21-21 1-16,0 21 0 0,-21 0 0 16,22-21 1-16,-22 21 0 0,21 0 1 15,-21 1 1-15,0-1 0 0,0 0 0 16,0 0-1-16,0 0 1 0,0 1-2 16,-21-1-1-16,21-21-1 0,-22 21-1 0,1-21-1 15,0 0 0-15,0 21-1 16,1-21 0-16,-2-21 0 0,0 21 0 15,2-21 0-15,-2 21 0 0,1 0-1 16,21-21 0-16,-22 21-2 16,2-22-4-16,20 22-6 0,0 0-7 0,0 0-9 15,-22 0-27-15,22 0-20 0,0 0-9 16,22 0-1-16,-22 22 3 0,0-22 9 16,20 0 24-16</inkml:trace>
          <inkml:trace contextRef="#ctx0" brushRef="#br0" timeOffset="41200.33">1841 2412 35 0,'22'-20'74'0,"-22"20"8"0,0 0 4 0,0-22 3 16,0 22-31-16,0 0-27 16,0 0-18-16,0 0-17 0,0 0-27 0,0 0-28 15,0 0-14-15,0 22-9 0,0-22 0 16,0 0 6-16,-22 0 22 0</inkml:trace>
        </inkml:traceGroup>
        <inkml:traceGroup>
          <inkml:annotationXML>
            <emma:emma xmlns:emma="http://www.w3.org/2003/04/emma" version="1.0">
              <emma:interpretation id="{39A593AE-F2FC-4951-B4AC-32F9E165A5C5}" emma:medium="tactile" emma:mode="ink">
                <msink:context xmlns:msink="http://schemas.microsoft.com/ink/2010/main" type="inkWord" rotatedBoundingBox="5269,4404 5459,4402 5462,4657 5272,4659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2247.27">2371 1819 50 0,'0'0'65'0,"0"0"6"0,0 22 4 15,21-1-8-15,-21-21-25 16,0 22-18-16,0-2-8 0,0 2-6 0,0-2-4 16,0 3-4-16,0-3-8 0,-21 1-15 15,21-21-28-15,0 21-16 0,0 0-7 16,-22-21-3-16,22 22 3 15,0-22 14-15</inkml:trace>
          <inkml:trace contextRef="#ctx0" brushRef="#br0" timeOffset="42059.89">2202 1841 15 0,'0'0'55'0,"20"0"7"16,-20 0 6-16,0 0 1 0,0 0-17 0,0 0-16 16,0 21-9-16,0-21-6 15,0 0-4-15,0 22-4 0,0-22-2 16,0 20-1-16,0-20-3 0,0 22 0 15,0-2-2-15,0-20-1 0,0 23-1 16,0-23-2-16,0 20-6 0,0-20-8 16,0 0-20-16,0 0-27 0,0 0-13 15,0 0-8-15,0 0 1 0,0 0 6 0,0 0 18 16</inkml:trace>
        </inkml:traceGroup>
        <inkml:traceGroup>
          <inkml:annotationXML>
            <emma:emma xmlns:emma="http://www.w3.org/2003/04/emma" version="1.0">
              <emma:interpretation id="{B6377431-422E-4773-8D9E-482679F86CB4}" emma:medium="tactile" emma:mode="ink">
                <msink:context xmlns:msink="http://schemas.microsoft.com/ink/2010/main" type="inkWord" rotatedBoundingBox="6041,4378 8476,4350 8489,5459 6054,5487"/>
              </emma:interpretation>
            </emma:emma>
          </inkml:annotationXML>
          <inkml:trace contextRef="#ctx0" brushRef="#br0" timeOffset="43137.77">3027 2624 16 0,'0'0'53'0,"0"0"7"0,0 0 5 0,0 0 0 16,0 0-19-16,0 0-16 0,0 0-9 16,0 0-4-16,-21 0-3 0,21 0-2 15,0 21 1-15,0-21 0 0,0 0 1 16,0 0 1-16,0 0 1 15,0 0-1-15,-21 22 1 0,21-22-2 0,0 21-1 16,0-21-2-16,0 21-1 0,0 0-2 16,0-21 0-16,0 21-2 0,21 0 0 15,-21 0-2-15,0 1 1 0,21-1-1 16,-21 0-1-16,20-21 0 0,-20 21 0 16,22 0-1-16,0-21-1 0,-1 0 0 15,0 0-1-15,-21-21 1 16,21 0-1-16,1 0 1 0,-22 0-1 15,20-1 1-15,-20 1 0 0,0 0-1 16,0 0 1 0,0-21-1-16,-20 21 0 0,20-1 0 0,-22 22 0 15,1-21 0-15,21 0 1 0,-21 21 0 0,0 0 1 16,-1 0-1-16,0 21 1 0,2 0-1 16,-1 1-5-16,21-1-9 15,0 0-15-15,0 0-31 0,0 0-25 16,21 0-12-16,-21 0-4 0,20-21 6 15,2 22 11-15,-22-22 31 0</inkml:trace>
          <inkml:trace contextRef="#ctx0" brushRef="#br0" timeOffset="43512.58">3365 2624 41 0,'0'0'63'0,"0"0"8"15,0 0 6-15,0 0-4 0,0 21-22 16,0-21-15-16,0 0-10 16,0 22-4-16,0-1-4 0,0 0-4 15,0 0-1-15,0 0-2 0,0 0-1 0,0 0-2 16,0 1-2-16,22-1 0 15,-22 0-2-15,0 0-1 0,0-21 0 0,0 21 1 16,21-21 0-16,-21 0 1 0,0 0 0 16,22-21 0-16,-22 0-1 0,20 0-2 15,-20 0 0-15,22-1-2 0,-22 1 1 16,21 0-1-16,0 0 0 0,0-21-1 16,-21 21 1-16,20 21-4 0,2-22-5 15,0 22-9-15,-22-21-13 0,0 21-29 16,21 0-21-16,-21 21-9 0,0-21 0 15,0 0 4-15,20 0 12 0</inkml:trace>
          <inkml:trace contextRef="#ctx0" brushRef="#br0" timeOffset="44137.69">3831 1862 24 0,'0'0'59'0,"0"0"7"0,0 0 5 15,0 0 1-15,0 0-20 0,-20 0-15 16,20 22-9-16,0-22-4 16,0 20-3-16,0 2-2 0,0-2 0 0,0 3 0 15,0-3 1-15,0 1 0 0,0 21 1 16,20 1 0-16,-20-22-1 0,0 22 0 16,0-1-1-16,0 0-3 0,0 0-2 15,0 1-2-15,0-1-2 0,0-20-3 16,-20 20-2-16,20 1-1 0,0-23-1 15,0 22-1-15,0-20 0 0,0-1-1 16,0 0 0-16,0-21 0 0,0 21 0 16,0-21 0-1,0-21 0-15,20 21-1 16,-20-21 0-16,22 21 0 0,-22 0 1 16,20 0-1-16,1 0 0 0,1 0 0 15,0 0 0-15,-2 0 1 16,-20 21-1-16,22-21 0 0,-1 21 0 15,-21 0 0-15,0 1 0 0,20-22 1 16,-20 21-1-16,-20 0 0 0,20 0 0 16,0 0 0-16,0-21 1 0,-21 21-1 15,-1-21 0-15,22 21 0 0,-20-21 0 16,-2 0 0-16,22 22 0 0,-22-22-1 16,22 0-3-1,-21 0-6-15,21 0-10 0,0 0-11 0,-20 0-15 0,20-22-27 16,0 22-25-16,20 0-7 0,-20 0 2 15,21-21 6-15,-21 21 14 0,22-21 26 16</inkml:trace>
          <inkml:trace contextRef="#ctx0" brushRef="#br0" timeOffset="44325.16">4130 2624 60 0,'0'0'73'0,"19"21"6"0,-19-21 5 0,0 22-7 0,21-22-28 16,-21 21-17-16,0 0-10 15,0 21 5-15,0-42-20 0,0 21-4 16,0 0-8-16,0-21-15 16,0 22-30-16,0-22-22 0,0 0-11 15,0 0-5-15,0-22 4 32,0 1 11-32</inkml:trace>
          <inkml:trace contextRef="#ctx0" brushRef="#br0" timeOffset="44450.08">4254 2392 67 0,'21'-22'82'0,"-21"22"6"16,0 0 5-16,0 0-5 0,0-21-42 16,0 21-30-16,0 0-22 0,0 0-29 15,0 0-29-15,0 0-15 16,0 0-5-16,0 0 2 0,0 0 8 0,22-21 22 16</inkml:trace>
          <inkml:trace contextRef="#ctx0" brushRef="#br0" timeOffset="44965.58">4297 2264 34 0,'22'-21'70'16,"-22"21"8"-16,0-21 8 0,20 21 6 0,-20 0-28 15,21-21-19-15,0 21-12 0,0 0-5 16,1 0-6-16,0 0-4 16,19 0-5-16,23 21 3 15,-44-21-11-15,2 0-5 0,-1 0-9 0,1 0-14 16,-2 0-30-16,-20 0-27 0,22 0-15 16,-22 21-4-16,0-21 3 0,0 0 11 15,0 0 29-15</inkml:trace>
          <inkml:trace contextRef="#ctx0" brushRef="#br0" timeOffset="44777.91">4487 1777 34 0,'22'0'70'15,"-22"0"6"-15,0 0 4 0,0 0 3 0,0 0-32 16,0 22-20-16,0-22-10 0,0 20-3 15,0 2 0-15,0-22 0 16,0 21 2-16,0 21 0 0,0-20-2 0,0 21-1 16,0-23-4-16,0 22-3 0,0 1-3 15,0-1-2-15,0 1-2 0,0-1-1 16,0 0-2-16,0 0 1 0,0 1-1 16,0-1 0-16,0 0 0 0,0 1 0 15,-22-21-3-15,22-2-5 0,0 22-10 16,0-42-14-16,0 22-28 0,-21-1-24 0,21-21-10 15,-20 0-2-15,20 0 6 16,-22 0 12-16,22-21 27 0</inkml:trace>
          <inkml:trace contextRef="#ctx0" brushRef="#br0" timeOffset="45449.62">4805 2392 41 0,'22'0'69'15,"-22"0"8"-15,0 0 7 0,20 0 0 16,-20 0-27-16,0 0-18 0,21 0-11 0,-21 0-6 16,0 0-3-16,21 20-4 15,-21-20-1-15,21 22-2 0,-21-1 0 0,22 1-1 16,-22-22-2-16,0 20-1 0,22 1-1 16,-22 0-3-1,0 1-1-15,0-1-1 0,20-21-1 0,-20 21 0 0,0 0 0 16,-20-21-3-1,20 0-3-15,0 0-2 0,0 0-4 0,0 0-3 16,-22-21-3-16,22 21 0 0,0-21 1 16,-22 21 2-16,22-21 3 0,-21-1 4 15,21 22 3-15,-21 0 2 16,21 0 4-16,-21 0 2 0,1 0 4 16,20 0 2-16,-22 0 3 0,22 22 2 0,-22-22 1 15,22 21 0-15,0-21 1 0,0 21 0 16,0 0 2-16,0-21 0 0,0 21 0 15,22-21-1-15,0 22-3 0,-22-22-2 16,20 0-3-16,1 0-5 0,0 0-7 16,0 0-15-16,1 0-23 15,-22-22-43-15,22 22-23 0,-22 0-12 0,0 0 0 16,-22 0 8-16,22 0 21 16</inkml:trace>
          <inkml:trace contextRef="#ctx0" brushRef="#br0" timeOffset="46589.98">5146 1862 28 0,'0'0'59'0,"20"-21"7"16,-20 21 5-16,0 0-1 15,0 0-22-15,22 0-15 0,-22-22-9 16,0 22-4-16,0 0-4 0,21 0-3 0,-21 0-2 16,20-20-2-16,-20 20-2 0,0 0-3 15,22 0-1-15,-22 0-1 0,20 0-1 16,-20 0 0-16,0 0 0 16,21 0 0-16,-21 0 1 0,0 0 2 15,0 0 1-15,0 20 2 0,0-20 1 16,0 22 1-16,-21-1 0 0,21 1 1 15,0-2-2-15,0 22-1 0,-20-19-1 16,20 18-2-16,0 1-1 0,0 1-1 16,0-1-1-16,0 0 0 15,0 22-1-15,0-22 0 0,0 1 0 0,0-1 0 16,0-20 0-16,0 20 0 0,0-21 0 16,0 1 0-16,0-2 0 15,0 1 1-15,0 0-1 0,0 1 1 16,-22-22-1-16,22 21 0 0,-20-21 0 15,-1 0 0 1,-1 0 0 0,2 21 0-1,20-21-1 1,0 0 2-16,0 0 0 16,0 0 1-16,0 0 1 0,0 0 0 15,20 0 2-15,-20 21 0 0,22-21 1 16,-22 0-1-16,21 0 0 0,-21 0-1 15,20 0-1-15,2 0-1 0,-2 0 0 16,1 0-1-16,1 0-1 0,-1 0 1 16,-1 0 0-16,2 0-1 0,-22 0-1 15,20 21-6-15,-20-21-13 0,0 0-31 16,0 0-30-16,0 0-15 0,0-21-7 16,21 21 2-16,-21 0 10 0,0-21 31 15</inkml:trace>
        </inkml:traceGroup>
        <inkml:traceGroup>
          <inkml:annotationXML>
            <emma:emma xmlns:emma="http://www.w3.org/2003/04/emma" version="1.0">
              <emma:interpretation id="{44B1A209-EE8C-460B-B2C6-FCAD4C1BDE7A}" emma:medium="tactile" emma:mode="ink">
                <msink:context xmlns:msink="http://schemas.microsoft.com/ink/2010/main" type="inkWord" rotatedBoundingBox="9617,4309 12643,4274 12655,5366 9630,5401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9464.47">7239 2517 52 0,'0'0'61'0,"0"0"6"16,0 20 2-16,0-20-11 0,0 0-20 16,-21 0-13-16,21 0-8 0,0 0-4 15,0 23-2-15,0-23-1 0,0 0-1 16,0 21 0-16,21-21 0 0,-21 0 1 15,0 21 0-15,0-21 0 0,0 21 1 16,0 0-1-16,21-21-1 0,-21 0 1 16,0 23-2-16,21-23-1 0,-21 0 0 15,20 0-2-15,-20 0-1 0,0 0-2 16,22 0 0-16,-22-23-1 0,22 23-1 16,-22-21 1-16,21 21-1 0,-21-21 0 15,0 0 0-15,0 0 0 0,0-2 0 16,0 3 0-16,-21-1 0 0,21 1 0 15,-22-3 0-15,0 2 1 16,2 21-1-16,20 21 0 16,-21-21 0-16,21 23-1 0,-21-23-2 15,21 20-10-15,-21 1-16 16,21-1-34-16,0 3-19 0,0-23-8 0,0 21-2 16,0-21 5-16,0 21 16 0</inkml:trace>
          <inkml:trace contextRef="#ctx0" brushRef="#br0" timeOffset="50011.09">7514 2434 51 0,'0'0'63'16,"21"-22"4"-16,-21 22 3 0,0-20-11 15,22 20-25-15,-2-22-15 0,-20 1-8 16,22 0-5-16,-2 0-2 0,-20-22-2 16,22 22-1-16,-1-21-1 0,1 20 0 15,-22-20 0-15,20 21 0 0,-20-21 0 16,22 20 1-16,-22-20-1 0,0 1 2 15,0 18 1-15,0 3 3 0,0-22 1 16,-22 20 1-16,22 1 0 0,-20-1 0 16,20-20 0-16,-22 42-1 0,22-21-1 15,0 0-1-15,-21 0 0 0,21 21 0 16,-22 0-2-16,22 0-1 16,0 0-1-16,-20 0 1 0,20 0 0 0,0 0 1 15,-22 0 0-15,22 21 2 0,0 0 2 16,-20-21 1-16,20 21 2 0,0 1 2 15,0-2 1-15,0 23 2 0,0-21 0 16,0 20-1-16,0 1-2 0,20-2-3 16,-20 23 0-16,0-22-3 0,0 1-2 15,0-1 0-15,0 21-1 0,0-20-1 16,0-1-1-16,-20 1 0 0,20-23 0 16,0 23-1-16,0-21 0 0,-22-2-2 15,22 1-5-15,0 0-8 0,-21-21-12 16,21 0-15-16,0 22-28 0,-21-22-19 15,21 0-6-15,0 0 2 0,0 0 8 16,0 0 14-16</inkml:trace>
          <inkml:trace contextRef="#ctx0" brushRef="#br0" timeOffset="52073.16">8722 2455 52 0,'0'0'62'0,"21"-21"5"16,-21 21 2-16,0-22-12 0,21 22-24 16,0-20-13-16,-21-2-7 0,21 1-4 15,-21 0-1-15,20-22-3 0,1 22-1 16,-21 0 0-16,22-21-2 15,-22 20 0-15,21-20-1 0,-21 21 2 0,0-21 0 16,0-1 0-16,0 22 2 0,0-20 0 16,0 18 1-16,0-19-1 0,-21 22-1 15,21-2-1-15,0 1 0 16,0-1-1-16,-22 2-1 0,22 20 0 0,-21 0 0 16,21-22-1-16,0 22 0 0,-20 0 0 15,20 22-1-15,-21-22 1 0,21 0 0 16,-21 20 1-16,21-20 0 15,0 22 1-15,-21-22 1 0,21 21 2 0,0 1 2 16,-21 20 1-16,21-22 0 0,0 3 2 16,0 18 0-16,0 1 2 0,-20 1 0 15,20-1 1-15,0 0 1 0,0 22 0 16,0-22-2-16,0 22-1 0,0-1-2 16,0-20-2-16,0 20-2 0,0-20-1 15,0-1-2-15,0 0 0 0,0 1-2 31,0-22 1-31,0 0-1 0,0 0 0 0,0 0 1 0,0-21-2 0,0 21 0 16,0-21-4-16,0 0-6 0,0-21-10 16,0 21-13-16,0 0-29 0,0-21-22 15,0 21-9-15,0-21-1 0,0 21 6 16,0 0 12-16,0-21 27 0</inkml:trace>
          <inkml:trace contextRef="#ctx0" brushRef="#br0" timeOffset="52947.96">8805 2667 39 0,'0'0'60'0,"0"0"8"16,0 0 4-16,20 0-4 0,-20 0-23 16,0 0-13-16,22 21-8 0,-22-21-4 0,0 0-3 15,21 0-2 1,-21 21-1-16,22-21-2 0,-22 0-2 0,20 0-2 0,-20 21-2 15,22-21-1-15,-22 0-2 0,20-21-1 16,-20 21 0-16,0-21-1 16,21 0-1-16,-21-1 0 15,0 1 0 1,0 0 0-16,0 0 0 0,0 0 1 0,0-1-1 16,-21 1 0-16,21 0 0 15,-20 21 0-15,20 0-1 16,-22 0 1-16,22 21 0 0,-20-21 0 0,20 21 0 15,-22-21 0-15,22 22 0 16,0-1 0-16,0 0 0 0,0 0 2 16,0 0 0-16,0 1 1 0,22-1 1 15,-22 0 1-15,0-21 0 0,20 21-1 16,2 0 0-16,-22-21 0 0,20 0-1 0,1 0-1 16,1 0 0-16,0-21-2 15,-2 0 1-15,1 0-1 0,-21 0 0 16,22-1 1-16,-2-20-1 0,-20 21 0 0,22-22 0 15,-22 22 0-15,20 0 0 0,-20 1 0 16,0-2 0-16,0 1 0 0,0-1 0 16,-20 2 1-16,20 20-2 31,20 0 1-15,-20 20 0-16,21 2 0 15,1-1 0-15,-1-21 0 16,-21 22 0-16,21-22 0 15,0 0 0-15,-21 0 0 16,0-22 1 0,0 22 0-16,0 0 1 15,0 0 2-15,0 0 0 0,-21 22 1 16,21-22 1-16,-21 0 1 0,21 20 0 16,0 1 0-16,0-21 1 0,-21 21-1 15,21 1 0-15,0-1-1 0,0 0-2 16,21-21-1-16,-21 21-2 0,21-21 0 15,-21 21 0-15,21-21-1 0,1 0 0 16,-22 0 1-16,20 0-1 0,2-21 0 16,-2 21 0-16,1-21 0 15,1 21 0-15,-1-21 0 0,0 0 0 16,0 21 2-16,-21 0 1 16,0 0 2-16,21 0 3 0,-21 0 0 15,0 21 2-15,0-21 1 0,0 0-2 16,21 21-1-16,-21 0-2 0,0-21 0 15,22 21-1-15,-22-21-2 0,21 22-2 16,-21-22 0-16,20 21 0 0,-20-21-7 16,22 0-10-16,-22 0-15 0,0 0-28 15,21 0-35-15,-21 0-17 0,0-21-4 16,0 21 5-16,0-22 12 0,0 1 28 16</inkml:trace>
          <inkml:trace contextRef="#ctx0" brushRef="#br0" timeOffset="48917.72">6583 2390 15 0,'0'0'46'0,"0"0"5"0,0 0 2 0,0-22-4 15,0 22-11-15,0 0-12 16,0 0-7-16,0 0-5 0,0 0-4 0,0 0-1 16,0 0-2-16,0 0-1 0,0 0 0 15,0 0-1-15,0 0 0 0,0 0 2 16,0 0 0-16,0 0 2 0,0 0 1 15,0 0 1-15,0 22 1 0,0-22-1 16,0 0 0-16,0 0-1 0,0 20 0 16,0-20-1-16,0 0-1 0,0 22-1 15,0-1 0-15,0-21-2 0,0 23 1 16,0-3-1-16,0 1 0 0,0-21 0 16,0 20-1-16,0 3 0 0,-22-2-1 15,22 0 0-15,0 0-1 0,0-21 0 16,0 21-1-16,0 2 0 15,0-23 0-15,0 20-1 16,0-40 1 15,22 20-1-31,-22-23 0 16,20 2 1-16,-20 0-1 16,0 0 0-16,22 0 0 0,-1-2 0 15,-21 3 0-15,22-1 0 0,-22 1 0 0,0-3 0 16,20 23 0-16,-20-21 0 0,22-1 0 15,-22 2 0-15,21 20-1 16,-21-22 1-16,0 22 1 16,21 0-1-1,-21 22 0-15,0-2 1 16,0-20 1-16,0 22 0 0,0-1 2 16,0 2 0-16,-21-23 1 0,21 20 0 15,0 1-1-15,0-1 0 0,21 3-1 16,-21-2-1-16,0-21-1 0,0 21 0 15,0-21 0-15,0 21-1 0,0-21 1 0,0 21-1 16,0-42 0 0,21 21 1-1,-21-21-1-15,21 0 0 16,-21 0 0-16,21 21 0 16,-21-23 0-16,22 3 0 0,-1-1 0 15,0 21 0 1,0 0 0-1,0 0 0 1,-21 21 1-16,21-21-1 16,-21 20 1-16,22-20 0 15,-22 23 2-15,0-23 1 0,0 21 2 16,21-21 1-16,-21 21 0 0,0 0 0 16,0 0-2-16,0 2-1 0,0-3-1 15,-21 1-1-15,21 1 0 0,0-1-2 0,0-21 1 16,-22 21-1-16,22-21-2 0,0 21-4 15,0-21-5-15,0-21-10 16,-21 21-14-16,21-21-30 0,21 21-22 16,-21-21-7-16,0-1-2 0,0-19 6 15,22 18 13-15</inkml:trace>
          <inkml:trace contextRef="#ctx0" brushRef="#br0" timeOffset="50401.59">7619 2623 13 0,'22'21'57'15,"-22"-21"8"-15,21 0 6 0,-21 0 3 16,22 0-20 0,-22 0-18-16,20 0-12 0,-20 0-7 0,22-21-6 15,-22 21-3-15,21 0-3 0,0-21 0 16,-21 0-2-16,21 21 0 0,-21-21 0 16,20-2-1-16,-20 3 0 0,0-1 0 0,22 1-2 15,-22 20 1-15,0-23 0 16,0 2 1-16,0-1 1 0,0 22 2 0,-22-20 1 15,22 20 0-15,0 0 0 0,0 0 0 16,-20 0 1-16,20 0-1 0,-21 20 1 16,21-20 2-16,0 22 0 0,-21-1 1 15,21 2 1-15,0 18 1 0,0-21-2 16,0 3 0-16,0-2-1 0,0 0-2 16,21 0-1-1,-21 0-2-15,0 2-2 0,21-3 0 0,-1-20 0 0,-20 21-4 16,22-21-10-16,0 0-19 0,-22-21-37 15,21 21-21-15,-21 0-11 0,20-20-3 16,-20 20 7-16,0 0 17 0</inkml:trace>
          <inkml:trace contextRef="#ctx0" brushRef="#br0" timeOffset="51120.26">8170 2453 20 0,'0'0'55'0,"0"0"8"0,0 0 5 15,0 0-1-15,0 0-17 0,0-21-15 16,0 21-8-16,-22 0-6 0,22 0-2 31,0 0-2-31,-21 21-2 0,21-21 0 0,0 0 0 0,0 0-1 0,-20 23-1 16,20-23-2-16,0 20 0 15,0 1-1-15,0-21-2 0,-22 20-1 0,22 3-1 16,22-2 0-16,-22 0-2 16,0 0-1-16,0-21-2 0,20 21 0 15,-20 2 0-15,21-23-1 0,-21 0 1 0,22 20-1 16,0-20 0-16,-2-20 1 16,2 20-1-16,-22-23 0 15,21 23 1-15,-21-21-1 16,0 21 1-16,20 0-1 15,-20-21 1-15,0 21 0 0,0 21 1 16,0-21 0-16,0 0 0 0,0 0 1 16,0 21 0-16,22-21 0 0,-22 0-1 15,20 23-1-15,-20-23 1 16,22 0-2-16,0 0 1 0,-1 0-1 16,-21 0 1-16,20-23-1 0,2 2 0 15,-22 21 0-15,20-21 0 0,-20 0 0 16,0 0-2-16,22-2-2 0,-22-18-1 15,0 21-1-15,0-3 1 0,0 2-1 16,-22-1 3-16,22 2 3 0,-20 20 2 16,-2-22 3-16,22 22 1 0,-20 22 1 15,-1-22-2-15,-1 20 0 0,0 2-1 16,22-1-2-16,-20 2-2 0,20-3-5 16,-22 21-10-16,22-18-14 0,0-2-35 15,0 0-22-15,-20 0-11 0,20-21-3 16,0 21 6-16,0-21 14 0</inkml:trace>
        </inkml:traceGroup>
        <inkml:traceGroup>
          <inkml:annotationXML>
            <emma:emma xmlns:emma="http://www.w3.org/2003/04/emma" version="1.0">
              <emma:interpretation id="{073AFB48-C3D2-4BBC-9DB8-8761EB0B8A1C}" emma:medium="tactile" emma:mode="ink">
                <msink:context xmlns:msink="http://schemas.microsoft.com/ink/2010/main" type="inkWord" rotatedBoundingBox="13978,4292 16666,4261 16678,5346 13991,5377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5994.46">12593 2455 33 0,'22'0'69'0,"-22"22"8"0,0-2 4 15,21-20 2-15,-21 21-31 0,0 0-22 16,0 1-13-16,0-1-8 0,-21-21-5 16,21 21-5-16,0-21-10 0,0 21-23 15,0-21-25-15,0 0-13 0,0-21-5 16,0 21-1-16,0-21 6 0,21 0 22 15</inkml:trace>
          <inkml:trace contextRef="#ctx0" brushRef="#br0" timeOffset="56119.44">12742 2159 39 0,'21'-22'72'16,"-21"22"6"-16,0 0 3 0,0 0-1 0,0 0-45 15,0 0-50-15,0 0-33 0,-21 0-18 16,21 0-9-16,-22 22-1 0,22-22 7 15</inkml:trace>
          <inkml:trace contextRef="#ctx0" brushRef="#br0" timeOffset="57165.87">13037 2307 15 0,'0'0'52'0,"0"0"7"0,0 0 4 0,0 0-1 16,0 21-18-16,0-21-14 0,0 0-7 16,0 0-5-16,0 21-2 0,0-21-1 15,0 21 0-15,0-21 0 0,0 22 0 16,0-2 0-16,0-20 1 15,-21 22-1-15,21-1 0 0,0 1-2 16,0-2-1-16,0 22-1 0,0-20-3 16,-21-1-1-16,21-21-2 0,0 21 0 0,0 0-2 15,0 0 0-15,0-21-1 16,0 0-1-16,0 0 0 0,0 0 0 0,21 0-1 16,-21-21 1-16,0 0-1 0,21 0 0 15,-21 0 0-15,22-1 0 16,0 1 0-1,-22 0 0-15,20 1 0 0,1-2 0 0,1 1 0 0,-22-1 0 0,20 2 0 16,2 20 0-16,-2-22 0 16,-20 44 1-16,22-22-1 15,-22 0 2-15,0 20 0 16,0 2 2-16,0-1 0 0,0 1 1 0,0-2 0 16,0 1 0-16,0 0 0 0,-22-21-1 15,22 22-2-15,0-1 1 16,0-21-2-16,0 21-2 15,0-21-6-15,0 0-7 0,-20 0-11 0,20 0-22 16,0 0-30-16,0-21-15 0,0 21-4 0,0 0 4 16,0 0 7-16,0 0 20 0</inkml:trace>
          <inkml:trace contextRef="#ctx0" brushRef="#br0" timeOffset="57712.56">13524 2392 47 0,'21'0'62'0,"-21"0"7"16,0 0 5-16,0 0-8 0,0 0-22 0,22 20-13 15,-22-20-9-15,0 0-5 16,0 22-5-16,0-22-1 0,0 21-3 31,0 1-1-31,0-22-1 0,0 20-2 0,0-20 1 0,22 21-2 0,-22-21 0 16,0 0 0-16,0 21-1 0,0-21 0 0,0 0-1 16,0 0 0-16,0 0 0 15,-22 0-1-15,22-21 0 31,0 21-1-31,0-21 1 16,-22 21 0-16,1 0 0 0,21-20 0 16,-21 20 0-16,21 20 0 15,-21-20 0-15,1 0 0 16,20 21 0-16,-22-21 0 16,22 0 0-16,-22 21 2 0,22 1 1 0,0-22 1 15,0 21 3-15,0-21 2 16,0 21 1-16,22 0 2 0,-22-21-1 0,22 21-1 15,-22-21-1-15,20 0-2 16,-20 22-2-16,21-22-2 0,0 0-1 16,0 0-1-16,1 0 0 0,-22-22-3 0,22 22-4 15,-22 0-9-15,20 0-15 0,-20-21-34 16,0 21-21-16,0 0-9 0,0 0-1 16,0 0 5-16,0 0 13 0</inkml:trace>
          <inkml:trace contextRef="#ctx0" brushRef="#br0" timeOffset="54369.54">11110 2433 38 0,'0'0'60'15,"0"0"6"-15,0-21 4 0,0 21-5 16,0 0-23-16,-21 0-15 16,21 0-8-16,0 0-5 0,0 0-2 15,-21 0-2-15,21-20 0 0,0 20 0 0,-20 20 1 16,20-20 0-16,0 0 0 0,-22 0 1 16,22 0-2-16,-21 21 0 0,21-21 0 15,-22 22-2-15,22-22-2 0,0 22 0 16,-20-3-2-16,20 2-1 0,-21-1 0 15,21 2-2-15,0-1 1 0,-20 0-1 16,20 21 1-16,0-20-1 0,0-2 1 16,20 1-1-16,-20 0 1 0,0-1-1 15,21 1-1-15,-21-21 1 0,20 0 0 16,2 0-1-16,-22 0 1 0,21 0-1 16,1 0 1-16,-22-21-1 0,20 21 2 15,-20-20 0-15,21 20 1 0,-21-21 2 16,21 21 1-16,-21-21 2 0,0 21 0 15,0 0-1-15,20 0 0 0,-20 0 0 16,0 0-1-16,0 21 0 16,22-21 1-16,-22 21-2 0,0-21 0 0,20 20 0 15,1-20-2-15,-21 21 0 0,22-21-2 16,-1 0 1-16,-1 21-1 0,2-21 0 16,-1-21-1-16,-1 21 1 0,1 0-1 15,-21-21 0-15,20 1 1 16,2-1-1-16,-22 0 0 0,21 1 0 0,-21-24 0 15,0 24 0-15,-21-1 1 0,21-22-1 16,-22 23 0-16,22-1 0 0,-20 2 0 16,-1 19 0-16,-20 0 0 0,19 0 1 15,2 19-1-15,-1-19 0 16,-1 21 0-16,22-1 0 0,-21 23-1 0,1-22-3 16,20-1-7-16,0 2-9 0,0 0-13 15,0-2-34-15,0 1-24 0,0 0-10 16,20-21-1-16,-20 20 5 0,21-20 13 15,1 0 31-15</inkml:trace>
          <inkml:trace contextRef="#ctx0" brushRef="#br0" timeOffset="55056.83">11577 2477 42 0,'0'0'59'0,"0"0"6"16,0 0 3-16,0 0-7 0,0 20-21 15,0-20-14-15,0 0-5 0,0 21-4 16,0 0-1-16,0-21-1 0,0 22-1 0,0-1-2 16,0-21-1-16,0 21-2 0,0 0 0 15,0 0-3-15,0-21-1 0,0 22-1 16,0-22-2-16,0 0 0 16,22 0 0-16,-22 0-1 0,0 0 0 15,21-22 0-15,0 22-1 0,-21-21 0 16,21 0 0-16,-1 0 0 0,2 0 0 15,0-1 0-15,-1 1 0 0,-21 0 0 16,21 1 0-16,0-2 0 0,-21 22 0 0,22 0 1 16,-22 0 1-16,0 0 1 15,20 0 1-15,-20 0 1 0,0 22 0 0,0-22 0 16,0 20 0-16,0 1 0 16,0 0 0-16,0 1 0 0,0-1 0 15,0 0-1-15,0-21-1 0,0 21 0 16,0 0-1-16,0-21 0 0,0 0-1 0,22 0-1 15,-22 0 1-15,20-21-1 16,2 0 0 0,-1 0 0-16,-21 0 0 0,22 21 0 15,-2-22 0-15,2 22 0 16,-22-21 1-16,20 21 0 0,-20 21 1 16,0-21 0-16,22 0 2 0,-22 22 0 0,0-22 1 15,0 21-1-15,0 0 0 0,0-21 0 16,0 21-1-16,0 0-1 0,0-21-1 15,0 22-1-15,0-22-4 16,0 0-8-16,0 21-11 0,0-21-22 16,-22 0-30-16,22 0-17 0,0 0-4 0,0 0 2 15,0 0 9-15,0 0 19 16</inkml:trace>
          <inkml:trace contextRef="#ctx0" brushRef="#br0" timeOffset="55791.14">12255 1714 34 0,'0'-21'61'0,"0"21"6"0,0 0 4 0,0 0-6 15,0 0-21-15,-21 0-16 0,21 0-8 16,0 21-5-16,0-21-2 0,0 0 0 16,0 0 0-16,0 21 1 0,0-21 1 15,0 21-1-15,0 0 2 0,0 1-1 16,0-2 0-16,-22 2 1 16,22 21-2-16,0-23 0 0,0 22-1 0,0 1-1 15,0-1-2-15,0 1-1 0,0-1-1 16,0 1-3-16,0-1 0 0,-22 0-1 15,22 0-2-15,0-20-1 0,0 20 0 16,0-21 0-16,0 21-1 16,0-20 0-16,0-1 0 0,0 1-1 15,0-2 1 1,0-40 0 0,22 20 0-1,-22-22 0-15,22 22 0 0,-1-21 0 16,-1-1 0-16,-20 22 0 0,22 0 0 15,0 0 0-15,-2 0 0 16,2 0 0-16,-22 22 1 16,20-1-1-16,-20-21 0 0,0 22 0 15,21-22 1-15,-21 20-1 0,0-20 1 16,0 21-1-16,0 0 0 0,0-21 1 16,-21 22-1-16,1-1 0 15,-2 0 0 1,2-21-2-16,20 0-3 15,0 0-5-15,-22 0-6 16,22 0-8-16,0 0-15 0,0 0-27 0,0-21-21 16,0 21-7-16,0-21 0 0,0 21 5 15,0-22 12-15</inkml:trace>
        </inkml:traceGroup>
        <inkml:traceGroup>
          <inkml:annotationXML>
            <emma:emma xmlns:emma="http://www.w3.org/2003/04/emma" version="1.0">
              <emma:interpretation id="{40086AA6-C4B1-48FD-A054-DFAE51BBE52B}" emma:medium="tactile" emma:mode="ink">
                <msink:context xmlns:msink="http://schemas.microsoft.com/ink/2010/main" type="inkWord" rotatedBoundingBox="16965,4222 18022,4209 18034,5185 16976,5198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9040.64">14710 2455 44 0,'20'0'66'0,"-20"22"6"15,0-22 5-15,22 20-5 0,-22-20-27 16,0 21-17-16,21 0-7 0,-21-21-5 0,22 22-1 15,-22-1-1-15,20-21 0 0,2 0-2 16,-22 21-1-16,21-21-3 0,-21 0-2 16,21 0-2-16,-21 0-2 15,21-21 0-15,-21 21-1 0,21-21-1 0,-21-1-1 16,21 1-2-16,-21 0-1 0,0 1 0 16,22-2 0-16,-22 1-1 15,0-1 2-15,-22 22 2 0,22-20 1 16,0 20 2-16,-21 0 0 0,0 20 1 15,0-20-1-15,0 22 0 0,21-1-4 0,-21 1-9 16,-1-2-30-16,2 1-26 0,-2 0-13 16,22 1-8-16,-21-1 0 15,21-21 7-15,0 21 28 0</inkml:trace>
          <inkml:trace contextRef="#ctx0" brushRef="#br0" timeOffset="58118.98">13905 2328 23 0,'21'-21'61'0,"-21"21"8"0,0 0 6 16,0 0 5-16,0 0-24 0,0 21-17 15,0-21-9-15,0 21-7 0,0 0-3 16,0-21-5-16,0 22-1 0,22-2-2 16,-22 2-2-16,0-1-2 15,0 1-1-15,0-2-2 0,0 1-1 0,0-21-1 16,0 21-1-16,0-21-1 0,21 0 0 16,-21 0 0-16,20-21-1 15,-20 0 0-15,22 21 0 0,-2-20 0 16,1-2 1-16,1 22-2 0,-22-21 1 15,21 21 0-15,-1-22 0 0,-20 22 1 16,22 0-1-16,-1 22 0 16,-21-1 0-16,0-21 1 15,0 22-1-15,0-2 0 0,0 1 0 16,0 0 0-16,0 1-4 16,-21-22-10-16,21 21-24 0,0-21-29 15,0 0-18-15,-22 0-7 0,22 0-1 16,0 0 7-16,0 0 22 15</inkml:trace>
          <inkml:trace contextRef="#ctx0" brushRef="#br0" timeOffset="58431.14">14307 2497 29 0,'0'0'65'0,"22"21"6"0,-22-21 4 15,0 21 4-15,21-21-28 0,-21 0-19 16,21 22-10-16,-21-22-4 0,21 21-2 15,0-21-2-15,-21 21-1 0,21-21-2 16,1 0-3-16,-1 0-1 0,-21-21-2 16,21 21-2-16,0-21-1 0,-21 21-1 15,21-22-1-15,-21 1 1 0,0 0-1 16,21 1 0-16,-21-2 0 16,-21 22 0-16,21-21 0 0,0-1 0 0,-21 2 0 15,0 20 1-15,0 0-1 16,0 0 0-16,-1 20 0 0,1-20 0 15,0 22 0-15,21-1 0 16,-21 1-3-16,21-22-4 16,-21 20-8-16,21 1-11 0,0-21-23 0,0 21-23 0,0-21-9 15,0 0-1-15,0-21 4 0,21 21 9 16</inkml:trace>
          <inkml:trace contextRef="#ctx0" brushRef="#br0" timeOffset="58743.58">14710 1629 31 0,'-22'0'64'0,"22"22"9"15,0-2 5-15,0 2 4 16,0-1-26-16,0 0-15 0,-20 21-9 0,20 0-4 15,0 1-2-15,0-1-3 0,0 0-1 16,-22 22-4-16,22-22-2 16,0 22-4-16,0-21-3 0,-21-1-3 0,21 0-2 15,0 0-2-15,-21 1-1 0,21-1-1 16,0-20-3-16,0 20-5 0,-21-21-8 16,21 1-11-16,0-22-19 0,0 20-28 15,0-20-16-15,0 0-4 0,0 0 2 16,0 0 9-16,0 0 18 15</inkml:trace>
        </inkml:traceGroup>
        <inkml:traceGroup>
          <inkml:annotationXML>
            <emma:emma xmlns:emma="http://www.w3.org/2003/04/emma" version="1.0">
              <emma:interpretation id="{EC9E8377-02DA-4EE9-A74B-1443DCD75216}" emma:medium="tactile" emma:mode="ink">
                <msink:context xmlns:msink="http://schemas.microsoft.com/ink/2010/main" type="inkWord" rotatedBoundingBox="18850,4173 19884,4161 19897,5249 18862,5261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61039.92">16720 2349 55 0,'0'0'67'16,"0"0"5"-16,22 0 6 0,-22 21-9 15,20-21-23-15,-20 0-13 0,0 0-5 16,21 22-5-16,-21-22-3 0,22 20-2 16,-22 2-4-16,0-1-1 0,22-21-3 15,-22 22-2-15,0-2-1 0,0 1-1 16,0 0-1-16,0-21-3 0,0 22 0 16,0-22-1-16,0 21 0 0,-22-21-1 15,22 0-1-15,0 0-2 16,0 0-3-16,0-21-1 0,-22 21-2 15,22-22 0-15,0 22-1 16,0 0 2-16,-21-21 2 0,21 21 2 0,-20 0 2 16,20 0 0-16,-22 0 2 0,2 0 1 15,20 0 2-15,-22 21 1 16,22-21 1-16,-22 22 3 0,22-22 2 31,0 21 1-31,0 0 3 0,0-21 0 0,0 21 3 0,22 0-1 0,-22-21-1 0,22 0-2 16,-22 22-3-16,20-22-2 0,2 0-6 15,-2-22-9-15,1 22-13 0,-21 0-28 16,22-21-33-16,-22 21-19 0,0 0-7 16,0-21 1-16,0 21 10 0,0 0 26 15</inkml:trace>
          <inkml:trace contextRef="#ctx0" brushRef="#br0" timeOffset="60227.62">15789 2179 55 0,'0'0'68'0,"22"0"8"0,-22 0 5 16,0 0-7-16,20 0-24 0,2 0-14 15,-22 0-9-15,21 0-4 16,0 0-4-16,0 0-3 0,-1 0-2 16,2 22-4-16,0-22-1 0,-1 0-3 15,0 0-3-15,-21 0 0 0,21 0-2 16,-1 0-3-16,2 0-7 0,-22 0-10 0,22 0-25 16,-22-22-28-16,0 22-15 15,21 0-6-15,-21 0 2 0,0-20 9 0,0 20 22 16</inkml:trace>
          <inkml:trace contextRef="#ctx0" brushRef="#br0" timeOffset="59962.3">16085 1586 17 0,'0'0'53'0,"0"0"6"0,0 0 3 15,0 0-1-15,0 0-18 0,0 0-14 16,0 23-9-16,0-23-3 0,0 0-1 16,0 20 0-16,0-20-1 0,0 22 2 15,0-2 1-15,0 2 0 0,0-1 1 16,0 21-1-16,0 1-1 0,-22-1-1 16,22 1-1-16,0-1-1 0,0 21-2 15,0-21 0-15,-20 22-1 0,20-22-1 16,0 22-2-16,0-22-1 0,0 0-2 15,0 1-2-15,-21-1-1 0,21 0-1 16,0 1 0-16,0-21-1 0,0-2 0 16,0 1-2-16,0 0-3 0,0-21-7 15,0 22-6-15,0-22-7 0,0 0-12 16,-21 0-20-16,21 0-22 0,0 0-9 16,0 0 0-16,-21-22 3 15,21 22 10-15,-22-21 21 0</inkml:trace>
          <inkml:trace contextRef="#ctx0" brushRef="#br0" timeOffset="60587.03">16234 2243 21 0,'0'0'60'0,"0"0"9"0,20 21 6 16,-20-21 4-16,0 21-24 0,0-21-19 15,22 22-9-15,-22-22-7 16,0 21-4-16,0 0-2 0,0 0-1 16,21 1-1-16,-21-2-1 0,0 2-1 0,0-1-3 15,0 1-1-15,0-2-2 0,0-20-1 16,-21 21-1-16,21 0-1 0,0-21 0 0,0 22 0 16,0-22 0-1,0-22-2 1,21 1 1-16,-21 0 0 0,22 1 0 15,-22-2 0-15,20 1-1 0,2-1-2 0,-1 2-1 16,0-2 0-16,0 1 0 0,-1 21-2 16,2-21 0-16,-22 21-3 0,22-21-5 15,-22 21-8-15,21 0-25 16,-21 0-22-16,0 0-10 0,0 0-1 16,0 0 1-16,0 21 8 0</inkml:trace>
        </inkml:traceGroup>
        <inkml:traceGroup>
          <inkml:annotationXML>
            <emma:emma xmlns:emma="http://www.w3.org/2003/04/emma" version="1.0">
              <emma:interpretation id="{0D26F5C1-C827-46B7-9B9B-FFEC9FED324B}" emma:medium="tactile" emma:mode="ink">
                <msink:context xmlns:msink="http://schemas.microsoft.com/ink/2010/main" type="inkWord" rotatedBoundingBox="20772,4216 21982,4202 21994,5260 20784,5274"/>
              </emma:interpretation>
            </emma:emma>
          </inkml:annotationXML>
          <inkml:trace contextRef="#ctx0" brushRef="#br0" timeOffset="62446.04">17780 2582 34 0,'0'0'61'0,"0"0"9"0,0 0 5 0,0 0-3 16,0 0-21-16,0 0-16 0,0 0-9 16,21 0-7-16,-21 0-2 15,0 0-1-15,0 0-1 16,0 0-1-16,0 21 1 0,0-21-3 0,0 0 0 16,0 21-2-16,22-21 0 0,-22 0-2 15,0 21 1-15,21-21 1 16,-21 22 0-16,21-22-1 0,-21 0 0 15,21 0 0-15,1 21-1 0,-2-21-1 0,-20 0-1 16,22-21-2-16,-2 21 0 0,2 0-1 0,-1-22-2 16,-21 22 0-16,22-21 0 0,-2 21-1 15,-20-21 1-15,0 0-1 16,22 21 0-16,-22-21 0 0,0-1 0 16,0 1 0-16,0 0 0 0,0 1 0 15,-22-2 0-15,22 1 0 16,-20 21 0-16,-2 0 0 0,1 21-1 15,-1-21 1-15,2 22-1 16,20-22-1-16,-22 20-5 0,22-20-5 16,-20 21-9-16,20 0-11 15,0-21-19-15,-22 22-27 0,22-22-14 0,0 0-4 16,22 0 3-16,-22 0 9 0,0 0 18 16</inkml:trace>
          <inkml:trace contextRef="#ctx0" brushRef="#br0" timeOffset="62883.35">18288 2307 21 0,'0'0'61'0,"0"0"8"0,0 0 5 16,0 0 0-16,0 0-23 0,0 0-18 15,0 0-12-15,0 0-6 0,0 0-2 0,0 21 0 16,0-21 1-16,0 21 0 16,0 0 0-16,0 1-2 0,0-2 0 15,0 2-4-15,0-1-2 16,0 1-2-16,0-2-1 0,21 1-1 0,-21 0-1 15,0 1-1-15,0-22 1 0,0 21-1 0,0-21 1 16,22 0-1 0,-22-21 0-1,21-1 0-15,0 1 0 16,-21 0 0-16,21 1 0 0,-21-2 0 16,22 22 0-16,-22-21-1 0,20-1 1 0,2 22-2 15,-22 0-5-15,20-20-6 0,-20 20-11 16,22 0-26-16,-22 0-22 15,0 0-10-15,21 0-3 0,-21 0 4 16,22 0 9-16</inkml:trace>
          <inkml:trace contextRef="#ctx0" brushRef="#br0" timeOffset="62055.63">17778 2264 40 0,'0'0'61'0,"22"0"5"15,-22 0 5-15,0 0-7 0,0-21-23 16,22 21-15-16,-22 0-7 0,21-21-6 16,-21 0-1-16,21 21-1 0,0-22-1 15,-21 2 2-15,22-2-1 0,-1 1 0 16,0 0-1-16,-21-22-1 0,21 22-3 15,1-21-1-15,-22 22-3 0,21-23 0 16,-21 1-1-16,22 20 1 0,-22-21 0 16,0 1 2-16,0 21 0 0,0-21 0 15,-22 21 1-15,22-1-1 16,0 2-1-16,0 20 0 0,-21-22-2 0,21 22 0 16,0 0-1-16,-22 0 0 0,1 22 1 15,21-22 0-15,-21 20 1 16,21 2 3-16,-21 20 2 0,21-21 2 15,0 22 2-15,-22-1 2 0,22 1 2 16,-21 19 0-16,21-19-1 0,0 20 1 16,-21 1 1-16,21-1 0 0,0-20 1 15,-21 20-1-15,21-20-1 0,0-1-2 16,-22 0-1-16,22 1-4 0,0-1-1 16,0-21-3-16,0 0-1 0,0 1-1 15,-22-22-1-15,22 21-1 0,0-21-3 16,0 0-5-16,0 0-6 0,-20 0-8 15,20 0-7-15,0 0-7 16,0 21-6-16,-22-21-8 0,22 0-20 0,0 0-18 16,-20 0-6-16,20 0 0 0,0 21 6 15,0-21 10-15,0 0 25 0</inkml:trace>
          <inkml:trace contextRef="#ctx0" brushRef="#br0" timeOffset="63227.02">18712 2434 44 0,'0'0'73'0,"0"21"8"0,0-21 4 15,0 0-2-15,0 0-30 0,0 0-21 16,0 22-11-16,0-22-5 16,0 0-2-16,0 20 2 0,22-20-1 0,-22 21 0 15,20 0-2-15,-20-21-1 0,21 22-3 16,-21-22-1-16,21 21-3 0,0-21 0 16,-21 0-2-16,22 0 0 0,-1 0-2 15,-21-21 0-15,21 21 0 0,-21-22-1 16,21 1 0-16,-21 0 0 0,22 1 0 15,-22-2 0-15,0 1 0 0,-22-1 0 16,22 2 0-16,0-2 0 16,-21 1 0-16,0 21 0 0,0-21 0 0,-1 21-1 15,-20 21 1-15,21-21 0 0,1 21-1 16,-24-21-5-16,24 22-10 0,-2-2-17 16,1 2-35-16,-1-1-20 0,2 1-9 15,-2-2-1-15,22 1 6 0,-20-21 17 0</inkml:trace>
        </inkml:traceGroup>
      </inkml:traceGroup>
    </inkml:traceGroup>
    <inkml:traceGroup>
      <inkml:annotationXML>
        <emma:emma xmlns:emma="http://www.w3.org/2003/04/emma" version="1.0">
          <emma:interpretation id="{037725AD-BABE-469F-AB16-159C5F4E3C9B}" emma:medium="tactile" emma:mode="ink">
            <msink:context xmlns:msink="http://schemas.microsoft.com/ink/2010/main" type="paragraph" rotatedBoundingBox="3333,6299 21878,6174 21901,9620 3357,9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2EA76A-C169-401A-985A-8FF85FA73601}" emma:medium="tactile" emma:mode="ink">
              <msink:context xmlns:msink="http://schemas.microsoft.com/ink/2010/main" type="line" rotatedBoundingBox="3333,6299 21878,6174 21889,7909 3345,8034"/>
            </emma:interpretation>
          </emma:emma>
        </inkml:annotationXML>
        <inkml:traceGroup>
          <inkml:annotationXML>
            <emma:emma xmlns:emma="http://www.w3.org/2003/04/emma" version="1.0">
              <emma:interpretation id="{94BCB3E7-063E-4664-AB5A-BB34DE916F71}" emma:medium="tactile" emma:mode="ink">
                <msink:context xmlns:msink="http://schemas.microsoft.com/ink/2010/main" type="inkWord" rotatedBoundingBox="3334,6447 5622,6431 5631,7777 3344,7793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65492.32">720 4890 16 0,'0'20'58'0,"0"-20"6"16,0 0 5-16,0 0 2 0,0 22-23 15,0-1-19-15,0-21-11 0,0 22-7 16,0-2-4-16,21 2-2 0,-21-1-3 16,0-1 0-16,0 23 0 0,22-21-1 15,-22-22 1-15,0 20-1 0,0 2 0 16,0-22 1-16,20 20 3 0,-20-20 0 15,0 0 2-15,0 0 0 0,0-20 0 16,0 20-2-16,22-22-2 0,-22 2-1 16,0-2-1-16,0 1-1 0,20-1 0 15,-20 2 0-15,22-1-1 0,-22-1 1 16,0 22-1-16,21-20-1 0,-21 20-5 16,22-22-8-16,-22 22-21 0,20 0-23 15,-20 0-12-15,0 0-3 0,0 0 0 16,22 0 7-16</inkml:trace>
          <inkml:trace contextRef="#ctx0" brushRef="#br0" timeOffset="66085.82">1122 4106 31 0,'0'0'58'15,"0"0"6"-15,0 0 4 0,0 0-4 16,0 21-22-16,0-21-15 0,0 22-8 15,0-22-2-15,0 21-3 0,0 0 1 0,0 0 0 16,22 1 1-16,-22-1-1 16,0 21 0-16,0-22-2 0,0 23-1 15,0-21-2-15,0 20 0 0,0 0-2 16,0 1-1-16,0-2-1 0,0 2-1 16,0-1-1-16,0 1-2 0,0-1 0 15,0-20-1-15,0 19-1 0,0-19 0 16,0-2 1-16,0 3-1 0,0-3 0 0,0 2 0 15,0-22 1 1,20 0-1-16,-20-22-1 16,22 2 0-1,-2-3 0-15,2 23 1 16,-22-20 0-16,21 20 1 0,1 0-1 0,-2 20 0 16,2-20 1-16,-2 0-1 15,2 23 2-15,-22-3 1 0,21-20 1 16,-21 22 2-16,22-2 1 0,-22 2 0 15,0-1-1-15,0-21-1 0,-22 22-1 16,22-2-1-16,-21-20-2 0,21 22-1 0,-22-22-2 16,2 0-5-16,-2 0-6 0,22 0-6 15,-20 0-11-15,-2 0-24 0,22-22-24 32,-21 22-10-32,21-20-2 0,0 20 3 0,0 0 9 0,21-22 22 15</inkml:trace>
          <inkml:trace contextRef="#ctx0" brushRef="#br0" timeOffset="66257.66">1545 4890 33 0,'0'20'62'0,"22"2"7"16,-22-22 3-16,0 21-2 0,21 1-28 16,-21-2-20-16,0-20-10 15,0 22-10-15,0-22-13 0,0 21-25 0,0-21-18 16,0 0-9-16,21 0-6 0,-21-21 1 15,0 21 10-15</inkml:trace>
          <inkml:trace contextRef="#ctx0" brushRef="#br0" timeOffset="66398.42">1694 4487 38 0,'0'0'70'15,"0"-21"6"-15,0 21 1 0,0 21-5 16,0-21-45-16,0 0-46 0,0 0-30 15,0 22-16-15,0-22-6 0,0 0 2 16,20 0 9-16</inkml:trace>
          <inkml:trace contextRef="#ctx0" brushRef="#br0" timeOffset="66726.41">1946 3852 28 0,'0'0'61'0,"0"0"5"0,0 22 6 16,0-22 2-16,0 21-25 0,0 0-16 15,0 21-7-15,0-21-2 0,0 22-3 16,0-1-1-16,21 0-1 0,-21 1-2 15,0-1-3-15,0 1-1 0,0 20-4 0,0 0-2 16,0-21-1-16,0 22-2 16,0 0-2-16,0-22 0 0,0 21 0 15,0-20-1-15,0-1-1 0,0 1 1 0,0-1-2 16,-21-22-3-16,21 3-10 0,0-3-13 16,0-20-30-16,-20 22-22 0,20-22-11 15,0-22-3 1,-20 22 6-16,20 0 12 0</inkml:trace>
          <inkml:trace contextRef="#ctx0" brushRef="#br0" timeOffset="67007.59">1757 4402 46 0,'0'0'67'0,"22"0"8"0,-2 0 7 16,2 0-1-16,-2 0-26 0,2 0-16 15,-1 0-10 1,1 0-7-16,20 0-7 0,-20 0-7 0,-2 0-2 0,22 0-3 16,-21 0-2-16,1 0-7 0,-1 0-9 15,-21-20-27-15,21 20-26 0,-21 0-14 16,0 0-6-16,0 0 1 0,-21 20 7 15,21-20 26-15</inkml:trace>
          <inkml:trace contextRef="#ctx0" brushRef="#br0" timeOffset="68132.48">2371 4699 36 0,'21'0'61'0,"-21"0"7"0,0-21 3 16,0 21-4-16,0 0-25 0,22 0-16 15,-22 0-10-15,0 0-5 0,20 0-2 0,-20 0 0 16,22 21 0-16,0-21 1 0,-22 0 2 16,20 21 1-16,1 1 2 0,-21-22-1 15,21 21-1-15,-21-1-1 0,0 2-2 16,21 21-1-16,-21-23-3 16,0 2-1-16,0-2-1 0,0 2-1 0,0-1-1 15,0 1-1-15,0-22 0 0,0 20-1 16,-21-20 0-16,21 22-1 15,0-22-2-15,0 0 0 0,0 0-1 16,0 0-1-16,0 0 1 0,0-22 1 16,0 22 1-16,0 0 1 0,0-20 1 15,-21 20 1-15,21-22 0 16,-21 22-1-16,21 0 1 0,-20-21 0 16,20 21 0-16,-22 0 2 0,0 0 0 0,22 0 0 15,-20-22 0-15,-2 22 0 0,22 22-1 16,-21-22-1-16,-1 0-1 15,22 21 0-15,0-21 0 0,0 0 2 16,0 22 0-16,0-2 2 0,0-20-1 16,0 22 1-16,22-1 1 15,-22-21-1-15,21 20 0 0,-21-20-1 0,22 22-1 16,-2-22 1-16,-20 0-1 0,22 0-1 16,0 0-1-16,-2 0-7 0,1 0-13 15,-21-22-35-15,21 22-25 0,-21-20-13 16,0 20-7-16,0 0 4 0,0-21 11 15,21 21 33-15</inkml:trace>
          <inkml:trace contextRef="#ctx0" brushRef="#br0" timeOffset="65070.44">360 4932 17 0,'0'0'51'15,"0"0"7"-15,-21 0 5 0,21 0-2 16,0 0-17-16,0 0-12 0,0 0-8 15,0 0-6-15,-22 0-2 0,22 0-1 16,0 0-1-16,0 0-1 16,0 0 0-16,0 0-1 15,-20 0-2-15,20 0-1 0,0 0-1 0,0 21-2 0,0-21 0 16,0 0-1-16,0 0 0 0,0 22 0 16,-22-22 0-16,22 20-1 0,0 2 0 15,0-22-2-15,0 21 0 0,0-1-1 0,22 2-1 16,-22-1 0-16,0 1 0 15,20-2 0-15,2 2 0 0,-22-22 1 16,21 20-1-16,1-20 1 0,-2 23-1 0,2-23 1 16,0 0 1-16,-22-23-1 0,20 23 1 15,1 0-1-15,0-20 0 0,0-2 0 16,-21 2 0-16,22-2 0 0,-22 1-1 16,0-1 1-16,0 2 0 0,0-23 0 15,-22 23 0-15,22-2 0 16,-21 22 1-16,0-21 0 0,0-1 0 15,1 22-1-15,-2 0 0 0,0 0-1 16,2 22-1-16,-2-22-3 0,22 21-7 16,-21-21-8-16,21 22-14 0,0-22-28 15,0 20-17-15,0 2-8 0,0-22 2 16,0 21 5-16,0-21 14 0</inkml:trace>
        </inkml:traceGroup>
        <inkml:traceGroup>
          <inkml:annotationXML>
            <emma:emma xmlns:emma="http://www.w3.org/2003/04/emma" version="1.0">
              <emma:interpretation id="{E513DC21-901C-4524-857A-889158697435}" emma:medium="tactile" emma:mode="ink">
                <msink:context xmlns:msink="http://schemas.microsoft.com/ink/2010/main" type="inkWord" rotatedBoundingBox="5961,6479 6472,6476 6479,7556 5968,7560"/>
              </emma:interpretation>
              <emma:one-of disjunction-type="recognition" id="oneOf17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69226.04">2943 4001 16 0,'0'0'49'0,"0"-22"5"0,0 22 3 0,0 0-3 16,0-21-19-16,22 21-13 0,-22 0-6 16,0-21-3-16,0 21-1 0,0-21 0 15,0 21 0-15,0 0 0 0,0 0-1 16,0 0 0-16,0 0 0 0,0-21-1 0,0 21-1 15,0 0 0-15,21 0-1 16,-21 0-1-16,0 21-1 0,0-21-1 16,21 0-2-16,-21 0 0 0,0 0-1 15,22 0-1-15,-22 0 0 0,0 21 0 16,20-21-1-16,-20 0 1 0,0 0 0 16,22 0 1-16,-22 21 3 15,0-21 1-15,0 0 1 0,0 21 2 16,0-21 1-16,0 0-1 0,-22 22-1 15,22-1 0-15,0-1 0 0,0 2 0 16,0-1-1-16,0 0-1 0,0 0 0 16,-20 22-2-16,20-1-1 0,0-20-1 15,0 19-1-15,0 1 0 0,0 1 0 16,0 21-1-16,0-22 1 0,0 1 0 0,20-2 0 16,-20 2-1-16,0-1 1 0,0 1 0 15,0-1 0-15,0 1 0 0,0-1-1 16,0-22 1-16,0 23-1 15,0-21 1-15,0-2-1 0,0 2 0 16,0-1 1-16,0 1-1 0,-20-22 0 16,-2 0 0-1,1-22 0-15,21 1 0 16,-21 21 0-16,21-22 0 16,-22 2 0-16,1 20 0 0,21-22 0 0,-22 22 0 15,22 0 0-15,0-20 0 16,0 20-1-16,0 20 1 0,0 2 0 31,22-22 1-31,-22 20-1 16,21-20 1-16,-21 22 0 0,22-22 0 15,-22 21 0-15,21-21 0 16,0 22-1-16,-21-22 1 0,22 0-5 0,-2 0-8 0,-20 0-15 16,22 0-33-16,0 0-23 0,-22-22-11 15,0 22-3-15,21 0 5 0,-21-21 14 16</inkml:trace>
          <inkml:trace contextRef="#ctx0" brushRef="#br0" timeOffset="69429.34">3365 4699 46 0,'0'21'68'15,"0"-21"6"-15,22 0 6 0,-22 22-6 16,-22-22-28-16,22 21-19 0,0-1-11 15,0-20-7-15,0 22-4 16,0-2-2-16,0 3-5 0,0-23-7 0,0 20-16 16,0-20-26-16,0 0-15 0,0 0-8 15,0 0-2-15,0 0 4 0,0-20 14 16</inkml:trace>
          <inkml:trace contextRef="#ctx0" brushRef="#br0" timeOffset="69569.71">3387 4445 0 0,'21'-21'64'0,"-21"-1"10"0,0 22 6 16,0-20 3-16,0 20-10 0,0 0-31 16,0 0-21-16,0 0-14 0,0 0-21 15,0 20-33-15,0-20-18 0,0 0-10 16,0 22-5-16,0-22 2 0,0 0 13 16</inkml:trace>
        </inkml:traceGroup>
        <inkml:traceGroup>
          <inkml:annotationXML>
            <emma:emma xmlns:emma="http://www.w3.org/2003/04/emma" version="1.0">
              <emma:interpretation id="{172620FC-9FC2-47AB-AD77-4470CBD32542}" emma:medium="tactile" emma:mode="ink">
                <msink:context xmlns:msink="http://schemas.microsoft.com/ink/2010/main" type="inkWord" rotatedBoundingBox="7652,6270 10004,6254 10013,7563 7661,7579"/>
              </emma:interpretation>
              <emma:one-of disjunction-type="recognition" id="oneOf18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71022.74">4678 4699 22 0,'0'0'54'0,"0"0"6"16,0 0 6-16,0 0-5 0,0 0-17 15,-21 0-14-15,21 0-9 0,0 0-5 16,0 0-2-16,-21 0-3 0,21 0 0 16,0 0 0-16,0 21-1 0,-21-21 0 15,21 0 0-15,0 22 0 0,0-22 0 16,-22 21 1-16,22-21-2 0,0 20 1 16,0 2-1-16,0-2-1 0,0 3-1 15,0-3-1-15,0 2 0 0,0-2-2 16,22 2-1-16,-22-1-1 0,21 1 0 15,-21-2-1-15,21-20-1 0,0 0 1 16,1 0-1-16,-2 0 0 16,-20-20 0-16,22-2 0 0,-2 1 0 15,-20-1 0-15,0-20 0 0,0 22-2 16,0-23-1-16,0 21 1 0,0-19-1 16,-20 19 0-16,20 1 0 0,-22 0 1 15,2 0 2-15,20-1-1 0,-22 22 1 0,1 0 0 16,0 0 0-1,21 22 0-15,-21-1 0 16,21 0 0-16,21 22 1 0,-21-22 0 16,0-1 1-16,21 2 1 0,-21 21 1 15,21-23 0-15,1 2 2 16,-2-2-1-16,2 2 1 0,-2-1 0 0,2-21-1 16,-22 22-2-16,21-22 0 0,1 0-2 15,-2-22 0-15,2 22-1 0,-22-21-4 16,20-1-11-16,2 2-17 0,-22 20-36 15,0-22-17-15,21 2-10 0,-21-3-1 16,0 3 7 0,0-2 17-16</inkml:trace>
          <inkml:trace contextRef="#ctx0" brushRef="#br0" timeOffset="71678.91">4827 4297 38 0,'0'0'65'0,"20"0"8"16,-20-22 6-16,22 22 1 0,-2 0-26 15,2 0-16-15,-1 0-10 0,1 0-8 16,-2 0-6-16,2 0-4 0,0 22-5 15,-2-22-2-15,1 0-2 0,0 20-4 16,22-20-9-16,-43 0-16 0,21 22-30 16,0-22-17-16,-21 21-9 0,21-21 0 15,-21 22 5-15,22-22 15 0</inkml:trace>
          <inkml:trace contextRef="#ctx0" brushRef="#br0" timeOffset="71429.18">5081 3683 42 0,'0'0'55'0,"0"0"5"0,0 0 2 16,0 21-8-16,0-21-16 0,0 21-8 16,0 0-6-16,0 0-2 0,0 1 0 15,0 20 0-15,0-21 1 0,0 22-1 16,0-1 1-16,0 0-2 0,0 21-1 16,0-20-4-16,0-1-1 0,0 22-4 15,0-21-2-15,0 20-3 0,0 0-2 16,0-21-1-16,0 22-1 0,0-21-1 0,0-2-1 15,0 24 1-15,0-45-1 0,0 23-3 16,0-1-5-16,-21-20-11 16,21-1-15-16,0-1-30 0,0-20-22 15,-22 0-8-15,22 0-1 0,-21 0 6 16,21-20 15-16</inkml:trace>
          <inkml:trace contextRef="#ctx0" brushRef="#br0" timeOffset="72100.85">5377 4593 15 0,'0'0'60'0,"0"22"8"0,0-22 6 16,0 0 5-1,0 0-20-15,0 20-17 0,0-20-10 0,20 22-6 16,-20-22-4-16,0 21-1 0,0 0-2 0,0-21-3 15,0 21-2-15,22 1-2 0,-22-22-3 16,0 21-3-16,21-1-1 0,-21-20-3 16,22 0-1-16,-22 0 0 0,20 0 0 15,2-20 0-15,0 20-1 16,-22-21 0-16,20-1 0 16,-20 1 0-16,0 0 0 0,21 21 0 0,-21-21-2 15,0-1 0-15,0 2-2 0,-21-2-1 16,21 22 0-16,-20-21 0 0,20-1 1 15,-22 2 1-15,0 20 2 0,2 0 0 16,-2-21 1-16,1 42-1 16,-1-21 1-16,2 0 0 0,20 20 0 15,-22-20-3-15,22 22-2 0,0-1-3 16,-20 1-7-16,20-2-8 0,0 2-21 16,0-1-25-16,0 0-11 0,0 0-4 15,20 1 2-15,-20-22 6 0,0 21 21 16</inkml:trace>
          <inkml:trace contextRef="#ctx0" brushRef="#br0" timeOffset="72725.69">5736 4466 48 0,'0'0'68'0,"0"0"5"15,0 0 6-15,0 0-7 0,0 21-25 16,0-21-17-16,0 22-9 0,0-1-5 16,0-21-3-16,0 20-2 0,0 2-2 15,0-1-2-15,0 1 0 16,0-2-2-16,0 2-1 0,0-22-2 0,0 21 0 15,0-21-1-15,0 21-1 0,22-21 1 16,-22 0 0-16,0-21-1 16,20 21 1-16,-20-21-1 0,22-1 0 15,-22 2 0-15,21 20 0 0,-21-22 0 16,22 1 0-16,-22-1 0 0,20 22 0 16,-20-20 0-16,22 20 0 0,-22 0 2 31,0 0 1-31,0 0 0 0,0 0 2 0,20 0 0 0,-20 20 1 0,0 2-2 0,0-22 1 0,0 21 0 0,0 1 1 15,22-2 0-15,-22 2-1 0,0-1 0 32,0 0-1-32,0-21-1 0,0 21-2 15,21-21 0-15,-21 22 0 0,0-44-1 0,22 22 0 32,-2-21 0-32,-20 0 0 0,22 0 0 0,0-1 0 0,-22 2 0 15,20 20 0-15,-20 0 1 0,21 0-1 31,-21 20 1-15,21 2 0-16,-21-1 1 0,0-21 1 0,0 21 0 0,0 0 0 16,0 1 1-16,0-1-2 0,0-1-8 31,0-20-12-31,0 0-24 0,0 0-32 16,0 0-18-16,0 0-7 0,0 0 0 0,0-20 10 0,0 20 21 31</inkml:trace>
          <inkml:trace contextRef="#ctx0" brushRef="#br0" timeOffset="72897.29">6266 4635 32 0,'20'0'72'0,"-20"0"8"0,0 22 6 0,0-22 2 16,22 21-30-16,-22-21-24 16,0 21-15-16,0 0-9 0,0 1-5 15,0-1-2-15,0-21-1 16,0 20-6-16,0 2-9 0,0-22-26 0,0 0-24 0,0 20-13 15,0-20-7-15,0-20 0 16,0 20 8-16,-22-22 24 0</inkml:trace>
          <inkml:trace contextRef="#ctx0" brushRef="#br0" timeOffset="73553.39">6710 4572 34 0,'0'0'55'0,"0"-22"7"0,0 22 2 0,0 0-3 16,0 0-18-16,0-20-12 0,0 20-8 31,0 0-6-31,0 0-3 0,0 0-4 0,0 0-2 0,-21 0-2 0,21-21-2 47,0 21 0-47,-21 0 0 0,21 0-1 0,0 0 1 0,-21 0 1 16,21 0-1-16,-22 0 1 0,1 21 1 0,21-21 1 15,-21 20 0-15,21-20 1 16,-21 22 0-16,21-1 0 0,-20 1 1 0,20-2 1 0,-22 2 0 0,22-1 1 0,0 0 1 16,0 0 0-16,0 1-2 0,22-1-2 15,-22-1-1-15,20 2-2 0,-20-22-2 16,21 20-1-16,0-20-1 0,0 0-4 15,1 0-5 1,-1 0-11-16,-21-20-14 0,21 20-27 0,-21 0-24 0,21-22-10 16,-21 22 0-16,0 0 7 0,0-20 11 15</inkml:trace>
          <inkml:trace contextRef="#ctx0" brushRef="#br0" timeOffset="73803.58">6921 4572 3 0,'0'0'64'0,"0"21"10"16,0-21 5-16,0 0 4 0,22 22-12 15,-22-22-30-15,0 20-19 0,0 2-9 31,0-1-6-31,0 0-3 0,0-21-2 0,0 21-1 0,0 1-5 0,0-22-9 0,0 21-22 16,0-21-24 0,0 0-13-16,0 0-6 0,0 0-1 0,0-21 7 15,0 21 22-15</inkml:trace>
        </inkml:traceGroup>
        <inkml:traceGroup>
          <inkml:annotationXML>
            <emma:emma xmlns:emma="http://www.w3.org/2003/04/emma" version="1.0">
              <emma:interpretation id="{9AEE64CA-2491-464B-818D-FEA34A822905}" emma:medium="tactile" emma:mode="ink">
                <msink:context xmlns:msink="http://schemas.microsoft.com/ink/2010/main" type="inkWord" rotatedBoundingBox="11252,6248 12101,6242 12110,7468 11260,7474"/>
              </emma:interpretation>
              <emma:one-of disjunction-type="recognition" id="oneOf19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74834.34">8234 4635 38 0,'0'0'67'0,"0"0"7"16,0 0 4-16,0 0 1 0,0 0-28 15,0 0-17-15,0 0-11 0,0 0-4 16,0 0-4-16,-21 0-1 0,21 22-2 16,0-22-1-16,0 0 0 0,0 21-1 15,0 0-1-15,-21-21-1 0,21 21 0 16,0 1-1-16,0-1-1 0,0-1-2 15,0 2 0-15,0-2-1 0,21 3-1 0,-21-3 0 16,21-20 0-16,-21 22-1 16,22-22 0-16,-2 0 0 0,2-22-1 15,-2 22 1-15,2-20-2 16,-1-23 0-16,1 21-2 16,-22 2 1-16,20-23 1 0,-20 22 1 0,22-21 0 15,-22 20 2-15,-22-20 0 0,22 21 1 16,-20-1-2-16,-2 22-1 0,1-20 0 15,-1 20 0-15,2 0 0 0,-2 20 0 16,2 2 0-16,-2-1-4 16,22 1-6-16,-21-2-11 0,21 2-17 15,0-1-29-15,0-21-19 0,0 21-7 16,0-21 1-16,21 0 8 0,-21-21 15 0</inkml:trace>
          <inkml:trace contextRef="#ctx0" brushRef="#br0" timeOffset="75240.54">8552 3662 35 0,'0'0'60'0,"0"21"8"0,0-21 4 0,0 21 0 15,0 0-22-15,0 0-11 0,0 22-5 16,22-22-3-16,-22 21-3 0,0 1-1 16,0-1-2-16,0 0-2 0,0 1-2 15,0-1 0-15,0 21-1 16,0-20-1-16,0-1-1 0,0 1-1 0,0 19-3 15,0-19-3-15,0-1-3 16,0 1-3-16,0-1-3 0,0-20-1 0,0 19 0 16,0-19-1-16,20 21 1 0,-20-23 0 15,0 2-5-15,0-1-8 0,0 0-10 16,0-21-15-16,0 21-24 0,0-21-32 16,0 0-12-16,0 0-2 15,0 0 5-15,0 0 11 0,0 0 23 0</inkml:trace>
          <inkml:trace contextRef="#ctx0" brushRef="#br0" timeOffset="75443.57">8911 4550 25 0,'22'22'63'0,"-22"-1"9"15,0 1 4-15,0-2 1 0,0 2-27 16,0 20-20-16,0-21-15 0,0-21-10 16,0 22-13-16,0-1-26 0,0-21-22 0,-22 0-12 15,22 0-5-15,0 0 0 16,0-21 7-16</inkml:trace>
          <inkml:trace contextRef="#ctx0" brushRef="#br0" timeOffset="75599.78">9018 4297 32 0,'20'-22'71'0,"-20"22"7"16,0 0 4-16,0 0 3 0,0 0-33 15,0 0-30-15,0 0-31 16,0 0-35-16,0 0-21 0,0 0-10 0,0 22-4 16,0-22 4-16,0 0 14 0</inkml:trace>
        </inkml:traceGroup>
        <inkml:traceGroup>
          <inkml:annotationXML>
            <emma:emma xmlns:emma="http://www.w3.org/2003/04/emma" version="1.0">
              <emma:interpretation id="{FC44751E-1AE4-4B08-9595-04459F1B9765}" emma:medium="tactile" emma:mode="ink">
                <msink:context xmlns:msink="http://schemas.microsoft.com/ink/2010/main" type="inkWord" rotatedBoundingBox="13500,6913 15573,6899 15580,7952 13507,7966">
                  <msink:destinationLink direction="with" ref="{A6A2F27D-F27C-457E-AA71-E6728A3A51B9}"/>
                </msink:context>
              </emma:interpretation>
              <emma:one-of disjunction-type="recognition" id="oneOf20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76959.11">10435 4657 33 0,'0'0'59'0,"0"0"7"0,0 0 2 16,0 0-2-16,0 0-24 0,0 0-13 15,0 0-9-15,22 0-4 0,-22 0-2 0,0 0-1 16,20 0-1-16,-20 0 0 16,0 0 0-16,22 0 1 0,-1 0-1 15,-21 0-1-15,22-22 0 0,-22 22-2 16,20 0-1-16,-20-20-1 0,22 20-2 15,0-22-1-15,-22 1-1 16,20 21-1-16,-20-22 0 0,21 2-1 0,-21-1-1 16,0-1 1-16,0 1-1 0,0 0 1 31,0 0 0-31,0 21 0 0,0-22 0 0,-21 22 1 0,21 0 0 16,0 0 0-16,-20 0-1 0,20 0 1 0,-22 0-1 15,22 0 1-15,0 0 0 16,-22 22 0-16,22-22 1 0,-20 0-1 15,20 21 1-15,0 0-2 0,-22-21 1 16,22 21-1-16,0 1 0 0,0-1-1 0,-21-1 1 16,21 2 1-16,0-1 2 15,0 1 1-15,0-2 1 0,0 2 2 16,0-1 0-16,0 0 0 0,0 0-1 16,21 1-1-16,-21-1-2 0,0-1-1 0,0-20-2 15,0 22 1-15,22-22 0 16,-22 0 0-16,0 0 1 0,20 0 1 15,-20 0-1-15,0 0 0 0,22-22-1 16,-22 22 0-16,22-20-2 0,-22 20 1 16,20-21-1-16,-20-1-1 15,21 22 1-15,-21-21 0 0,21 0 0 0,-21 0 0 0,21 21 0 16,-21-22 1-16,22 2-1 16,-22 20 1-16,0-22-1 0,21 22 0 0,-21-21 0 15,0 21 2-15,21 0 1 16,-21 0 2-16,0 0 2 0,0 0 1 15,0 21 1-15,0-21 1 0,0 22 1 16,0-2 2-16,0-20 0 0,0 22 1 16,0-1 0-16,0 0-1 0,0 0-2 15,0 1-3-15,0-1-2 16,0-21-2-16,21 20-1 0,-21 2-1 16,0-22-1-16,0 0 0 0,0 0 0 0,22 0-1 15,-22-22 0-15,20 22-1 0,-20-20-2 16,22-1 1-16,-22-22 2 15,20 22 0-15,2 0 0 0,-1-21 2 0,1 20 1 16,-2 1-1-16,2-21-1 0,-2 21 0 16,2-1-1-16,-1 1 0 15,1 21 0-15,-2 0 0 16,-20 21 1-16,0 1-2 16,0-1-1-16,0-1 0 15,0 2 2-15,0 21-1 0,0-23 2 16,-20 2 1-16,20-1 1 0,0 21-1 15,0-20 0-15,0-1-1 0,0-21 0 16,-22 20 0-16,22 2-5 0,0-22-8 16,0 20-11-16,0-20-15 0,0 0-19 0,0 0-36 15,-21 0-23-15,21-20-6 0,0 20 5 16,0 0 9 0,0 0 18-16,0 0 35 0</inkml:trace>
          <inkml:trace contextRef="#ctx0" brushRef="#br0" timeOffset="78146.06">11176 4783 31 0,'0'-20'64'0,"21"20"8"0,-21 0 3 0,0 0 1 16,22 0-28-16,-22 0-18 0,21-21-12 15,-21 21-8-15,0-22-5 0,21 22-2 16,0-21-3-16,-21 0 0 16,22 0 0-16,-22-1 1 0,0 2 0 0,20-2 1 15,-20 1 0-15,0-1-1 0,0 2 0 16,0-1 2-16,0 21 1 0,0-22 0 16,0 22 1-16,-20-21 1 0,20 21 1 15,0 0-1-15,-22 0 1 0,22 0 1 16,0 21 0-16,-21-21 2 0,21 22-1 15,-21-1 0-15,21-1 0 16,0 2-2-16,0-1 1 0,0 1-1 0,0-2-1 16,0 23-1-16,0-22 0 0,0 0-1 15,0 1-1-15,21-1-1 0,-21-1-1 16,0-20 0-16,21 0 0 0,-21 22-1 16,22-44 0-16,-2 22 0 0,-20 0-3 15,22-20 0-15,-2-1-2 0,2-1 1 16,-1 1 0-16,1 0 1 0,-22-22 2 15,20 23 3-15,2-2 1 0,-22 1 0 16,20-1 0-16,-20 2 0 0,0 20-1 16,0-21-1-16,0 21-1 0,0 0-1 15,22 0 0 1,-22 0 0-16,0 0 0 0,0 21 1 16,21-21-1-16,-21 20 1 15,22-20 0-15,-22 0 1 16,20 22-1-16,-20-22 1 0,0 0 0 15,0 0 0-15,0 0-2 16,0 0 0-16,0 21 0 16,0-21-2-16,-20 0 1 0,20 22-1 15,-22-2 1-15,22 2 1 0,0-1 2 16,-21 0 1-16,42-21 1 31,-21 21-1-31,0 1 1 0,0-22 0 0,22 21-1 0,-22-21 0 0,20 0 0 16,2 0-1-16,-22 0 0 0,22-21-1 15,-2 21-2-15,-20 0-2 0,21-22-2 16,-21 22 1-16,21-21-1 0,-21 21 0 16,0 0 2-16,21-21 2 15,-21 21 1-15,0 0 3 16,0 0-1-16,0 0 1 0,0 0 0 16,0 0 1-16,0 0 1 0,22 0 1 15,-22 21 0-15,0-21 1 0,21 0-1 16,-21 21 0-16,0-21-1 0,21 0-2 15,0 0 0-15,-21 0 0 0,22 0-2 16,-2 0 1-16,2-21-1 0,-2 21 0 16,2-21-1-16,-22 0 0 15,21-1-2-15,-21 2-1 0,0-2-1 16,22 1 0-16,-22-1 0 0,0 2 1 16,-22-1 2-16,1-1 5 15,-1 22 1-15,22 0 3 0,-20 0 2 0,-2 22 0 16,-20-22 1-16,21 21-3 15,0 21 0-15,0-21-1 0,-1 1-2 16,22 20-2-16,-21-21 1 0,0 21-1 16,21-20 0-16,0 19-4 0,-21-19-3 15,21 21-8-15,0-23-8 0,0 2-9 0,0-2-12 16,0-20-14-16,0 22-13 0,0-22-2 16,21 0 18-16,-21 0 22 15,0 21 22-15,0-21 26 0,0 0 24 16,0 0 14-16,0 0-6 0,0 0-6 15,0 0-7-15,0 22-4 0,-21-22-4 16,21 0-1-16,0 20-1 0,-20 2 1 16,-2-1-1-16,22-1-2 0,-22 2-2 15,2-1-4-15,-2 1-4 0,1-2-4 0,-1 22-5 16,2-19-1-16,-2-3-3 16,2 22-3-16,-2-21-10 0,1 1-10 15,-1-1-16-15,22 0-31 0,-20-21-31 16,20 21-12-16,0-21 0 0,0 0 5 15,0-21 14-15,20 0 29 0</inkml:trace>
          <inkml:trace contextRef="#ctx0" brushRef="#br0" timeOffset="78443.03">12066 4615 28 0,'20'0'67'15,"-20"20"11"-15,0-20 4 0,0 22 5 16,0-1-29-16,0-21-21 0,0 21-15 15,0 0-10-15,0 1-5 0,0-22-3 16,0 21-2-16,0-21-3 0,0 20-5 0,0-20-8 16,0 0-27-16,0 0-22 0,0 0-13 15,0 0-5-15,0-20 1 16,0 20 7-16,0-21 24 0</inkml:trace>
          <inkml:trace contextRef="#ctx0" brushRef="#br0" timeOffset="78615.7">12213 4360 64 0,'0'-21'76'0,"22"-1"7"16,-22 22 2-1,0 0-7-15,0 0-36 0,0 0-24 0,0 0-32 16,0 0-26-16,0 0-23 0,0 0-10 16,0 0-3-16,0 0 3 15,0 22 7-15</inkml:trace>
          <inkml:trace contextRef="#ctx0" brushRef="#br0" timeOffset="80067.51">12320 4466 17 0,'20'0'60'0,"-20"0"7"16,22 0 5-16,-22 0 5 0,20 0-22 16,-20-21-20-16,22 21-10 0,-1 0-5 15,-21 0-3-15,22 0-1 31,-22 21-1-31,20-21-1 0,-20 21 0 0,0-21-1 0,22 22-3 0,-22-1-2 0,0-1-2 16,0 2-2-16,0-1-1 0,0 1-1 16,0-2 1-16,0 2 0 0,0-1 0 15,0 0 1-15,-22 0-1 0,22 1 0 16,0-22-1-16,0 21 0 0,0-21-1 0,0 20-1 16,0-20-1-16,0 0-1 15,0 0-1-15,0 0-1 16,0-20-2-16,0 20-1 0,0-21-2 15,0 21 0-15,0-22 0 0,0 1 3 16,-20 21 1-16,20-21 3 0,-22 0 2 16,22 21 2-16,-21 0 0 15,21-22 0-15,-22 22 0 0,22 22 1 16,-20-22 2-16,20 0 1 0,-22 0 2 0,22 21 1 16,-20 0 2-16,20-21-1 15,0 21 1-15,-22-21 1 0,22 22 2 0,0-1 2 16,0-21 4-16,22 20 3 15,-22-20 1-15,0 0 2 0,20 22-2 16,-20-22-3-16,22 0-5 0,-2 0-5 16,2 0-4-16,-1 0-3 0,1 0-2 15,-2 0-1-15,2 0-3 0,-22 0-11 0,20 0-17 16,-20-22-26-16,0 22-42 16,0 0-21-16,-20 0-8 0,20-20 4 0,0 20 14 15,-22 0 24-15</inkml:trace>
        </inkml:traceGroup>
        <inkml:traceGroup>
          <inkml:annotationXML>
            <emma:emma xmlns:emma="http://www.w3.org/2003/04/emma" version="1.0">
              <emma:interpretation id="{D3531AFC-4F56-401D-B481-982713FCFEC0}" emma:medium="tactile" emma:mode="ink">
                <msink:context xmlns:msink="http://schemas.microsoft.com/ink/2010/main" type="inkWord" rotatedBoundingBox="16613,7029 16824,7028 16827,7346 16615,7348"/>
              </emma:interpretation>
              <emma:one-of disjunction-type="recognition" id="oneOf21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80239.52">13547 4678 45 0,'21'0'54'0,"-21"0"6"0,0 0 2 16,0 0-15-16,0 0-16 0,0 0-10 15,22 0-6-15,-22-21-2 0,0 21 0 16,20 0 1-16,-20 0-2 0,0-22 1 16,22 22 0-16,-22 0-1 0,0 0-2 15,22-20 0-15,-22 20-1 0,20 0-1 16,-20-22-1-16,0 22-2 0,21-21-1 15,-21-1-2-15,0 22 0 0,0-20-1 16,21-1 0-16,-21-1 0 16,-21 1 0-16,21 21 0 15,0 0 1-15,0-21-1 0,-21 21 0 16,21 0 0-16,0 21 1 0,-20-21-1 16,20 0 0-16,-22 21-1 0,22-21 0 15,-22 22-1-15,22-1 1 0,-20-1 0 16,20 2 2-16,0-1 2 0,0 1 4 15,0-2 2-15,0 2 3 32,0-1 2-32,20 0 0 0,-20 0-1 0,22 1-1 0,-22-22-2 0,22 21-3 0,-2-21-2 15,-20 0-2-15,21 0-2 0,0 0-2 16,-21 0-7-16,21 0-13 0,-21 0-34 16,0-21-28-16,22 21-15 0,-22 0-6 15,0 0 2-15,0 0 11 0,-22 0 33 16</inkml:trace>
        </inkml:traceGroup>
        <inkml:traceGroup>
          <inkml:annotationXML>
            <emma:emma xmlns:emma="http://www.w3.org/2003/04/emma" version="1.0">
              <emma:interpretation id="{870C9ED7-C26E-4C1B-B2AC-C1419896FC14}" emma:medium="tactile" emma:mode="ink">
                <msink:context xmlns:msink="http://schemas.microsoft.com/ink/2010/main" type="inkWord" rotatedBoundingBox="17861,6926 19932,6912 19936,7473 17865,7487">
                  <msink:destinationLink direction="with" ref="{07E6068C-D448-4E58-B82C-2950084FD172}"/>
                </msink:context>
              </emma:interpretation>
              <emma:one-of disjunction-type="recognition" id="oneOf22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83645.04">16299 4805 12 0,'0'0'52'0,"0"0"7"15,0 0 4-15,0 0 1 0,0 20-19 16,0-20-15-16,0 0-11 0,0 0-5 16,0 0-4-16,0 0 0 0,0 23-2 15,0-23 0-15,0 0 1 0,0 0-1 16,0 0-1-16,0 0-1 0,0 0-1 16,0 0 0-16,0 0 0 0,0 0 1 15,0 0 1-15,0 0 2 0,0 0-1 16,21 0 1-16,-21-23-2 0,0 23-2 15,0-20-2-15,0-2-2 0,21 22-2 16,-21-20-2-16,21-1 0 0,-21-1 0 0,22-20 1 16,-22 21 0-16,20-1 1 15,1 2 2-15,-21-2-1 0,20 1 1 16,2 21-1-16,-22-22 0 16,21 2 0-16,1 20 1 15,-22 20-2 1,0 2 1-16,0-1 1 15,0 1 2-15,0-2 1 0,0 2 3 16,0-1 1-16,0 0 2 0,0 0-1 16,0 1 0-16,0-1-1 0,0-1-2 15,0 2-1-15,0-2-2 0,0-20 0 16,0 23-2-16,20-23 0 0,-20 0-1 16,0-23 0-16,22 23 0 15,-22-20-1-15,20-2 0 0,-20 22 0 16,21-20 0-16,-21-1 0 15,22 21 0-15,-22-22 1 0,21 22 0 0,-21 0 1 16,0 0 0-16,20 0 1 16,-20 0 0-16,0 22 2 0,0-22 1 0,0 21 1 15,-20-21 0-15,20 20 0 0,0-20 0 16,0 22-2-16,0-22 0 0,0 20-2 16,20-20 0-16,-20 0-1 0,0-20-1 15,22 20 1-15,-1-22-1 16,0 2 0-16,0-1 0 0,-1 21-1 15,2-22 1-15,-22 1 0 0,21 21 0 16,1 0 0-16,-22-21 1 0,20 21 2 16,-20 21 1-16,21-21 0 0,-21 21 1 15,0-21 1-15,0 22-1 0,0-1-1 16,0-21-1-16,0 20-1 0,0 2-1 16,0-2 0-16,0 3-6 15,0-3-8-15,0-20-14 0,0 22-33 16,0-22-26-16,0 0-14 0,0 0-4 15,0 0 5-15,0 0 12 0,0 0 31 16</inkml:trace>
          <inkml:trace contextRef="#ctx0" brushRef="#br0" timeOffset="81301.62">15007 4402 9 0,'0'0'47'0,"0"0"7"0,0 0 4 0,0 0-3 16,0 0-12-16,22 0-13 16,-22 0-6-16,0 0-4 0,0 0-1 15,0 0-1-15,0 0 0 0,0 0 0 16,0-20-3-16,-22 20-1 0,22 0-2 0,0 0-2 16,0 0-1-16,0 0-1 0,0 0 0 15,-20 0-1-15,20 0 0 16,0 0-1-16,-22 0 1 0,22-22 0 15,-21 22 0-15,21 0-1 0,-22 0-1 16,22 0 0-16,-20 0-2 0,-2 0 0 16,22 22-1-16,-20-22 0 0,20 0-1 15,-22 0 0-15,22 0 0 0,-21 20-1 16,21 2 0 0,0-1 0-16,0-21 0 15,0 21 1-15,21 0 0 0,-21-21 1 16,22 22 1-16,-22-1 1 0,20-1 0 0,2-20 0 15,-2 22 1-15,-20-1-1 16,22 1-1-16,-1-2 0 16,-21 2-1-16,22-22 0 0,-22 21 0 0,0 0 1 0,0-21 0 15,0 21 0-15,0-21 1 0,0 0-1 16,0 0 0-16,-22 22-2 0,22-22 1 16,-21 0-2-16,-1 0 0 15,2 0 0-15,20-22 0 0,-22 22 0 0,2 0 0 16,-2 0-2-16,22 0-4 0,-21-21-5 15,21 21-7-15,-21 0-9 16,21 0-19-16,0 0-28 0,0 0-14 0,0 0-4 16,21 0 3-16,-21 0 7 15,21 0 17-15</inkml:trace>
          <inkml:trace contextRef="#ctx0" brushRef="#br0" timeOffset="81504.85">15156 4572 29 0,'0'0'67'0,"20"21"8"16,-20-21 5-16,0 22 2 15,0-2-29 1,0 2-21-16,0-1-13 0,0 0-9 0,0 0-3 0,0 1-4 0,0-1-2 0,0-1-6 16,0-20-8-16,0 22-26 0,0-22-22 15,0 0-12-15,0 0-5 16,0 0 1-16,0-22 7 0</inkml:trace>
          <inkml:trace contextRef="#ctx0" brushRef="#br0" timeOffset="81645.31">15283 4382 52 0,'0'-22'75'0,"0"22"7"0,21 0 2 16,-21-21-4-16,0 21-39 0,0 0-30 15,0 0-21-15,0 21-25 0,0-21-23 16,0 0-12-16,0 22-3 0,0-22 3 15,0 0 7-15,0 20 18 0</inkml:trace>
          <inkml:trace contextRef="#ctx0" brushRef="#br0" timeOffset="82426.3">15410 4848 33 0,'0'0'62'0,"0"0"5"16,20 0 4-16,-20 0-3 0,0 0-26 16,0 0-15-16,0-23-11 15,22 23-5-15,-22-20-4 0,0-2-2 0,21 2-2 16,-21-1-1-16,22-1 1 0,-2 1 0 15,-20 0 2-15,22 0 1 0,-2-21 0 16,2 20 0-16,-1 1-1 0,-21-1-2 16,22 2-1-16,-2-1 0 0,-20-1-1 15,22 1 1-15,-22 21 1 16,0 0 1-16,22-21 2 0,-22 21 1 0,0 0 0 16,0 21 1-16,0-21 1 0,0 21 0 15,0-21 0-15,0 22-1 0,0-1 0 16,0-21 0-16,0 20-2 0,20 2 0 15,-20-1-1-15,0 1 1 0,0 20-1 16,0-42 0-16,0 21-1 0,0 0-2 16,0 0 0-16,0 1-1 0,0-22-1 15,0 21 0-15,21-21 0 16,-21 0 1 0,0-21-1-16,21 21 0 0,-21-22 0 0,21 1-1 0,1 0 1 15,-1 0 0-15,-21-1 0 16,21 2 1-16,-21-2-1 0,21 22 0 15,1-21 0-15,-22-1 0 16,20 22 0-16,2 22 0 16,-22-22 2-1,0 21 0-15,0-21 1 0,0 22 0 16,0-2 2-16,20 2 0 0,-20-1 0 16,0-21-1-16,0 21 1 0,0 0-2 15,0 1 0-15,22-22 0 0,-22 0-2 16,0 21 0-16,0-21 0 0,21 0-1 15,1-21 0 1,-22-1 0 0,20 22 0-16,-20-21 0 0,22 21 0 0,-22-21 0 15,20 21 0-15,-20 0 1 16,22 0-1-16,-22 0 1 16,0 0 1-16,0 21 0 0,0 0 1 15,0 1-1-15,0-22 1 0,0 21 0 16,0-1-2-16,0 2-1 0,0-2-6 15,-22-20-9-15,22 23-18 16,0-3-35-16,0-20-24 0,-20 0-11 0,20 0-2 16,0 22 7-16,0-22 15 0</inkml:trace>
        </inkml:traceGroup>
        <inkml:traceGroup>
          <inkml:annotationXML>
            <emma:emma xmlns:emma="http://www.w3.org/2003/04/emma" version="1.0">
              <emma:interpretation id="{80B3B8F9-1293-416C-ADBB-54D0BFC63E7B}" emma:medium="tactile" emma:mode="ink">
                <msink:context xmlns:msink="http://schemas.microsoft.com/ink/2010/main" type="inkWord" rotatedBoundingBox="20121,6312 21878,6300 21886,7483 20129,7495">
                  <msink:destinationLink direction="with" ref="{07E6068C-D448-4E58-B82C-2950084FD172}"/>
                </msink:context>
              </emma:interpretation>
              <emma:one-of disjunction-type="recognition" id="oneOf23">
                <emma:interpretation id="interp23" emma:lang="" emma:confidence="0">
                  <emma:literal>a</emma:literal>
                </emma:interpretation>
                <emma:interpretation id="interp24" emma:lang="" emma:confidence="0">
                  <emma:literal>e</emma:literal>
                </emma:interpretation>
                <emma:interpretation id="interp25" emma:lang="" emma:confidence="0">
                  <emma:literal>o</emma:literal>
                </emma:interpretation>
                <emma:interpretation id="interp26" emma:lang="" emma:confidence="0">
                  <emma:literal>q</emma:literal>
                </emma:interpretation>
                <emma:interpretation id="interp27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85707.06">18288 4572 29 0,'0'21'67'0,"0"1"9"16,0-22 5-16,21 20 4 0,-21 2-30 15,0-1-21-15,0 0-13 0,22-21-8 16,-22 21-4-16,21 1-3 0,0-22-1 15,-21 21-1-15,21-21-2 0,-21 0-1 16,22 0-2-16,-2 0-3 0,-20 0-3 16,22-21-3-16,-22-1-3 0,20 22-4 15,-20-42-9-15,22 21-18 0,-22-1-15 16,-22 2-9-16,22-23-3 0,0 21 1 16,0 2 9-16</inkml:trace>
          <inkml:trace contextRef="#ctx0" brushRef="#br0" timeOffset="85910.33">18418 4466 8 0,'-22'21'50'15,"22"-21"8"-15,-21 22 6 0,21-1 0 16,0-1-13-16,-21 2-15 0,21-1-7 16,0 1-5-16,0 20-3 15,21-21 1-15,-21 0 1 0,0 0 1 0,21 1 1 16,1-1 2-16,-2-1 1 0,1-20-1 16,0 22-1-16,22-22-3 0,-22 0-6 15,21-22-5-15,0 22-4 16,-21-20-5-16,21-1-9 0,1-1-15 0,-23 1-39 15,2 0-28-15,-2 0-16 16,-20-1-8-16,21 22 3 0,-21-20 13 0,-21-2 36 16</inkml:trace>
          <inkml:trace contextRef="#ctx0" brushRef="#br0" timeOffset="84082.45">17061 4805 48 0,'0'0'74'15,"20"0"7"-15,-20 0 4 0,0 0-1 16,22-22-32-16,-22 22-22 0,21 0-12 16,-21-20-7-16,22 20-5 0,-22-21-3 15,20-1-2-15,2 22-1 0,-22-21-1 16,22 0 1-16,-22 0 0 0,0-1 1 15,20 2 1-15,-20-2-1 0,0 1 0 16,0 21 0-16,0-22 0 0,0 2-1 31,-20 20 0-31,-2 0 0 0,22 0 2 16,0 20-1-16,-22-20 1 0,22 22 1 16,-20-1 1-16,20 1 1 0,0 20 0 15,-22-21 1 1,22 0 1-16,0 22 1 0,0-22-1 0,0-1 1 0,0 2-1 15,22-2-1-15,-22 3 0 0,20-3-2 16,-20 2-1-16,22-2-1 16,0-20-5-16,-22 0-7 0,20 0-13 0,-20 0-27 15,21 0-27-15,-21-20-14 0,21-2-4 16,-21 22 4-16,0-20 9 0,21-3 26 16</inkml:trace>
          <inkml:trace contextRef="#ctx0" brushRef="#br0" timeOffset="84754.24">17210 4275 44 0,'0'0'69'0,"20"0"7"0,-20 0 7 15,21 0-2-15,-21 0-25 0,21 0-16 16,0 0-10-16,1 22-7 0,-1-22-3 16,21 0-6-16,-20 0-3 0,-2 0-3 15,22 0-3-15,-20 20-2 0,21-20-1 16,-23 0-2-16,2 0-5 0,-2 0-8 16,-20 0-8-16,22 0-17 0,-22-20-25 15,21 20-18-15,-21 0-6 16,0 0 2-16,0 0 7 0,0 0 13 0</inkml:trace>
          <inkml:trace contextRef="#ctx0" brushRef="#br0" timeOffset="84504.4">17547 3725 27 0,'0'0'54'0,"0"0"5"0,0 0 4 0,-20 0-4 15,20 0-22-15,0 0-13 0,0 21-4 16,0-21-2-16,0 21 1 16,0 1 2-16,0-1 2 0,0 0 3 0,0 0 0 15,0 1 0-15,-22 20-2 0,22 0-2 16,0 1-1-16,0-2-2 0,0 2-1 15,0-1 0-15,0 1-2 0,0-1-1 16,-21 1-4-16,21 19-3 0,0-19-4 16,0-1-3-16,0 1-3 0,-22-1 0 15,22-20-1-15,0 19 1 0,0-19-1 0,0 21-5 16,-20-23-6-16,20-20-10 0,0 22-12 16,-22-22-28-16,22 21-24 15,0-21-10-15,-20-21 0 0,20 21 6 16,-22 0 11-16,22-22 25 0</inkml:trace>
          <inkml:trace contextRef="#ctx0" brushRef="#br0" timeOffset="85050.96">17718 4487 28 0,'20'22'61'0,"-20"-22"9"0,0 21 4 0,21-1 2 16,-21-20-23-16,0 22-17 0,21-1-7 15,-21 1-5-15,0-2-1 16,21-20-1-16,-21 22-2 0,0-1-1 0,0 0-4 16,0 0-3-16,0-21-3 15,0 22-3-15,0-22-2 0,0 21-3 0,0-21 0 16,0 0 0-16,0 0-3 0,0 0-2 16,0 0-3-16,0 0-4 0,0-21-2 15,0-1-2-15,0 1 0 0,0 21 0 16,22-21 0-16,-22 0-1 15,21-21-1-15,-21 20-5 0,21 1-10 0,-21-1-16 16,21 2-11-16,1-1-7 0,-22 21-3 16,0-22 4-16,20 1 10 0</inkml:trace>
          <inkml:trace contextRef="#ctx0" brushRef="#br0" timeOffset="85269.93">18013 4550 29 0,'22'22'63'0,"-22"-22"9"15,20 21 5-15,-20 1 3 0,0-2-27 0,22-20-18 0,-22 22-12 16,0-1-7-16,20 0-6 0,-20 0-4 16,0 1-4-16,0-1-4 15,0-21-10-15,0 20-27 0,0-20-23 16,0 22-12-16,0-22-6 15,0 0 1-15,0-22 6 0</inkml:trace>
          <inkml:trace contextRef="#ctx0" brushRef="#br0" timeOffset="85410.35">18182 4317 32 0,'21'-20'68'0,"-21"20"7"0,0 0 1 16,0-22-4-16,0 22-45 0,21 0-47 15,-21 0-29-15,0 0-16 16,0 0-6-16,0 0 2 0,0 0 12 0</inkml:trace>
        </inkml:traceGroup>
      </inkml:traceGroup>
      <inkml:traceGroup>
        <inkml:annotationXML>
          <emma:emma xmlns:emma="http://www.w3.org/2003/04/emma" version="1.0">
            <emma:interpretation id="{44214662-456B-4402-832E-6228EBDD821A}" emma:medium="tactile" emma:mode="ink">
              <msink:context xmlns:msink="http://schemas.microsoft.com/ink/2010/main" type="line" rotatedBoundingBox="4088,8942 6691,8482 6871,9501 4268,9962"/>
            </emma:interpretation>
          </emma:emma>
        </inkml:annotationXML>
        <inkml:traceGroup>
          <inkml:annotationXML>
            <emma:emma xmlns:emma="http://www.w3.org/2003/04/emma" version="1.0">
              <emma:interpretation id="{C2E6D93B-C019-4F4B-AA60-8248FC15D0CD}" emma:medium="tactile" emma:mode="ink">
                <msink:context xmlns:msink="http://schemas.microsoft.com/ink/2010/main" type="inkWord" rotatedBoundingBox="4159,9345 4668,9255 4749,9712 4240,9802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88800.09">1228 6774 18 0,'0'0'50'0,"0"0"6"16,0 0 4-16,0 0-3 0,0 0-19 16,0 0-12-16,0 0-9 0,0 0-4 15,0 0-2-15,0 0-1 0,0 0 0 16,0 0 0-16,0 0 0 0,-22 0 1 16,22 0 0-16,0 0-2 0,0-22 0 15,0 22-1-15,-20 0-1 0,20 0-1 16,0 0-1-16,-22 0 0 0,22 0-1 15,0 0 0-15,-20 0 0 0,20 0 0 16,0 22-1-16,-22-22 0 0,22 0 0 16,0 0 0-16,0 0-1 0,-21 0-1 15,21 0 0-15,0 21 0 0,0-21 0 16,0 0 0-16,0 21 1 16,21-21 1-16,-21 21 0 0,22-21 0 15,-22 21 1-15,20-21 1 0,-20 22-1 16,22-1 0-16,-2 0 0 0,2-21-1 15,-1 21-1-15,1 0 0 0,-2 0-2 16,2-21 1-16,-2 22 0 0,2-1 0 16,-1-21 1-16,-21 21 2 0,22-21 1 15,-22 21 0-15,0-21 2 0,0 21 0 16,0-21-1-16,0 22-1 0,-22-22 0 16,22 21-1-16,-21-21-1 0,-1 0 0 15,2 0-1-15,20 21-1 16,-22-21 0-16,2 0 0 0,-2-21-2 0,1 21 0 15,21 0-5-15,-22 0-8 0,22 0-9 16,-20 0-19-16,20-21-29 0,0 21-16 16,0 0-5-16,20-22 3 0,-20 22 7 15,0 0 17-15</inkml:trace>
          <inkml:trace contextRef="#ctx0" brushRef="#br0" timeOffset="89065.65">1609 6880 21 0,'21'0'66'0,"-21"0"10"0,0 0 6 16,0 0 4-16,0 21-22 0,0 0-23 15,0-21-15-15,0 21-9 0,22 0-6 16,-22 22-4-16,0-22-3 0,0 0-2 15,0 0-2-15,0 0-5 0,0-21-11 16,0 22-28-16,0-1-22 0,0-21-13 16,0 0-7-16,0 0 3 0,-22-21 8 15,22-1 26-15</inkml:trace>
        </inkml:traceGroup>
        <inkml:traceGroup>
          <inkml:annotationXML>
            <emma:emma xmlns:emma="http://www.w3.org/2003/04/emma" version="1.0">
              <emma:interpretation id="{AFA90984-88C0-481E-A36F-F3D13588C707}" emma:medium="tactile" emma:mode="ink">
                <msink:context xmlns:msink="http://schemas.microsoft.com/ink/2010/main" type="inkWord" rotatedBoundingBox="5859,9019 5875,9016 5879,9037 5863,9040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90659.1">2795 6456 48 0,'0'-21'74'0,"0"21"7"16,0 0 2-16,0 0-6 0,0 0-40 0,0 0-34 15,0 0-35 1,0 0-97-16,0 0 54 0,0 0 3 0,0 0 9 16</inkml:trace>
        </inkml:traceGroup>
        <inkml:traceGroup>
          <inkml:annotationXML>
            <emma:emma xmlns:emma="http://www.w3.org/2003/04/emma" version="1.0">
              <emma:interpretation id="{5D6E8F02-FE45-4BF9-9CBE-655413DCD23E}" emma:medium="tactile" emma:mode="ink">
                <msink:context xmlns:msink="http://schemas.microsoft.com/ink/2010/main" type="inkWord" rotatedBoundingBox="5017,9424 5803,9285 5853,9566 5067,9705"/>
              </emma:interpretation>
              <emma:one-of disjunction-type="recognition" id="oneOf26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90034.43">1969 6837 30 0,'0'0'56'0,"0"0"6"0,0 0 5 16,0 0-6-16,0 0-18 0,0 0-12 16,0 0-9-16,0 0-5 0,0 0-3 15,0 21-1-15,0-21-2 0,0 0 1 16,0 22-1-16,0-22 1 0,0 21-1 15,21-21 0-15,-21 21-1 0,0 0-1 16,0 0 0-16,0-21-2 0,0 21 0 16,0 1-1-16,0-1-2 0,0-21 0 15,0 21-2-15,0-21-1 0,0 21-1 16,0-21 1-16,0 0-1 0,22 0 0 16,-22 0 1-16,0-21-1 15,20 0 0-15,-20 0 0 16,22-1 0-16,-22 1 0 15,0 0 0-15,21 0-1 0,-21 0 1 16,22 21 0-16,-22-21 0 16,0-1 0-16,20 22 0 0,-20-21 0 0,0 0 0 15,0 21-1-15,22 0 1 16,-22 0 1-16,0 0 2 0,0 0 1 16,0 0 2-16,0 0 0 0,22 21 1 15,-22-21 0-15,0 21-1 0,0 1-1 16,0-22-1-16,0 21 0 0,20 0-2 15,-20 0 1-15,0 0-1 0,0-21 0 16,0 21 0-16,0 1 0 0,0-22-1 16,22 0 0-16,-22 21 0 0,20-42-1 31,-20-1 0-15,22 1 0-16,-22 0 0 15,22 0 0-15,-1 0 0 16,-21 0-1-16,21 21 1 15,-21-22 0-15,21 22 0 0,0 0 1 16,1 0 0 0,-22 22 0-16,0-22 3 0,21 0 1 15,-21 21 3-15,0-21 3 0,22 21 2 16,-22 0 1-16,0-21-1 0,0 21-1 16,0-21-3-16,20 21-2 0,-20-21-3 0,0 22-3 15,0-22-1-15,0 0-8 16,0 21-10-16,0-21-17 0,0 0-30 15,0-21-30-15,0 21-15 0,0 0-1 16,0-22 6-16,0 22 13 0,0-21 31 16</inkml:trace>
          <inkml:trace contextRef="#ctx0" brushRef="#br0" timeOffset="90502.81">2752 6795 15 0,'0'0'59'0,"0"0"7"0,0 21 7 0,0-21 3 16,0 21-21-16,0-21-18 0,0 21-13 15,0 1-7-15,0-1-5 0,0 0-4 16,0-21-3-16,21 21-3 0,-21 0-2 0,0-21-5 16,0 21-10-16,0-21-21 15,0 0-23-15,0 0-12 0,-21 0-4 16,21 0 0-16,0-21 7 0</inkml:trace>
        </inkml:traceGroup>
        <inkml:traceGroup>
          <inkml:annotationXML>
            <emma:emma xmlns:emma="http://www.w3.org/2003/04/emma" version="1.0">
              <emma:interpretation id="{F6A1C149-CC00-4DF3-B3F1-7DFFADEB37E2}" emma:medium="tactile" emma:mode="ink">
                <msink:context xmlns:msink="http://schemas.microsoft.com/ink/2010/main" type="inkWord" rotatedBoundingBox="5999,8604 6691,8482 6871,9501 6179,9624"/>
              </emma:interpretation>
              <emma:one-of disjunction-type="recognition" id="oneOf27">
                <emma:interpretation id="interp31" emma:lang="" emma:confidence="0">
                  <emma:literal>1:</emma:literal>
                </emma:interpretation>
                <emma:interpretation id="interp32" emma:lang="" emma:confidence="0">
                  <emma:literal>Li</emma:literal>
                </emma:interpretation>
                <emma:interpretation id="interp33" emma:lang="" emma:confidence="0">
                  <emma:literal>Lì</emma:literal>
                </emma:interpretation>
                <emma:interpretation id="interp34" emma:lang="" emma:confidence="0">
                  <emma:literal>Zi</emma:literal>
                </emma:interpretation>
                <emma:interpretation id="interp35" emma:lang="" emma:confidence="0">
                  <emma:literal>L,</emma:literal>
                </emma:interpretation>
              </emma:one-of>
            </emma:emma>
          </inkml:annotationXML>
          <inkml:trace contextRef="#ctx0" brushRef="#br0" timeOffset="91861.86">3641 6795 34 0,'0'0'74'0,"0"0"9"15,21 0 7-15,-21 0 5 0,0 0-29 16,0 21-24-16,0-21-15 0,22 21-9 16,-22 0-7-16,0-21-4 15,0 22-4-15,0-1-1 0,0-21-6 0,0 21-8 16,0-21-18-16,-22 0-31 0,22 21-19 16,0-21-9-16,0-21-3 0,0 21 7 15,0-21 15-15</inkml:trace>
          <inkml:trace contextRef="#ctx0" brushRef="#br0" timeOffset="92018.08">3704 6541 49 0,'0'-21'82'16,"0"21"8"-16,0-22 4 0,22 22 3 16,-22 0-37-16,0-21-29 0,0 21-21 15,0 0-16-15,0 0-17 0,0 0-28 16,0 0-24-16,0 0-9 0,0 21 0 15,0-21 3-15,0 22 11 16</inkml:trace>
          <inkml:trace contextRef="#ctx0" brushRef="#br0" timeOffset="91627.74">2986 6011 16 0,'0'0'61'0,"20"0"8"0,-20 0 3 0,0 0 4 16,0 0-21-16,0 0-21 15,0 0-12-15,21 0-6 0,-21 0-4 16,21 0-2-16,-21 0-3 0,21 0-1 16,1 0 0-16,-22 0-2 0,21-20 0 15,-21 20-2-15,21 0 0 0,-21 0 0 16,21 0 1-16,-21 0 2 0,0 0 2 16,22 0 4-16,-22 0 2 0,0 20 2 15,0-20 0-15,0 0-1 0,0 22-3 0,0-22-2 16,0 21-1-16,-22 0-1 0,22 0 0 15,0 0 0-15,22 22 1 0,-22-22 0 16,0 21 1-16,0 1-1 0,0-1-1 16,0 0 0-16,0 0-2 0,20 22-1 15,-20-22-2-15,0 22 0 16,0-22-1-16,22 1-1 0,-22 20 1 0,0-21-1 16,0 1 0-16,20-22 0 0,-20 21 1 15,0 1-1-15,0-22 1 0,0 0 0 16,0 0-1-16,0-21 1 0,0 21-1 15,-20-21 0 1,-2 0-1-16,22-21 0 16,-20 21 1-16,-2 0-1 0,22-21 1 15,-21 21-1-15,21 0 0 0,-21-21 1 16,21 21-1-16,-21 0 1 16,21 0-1-16,0 0 0 0,0 0 0 15,0 0 0-15,0 0 0 16,21 0 1-1,-21 0 1 1,21 0 0-16,0 0 0 16,1 21-1-16,-22-21 1 0,20 0 0 15,2 0-1-15,-2 0 1 0,2 21-1 16,-1-21-1-16,1 0-7 16,-2 0-10-16,-20 0-16 0,22 0-36 15,-22 21-24-15,0-21-11 0,20 0 0 16,-20 0 6-16,0 0 15 0,0 0 34 15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2:49.86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 56 41 0,'0'0'76'0,"0"-21"8"16,0 0 4-16,0 21 2 0,0 0-34 16,0-21-25-16,0 21-18 0,0 0-11 15,0 0-11-15,0 0-59 0,0 0 1 16,0 0-10-16,0 0-2 0,0 21 3 16,0-21 8-16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3:00.9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A2F27D-F27C-457E-AA71-E6728A3A51B9}" emma:medium="tactile" emma:mode="ink">
          <msink:context xmlns:msink="http://schemas.microsoft.com/ink/2010/main" type="inkDrawing" rotatedBoundingBox="13482,7999 15895,7980 15896,8039 13483,8058" semanticType="underline" shapeName="Other">
            <msink:sourceLink direction="with" ref="{FC44751E-1AE4-4B08-9595-04459F1B9765}"/>
          </msink:context>
        </emma:interpretation>
      </emma:emma>
    </inkml:annotationXML>
    <inkml:trace contextRef="#ctx0" brushRef="#br0">0 21 7 0,'0'0'21'0,"0"0"9"15,0 0 5-15,0 0 4 0,0 0 0 16,0 0-2-16,0 0-6 15,0 0-8-15,0 0-6 0,0 0-5 0,0 0-1 16,0 0-2-16,0 0 0 0,0 0-2 16,0 0-1-16,0 0 0 0,0 0-2 15,0 0-2-15,0 0 0 0,0 0-1 16,0 0 0 0,0 0 0-1,0 0 0-15,0 0 1 0,0 0 0 16,0 0 0-16,0 0 0 0,0 0 0 15,0 0 0-15,0 0 1 0,0 0 0 16,0 0 0-16,0 0 0 0,0 0-1 16,20 22 0-16,-20-22 0 0,0 0-1 15,0 0 0-15,22 0 0 0,-22 0 0 16,20 0 1-16,-20 0 0 16,0-22 1-16,22 22-1 0,-1 0 1 0,-21 0-1 15,22 0 0-15,-22 0 0 0,20 0-1 16,2 0 0-16,-22 0-1 0,21 0 1 15,0 0 0-15,0 0-1 16,-21 0 1-16,21 0 0 16,-21 0 0-16,0 0 1 0,21 0 0 15,-21 0-1-15,0 0 1 0,22 0-1 16,-22 0 1-16,0 0 1 0,22 0 0 16,-22 0 0-16,20 0 1 0,-20 0 0 15,21 0-1-15,-21 0-1 0,22 0 0 16,-22 22-1-16,20-22 0 0,-20 0 1 15,22 0-2-15,-22 0 1 0,0 0-1 16,20 0 0-16,2 0 0 16,-22 0 1-16,21 0 0 15,-21 0 0 17,22 0-1-32,-22 0 1 31,0 0 0-31,0 0 1 0,20 0 2 0,-20 0-1 0,0 0 0 0,22 0 1 0,-22 0-1 15,20 0-2-15,2 0 0 0,-22 0 0 16,21 0-1-16,-21 0 1 0,22 0-1 16,-2 0 0-16,-20 21 0 15,22-21 0-15,-22 0 0 16,21 0 0-16,0 0 0 16,0 0 0-1,0 0 1 1,0 0-1-1,1 0 0 1,-22 0 1-16,22 0-1 0,-2 0 0 16,1 0 1-16,-21 0-1 15,22 0 0-15,-22 0 0 0,20 0 0 16,2 0 0-16,-2 0 0 16,-20 0 1-16,22 0-1 0,-1 0 1 15,1 0-1-15,-2 0 1 16,2 0-1-1,-22 0 0-15,20 0 0 16,-20 0 1-16,22 0-1 16,-22 0 0-16,21 0 1 0,1 0 0 15,-22 0 0-15,20 0 0 16,-20 0 0-16,22 0 0 0,-1 0 1 16,0 0-1-16,-21 0 1 0,21 0-1 15,0 0 0-15,-21 0 0 0,21 0 0 0,1 0 0 16,0 0 1-16,-22-21-2 15,20 21 1-15,1 0 0 0,1 0-1 16,-2 0 0-16,-20 21 0 16,22-21 0-16,-2 0 0 15,-20 0 1-15,22 0 0 0,-22 0 1 16,21 0-1-16,1 0 1 0,-22 0 0 16,20 0-1-16,2 0 0 0,-2 0 0 15,-20 0-1-15,22 0 1 0,-1 0-1 16,1 0 0-16,-2 0 0 15,2 0 0-15,-1 0 1 16,0 0-1-16,0 0 0 16,-21 0 0-16,21-21 1 0,0 21-1 15,-21 0 1-15,22 0 0 0,0 0 1 16,-22 0-1-16,20 0 0 0,1 0 0 0,1 0 0 16,-2 0-1-16,-20 0 1 0,22-22-1 15,-2 22 1-15,2 0-1 16,-1 0 0-16,-21 0 1 0,22 0-1 15,-2 0 0-15,2 0 1 0,-2 0-1 16,2 0 0 0,-22 0 1-16,21 0 0 0,-21 0 0 15,22 0 0-15,-2 0 1 0,-20 0 0 0,22 0-1 16,-22 0 1-16,21 0-1 0,0 0-1 16,-21-20 1-16,21 20-1 0,0 0 0 15,-21 0 1 1,21 0-1-16,1 0 0 15,0 0 0 1,-22 0 0-16,0 0 1 0,0 0 1 16,20 0-1-16,-20 0 2 0,0 0-1 0,21 0 0 15,-21 0-1-15,0 0 1 0,0 0-1 16,0 0 1-16,0 0-1 16,22 0 1-16,-22 0 0 0,0 0-1 0,0 0 1 15,0 0-1-15,0 0 0 16,0 0 0 15,0 0 0-15,0 20-1-16,-22-20-4 15,22 0-12-15,0 0-37 0,-21 0-24 16,21 0-13-16,-20 0-7 0,20 0 1 16,-22 0 10-16,0-20 34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31:42.6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BFC470-B2CB-4513-A10F-54CDFF6E5A5F}" emma:medium="tactile" emma:mode="ink">
          <msink:context xmlns:msink="http://schemas.microsoft.com/ink/2010/main" type="writingRegion" rotatedBoundingBox="1994,926 1843,3848 1431,3827 1582,905"/>
        </emma:interpretation>
      </emma:emma>
    </inkml:annotationXML>
    <inkml:traceGroup>
      <inkml:annotationXML>
        <emma:emma xmlns:emma="http://www.w3.org/2003/04/emma" version="1.0">
          <emma:interpretation id="{B8EC6132-5164-494E-BF5E-F18D70FF3B82}" emma:medium="tactile" emma:mode="ink">
            <msink:context xmlns:msink="http://schemas.microsoft.com/ink/2010/main" type="paragraph" rotatedBoundingBox="1994,926 1843,3848 1431,3827 1582,9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016050-4656-4F0E-BA2D-AA0D738A24D3}" emma:medium="tactile" emma:mode="ink">
              <msink:context xmlns:msink="http://schemas.microsoft.com/ink/2010/main" type="line" rotatedBoundingBox="1994,926 1843,3848 1431,3827 1582,905"/>
            </emma:interpretation>
          </emma:emma>
        </inkml:annotationXML>
        <inkml:traceGroup>
          <inkml:annotationXML>
            <emma:emma xmlns:emma="http://www.w3.org/2003/04/emma" version="1.0">
              <emma:interpretation id="{47EA159D-A1E5-4BED-979E-DCA77F754B83}" emma:medium="tactile" emma:mode="ink">
                <msink:context xmlns:msink="http://schemas.microsoft.com/ink/2010/main" type="inkWord" rotatedBoundingBox="1994,926 1938,2004 1527,1983 1582,90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140 13 175 0,'0'-1'228'0,"0"1"13"0,0 0-5 15,0-3-14-15,0 3-26 0,2 0-30 16,-2 0-23-16,0 0-23 0,0 0-10 16,0 0-8-16,0-1-3 0,0 1-10 15,0 0-7-15,0-3-6 0,-2 3-7 16,2-2-7-16,0 2-9 0,-1-2-7 16,1 2-5-16,-1 0-1 0,1-2-1 15,0 2 0-15,-2-1-1 0,2 1-4 16,0 0-6-16,0 0-7 0,0 0-8 15,0 0-4-15,0 0-5 0,0 0-4 16,0 0 0-16,0 0 5 0,0 0 4 16,0 0 4-16,0 1 1 0,0 1 4 15,-1 0 0-15,1 3-5 0,-2-1-5 16,2 3-2-16,-2-4-1 0,1 5-2 16,1 0 1-16,-2 0 0 0,1 2 7 15,1 1-1-15,-2 0 3 0,2 4-3 16,0-1 1-16,-2 2-3 0,1 2-1 15,-1-1-3-15,1 1 0 0,-1 2 1 16,0-2-3-16,-1 4 2 0,2 1 7 16,-3 2 4-16,1 1 4 0,0-2 3 15,0 3 2-15,-2 1-2 0,0 0-3 0,0 3-5 0,1-1-1 0,-4 1 3 16,3 1 1-16,-3 0 0 0,2 1-3 16,1-1 2-16,-1 0-6 0,-1 2-4 15,2-3-3-15,1 2-2 0,1-3-1 16,-2 1 0-16,2-3 0 0,0 1-1 31,1-5-1-31,-1-2-2 0,3 1 1 0,-2-5-1 16,2 0 4-16,-1-1-2 0,1-4 2 15,0-1 2-15,0-1 0 16,0-5 0-16,0 0 1 0,0-2 3 16,0 0 2-16,0 0-1 0,0-2 1 15,0 0-1-15,0-2 0 0,0-2-1 16,0 0-2-16,0-2-3 0,1 0-2 0,-1 1-15 0,2-3-30 15,-2 1-51-15,-2-2-135 16,1 1-175-16,1 0-100 0,-2 0-45 0,1-2 2 16,1 0 38-16,0-2 122 0</inkml:trace>
          <inkml:trace contextRef="#ctx0" brushRef="#br0" timeOffset="1291.72">196 474 12 0,'-3'0'366'0,"0"2"59"0,2-2 44 0,-3 0-15 16,4 0-55-16,-3 0-121 15,3 2-79-15,-3-2-53 0,3 2-40 16,0-2-31-16,0 0-29 0,0 2-25 0,0 0-8 0,3 0-6 16,-1 0 1-16,1 2 10 0,2 0 14 15,0 1 16-15,3-2 12 16,0 2 3-16,2-2 6 0,1 1 4 0,2 0-2 15,-1-1-11-15,1 1-12 0,0-4-7 16,1 0-8-16,-2 0-12 0,1 0-9 16,0 0-6-1,-2 0-4-15,1 0-31 0,-4 0-60 16,0 0-173-16,-1 2-199 0,-2-2-108 16,-4 4-53-16,3 2 0 0,-1 0 42 15,-2 2 166-15</inkml:trace>
          <inkml:trace contextRef="#ctx0" brushRef="#br0" timeOffset="859.1">442 58 118 0,'1'-2'140'16,"1"1"24"-16,-1-2 14 16,1 0 4-16,0 2-7 0,-1-1-15 0,-1 2-33 15,2-2-35-15,-2 2-25 0,1-2-14 16,-1 0-4-16,2 2 6 0,-2-2 15 15,0 1 19-15,2-2 11 16,-2 3 17-16,1 0 5 0,-1-3 2 16,0 3-3-16,0 0-11 0,0 0-13 0,2 0-11 15,-2 0-15-15,0 0-11 0,0 0-8 16,0 0-6-16,0 0-7 0,0 0-4 16,0 0-1-16,0 0-3 0,0 0-4 15,0 0-2-15,0 0 1 0,0 0 6 16,0 3 4-16,0 0 6 0,0 0 2 15,0 1 5-15,0 4 1 0,-2 0-2 16,2 4-3-16,0 2-2 0,0 5-3 16,-1-1-2-16,-1 3 2 0,0 5-4 15,1 0-2-15,-1 3-6 16,-1-1-3-16,1 4-8 0,-1 3-6 0,0-1-6 16,1 2-5-16,-1 3-6 0,0 0-6 15,1 2-8-15,-1-3 0 0,1 3 7 16,1-2 11-16,-1-1 8 15,1-2 9-15,-1-2 19 0,1 1 3 16,0-5 1-16,-1-1-3 0,2-3-4 0,-3-2-2 16,3-3-11-16,-2-3-7 0,2-4-3 15,0 0-3-15,-1-1-3 0,1-2 0 16,-2-1 1-16,2-1 0 0,-2-1 1 16,1 0 1-16,1-2 0 0,0 1-1 15,-2-4-1-15,2 2 0 0,0-2 0 16,0 1-6-16,-1-1-22 0,-1-3-42 15,2 0-55-15,0 0-101 0,-2-7-195 16,1 1-140-16,-1-2-56 0,2-4-4 0,-1 0 37 16,-1-5 89-16</inkml:trace>
        </inkml:traceGroup>
        <inkml:traceGroup>
          <inkml:annotationXML>
            <emma:emma xmlns:emma="http://www.w3.org/2003/04/emma" version="1.0">
              <emma:interpretation id="{DA88209C-1F88-42D7-9616-27E699FE7F72}" emma:medium="tactile" emma:mode="ink">
                <msink:context xmlns:msink="http://schemas.microsoft.com/ink/2010/main" type="inkWord" rotatedBoundingBox="1851,2938 1804,3846 1579,3834 1626,292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0992.69">190 2116 208 0,'0'0'285'0,"0"-2"12"0,2 2-18 15,-2 0-31-15,0-2-55 0,0 2-73 0,1 0-54 16,-1-2-34-16,2 2-14 0,-2-2-9 15,1-1-4-15,-1 3-2 0,1-1-3 16,-1-1 0-16,0 0 0 16,2 0 2-16,-2 2 2 0,1 0 11 15,-1 0 14-15,0-2 18 0,0 2 11 0,0 0 9 16,0-2 6-16,0 2-4 16,0-2-10-16,0 2-16 0,0 0-12 0,0-2-14 0,0 2-7 0,0-3-6 15,0 3-4-15,2 0 0 16,-2-1-2-16,0 1-1 0,0 0 3 15,0-2 1-15,0 2 2 0,0 0 1 16,0 0 0-16,0 0 1 0,0 0-1 0,0 2 2 16,-2-2-4-16,2 1-1 0,0-1-1 15,-1 3-2-15,1-1-3 16,-2 0-6-16,2-2-12 0,0 2-19 16,-1 0-20-16,1-2-24 15,-1 2-25-15,1 0-36 0,0-2-28 16,0 2-20-16,0-1-10 0,0 2 4 15,-2-1 9-15,2 0 25 0,0 0 27 16,-1 0 30-16,-1 0 16 0,2-2-2 16,0 0-10-16,0 0-3 0</inkml:trace>
          <inkml:trace contextRef="#ctx0" brushRef="#br0" timeOffset="23354.86">184 2128 48 0,'1'0'215'16,"-1"-1"38"-16,0 1 11 0,0 0 3 0,0-2-13 16,0 0-29-16,0-1-61 0,0 1-41 15,0 0-26-15,0 0-12 0,0 0-3 16,0 2 1-16,0-2-2 0,0 2-3 15,0-2-4-15,0-1 0 0,0 3-4 16,0-1-8-16,0 1-8 0,0-2-8 16,0 2-7-1,0 0-6-15,0 0-3 0,0 0 0 16,0 0 1-16,0 0 4 0,0 0 1 16,0 0 4-16,0 0-1 0,0 0-2 15,0 0-5-15,0 3-5 0,-3 2-7 16,3-1 2-16,-3 2-5 0,1 2 0 15,-1 1 2-15,1 3 4 0,-1 0-2 16,0 2 2-16,0 2 4 0,-2 3 0 0,2 1-4 16,-2 2-3-16,0 5 1 0,-1 1-7 15,0 3-4-15,0 3-5 0,-1 0-3 16,1 1 1-16,-1 0-2 0,1 1 1 16,-1 0-1-16,1 1 3 0,0 2-1 15,0-3-2-15,1-2 0 0,0 1-1 16,2-5 0-16,0 0-2 15,1-3 1-15,-1-3 0 0,0-3 0 16,3-6 0-16,-2-1-2 0,2-1 0 16,0-5-1-16,-1-2 1 0,1 0 0 15,0-6 2-15,1 0 1 0,-1-2 0 16,2-2 1-16,-1-3 2 0,1-4-2 16,1-1 0-16,-1-3 0 0,1-3-1 15,2-2 0-15,-2-2 3 0,2-5-2 0,0 1-1 16,0-2 1-16,0-2 1 0,3-1 1 15,-3-2-2-15,3-1 0 0,-3-1 1 16,1-1 0-16,-1 2 1 0,0-3 0 16,-2 0 0-16,1 1 0 0,-1 2-1 15,-1 0-1-15,0 1 0 0,-1 2-1 16,2 3 0 0,-3 4 0-16,2 1 0 0,1 1-1 15,-1 4-4-15,-2 2 1 0,3 1 0 16,-1 1-3-16,1 0 1 0,0 4 0 15,0-2 1-15,2 2-2 0,0 1 3 16,-2 3-1-16,4-1 3 0,-3 4 0 0,2 1 0 16,1 0 4-16,-1 2 0 0,2 2 1 15,0 2 16-15,0 2 8 0,0 2 2 16,-1 2 5-16,0 0-2 0,-1 4-1 0,2-3-12 16,-3 1-7-16,3 0-6 0,-3 3 7 15,1-3 20-15,-2 0 20 0,-1-2 19 16,-1 2 11-16,1 1 5 0,-3-4-4 15,0 2-17-15,-3-1-16 16,1 1-12-16,-3-2-9 0,0 0 2 0,-3-2-1 0,2 2-2 16,-4-4-4-16,0 1-3 0,2 1-6 15,-2-3-4-15,-1 0-5 0,1-1-2 16,0 0-2-16,2 1-4 0,0-2-1 16,3 0-15-16,-2 1-22 0,2-2-34 15,2 1-46-15,0 0-54 0,-2 0-86 16,2-2-182-1,0 4-141-15,0-3-52 0,-1 5-4 16,3-1 34-16,-1-1 74 0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3:03.6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E6068C-D448-4E58-B82C-2950084FD172}" emma:medium="tactile" emma:mode="ink">
          <msink:context xmlns:msink="http://schemas.microsoft.com/ink/2010/main" type="inkDrawing" rotatedBoundingBox="17885,7965 22076,8024 22074,8170 17883,8111" semanticType="underline" shapeName="Other">
            <msink:sourceLink direction="with" ref="{870C9ED7-C26E-4C1B-B2AC-C1419896FC14}"/>
            <msink:sourceLink direction="with" ref="{80B3B8F9-1293-416C-ADBB-54D0BFC63E7B}"/>
          </msink:context>
        </emma:interpretation>
      </emma:emma>
    </inkml:annotationXML>
    <inkml:trace contextRef="#ctx0" brushRef="#br0">20-2 2 0,'0'0'39'0,"0"0"6"0,0 0 1 15,0 0-2-15,0 0-4 0,0 0-9 16,0 0-8-16,0 0-4 0,-21 0-3 16,21 0-2-16,0 0-1 0,0 0 0 0,0 0-1 15,0 0-2-15,0 0 1 16,0 0-3-16,0 0 0 0,0 0-3 15,0 0-1-15,0 0-2 0,0 0 0 16,0 0-1-16,0 0 1 0,0 0 0 16,0 0 1-16,0 0 1 0,21 0 0 0,-21 0 2 15,0 0-1-15,0 0 2 16,0 0 0-16,0 22 0 0,22-22 2 16,-22 0-2-16,0 0 1 0,20 0-1 15,-20 0-1-15,22 0-2 0,-22 0-1 16,20 0-1-16,-20 0 0 0,22 0 0 0,-1 0 1 15,-21 0-1-15,22 0 0 0,-2 0 0 16,-20 0 0-16,22 21-1 16,-2-21-1-16,-20 0 1 0,22 0-1 15,-1 0 0-15,1 0 0 0,-2 0 0 16,2 0 1-16,0 0-1 0,-2 0 0 0,1 0 1 16,0 0-1-16,0 0 0 15,1 0 1-15,-1 0-1 16,0 0 0-16,0 0 1 0,1 0-1 15,-2 0 0-15,2 0 0 0,-2 0 0 16,2 0 0-16,-1 0 0 0,1 0 0 16,-2 0 0-16,-20 0 1 15,22 0 0-15,-2 0 0 0,2 0-1 16,21 0 0-16,-1 0 1 16,-20 0 0-16,-2 0 1 15,-20 0-1-15,21 0 0 0,0 0 1 0,0 0-1 0,1 0 0 16,-1 0 0-16,0 0 0 15,0 0-1-15,1 0 0 16,-2 22 1-16,2-22-1 31,-22 0 1-31,42 0-1 0,-21 0 1 0,1 0-1 0,-2 0 1 0,2 0 0 0,-2 0 0 16,2 0 0-16,-1 0 1 0,1 0-1 16,20 0 0-16,-20 0 0 0,-2 0 0 15,1 0-1-15,0 0 1 0,0 0 0 16,1 0-1-16,-1 0 0 0,0 0 1 0,0 0-1 15,1 0-1-15,20 0 1 0,-22 0 0 16,2 0 1-16,-1 0 1 0,21 0 0 16,-20 0 1-16,-2 0-1 15,23 0 0-15,-21 20-1 0,-2-20 0 0,24 0-1 16,-24 0 0-16,22 0 1 0,-21 0-1 16,1 0 0-16,-1 0 0 0,21 0 0 15,-20 22 0-15,-2-22 0 0,2 0 0 16,20 0 0-16,-21 0 0 0,1 0 1 15,-2 0-1-15,2 0 0 16,-2 0 0-16,23 0 0 0,-21 0 0 16,-2 0 1-16,2 0-1 0,20 0-1 0,-21 0 1 15,0 0-1-15,0 0-1 0,1 0 0 16,-1 0 0-16,0 0-1 0,0 0 0 16,1 20 0-16,-2-20 0 0,2 0 1 15,-2 0 1-15,2 0 0 0,-22 0 2 16,21 0 0-16,1 0 1 0,-2 0 0 15,-20 0 0-15,22 0 1 0,-2 22 0 16,2-22-1-16,-1 0 1 0,1 0-1 16,-2 0-1-16,2 0 0 0,-22 0 0 15,22 0 0-15,-2 0-1 0,1 0 0 16,0 0 0-16,0 0 0 16,1 0 0-16,-1 0 0 15,0 0 0 16,0 0 0-31,1 0 0 0,-2 0 1 0,2 0-1 16,-22-22 0-16,20 22 0 0,2 0-1 0,-1 0 1 16,1 0 0-1,-2 0 0-15,2 0 0 16,-2 0 0-16,2 0 0 16,-1 0 0-16,1 0 0 15,-2-20 0-15,2 20 0 16,0 0 0-16,-2 0 0 15,-20 0 1-15,21 0 1 0,0 0 0 16,-21 0 0-16,21 0 0 0,1 0 0 16,-22-22-1-16,21 22-1 0,0 0 1 15,0 0-1-15,1 0 0 16,-2 0 0-16,2 0 0 16,-2 0 1-16,2 0 0 0,-1 0 0 15,-21 0 2-15,22 0 1 0,-2-20 1 0,2 20 0 16,-22 0 1-16,20 0 0 15,2 0 0-15,-22 0 1 0,21 0-1 16,1 0 0-16,-22 0 0 0,20 0-1 16,2 0 0-16,-22 0 0 0,22 0-1 15,-2 0-1-15,-20 0 0 0,21 0-2 0,-21 0 0 16,21 0-1-16,0-22 1 0,1 22-1 16,-22 0 1-1,21 0-1-15,-21 0 1 0,0 0 0 16,21 0-1-16,-21 0 1 0,21 0-1 15,-21 0 1 1,0 0-1-16,22 0 0 0,-2 0 0 16,2 0 0 31,-22 0 1-16,20 0-1-16,-20 0 1-15,0 0 1 16,0 0 0 0,0 0 2-16,0 0 0 0,22 0 1 0,-22 0 1 15,0 0-1-15,0 0 0 0,0 0-1 16,0 0-1-16,0 0-1 16,0 0 0-16,0 0 0 0,0 0-1 15,0 0-1-15,-22 0-1 16,22 0-4-16,0 0-8 15,0 0-12-15,0 0-23 16,-20 0-38-16,20-21-20 0,-22 21-7 16,2 0 2-16,-2 0 9 0,1 0 22 15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0:48.8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context xml:id="ctx1">
      <inkml:inkSource xml:id="inkSrc2">
        <inkml:traceFormat>
          <inkml:channel name="X" type="integer" max="1536" units="cm"/>
          <inkml:channel name="Y" type="integer" max="864" units="cm"/>
          <inkml:channel name="T" type="integer" max="2.14748E9" units="dev"/>
        </inkml:traceFormat>
        <inkml:channelProperties>
          <inkml:channelProperty channel="X" name="resolution" value="48.9172" units="1/cm"/>
          <inkml:channelProperty channel="Y" name="resolution" value="45.71429" units="1/cm"/>
          <inkml:channelProperty channel="T" name="resolution" value="1" units="1/dev"/>
        </inkml:channelProperties>
      </inkml:inkSource>
      <inkml:timestamp xml:id="ts1" timeString="2020-05-18T16:00:06.160"/>
    </inkml:context>
  </inkml:definitions>
  <inkml:traceGroup>
    <inkml:annotationXML>
      <emma:emma xmlns:emma="http://www.w3.org/2003/04/emma" version="1.0">
        <emma:interpretation id="{46692B19-BC81-479F-86F7-CC0BD4AAA115}" emma:medium="tactile" emma:mode="ink">
          <msink:context xmlns:msink="http://schemas.microsoft.com/ink/2010/main" type="writingRegion" rotatedBoundingBox="1050,12204 22822,11515 22984,16636 1212,17325"/>
        </emma:interpretation>
      </emma:emma>
    </inkml:annotationXML>
    <inkml:traceGroup>
      <inkml:annotationXML>
        <emma:emma xmlns:emma="http://www.w3.org/2003/04/emma" version="1.0">
          <emma:interpretation id="{73B91AD7-632F-4037-8E68-B32947A3BDEE}" emma:medium="tactile" emma:mode="ink">
            <msink:context xmlns:msink="http://schemas.microsoft.com/ink/2010/main" type="paragraph" rotatedBoundingBox="1054,12137 9236,12216 9229,12861 1047,12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4B78F9-7D84-40AB-8338-A82624133BF1}" emma:medium="tactile" emma:mode="ink">
              <msink:context xmlns:msink="http://schemas.microsoft.com/ink/2010/main" type="line" rotatedBoundingBox="1054,12137 9236,12216 9229,12861 1047,12782"/>
            </emma:interpretation>
          </emma:emma>
        </inkml:annotationXML>
        <inkml:traceGroup>
          <inkml:annotationXML>
            <emma:emma xmlns:emma="http://www.w3.org/2003/04/emma" version="1.0">
              <emma:interpretation id="{12AF70DC-37F6-432E-B81C-306EF9B39B13}" emma:medium="tactile" emma:mode="ink">
                <msink:context xmlns:msink="http://schemas.microsoft.com/ink/2010/main" type="inkWord" rotatedBoundingBox="1079,12231 1117,12776 1084,12779 1046,1223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-1250-1503 12 0,'0'0'45'0,"0"0"5"0,0 0 4 16,0 0-6-16,0 0-14 16,0-28-12-16,0 28-6 0,0 0-4 15,0 0-3-15,24 0-2 16,-24 0 0-16,0 0-1 0,0 0 0 0,0 0 0 15,0-23 0-15,0 23-1 16,0 0 0-16,0 0-1 0,0 0 0 0,0 0-1 16,0 0 1-16,0 0 0 0,0 0 0 15,0 0 0-15,0 0 1 0,0 0 0 16,0 0-1-16,0 0-1 0,0 0 0 0,0 0-2 16,0 0 1-16,0 23-1 15,0 5 0 1,0-28 0-1,0 23-1 1,0-23 2-16,0 25 0 0,0-25 0 0,0 24 1 16,0 2 0-16,0-26 1 0,0 24-1 15,0-24 0-15,0 26 0 16,0-1 0-16,0-25 0 0,0 24-1 16,0-24 1-16,0 24-1 0,0-24 0 15,0 26-1-15,0-26 0 0,0 25 0 0,25-25 0 16,-25 24 0-16,0-24 1 0,0 25 1 15,0-25 1-15,0 0 2 0,0 23 0 16,0-23 1-16,0 26-1 0,0-26 0 16,0 25-2-16,0-25 0 0,0 0-1 15,0 25 1-15,0-25-1 0,0 0 0 16,0 0-1-16,0 24 0 0,0-24-1 16,0 0 0-16,0 26-1 15,0-26-1 1,0 25 1 15,0-25 1-31,0 0 0 16,0 0 0-1,0 0 0-15,0 0 0 32,0 0-2-17,0-25 1 1,0-1-1 15,0 2 1 0,0 24 1 16,0-25-1-47,0 25 1 16,0 0-4 15,0 0-4-15,0 0-7-16,0 0-11 0,-25 0-26 15,25 0-22-15,0 0-7 0,0 0-2 16,0 0 3-16,0 0 10 16</inkml:trace>
        </inkml:traceGroup>
        <inkml:traceGroup>
          <inkml:annotationXML>
            <emma:emma xmlns:emma="http://www.w3.org/2003/04/emma" version="1.0">
              <emma:interpretation id="{7D53976A-4F71-4D8F-A1FC-A6D9C5520AAC}" emma:medium="tactile" emma:mode="ink">
                <msink:context xmlns:msink="http://schemas.microsoft.com/ink/2010/main" type="inkWord" rotatedBoundingBox="1379,12179 3014,12195 3008,12768 1373,1275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35.96">-878-1503 22 0,'0'0'40'0,"0"0"3"0,0 0-1 0,0-28-1 15,0 28-6-15,0 0-7 0,0 0-5 0,0 0-4 16,0 0-3-16,0 0-3 0,0 0-2 16,0 0-1-16,0 0-3 0,0 0 0 15,0 0-1-15,0 0 0 0,0 28 0 16,0-28 0-16,0 0-1 0,0 0 1 16,0 0 0-16,0 23 0 0,0-23 0 15,0 0-1-15,0 25 1 0,0-25 0 16,0 24 0-16,0-24 2 0,0 26-1 15,0-2 2-15,0-24-1 0,0 26 0 16,0-1-2-16,0-1 0 0,0 0-2 16,0 2-2-16,0-26 0 0,0 25-1 15,0-1 0-15,0 1-1 16,0-2 0-16,0-23 1 0,0 26-1 0,0-1 0 16,0 0 0-16,0-1 0 15,0-24-1-15,0 26 1 16,0-26 1-1,0 0-4-15,-25 0-2 16,25 0-6-16,0 0-6 0,0 0-11 16,0 0-21-16,0 0-17 0,0-26-8 15,-26 26-1-15,26 0 5 0,0-24 8 16</inkml:trace>
          <inkml:trace contextRef="#ctx0" brushRef="#br0" timeOffset="1440.82">-878-1503 5 0,'0'0'40'0,"0"0"7"15,0 0 3-15,0 0-4 0,0 0-7 16,0 0-12-16,0 0-8 0,0 0-6 15,24 0-4-15,-24-28-3 0,0 28-2 16,0 0-1-16,0 0 1 0,0 0 1 16,0 0 0-16,0 0 2 0,0 0 0 15,0 28-1-15,0-28 1 0,0 0-1 16,0 0 0-16,0 0 0 0,25 0 0 16,-25 0 0-16,0 0 1 15,0 0-1-15,0 23 0 0,0-23-1 0,25 0-1 16,-25 25 0-16,0-25-2 0,0 24 0 15,0-24-1-15,0 0 0 0,24 26-1 16,-24-2 1-16,0 2-1 16,25-26 0-16,-25 25 1 0,0-1-1 15,24-24 0-15,-24 24 0 0,0 2 0 16,25-26 0-16,-25 25 0 0,0-25 1 16,26 24-1-16,-26 1 0 15,25-25 1-15,-25 23-1 0,0-23-1 16,24 0 1-16,-24 26 0 0,0-26 1 15,25 0 0-15,-25 0 2 16,0 0 0-16,24 0 1 0,-24 0 1 16,0-26-1-16,0 26 0 0,0-23-1 15,25 23 0-15,-25-25 0 16,0 25 0-16,0-24 0 0,0-1 1 16,0-1-1-16,0 2-1 0,25 0 1 15,-25-1 1-15,0-1-1 0,0 2 0 16,0-2 1-16,0 2 0 0,0 24 0 15,-25-25 1-15,25 2-1 0,0 23 1 16,0-28-1-16,0 5 0 0,0 23 0 16,0 0-1-16,0-24 0 15,0 24-1-15,0 0 0 0,-25 0 0 0,25 0-1 16,0-25-1-16,0 25-2 0,0 0-2 16,0 0-4-16,0 0-3 0,0 0-6 15,0 0-6-15,0 0-10 16,0 0-21-16,0 0-16 0,0 0-5 15,0 0 0-15,0 0 4 0,0 25 9 16</inkml:trace>
          <inkml:trace contextRef="#ctx0" brushRef="#br0" timeOffset="2426.64">-432-1531 32 0,'0'0'41'0,"0"0"1"0,0 0 0 16,0 0-5-16,24 0-8 0,-24 0-6 15,0 0-3-15,0 0-2 0,0-23-2 16,25 23-1-16,-25 0-1 0,0 0-1 0,24 0 0 15,-24 0-1-15,25 0-1 16,-25 0-2-16,25 0 0 0,1 0-2 16,-3 0-1-16,-23 0-2 0,26 0-1 15,-1 0-1-15,-1 0 0 0,1 0-2 0,-25 0 1 16,24 0-1-16,1 0 0 0,-25 0 1 0,25 0-1 16,-25 0-1-16,26 0-4 0,-26 0-5 15,0 0-11-15,0 0-20 0,0 0-18 16,0 0-9-16,0 0 0 0,0 0 2 15,0 0 8-15</inkml:trace>
          <inkml:trace contextRef="#ctx0" brushRef="#br0" timeOffset="1987.65">-260-1503 21 0,'0'0'44'0,"0"0"6"0,0 0 0 16,0 0-4-16,0 0-12 0,0 0-9 15,0 0-8-15,0 0-4 0,26 0-4 16,-26 0-1-16,0 0-1 0,0 0 1 15,0 0 1-15,0 23 1 0,0-23 2 16,0 0 0-16,0 0 1 0,0 0-2 16,0 0 0-16,0 25-2 0,25-25-3 15,-25 24-1-15,0-24-2 0,0 26 0 16,0-2-1-16,0-24 0 0,24 26 1 16,-24-1 0-16,0-1 0 0,0 0 0 15,0-24-1-15,25 26 0 0,-25-1 0 16,0-1-2-16,0-24 1 0,0 0 0 15,0 25-1-15,0-2-1 16,0-23-5-16,0 0-7 16,0 0-9-16,0 0-19 0,-25 0-21 15,25 0-10-15,0 0-1 0,0 0 3 16,-24 0 8-16</inkml:trace>
          <inkml:trace contextRef="#ctx0" brushRef="#br0" timeOffset="3051.46">163-1503 43 0,'0'0'54'0,"0"0"3"0,0 0 0 31,-26 0-8-31,26 23-17 0,0-23-10 0,0 0-6 0,0 0-4 16,0 25 0-16,0-25-2 0,0 0 1 0,-25 24-1 15,25-24 1-15,0 26-2 0,0-26 1 16,0 24-2-16,0-24-1 0,0 26-2 16,0-1-2-16,0-25 0 0,0 24-2 15,0 0 0-15,0 2 0 16,0-1 0-16,0-1-1 0,0 1 1 15,25-25-1-15,-25 23 1 0,26-23-1 16,-26 26 0-16,23-26 1 0,-23 25-1 16,26-25 0-16,-26 0 0 0,23 0 0 15,-23 0 1-15,26 25-1 16,-26-25 1-16,25 0-1 0,-25 0 1 0,25-25 0 16,-25 25-1-16,24 0 1 0,-24-25 0 15,25 25-1-15,-25-26 1 0,26 3-1 16,-3-2 0-1,-23 1 0-15,0-1 1 0,0-1-1 16,26 26 0-16,-26-24-1 0,0 0-2 16,0 24 0-16,0-25-2 0,0-1-1 15,0 26-1-15,0-24 0 0,0 24-1 16,0-26-1-16,0 26-1 0,0-24-1 16,-26 24-2-16,26 0-2 0,0 0-6 15,0 0-14-15,0 0-14 0,0 0-7 16,0 0-3-16,0 0 1 0,0 0 6 15</inkml:trace>
          <inkml:trace contextRef="#ctx0" brushRef="#br0" timeOffset="3443.26">658-1480 42 0,'0'0'56'0,"0"0"6"0,0 0 3 15,0 0-8-15,0 0-16 0,0 0-11 16,0 0-6-16,25 25-4 0,-25-25-2 16,0 24-4-16,0-24-1 0,0 26-1 15,0-2-2-15,0-24-1 0,0 26-2 16,0-1-1-16,0-1-2 0,0 0-1 0,24 2-2 16,-24-26 0-16,0 25-3 0,0-1-5 15,0 1-10-15,0-25-25 0,0 23-23 0,0-23-13 16,0 26-4-16,0-26 2 0,0 0 7 15,0 0 24-15</inkml:trace>
        </inkml:traceGroup>
        <inkml:traceGroup>
          <inkml:annotationXML>
            <emma:emma xmlns:emma="http://www.w3.org/2003/04/emma" version="1.0">
              <emma:interpretation id="{7B04A059-383F-4DB5-9B20-AE2D2C5F229F}" emma:medium="tactile" emma:mode="ink">
                <msink:context xmlns:msink="http://schemas.microsoft.com/ink/2010/main" type="inkWord" rotatedBoundingBox="3258,12205 4080,12213 4076,12726 3253,1271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84.4">955-1531 19 0,'0'0'50'0,"0"0"5"0,0 0 5 15,25 0-3-15,-25 0-18 0,0 0-11 16,0 0-7-16,24 0-4 0,-24-23-3 16,0 23-3-16,25 0-2 0,-1 0-1 15,1 0-1-15,1 0-2 0,-26 0-2 16,49 0 0-16,-24 0-1 0,-1 0-1 16,1 0 0-16,0 0 0 0,1 0 0 15,-3 0-1-15,3 0 1 0,-1 0-1 16,-1 23-1-16,1-23-3 0,-1 0-4 0,-24 0-9 15,0 0-20-15,25 0-19 16,-25 0-9-16,0 0-2 0,25 0 0 16,-25 0 8-16</inkml:trace>
          <inkml:trace contextRef="#ctx0" brushRef="#br0" timeOffset="4226.05">1227-1578 29 0,'0'0'53'0,"0"0"7"0,0 0 3 0,0 0-4 16,0 0-19-16,0 0-11 0,0 0-6 15,0 0-5-15,0 0-2 0,0 0 0 16,25 0-1-16,-25 0 1 0,0 0 0 15,0 24 0-15,0-24-2 0,0 23-1 16,0 5-3-16,0-5-2 16,0 2-2-16,0-1-2 0,0 2-1 0,0-2-1 15,0 2-1-15,0-1 0 0,0-1 0 16,0 0-1-16,0 2 0 0,0-1 0 16,0-1 0-16,0 1 0 0,26-2 0 15,-26 3-1-15,0-26-3 16,0 25-4-16,-26-25-5 0,26 0-6 0,0 0-9 15,0 0-18-15,0 0-21 16,0 0-8-16,-25 0-2 0,25 0 2 16,0-25 7-16,0 25 19 0</inkml:trace>
          <inkml:trace contextRef="#ctx0" brushRef="#br0" timeOffset="4912.45">1724-1531 29 0,'24'0'62'0,"-24"0"8"16,0 0 7-16,0 28 2 0,0-28-24 15,25 23-14-15,-25-23-11 16,0 25-6-16,0-1-6 0,0 2-4 0,0-2-5 16,0 2-3-16,0-1-2 0,-25 23-1 15,25-22-2-15,0-1-2 0,0-1-6 16,25 1-7-16,-25-2-11 0,0 3-24 16,0-1-23-16,-25-25-9 0,25 25-1 15,0-25 4-15,25 24 8 0</inkml:trace>
        </inkml:traceGroup>
        <inkml:traceGroup>
          <inkml:annotationXML>
            <emma:emma xmlns:emma="http://www.w3.org/2003/04/emma" version="1.0">
              <emma:interpretation id="{10D709D2-C48C-435B-B038-0F0141EADBED}" emma:medium="tactile" emma:mode="ink">
                <msink:context xmlns:msink="http://schemas.microsoft.com/ink/2010/main" type="inkWord" rotatedBoundingBox="4473,12237 6582,12257 6576,12836 4467,1281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771.63">2170-1531 17 0,'0'0'51'0,"0"0"6"0,0 0 4 0,0 0-2 16,0 0-16-16,0 0-12 0,0 0-8 15,0 28-4-15,0-28-2 16,0 0-3-16,0 0 0 0,0 23-2 0,0-23 0 16,0 25 0-16,0-25-1 0,0 24 0 15,0-24 0-15,0 26-2 0,0-2 0 16,24 2-2-16,-24-1 0 0,0-1-2 15,0 0-1-15,0 2-1 0,0-1-2 16,0-1 1-16,25 1-1 0,-25-2-1 16,0 3 0-16,24-1 0 15,-24-25 1 1,25 0-1 0,-25-25 0-16,0 25 1 0,25-26-1 15,-25 3 0-15,25-2 0 16,-25 1 0-16,24-1 0 0,-24-1 0 15,26 2 0-15,-26 0 0 0,23-1-1 16,-23-1-1-16,26 26-2 0,-26-24-3 16,0-2-3-16,25 26-4 0,-25-24-3 15,0 24-3-15,25-25-4 0,-25 25-10 16,0-23-16-16,0 23-13 0,0 0-6 16,0 0 0-16,24 0 4 0,-24 0 11 15</inkml:trace>
          <inkml:trace contextRef="#ctx0" brushRef="#br0" timeOffset="6369.16">2614-1008 27 0,'0'0'51'0,"0"0"6"0,0 0 3 0,26 0-5 15,-26 24-19-15,0-24-11 16,0 0-5-16,0-24-3 0,25 24-1 0,-25 0-2 15,0 0-1-15,25-25-1 0,-25-1-2 16,24 26-1-16,-24-24-1 0,0-1-2 16,25 0-2-16,-25-1 0 0,26 3-2 15,-26-2 0-15,23-24-2 0,-23 23 1 16,26 2 0-16,-26 0-1 0,23-1 1 16,-23-1 0-16,0 2 0 0,26 24 0 15,-26-26-1-15,0 26 1 0,0-24 1 16,0 24 0-16,0 0 2 0,0 0 0 15,0-25 0-15,0 25 0 0,0 0-2 16,0 0 1-16,25 0-2 0,-25 25-1 16,0-25 2-16,0 0 0 0,0 0 0 15,0 0 1-15,0 24 1 16,0-24 1-16,25 0 0 0,-25 26-1 0,0-26 0 0,0 24 1 16,24 2 0-16,-24-26-1 15,0 25-1-15,25-1 0 0,-25-24 0 16,0 24-2-16,24 2 0 0,-24-1 0 15,0-1-2-15,25 1-5 0,-25-25-8 16,0 23-9-16,0-23-19 0,0 26-23 16,-25-26-15-16,25 25-3 0,0-25 2 15,0 0 8-15,-24 25 17 0</inkml:trace>
          <inkml:trace contextRef="#ctx0" brushRef="#br0" timeOffset="6635">2788-1231 20 0,'0'0'56'0,"0"-25"7"16,0 25 5-16,26 0 0 0,-26 0-21 15,23 0-15-15,-23 0-10 0,26 0-7 16,-1 0-4-16,-25 0-4 0,25 0-2 0,-1 0-4 16,-24 0-10-16,25 0-24 15,-25 25-22-15,24-25-12 0,-24 0-5 0,0 24-2 16,0-24 7-16</inkml:trace>
          <inkml:trace contextRef="#ctx0" brushRef="#br0" timeOffset="7995.56">3234-1405 39 0,'0'0'50'0,"0"0"5"0,0 0-2 0,0 0-7 16,0 0-14-16,0 0-11 0,0 0-5 15,0 0-4-15,0 0-1 16,0 0-1-16,0 0-1 0,0 24 1 0,0-24-1 16,0 0 1-16,0 26-1 15,0-26 0-15,0 25 0 0,0-25 1 0,0 24-1 16,0 0 1 0,0 2 0-16,0-1-1 0,0-1 0 0,0 1 0 0,0 24-3 15,0-24 0-15,-25 0-2 0,25-1-1 16,0 2-1-16,0-1-1 0,0-1 0 15,0 0-1-15,0-24 0 16,0-24 0 0,0 0-2-1,0-1-1-15,25-1-1 0,-25 2-3 16,0-26-1-16,0 24 0 0,0 3 0 16,26-26 2-16,-26 24 1 0,0-1 2 15,0-22 2-15,0 23 0 0,0-1 1 16,0 2 0-1,0-2 1-15,0 2-1 0,0 24 1 0,0-25 0 32,0 25 0-32,0 0 2 0,0 0 0 0,0 0 2 15,0 0 1-15,0 0 1 0,25 25 1 16,-25-25-2-16,0 0 0 0,0 24 0 16,0 2-2-16,24-26 1 0,-24 24 0 15,0-24-1-15,0 26 1 16,25-1 0-16,-25-25 0 0,0 24-1 0,25-24 0 15,-25 24-1-15,24-24-1 47,-24 0-1-47,0 0 0 0,25 0 0 0,-1 0 0 0,1 0 0 0,-25-24-1 0,26 24 0 0,-26-24 0 16,25-1 0-16,-1 25 0 0,-24-26 0 16,25 2 0-16,-25-2 0 15,0 2 1-15,24 24-1 0,-24-25 0 0,0 2 0 16,25-5 0-1,-25 28 1 1,0 0 0-16,0 0 0 16,0 0 1-16,0 28 1 0,0-28 1 15,0 0 0-15,0 23 1 0,0 2 0 16,0-25 0-16,0 24 1 0,0 2 0 16,0-2 2-16,0-24 0 0,0 26 0 15,0-1 0-15,25-1 0 0,-25 0-2 16,0 2-1-16,0-1-1 0,0-1-2 15,-25 1-1-15,25-2 0 0,0 3-1 16,0-1 0-16,0-25-4 0,0 25-4 16,0-25-7-16,0 24-9 0,0-24-10 15,0 0-23-15,0 26-25 0,0-26-11 16,-25 0-1-16,25 25 5 0,0-25 8 16,0 0 22-16</inkml:trace>
          <inkml:trace contextRef="#ctx0" brushRef="#br0" timeOffset="8903.08">3854-1306 40 0,'0'24'60'0,"0"-24"8"0,26 0 5 0,-26 0-6 15,0-24-19-15,23 24-12 0,-23 0-8 16,26 0-5 0,-1 0-4-16,-25-24-5 0,24 24-3 0,1 0-2 0,-25 0-4 15,24 0-1-15,1 0-2 0,-25 0-6 16,25 0-6-16,-25 0-9 16,0 0-18-16,0 24-23 0,0-24-15 15,0 0-5-15,-25 24 2 0,25-24 6 16,0 0 16-16</inkml:trace>
          <inkml:trace contextRef="#ctx0" brushRef="#br0" timeOffset="8668.61">3903-1381 14 0,'0'0'57'0,"0"26"9"0,0-26 7 16,0 0 5-16,0 25-19 0,0-25-18 0,0 0-11 15,0 24-8-15,-23-24-4 0,23 24-4 16,0 2-2-16,0-26-2 0,0 25-1 16,0-1-1-16,0 1-2 0,0-2 0 15,23-23-2-15,-23 26 0 0,0-1-1 16,0-25-1-16,0 25 0 0,0-25-1 15,0 24-1-15,0-24 1 16,0-24-1-16,26-1 1 16,-26 0-1-1,0-1-1-15,0 3-2 0,0-2-1 16,0 1-1-16,0-1-1 0,0-1 1 16,0 2-1-16,0 0 2 0,0-1 0 15,0 25 1-15,0-26 0 0,0 2 1 16,-26-2 0-16,26 26 1 0,0-24 1 15,0-1 0-15,0 25 1 0,-23 0 1 16,23-23 0-16,0 23 1 0,0 0 0 16,0 0 0-16,0-28 0 0,0 28-2 15,0 0 0-15,0 0 0 0,0 0 0 16,23 0 1 0,-23 0 0-16,0 0 2 0,26 0 0 0,-26 0 1 15,25 0-1-15,-25 0 1 0,24 0-1 16,-24 0 1-16,25 0-1 0,-1 28 1 15,-24-28-1-15,25 0 0 0,-25 0-1 16,25 0 0-16,-25 0-2 0,26 0 0 16,-26 0 0-16,23 0-1 15,-23 0 1-15,0 0 0 16,0 0-2-16,0 0-4 16,0 0-5-16,0 0-7 0,-23 0-9 0,23 0-15 15,0 0-22-15,-26 23-16 16,1-23-4-16,25 0 1 0,-25 25 5 15,25-25 14-15</inkml:trace>
          <inkml:trace contextRef="#ctx0" brushRef="#br0" timeOffset="9152.99">3903-1083 21 0,'0'0'60'0,"26"24"9"16,-26-24 6-16,0 0 4 15,25 0-21-15,-25 0-15 0,24 26-9 16,-24-26-5-16,25 0-4 0,-1 0-4 0,1 0-4 31,0-26-4-31,24 26-4 0,-23 0-2 0,-2 0-3 0,1-24-4 16,0 24-9-16,0 0-15 0,-25 0-34 0,24 0-21 16,-24 0-12-16,0 0-3 15,0 24 4-15,0-24 13 0</inkml:trace>
        </inkml:traceGroup>
        <inkml:traceGroup>
          <inkml:annotationXML>
            <emma:emma xmlns:emma="http://www.w3.org/2003/04/emma" version="1.0">
              <emma:interpretation id="{7110DACA-6136-4658-85DB-C09A40E6C76A}" emma:medium="tactile" emma:mode="ink">
                <msink:context xmlns:msink="http://schemas.microsoft.com/ink/2010/main" type="inkWord" rotatedBoundingBox="6929,12193 8415,12208 8409,12840 6923,1282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998.52">5167-1503 39 0,'0'0'58'0,"0"0"7"16,0 0 5-16,26 0-7 0,-26 0-18 15,0 0-13-15,23 0-4 0,-23 23-4 16,26-23-2-16,-1 0-1 0,0 0-2 16,-1 0-2-16,1 0-2 0,-1 0-3 15,1 0-2-15,26 0-3 0,-27 0-1 16,26 0-2-16,-26-23-1 0,1 23-2 15,-1 0 0-15,1 0-2 0,1 0-3 16,-26 0-8-16,25 0-10 0,-25 0-17 16,0 0-26-16,0 0-18 0,0 23-4 15,-25-23 1-15,25 25 8 0,0-25 16 16</inkml:trace>
          <inkml:trace contextRef="#ctx0" brushRef="#br0" timeOffset="10717.31">5390-1381 25 0,'0'0'53'0,"26"0"7"0,-26 0 5 16,0 0-3-16,0 0-19 0,0 0-10 15,0 0-8-15,0 26-3 16,0-26-2-16,0 25-1 0,25-25-1 0,-25 24-2 15,0-24 0-15,0 24 0 0,0 2-2 16,0-1-1-16,24-1-2 0,-24 1-2 16,0-2-2-16,0 3-2 0,0-1-2 15,0 0-1-15,0-25-1 0,0 24 0 16,25 2 0-16,-25-1 0 16,0-1-3-16,0-24-2 15,0 0-6-15,0 0-5 0,0 0-6 16,-25 0-6-16,25 0-9 0,0-24-15 15,0 24-14-15,0-25-9 16,-24 25 0-16,24-26 4 0,0 2 6 16,-25-1 18-16</inkml:trace>
          <inkml:trace contextRef="#ctx0" brushRef="#br0" timeOffset="11607.74">5738-1405 16 0,'0'0'53'16,"0"0"7"-16,0 0 6 0,24 0 0 15,-24 0-17-15,0 0-13 0,0 0-10 16,0 24-5-16,0-24-3 0,0 26-3 16,25-26-2-16,-25 25 0 0,0-1-1 15,0-24 1-15,24 24 0 0,-24 2-2 16,0-1-2-16,25-1-1 0,-25 1-3 16,0-2-1-16,0 3-2 0,0-1 0 15,0 0-1-15,0-25 0 0,26 24 0 16,-26 2-1-16,0-26 1 15,0 0-1 1,0-26 0-16,0 2 0 16,0-1 0-1,0 0 1-15,0-1-1 0,0 3-1 16,0-2 1-16,-26-24 0 0,26 23 0 16,0 2-1-16,0 0 1 0,0-1 0 15,0-25-1-15,0 24 1 0,0 2 0 16,0-1 0-16,-25 25 0 0,25-23 1 15,0-5-1-15,0 5 0 16,0 23 1-16,0-24 1 16,0 24 1-16,0 0 1 0,25 0 1 15,-25 0 2-15,0 0 1 0,26 0-1 16,-26 0 1-16,25 0 0 0,-25 0-1 16,24 0 0-16,1 0-2 0,-1 0 0 15,-24 0-2-15,25 0-1 0,0 0-1 16,1 0 0-16,-3 0-1 15,-23 0 0-15,26 0-5 0,-26 0-7 16,0 0-9-16,0 0-15 0,-26 0-29 16,26 24-21-16,-23-24-8 0,-3 0 1 15,26 0 6-15,-25 23 13 0</inkml:trace>
          <inkml:trace contextRef="#ctx0" brushRef="#br0" timeOffset="11857.75">5811-1330 29 0,'25'0'65'0,"-25"24"9"0,0-48 7 15,0 24 5-15,26 0-25 0,-26 0-17 16,25 0-9-16,-25 0-6 16,24 0-4-16,1-25-4 0,-25 25-2 0,24 0-4 15,1 0-3-15,-25 0-3 0,25 0-2 16,1 0-3-16,-26 25-1 0,23-25-1 15,-23 0-3-15,26 0-3 0,-26 0-9 16,25 24-9-16,-25-24-18 0,0 0-29 16,-25 0-20-16,25 0-6 0,0 24 1 15,-26-24 8-15,26 0 14 0</inkml:trace>
          <inkml:trace contextRef="#ctx0" brushRef="#br0" timeOffset="10278.24">4647-1405 16 0,'0'0'49'0,"0"0"6"0,0 0 5 16,0 0-4-16,0 0-14 0,0-26-12 0,0 26-7 15,0 0-3-15,25 0-3 0,-25 0-2 16,0 26-1-16,0-26 1 16,0 0-1-16,0 0 2 0,0 0 0 15,0 0 2-15,0 24 0 0,0-24 0 16,0 26 0-16,0-1-1 0,0-1-1 0,0-24 0 15,-25 24-1-15,25 27-3 16,0-27-1-16,0 1-2 0,0-2-2 16,0 28-2-16,-25-26-2 0,25-1-1 0,0 2-1 15,0-1 0-15,0-1-1 0,0 0-1 16,0-48 0 0,0 0 1-1,0-1-1-15,25-1 1 16,-25 2-1-16,0-26 0 0,25 24-1 0,-25-22 0 15,25 24 0-15,-25-27 0 16,0 27 0-16,0 0 2 0,0-1-1 16,24-1 1-16,-24 2 1 0,0 48-1 47,0 2 0-32,0-1 0-15,0-1 0 16,25 0 0-16,-25 2 0 0,0-1 0 15,24-1 0-15,-24 1 0 16,26-2 0-16,-26 3 1 0,25-1-1 0,0 0 0 16,-1-25 0-16,-24 24 0 15,25-24 1-15,0 0-1 0,-25-24 0 16,24 24 0-16,1-25 1 0,-1-26-1 16,2 28 0-16,-26-2 1 15,25 1-1-15,-25-1 0 0,0-25 0 16,25 26 0-16,-25-1 0 0,0-1 0 15,0 2 0-15,0-2 0 0,0 2 0 16,-25-1 0-16,25 2 0 16,0 23-3-16,0 0-3 15,0-28-4-15,0 28-4 0,-25 0-6 0,25 28-9 16,0-28-10-16,0 0-25 0,0 0-17 16,0 23-7-16,0-23 0 15,0 25 6-15,0-25 11 0</inkml:trace>
        </inkml:traceGroup>
        <inkml:traceGroup>
          <inkml:annotationXML>
            <emma:emma xmlns:emma="http://www.w3.org/2003/04/emma" version="1.0">
              <emma:interpretation id="{3CC91CDE-48D2-46BA-A868-63AE8982403D}" emma:medium="tactile" emma:mode="ink">
                <msink:context xmlns:msink="http://schemas.microsoft.com/ink/2010/main" type="inkWord" rotatedBoundingBox="9080,12305 9235,12306 9230,12778 9076,12777"/>
              </emma:interpretation>
              <emma:one-of disjunction-type="recognition" id="oneOf5"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"</emma:literal>
                </emma:interpretation>
                <emma:interpretation id="interp7" emma:lang="" emma:confidence="0">
                  <emma:literal>e</emma:literal>
                </emma:interpretation>
                <emma:interpretation id="interp8" emma:lang="" emma:confidence="0">
                  <emma:literal>a</emma:literal>
                </emma:interpretation>
                <emma:interpretation id="interp9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2891.42">6828-1431 5 0,'0'0'49'0,"0"0"8"0,0 0 5 0,-25 0-2 16,25-24-7-16,0 24-16 0,0 0-9 16,0 0-5-16,0 0-3 0,0 0 1 15,0 0-1-15,0 0-1 0,0 0-2 16,0 0-2-16,0 0-1 0,0 0-1 15,0 24-1-15,0-24-2 0,0 0-1 16,0 26-1-16,0-26-1 16,0 0-1-16,0 24-2 0,0-24-1 0,0 26 0 15,0-26-1-15,25 0-1 0,-25 0 0 16,0 0 0-16,25-26-1 16,-25 2 0-1,0-2 0-15,0 2 0 16,0 24 1-16,0-25-1 15,-25 25 0-15,0 25 0 47,25-25-3-47,0 0-4 0,0 24-10 0,0-24-12 16,0 0-29-16,0 26-22 0,0-26-10 16,0 0-1-16,0 24 5 0,-26-24 11 15</inkml:trace>
          <inkml:trace contextRef="#ctx0" brushRef="#br0" timeOffset="13516.97">6828-1033 31 0,'0'0'55'0,"0"0"6"0,0 0 1 15,0 0-5-15,0 0-18 16,0 0-15-16,0 0-8 0,0 0-6 16,0 0-3-16,25-26 0 0,-25 26-1 15,0 0 1-15,0 0 1 16,0 26 0-16,0-26-1 0,24 0 0 15,-24 0-2-15,0 0-1 0,0 0-2 16,25 0 1-16,-25 0-1 0,0 0 0 16,0 0 1-16,0 0 0 0,0 0-1 0,26 0 1 15,-26-26-2-15,0 26 0 16,0 0 0-16,0-24 0 0,0 24 2 16,0-25 1-16,0 25 2 0,-26 0 2 0,26-25 1 15,0 25 1-15,0 0-1 0,0 25 0 16,0-25-2-16,-25 0-2 0,25 0-1 0,0 25-1 15,0-25-1-15,0 24-1 16,0-24 0-16,0 26-1 16,25-26 0-16,-25 0-3 15,0 0-6 1,0 0-8-16,0 0-21 0,0 0-27 0,0 0-15 0,-25 0-5 16,25 0 1-16,0 0 8 0,-24 25 17 15</inkml:trace>
          <inkml:trace contextRef="#ctx0" brushRef="#br0" timeOffset="12107.6">5887-1008 40 0,'0'0'67'0,"24"24"8"16,-24-24 8-16,25 0 1 0,-25 0-24 16,24 0-15-16,1 0-8 15,0 0-7-15,-25 0-5 0,49 0-6 0,-23 0-5 16,-1 0-3-16,-1 0-4 0,1 0-2 15,-1-24-3-15,1 24-1 0,0 0-5 16,1 0-7-16,-26 0-12 0,23-25-23 16,-23 25-29-16,0 0-17 0,0 0-4 15,0 25 3-15,0-25 9 0,0 0 20 16</inkml:trace>
        </inkml:traceGroup>
      </inkml:traceGroup>
    </inkml:traceGroup>
    <inkml:traceGroup>
      <inkml:annotationXML>
        <emma:emma xmlns:emma="http://www.w3.org/2003/04/emma" version="1.0">
          <emma:interpretation id="{419279CC-ADCE-4470-AB68-370794F5ED02}" emma:medium="tactile" emma:mode="ink">
            <msink:context xmlns:msink="http://schemas.microsoft.com/ink/2010/main" type="paragraph" rotatedBoundingBox="2289,13474 20310,12884 20363,14509 2342,150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EE4235A-CF42-4DE2-8BE6-22CE25A862F1}" emma:medium="tactile" emma:mode="ink">
              <msink:context xmlns:msink="http://schemas.microsoft.com/ink/2010/main" type="line" rotatedBoundingBox="2289,13474 20310,12884 20363,14509 2342,15099"/>
            </emma:interpretation>
          </emma:emma>
        </inkml:annotationXML>
        <inkml:traceGroup>
          <inkml:annotationXML>
            <emma:emma xmlns:emma="http://www.w3.org/2003/04/emma" version="1.0">
              <emma:interpretation id="{5B851FB6-7A27-4C50-B541-77B1E710CC40}" emma:medium="tactile" emma:mode="ink">
                <msink:context xmlns:msink="http://schemas.microsoft.com/ink/2010/main" type="inkWord" rotatedBoundingBox="2300,13796 3170,13768 3196,14561 2325,14589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-110898.03">744 602 15 0,'0'0'43'0,"0"0"6"0,0 0-1 15,0 0-5-15,0 0-13 0,0 0-12 16,0 0-7-16,0 0-4 0,0 0-2 16,0 0-2-16,0 0 1 0,0 0 0 15,26 0 0-15,-26 0-1 0,0 0-1 16,0 0 0-16,23 0-1 16,-23 0 0-16,0 0 0 0,0 0 0 0,26 0 0 15,-26 0 0-15,0 0 1 16,25-26-1-16,-25 26 0 0,0 0 1 15,0 0 0-15,24 0 0 0,-24-23 1 16,0 23 0-16,0 0 0 0,0 0 0 16,0-25 1-16,0 25 0 0,0 0 0 15,0-24 1-15,0 24 0 0,0 0-1 16,0 0 1-16,0-25-1 0,0 25 0 16,0 0-1-16,0 0 1 15,-24-26-1-15,24 26 1 16,0 0 0-16,0 0-1 0,0 0 0 0,-25 0-1 0,25-24 1 15,0 24-2-15,0 0 0 0,-26 0 0 16,3 0-1 0,23 24 0-16,0-24 2 15,-26 0 0 1,26 0 0-16,0 0 0 0,0 26 1 16,0-26-1-16,0 0-1 0,-25 25 0 15,25-1 0-15,0-24 0 16,0 25 0-16,0-2-1 15,-25-23 0-15,25 0 1 16,0 26-1-16,0-26 1 16,0 25 0-16,25-25-1 0,-25 0 1 15,0 25 0-15,0-25 0 16,0 24 0-16,0-24 0 16,25 0 0-16,-25 26 1 0,0-26-1 0,0 0 2 15,26 25 0-15,-26-25 1 0,0 0 0 16,23 0 1-16,-23 24 0 0,0-24-1 15,26 0 0-15,-26 0-2 0,25 0 0 0,-25 0-3 0,24 24-5 16,-24-24-9-16,25 0-26 0,-25 0-21 0,0 0-11 16,0 0-4-16,0 0 1 15,0 0 8-15</inkml:trace>
          <inkml:trace contextRef="#ctx0" brushRef="#br1" timeOffset="-111968.08">347 81 10 0,'0'0'33'0,"0"0"2"0,-25 0-1 0,25 0-5 0,0 0-5 0,0 0-6 0,0-24-4 16,0 24-2-16,-24 0-1 0,24 0 0 15,0 0-2-15,0 0 0 0,0 0-2 16,0 0-2-16,0 0 0 0,0 0-1 16,0 0-2-16,-25 0 0 0,25 0 0 15,0 0-1 1,0 0 0-16,0 0 0 16,0 0 1-16,0 0 0 15,0 0 2-15,0 0-1 0,0 0 1 0,0 0 0 16,0 0-1-16,-24-24 0 0,24 24 0 15,0 0 0-15,0 0-1 0,-25 0 0 16,25 0-1-16,0 0 1 16,-25 0 1-16,25-25-1 0,-24 25 0 0,24 0 0 15,0 0 0-15,-25 0 0 16,25 0 0-16,-26 0 0 0,26 0-1 0,0 0 0 16,-25 0-1-16,25 0 0 15,-24 0 0-15,-1 25 0 16,1-25 0-1,24 24 0 1,-25-24 0-16,25 24 1 16,0-24 0-1,0 26-1 17,0-1 0-32,0-25 1 0,0 0 0 0,0 0 0 15,25 0 0-15,-25 25 1 0,0-25 0 16,0 0 0-16,0 0-1 0,24 24 0 0,-24-24 0 15,0 0 0-15,25 0-1 16,-25 23 1-16,24-23-1 0,1 0 0 16,1 28 0-1,-26-28 0-15,25 0 0 0,-1 23 0 16,-24-23-1-16,25 0 1 0,0 0 0 16,-25 25 0-16,24-25 0 15,1 0 0-15,-25 24 0 0,24-24 0 16,1 26 0-16,1-26 1 15,-1 24-1-15,-1-24 0 16,-24 0 1-16,25 26-1 0,-1-1 0 31,-24-25 2-31,0 0 1 0,25 24 1 16,-25-24 1-16,0 24 0 0,0-24 0 16,25 26 0-16,-25-26 0 0,0 25-1 15,0-25 0-15,0 24 1 0,0-24 0 16,0 25 0-16,0-25 0 0,0 23-1 0,0-23 0 15,0 0 0-15,0 26 0 16,0-26 0-16,0 0 0 0,-25 0-1 16,25 25 1-16,0-25 0 0,0 0 0 15,-25 0 0-15,25 25 0 0,-24-25 0 0,24 0 0 16,-25 0 1 0,25 0-1-16,-24 24 1 0,-1-24-1 0,-1 0 1 15,1 0-1-15,25 0-1 0,-24 0 0 16,-1 0-1-16,1 26-1 0,-1-52-1 15,0 26 1-15,1 0-1 0,-1 0 0 16,-1 0 0-16,1 0-1 16,1-24 1-16,24 24-1 0,0 0-2 0,-25 0-2 15,25 0-4-15,0 0-7 16,-24 0-7-16,24 0-20 0,0 0-21 0,0 0-10 16,0 0-3-16,0 0 3 0,0 0 6 15,24 0 19-15</inkml:trace>
          <inkml:trace contextRef="#ctx1" brushRef="#br1">546 432 0</inkml:trace>
        </inkml:traceGroup>
        <inkml:traceGroup>
          <inkml:annotationXML>
            <emma:emma xmlns:emma="http://www.w3.org/2003/04/emma" version="1.0">
              <emma:interpretation id="{968B0D8A-77F6-4C89-9454-EEDFD84404F5}" emma:medium="tactile" emma:mode="ink">
                <msink:context xmlns:msink="http://schemas.microsoft.com/ink/2010/main" type="inkWord" rotatedBoundingBox="4277,14017 6541,13943 6574,14960 4311,15034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-108014.49">3223 304 30 0,'0'0'48'0,"0"0"5"16,0 0-1-16,0 0-6 15,0 0-17-15,0 26-10 0,24-26-6 16,-24 0-4-16,0 24-1 0,0-24 0 0,0 26-1 16,0-1-1-1,0-25 2-15,0 24-1 0,0 0 0 0,25 2 0 0,-25-26-2 16,0 25 0-16,0-1-2 15,0 1 0-15,24-25-1 0,-24 23 0 0,0-23-1 16,0 26 0-16,0-26 1 0,0 0 0 16,0 0 0-16,0 0 1 15,0 0-2-15,0-26 0 0,0 26 0 0,25-23-1 16,-25-2 0-16,0 1 0 16,25-1 0-16,-25-1 0 15,25 2 0-15,-25 24 0 16,0-24 1-1,24 24-1-15,-24 0-1 0,0 0-2 16,26 0-6-16,-26 0-12 16,0 0-18-16,0 0-17 0,23 0-8 15,-23 0-2-15,0 24 3 0,0-24 10 0</inkml:trace>
          <inkml:trace contextRef="#ctx0" brushRef="#br1" timeOffset="-107195.68">3916 627 41 0,'0'0'64'0,"0"25"5"0,0-25 5 0,0 0-4 16,0 0-26-16,-26 0-14 15,26 24-9-15,0-24-6 0,-23 0-2 0,23 26-2 16,-26-1-3-16,26-25-1 63,-23 24-1-63,-3 0-2 0,26 2-1 0,-25-1-1 0,1-1-1 0,-1 24 0 0,0-20-1 0,25-5 0 0,-26 2 0 0,3 25-4 0,23-25-3 0,-26 0-5 0,26-2-7 15,0 2-9-15,-24 1-19 0,24-26-18 16,0 24-6-16,0-24 0 0,0 25 3 15,0-25 8-15</inkml:trace>
          <inkml:trace contextRef="#ctx0" brushRef="#br1" timeOffset="-107469.86">3743 453 37 0,'0'0'52'0,"0"0"4"0,0 0 0 16,0 0-7-16,0 0-18 16,-25 0-12-16,25 0-6 0,0 26-3 15,0-26-3-15,0 0 0 0,0 0-1 16,0 25 0-16,0-25 0 0,0 0-1 15,0 24 0-15,0-24 0 0,25 25 0 16,-25-25-1-16,0 0 1 0,0 23 0 16,24-23 1-16,-24 26 0 0,0-26 0 15,25 0 0-15,1 25 0 0,-26-25-1 16,23 0-1-16,3 0-1 0,-26 0 0 16,23-25-2-16,3 25 1 0,-26 0-2 15,25-26 1-15,-25 3-1 0,25-2 0 16,-25 1-1-16,0 24-1 15,0-25 1-15,0-1-2 0,0 2 1 16,0 24-1-16,-25-24 1 0,25 24 1 16,0-25-1-16,-25 25 1 0,-1 0 0 15,26 0 0-15,-23 25-3 0,23-25-2 16,-26 0-4-16,3 24-7 0,23 0-19 0,-26-24-17 16,26 26-11-16,0-26-2 15,0 25 1-15,0-1 5 0</inkml:trace>
          <inkml:trace contextRef="#ctx0" brushRef="#br1" timeOffset="-106830.09">4189 528 21 0,'0'0'54'0,"0"25"5"15,0-25 3-15,0 23-2 0,0 3-23 0,0-1-17 16,0-25-10-16,0 25-4 0,0-25-5 16,0 24-4-16,0-24-5 0,24 0-7 15,-24 0-15-15,0 0-14 0,0 0-9 16,0 0-1-16,0-24 0 0,0 24 7 15</inkml:trace>
          <inkml:trace contextRef="#ctx0" brushRef="#br1" timeOffset="-106657.66">4238 204 2 0,'0'-23'61'0,"0"23"9"0,0 0 5 16,0-24 3-16,0 24-13 15,0 0-35-15,0 0-26 0,0 0-24 0,0 0-23 16,0 0-18-16,0 0-7 0,0 0 0 16,0 0 5-16,0 0 13 0</inkml:trace>
          <inkml:trace contextRef="#ctx0" brushRef="#br1" timeOffset="-109162.71">1983 453 13 0,'0'0'48'0,"0"0"6"0,0 0 3 15,0 0-3-15,0 0-17 0,0 0-13 16,0 26-7-16,0-26-6 0,0 0-2 16,0 0 0-16,0 0-1 0,0 0 1 15,25 0-1-15,-25 0 1 0,0 0-1 16,0 0-1-16,25 0-1 15,-25 0-2-15,0 0-1 0,24 0 0 16,-24 25-2-16,0-25 0 0,25 0 0 0,-25 0 0 16,0-25 0-16,24 25-1 0,-24 0 1 15,25 0-1-15,-25-26 1 16,26 26-1 0,-26-24 1-16,0 0-1 15,0 24 1-15,0-25-1 0,0-1 1 16,0 26 0-1,-26-24-1-15,26 24 1 0,0-26 0 0,-25 26-1 0,25 0 1 0,0 0 0 16,-24 0 0-16,24 0 0 16,0 0 0-16,-25 0 0 15,25 0 0-15,-24 0 0 16,24 26-1-16,0-26 1 0,-25 24 0 16,25 2-1 15,0-1 0-31,0-25 1 0,0 24-1 0,0 0 1 15,0 2 0-15,0-26 0 16,0 25 0-16,0-25 1 0,0 24-1 0,0 1 0 16,0-25 1-1,0 23 0-15,25-23-1 0,-25 26 1 0,0-26 0 0,0 25 0 16,24-25 0-16,-24 0 1 0,0 25 1 16,25-25 1-16,-25 0 0 15,0 0 1-15,0 24-2 0,24-24 1 0,-24 0-2 16,0 0 0-16,25 0-2 0,-25-24 0 15,0 24 0-15,26 0 0 0,-1-25-1 16,-25 25 1 0,24-25-1-16,-24-1 0 15,25 26 0-15,-25-23 0 0,0 23 1 16,24-25-1-16,1 1 0 16,0-1 0-1,-25-1 0 1,26 26 0-1,-26-24 0 1,23 24 0-16,3 0 0 31,-26 0 1-15,0 24-1 0,25-24 1-16,-25 26-1 15,0-1 0 1,0-1 0-16,24 1 0 15,-24-25 1-15,0 23-1 16,25-23-1 0,-25 26 1-16,0-26 0 15,0-26 0-15,24 26 0 16,-24-23 1 0,25-2-1-16,0 1 0 0,-25-1 0 15,26 25 0-15,-26-26-1 0,24 2 1 16,1 0 0-16,0-1 0 15,-25 25-1-15,24 0 1 16,-24 0 1-16,0 0-1 16,0 25 0-16,25-25 0 0,-25 24 1 15,0 0 0-15,0 2 0 16,0-1 0-16,24-1-1 16,-24-24 1-16,0 25 0 0,0-2-1 15,0-23-1-15,0 26-1 0,0-26-4 16,0 25-6-16,0-25-7 0,0 0-19 15,-24 0-24-15,24 0-11 0,0 0-5 0,0 0 3 16,0 0 4-16,0 0 20 16</inkml:trace>
          <inkml:trace contextRef="#ctx0" brushRef="#br1" timeOffset="-108532.58">2900 576 25 0,'0'-23'47'0,"0"23"4"0,0 0 2 16,0 0-8-16,25 0-19 0,-25 0-10 16,0 0-8-16,24 0-2 0,-24 0-2 15,0 0-2-15,25-25 1 0,-25 25-1 16,0 0 1-16,26 0-1 0,-26-24 1 16,0 24 1-16,0 0 0 0,24-25 1 15,-24 25 0-15,0 0 0 0,0-26 0 16,0 26 1-16,0-24 0 0,0 24 0 15,0 0 0-15,0-24 0 0,0 24-1 16,0 0 0-16,0-25 0 0,-24 25-1 16,24 0-1-16,0 0 0 0,0 0 0 31,0 0-1-31,-26 0 0 0,26 0-1 16,0 0-1-16,0 0 1 0,-25 0-1 15,25 25 0-15,0-25 1 16,0 24 0-16,0-24 0 15,0 24 2-15,-24-24 0 0,24 26 1 0,0-1 0 16,0-25 2 15,0 24-1-31,0 1 1 0,0-25 0 0,0 23-1 0,24-23 0 0,-24 26-1 0,0-26 0 16,0 25-1-16,25-25 0 0,-25 25 0 0,0-25 0 16,26 0-1-16,-26 24 0 0,0-24 0 15,24 0 0-15,-24 26-1 16,25-26 0-16,-25 0-2 0,0 0-3 15,0 0-6-15,0 0-12 16,0 0-26-16,0 0-18 0,0 0-10 0,0 0-1 16,0 0 3-16,0-26 11 0</inkml:trace>
        </inkml:traceGroup>
        <inkml:traceGroup>
          <inkml:annotationXML>
            <emma:emma xmlns:emma="http://www.w3.org/2003/04/emma" version="1.0">
              <emma:interpretation id="{D5B8657D-B05B-4DD9-B8F3-182974EDB009}" emma:medium="tactile" emma:mode="ink">
                <msink:context xmlns:msink="http://schemas.microsoft.com/ink/2010/main" type="inkWord" rotatedBoundingBox="6857,14169 7003,14164 7013,14487 6868,1449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-105490.45">4610 528 14 0,'0'0'34'15,"24"-24"2"-15,-24 24-3 0,0 0-5 16,25 0-9-16,-25 0-8 0,0-25-5 16,0 25-2-16,25 0 0 0,-25 0 0 15,0-26 1-15,0 26 2 0,0 0 1 0,0-24 3 16,0 24 2-16,0 0 0 16,0 0 0-16,0-24 1 0,0 24-1 15,0 0-1-15,0 0-2 0,0 0-1 16,0-25-2-16,-25 25-1 0,25 0-1 15,0 0-2-15,0 0 0 0,-25 25-1 16,25-25 1-16,0 0-1 0,-24 0 1 16,24 0-1-16,0 24 0 0,-25-24 0 15,25 0 1-15,0 24-1 0,0-24 1 16,0 0 1-16,-24 26 1 0,24-26 1 16,0 25 0-16,0-1 1 0,0-24 1 15,0 25 1-15,0-25 1 0,0 23 0 16,24-23-1-16,-24 26 0 0,0-26-1 15,0 25 0-15,25-25-2 0,-25 0 0 16,0 25-1-16,24-25-2 0,-24 0-1 16,25 0 0-16,-25 0-3 0,25 24-5 15,-25-24-13-15,0 0-29 0,0 0-21 16,26 0-10-16,-26 0-5 0,0 0 3 0,0 26 10 16</inkml:trace>
        </inkml:traceGroup>
        <inkml:traceGroup>
          <inkml:annotationXML>
            <emma:emma xmlns:emma="http://www.w3.org/2003/04/emma" version="1.0">
              <emma:interpretation id="{F33E1ED6-275B-4B18-9B60-C48E78C9AE61}" emma:medium="tactile" emma:mode="ink">
                <msink:context xmlns:msink="http://schemas.microsoft.com/ink/2010/main" type="inkWord" rotatedBoundingBox="8243,14094 8448,14087 8458,14412 8254,14419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-104459.02">6046 453 30 0,'0'-24'46'0,"26"24"4"0,-26 0-2 31,0 0-7-31,0 0-14 0,25 0-10 0,-25 0-6 0,0 0-3 0,0-24-2 16,25 24-2-16,-25 0-1 0,0 0 1 16,24-25 0-16,-24 25-1 0,0 0 2 15,0-26-1-15,0 26 0 16,0 0 1-16,0-24 0 0,0 24 0 16,0 0 1-16,0 0-1 0,0 0 1 15,0 0-2-15,-24-26 1 0,24 26-1 16,0 0 1-16,-25 0 0 15,25 0 1-15,0 0-1 0,-25 0 1 0,25 26-1 16,-26-26-2-16,26 0 0 16,-24 0-1-16,24 0-1 0,0 0 0 15,-25 0 0-15,25 24 0 0,0-24 1 16,-24 0 1-16,24 0 1 0,0 26 1 0,-25-26 0 16,25 25 0-16,0-25 0 0,0 24-1 15,0-24 2-15,0 24 0 0,0 2 1 16,0-26 0-16,0 25 1 0,0-1 0 15,0-24 0-15,25 25-1 16,-25-25-1-16,0 23-1 0,24-23-1 0,-24 26-1 16,25-26-1-16,-25 25 0 0,24-25-1 15,2 0-1-15,-26 0 1 0,25 0-1 16,0 0-4-16,-25 0-8 16,24 0-20-16,-24-25-29 0,0 25-17 15,0 0-8-15,0 0 0 0,0 0 6 16,0 0 17-16</inkml:trace>
        </inkml:traceGroup>
        <inkml:traceGroup>
          <inkml:annotationXML>
            <emma:emma xmlns:emma="http://www.w3.org/2003/04/emma" version="1.0">
              <emma:interpretation id="{CAF2C652-FE1A-47CF-8FB5-EB42347133BB}" emma:medium="tactile" emma:mode="ink">
                <msink:context xmlns:msink="http://schemas.microsoft.com/ink/2010/main" type="inkWord" rotatedBoundingBox="9336,13993 11388,13926 11405,14436 9353,14503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-103282.69">7335 280 25 0,'0'0'42'0,"0"0"3"0,0 0 0 15,0 0-3-15,0 0-9 0,0-25-9 16,0 25-5-16,0 0-5 0,0 0-2 15,0 0-3-15,0 0-2 0,0 0-1 16,0 0-1-16,0 0-1 0,0 0 0 16,0 0 1-16,0 0-1 0,0-23 0 15,-23 23 1-15,23 0-1 0,0 0-1 16,-26 0 1-16,26 0-2 0,-25 0 0 16,25-28 0-16,-25 28-1 0,25 0 1 15,-24 0-1-15,-1 0 2 0,25 0-1 0,-24 0 1 16,-1 0 0-16,25 28-1 15,-26-28 0-15,3 0-1 0,23 0 1 16,-26 23-1 0,26-23 0-16,-25 0 0 0,25 25-1 0,0-1 1 15,0 2-1 1,25-26 1 0,-25 24 0-16,26-24 0 0,-3 0 1 0,-23 0 0 15,26 0 0-15,-1 26 0 0,-1-26-1 16,1 0 0-16,-1 0-1 0,1 0 1 15,0 0-1-15,1 0 0 0,-3 0 0 0,-23 25 2 16,26-25 0 0,-26 0 3-16,25 0 1 0,-25 24 1 0,0-24 1 15,0 24 0-15,-25-24-2 0,25 0 0 16,-26 26-1-16,26-26-1 0,-23 25-1 0,-3-25-1 16,1 24 0-16,0-24-1 15,25 0 0-15,-24 0 0 0,-1 0-1 16,1 0 0-16,24 0-4 0,-25 0-4 15,25 0-8-15,-26 0-14 0,26 0-23 0,0 0-17 16,0-24-6-16,0 24 0 0,26 0 5 16,-26 0 14-16</inkml:trace>
          <inkml:trace contextRef="#ctx0" brushRef="#br1" timeOffset="-103070.21">7558 304 35 0,'0'0'59'0,"0"26"5"15,0-26 4-15,0 24-7 0,0-24-24 16,0 26-16-16,0-26-9 0,0 25-6 16,0-1-5-16,0-24-7 0,0 24-9 15,0-24-20-15,-23 26-16 0,23-26-9 16,0 0-3-16,0 0 2 0,23 0 8 15</inkml:trace>
          <inkml:trace contextRef="#ctx0" brushRef="#br1" timeOffset="-102106.31">7781 627 36 0,'0'0'44'0,"0"0"1"0,0 0-1 15,0 0-6-15,26-25-11 16,-26 25-7-16,0 0-6 0,0-26-3 0,23 26-2 16,-23-23-1-16,0 23-1 0,26-25 0 15,-26 1-2-15,0 24 1 0,25-25-1 16,-25-1 0-16,25 26 1 0,-25-24-1 16,24 0 1-1,-24-1 0-15,0 25-1 0,25-26-1 0,-25 26 0 0,0-24-1 16,26 24 0-16,-26-26 0 0,0 26 0 15,23 0 0-15,-23 0 2 0,0-24 1 16,0 24 0-16,0 0 1 0,0 0 1 16,26 24 0-16,-26-24-1 0,0 0 0 15,0 26-1-15,0-26-1 0,0 24 0 16,0-24-1-16,0 26-1 0,0-26 1 16,0 25-1-16,0-25-1 0,0 24 1 15,0-24-1-15,0 24-1 16,0-24 0-16,0 0 0 0,0 26 0 15,0-26-1-15,0-26 0 16,23 26 1-16,-23-24-1 16,26 24 0-1,-26-24 0-15,25-1 0 0,-25-1 0 16,25 26 1-16,-25 0 0 16,24 0 2-16,-24 0 0 0,0 0 2 15,0 0 0-15,25 0 0 0,-25 0 0 16,0 26 0-16,0-26-2 0,24 0 1 15,-24 25-1-15,0-1 1 0,0-24 0 16,25 24-1-16,-25-24 0 0,0 0 0 16,0 26-1-16,26-26-1 31,-26 0 0-31,0 0-1 0,25 0 1 0,-25-26-1 0,24 26 0 0,1-24 0 16,0 24 0-16,-25-24 0 15,24 24 0-15,-24-25 0 0,25 25 1 16,-1 0-1-16,1 0 0 15,-25 25 0-15,26-25 1 16,-26 24-1-16,0 0 0 16,0 2-1-16,0-26-5 15,0 25-7-15,0-25-17 0,0 24-31 16,0-24-19-16,0 0-8 0,-26 0-1 16,26 0 6-16,0 0 14 0</inkml:trace>
          <inkml:trace contextRef="#ctx0" brushRef="#br1" timeOffset="-101303.31">8648 652 14 0,'0'0'46'0,"0"0"5"0,0 0 3 0,0 0-4 16,26 0-15-16,-26 0-11 0,0-25-9 15,0 25-3-15,0 0-2 0,0 0 0 16,25-25 0-16,-25 25-1 0,0-26 1 16,25 26-1-16,-25-23 0 0,0 23-2 15,0-25-1 1,24 1-1-16,-24 24-1 0,0-25 0 16,25-1-1-16,-25 26 2 0,0-24-1 15,24 0 2-15,-24 24-1 0,0 0 1 16,0-25-1-16,0 25 1 0,25 0 1 15,-25 0 1-15,0 0 0 0,0 0 2 16,0 0-1-16,0 0 0 0,0 0-1 16,0 25-1-16,0-25-1 0,0 24-1 15,0-24-1-15,0 24-1 0,0-24 0 16,0 26-1-16,0-26-1 0,0 25 0 16,0-25 0-16,0 24 0 15,25-24-1 16,-25-24 0-31,26-1 0 16,-26-1 0 0,24 26 0-16,1 0 0 15,-25 0 1-15,0 0 1 16,0 0-1-16,0 0 1 16,25 26 1-16,-25-26 0 0,0 0-1 15,0 25 0-15,0-25-1 0,0 0 1 16,24 0-1-16,-24 0-1 15,25 0 0 1,-25-25 0-16,24 25 0 0,1-26 0 16,0 26 0-16,1 0 1 15,-26 26 0 17,0-1-1-32,0-1 0 0,0 1-1 15,0-25-5-15,0 23-8 16,-26 3-16-16,26-26-34 0,-25 25-17 0,25-25-8 15,0 25 0-15,-25-25 5 0,25 0 16 16</inkml:trace>
        </inkml:traceGroup>
        <inkml:traceGroup>
          <inkml:annotationXML>
            <emma:emma xmlns:emma="http://www.w3.org/2003/04/emma" version="1.0">
              <emma:interpretation id="{371C7516-878B-4257-9893-570B75661BD2}" emma:medium="tactile" emma:mode="ink">
                <msink:context xmlns:msink="http://schemas.microsoft.com/ink/2010/main" type="inkWord" rotatedBoundingBox="11635,13168 12994,13123 13033,14323 11674,14368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-100464.07">9467 380 18 0,'0'0'52'15,"-25"0"8"-15,25 0 4 0,0 0-2 16,0 0-17-16,0 0-14 0,0 0-9 31,0 0-6-31,0 0-3 0,0 0-2 0,25 0 0 0,-25 0 0 0,0 0 1 16,0 0 0-16,0 0-1 0,24 0-2 15,-24 0-1 1,26 0-3-16,-26 0-1 0,25-26-2 16,-25 26-1-16,24 0 0 0,-24 0 0 0,25 0-1 15,-25-24 0-15,24 24 0 0,-24-26 0 16,0 26 1-16,0-24-1 15,0 24 0-15,0-25 0 16,0 25 1-16,-24 0-1 16,24-23 0-16,-25 23 0 15,25 23 0-15,-24-23 0 0,-1 0 0 0,-1 0 0 16,26 25 1-16,-24-25 0 16,-1 24 0-16,25-24 1 0,-25 26 0 15,0-2 1-15,25 2 0 0,0-26 1 16,-24 25 0-16,24-1 1 0,0 0 0 15,0 2 1-15,24-26 0 0,-24 25-1 16,0-1 0-16,25-24-1 0,0 25-1 0,-25-25 0 16,25 0-1-16,-1 23-1 0,2-23 0 15,-1 0 0-15,-1 0-2 0,1-23-4 16,-1 23-7-16,1 0-9 0,-25 0-27 16,25 0-23-16,-25 0-14 0,0 0-3 15,0 0 3-15,0-25 8 0,0 25 25 16</inkml:trace>
          <inkml:trace contextRef="#ctx0" brushRef="#br1" timeOffset="-99722.14">9566-141 43 0,'0'0'62'0,"0"0"7"0,25 0 6 0,-1 0-6 15,-24 0-21 1,25 25-12-16,0-25-9 0,0 0-3 0,-1 0-5 15,2 0-2-15,23 24-3 0,-24-24-3 16,-1 0-1-16,1 0-3 0,26 25-2 16,-28-25-1-16,3 0-2 0,-3 0-3 0,-23 0-7 15,26 25-7-15,-1-25-13 0,-25 0-25 32,0 0-22-32,0 0-9 0,0 0-1 15,25 0 5-15,-25 0 10 0</inkml:trace>
          <inkml:trace contextRef="#ctx0" brushRef="#br1" timeOffset="-99999.59">9914-611 30 0,'0'-25'56'0,"0"25"6"0,-26 0 2 15,26 0-4-15,0 0-23 16,0 0-15-16,0 0-7 0,0 0-2 15,0 0-1-15,0 25 1 0,0-25 1 0,0 24 0 16,0-24 2-16,0 24 0 0,0 1 1 16,0 0 0-16,0 1 0 0,0 23 0 15,0-25 0-15,26 25 0 16,-26 2-2-16,0-2-1 0,0 1-2 0,0 0-3 16,0-1-1-16,0 0-2 0,0 0-2 15,23 2-1-15,-23-27-1 0,0 26 0 16,0 0-2-16,0-3 1 15,0-19-1-15,0-5 0 0,0 2-1 0,0-1-4 16,0 2-4-16,0-2-7 16,0-24-10-16,-23 0-10 0,23 0-23 0,0 0-22 15,0 0-8-15,0 0 1 0,-26-24 4 16,26-2 11-16,-25 2 21 0</inkml:trace>
          <inkml:trace contextRef="#ctx0" brushRef="#br1" timeOffset="-99308.11">10186 57 22 0,'0'0'60'0,"0"0"7"16,23 0 6-16,-23 0 2 16,0 0-23-16,0 24-17 0,0-24-10 0,0 26-5 15,0-26-2-15,26 25-2 16,-26-25 0-16,0 25-2 0,0-1-1 0,25-1-2 16,-25-23-2-16,0 28-2 0,0-5-1 15,25 2-3-15,-25-25 0 0,0 24-1 16,0 2-1-16,0-26 0 0,0 24-1 15,24-24 0 1,-24 0 1-16,0-24-1 16,25-2 0-16,-25 2 0 15,26-1 0-15,-26 2 0 16,23-5 0-16,-23 5-1 16,26 23-2-16,-26-24-2 0,23 24-5 15,-23-25-7-15,0 25-10 0,0 0-23 16,0 0-22-16,0 0-9 15,0 0-2-15,0 0 3 0,0 0 8 0,0 0 24 16</inkml:trace>
          <inkml:trace contextRef="#ctx0" brushRef="#br1" timeOffset="-99110.7">10581 204 2 0,'0'0'63'0,"0"28"10"0,0-5 6 0,0-23 4 15,0 25-12-15,0-1-29 0,0-24-18 16,0 26-11-16,0-26-6 16,25 24-5-16,-25-24-6 0,0 26-9 0,0-26-19 15,0 0-21-15,0-26-17 0,26 26-5 16,-26-24 0-16,0 24 5 16,0-26 16-16</inkml:trace>
          <inkml:trace contextRef="#ctx0" brushRef="#br1" timeOffset="-98984.16">10706-141 31 0,'0'-24'69'0,"0"24"7"16,0-25 5-16,0 25 2 15,0 0-33-15,0-25-31 0,0 25-32 0,-25 0-33 16,25-26-19-16,0 26-9 31,0 0-2-31,0 0 4 0,0 0 17 0</inkml:trace>
        </inkml:traceGroup>
        <inkml:traceGroup>
          <inkml:annotationXML>
            <emma:emma xmlns:emma="http://www.w3.org/2003/04/emma" version="1.0">
              <emma:interpretation id="{41696DCD-F3D4-4777-ABED-A2EC1B6DA09A}" emma:medium="tactile" emma:mode="ink">
                <msink:context xmlns:msink="http://schemas.microsoft.com/ink/2010/main" type="inkWord" rotatedBoundingBox="13347,13846 13544,13840 13555,14190 13359,14196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-98177.73">11078 181 25 0,'0'0'56'16,"0"0"5"-16,0 0 5 0,0 0-3 15,0 0-20-15,25 0-15 0,-25 0-9 16,0 0-4-16,0 0-4 0,24 0-2 31,-24 0-2-31,0 0-2 0,25-24 0 0,-25 24-1 0,24 0-1 0,-24-25-1 16,25 25-1-16,-25 0 0 0,0-25-1 15,25 25 1-15,-25-26-1 16,0 26 1-16,0 0-1 0,0-24 0 16,-25 24 0-16,25 0 1 0,-25 0 0 15,25 0 0-15,-24 0 1 16,24 24 1-16,-25-24 1 0,1 26 0 15,24-26 2-15,0 25-1 0,-25-25 1 16,25 25 1-16,-26-1 1 0,26-1 0 16,0 5 1-16,0-5 0 0,0 2 3 15,26-1-1-15,-26 2 1 0,25-26-1 16,-25 24-1-16,24 2-1 0,-24-26-2 16,25 25-2-16,-25-25-2 0,24 0 0 15,1 0-5-15,-25 0-8 0,25 0-19 16,-25 0-35-16,26-25-20 0,-26 25-11 15,0 0-3-15,0 0 6 0,-26 0 16 16</inkml:trace>
        </inkml:traceGroup>
        <inkml:traceGroup>
          <inkml:annotationXML>
            <emma:emma xmlns:emma="http://www.w3.org/2003/04/emma" version="1.0">
              <emma:interpretation id="{C68B56A6-3045-4F19-B5F6-37AE42A24FF8}" emma:medium="tactile" emma:mode="ink">
                <msink:context xmlns:msink="http://schemas.microsoft.com/ink/2010/main" type="inkWord" rotatedBoundingBox="14887,13794 16325,13747 16336,14085 14898,14132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-96960.86">12887 255 39 0,'0'0'62'0,"0"0"8"15,0 0 6-15,0 0-4 0,0 0-22 0,0 25-13 16,24-25-9-16,-24 0-6 16,0 0-4-16,0 24-3 0,25-24-4 31,-25 0-1-31,24 26-3 0,-24-26-2 0,25 0-1 0,1 0 0 0,-1 0-2 0,-1 0 1 16,-24 0-1-16,25-26 0 0,0 26 0 15,-1-24-1-15,-24 24 0 16,25-25 0-16,-25 2-1 0,24-5 0 0,-48 5 0 15,24-1 0-15,0-1 1 16,-25 25-1-16,1 0 0 0,-1-25 0 16,0 50 0-16,1-25 0 15,-1 0 0-15,25 25 0 0,-26-25-3 16,1 24-5-16,25-1-6 0,0-23-9 16,0 28-14-16,0-5-23 0,0-23-16 15,0 0-5-15,0 25 1 0,25-25 7 16,-25 0 11-16</inkml:trace>
          <inkml:trace contextRef="#ctx0" brushRef="#br1" timeOffset="-96504">13333 57 52 0,'0'0'62'16,"0"0"6"-16,0 0 3 0,0 0-9 15,0 0-19-15,0 0-13 0,0 24-7 16,0-24-3-16,0 26-3 16,0-26-2-16,0 25-1 0,0 0-1 0,0-25-2 15,0 24-1-15,0-1-3 0,0-23-2 16,0 28-1-16,0-5-2 0,0-23 0 15,0 0-1-15,24 0-1 0,1 0 0 16,-1-23 0 0,-24-5 0-16,25 28 0 0,1-23 0 15,-1-1 0-15,-1 24 0 0,1 0 0 16,-25-25 1-16,24 25-1 0,1 0 2 16,-25 0 0-1,25 0 2-15,-25 0 2 0,0 25 0 0,0-25 1 16,0 24-1-16,0-1-1 0,0-23-1 15,0 28-1-15,0-5-1 16,0-23-3-16,0 25-4 0,0-25-7 0,-25 0-12 16,25 24-25-16,0-24-27 0,0 0-12 15,0 0-4-15,0 0 3 0,0 0 9 16,0-24 25-16</inkml:trace>
          <inkml:trace contextRef="#ctx0" brushRef="#br1" timeOffset="-96179.93">13754 204 31 0,'0'0'63'0,"0"0"6"0,24 28 5 15,-24-28 1-15,0 0-27 16,0 23-18-16,25-23-9 0,-25 0-5 0,25 25-4 16,-25-25-1-16,26 0-2 15,-3 0-1-15,-23 24-2 0,26-24 0 16,-1-24-3-16,-1 24 0 0,-24 0-1 0,25-25-1 15,-1 25-1-15,-24-23 1 0,25 23-1 16,-25-28 0-16,0 5 1 0,0-1-1 16,0 24 3-16,0-25 0 0,0 0 2 15,0-1 1-15,-25 26 1 16,1-24 1-16,24 24-1 0,-25 0-1 0,1 0-1 16,24 0-2-16,-25 0-1 0,-1 24-1 15,3 2-4-15,23-26-9 0,-26 25-14 16,26 0-30-16,-25-25-21 0,0 24-10 15,25-1-3-15,0 5 5 16,-24-28 12-16</inkml:trace>
          <inkml:trace contextRef="#ctx0" brushRef="#br1" timeOffset="-97279.54">12738 57 9 0,'24'-24'38'0,"-24"24"5"0,0 0 1 0,0 0 0 15,0 0-3-15,0 0-10 0,0 0-7 16,0 0-4-16,0 0-5 0,0 0-1 16,0 0-1-16,0 0-3 0,0 0 1 15,0-25-1-15,-24 25 0 0,24 0-1 16,0 0 0-16,-25 0-1 0,25 0 0 15,0 0-3-15,-25 0 0 0,25 0-3 16,-24 0 1-16,24 0-2 0,-25 0 0 16,25 0 0-16,-25 0-1 0,25 25 0 15,-26-25 0-15,26 0 1 0,0 24-1 16,0-24-1-16,0 24 1 16,0 2 0-1,26-26 1-15,-26 0 1 0,25 25 0 16,-25-25 0-16,25 0 1 0,-1 25 0 15,1-25-1-15,0 24 0 0,-1-24 1 16,-24 23 0-16,26-23 2 0,-3 28 1 16,-23-28 2-16,0 0 1 0,0 23 1 15,0-23-2-15,0 25-1 0,0-25-2 16,-23 24-1-16,-3-24-1 0,26 0-2 16,-24 26-1-16,-1-26 0 0,0 0 0 15,1 0-3-15,-1 0-3 16,25-26-5-16,-25 26-6 0,25 0-7 15,0 0-16-15,0-24-17 0,0 24-14 16,25 0-3-16,-25 0 0 0,0 0 6 16,25-25 14-16</inkml:trace>
        </inkml:traceGroup>
        <inkml:traceGroup>
          <inkml:annotationXML>
            <emma:emma xmlns:emma="http://www.w3.org/2003/04/emma" version="1.0">
              <emma:interpretation id="{58B988F3-9C21-44F6-8B22-A3280F9833BF}" emma:medium="tactile" emma:mode="ink">
                <msink:context xmlns:msink="http://schemas.microsoft.com/ink/2010/main" type="inkWord" rotatedBoundingBox="17566,13136 19405,13076 19436,14003 17596,14063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-90909.41">15836-42 26 0,'25'24'62'0,"-25"-24"8"16,0 26 4-16,0-26 2 0,0 25-26 15,0-1-20-15,0-24-11 0,0 24-7 16,0 2-5-16,0-26-5 0,0 25-5 15,0-25-8-15,0 0-19 0,0 0-24 16,0 0-13-16,0 0-6 0,0 0 1 0,0-25 5 16,0-1 17-16</inkml:trace>
          <inkml:trace contextRef="#ctx0" brushRef="#br1" timeOffset="-90738.04">15910-215 40 0,'0'0'72'0,"0"0"8"16,24-26 5-16,-24 26 0 0,0 0-33 0,0 0-21 15,0 0-17-15,0 0-12 0,0 0-11 16,0 0-12-16,0 0-25 0,0 0-20 16,0 0-9-16,0 0 0 0,0 26 2 15,0-26 10 1</inkml:trace>
          <inkml:trace contextRef="#ctx0" brushRef="#br1" timeOffset="-90438.01">16010-116 48 0,'23'0'69'0,"-23"0"7"16,0 24 6-16,0-24-4 16,0 25-26-16,0-25-15 0,26 25-11 15,-26-25-6-15,0 24-4 0,0 2-3 16,25-1-3-16,-25-1-2 0,0 0-2 0,24 2-1 15,-24-1-1-15,0 0-2 16,0-25 0-16,25 24 0 0,-25-1-2 0,0-23 1 16,24 28-1-16,-24-28 0 0,25 0 0 15,-25-28 0-15,25 28 0 16,-25-23 0-16,26-1-3 0,-26-1-3 16,0 0-3-16,23-1-6 0,-23 2-6 15,0 24-7-15,26-24-15 0,-26-1-17 16,0 25-14-16,0 0-3 0,0-26 1 15,0 26 6-15,0 0 15 0</inkml:trace>
          <inkml:trace contextRef="#ctx0" brushRef="#br1" timeOffset="-89926.29">16456 181 14 0,'23'-24'54'0,"-23"24"7"0,26 0 5 16,-26 0 0-16,0 0-22 0,23 0-17 16,-23-25-12-16,26 25-6 0,-1 0-3 15,-25-25-2-15,25 25-2 0,-25-26-1 16,24 2 0-16,-24 0 0 15,25 24 1-15,-25-25 0 0,0-1 2 16,0 26 1-16,0-24 1 0,0 24 1 16,0 0 1-16,0-25 0 0,-25 25 0 15,25 0 0-15,0-25-2 0,0 25 1 16,-24 0-1-16,24 0 0 0,0 0 0 16,-25 0 0-16,25 25 0 0,0-25-1 15,-25 0 0-15,25 25 0 0,0-1-1 0,0-24 1 16,-26 26 0-16,26-1 1 15,0-1-1-15,0 0 0 0,0-24 0 16,0 26 0-16,0-1-1 0,0 0 0 0,0-25-1 16,0 24 0-16,26-1-1 15,-26-23 0-15,25 28-1 0,-25-28 0 16,25 0 0-16,-1 0 0 16,1 0-1-16,1 0 0 15,-26 0-3-15,23-28-4 0,-23 28-8 0,26 0-13 16,-26-23-27-16,0 23-22 15,0-24-8-15,0 24-2 0,0 0 6 0,0-25 10 16</inkml:trace>
          <inkml:trace contextRef="#ctx0" brushRef="#br1" timeOffset="-91515.54">15339 107 22 0,'0'25'54'0,"-24"-25"6"0,24 0 5 16,0 0-3-16,0 0-20 0,0 0-14 15,0 0-9-15,-25 25-6 0,25-25-4 16,0 0-3-16,0 0-2 0,0 0 0 16,25 24-1-16,-25-24 0 0,0 0 1 15,0 23 2-15,0-23 0 16,24 28 2-16,-24-28 0 16,25 0 1-16,-25 23-1 0,26-23 1 15,-26 0-1-15,25 0-1 0,-1 0-1 0,-24 0 0 16,25 0-2-16,-25 0 0 0,25 0-1 15,-1-23-1-15,-24 23-1 0,25-28 0 16,-25 5 0-16,0 23-1 0,24-24 1 16,-24-1-1-16,0 0 1 15,0-1 2-15,-24 2 1 0,24 24 2 16,0-24 1-16,-25-1 1 0,1 25 1 16,24 0 0-16,-25-26 0 0,0 26-2 15,25 0-2-15,-24 26 0 0,-1-26-2 16,25 25-1-16,-26-25-2 0,26 24 0 15,-25-24-4-15,25 24-6 0,0 2-7 16,0-26-9-16,-24 25-23 16,24-25-26-16,0 25-10 0,24-25-2 0,-24 0 4 15,0 24 7-15,0-24 21 0</inkml:trace>
          <inkml:trace contextRef="#ctx0" brushRef="#br1" timeOffset="-91126.32">15638-662 39 0,'0'0'61'0,"0"0"6"0,0 0 5 16,0 0-5-16,0 0-22 16,0 0-13-16,0 0-7 0,0 26-5 0,-25-26-2 15,25 25-2-15,0-1-2 0,25 0-2 16,-25 1 1-16,0 0-1 0,0 25 1 16,0-25-1-16,0 24-1 0,0 0-1 15,0 2-1-15,0-3-1 16,0 3-2-16,0-26-2 0,0 24 0 0,0 0-1 15,0-24-2-15,0 25 0 16,0-25-1-16,0-1-3 0,0 0-6 0,0-24-8 16,0 26-12-16,0-26-27 0,0 0-24 15,0 0-10-15,0 0-2 0,0 0 5 16,0-26 10-16,0 26 26 0</inkml:trace>
          <inkml:trace contextRef="#ctx0" brushRef="#br1" timeOffset="-89451.65">16951-190 31 0,'0'25'60'16,"0"-25"6"-16,0 0 5 15,0 24-3-15,0 1 3 16,0-1-53-16,0-24-4 0,0 25-3 0,0 0-2 16,0-1 0-16,23 2 1 0,-23-1-1 15,0-25-1-15,0 24 0 0,0 0 0 16,0 2-1-16,0-1 0 0,26-25-2 16,-26 25 1-16,0-25-1 0,0 0 0 15,0 0 0-15,0 0-1 0,0 0-1 16,0 0 1-16,0 0-2 0,0-25-1 15,0 0-1-15,25-1 1 16,-25 2-1-16,0 0-1 0,25-1 1 16,-25 25 0-16,0-26 0 0,0 2 0 15,24 24 0-15,-24-25 0 0,25 0-1 16,-25 25-2-16,0 0-6 16,24 0-6-16,-24 0-10 0,0 0-24 15,0 0-20-15,0 0-11 16,0 0-1-16,0 0 4 0,0 0 7 0</inkml:trace>
        </inkml:traceGroup>
        <inkml:traceGroup>
          <inkml:annotationXML>
            <emma:emma xmlns:emma="http://www.w3.org/2003/04/emma" version="1.0">
              <emma:interpretation id="{34B80A86-0FA2-4454-8785-5D20220EEFE4}" emma:medium="tactile" emma:mode="ink">
                <msink:context xmlns:msink="http://schemas.microsoft.com/ink/2010/main" type="inkWord" rotatedBoundingBox="19697,13588 20332,13567 20344,13940 19709,13961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1" timeOffset="-88836.44">17569-165 40 0,'0'0'55'0,"0"0"4"0,0 0 0 0,0 0-6 16,0-25-20-16,-24 25-13 0,24 0-7 16,0 0-4-16,0 0-2 0,0 0-2 15,0 0-1-15,0 0 0 0,-25 0 0 16,25 0 0-16,0 0-1 0,-24 0 1 16,24 0-1-16,-25 0 2 0,25 0 0 15,-25 0 1-15,25 0 2 16,-24 25 0-16,24-25 0 0,0 0-2 0,0 0 0 15,-25 0-1-15,25 24-1 0,0-24-2 16,0 0 0-16,0 25 0 16,0-25 0-16,25 0 1 0,-25 24 0 0,24-24 1 15,-24 0 2-15,25 25 0 0,-25-25 1 16,25 0 1-16,-1 25-1 0,1-25 0 16,-25 24 0-16,24-24 0 0,1 26-1 15,-25-1 0-15,0-25 0 0,26 24-1 16,-26-24 0-16,0 24 1 0,0 2-1 15,0-26 1-15,0 25-1 0,-26-25 0 16,26 0-1-16,-25 25-1 0,25-25-2 16,-24 0 0-16,-1 0-2 15,25 0-2-15,-24 0-3 0,-1 0-3 16,25 0-5-16,0 0-7 0,-25 0-7 0,25 0-15 0,0 0-19 16,0 0-14-16,0 0-5 0,0 0 3 15,0-25 4-15,25 25 16 0</inkml:trace>
          <inkml:trace contextRef="#ctx0" brushRef="#br1" timeOffset="-88257.74">17818 8 47 0,'0'0'66'0,"0"0"7"0,0 0 5 0,0 0-6 16,0 0-27-16,25 0-15 15,-25 0-10-15,0 0-6 0,25 0-4 0,-1 0-1 16,-24 0-2-16,25-26-1 0,-1 26 0 16,-24 0-2-16,25 0 0 0,0-24-1 15,-25 24-1-15,26-25-1 0,-26 0 0 16,0 1-1 0,0-1 1-16,0 1-1 15,-26-1 0 1,26 0 0-16,-25 25 1 15,0 0-1-15,1 0 0 16,-1 25 1 0,25-25 1-16,0 25 0 0,-24-1 0 15,24-24 2-15,-25 25-1 0,25-1 1 16,0 1 1-16,0 0 0 0,-25 25 1 16,25-25 0-16,0-25 0 0,0 24 0 15,0 0-2-15,25 2 0 0,-25-1-1 16,0-25-1-16,25 25-1 0,-1-25-1 15,-24 0 1-15,25 0-1 0,-1 0-2 16,1 0-7-16,-25-25-13 0,25 25-32 16,1 0-23-16,-26 0-12 0,0 0-5 15,24 0 4-15,-24 0 10 0,0 0 32 16</inkml:trace>
        </inkml:traceGroup>
      </inkml:traceGroup>
    </inkml:traceGroup>
    <inkml:traceGroup>
      <inkml:annotationXML>
        <emma:emma xmlns:emma="http://www.w3.org/2003/04/emma" version="1.0">
          <emma:interpretation id="{70F9863E-6983-4FDA-B914-97C127A8D230}" emma:medium="tactile" emma:mode="ink">
            <msink:context xmlns:msink="http://schemas.microsoft.com/ink/2010/main" type="paragraph" rotatedBoundingBox="2945,15587 22931,14955 22984,16636 2999,172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C42643-4A88-46F5-8F22-3C8EC5159F17}" emma:medium="tactile" emma:mode="ink">
              <msink:context xmlns:msink="http://schemas.microsoft.com/ink/2010/main" type="line" rotatedBoundingBox="2945,15587 22931,14955 22984,16636 2999,17268"/>
            </emma:interpretation>
          </emma:emma>
        </inkml:annotationXML>
        <inkml:traceGroup>
          <inkml:annotationXML>
            <emma:emma xmlns:emma="http://www.w3.org/2003/04/emma" version="1.0">
              <emma:interpretation id="{9403AB3A-E880-4C5E-89AF-4E4BD76BDF5B}" emma:medium="tactile" emma:mode="ink">
                <msink:context xmlns:msink="http://schemas.microsoft.com/ink/2010/main" type="inkWord" rotatedBoundingBox="2965,16203 4377,16158 4394,16702 2982,16747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1" timeOffset="-81191.24">868 2783 23 0,'-24'0'43'16,"24"0"5"-16,0 0-3 0,0 0-4 15,-25 0-13-15,25 0-10 0,0 0-6 16,0 0-3-16,-26 0-2 0,26 0 0 16,0 0 1-16,0 0 0 0,0 0 2 15,0 0-1-15,0 0 1 0,0 0 0 16,0 0-1-16,0 0 0 0,0 0 0 16,0 0 0-16,0 0 0 0,0 0-1 0,0 0-1 15,0 0 0-15,0 0-1 0,0 0 2 16,0 0-1-16,0 0 1 0,0-24 1 15,26 24-1-15,-26 0-1 0,0 0 0 16,0 0-1-16,25 0-1 16,-25 0-1-16,0 0-1 0,24 0-1 0,-24 24 0 15,25-24-1-15,-25 0 0 16,24 0 2-16,1 0-1 0,0 0 1 16,1 0-1-16,-3 0 1 0,3 0-1 15,-3 0 0-15,3 0-1 0,-1 0 0 16,0 0 0-16,-1 0-1 0,27 0 1 0,-28 0-1 15,3 0 0-15,-3 0 0 0,3 0 0 16,24 0 0-16,-26 0 1 0,1-24-1 16,1 24 0-1,-3 0 0-15,3 0 0 0,-3 0 0 0,3 0 0 16,-1 0 0-16,0 0 0 0,-1 0 0 16,1 0 0-1,-25 0 1-15,24 0-1 16,-24 0 1-16,25 0 1 15,-25 0 3-15,0 0 0 0,0 0 3 16,0 0-1-16,0 0 1 0,0 0-2 16,0 0-2-16,0 0-1 0,0 0-2 15,0 0 0-15,-25 0-1 0,25 0-1 16,0 0-2 0,0 0-4-16,0 0-5 0,0 0-7 0,-24 0-8 15,24 0-21-15,0 0-21 16,0 0-10-16,0 0-3 0,0 0 3 15,0 0 6-15,0 0 20 0</inkml:trace>
          <inkml:trace contextRef="#ctx0" brushRef="#br1" timeOffset="-81952.46">670 2660 14 0,'0'0'40'0,"0"0"6"16,24 0-1-16,-24 0-2 0,0 0-12 16,0 0-9-16,0 0-6 0,0-25-3 15,25 25-1-15,-25 0-2 0,0 0-1 16,0 0-1-16,25 0 0 0,-25 0-1 15,0 0 0-15,0 0-1 0,26 0 1 16,-26 0 0-16,0 0 0 0,23 0 0 16,-23 0 0-16,0 0-1 0,26 0 0 15,-26 0 0-15,25 0-1 0,-25 0 0 16,24 25 0-16,-24-25 0 0,25 0 1 16,-25 0-2-16,24 0 0 15,-24 0 0-15,25 0 0 0,0 0 0 0,1 0 0 16,-3 0 0-16,3 0-1 0,-3 0 1 15,3 0-2-15,-1 0 0 0,0 0-1 16,-1 0 1-16,1 0 0 0,1 0 0 16,-3 0-1-16,3 0 1 0,23 0-1 15,-24 24 0-15,0-24-1 0,-1 0 1 16,1 0-1-16,1 0 0 16,-3 0 1-16,3 0-1 15,-3 0 0-15,-23 0 1 16,26 0-1-16,-26 0 1 15,0 0 0-15,0 0 1 16,0 0 0-16,0 0 1 0,0 0 0 16,0-24 1-16,0 24 0 0,0 0-1 15,0 0-1-15,0 0 0 0,0 0-4 16,0 0-5 0,0 0-6-16,0 0-11 0,-26 0-26 15,26 0-20-15,0 0-8 0,-23 0-1 16,23 24 3-16,-26-24 10 15</inkml:trace>
          <inkml:trace contextRef="#ctx0" brushRef="#br1" timeOffset="-79942.77">1611 2535 16 0,'0'-24'50'15,"0"48"6"-15,0-24 6 0,0 0-4 16,0 0-15-16,0 0-13 0,0 0-8 15,0 0-6-15,0 0-2 0,0 0-3 16,0 0-2-16,0 0 1 0,0 25-2 16,0-25 2-16,0 0 0 0,0 0 1 15,0 24 0-15,0-24 0 0,0 0 0 16,0 26 0-16,0-26-1 0,0 25-1 16,0 0-1-16,0-1 0 0,0-24-2 15,0 25 0-15,0-1-1 0,0 2-1 0,0-2-1 0,0-24-2 16,0 26 0-16,0-2 0 0,0 0-1 15,0-24 1-15,0 26 0 0,0-26 0 16,0 0 1-16,0 25 0 0,0-25 0 16,0 0 1-16,0 0 0 0,0 0 1 15,0 0 0-15,0 24 0 0,0-24-1 0,0 0 0 16,0-24-1-16,0 24-1 0,0 0 0 16,0-25-2-1,0-1 0-15,0 2 0 16,0 0 1-16,-24-2 0 0,24 2-1 15,0-2 1-15,0 2 0 16,0-1 0-16,0 1 0 0,0-1 0 16,0 0 0-16,0-1 0 15,24 2 0-15,-24-1 0 16,0 1 0-16,0 0 0 16,0-2 1-1,0 1-1 1,0 25-1 15,0-25 1-31,0 25-1 16,0-24 1 15,25 24 1 16,-25 0 0-32,24 24 0-15,-24-24 0 16,25 0 0-16,1 25 0 16,-1-25 0-1,-25 25-1-15,24-25 0 0,1 26 0 16,0-26 1-16,-1 24-1 16,-24-24 1-16,25 0 0 0,-1 24 0 15,1-24 1-15,-25 0-1 0,26 25 0 16,-1-25 0-16,-1 0-1 0,1 24 1 15,0-24-1 1,-1 0 0 0,-24 26 1-16,0-26 0 0,25 0 0 15,-25 0 2-15,0 0 1 0,0 0 1 16,0 0 1-16,0 0 1 0,0 0 0 16,0 0-1-16,0 0-1 0,0 25 0 15,0-25-2-15,0 0 0 0,-25 0-2 16,25 0 0-16,0 25 0 15,-24-25-1-15,-1 0 1 16,25 24-1-16,0-24 1 0,-25 0-1 16,25 25 0-16,-24-25 0 0,24 0 1 0,-25 24-1 15,-1 2 0-15,26-26-1 16,-25 0 1-16,25 24 0 16,-24-24 0-16,-1 26 0 15,1-2 0-15,24-24-1 16,-25 0 1-16,25 24 0 0,0-24-1 0,-25 0 1 15,25 0-1-15,0 26 0 16,0-26-1-16,0 0 0 16,0 0-1-16,0 0 0 0,0 0-2 15,0 0 0-15,0 0-1 0,0 0-1 16,-24 0-4-16,24 0-2 0,0 0-7 0,0 0-9 16,0 0-22-16,0 0-25 0,0 0-12 15,0 0-3-15,0 0 3 16,-25 0 8-16,25 0 22 0</inkml:trace>
        </inkml:traceGroup>
        <inkml:traceGroup>
          <inkml:annotationXML>
            <emma:emma xmlns:emma="http://www.w3.org/2003/04/emma" version="1.0">
              <emma:interpretation id="{DA28C2DD-6154-4659-AA6D-3B86B91D7760}" emma:medium="tactile" emma:mode="ink">
                <msink:context xmlns:msink="http://schemas.microsoft.com/ink/2010/main" type="inkWord" rotatedBoundingBox="5000,15962 5413,15949 5430,16456 5017,16470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-10935.94">2788 2264 13 0,'0'0'36'16,"0"0"3"-16,0 0-1 0,0 0-1 15,0 0-5-15,0 0-8 0,0 0-6 0,0 0-6 16,0 0-3-16,0 0-3 16,0 0-1-16,0 0-1 0,26 0 0 15,-26 0 0-15,0 0 0 0,0 0 2 16,0 0-1-16,0 0 2 0,0 0 0 0,0 25 1 15,0-25-1-15,0 0 1 16,0 0-1-16,0 0 1 0,0 0-1 16,0 0 1-16,0 24-1 0,0-24 0 15,-26 0 0-15,26 0-1 16,0 0 0-16,0 0 0 0,0 24-1 0,0-24 0 16,0 0 0-16,0 24-1 15,0-24 1-15,0 0 0 0,0 26 1 0,0-26-1 16,0 25 1-16,-23-25 1 0,23 25 0 15,0-2 0-15,0-23 1 0,0 26 0 16,0-1 0 0,0-25-1-16,-26 24 0 0,26 1-1 0,0-25-1 15,0 26-1-15,0-26 0 0,-25 25-1 0,25-25-1 0,0 22 0 16,0-22-1-16,0 26 0 16,0-26 0-16,0 0 0 0,0 0 0 15,0 25-1-15,0-25-1 16,0-25 1-1,0 25 0-15,0 0-1 16,0-26 1-16,0 4 0 16,0-3 0-1,0-1 0-15,25 26 0 0,-25-25 0 16,0 1-1-16,0-1 1 16,26-1-1-16,-26 3 1 15,0-2 0-15,0 0 0 16,23-1 0-1,-23 2 0-15,0 0 0 16,0 24 1-16,0-24-1 16,0 24 1 15,0 0 0-31,0 0 1 0,26 0 0 16,-26 0 1-16,0 0-1 0,0 0 1 0,0 0 0 15,0 0 1-15,0 24-1 0,0-24 0 16,0 0-1-16,0 24 1 0,0-24-1 15,0 0 0-15,23 24-1 16,-23-24 1-16,0 26-1 0,0-26 0 0,0 25-1 16,0 0 1-16,0-25 0 0,0 23-1 15,26-23 0-15,-26 26 1 0,0-1-1 16,25-1 0-16,-25 1 0 16,25 1 0-16,-25-1 0 15,24-25 0-15,1 22 0 16,-1-22 0-1,1 0 1 1,-25-22-1 0,0 22 1-16,26 0-1 0,-26-25 1 15,0-1-1-15,25 26 1 16,-25-25-1-16,0 1 0 0,24-1 0 16,-24-1 0-16,0 3 0 0,0-2 0 15,25 25 0-15,-25-51 0 0,0 27 0 16,0 0 0-16,0 0 0 15,0-1 0-15,0-1 1 0,0 26 0 16,0-25 1-16,0 25 0 0,0-24 1 16,0 24 0-16,0 0 1 0,0 0-2 15,0 0 0-15,0 0-1 0,0-25 0 16,-25 25-2-16,25 25 0 16,0-25-1-16,0 0-4 0,0 0-6 15,0 0-6-15,0 0-10 0,0 0-24 16,0 24-25-16,0-24-11 0,-24 0-2 15,24 0 3-15,0 0 8 0,0 0 23 16</inkml:trace>
        </inkml:traceGroup>
        <inkml:traceGroup>
          <inkml:annotationXML>
            <emma:emma xmlns:emma="http://www.w3.org/2003/04/emma" version="1.0">
              <emma:interpretation id="{9EEEEA79-D70F-4C85-B903-6567595A97C3}" emma:medium="tactile" emma:mode="ink">
                <msink:context xmlns:msink="http://schemas.microsoft.com/ink/2010/main" type="inkWord" rotatedBoundingBox="5748,16029 6199,16015 6216,16539 5764,16553"/>
              </emma:interpretation>
              <emma:one-of disjunction-type="recognition" id="oneOf18">
                <emma:interpretation id="interp22" emma:lang="" emma:confidence="0">
                  <emma:literal>o</emma:literal>
                </emma:interpretation>
                <emma:interpretation id="interp23" emma:lang="" emma:confidence="0">
                  <emma:literal>O</emma:literal>
                </emma:interpretation>
                <emma:interpretation id="interp24" emma:lang="" emma:confidence="0">
                  <emma:literal>0</emma:literal>
                </emma:interpretation>
                <emma:interpretation id="interp25" emma:lang="" emma:confidence="0">
                  <emma:literal>°</emma:literal>
                </emma:interpretation>
                <emma:interpretation id="interp26" emma:lang="" emma:confidence="0">
                  <emma:literal>@</emma:literal>
                </emma:interpretation>
              </emma:one-of>
            </emma:emma>
          </inkml:annotationXML>
          <inkml:trace contextRef="#ctx0" brushRef="#br1" timeOffset="-10012.8">3532 2387 45 0,'0'0'56'0,"0"0"6"0,0 0-1 15,0 0-8-15,0 0-18 16,0 0-12-16,-24 0-7 0,24 0-4 16,0 25-1-16,0-25-2 0,0 0 0 0,0 0 1 15,0 0 0-15,0 25 1 0,0-25 0 16,-25 0 0-16,25 23 1 15,0-23 0-15,0 26-2 0,0-26 0 16,0 25-1-16,0-25-2 0,0 24-1 16,0-24-1-16,-26 25-1 0,26 1-1 0,0-26 0 15,0 25-1-15,0-25 1 0,26 22 0 16,-26 4 1-16,0-26-1 0,0 25 0 16,0 0 0-16,25-25 1 0,-25 0-1 15,24 24 0-15,-24-24 0 16,25 0 1-16,-1 26-1 0,1-26 1 15,-25 0 0-15,25 0 0 0,1 0 0 0,-26 0 0 16,23 0 0-16,3 0-1 16,-26 0-1-16,25 0 0 0,-1-26-1 15,-24 26 0-15,25 0 0 0,-25-24-1 16,24 24 1-16,-24-25-1 0,25 0 0 16,0-1 0-16,-25 4 0 0,26-3 0 15,-26-1 1 1,0 1-1-16,23 1 0 0,-23-1 0 15,0-1 0-15,0 3 0 16,-23-2 0-16,23 0 0 16,0-1 0-16,-26 26 0 15,26-24 0-15,0 0 1 0,-25 0-1 16,0 24 0-16,25-25 0 0,-24 25 0 0,24-26 0 31,-25 26 0-31,1 0 1 0,-1 0-1 0,-1 0 1 0,3 0 0 0,23 0 0 16,-26 0 0-16,1 26-1 0,0-26 0 15,1 25 0 1,24-25-4-16,-25 24-5 0,25 0-10 0,-24-24-12 16,24 24-31-16,-25 2-22 0,25-26-9 0,0 25-2 15,0 0 7-15,-26-2 11 16</inkml:trace>
        </inkml:traceGroup>
        <inkml:traceGroup>
          <inkml:annotationXML>
            <emma:emma xmlns:emma="http://www.w3.org/2003/04/emma" version="1.0">
              <emma:interpretation id="{CB1FB0A3-789A-4762-AF87-DB5D132FD09F}" emma:medium="tactile" emma:mode="ink">
                <msink:context xmlns:msink="http://schemas.microsoft.com/ink/2010/main" type="inkWord" rotatedBoundingBox="6861,15624 9199,15550 9240,16834 6901,16908"/>
              </emma:interpretation>
              <emma:one-of disjunction-type="recognition" id="oneOf19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1" timeOffset="-76889.94">4907 2511 3 0,'0'0'47'0,"0"0"9"16,0 0 6-16,26 0-2 0,-26 0-8 15,0 0-16-15,0 24-9 0,0-24-6 16,0 0-3-16,0 25-3 0,23-25 0 15,-23 24-2-15,0 2 0 0,0-26-1 16,0 25-2-16,26 0 0 0,-26-25-1 16,0 24-2-16,0 1-1 0,25-25-1 15,-25 24 0-15,0 2-2 0,0-26-1 16,24 0 0-16,-24 24-1 0,0-24 0 16,25-24-1-16,-1 24 0 15,-24-26 1-15,0 2-1 0,25-1 0 16,0 1 0-16,-25-1-1 15,26 0-1-15,-26-1-5 0,0 26-4 0,23-24-6 16,-23-1-6-16,0 25-10 16,0 0-17-16,0 0-16 0,0 0-5 15,0 0 0-15,0 0 3 0,0 0 9 16</inkml:trace>
          <inkml:trace contextRef="#ctx0" brushRef="#br1" timeOffset="-76343.43">5328 2660 13 0,'25'0'53'0,"-25"0"6"0,0 0 4 0,26-25-1 15,-26 25-21-15,0 0-18 0,0-25-10 16,23 25-7 0,-23 0-3-16,0-26-1 0,0 26-1 0,26-24 0 0,-26-1-1 0,0 25 1 15,0-24 1-15,0 24 1 0,0-24 0 16,0 24 1-16,0 0 0 0,0-26 1 16,0 26-1-16,-26 0 0 0,26 0 0 15,0 0 1-15,0 0-1 0,-23 0 1 16,23 0 1-16,0 26-1 0,-26-26 0 15,26 0 0-15,0 24 0 16,0-24 0-16,-25 24-1 0,25-24 1 0,0 25 1 16,0-1 0-16,0 2 2 0,0-26-1 15,0 25 2-15,0 0 0 0,0-1-1 16,25 1 1-16,-25-25-2 16,0 24 0-16,26 2-1 0,-26-26 0 0,23 0-1 15,3 0 0-15,-26 0-2 0,24 0 0 16,-24 0-1-16,25-26 0 0,0 2-1 15,0-1 0-15,-25 1-1 16,0-1 0-16,24 0 0 0,-24-1-1 16,0 26-2-16,0-24-4 15,0 24-3-15,0-25-7 0,0 25-5 16,0 0-8-16,0 0-17 0,0 0-16 16,0 0-10-16,0 0-1 0,0 0 2 15,0 0 7-15,0 0 17 0</inkml:trace>
          <inkml:trace contextRef="#ctx0" brushRef="#br1" timeOffset="-75796.55">5626 2461 29 0,'0'0'53'0,"0"0"6"0,0 0 4 0,0 0-6 0,25 0-19 0,-25 26-12 16,0-26-9-16,24 0-5 16,-24 0-2-16,0 0-2 47,25 0 0-47,-25 0 0 0,0 0-1 15,25 0-1-15,-25 0-2 0,0 0 0 0,25 0 0 0,-25 0-1 0,0 0 1 0,0 0-1 0,0 0 1 0,0 0 1 0,0-26 0 0,0 26 0 16,-25 26-1-16,25-26 1 0,0 0 0 15,0 0 0-15,-25 0 0 0,25 24 0 16,0-24 1-16,0 0 1 16,0 24-1-16,0 1 1 0,0-25-2 15,0 24 1-15,0-24-1 0,0 26 0 0,0-1 1 16,0-25 0-16,0 25-1 16,0-25 1-16,25 24-1 0,-25-24-1 15,25 0-2-15,-1 0 0 0,-24 25-1 16,25-25-1-16,-1 0-4 0,-24-25-9 0,26 25-13 15,-26 0-31-15,0 0-21 0,25-24-11 16,-25 24-1-16,0 0 4 0,0-25 13 16</inkml:trace>
          <inkml:trace contextRef="#ctx0" brushRef="#br1" timeOffset="-77280.19">4634 2610 25 0,'0'0'54'16,"25"0"6"-16,-25 0 4 0,0 0-5 0,0 0-19 15,0 0-14-15,0 0-9 0,0 0-6 16,0 0-2-16,0 0-2 0,0 0 0 16,0 0 1-16,0 0 0 0,0 0 1 15,-25 0 0-15,25 0 0 0,0 0-2 16,0 0-1-16,0 0-1 0,0 0-2 15,0 0 1-15,0 0 0 0,-24 0 0 16,24 25 0-16,0-25 1 0,0 0 0 16,0 25-1-16,0-25-1 0,-25 24 0 15,25-24 0-15,25 25-2 16,-25-25 0-16,0 24 0 0,0 2 0 16,24-26 0-16,-24 0 0 0,25 24 0 15,-25-24 0-15,25 0 0 0,-25 0 0 16,26 0 0-16,-3 0-1 0,-23-24 1 15,26 24-1-15,-26-26 0 0,25 26 1 16,-25-24-1-16,24 24 1 0,-24-25-1 16,0 1 1-16,0-1-1 0,0 0 0 15,-24-1 0-15,24 2 0 16,-25 24 0-16,25 0 1 16,-26-25-1-16,3 25 0 15,-3 0 0-15,1 25 0 16,25-25-1-16,0 24 0 0,-25-24-4 15,25 0-5-15,0 26-8 16,0-26-17-16,0 25-24 0,0-25-15 0,25 0-4 16,-25 0 1-16,0 0 5 0,25 0 17 15</inkml:trace>
          <inkml:trace contextRef="#ctx0" brushRef="#br1" timeOffset="-74875.12">6046 2511 19 0,'0'-24'57'0,"26"24"6"16,-26-26 4-16,25 26 1 0,-25-25-25 16,25 0-19-16,-1 1-9 0,-24-1-6 0,0 1-2 15,25-2-1-15,-25 2 0 0,25-26 1 16,-25 25-1-16,0 1-1 15,24-26-1-15,-24 25-1 0,-24-24-1 16,24 24 0-16,0-25-1 0,0 26-1 16,-25 0 1-16,25-27 1 0,-25 26 0 0,25 2 1 15,-24-3 0-15,-1 1 0 0,25 25 0 16,-25 0 0-16,25 0 1 16,-26 0 0-16,26 0 2 0,-24 0 0 15,24 25 0-15,-25 1 2 16,25-3 0-16,0 2 0 0,0 0 1 0,-24 1 1 15,24 22 0-15,0-24-1 0,0 27 0 0,0-2-1 16,0-24 0-16,24 25 0 0,-24-1-1 16,0-23 0-16,0 22-2 15,0 2 0 1,25-25-1-16,-25 24-1 0,0-24-1 0,0 25-1 0,24-26 0 0,-24 1 0 16,0-1-1-16,0 2 0 0,26-1 0 15,-26 0 0 1,25-25 0-16,-25-25-1 15,25 25 1-15,-25-25-1 0,24-1 0 16,-24 26 0-16,0-24 1 0,0-1 0 16,25 25-1-16,-25-24 1 15,0 24 1-15,0-24 0 16,0 48 0 0,25-24 0-1,-25 24-1-15,24-24 0 16,-24 25 0-16,0-25 2 15,26 24 0-15,-3-24 0 16,-23 0 1-16,26 0-1 0,-26 0 1 16,25 0-1-16,0 0-1 0,-25 0 0 15,24 0 0-15,-24-24-1 0,25 24 0 0,-25-25 1 16,0 1-1-16,0 0 0 16,0-2 0-1,0 1 0-15,0 0 0 16,-25 25 0-16,25 0-1 0,-24-24 1 15,-1 24 0 1,0 0 0-16,-1 0 0 16,26 24 0-16,-23 1 0 15,23 0 0 1,0 1 0-16,0-2 0 0,23 0 0 16,-23 1 1-16,0-1-1 0,26 2 0 15,-1-1 0-15,0 0 0 16,-25-25-1-16,24 24 1 0,1-24 0 15,-1 0 0-15,1 0 1 16,1-24-3-16,-26 24-4 0,25 0-7 16,-25-25-10-16,0 25-16 0,0-25-29 15,0 25-18-15,0-26-7 0,0 26 2 16,0 0 7-16,0-24 14 0</inkml:trace>
          <inkml:trace contextRef="#ctx0" brushRef="#br1" timeOffset="-74174.63">6568 2387 32 0,'0'0'60'0,"0"24"6"16,0-24 5-16,0 0-4 0,0 25-22 15,24 0-14-15,-24-25-8 16,0 26-3-16,0-2-1 0,0 0-1 16,0 25-1-16,0-23-1 0,25-1-3 0,-25 0-2 15,0 24-2-15,0-25-2 0,24 2-1 16,-24 24-2-16,0-26 0 0,0 0-1 16,0 2 0-16,25 23 0 0,-25-24 1 15,0 0 0-15,0-1 0 0,0-24 1 16,0 26 0-16,0-2-1 0,0-24-1 15,26 0-1-15,-26 0 0 0,0 0-1 16,0 0 0 0,0-24-1-16,0-2 0 15,25 2 0-15,-25-1 0 0,0 0 0 16,0 1-1-16,0-27 1 0,0 27 1 16,24 0-1-16,-24-2 0 0,0-24 0 15,0 26 0-15,0-1 0 0,0-24 0 16,0 24 0-16,0-1-1 0,0-23 1 15,0 25 0-15,0 0 0 0,25-27 0 16,-25 26 0-16,0 1 0 0,0-1 0 16,0 1 0-16,25-2 0 0,-25 2 0 15,24 24 0-15,-24-24 0 16,25 24 0-16,-1 0 0 16,-24 24 0-1,25-24 0-15,-25 24 0 16,0 2 1-16,26-26-1 0,-26 24 0 0,0 1 1 15,0-1-1-15,0 1 0 16,0 0 1-16,0 1-1 16,0-2 0-16,-26-24 0 0,26 24-1 15,-25-24 1-15,1 0 0 16,24 0-1-16,-25 0 1 16,25 0-1-16,-24 0 0 0,24-24 0 15,-25 24-2-15,25 0-5 0,-25 0-6 16,25 0-10-16,0 0-26 0,-24 0-25 15,24 0-11-15,0 0-4 0,0 24 3 16,0-24 7-16,-25 0 25 0</inkml:trace>
        </inkml:traceGroup>
        <inkml:traceGroup>
          <inkml:annotationXML>
            <emma:emma xmlns:emma="http://www.w3.org/2003/04/emma" version="1.0">
              <emma:interpretation id="{F587A0D2-6DCF-4D15-9C24-1DA52D6D55C4}" emma:medium="tactile" emma:mode="ink">
                <msink:context xmlns:msink="http://schemas.microsoft.com/ink/2010/main" type="inkWord" rotatedBoundingBox="10820,16072 11959,16036 11975,16533 10835,16569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1" timeOffset="-69493.48">8599 2535 10 0,'0'0'22'0,"0"0"6"0,-24 0 5 16,24 0 5-16,0 0 1 0,0 0 1 15,-25 0-7-15,25 0-7 0,0 0-5 16,0 0-4-16,0 0-2 0,0 0-3 16,0 0-1-16,0 0 0 0,0 0-1 15,-25 0 0-15,25 0 1 0,0 0 0 16,0 0-1-16,0 0 0 0,0 0 0 16,0 0-1-16,0 0-1 0,0 0 0 15,0 0 0-15,25 0 0 0,-25 0 0 16,0 0 0-16,25 0-2 15,-25 0 0-15,24 0-2 0,-24 0 0 0,25 25 0 16,-25-25 0-16,24 0 1 0,-24 0 1 16,26 0-1-16,-1 0 1 0,-25 0 0 15,25 0-1 1,-1 0-1-16,1 0 0 0,-1 0-1 16,1 0-1-16,-25 0-1 15,25 0 0-15,1 24 0 0,-2-24-1 0,1 0 1 16,0 0-1-16,-1 0 0 0,1 0 0 15,-1-24 0-15,1 24 1 16,0 0-1-16,1 0 0 0,-2 0 0 0,1 0 0 16,0 0 0-16,-25 0 0 15,24 0 0-15,-24 0 1 16,0 24-1 0,0-24 1-16,0 0 0 15,0 0-2 1,0 0 0-1,0 0 0 1,0 0-2-16,0-24-4 0,0 24-5 16,0 0-7-16,0 0-9 0,0 0-20 15,-24 0-23-15,24 0-11 0,0 0 0 0,-25 0 2 16,25 0 7-16,0 0 20 16</inkml:trace>
          <inkml:trace contextRef="#ctx0" brushRef="#br1" timeOffset="-69533.34">8575 2411 2 0,'0'0'41'15,"0"0"6"-15,0 0 2 0,0 0-3 16,0 0-7-16,-25 0-13 0,25 0-8 15,0 0-5-15,0 25-2 0,0-25-1 16,0 0 0-16,0 0 0 0,0 0 0 16,0 0 1-16,0 0 0 0,0 0-1 15,0 0 0-15,0 0-1 0,0 0-1 16,0 0-1-16,0 0 0 0,25 0 0 16,-25-25 1-16,0 25 1 0,0 0 2 15,0 0-1-15,24 0 1 0,-24 0 0 16,0 0 0-16,25 0-1 0,-25 0-1 15,24 0 0-15,-24 0-1 16,26 0-1-16,-1 0-1 0,0 0 1 0,-25 25-1 16,24-25 0-16,1 0 0 0,-1 0-1 15,1 0 0-15,0 0-2 0,-25 25 0 16,26-25 0-16,-2 0 0 0,1 0-1 0,0 0 1 16,-1 0 0-16,1 0-1 15,-1 0 0-15,-24 0-1 0,25 0 0 16,0 0-1-16,1 0 1 0,-2 0-1 15,1 0 0-15,0 0 0 16,-1-25 0-16,1 25 0 16,-1 0 0-1,-24 0-1 32,-24 0-2-47,24 0-3 16,0 0-5-16,0 0-10 0,-25 0-10 15,25 0-25-15,0 0-22 0,-24 0-9 16,24 0-2-16,-25 0 5 0,25 0 10 16,0 0 23-16</inkml:trace>
          <inkml:trace contextRef="#ctx0" brushRef="#br1" timeOffset="-68334.38">9268 2362 21 0,'0'-24'45'0,"0"24"6"0,0 0 1 16,0 0-5-16,0 0-12 0,0 0-10 15,0 0-7-15,0 0-3 0,0 0-2 16,0 0-3-16,0 0-1 0,0 0-1 16,0 0 0-16,0 0-1 0,0 0 1 15,0 0 1-15,0 0 0 0,0 0 0 16,0 24 0-16,0-24 0 15,0 0 0-15,0 0-1 0,0 25 1 0,0-25-1 16,0 24 0-16,0-24 0 0,0 25 0 16,0-25-2-16,0 25-1 0,0 1 0 15,0-2-1-15,0-24 0 0,0 24 0 16,0 1-1-16,0-1 1 0,0 2-2 16,0-26 1-16,0 25-1 0,0 0-1 15,0-25 0-15,0 24-1 0,0-24 1 16,0 25-1-16,0-25 1 15,0-25-1 1,-25 25 0 0,25-24 0-16,0 24-1 15,0-25 1-15,0 0 0 0,0-1 0 16,0 2 0-16,0-1 0 31,0 1-1-31,0 0 1 0,0-2-1 0,0 1 1 0,0 0 0 16,0 1-1-16,0-1 1 0,0 1 0 15,0-2 0-15,0 2 0 16,0 24 1 0,0-24-1-1,0 24 0 17,0 0-1-32,0 0 2 31,25 0-1-16,-25 0 1 1,0 0 0-16,0 24 2 0,0-24 0 0,0 0 1 0,0 0 1 0,26 0-1 0,-26 0 1 16,0 0-2-16,0 0 1 15,0 24-2-15,25-24 0 0,-25 0 0 0,0 0-1 16,24 26 0-16,-24-26 1 0,0 0 0 16,25 0 0-16,-25 24 1 0,24-24-1 15,1 25 0-15,-25-25-1 0,25 0 0 16,0 24 0-16,-25-24 0 0,24 25-1 15,2-25 1-15,-1 25-1 16,-25-25 1-16,24 0-1 0,1 26 0 16,-1-26 0-16,-24 0 0 15,25 24 0-15,-25-24 1 16,25 0-1-16,-25 0 1 31,0 0-1-31,-25 0 0 16,25 24 0-1,-25-24 0-15,1 0 0 16,24 25 1 0,-25-25-1-16,1 0 0 15,24 24 0-15,-25-24 0 0,-1 0 0 16,2 26 0-16,24-26-1 0,-25 0 1 0,0 25 0 16,0-25 0-16,25 25 0 15,-24-25 0-15,24 24 0 0,-25-24 0 16,1 25 0-16,-1-1 0 15,25-24-1 1,-26 0 1-16,26 0-1 0,0 0 0 16,0 26 1-16,0-26-1 15,0 0-2-15,0 0-3 0,0 0-6 16,26 0-7-16,-26 0-10 0,0 0-29 16,0 0-19-16,0 0-9 0,0 0-1 15,0 0 5-15,0 0 8 0</inkml:trace>
        </inkml:traceGroup>
        <inkml:traceGroup>
          <inkml:annotationXML>
            <emma:emma xmlns:emma="http://www.w3.org/2003/04/emma" version="1.0">
              <emma:interpretation id="{BFA485A4-64EA-4149-83AB-F4C461516269}" emma:medium="tactile" emma:mode="ink">
                <msink:context xmlns:msink="http://schemas.microsoft.com/ink/2010/main" type="inkWord" rotatedBoundingBox="12923,16118 13723,16093 13735,16470 12935,16495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1" timeOffset="-60429.05">11226 2461 23 0,'0'-25'56'0,"0"25"7"16,0 0 3-16,0 0-2 0,0 0-21 15,0 0-16-15,26 0-9 0,-26 25-4 0,0-25-2 16,0 0-1-16,0 26 0 16,0-26-1-16,0 24 0 0,0-24 0 0,0 24-1 15,0-24-1-15,23 25-1 16,-23-1-2-16,0-24 0 0,0 0-1 16,26 26 0-16,-26-26-2 0,25 0 1 0,-25 0-2 15,24 0 1-15,-24 0-1 0,25 0-1 16,-25-26 1-16,24 26-1 15,-24-24 0-15,0-1 0 0,25 1 1 0,-25 0-1 16,0-2 0 0,0 1 0-16,0 0-1 0,-25 1 1 0,25-1 0 15,0 1 0-15,-24 24 0 0,-1-26 0 16,1 26 0-16,-1 0 0 16,-1 0 0-1,26 0-1-15,-23 26-2 0,23-26-6 0,-26 24-11 16,26 1-28-16,0-1-20 15,0-24-10-15,0 25-4 0,0 0 4 0,0-25 9 16</inkml:trace>
          <inkml:trace contextRef="#ctx0" brushRef="#br1" timeOffset="-60884.69">10657 2684 15 0,'-25'0'33'0,"25"0"-1"0,0 0 0 15,0 0-5-15,0 0-7 0,0 25-5 16,0-25-6-16,0 0-2 15,0 0-2-15,0 0-1 0,0 0-2 16,0 0 0-16,0 0-1 0,0 0 0 16,0 0 0-16,0 0 0 15,0 0 1-15,0 0-1 0,0 0 1 0,0 0-1 16,0 0 1-16,0 0 0 16,0 0 0-16,0 0 1 0,0 0-1 15,0 0 2-15,0 0 0 0,0 0 1 16,0 0 0-16,0 0 1 0,0 0 1 0,0 0-1 15,0 0 0-15,0 0-1 16,0 0-1-16,0 0 0 0,0 0-2 0,0 0-1 16,0 0 1-16,0 0-1 0,0 0 0 15,0 0 0-15,0 0 0 16,0 0 0 78,0 0 0-79,0 0 0-15,0 0 0 0,0 0 1 16,0 0 0-16,0 0 1 0,0 0 1 0,0 0-1 16,0 0 0-16,25 0 1 0,-25 0-2 15,0 0 1-15,0 0-2 0,0 0 1 16,0 0-1-1,0 0 0-15,0 0 0 0,0 0 0 0,0-25 0 16,0 25 0-16,24 0 1 0,-24 0-1 16,0 0 0-16,0 0 0 0,0 0 0 15,0-24 0-15,0-1 0 16,25 25-1-16,-25-25 0 16,0-1-1-1,25 2 2 1,-25-1-1-16,0 1 0 0,24 0 0 15,-24-2 0 1,0 1 0-16,0 25-1 0,25-25 1 16,-25 1 0-1,24 24 0-15,-24-25 0 16,0 25 0-16,25 0 0 16,-25 0 1-16,0-24-1 15,0 24 1-15,26 0 0 16,-26 0 0-16,0 0 1 0,0 0 0 15,0 0 1 1,0 0 1 0,0 0 1-16,0 0 1 0,0 0 1 0,0 24-1 0,0-24 2 0,0 0-1 15,0 0 0-15,0 0-1 0,0 25 0 0,0-25-1 16,0 0-1-16,0 24 0 0,0-24-2 16,0 25 0-16,25-25-1 15,-25 25 0-15,0-25 1 0,0 26 0 0,0-2 0 16,0-24 1-16,0 24 0 0,0-24 0 15,0 25 1-15,0-25-1 0,0 0 1 16,0 24-2-16,0-24 1 0,0 0-1 16,0 0-1-16,0 0 0 0,0 0 0 15,0 0 0-15,24-24-1 16,-24 24 1 0,0-25-1-16,25 25 0 0,-25-24 0 0,25 0 0 15,-25 24-1-15,24-26 1 16,-24 1 0-16,25 25 0 15,-25-25 0-15,24 25 0 16,-24 0 2 0,0 0 0-1,0 0 1-15,25 0 1 0,-25 0 1 0,0 25 0 16,0-25 1-16,0 25-1 0,0-25 0 16,0 26-1-16,0-26 0 0,0 24-1 15,0-24 0-15,0 24-2 0,0 1 0 16,0-25 0-16,0 24-1 0,0-24 1 15,0 26-1-15,0-26-1 0,0 0-1 16,0 25-5-16,0-25-7 0,0 0-9 16,0 0-25-16,-25 0-22 0,25 0-10 15,0 0-2-15,0 0 3 0,0 0 9 16</inkml:trace>
        </inkml:traceGroup>
        <inkml:traceGroup>
          <inkml:annotationXML>
            <emma:emma xmlns:emma="http://www.w3.org/2003/04/emma" version="1.0">
              <emma:interpretation id="{324C0DCB-48EE-4DCA-ADC3-2E27A61C815C}" emma:medium="tactile" emma:mode="ink">
                <msink:context xmlns:msink="http://schemas.microsoft.com/ink/2010/main" type="inkWord" rotatedBoundingBox="14267,15391 15811,15342 15843,16350 14299,16399"/>
              </emma:interpretation>
              <emma:one-of disjunction-type="recognition" id="oneOf22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1" timeOffset="-58866.94">12588 2338 28 0,'0'0'59'0,"0"0"5"0,0 0 4 16,0 0-2-16,0 0-22 0,0 0-16 0,0 0-8 15,0 24-6 1,0-24-1-16,26 0-3 0,-26 25-1 0,0-25 0 16,0 24-1-16,0 1 0 0,25-25-1 15,-25 25 0-15,0-25 0 0,0 26-1 16,0-26-2-16,0 24 0 0,0-24-2 16,0 0 0-16,25 0-1 0,-25 0 0 15,0 0 0-15,24 0-1 16,-24-24 0-16,25-2 0 0,-25 1 0 15,25 0 0 1,-25 25 1-16,24-24-1 0,-24-1 1 0,26 25 0 16,-26-24 2-16,0 24 0 15,23 0 2-15,-23-26 1 0,0 26 0 16,26 0 0-16,-26 0 1 0,0 0-1 0,0 0 1 16,25 0 0-16,-25 0-1 15,0 26 0-15,0-26-2 0,25 24-1 16,-25-24 0-16,0 25-2 0,0-25 0 15,0 24 0-15,0 1 0 0,24-25-1 16,-24 25 0-16,0 1 0 0,0-2-3 16,0-24-5-16,0 24-9 0,0-24-15 15,-24 0-29-15,24 0-21 16,0 0-8-16,0 0-1 0,0 0 6 16,0-24 13-16</inkml:trace>
          <inkml:trace contextRef="#ctx0" brushRef="#br1" timeOffset="-58187.55">12762 2040 47 0,'0'0'61'0,"0"0"7"15,26 0 5-15,-26-26-10 0,23 26-21 16,-23 0-13-16,26 0-6 0,-26 0-4 16,25 0-1-16,0 0-2 0,24 0-1 15,-25 0-3-15,1 0-3 16,1 0-3-16,-1 0-2 0,-1 0-1 0,1 0-1 16,0 0-2-16,-25 0-1 0,24 26-5 15,-24-26-9-15,0 0-16 0,0 0-27 16,25 25-17-16,-25-25-7 0,0 0-1 15,0 0 6-15,0 24 16 0</inkml:trace>
          <inkml:trace contextRef="#ctx0" brushRef="#br1" timeOffset="-58472.73">13085 1570 15 0,'0'0'54'0,"0"0"6"16,0 0 5-16,0 0 1 0,0 23-18 15,0-23-15-15,0 25-9 0,0 1-3 16,0-1 0-16,0-2 0 0,0 2 1 16,0 1 1-16,0 23 0 0,0 2-1 15,25-3-3-15,-25-23-2 0,0 25-4 16,0-2-1-16,0 3-4 0,0-2-1 15,24 2-2-15,-24-3-2 0,0-23 0 16,0 25-2-16,0-26 0 0,0 26-1 16,0-25 0-16,0-1 0 0,0 1-1 15,0-25-5-15,0 25-7 0,0-25-8 16,-24 0-13-16,24 0-27 0,0 0-22 16,-25 0-8-16,25-25 1 0,0 25 5 15,-25-25 10-15</inkml:trace>
          <inkml:trace contextRef="#ctx0" brushRef="#br1" timeOffset="-57819.55">13333 2165 30 0,'0'0'63'0,"0"0"6"0,0 0 4 0,24 0 0 16,-24 24-25-16,0-24-17 0,0 24-9 15,0-24-4-15,25 25-2 0,-25-25-2 16,0 26 0-16,24-2-1 16,-24-24-2-16,0 24-1 0,0 2-1 0,25-2-1 15,-25-24-1-15,0 25-1 0,0-1-1 16,0-24-2-16,0 0 0 0,0 25-1 15,0-25-1-15,0 0 0 0,26 0 0 16,-26 0 0-16,0 0-1 16,25-25 0-16,-25 25-1 15,0-24 1-15,0-1 0 0,0 25-2 16,24-24-3-16,-24 24-3 0,0-26-4 16,0 26-6-16,25-24-5 0,-25 24-7 15,0 0-16-15,0-24-16 16,0 24-11-16,0 0-1 0,0 0 1 0,0 0 6 15,0 0 18-15</inkml:trace>
          <inkml:trace contextRef="#ctx0" brushRef="#br1" timeOffset="-59422.22">12193 2338 34 0,'0'0'54'0,"0"0"4"0,0-26 2 0,0 26-6 16,0 0-18-16,0 0-11 15,0 0-7-15,0 0-6 0,0 0-3 16,-25 0-1-16,25 0-2 0,0 0-1 0,0 0 0 16,0 0 1-16,0 0 0 15,0 0 1-15,-24 0 1 0,24 0 1 0,-26 0 1 16,26 0 1-16,0 0 0 16,-25 26 0-16,25-26-1 0,-24 0-1 0,24 24-2 15,-25-24-2-15,25 25-1 0,-25-25 0 16,25 24-2-16,0 1-1 15,-25-25 1-15,25 25-2 0,0 1 1 63,0-2-1-63,0 0 1 0,25-24-1 0,-25 25 0 0,25-1 0 0,-25 2 0 0,25-26 0 0,-25 0 1 0,24 0-1 0,1-26 0 16,1 26 0-1,-2-24 0-15,1-1 0 0,-25 1 0 16,24 24 0-16,-24 0 1 15,0-24 1-15,0 48 0 16,25-24 1-16,-25 0-1 16,0 0 2-16,0 24-2 0,25-24-1 15,-25 0 0-15,25 25 0 0,-1-25-1 0,-24 24 1 16,26-24-1-16,-3 0 0 16,3 0 0-16,-26 0 1 0,25 0-1 0,0 0 0 15,-1 0 0-15,-24 0 1 16,25 0-1-16,-25-24 0 0,25-1 0 15,-25 1 0-15,0 0 0 16,0-2 0-16,-25 1 0 16,25 0 0-16,-25 25 0 15,25-24 0-15,-24 24 0 0,24-25 0 0,-25 25 0 16,0 0 0 0,-1 25 0-16,3-25 0 0,23 24-3 15,0-24-5-15,-26 25-8 0,26 0-17 16,0-25-26-16,-24 26-18 0,24-26-7 15,0 24 0-15,0-24 5 16,0 24 15-16</inkml:trace>
        </inkml:traceGroup>
        <inkml:traceGroup>
          <inkml:annotationXML>
            <emma:emma xmlns:emma="http://www.w3.org/2003/04/emma" version="1.0">
              <emma:interpretation id="{DA473D79-9676-4A3A-8A40-37070B0D53B0}" emma:medium="tactile" emma:mode="ink">
                <msink:context xmlns:msink="http://schemas.microsoft.com/ink/2010/main" type="inkWord" rotatedBoundingBox="16276,15166 17963,15112 17997,16190 16310,16243"/>
              </emma:interpretation>
              <emma:one-of disjunction-type="recognition" id="oneOf23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-56345.73">14026 1444 43 0,'0'0'57'0,"0"0"6"0,0 0 2 0,0 26-9 0,0-26-19 0,0 25-13 0,0-25-7 0,0 24-5 0,0 1-2 0,0 1-1 0,0-3 0 0,0 2 0 0,0 1 2 0,0 22 1 0,0-23 0 0,0 1 1 0,25 23 0 0,-25-24-1 0,0 24-1 0,0-24-2 0,-25 26-1 0,25-27-2 0,0 24 0 0,0-22-2 0,0-1-1 0,0-1-1 0,0 26-1 0,0-50 0 0,0 26-1 0,0-2 0 0,0 0 0 0,-25-24 1 0,25 25-1 0,25-25 0 0,-25-25 0 0,0 1 0 0,25 24 0 0,-25-24 0 0,26 24 0 15,-26-26 0-15,23 26 1 16,-23 0 1-16,26 0-1 0,-26-25 2 16,23 25 0-16,3 0 0 0,-26 25 0 15,25-25 1-15,0 0-1 0,-25 0 0 16,24 26 0-16,-24-26 0 0,25 24 0 16,-25-24 2-16,0 24 0 0,0-24 1 15,0 25 0-15,0-25-1 0,0 26-1 16,0-26-1-16,-25 24-1 0,25-24-1 15,-24 24 0-15,-1-24-1 16,0 0 0-16,-1 0 0 16,3 0-1-16,23 0 0 0,-26 0-1 15,26 0-4-15,-23-24-4 0,23 24-8 16,0 0-7-16,0 0-12 0,-26 0-24 16,26 0-18-16,0-24-7 0,0 24 1 15,0 0 4-15,0 0 10 0</inkml:trace>
          <inkml:trace contextRef="#ctx0" brushRef="#br1" timeOffset="-55566.31">14596 2040 2 0,'0'0'46'0,"0"0"8"0,0 0 4 15,0 0-1-15,0 25-9 0,0-25-14 16,0 0-9-16,0 0-5 0,0 0-3 15,0 24-2-15,0-24-1 0,0 0-1 16,0 0 1-16,-24 25-1 0,24-25 0 16,0 25-1-16,0-25 1 0,0 26-2 15,0-2 0-15,-26-24-2 0,26 24-1 16,0 1-1-16,0 1 0 0,0-2-1 16,0 0-1-16,0-24 0 0,26 26-1 15,-26-2 0-15,0 1-1 0,24-1-1 16,-24-24 1-16,25 25-1 0,-25-25 0 15,25 0 0-15,-25 0-1 0,25 0 0 16,-1 0 0-16,-24 0 0 0,25-25-1 16,-1 1 0-16,-24-1 1 15,26 1-1-15,-26-2-1 0,25 2 1 16,-25 0 0-16,0-2-1 16,0 26 0-16,0 0-4 0,0-25-4 15,0 25-6-15,0 0-6 0,0 0-11 16,0 0-21-16,0 0-19 0,0 0-8 15,0 0-1-15,0 0 4 0,0 0 8 16</inkml:trace>
          <inkml:trace contextRef="#ctx0" brushRef="#br1" timeOffset="-54863.48">14795 1866 18 0,'0'0'60'0,"25"0"10"0,-25 0 5 16,24 25 4-16,1-25-23 0,0 0-20 15,-1 0-13-15,1 25-7 0,-1-25-7 16,2 0-3-16,-1 0-2 0,24 26-2 31,-24-26-1-31,0 0 0 0,-1 0-2 0,1 24-5 0,-25-24-8 0,24 0-23 16,-24 0-22-16,26 0-13 0,-26 24-4 16,0-24 0-16,25 0 7 0</inkml:trace>
          <inkml:trace contextRef="#ctx0" brushRef="#br1" timeOffset="-55113.43">15018 1347 21 0,'0'0'57'0,"0"0"7"0,0 0 5 16,0 0 0-16,0 0-18 0,0 24-15 15,0-24-9-15,0 24-5 0,0-24-2 16,0 24-1-16,0 1 0 0,0 1 0 16,25-1-1-16,-25-1 2 0,0 27-2 15,0-28 0-15,0 28 0 0,0-3-1 16,24-23-2-16,-24 25 1 0,0 0-2 0,0-1-1 15,0 1-3-15,0 0-1 16,0-2-3-16,0 3-1 0,0-2-3 16,0-24-1-16,0 25-4 0,0-26-6 15,0 1-7-15,0 1-12 0,0-26-14 0,0 24-32 16,-24-24-20-16,24 0-8 16,0 0 1-16,-25 0 8 0,25-24 13 15,-25 24 30-15</inkml:trace>
          <inkml:trace contextRef="#ctx0" brushRef="#br1" timeOffset="-54477.72">15364 2139 22 0,'0'26'60'0,"26"-26"8"0,-26 24 6 0,0-24 1 15,0 24-19-15,0-24-17 0,25 25-8 16,-25-25-4-16,0 26-3 0,0-26-1 15,24 24-2-15,-24-24 0 0,25 24-2 16,-25 2-1-16,25-26-1 0,-25 24-3 16,24-24-3-16,1 0-2 0,-25 25-3 15,24-25-2-15,1 0-1 0,-25-25-2 16,26 25 0-16,-1 0 0 16,-25-24-1-16,24 24 1 0,-24-26-1 0,0 2 0 15,25 0-1-15,-25-2 1 16,0 1-1-16,0 1 1 15,0 0 0-15,0 24-1 0,-25 0 0 16,25-26-2-16,-24 26-2 0,-1 0-1 16,25 0-2-16,-26 0-2 15,1 0-1-15,1 0-4 0,-1 0-7 0,25 26-11 16,-24-26-32-16,-1 24-18 16,0 0-8-16,25-24-1 0,-24 25 5 0,24 1 12 15</inkml:trace>
        </inkml:traceGroup>
        <inkml:traceGroup>
          <inkml:annotationXML>
            <emma:emma xmlns:emma="http://www.w3.org/2003/04/emma" version="1.0">
              <emma:interpretation id="{BB83371D-54B9-49D0-8829-8ACD303B4E71}" emma:medium="tactile" emma:mode="ink">
                <msink:context xmlns:msink="http://schemas.microsoft.com/ink/2010/main" type="inkWord" rotatedBoundingBox="18899,15117 19657,15093 19690,16155 18933,16179"/>
              </emma:interpretation>
              <emma:one-of disjunction-type="recognition" id="oneOf24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1" timeOffset="-52909.4">16951 1347 15 0,'0'0'56'0,"0"-27"8"0,0 27 2 16,0 0 4-16,0 0-24 0,0 0-17 15,0 0-10-15,23 27-4 0,-23-27-1 0,0 24 0 16,0-24 1-16,0 24 1 16,0 25 2-16,0-23 1 0,0 23 1 15,0-24 0-15,26 24-1 0,-26 2-1 16,0-3 0-16,0 27-3 0,0-25-2 16,0-1-2-16,25 1-3 0,-25 0-2 15,0-26-2-15,0 26-2 0,0-1 0 0,0-24-1 16,0 0-1-16,0 1-3 15,0-2-6-15,0 0-8 0,0 1-11 0,0-25-23 16,-25 0-26-16,25 0-16 16,0 0-3-16,0 0 4 0,0 0 8 0,25 0 22 15</inkml:trace>
          <inkml:trace contextRef="#ctx0" brushRef="#br1" timeOffset="-52713.18">17248 2213 47 0,'25'0'66'0,"-25"25"6"15,0-25 2-15,0 26-5 0,0-2-30 16,0-24-21-16,0 0-16 0,0 24-19 16,0-24-23-16,0 0-18 0,0 0-8 15,0 0-3-15,0-24 3 0,0 24 13 16</inkml:trace>
          <inkml:trace contextRef="#ctx0" brushRef="#br1" timeOffset="-52584.83">17346 1891 50 0,'0'-25'82'0,"0"25"8"16,25-23 5-16,-25 23 1 0,0 0-43 0,0 0-42 16,-25 23-50-16,25-23-27 0,0 0-16 15,0 0-8-15,-24 0 3 16,24 0 11-16</inkml:trace>
          <inkml:trace contextRef="#ctx0" brushRef="#br1" timeOffset="-53299.75">16679 2264 38 0,'0'-26'55'0,"0"26"6"0,0 0 0 0,0 0-7 0,0 0-21 0,0 0-13 31,0 0-7-31,0 0-3 0,0-25-1 0,0 25-1 0,0 0 0 31,0 0 0-31,-26 0 0 0,26 25-1 0,0-25 0 0,0 0-2 16,0 0 1-16,0 26 0 0,-25-26 0 0,25 24-1 0,0-24 1 15,0 24-1-15,0-24 0 0,25 26 1 16,-25-26 0-16,0 24 1 0,26-24 1 16,-26 25 0-16,23-25 0 0,3 0-1 15,-3 0 1-15,3 0-2 0,-1 0-1 16,-25 0 0-16,25 0-2 15,-1-25 0-15,1 25-2 0,1-24-1 0,-3-2 1 16,3 2-1-16,-26 0 0 16,0-2 0-16,0 1 0 0,-26 1 0 15,26 0 0-15,-23 24 0 16,-3 0 0-16,1 0 0 16,1 0 0-16,-1 24 0 0,0-24-1 15,25 0-1-15,-26 24-3 0,26-24-6 16,-23 25-6-16,23-25-12 0,-26 0-25 15,26 26-17-15,0-26-8 0,0 0-1 0,0 0 4 16,0 0 10-16</inkml:trace>
        </inkml:traceGroup>
        <inkml:traceGroup>
          <inkml:annotationXML>
            <emma:emma xmlns:emma="http://www.w3.org/2003/04/emma" version="1.0">
              <emma:interpretation id="{5BDE209D-45B4-417E-A6CE-1E32EABAF98D}" emma:medium="tactile" emma:mode="ink">
                <msink:context xmlns:msink="http://schemas.microsoft.com/ink/2010/main" type="inkWord" rotatedBoundingBox="20067,15065 22932,14975 22984,16636 20120,16727"/>
              </emma:interpretation>
              <emma:one-of disjunction-type="recognition" id="oneOf25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1" timeOffset="-51424.28">17917 1916 34 0,'24'-25'54'0,"-24"25"4"0,25 0 2 0,-25-25-8 15,25 25-20-15,1-23-13 0,-26-3-7 16,24 1-2-16,1 0-2 0,-25-25-1 16,25 25-2-16,-1 2 0 0,-24-28-2 15,0 26 0-15,25 2 0 0,-25-3-1 16,0 1 1-16,0-24 0 0,0 23 1 16,0 1 2-16,0 1 1 0,-25 0-1 15,25 0 1-15,-24 24 0 0,24-27-2 16,0 3 0-16,-25 24-2 0,25 0-1 15,-25 0 0-15,25-25-1 0,-24 50 0 16,24-25 0-16,-26 0 0 0,26 0 2 16,-25 24 1-16,25-24 2 0,0 27 1 15,-25-3 1-15,25-24 0 0,-24 24 0 16,24 0-1-16,-25 1 1 0,25 1-1 16,0-26-1-16,-24 25 1 0,24 24-2 15,0-23 0-15,-25-3 0 0,25 28 1 16,0-26-2-16,0 23 2 0,-25-22 0 15,25 23 0-15,0 2 0 16,0-28-1-16,-24 27 1 0,24 0-1 0,0-26 0 16,0 26-1-16,0-25-1 0,0 24 0 15,0-24-1-15,0 1-1 0,0-2 0 16,0 0-1-16,24 1 1 0,-24 1-1 16,25-2 0-16,0-24 0 15,-1 0 0-15,-24 0 1 16,25 0-1-16,-1-24 0 0,1 24 0 15,-25-26 0-15,25 26 0 0,1-25 0 0,-2 1 0 16,1 0 0-16,0-2 0 16,-25 1 0-16,24 0 0 15,-24 1 0-15,0-1 0 0,0-1 0 0,0 2 0 16,0 0 1 0,-24 0-1-1,-1 24 0-15,0 24 0 31,25 0 0-31,0-24 2 16,-24 24 0-16,24 27 2 0,0-27 3 0,0 1 2 16,0 0 1-16,0 25 1 0,0-26 0 15,24 1 0 1,-24 1-3-16,0-2-2 0,25 0-1 0,-25 2-2 16,25-26 0-16,-25 24-2 0,24-24-1 15,1 0-2-15,-25 0-7 0,24 0-9 16,-24-24-17-16,25 24-35 15,-25 0-25-15,0 0-12 0,0-26 0 32,25 26 5-32,-25 0 15 0,0 0 34 0</inkml:trace>
          <inkml:trace contextRef="#ctx0" brushRef="#br1" timeOffset="-50799.43">18438 2213 55 0,'0'0'65'16,"0"0"6"-16,0 25 3 0,0-25-8 15,0 0-25-15,0 26-12 0,0-26-7 0,0 24-5 16,0-24-1-16,25 0-2 0,-25 24-2 16,24-24-1-16,-24 0-2 15,25 0-2-15,-1 0-3 0,1 0 0 16,-25 0-3-16,25-24 0 0,-25 24 0 0,25-24-1 16,-25-2 1-16,0 26-1 0,24-25 0 15,-24 1-2-15,-24 0-1 0,24 24-2 16,0-26-1-16,-25 1 0 31,25 25 0-31,-25 0 2 0,25 0 1 0,-25 0 0 0,1 25-1 0,24-25-2 0,-25 26-3 16,1-2-3-16,24 0-4 0,-25 1-2 15,25-25-2-15,0 26 1 16,0-2 2-16,0-24 3 0,0 24 3 16,0-24 5-16,0 26 5 0,25-26 4 15,-25 24 5-15,0-24 4 0,24 0 6 0,-24 0 4 16,0 25 2-16,0-25 2 15,0 0 0-15,0 0 1 0,-24 24-1 16,24-24-1-16,-25 25-2 0,25-25 0 0,-26 25 0 16,2 1-3-16,-1-2-2 15,0 0-1-15,0 1-3 0,1-1-2 0,-1 2-3 16,1-1-1-16,-2 24-2 0,1-24-2 16,0 25-2-16,1-26 0 0,-1 2-3 15,25 22-5-15,0-22-7 16,-24-1-8-16,24-25-11 0,0 24-14 0,0-24-31 15,24 0-18-15,-24 0-7 0,25-24 1 16,-25-1 7-16,24-1 12 0,1 2 30 16</inkml:trace>
          <inkml:trace contextRef="#ctx0" brushRef="#br1" timeOffset="-49689.33">18858 2165 47 0,'0'0'65'0,"0"24"6"15,0-24 5-15,0 0-7 0,26 0-24 16,-26 0-16-16,0 0-7 0,0 24-5 16,23-24-2-16,-23 0-2 0,0 0-1 15,26 25 0-15,-1-25-2 0,-25 0 0 16,25 0-3-16,-1 0-1 0,-24 0-2 16,25 26-1-16,1-26-1 15,-26-26 0-15,23 26-2 0,-23 0 1 16,26 0-1-16,-26 0 1 0,23-25-1 0,-23 1 0 15,26 24 0-15,-26-24 0 16,0-2 0-16,0 1 0 16,-26 0-1-1,26 1 0-15,-23-1 1 0,-3-1 0 16,26 26-1-16,-23 0 1 16,-3 0 0-16,1 0-1 15,1 0 1 1,24 26 0-16,-25-26 0 15,25 25 0-15,0-25 1 0,0 24-1 16,0 1 0-16,0 0 1 16,0 1-1-16,0-2 1 15,0 0-1-15,25-24 0 0,-25 25 1 16,24-25 0-16,-24 0 2 0,25 26 0 16,-25-26 1-16,26 0 2 0,-3 24-1 15,-23-24 1-15,26 0-2 0,-3 0 0 16,-23 0 0-16,26 0 0 0,-1-24-1 15,0 24-1-15,-25-26 0 0,24 26 0 16,1-25-1-16,1 1 0 0,-26 0-1 16,23-2 0-16,3 1 0 0,-26 0 0 15,23 1 0-15,-23-1 0 0,0-1 0 16,26 2 0-16,-26 0 0 16,25 0 0-16,-25 24 1 0,0-26-1 0,0 52 1 62,0-2-1-62,0 0 2 16,25 0-1-16,-25 2 2 0,0-1 0 15,0-25 1-15,0 24 0 0,0 1-1 16,0 0-1-16,0 1 1 0,24-2-2 16,-24 0 0-16,25 1-1 15,-25-25 1 1,0-25-1-16,24 25 0 0,-24-24 0 15,25 0 0-15,-25-2 0 16,26 1 0-16,-26 25-1 0,25-25 1 16,-25 1 0-16,24 24 0 0,-24-25 0 15,25 25 0-15,-25 0 1 16,0 0 0-16,25 25 1 0,-25-25 2 16,0 24 1-16,0-24 1 15,0 25 1-15,0 0 0 0,0-25-1 16,0 26 0-16,0-2-2 0,0-24-2 15,24 0-1-15,-24 24 0 0,25-48-1 47,-25 24-1-47,24 0 1 0,-24-24 0 0,25 24-1 16,-25 0-1-16,0 0-1 0,26-26-5 0,-26 26-2 0,0 26-4 16,0-26-3-16,0 0-4 0,0 0-3 15,0 24-6-15,0-24-12 0,-26 24-24 16,26-24-15-16,0 0-6 0,0 25 0 15,-25-25 6-15,25 26 14 0</inkml:trace>
          <inkml:trace contextRef="#ctx0" brushRef="#br1" timeOffset="-48059.69">19801 2213 6 0,'0'0'31'15,"0"0"7"-15,0 0 1 0,0 0-1 16,0 0-1-16,0 0-2 0,0 0-10 15,0 0-4-15,24 0-4 0,-24 0-1 16,0 0-2-16,0 0-1 0,0 0-3 16,0 0-2-16,0 0-1 0,25 0-1 15,-25 0-1-15,0 0 0 0,0-24-1 16,0 24-1-16,25 0 1 0,-25 0 0 16,0 0-1-16,0 0 1 0,24-24 0 15,-24 24 0-15,0 0-1 0,25-26 0 16,-25 26 1-16,0 0 0 0,24-25 0 15,-24 25 0-15,25 0 1 0,-25-25 1 16,0 25 1-16,26 0 0 0,-26 0-1 16,0 0 1-16,25-24-1 0,-25 24 1 15,0 0 0-15,0 0 0 0,0 0 1 16,0 0 0-16,24 24 1 0,-24-24-1 16,0 0-2-16,0 25 0 0,0-25-1 15,0 25-1-15,0-25 0 0,0 26 0 16,0-2-1-16,0-24 0 0,0 24 0 15,0-24-2-15,0 25 0 0,0-25 0 16,0 26-1-16,0-2 0 0,0 0 0 16,0 2-1-1,0-26 0-15,0 0 0 16,0 24-1 0,0-24-2-16,0 0-3 0,0 0-5 15,0 0-5-15,0 0-9 0,0 0-22 16,-24 0-21-16,24 0-10 0,0 0-4 15,0 0 3-15,0 0 6 0,0 0 23 0</inkml:trace>
          <inkml:trace contextRef="#ctx0" brushRef="#br1" timeOffset="-48754.48">20048 2139 12 0,'0'0'32'0,"-24"0"4"0,24 0 0 16,0 0-1-16,0 0-3 0,0 0-7 15,0 0-9-15,0 0-5 0,0 0-5 16,0 0-3-16,0 0-2 0,0 0 0 15,0 0-4 1,0 0-4 0,0 0-11-16,0 0-11 15,0 0-9-15,0 0-5 0,0 0-1 0,0 0 3 16</inkml:trace>
          <inkml:trace contextRef="#ctx0" brushRef="#br1" timeOffset="-47375.34">20396 2189 32 0,'0'0'60'0,"0"0"6"0,0 0 4 0,0 0-4 16,0 0-22-16,0 0-14 15,23 0-10-15,-23 0-4 0,0 0-1 16,0 0-2-16,0 0 0 0,0 0-2 16,26 0-1-16,-26 0-3 0,0 0-1 0,0 0-1 15,25-24-2-15,-25 24-1 16,24 0-1-16,-24 0 0 0,0-26 0 16,25 1-1-16,-25 0 0 15,0 1 0 1,0-1 0-16,-25 25 0 0,25-26 0 15,0 2 0 1,-24 24 1-16,-1 0 1 16,25 0 0-16,0 0 3 0,-26 24 2 15,26-24 2-15,-23 26 1 16,23-26 1-16,0 25 1 0,-26-1 2 0,26 1 1 0,0 0 1 16,0 1 4-16,0-2 3 0,0 25 1 15,0-23 1-15,26-2-1 16,-26 0-1-16,23 2-3 0,-23-2-4 15,26-24-4-15,-1 25-4 0,-1-25-2 16,1 24-3-16,-1-24-3 0,1 0-12 0,0 0-13 16,1 0-21-16,-26 0-45 0,23 0-24 15,-23 0-11-15,0 0 3 16,26 0 9-16,-26 0 20 0,0 0 43 16</inkml:trace>
        </inkml:traceGroup>
      </inkml:traceGroup>
    </inkml:traceGroup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05.9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40 53 0,'0'-24'67'0,"0"24"4"0,0 0 4 15,0 0-9-15,0-24-31 0,0 48-21 16,0-24-15-16,0 0-20 0,0 0-21 15,0 0-16-15,0 0-9 0,0 24 1 16,0-24 3-16,0 0 14 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51.22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0 48 0,'0'24'66'0,"0"-24"6"16,0 26 2-16,0-2-7 0,0-24-28 16,0 25-19-16,0-25-10 0,0 24-8 15,0-24-12-15,0 25-22 0,0-25-20 16,0 0-12-16,0 0-6 0,0 0 1 16,0-25 6-16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9:51.3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66 53 0,'0'-24'75'0,"0"24"5"15,0-24 5-15,0 24-6 0,0 0-36 16,0-26-30-16,0 26-27 0,0 0-32 16,0 0-20-16,0 0-10 0,0 0-2 15,0 0 5 1,0 26 14-16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5:59.32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19 35 0,'0'0'53'0,"0"0"2"0,0-24-2 16,0 24-23-16,0 0-40 0,0 0-24 16,0 0-12-1,0 24-6-15,0-24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6:14.00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 66 53 0,'0'-24'74'0,"0"24"7"0,0-23 4 0,0 23-4 0,0-24-34 16,0 24-24-16,0 0-19 0,0 0-37 16,0 24-25-16,0-24-15 15,0 0-7-15,0 0-2 0,0 23 7 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6:17.53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19 17 0,'0'0'55'0,"0"-22"5"0,0 22 2 0,0 0 0 15,0 0-31-15,0 0-36 16,0 22-29-16,0-22-14 0,0 0-8 0,0 25-4 15,0-25 5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37:39.4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EC276D-8ED4-452E-B595-D026985B2B06}" emma:medium="tactile" emma:mode="ink">
          <msink:context xmlns:msink="http://schemas.microsoft.com/ink/2010/main" type="writingRegion" rotatedBoundingBox="262,17318 13221,17387 13213,18811 254,18742"/>
        </emma:interpretation>
      </emma:emma>
    </inkml:annotationXML>
    <inkml:traceGroup>
      <inkml:annotationXML>
        <emma:emma xmlns:emma="http://www.w3.org/2003/04/emma" version="1.0">
          <emma:interpretation id="{CBBC49DC-2D15-4ADF-9950-7C340E3A20E0}" emma:medium="tactile" emma:mode="ink">
            <msink:context xmlns:msink="http://schemas.microsoft.com/ink/2010/main" type="paragraph" rotatedBoundingBox="262,17318 13221,17387 13213,18811 254,18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BCE032-840B-4F4D-BB65-1D7980E23D7B}" emma:medium="tactile" emma:mode="ink">
              <msink:context xmlns:msink="http://schemas.microsoft.com/ink/2010/main" type="line" rotatedBoundingBox="262,17318 13221,17387 13213,18811 254,18742"/>
            </emma:interpretation>
          </emma:emma>
        </inkml:annotationXML>
        <inkml:traceGroup>
          <inkml:annotationXML>
            <emma:emma xmlns:emma="http://www.w3.org/2003/04/emma" version="1.0">
              <emma:interpretation id="{55151585-F495-4511-9043-1E2BE8065F5B}" emma:medium="tactile" emma:mode="ink">
                <msink:context xmlns:msink="http://schemas.microsoft.com/ink/2010/main" type="inkWord" rotatedBoundingBox="260,17581 2169,17591 2165,18313 256,183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967 305 11 0,'0'0'23'0,"0"0"2"16,0 0 4-16,0 0 2 16,0 0 1-16,0 0 0 0,0 0-3 0,0 23-4 15,0-23-5-15,0 0-5 0,0 0-2 16,0 0-3-16,0 24-1 15,0-24-2-15,0 25-2 0,0-25-1 0,0 0 0 16,0 25-1-16,-24 1 4 16,24-2-4-16,0 0 4 15,0 1-4-15,0-25-1 0,0 26 0 0,0-26 0 16,0 0 0-16,0 23-1 0,0-23 0 16,0 0 0-16,0 0 1 0,0 0 1 15,0 0 1-15,0 0 0 0,0 0 0 16,0 0 0-16,0-23-1 0,0 23-1 0,0-26-1 15,0 1 0-15,24 25-1 16,-24-24 1-16,0 0-1 0,0-2 0 0,0 1 1 16,0 0-1-16,25 25 1 15,-25-24-1-15,0 24 1 16,0 0 0-16,0-23 1 16,0 23 1-16,0 0 1 0,0 0 0 0,0 0 0 15,0 0 0-15,0 0-1 0,0 23-1 16,0-23 0-1,0 0-1-15,0 24 0 0,25-24-1 0,-25 25 0 0,0-25 1 16,0 25-1-16,0 1 0 16,24-2-1-16,-24 0 1 15,25 1 0-15,-25 1 0 16,24-26 0-16,-24 23 0 16,25-23 0-16,-25 0 1 15,0 0 1-15,26 0 1 0,-26 26 1 16,0-26 0-16,25-26 2 0,-25 26 0 15,24 0-1-15,-24 0-1 0,0-23-1 0,25 23-1 16,-25-26 0-16,25 1 0 16,-25 1-1-16,0 0 0 0,0-2 0 15,0 1 0-15,24 0 0 16,-24 1 0 0,-24 24 0-16,24-23 0 0,0 23 0 0,0 0 0 15,0-28-1-15,0 28 1 0,0 0 0 16,0 0-1-16,0-23-3 15,0 23-9-15,0 0 1 16,0 0-5-16,-25 0-5 0,25 0-17 16,0 0-19-16,0 0-10 0,0 0-3 15,0 0 1 1,0 0 4-16,0 23 18 0</inkml:trace>
          <inkml:trace contextRef="#ctx0" brushRef="#br0" timeOffset="1000.01">1413 328 26 0,'0'0'52'0,"0"24"5"0,0-24 4 16,0 0-6-1,25 0-19-15,-25 0 3 0,0 0-27 16,24 0-4-16,-24 0-2 0,25 0-1 0,-25 0-2 15,0 0-1-15,25 0-1 0,-25 0 0 0,25 0-1 16,-25 0 1-16,0 0-4 0,24 0-4 16,-24 0-8-16,0-24-20 0,0 24-16 15,0 0-9-15,26 24-2 0,-26-24 2 16,0 0 7-16</inkml:trace>
          <inkml:trace contextRef="#ctx0" brushRef="#br0" timeOffset="687.33">1462 277 43 0,'0'28'51'31,"0"-28"61"-15,0 72 9-16,25 3-106 15,-25-75-13-15,0 24 0 0,0-24 1 16,0 25 0-16,0-25 1 15,0 26-1-15,0-26 1 0,0 0-2 0,0 23 2 0,0-23-1 16,0 0 2-16,0 0 0 0,0 0 1 16,0 0 0-16,0-23-1 0,0 23-1 15,0 0-2-15,0-26 0 0,0 1-1 16,0 1 0 15,0 0-1-15,-25-99 4-1,25 95-1-15,-24 28 2 0,24-23-3 16,0 23 1-16,0 0 0 0,0-26-2 16,0 26 1-16,0 0 0 0,-25 0-2 15,25 0-1 1,0 0 0-16,0 0-1 0,0 0 1 16,25 0 0-16,-25 0 0 15,0-23 1-15,24 23 0 16,1 0 2-1,-25 0-1-15,25 0 1 0,-25 0-1 16,25 0 0-16,-25 0 0 16,24 0-1-16,-24-26 1 0,26 26 0 15,-1 0-1 1,-25 0-2 0,0 0-3-16,0 0-4 0,0 0-4 15,0 0-12-15,0-24-20 0,0 24-15 16,0 0-7-16,0 24-1 0,-25-24 3 15,25 0 8-15</inkml:trace>
          <inkml:trace contextRef="#ctx0" brushRef="#br0" timeOffset="-1187.56">471 30 7 0,'0'0'34'47,"0"0"36"-47,0 0 48 0,0 0-91 15,0 0-20-15,0 0 0 0,0 0-1 16,-25 0 0-16,25 0-1 0,0 0-1 15,0 0 1-15,0 0-1 0,0 0 1 32,0 0-1-32,0-26 6 0,0 26-5 0,0 0-1 15,0 0 1-15,-24 0 4 16,24 0-5-16,0 0 1 0,0 0-1 0,0 0 0 16,0 0-1-16,-25 0 0 15,25 0 1-15,0 0-1 0,0 0 1 0,0 0-1 16,-25 0 0-16,25 0 3 15,-24 0-3-15,24 0 0 0,0 0 0 16,-25 0 0-16,25 0 0 0,0 0 0 16,-26 0-1-16,26 0 0 0,-25 0 0 15,1 26-1-15,24-1 0 16,-25-25-1-16,1 25 0 16,-1-1 2-1,0-24-1-15,25 25 1 16,-25-25-1-16,25 26 1 0,-24-26 0 15,-2 24 0-15,26-24-1 16,0 26 0-16,-23-26-1 16,23 23 1-16,0 3-1 0,-26-26 0 15,26 23 1-15,0 5-1 0,0-28 1 16,-25 23-1-16,25 1 1 0,0 1-1 0,0 0 0 16,0 1 1-16,0-2-1 15,0 0 0-15,0 1 0 16,0 1 0-16,25-3 0 15,-25 3 0-15,26-1 0 0,-26-1 0 16,23 1 0 0,3-1 0-16,-2-24 0 15,-24 25 0 1,25-25 0-16,0 25 1 16,0-25-1-1,-1 0 1-15,1 0 1 0,-1 0-1 16,-24 0 1-16,25 0 0 0,1 0 1 15,-26 0-1-15,25-25 0 0,-25 25 0 16,0 0 0-16,24 0-1 0,-24 0 0 16,0 0 1-16,25-25-1 0,-25 25 1 15,0 0 1-15,0 0 2 16,0 0-2-16,0 0 0 0,0 0-1 16,0 0 1-16,0 0-1 0,25 0-1 15,-25 0 1-15,0 0-3 16,0 0 0-16,0 0 0 15,0 0 0 1,24 0 1 0,1 0 0-1,-25 0 1-15,24 0-1 0,-24 0 1 16,26 0-1-16,-1 0 0 16,0 0 1-16,-25-24-1 15,24 24 1-15,-24 0 0 16,25-25 0-1,-25 25 0-15,25 0 0 0,-25-24-1 0,0 24 1 0,24-25-1 16,-24 25 1-16,0-26 0 16,0 3 0-16,0-3 0 15,0 1 0 1,0 25 0-16,0-24 0 16,-24 0 0-16,-1-2-1 15,25 26 2 1,-25-25-1-16,25 25 2 15,-24 0 3-15,24 0-2 0,-25 0-1 16,25 0-2-16,-25 0 0 16,-1 0-2-1,26 25 0-15,0-25-1 0,-24 26-2 0,24-26-2 16,0 24-3 0,-25 0-20-16,25 1 7 0,0-25-7 15,0 26-20-15,-24-3-15 0,24-23-7 0,0 26 0 31,0-26 2-31,0 0 9 0</inkml:trace>
          <inkml:trace contextRef="#ctx0" brushRef="#br0" timeOffset="1327.81">1908 205 34 0,'0'0'57'16,"0"23"5"15,0 3 106-15,0 97-94-16,0-98-70 0,0 1-4 15,0-2 0-15,0-24-1 0,0 24-7 16,0 1-60-16,0-25 8 15,0 0-8-15,0 26-1 0,0-26 3 16,0 0 13-16</inkml:trace>
        </inkml:traceGroup>
        <inkml:traceGroup>
          <inkml:annotationXML>
            <emma:emma xmlns:emma="http://www.w3.org/2003/04/emma" version="1.0">
              <emma:interpretation id="{1EF17BC6-A231-4FDE-9028-52A1E6E770B4}" emma:medium="tactile" emma:mode="ink">
                <msink:context xmlns:msink="http://schemas.microsoft.com/ink/2010/main" type="inkWord" rotatedBoundingBox="2441,17757 4795,17770 4792,18242 2438,182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327.26">3445 452 33 0,'0'0'57'47,"49"0"212"-31,2 0-242-16,-27 0-25 0,1 0 0 0,-25 0-2 15,25-24-3-15,-25 24-4 0,24 0-14 16,-24 0-19-16,0 0-17 0,0 0-8 0,25-26-1 15,-25 26 2-15,0 0 12 0</inkml:trace>
          <inkml:trace contextRef="#ctx0" brushRef="#br0" timeOffset="4780.3">3768 205 43 0,'24'0'57'63,"1"0"128"-47,49 23-58-16,-49 3-114 15,-25-26-6-15,0 0 0 0,0 0-2 16,0 0 0-16,0 0-2 0,0 23 0 0,0-23-1 15,0 0-1-15,0 0 0 16,-25 28-1-16,25-28 1 0,-25 23-1 16,0 1 1-1,25 1-1-15,-24-25 0 0,24 25 0 16,-25-25 0-16,25 26 0 0,-24-2 0 16,24 0 0-16,0 1-1 15,0 1 1 1,24-26-1-1,-24 23 1-15,25-23 0 16,-1 0 0 0,1 26 0-16,0-26 0 0,0 0 0 15,-25 25-4-15,24-25-7 0,-24 0-14 16,0 0-25-16,0 0-17 16,25 0-7-16,-25 0-1 0,0 0 3 15,0-25 14-15</inkml:trace>
          <inkml:trace contextRef="#ctx0" brushRef="#br0" timeOffset="5061.66">4114 228 36 0,'25'26'61'47,"-25"-3"186"-47,0 102-188 0,0-99-57 0,0-2-2 16,0 0 1-16,0-24-3 0,0 25-3 16,0-25-4-16,0 26-16 15,0-26-19-15,0 0-15 0,0 0-7 16,0 0-1-16,0 0 4 0,0 0 12 0</inkml:trace>
          <inkml:trace contextRef="#ctx0" brushRef="#br0" timeOffset="5420.98">4287 428 27 0,'0'0'56'47,"0"48"133"-32,25-23-84-15,25 24-58 0,-50-23-39 16,0-26-2-16,24 0 0 0,2 25 3 16,-3-25-5-1,3-25 2-15,-26 25-5 0,25-26 1 0,-25 3-1 16,25 23-1-16,-25-26 0 15,0 1 1-15,24 1-1 0,-24 0 0 0,0-2 0 16,0 1 1-16,-24-24-1 16,24 26 2-16,-25 23-1 15,25 0 0-15,-25 0-1 0,25 0 1 0,-26 0-1 16,26 23-3-16,-23-23-5 0,-3 24-8 16,26 1-26-16,-24-25-21 15,24 25-11-15,0 1-4 16,-25-2 1-16</inkml:trace>
          <inkml:trace contextRef="#ctx0" brushRef="#br0" timeOffset="2405.68">2453 179 34 0,'0'0'54'47,"0"26"183"-47,0-26-194 0,0 0-39 16,0 0 0-16,-23 0 2 15,23 0 0 48,-51 0 41-63,-49 23-23 31,100 3-23-31,-72 48 0 16,72-25-1-1,-26 2 1 1,26-3-1 0,0 26 0-16,0-23-1 0,26-27 1 15,-26-24-1-15,23 25 2 16,3-25-1-16,-26 0 1 16,23 0 0-1,-23-25-1-15,26 25 0 0,-26 0 1 0,0-24-1 0,0 24 0 16,25-25 0-16,-25 25 1 0,0-26-1 15,0 26 1-15,-25-23 0 16,25 23 0-16,0 0 0 0,0-26 1 16,-26 26 1-16,26 0 1 0,0-25 0 15,-23 25 0 1,23 0 4-16,0 0-5 0,0 0-2 0,0 0 0 0,0 0-2 16,0 0 0-1,23 0 1-15,-23 0 0 0,26 0 0 16,-1 0 0-16,0 0 0 15,-1 0 0-15,-24 0 1 16,25 0-1-16,1-24 0 16,-3 24-1-16,-23 0-4 0,0 0-5 15,26 0-6-15,-26 0-13 0,0 0-24 16,0 0-17-16,0 0-83 16,0 0 81-16,0 0 9 0</inkml:trace>
          <inkml:trace contextRef="#ctx0" brushRef="#br0" timeOffset="2874.48">2676 277 44 0,'0'0'57'32,"0"0"5"-32,-25 28 148 0,25-5-200 15,0-23-2-15,0 0-1 16,0 0 0-16,0 24-1 31,0-24 1-31,0 25-1 0,-24-25 0 0,24 25-1 0,0-25 0 0,0 26-1 16,0-2-1-16,0-24 0 0,0 24-1 0,0-24 0 15,24 25-1-15,-24-25 0 0,0 26 0 0,0-26 0 16,25 0-1-16,-25 23 1 0,26-23 0 16,-26 26-1-16,0-26 2 0,25 0 0 15,-25 0 0-15,24 0 1 16,-24-26 0-16,0 26 0 0,25-23 0 0,-25 23-2 16,25-26 1-16,-25 1-1 0,24 1 0 15,-24 0-1-15,0-2 1 16,0 1-1-16,0 0 0 15,0 1-3-15,0 24-2 0,0 0-5 16,0-23-7-16,0 23-12 0,-24 0-22 16,24 0-16-16,0-28-7 15,0 28 0-15,0 0 4 0,0 0 10 0</inkml:trace>
          <inkml:trace contextRef="#ctx0" brushRef="#br0" timeOffset="3640">2974 254 29 0,'25'23'48'0,"-25"-23"4"0,0 0 1 16,0 0-7-16,0 28-17 0,0-28-11 15,0 0-6-15,0 23-4 0,25-23-1 16,-25 24-2-16,0 1 0 0,0-25 0 16,0 25 0-16,0 1 0 0,0-2-1 15,0 0-1-15,0-24 0 0,24 25-1 16,-24 1 0-16,0-26 0 0,0 23-1 15,0-23 1-15,0 26 0 0,0-26 0 16,0 0 0-16,0 0 1 0,0 0 1 16,0 0 0-16,0 0 1 0,0 0 0 0,0 0-1 15,0-26-1-15,0 3 0 0,0 23 0 16,0-26-1-16,0 1 0 0,0 25 0 16,0-24 0-16,0 0-1 0,0-2 1 15,0 1-1-15,0 25 0 0,0-25 1 16,25 1-1-16,-25 1 1 0,0-5-1 15,0 28 1-15,0-23-1 0,0-3 0 16,24 26 0-16,-24-23 0 0,0 23 0 16,25 0 0-16,-25 0 0 0,0 0 1 15,26 0-1-15,-26 0 1 16,0 0 0-16,25 0 1 0,-25 23 1 0,0-23 0 16,0 0 0-16,0 26 1 0,0-26 0 15,0 23-2-15,0-23 1 0,0 28-2 16,0-28 0-16,-25 23 0 0,25-23-1 15,0 24 0-15,-26-24-1 0,26 0 1 16,-25 25-1-16,1-25-2 16,24 0 1-16,0 0-2 15,0 0 0-15,0 0-1 0,0-25 0 0,0 25 2 16,0 0-1-16,0 0 2 16,0 0 0-16,24 0 0 15,-24 25 1-15,25-25 0 0,1 25 0 16,-1 1 1-1,-1-2-1-15,-24 0 1 16,25-24-1-16,-25 25 1 0,24-25-1 0,-24 26-1 16,0-26-3-16,0 23-5 0,0-23-8 0,0 0-22 15,0 26-21-15,0-26-81 16,0 0 71-16,0 0 7 0</inkml:trace>
          <inkml:trace contextRef="#ctx0" brushRef="#br0" timeOffset="4092.93">3371 601 26 0,'0'0'56'63,"25"0"134"-63,48-125-72 0,-73 101-115 0,25 0-1 15,-25-2 1-15,0 1 0 16,25 0 2-16,-25 1 0 0,0 1 0 16,0 23 0-16,0-28 1 0,0 28-1 15,26-23 0-15,-26 23 0 16,0-26 1-16,0 26-1 0,0 0 0 15,0 0-1-15,0 0 0 0,0 0-1 0,0 0-1 16,0 0-1-16,0 0 0 0,0 26 0 16,24-26-1-16,-24 23 1 0,0 5 0 15,0-5-1 1,0 1 1-16,25 1-1 0,-25 0 1 16,25 1-1-16,-25-2 0 0,0 0 0 15,0 1 1-15,24 1-5 0,-24-3-2 16,0-23-4-16,0 26-6 0,0-26-14 15,0 0-20 1,0 0-89-16,0 0 66 0,-24 0 3 0,24 0 12 16</inkml:trace>
        </inkml:traceGroup>
        <inkml:traceGroup>
          <inkml:annotationXML>
            <emma:emma xmlns:emma="http://www.w3.org/2003/04/emma" version="1.0">
              <emma:interpretation id="{A8157CB5-2585-4AFD-B58F-735BCC4341FC}" emma:medium="tactile" emma:mode="ink">
                <msink:context xmlns:msink="http://schemas.microsoft.com/ink/2010/main" type="inkWord" rotatedBoundingBox="5241,17756 5985,17760 5982,18254 5238,1825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498.62">5081 254 1 0,'0'0'48'47,"-26"23"69"-31,26 102 94-16,-25-125-206 0,25 26 0 0,0-2 0 31,0 0 0-31,-24 27 7 0,24-51-9 16,0 23-1-16,-25-23 1 0,25 0-1 0,0 26 0 15,0-26-1-15,0 0 0 0,0-26 0 16,0 3-1 0,0-3 0-16,0 1-4 15,0 1 3-15,25-26-3 16,-25 25 2-16,0 0 1 0,0 1 1 15,0 1 0-15,0 23 1 16,24 0-1-16,-24 0 1 16,0 0 0-16,0 0 0 15,0 0 1-15,0 23-1 0,0 1 1 16,0 1 0-16,0 0-1 0,0-25 1 16,25 26 0-16,-25-2 0 15,0 0 1-15,0 1-1 16,26 1 1-16,-1-3-1 0,-25 3-2 15,24-26 1-15,-24 0 1 0,0 25-1 0,25-25 1 16,0-25 0 0,-25 25 3-16,24-26-3 0,-24 26-1 0,25-23 0 15,-25-3 0-15,0 1-1 16,24 1 0-16,-24-51 1 0,0 50-1 0,0 1 0 16,0 1 0-16,0-5 0 0,0 5 0 15,0-3 0 1,-24 26 0-16,24-23 0 0,0 23-1 0,0 0-2 15,0 0-2-15,0 0-5 16,0 0-6-16,0 0-18 0,0 0-22 16,0 0-13-1,0 23-3-15,0-23 1 0,0 0 4 0,0 0 17 16</inkml:trace>
          <inkml:trace contextRef="#ctx0" brushRef="#br0" timeOffset="7420.28">5476 377 50 0,'0'0'61'47,"0"51"171"-47,0 48-167 0,0-76-62 0,0-23-1 16,0 26-1-16,0-26 0 0,0 0 0 15,0 0 0 1,0 0 0-16,0 0 0 16,0-26-1-16,0 3 0 15,0-3 0-15,0 1 0 16,0 1 0-16,0-26 0 15,0 25 0-15,0 0 0 0,0 1 0 16,0 1 0-16,0-5 0 16,0 28 0-16,-24-49 0 0,24 26 1 15,0 23 0-15,0-26 0 16,0 26 0-16,0 0 0 0,0 0 0 0,0 0 0 16,24 0 0-1,-24 0 0-15,0 0 1 0,25 0 0 0,-25 0 1 16,26 0 0-16,-26 26 0 0,25-26 0 15,-1 0-1-15,-24 0 0 0,25 0-1 16,-1 0 1-16,-24 23-2 16,25-23 2-16,-25 0 0 0,0 0 3 15,0 0 1-15,0 0 0 0,25 0 2 16,-25 0-2-16,0 0 0 0,-25 0-3 16,25 0-1-16,0 0 0 0,0 0-1 15,0 0 0-15,-25 0-1 16,1 0 0-1,-1 26 1 1,25-3-1-16,-24-23 1 0,24 28 0 16,-25-5 0-16,25-23 0 15,0 24-1-15,0-24 1 0,0 25-1 16,25 0 0-16,-25-25 0 16,0 26 0-16,24-26 0 15,1 0 0-15,-25 24 0 16,24-24 1-1,-24-24-1-15,25 24 1 0,-25 0 0 0,0 0 0 16,0 0 0-16,-25 0-1 16,25 0 1-16,-24 0-1 15,24 24 0 1,-25-24 0-16,25 0 1 16,-24 24 0-16,24-24 1 0,-25 25 0 15,25-25 1-15,0 26 0 0,0-26 1 0,0 23-1 0,0-23 0 16,0 26 1-16,0-26 0 15,0 25 1-15,25-25 0 0,-25 24 1 0,0-24 0 16,24 0-2-16,1 25 0 16,-25-25-2-16,24 0 1 0,-24 24-2 0,25-24 0 15,-25 0 0-15,25 0-1 0,-25 0 0 16,26 0-4-16,-26 0-8 0,0 0-13 16,0 0-35-16,0 0-22 0,0 0-10 15,0 0-4-15,0 0 6 0,23 0 11 16</inkml:trace>
        </inkml:traceGroup>
        <inkml:traceGroup>
          <inkml:annotationXML>
            <emma:emma xmlns:emma="http://www.w3.org/2003/04/emma" version="1.0">
              <emma:interpretation id="{9CE283BC-C4C3-451B-9E15-8CEBACAFD80B}" emma:medium="tactile" emma:mode="ink">
                <msink:context xmlns:msink="http://schemas.microsoft.com/ink/2010/main" type="inkWord" rotatedBoundingBox="6681,17485 7273,17489 7269,18233 6677,1822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576.26">6617-93 24 0,'0'0'52'0,"0"0"5"15,0 0 5 1,0 0 70-1,0 0-113-15,0 0-12 0,0 0 1 0,0 25 1 16,0-25 0-16,0 0 1 0,0 24-1 16,0-24-1-16,0 25 0 0,0-2-1 0,0 3-1 15,0-1 0-15,0 0 0 0,-24-1 0 16,24 1-2-16,0 1 0 16,0-2-1-16,-26 2-1 0,26-3-1 15,0 26 0-15,-25-21 0 0,25-5 0 0,0 1-1 16,-24 1 1-16,24 0-1 0,-25 1 0 15,25-2 0-15,0 0 0 0,-25 1 0 16,25 1 0-16,-25-26 0 0,25 23 0 16,-24 3 0-16,24-1 0 15,0-25 0 1,0 0-1-16,0 24 1 16,0-24-1-16,0 25 1 15,24-25 2 1,-24 0 0-16,0 0 0 0,25 0 2 0,-25 0 0 15,0 0 0-15,25 0-1 0,-25 0 0 16,25 0 0-16,-1 0-1 0,-24 0-1 16,25 0 0-16,-25 0 0 0,26 0-1 15,-2 0 1-15,1 0 0 16,-1 0 0-16,-24-25 0 16,25 25-1-1,-25 0-3-15,0 0-5 0,0 0-6 0,0 0-14 16,0 0-25-16,0 0-17 0,0 0-8 15,0 0-1-15,0 0 5 0,0 0 11 16</inkml:trace>
          <inkml:trace contextRef="#ctx0" brushRef="#br0" timeOffset="9013.65">6988 179 28 0,'0'0'64'16,"0"0"8"0,0 0 122-1,0 0-195-15,25 0-45 0,-25 0-15 0,0 0-8 0,0 0-1 16,0 0 4-16</inkml:trace>
        </inkml:traceGroup>
        <inkml:traceGroup>
          <inkml:annotationXML>
            <emma:emma xmlns:emma="http://www.w3.org/2003/04/emma" version="1.0">
              <emma:interpretation id="{1E82E0AD-8948-428A-9F74-9C562D4A2F30}" emma:medium="tactile" emma:mode="ink">
                <msink:context xmlns:msink="http://schemas.microsoft.com/ink/2010/main" type="inkWord" rotatedBoundingBox="7820,17856 7868,17857 7866,18230 7817,1822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904.07">7583 625 41 0,'0'0'52'47,"0"0"3"-47,25 0 96 0,-25 0-152 16,0 0 0-16,0 25 0 0,-25-25 2 15,25 0 1-15,0 0 1 0,0 0 0 0,0 0 0 16,0 0 0-16,-24 0-4 0,24 0-15 16,0 0-22-16,0 0-10 0,0 0-7 15,0 0-2-15,0 0 0 0</inkml:trace>
          <inkml:trace contextRef="#ctx0" brushRef="#br0" timeOffset="9622.88">7608 277 18 0,'0'0'34'16,"0"0"4"-16,0 0 1 15,0 0 76 1,0 28-57 0,0-28-8-16,0 0 17 0,0 0-48 15,0 0 10-15,0 0-20 16,0 0-4-16,-25-28-1 15,50 28-3-15,-25 0-2 16,0 0-4-16,0 0-4 0,0 0-44 16,0 0-8-16,0 0-12 15,0 28-5-15,0-28 2 0,-25 0 5 16,25 0 18-16</inkml:trace>
        </inkml:traceGroup>
        <inkml:traceGroup>
          <inkml:annotationXML>
            <emma:emma xmlns:emma="http://www.w3.org/2003/04/emma" version="1.0">
              <emma:interpretation id="{0A473EA3-0D80-4FDA-8101-8AC0132FBB84}" emma:medium="tactile" emma:mode="ink">
                <msink:context xmlns:msink="http://schemas.microsoft.com/ink/2010/main" type="inkWord" rotatedBoundingBox="8936,17560 10224,17567 10220,18304 8932,1829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263.18">8723-19 23 0,'0'0'50'0,"0"0"5"16,0 0 93-16,0 0-124 15,0 0-6 1,0 0 9 31,0 0-5-47,0 0-11 0,0 0 0 0,0 0 0 0,0 0 1 0,0 0-1 0,0 23 0 0,0-23 0 0,0 0 11 0,0 26-12 16,0-26 0-16,0 25-2 0,0 0 6 15,0-1-9-15,0-24 0 16,0 25-1-16,-25 1-1 0,25-2 0 15,0 2 0-15,0-3-2 0,0 26 1 16,0-21-1-16,0-5 0 0,0 1 0 0,0 26-1 16,0-24 1-16,0-2-1 0,0 0 0 15,0 1 0 1,0 24 0-16,0-23 0 0,0-26 1 0,-24 25-1 16,24-1 0-16,24-24 0 15,-24-24 0 32,0 24 0-47,0-25 1 0,25 25-1 16,-25-26 0-16,0 3 0 15,0-3 0 1,26 26 0-16,-26-25 0 16,0 1 0-16,23 24 0 0,-23-24 0 15,26-2 0-15,-26 1 0 0,23 25 0 16,-23-25 0-16,26 1 0 0,-1 1 0 15,-25-5 0 1,49-44 7-16,-24 46-5 16,1 2 2-16,-26-2-3 0,23 26 0 15,-23-25-1-15,26 25 1 16,-26-24-1-16,0 24 0 0,23-25 1 16,-23 25 0-16,0 0 1 15,0 0 0-15,0 0 0 0,0 0 0 16,0 0 0-16,0 0-1 0,0 0-2 31,0 0-3-31,0 0-7 0,0 0-8 16,0 25-12-16,-23-25-29 0,23 0-20 15,0 0-7-15,0 0 0 0,0 0 5 16,0 0 11-16</inkml:trace>
          <inkml:trace contextRef="#ctx0" brushRef="#br0" timeOffset="11809.92">8821 377 28 0,'0'0'52'0,"0"0"5"0,0 25 1 0,0-25-3 16,0 0-17-16,26 0-11 0,-26 0-7 16,0 0-4-16,0 0-2 15,0 0-1-15,0 0-1 0,25 0-1 0,-25 0-1 16,0 0 0-16,0 26 0 0,25-26-2 16,-25 0 0-16,24 24-2 0,-24-24-1 15,25 0-1-15,-25 24-2 16,26-24 1-16,-26 25-2 0,23-25 1 0,-23 26-1 15,26-26 0-15,-26 0 0 0,23 23-1 16,-23-23 1-16,26 0-1 0,-26 26 0 0,25-26 0 16,-25 25 1 15,0-25-3-31,25 0-3 16,-25 0-6-16,0 0-6 15,-25 0-20-15,25 0-22 0,0 24-12 0,0-24-4 16,0 0 1-16,0-24-45 15</inkml:trace>
          <inkml:trace contextRef="#ctx0" brushRef="#br0" timeOffset="12731.63">9492 4 25 0,'0'0'47'0,"-25"0"6"31,25 0-1-31,0 0 81 0,0 0-122 16,0 26-1-16,0-26 12 15,0 0-11-15,0 0-1 16,0 0 1-16,0 0-1 0,0 25 0 0,0-25 1 16,0 0-1-16,0 0 0 0,0 25 1 15,0-25-1-15,0 0 0 0,0 24-1 16,0-24 0-16,0 25-2 0,0 1 0 15,0-26-1-15,0 24-1 0,0 2 0 16,0-3 0-16,0 3 0 16,0-3-1-16,0 5 0 0,0-5 0 0,0 1-2 15,0 1 0-15,0 0 0 0,0-25-1 16,0 26-1-16,0-2 1 0,0 0-1 0,0 1 0 16,0 1 0-1,0-26 0-15,0 23 0 0,0 3 0 31,0-52 0-15,0 26 1-16,25-23-1 16,-25-3 0-1,24 1 0-15,-24 1 0 16,25 0 0-16,-25-2-1 0,25 1 1 16,-1-24 0-1,-24 26 0-15,25-5 0 0,-25 5 1 16,24-3 0-16,-24 26 1 15,26-49 1-15,-1 25-1 0,-25 24 0 0,25-26-2 16,-1 1 1-16,1 25-1 16,-25-24 0-1,24 24 1 1,-24-25-1-16,25 25 0 16,-25-25 0-1,0 25-1-15,0 0-2 16,0 0-4-16,0 0-5 15,0 0-8-15,0 0-10 0,0 25-26 16,0-25-18-16,0 0-9 0,-25 0 1 16,25 0 3-16,0 0 10 0</inkml:trace>
          <inkml:trace contextRef="#ctx0" brushRef="#br0" timeOffset="13356.64">9590 305 3 0,'0'0'42'16,"25"23"146"15,-1-23-95-31,-24 0-82 0,0 0 1 0,0 24 1 16,0-24 2-16,0 0 1 0,0 0 1 31,26 0-1-31,-26 25 38 0,25-25-45 16,-25 25-2-16,25-25-2 0,-25 26-1 15,24-26-1-15,1 24 3 16,-25 0-3-16,24 1 0 0,1-25-1 16,-25 26 1-16,25-3 2 0,1 3-3 15,-26-26 0-15,24 25-1 16,-24-1 1-16,25-24-2 15,-25 25 2-15,25-1-2 0,-25 1 0 16,24-25 0 0,-24 0 0-1,0 0 1-15,0 0-1 16,0 0 1 0,0 0 0-1,0 0-1-15,0 0-1 0,0 0-1 0,0 0-4 31,0 25-4-31,0-25-6 0,0 0-7 0,0 0-15 0,-24 0-21 0,24 0-14 16,0 0-83-16,0 0 83 16,0 0 14-16</inkml:trace>
        </inkml:traceGroup>
        <inkml:traceGroup>
          <inkml:annotationXML>
            <emma:emma xmlns:emma="http://www.w3.org/2003/04/emma" version="1.0">
              <emma:interpretation id="{ABC9D847-0455-49B3-900C-E76342485E6E}" emma:medium="tactile" emma:mode="ink">
                <msink:context xmlns:msink="http://schemas.microsoft.com/ink/2010/main" type="inkWord" rotatedBoundingBox="10818,17434 11071,17436 11063,18800 10811,18798"/>
              </emma:interpretation>
              <emma:one-of disjunction-type="recognition" id="oneOf6">
                <emma:interpretation id="interp6" emma:lang="" emma:confidence="0">
                  <emma:literal>(</emma:literal>
                </emma:interpretation>
                <emma:interpretation id="interp7" emma:lang="" emma:confidence="0">
                  <emma:literal>'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,</emma:literal>
                </emma:interpretation>
                <emma:interpretation id="interp10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8618.41">10780-144 30 0,'0'0'38'46,"25"0"148"-46,-25 0-172 0,0 0-7 16,0 0 1-16,0 0-1 16,0 0 0-16,0 0 0 0,0 0-2 0,0 0 0 15,0 0-2-15,0 0-1 0,0 0-1 16,0 0 0-16,0 0 0 16,0 0 0-16,0 0 2 15,0 0 1-15,0 0 0 0,0 0 2 16,0 0-1-16,0 0 4 15,0 0-6-15,0 0-2 0,0 0 0 16,-25 25-1-16,25-25 1 16,0 0 0 15,-24 26-1-31,-1-26 0 16,25 25 0-1,0-1 0 16,-26 1 0-31,26-25 1 16,0 23-1 0,-24 3 1-16,24-26 0 0,-25 25-1 15,25 0 1 1,0-1-1 0,-25-24 0-16,25 25 0 15,-25 1 0 1,25-2 0-1,0 2 0-15,0-3 0 32,-24 3 0-32,24-3 0 0,0 5 0 31,0-5 0-31,0 1 1 0,0-24 0 16,-25 25 0-16,25-25 1 0,0 25-1 15,0-25 0-15,0 26 0 0,0-26 0 16,0 24-1-1,0 0 0-15,0 1 0 16,0 1 0-16,0-3 1 31,0 3 0-15,0-26 0-16,0 0 0 0,0 25 1 0,0-25 0 0,0 0 0 16,0 24-1-16,0-24 0 0,0 25 0 15,0-25 0-15,0 24 0 0,0 1-1 16,0-25 1-16,0 25-1 15,0 1 0-15,0-2 0 16,25 0 1 0,-25 1-1 31,0-25 2-47,0 26-1 0,24-26 1 0,-24 0-1 0,0 24 1 0,0-24-1 0,0 25-1 0,25-25 1 15,-25 25-1-15,0-25 1 0,0 24-1 16,25-24 1-1,-25 0 1-15,0 25 0 0,0-25 0 16,0 24 0-16,0-24 0 0,25 26-2 16,-25-26 1-16,0 24-1 0,0-24 1 15,0 26 0 1,24-2 1-16,-24-24-1 16,0 24-1-16,26-24 2 0,-26 26-2 15,0-26 1-15,0 0 0 16,0 25 1-1,25-25 2-15,-25 24-2 0,0-24 0 0,0 0 0 32,0 0 0-32,24 0 0 0,-24 25-1 0,0-25 0 15,0 0 0 1,0 0-1-16,0 0 1 0,25 0 0 16,-25 0 1-1,0 0 2-15,0 0-1 0,0 0-1 0,0 0 0 16,0 0-1-1,0 0 0-15,0 0 0 0,0 0-2 16,0 0-7 0,-25 0-11-16,25 0-32 0,0 0-17 15,0 0-8-15,0 0-3 16,-24 0 3-16,24 0 12 0</inkml:trace>
        </inkml:traceGroup>
        <inkml:traceGroup>
          <inkml:annotationXML>
            <emma:emma xmlns:emma="http://www.w3.org/2003/04/emma" version="1.0">
              <emma:interpretation id="{019047D8-9BCB-4D2E-BBC4-3571ED6D91E2}" emma:medium="tactile" emma:mode="ink">
                <msink:context xmlns:msink="http://schemas.microsoft.com/ink/2010/main" type="inkWord" rotatedBoundingBox="11019,17375 13221,17387 13214,18784 11011,18772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9136.27">10928 305 138 0,'49'23'242'0,"2"77"-210"0,-51-100-31 0,0 24 0 0,0-24 0 0,0 0 0 0,0 0 1 0,0 24 0 0,0-24 0 0,0 0-1 0,0 25 0 0,0-25-1 0,0 0 1 0,0 26-1 0,0-26 1 0,0 23-1 0,0 3 0 0,-25-26 0 0,25 25 1 0,0-1-1 0,0 1 0 0,0-1 0 0,-26-24 1 16,26 25-1-16,-23-25 1 281,-3 0-1-281,26 25 0 0,-23-25 0 16,23 0 1-16,-26 0 0 0,26 0 1 0,0 0 0 0,-25 0 0 0,25 0 0 0,0-25-1 0,-25 25 1 0,25 0 0 0,0 0-1 0,0-25 1 0,-24 25 0 0,24 0 0 0,0-24 0 0,-25 24 1 0,25 0-1 0,0-25 1 0,0 25 0 0,0 0 0 0,0-24-1 0,0 24 0 0,-24 0 0 0,24-25-1 0,0 25 0 0,0 0 0 0,24-26 0 0,-24 26 0 0,0-23 1 0,0 23-1 0,0 0 1 0,0-26 1 0,0 26 0 0,0-25-1 0,25 25 1 0,-25 0 0 0,0-24 1 0,0 24 1 0,24 0-1 0,-24-24 1 0,0 24 0 0,0 0 1 0,25-26-1 0,-25 26-1 0,0 0-1 0,0-25 0 15,51 25 1-15,-51-25-4 0,23 25 0 281,-23-24 0-281,26 24 0 0,-26-23 1 0,23 23-1 0,-23-28 0 0,26 28 0 0,-1-23 1 0,-25 23-1 0,0-26 0 0,25 26 0 0,-1-23 0 0,-24 23 1 0,25-26-1 0,1 26 0 0,-26-24 0 0,0 24-1 16,23 0 1-16,-23-26 0 0,0 26 1 0,26 0-1 0,-26 0 1 0,0 0-1 0,0 0 1 0,0 0 0 0,-26 0-1 0,26 0 0 16,0 0-1-16,0 0-2 281,0 0-6-281,0 26-9 0,0-26-15 0,0 0-31 0,-23 0-18 0,23 0-5 0,0 0 1 0,0 0 5 0,-26 0 15 0</inkml:trace>
          <inkml:trace contextRef="#ctx0" brushRef="#br0" timeOffset="20432.84">11276 576 37 0,'0'0'46'47,"0"25"86"-47,0-25-55 0,0 0-72 15,0 0 0-15,0 0 1 0,0 0 0 16,0 0 0-16,0 24-1 15,-25-24 0-15,25 0 0 16,0 0-1-16,0 25 13 16,0-25-13-16,0 0 1 0,-25 24 0 15,25-24-1-15,0 0 0 16,0 0 1-16,0 0-3 0,0 25-1 0,0-25 0 16,0 0 0-1,25 0 0-15,-25 25 0 16,0-25 0-16,0 0 0 0,0 0 1 15,0 0-1-15,0 0 0 0,25 0-1 0,-25 26 1 16,0-26 0 0,24 0 3-16,-24 0-2 0,0 0-1 15,25 0 0-15,-25 0 1 0,0 0 0 0,0-26 0 16,0 26 0 0,26 0 1-16,-26 0-2 0,0-25 1 0,0 25-1 15,23-25-1-15,-23 25 1 16,0-24-1-16,0-1 1 15,0 1 0 1,-23 24-1 0,23-25 1-16,-26 25-1 15,1 0 0 1,25 0-1-16,-24 0 1 16,24 0-1-1,0 25-11-15,0-25-2 0,0 0-21 0,0 24-20 16,-25-24-80-16,25 25 67 15,0-25 5-15</inkml:trace>
          <inkml:trace contextRef="#ctx0" brushRef="#br0" timeOffset="21338.88">11325 823 36 0,'0'0'45'47,"0"0"123"-47,0 0-145 0,0 0-22 15,0 0 1-15,0 0 0 0,0 0 0 16,0 0 0-16,0 0 1 0,0 0-1 15,0 0 0-15,0 0 0 0,0 0 1 16,0 0-1-16,0 0 1 0,0 0 0 16,0 0 0-16,0 0 1 0,0 0-1 0,0 0 0 15,0-25-1-15,0 25 2 0,0 0-1 16,0 0 1-16,0 0 1 0,0 0 0 16,0 0 1-16,0 0 1 0,0 0-1 15,0 25 0-15,0-25-1 0,0 0 0 16,0 0 0-16,0 0-1 0,-25 0 0 15,25 0 0 1,0 0-1 0,0 0 6-16,-24 26-4 0,24-26-2 0,0 0 0 15,-25 0 0-15,25 0 0 0,0 24 2 16,-25-24-4-16,25 0 0 0,0 25 0 16,-26-25 0-16,26 0 0 15,0 25-1-15,-23-1 1 0,-3 1-1 16,26-1 0-1,0 2 0-15,0-2 0 16,0 2 0-16,-23-2 0 16,23 0 1-16,0 2-1 15,0-1 0 1,23-25 0 0,-23 24-1-1,0-24-1 1,0 0-2-16,0 0-4 0,0 0-5 15,-23-24-58-15,23 24-56 16,0 0 60-16,0 0 2 0</inkml:trace>
          <inkml:trace contextRef="#ctx0" brushRef="#br0" timeOffset="22854.14">11648 305 20 0,'0'0'43'31,"0"0"96"-15,0 0-73-16,0 0-54 16,0 0-5-16,0 0 0 0,0 0 1 15,0-28 1-15,0 28 0 0,0 0-1 16,0 0-1-16,0 0 0 16,0 0-1-16,0 0 4 0,0 0-7 15,0 0 0-15,24 0-1 0,-24 0 0 16,0 0 0-16,0 0-2 15,25 0 1-15,0 0 0 0,-25 0-1 16,24 0 0-16,1 0 1 16,-1 0-1-16,1 0 0 15,-25 0 2 1,26 0 0-16,-26 28 1 0,0-28 1 16,0 0 1-16,0 0 4 15,0 0-4-15,0 23-1 0,0-23 0 0,-26 0-1 16,26 0 0-1,-25 24 0-15,25 1-2 0,-24-25 0 16,24 25-1-16,-25 1 0 16,25-26 1-16,-24 24-1 15,-1 0 0 1,25 1 0-16,-25-25 0 0,25 26 0 0,0-26 1 16,-24 23-1-1,24 3 0-15,-25-26 0 0,25 25 0 16,-26-1 1-1,26-24 0-15,-25 25 0 16,25-25 1-16,0 0 4 16,0 24-3-16,0-24-1 15,0 0 0-15,0 0-1 0,0 0 0 0,0 0 0 0,25 0 1 16,-25 0 0-16,26 0 0 0,-1 0 1 16,-25 0-2-16,74 0 2 15,-50-24-3-15,1 24 0 16,-1 0 0-1,1 0-1-15,-25 0-2 0,0 0-6 0,0 0-7 16,26 0-22-16,-26 0-21 0,0 0-12 16,0 0-3-16,0 0 0 0,0 0 7 15</inkml:trace>
          <inkml:trace contextRef="#ctx0" brushRef="#br0" timeOffset="23729.18">12292 428 100 0,'0'0'53'62,"0"0"40"1,-75 24 39-63,1 0-117 16,74-24-14-1,-25 0-1-15,25 25 0 16,-24-25 1-16,24 0-2 0,0 26 1 15,49-3 3 189,51 3 0-189,-100 72 30-15,-51-73-33 16,51 0 0-16,-25-25 0 0,25 0-1 0,0 0-4 15,-24 0-2-15,24 0-8 16,0 0-13-16,0 0-21 0,0-25-15 0,0 25-4 16,0 0 1-16,-25 0 3 15,25 0 12-15</inkml:trace>
          <inkml:trace contextRef="#ctx0" brushRef="#br0" timeOffset="25228.63">12366 4 38 0,'24'0'39'47,"-24"0"161"-47,0 0-191 15,0 0 0-15,0 0-2 0,0 0 1 16,0 0-2-16,0 0 0 0,0 0-1 16,0 0 0-16,0 0-1 0,0 0 1 15,0 0 0-15,0 0 0 0,0 0-1 16,0 0-1-16,0 0 0 0,0 0-1 16,0 0 0-16,0 0-1 0,0 0 1 15,0 0-1-15,0 0 0 16,0 0 0-16,0 0 0 15,0 0 0-15,0 0 1 0,0 0-1 16,25 26-1-16,-25-26 1 16,0 0 1-16,25 25 2 15,-25 0-3-15,0-25 1 16,0 0-1-16,26 24 0 0,-26-24 0 0,0 0 0 16,0 25 0-1,23 1 1-15,-23-26-1 0,0 0 1 16,26 24 0-16,-26 2 3 15,0-26-3-15,0 23 0 0,25-23-1 16,-25 0 0-16,0 49 0 16,24-49 0-16,-24 28-1 0,0-28 1 15,0 23-1-15,25 1 1 0,-25 1-1 16,0 0 1-16,0 1-1 31,0-2 0-31,0 0 1 0,0 1-1 16,0 24 1-1,0-23 0-15,0-1-1 16,0-1 0 0,0-24 1-16,0 49-1 0,0-24 0 15,-25 0 0-15,25 25 1 16,0-26-1 0,0 1 0-16,0 1 1 15,-24-26-1-15,24 24 1 0,0 1 0 16,0-25 0-16,0 25 1 15,0-25-1-15,0 0 0 16,0 24 0-16,0 1-1 16,-25-25 0-16,25 0 1 0,0 24-1 15,0 2 0 1,0-26-2 46,0 0-11-62,0 0-5 16,0 0-22-16,0-26-20 16,-26 26-76-16,26 0 67 0,0 0 9 15</inkml:trace>
          <inkml:trace contextRef="#ctx0" brushRef="#br0" timeOffset="26431.69">12713-193 305 0,'0'0'12'47,"25"0"41"-47,-25 0-50 16,0 0 0-16,24 0-1 0,-24 0 0 0,0 0 0 16,25 0-1-1,-25 0 0-15,0 0 1 0,25 0 0 0,-25 0-1 16,25 0 5-1,-25 0-5-15,0 0 1 0,24 0-1 16,-24 0 1-16,0 26 0 0,0-26 3 16,0 0-2-16,0 0-1 15,0 23 1-15,0-23-1 0,0 0 0 0,0 0 0 16,0 0-1-16,0 25 0 16,0-25 0-16,0 0 1 0,0 0-1 15,0 0 1-15,0 26 0 0,0-26-1 16,0 0 0-16,-24 0 0 0,24 0-1 15,0 25 1-15,-25-25-1 16,0 24 1 0,25-24-1-16,-25 25 1 0,25-25 1 15,0 0 0-15,-24 23 0 0,24-23 1 16,-25 0-1-16,25 26 1 16,-24-26-2-16,24 0 0 15,0 25 0-15,-26-25-1 0,26 0 1 16,0 25-1-1,0-25 1-15,0 0 0 0,0 0 1 16,0 0-1 0,0 24 1-16,26-24 0 0,-26 0 0 0,0 0 0 15,0 0 0-15,24 0 1 16,-24 0-1-16,25 0 1 0,-25 25-1 0,0-25-1 0,24 0 1 16,1 0-1-1,0 0-1-15,-25 0 1 0,0 0 0 16,25 0 0-16,-25 0 1 15,24 0-1-15,-24 0 0 0,0 0 1 0,25 0-1 16,1-25 0-16,-2 25-1 31,1 0 0-15,-25 0 1 0,0 0-2-16,0 0-4 0,0 0-6 15,0 0-13 1,0 0-28-16,0 0-19 0,0 0-9 0,-25 0-1 15,25 0 3-15,0 0 12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37:48.3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32 0,'0'25'61'16,"0"0"7"15,0 25 136-16,0 25-177-15,0-52-32 0,0-23-5 0,0 26-13 0,0-26-19 16,0 0-16-16,0 0-5 16,0 0-2-16,0 0 2 0,0-26 14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1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151 7719 123 0,'0'-2'285'0,"2"2"19"0,-2-2-13 16,2 0-39-16,-2-1-69 16,1 3-53-16,-1-1-30 0,0-1-13 0,2 2-9 15,-2 0-1-15,0 0-3 0,0 0-1 0,0 0-4 16,0 0-2-16,0 0-1 0,0 0-4 15,0 0-4-15,0 0-2 0,0 0-8 16,0 0-10-16,0 0-4 0,2 0-8 16,-1 2-4-16,-1-2 3 0,0 1 1 15,2 2 3 1,-1-1 11-16,-1 2 10 0,2 2 11 16,0 0 0-16,-1 3 8 0,-1 0 0 15,0 1 2-15,2 4-5 0,-1 3-2 16,-1-1-6-16,0 4-7 0,2 0-4 15,-2 4-9-15,0 1-12 0,2 3-5 16,-2 3-1-16,0 0 5 0,0 1 2 16,0 0 8-16,-2 2 4 15,2 1 3-15,-2-2-5 0,2 1-8 0,-1-3-7 16,-1-1-5-16,2-4-6 0,-1 1-3 16,-1-2-2-16,0-6 1 0,2 2-4 15,-1-5 0-15,-1-2-1 0,2-3-1 16,0-1 1-16,0 0-2 0,-1-5 0 15,1-1 0-15,0 1 0 16,-2-3 1-16,2 0 1 0,0-2-2 0,0-2 0 16,0 0 2-16,2 0-1 0,-1-2-1 15,-1-1-8-15,0 3-34 0,0 1-64 16,0 1-178-16,0 0-199 0,0 0-106 16,0 0-50-16,0 0 7 0,0 0 46 15,0 0 171-15</inkml:trace>
  <inkml:trace contextRef="#ctx0" brushRef="#br0" timeOffset="1">1108 8195 241 0,'0'-3'410'0,"0"3"45"16,-1-1-1-16,-1 1-34 15,1 0-107-15,-1 0-97 0,0 1-65 16,-1-1-43-16,0 3-25 0,1 0-18 0,1-2-16 16,-2 3-6-16,2 0-3 0,-2 2 6 15,1 2 1 1,0-3-2-16,-1 2 0 15,0 2-6-15,1 0-5 0,1 2-10 0,-1 1-5 16,2 1-6-16,0-1-6 0,3-1-3 16,-1 4-3-16,3-2-1 0,0-2 2 15,0 2-2-15,3-6 1 0,0 0 0 16,2-3 1-16,1-2 0 16,0-2 3-16,0-4-1 0,0-3 2 15,0-2-1-15,1-4 0 0,-1-1 0 16,-4-2-1-16,1-4 1 0,-2 1 2 15,-4 0 0-15,-2 0 0 0,-3-1 4 16,-2 1-2-16,-3 1 11 0,1 2 13 16,-3 2 11-16,-1 3 7 0,-2 2 2 15,2 3 1-15,0 3-11 0,0 7-15 16,0 2-13-16,4 2-7 0,-1 7-8 16,5 1-36-16,0 4-59 0,3 1-106 15,0-1-213-15,2-5-137 0,1 3-73 16,2-2-5-16,-1-2 40 0,3-4 93 15</inkml:trace>
  <inkml:trace contextRef="#ctx0" brushRef="#br0" timeOffset="2">1276 7579 169 0,'2'2'425'0,"-2"4"48"0,2 1 33 15,-1 3-19-15,1 4-162 0,-1 1-114 16,1 5-63-16,1 1-31 0,-1 4-12 15,1 1 0-15,0 4 7 0,-1 3 5 16,0 1-3-16,-1 3-7 0,-1-1-9 16,0 3-17-16,-3-1-15 0,1 3-13 15,-1-2-10-15,0-3-11 0,-2-2-11 16,3 1-9-16,-1-4-3 0,0-6-4 16,1 1-19-16,-1-7-41 0,0-1-55 15,1-5-98-15,-1-3-191 0,-2-4-153 16,2-2-67-16,3-4-7 0,0 0 34 15,0 0 83-15</inkml:trace>
  <inkml:trace contextRef="#ctx0" brushRef="#br0" timeOffset="3">1492 8083 372 0,'1'5'485'0,"1"3"40"15,-2 0 24-15,0 2-82 16,-2 2-179-16,2 1-115 0,-1 3-69 15,1-2-39-15,0 2-26 0,0 2-12 0,0 1-5 0,1-2-3 16,1-2-2-16,1 0 0 0,-1-1-1 16,1-3-6-16,2 2-2 0,0-7 1 15,-1 0 4-15,3-4 3 16,-1-4 5-16,-2 0 4 0,4-6-2 0,0 0-2 16,0-6-5-16,-1-1-5 0,-1 0-4 15,2-3-5 1,-3 1-6-16,0-2-18 0,-3 4-28 15,0 0-56-15,-2 1-114 0,-2 2-166 16,0 4-111-16,0 2-46 0,-1 3-3 16,3 3 35-16,-3 0 110 0</inkml:trace>
  <inkml:trace contextRef="#ctx0" brushRef="#br0" timeOffset="4">1746 8276 210 0,'6'0'394'15,"0"-2"31"-15,-2 2 26 0,4-5-56 16,-1 4-157-16,-1-5-89 0,2 1-53 15,-1-4-33-15,1 0-20 16,1-2-18-16,-1-1-8 0,0-2-5 16,-2 0-3-16,2-1 1 0,-5 1-1 0,2-1-1 15,-5-3 1-15,0 4 0 0,0-2-2 16,-3 2 4-16,0 4 10 0,-2-3 4 16,0 7 4-16,0 0 4 0,-1 4 6 15,-1 4 1-15,1 4-6 0,-1 4 0 16,0 7-1-16,1 1-1 0,0 2-1 15,1 2-2-15,0 3-2 0,0-2-3 16,3 1-5-16,2-3-3 0,0 0-3 16,2-6-3-16,1 3 0 0,2-4-2 15,0-5-1-15,3 0-8 0,0-3-62 16,0-6-191-16,1 0-158 0,1-4-84 16,-1 0-46-16,-1-3-17 0,-1 4 47 15</inkml:trace>
  <inkml:trace contextRef="#ctx0" brushRef="#br0" timeOffset="5">3141 8130 287 0,'11'-8'430'0,"2"0"33"0,-1-2 22 15,0-2-79-15,-1-4-155 0,3-2-99 0,-3-3-56 16,0-1-28-16,-1-3-10 0,-1-1-5 16,0-2-7-16,-1 0-2 0,-1-3-2 15,-1-1-4-15,-3 1-9 16,-3-3-9-16,0 1-6 0,-3 1-8 15,-2-1 1-15,0 1-5 0,-3 4 1 0,1 1 6 16,-1 5 6-16,2 4 3 0,-2 1 2 16,0 6 0-16,1 2 1 15,-1 8-8-15,2 2-7 0,0 3-3 0,-2 6 0 16,2 0-3-16,-1 7 0 16,-1 1 0-16,3 2 2 0,-1 2 3 0,-1 5 7 15,4 1 2-15,-1 3 4 0,1-1 8 16,0 4 6-16,1 1 3 0,-1 0 4 15,3 2 5-15,-2-1 0 0,2-1-6 16,0 4-6-16,2-4-7 16,-2 2-10-16,3-5-10 0,-1 0-3 0,1-3-2 0,0-3-2 15,1-4-1-15,-1 1 0 0,4-5 2 16,-1-1-1-16,-1-5-1 0,2-1 2 16,-1-2 1-16,2-6 4 0,0-1-1 15,1-6 2-15,-1-1 0 0,3-6-2 16,-1-2 3-16,0-4-12 0,-1-1-11 15,-2-2-18-15,1-1-15 0,0-1-11 16,-1-1-8-16,-2 4 4 0,-2-2 11 16,0 3 19-16,-3 3 22 0,0 1 16 0,0 3 11 0,-1 6 5 15,-3 2 8-15,1 3 3 0,-2 0 2 16,2 5 6-16,-3 1 2 16,1 5 3-16,0 3-2 0,0-1-6 15,4 7-10-15,-2-2-9 0,3 0-6 16,0 2-5-16,3-4 1 0,-2 1-2 0,4 1 2 15,1 0 2 1,2-4 1-16,-1-2-2 0,3-4 2 16,-1-1-1-16,1-2-52 0,0-3-149 15,2-6-222-15,-3-2-118 0,1-2-67 16,0-2-32-16,-2 1 34 0,0-2 140 16</inkml:trace>
  <inkml:trace contextRef="#ctx0" brushRef="#br0" timeOffset="6">3619 7901 227 0,'0'-2'461'0,"0"2"38"0,4 0 33 15,0 0-5-15,3 0-197 0,3 0-127 16,-1 0-64-16,3 2-36 0,3-2-27 16,2-2-24-16,0 2-20 0,2-1-11 15,2-3-6-15,-1 1-4 0,1 0-4 16,0 0-31-16,-4 3-69 0,1 0-163 0,-2 2-169 15,-3-1-88-15,0 5-50 0,0-1 8 16,0 1 51-16</inkml:trace>
  <inkml:trace contextRef="#ctx0" brushRef="#br0" timeOffset="7">3709 7372 146 0,'-2'2'440'16,"4"6"57"-16,-2 1 44 0,1 1 16 15,-1 5-172-15,1 4-124 0,0 3-64 16,-1 4-36-16,0 3-22 0,0 5-21 15,0 4 5-15,0 8-1 0,-1 0-3 16,0 5-14-16,0 2-12 0,-3 2-9 16,1-2-26-16,0 1-16 0,0-1-15 15,-1-6-9-15,1-1-8 0,0-4-4 16,1-5-3-16,2-5-3 0,-1-1-26 0,-1-7-54 16,2-6-62-16,0-3-95 15,0-8-185-15,0-7-166 0,0 0-64 16,2-7 2-16,-1-4 38 0,1-4 85 0</inkml:trace>
  <inkml:trace contextRef="#ctx0" brushRef="#br0" timeOffset="8">3843 7450 78 0,'3'-5'399'0,"-1"3"60"0,-1 4 41 16,2 4 8-16,-3 4-121 0,2 5-113 0,0 3-68 0,-1 0-38 15,-1 6-23-15,2 5-15 0,-2 1-9 16,1 5-3-16,-1 3-7 0,0 4-12 0,0 2-13 16,0 1-17-16,0 1-15 0,-1 0-17 15,-1 1-13-15,1-3-10 16,-1-3-4-16,2-1-3 0,-2-5-21 0,2-3-51 15,-3-3-73-15,3-7-166 0,-3-4-203 16,0-4-110-16,-1-5-41 0,0-5 18 16,-3-6 56-1,1 0 159-15</inkml:trace>
  <inkml:trace contextRef="#ctx0" brushRef="#br0" timeOffset="9">4050 8078 294 0,'2'4'479'16,"1"0"49"-16,-2 2 35 0,1-2-46 16,-2 0-183-16,2 2-124 0,-1 0-75 15,1-2-45-15,-1 4-37 0,-1-2-19 16,2 3-17-16,-2-4-5 0,0 4-5 15,2 1-5-15,-1-2 2 0,-1 1-2 16,0-1-1-16,0-1 1 0,0-3 0 16,0 3-2-16,0-3-2 0,2-1 0 15,0 0-1-15,-2-3-1 0,0-3 2 16,1 0 1-16,2-4-2 0,1-1-4 16,0-3-11-16,1-4-6 0,0-1-5 15,0-1 0-15,0-3-2 0,3 2 8 16,-1-2 7-16,1 1 6 0,-2 2 4 15,2 2 3-15,-1 1 1 0,-1 4 0 16,-2 2 0-16,3-1 0 0,-3 8-7 16,1-2-16-16,0 3-31 0,-2 4-50 15,-1 0-88-15,1 3-120 0,-1 2-119 16,1 0-48-16,0 0-6 0,1 1 29 16,-1-2 82-16</inkml:trace>
  <inkml:trace contextRef="#ctx0" brushRef="#br0" timeOffset="10">2824 8236 214 0,'6'-4'407'15,"-1"2"42"-15,2-2 25 0,-1 0-44 16,2-1-163-16,2 0-95 0,-2-1-63 0,2-2-35 15,1-2-24-15,-1-3-22 0,1 1-9 16,-1 0-8-16,-1-3 0 0,0 0-3 16,-1 0 8-16,0-1 10 0,-3 2 6 15,0 0 7-15,-2-1 8 16,-3 2 0-16,0 0-4 0,0 1 2 16,-3 2 2-16,0 1 0 0,-2 4-5 15,0 2-3-15,0 1-7 0,-3 4-12 16,0 2-8-16,1 5-7 0,-4 2-3 15,3 4-2-15,-2 3-2 0,2 1 2 16,0 3-1-16,2 1-1 0,0 0 0 16,3 2-1-16,1-1 1 0,1 0 0 15,2-1-1-15,1-3-3 0,2-1 5 16,2-4-2-16,1-2 1 0,1-1 2 16,1-4 2-16,1-1-10 0,0-4-42 15,-3-3-107-15,1 0-184 0,0-3-130 16,-2-4-66-16,2 3-27 0,-1-3 25 15,1-2 94-15</inkml:trace>
  <inkml:trace contextRef="#ctx0" brushRef="#br0" timeOffset="11">4289 8116 291 0,'0'2'514'0,"0"2"63"16,0 3 51-16,0-1-3 0,0-1-188 16,0 2-129-16,-1 1-82 0,1-1-54 0,1 0-38 15,-1 4-29-15,4-3-25 0,0 3-17 16,1 0-13-16,3-4-10 16,0 4-11-16,1-3-10 0,1-2-8 15,-1-2-3-15,1-4 0 0,0 0-2 16,0-4-1-16,-2-5 1 0,0 0-1 15,2-5-1-15,-2-4-3 0,-2 1-1 16,1-5-10-16,-4-1-7 0,0-1-7 16,-3-4-7-16,-3-1-3 0,-2 1 4 15,0 4 10-15,-3-1 5 0,-1 6 6 0,-1 6 5 16,1 5 4-16,-2 8 0 0,1 6-10 16,1 6-38-16,-3 6-81 0,3 4-233 15,0 3-188-15,-1 2-101 0,2 1-46 16,3 0 11-16,-1-2 64 0,4 1 229 0</inkml:trace>
  <inkml:trace contextRef="#ctx0" brushRef="#br0" timeOffset="12">4768 8029 371 0,'2'12'448'15,"-2"3"35"-15,1-1 13 0,0 2-90 16,-1 2-147-16,0 0-87 0,0 4-47 16,-1-3-23-16,0-1-13 0,1 0-9 15,0 0-3-15,-2-3-4 0,2-1-4 16,0-3-4-16,-1-3-5 0,1-4-11 16,1-4-10-16,-1-1-13 0,2-6-9 15,2-4-9-15,2-3-1 16,-1-5-6-16,3 1 1 0,2-1 1 0,-2-4-3 15,3 2 1-15,-4 1-1 0,3 4 0 16,0 2-1-16,-2 4 15 0,0 1 16 16,-2 5 24-16,1 4 18 0,-2 4 18 15,0 3 15-15,-2 5-6 0,2 2-11 16,-3 2-18-16,-1 1-19 0,1 1-16 16,-1 2-12-16,-1-2-9 0,-1 3-29 15,-1-5-69-15,2 0-119 0,-3-7-252 16,1 1-155-16,-1-5-83 0,3-5-23 15,2-4 44-15,1-4 104 0</inkml:trace>
  <inkml:trace contextRef="#ctx0" brushRef="#br0" timeOffset="13">5033 8122 150 0,'3'14'476'0,"0"1"52"0,0-1 26 0,-3 2 18 16,2-2-201-16,0 1-179 0,-2-4-145 15,0-2-203-15,0-3-203 0,0-6-106 16,0 0-57-16,0 0-19 0,1-8 34 16</inkml:trace>
  <inkml:trace contextRef="#ctx0" brushRef="#br0" timeOffset="14">5096 7879 16 0,'2'-24'563'0,"-1"4"100"0,-2 5 54 16,-1 7 28-16,2 2-61 0,-3 8-327 15,1 2-280-15,1 4-366 0,-1 3-230 16,1-2-122-16,1 4-62 0,0-1-2 16,1 0 83-16</inkml:trace>
  <inkml:trace contextRef="#ctx0" brushRef="#br0" timeOffset="15">6834 8139 129 0,'1'5'470'0,"0"4"60"15,3 1 43-15,0 0 36 0,0-2-174 16,2 2-150-16,1-2-85 16,1 3-51-16,1-4-34 0,3 0-33 0,0-1-24 0,0-4-12 15,1-1-21-15,2-2-8 0,-3-5-7 16,2-3-4-16,-1-1 0 0,-2-6-2 16,-1 0 1-16,-1-4 0 15,-1 0-4-15,-3-3 0 0,-2-1 1 0,-5-1-2 16,-1 1 3-16,-5 4-2 0,-3 0 3 15,-3 6-2-15,-2 5-1 0,0 5-1 0,-1 8 0 16,-1 5 0-16,2 5 0 0,1 4-20 16,1 4-59-16,1 2-177 0,3 1-208 31,0-1-112-31,4 0-57 0,2 2-15 16,3-4 46-16,-3-3 164 0</inkml:trace>
  <inkml:trace contextRef="#ctx0" brushRef="#br0" timeOffset="16">7196 8004 174 0,'0'-5'440'16,"2"1"56"-16,0-1 43 0,-1 1-14 15,-1 3-160-15,2-2-125 0,-2 1-78 16,2 2-44-16,-2 2-30 0,0 2-14 15,1 3-3-15,1 0 2 0,-1 4-1 0,-1 2-4 16,2 5-9-16,0 2-2 16,-1 1-5-16,-1 4-6 0,2 2-6 0,-1 0-6 0,-1-1 0 0,2-2-11 15,0 0-10-15,1-3-1 16,-1-6-5-16,1 0-2 0,1-4 1 16,0-8 0-16,3-3 0 0,-1-7-2 0,2-4 2 15,0-6-1-15,0-3-4 0,1-4-9 16,1 0-42-16,-1-3-58 0,0 0-106 15,-5 5-195-15,1 3-149 0,-2-1-69 16,2 11-2-16,-1 0 34 0,-3 6 96 16</inkml:trace>
  <inkml:trace contextRef="#ctx0" brushRef="#br0" timeOffset="17">7499 7965 119 0,'2'0'423'0,"1"-1"56"0,0 2 39 15,0 2 5 1,2 1-157-16,-1 0-128 0,1 5-81 16,3 1-50-16,0-1-39 0,2 2-25 15,0 3-19-15,-2-1-10 0,0 3-5 16,1 0-3-16,-3 0 0 0,0 0-2 16,-4-1 0-16,1 0 3 0,-1 0-3 15,-2-3 0-15,-2 0 0 0,-1-3 0 16,1-2 0-16,-1 0 0 0,3-3-2 15,-1-3-1-15,-1-1-1 0,0-1-2 16,2-2-1-16,0-1 0 0,0-2 1 16,0 2 0-16,2-1 0 0,0 0 2 15,-2 1 0-15,1 0 0 0,-1 0 3 16,2 3-2-16,-1-2 1 0,-1-1 7 16,0 4 7-16,0-2 13 0,-1 2 4 15,-1-2 3-15,2 2 4 0,-1 0-8 16,1 0-6-16,-2 0-11 0,2 0-8 15,-2 0-2-15,1 0-2 0,-1 0 0 16,2 0 2-16,0 0 1 0,-1 0 3 16,1 0 0-16,0 0 4 0,0 0 1 15,-2 0 4-15,2 0 2 0,0 0 5 16,-2 0 2-16,2 0-2 0,0 0-3 16,0 0-8-16,-1 0-3 0,1 0-5 15,-2 0-3-15,2 0-3 0,0 0-2 16,-2 0 1-16,2 0 1 0,0 2-3 15,0 0 1-15,-1-2 1 0,-1 2 1 16,2-2 0-16,0 2 0 0,0-2 1 16,0 0 1-16,0 3-2 0,-1-3 2 15,1 0-1-15,0 1-1 0,0-1 0 16,0 0 0-16,-2 2 0 0,2 0 0 16,0-2 0-16,0 2 0 0,-2-2 1 15,2 0 5-15,0 0 5 0,0 0 2 16,2-4 0-16,-2 2 1 0,0-4 5 15,3 0-3-15,0-1-2 0,1-4 0 16,1-1 1-16,3-1 0 0,-2 1-5 16,2-2-4-16,2 2 12 0,0 0 2 15,3-1 6-15,-2 2 0 0,2 0 0 16,-1 1 0-16,3 1-9 0,-3 4-8 16,1-1-2-16,-1 1-4 0,0 2-1 15,-1 0 1-15,-1-1-1 0,-1 2 0 16,-1 1 1-16,-3-2-2 0,1 1-2 15,-2 2-27-15,-2 0-42 0,0 0-77 16,-2 2-189-16,-2 1-187 0,0 0-96 16,-1 1-29-16,0-1 17 0,1 0 60 0,1-1 181 0</inkml:trace>
  <inkml:trace contextRef="#ctx0" brushRef="#br0" timeOffset="18">6484 8217 368 0,'0'-1'456'15,"-2"2"48"-15,2 3 15 0,-1-3-59 16,-1 5-143-16,0-1-93 0,1 2-58 16,1 1-37-16,0 2-35 0,1 1-19 15,1 0-13-15,1-1-11 0,2 1-9 16,1-2 4-16,1 0 5 0,0-3 0 15,1-3 2-15,3-3-2 0,-1-1 3 16,1-7-13-16,1-2-8 0,1-7-13 16,-2-1-6-16,2-6-5 0,-3-2-2 15,-3 0-2-15,1-3-1 0,-5 0-2 16,-1 3 3-16,-4 2 9 0,-3 1 6 16,-1 5 7-16,-3 4 4 0,-2 6 6 15,-2 5 5-15,-1 10-9 0,0 3-6 16,-2 7-7-16,3 3-3 0,2 2-7 15,1 2-17-15,5 1-41 0,0-1-54 16,2-5-80-16,1 1-170 0,2-4-199 16,3-4-91-16,0-4-19 0,2-6 26 15,-1-4 62-15,4-4 163 0</inkml:trace>
  <inkml:trace contextRef="#ctx0" brushRef="#br0" timeOffset="19">6750 7364 396 0,'1'-14'534'0,"3"3"49"0,-4 4 36 15,1 1-45-15,-1 4-196 0,0 4-117 16,2 4-62-16,-1 4-25 0,1 5-11 15,0 6-9-15,-1 3-6 0,-1 9-8 16,0 4-9-16,0 5-15 0,-1 7-17 16,-1 3-23-16,-3 5-20 0,2 2-18 0,-2 2-15 0,0 0-7 15,0-2-7-15,-1-3-3 0,1-3-2 16,2-2-1-16,-1-7-3 16,1-5 0-16,0-5-20 0,1-7-47 0,0-4-77 15,-1-11-115-15,3-2-230 0,0-10-187 16,0 0-78-16,0-10-9 15,5 1 50-15,1-7 98 0,-1 0 222 16</inkml:trace>
  <inkml:trace contextRef="#ctx0" brushRef="#br0" timeOffset="20">7990 7944 216 0,'4'-4'451'0,"0"0"44"0,0 0 37 16,0 1-20-16,0 1-166 0,1 2-114 0,2 2-68 0,-3 3-37 15,4-1-32-15,-3 2-26 0,3 0-23 16,-3 2-19-16,3 2-11 16,-4-2-5-16,3 2-5 0,-4 3 1 15,0-3-4-15,0 2 2 0,0 1-1 0,-3-2-1 16,2 2 10-16,-2-4 7 0,-2 4 3 15,2-1-2 1,-1-1 2-16,-1-2-1 0,2 0-9 16,-1-1-6-16,-1-2-3 0,2-2-4 15,0 1 1-15,0-5 0 0,0 0 0 16,0 0 1-16,0-4 0 16,0 0-1-16,0-2 3 0,-2-2-2 15,2 2 1-15,-3-4 0 0,2 2-1 16,-3 2 2-16,1-3-2 0,-1 6 0 15,1-3-1-15,-3 4-1 0,-1-3 0 16,2 5 0-16,-1 0-1 0,-2 5 8 16,1-3 9-16,-1 4 8 0,0 0 12 15,0 2 10-15,1 2 7 0,-1 2-1 16,3-2-7-16,0 3-1 0,2-1-4 16,3 0 3-16,0 0 0 0,3-3 7 15,2-2 8-15,2 1 1 0,-1-4-3 16,5 0-8-16,-2-4-7 0,4 0-12 15,0-4-10-15,0 0-9 0,0 3-4 16,-1-5-51-16,-6 3-106 0,2-1-273 16,-5 4-177-16,-3 0-95 0,0 0-47 15,0 0 18-15,0 3 93 0</inkml:trace>
  <inkml:trace contextRef="#ctx0" brushRef="#br0" timeOffset="21">8268 7947 105 0,'0'-1'371'0,"1"-1"50"15,-1 0 29-15,2 0-29 0,-2 0-104 16,1 2-80-16,-1 0-49 0,0 0-24 16,2 4-13-1,-2 0-1-15,0 3-3 0,0 0-10 16,-2 3-14-16,2 2-12 0,-1 3-14 15,-1 1-11-15,1 2-14 0,-3 3-11 16,3-1-11-16,-1 2-9 16,-1 0-8-16,1-2-11 0,-1 1-7 15,1-3-2-15,2-4-8 0,-1-4-1 0,1 1-3 16,0-5 0-16,1-1 2 0,1-9-1 0,1 0 3 16,2-3-2-16,2-7-1 0,1 2 0 15,-2-6-1-15,3-5 1 0,2 0-1 16,0 3 0-16,1-2 0 0,0 0 0 15,-3 4-1-15,2-1 0 0,-1 4 0 16,-2 3 0-16,-1 4-1 0,-1 0 1 16,1 6 1-1,-5 2 0-15,1 5 1 0,-1 2 2 16,-1 4 10-16,-2 0 11 0,1 6 8 16,-4 1 5-16,3 1 2 0,-1 3 1 15,-2-2-7-15,3 1-13 0,-3-3-9 16,3 0-2-16,-1-2-5 0,1-4-4 15,1-2-1-15,1-2-1 0,-1-1-12 16,2-4-36-16,-1-3-52 0,1 0-85 0,1-3-196 16,-1-1-189-16,0-3-91 0,-1 3-21 15,1-2 29-15,2 1 68 16,-3-2 189-16</inkml:trace>
  <inkml:trace contextRef="#ctx0" brushRef="#br0" timeOffset="22">8595 7986 293 0,'0'7'473'0,"0"0"53"0,0 2 37 0,-1 3-44 16,1 1-182-16,-2-2-123 0,2 3-72 15,0 3-51-15,0-1-34 16,0 0-27-16,0 0-13 0,0 0-7 0,2 1-5 16,-2-1-1-16,1-4-3 0,-1 1 2 15,0-4 0-15,2-3 0 0,-2 2 1 16,2-7 0-16,-1-2 1 0,4-7-3 15,1 1 3-15,3-8-4 0,-2-1 0 16,5-2 0-16,1-3 0 0,0-1-1 16,2 0 0-16,-2 2 0 0,2 1 0 15,-1 5-1-15,-3-1 12 0,0 8 16 16,0-1 19-16,-3 5 19 0,0 3 19 16,-1 7 14-16,-1 1-6 0,-3 5-1 15,-2-2-4-15,-1 7-8 0,0-1-14 16,-1 1-7-16,-2 0-7 0,0 1-12 15,-2-3-16-15,0 0-35 0,2-2-75 16,-2-4-132-16,2-2-256 16,0-4-145-16,3-4-76 0,0 0-14 0,1-4 45 15,1-4 120-15</inkml:trace>
  <inkml:trace contextRef="#ctx0" brushRef="#br0" timeOffset="23">8884 8086 429 0,'1'8'529'0,"-1"1"47"0,2 0 33 0,0 3-79 0,1 0-210 15,0 3-118-15,2-3-66 0,0 2-37 16,2-2-25-16,1-2-12 0,2-2 1 16,-1-2-10-1,3-2-4-15,-4 0-12 0,4-8-4 16,-1-3-4-16,0-1-11 0,0-6-8 15,-2-1-2-15,1-5-2 0,-2-3-3 0,-2 1 1 16,1-3 0-16,-4 1-1 16,-1 0 1-16,-4 2 0 0,-3-1 1 15,-1 3-3-15,-2 7 0 0,-4 2 0 16,-1 7-1-16,-2 8-1 0,-1 7-4 0,2 4-36 0,-2 6-77 16,0 1-224-16,2 0-178 0,2 4-96 15,1-1-48-15,3-1 8 0,1-1 64 16</inkml:trace>
  <inkml:trace contextRef="#ctx0" brushRef="#br0" timeOffset="24">10844 8139 270 0,'0'14'463'16,"0"4"40"-16,0 2 29 0,-4 2-40 16,3 5-200-16,-3 2-121 0,1 3-68 15,-2 0-41-15,2 3-26 0,-2 1-16 16,1 1-9-16,0-3-6 0,-1-2-9 15,2 1-3-15,0-4-2 0,0-3-2 16,1-4 8 0,-2-3 10-16,1-5 7 0,1-6 5 15,1-5 6-15,-1-6 5 0,2-3-9 16,0-7-4-16,2-3-4 0,1-5-5 16,0-8-1-16,3 2-5 0,2-8-2 15,0 2 0-15,2-6 0 0,-1 1 0 16,1-6 0-16,0 3 0 0,-2-6 0 15,4 6 5-15,-3-3 8 0,1-1 7 16,0 4 12-16,-2 5 12 0,0 3 8 16,2 3 3-16,-2 6-4 0,0 6-8 15,-1-1 0-15,1 8-3 0,-2 4 7 16,0 5 3-16,2 2 6 0,-2 4 6 16,1 3-9-16,-3 6-2 0,1-1-13 15,2 4-9-15,-6-1-10 0,2 3-8 16,-1-2-1-16,-2 0-3 0,-2 2-3 15,-1-4 1-15,-2-1-1 0,1-1 1 16,-4-1 0-16,-1-6-1 0,1 1-4 16,-2-4-17-16,2-2-38 0,-2-4-55 15,1-2-85-15,1 0-172 0,0-2-151 16,1 2-82-16,2 2-15 0,3 0 26 16,2 4 67-16,0 0 166 0</inkml:trace>
  <inkml:trace contextRef="#ctx0" brushRef="#br0" timeOffset="25">11041 8096 285 0,'10'2'485'0,"1"0"58"0,0 1 47 15,0-2-22-15,0-1-191 0,0 0-112 16,2 0-74-16,-2-1-51 0,0-4-38 16,0-1-29-16,0 0-17 0,1-2-20 15,-3-3-9-15,2-3-11 0,-3-2-7 16,0-2-5-16,-2-1 0 0,-3 1-2 15,1-2-1-15,-3 2 0 0,-1-3 3 16,-1 6 0-16,-3-2 0 0,-1 5 2 16,1 2-1-16,-3 4-2 0,-1 4-1 15,2 6-2-15,-1 7 0 0,-1 0 6 16,1 7 12-16,-1 3 12 0,3 0 15 16,0 4 23-16,2 0 18 0,0-1 4 15,3 0-1-15,0-2-8 0,3 1-15 16,0-5-19-16,2-2-17 0,0-1-11 15,3-7-8-15,0-2-5 0,0-4-26 16,1-6-68-16,1-3-107 0,-2-7-242 16,1-4-181-16,1-4-96 0,0-3-27 15,0-5 39-15,0-2 91 0</inkml:trace>
  <inkml:trace contextRef="#ctx0" brushRef="#br0" timeOffset="26">11331 7661 402 0,'0'-8'567'0,"0"3"50"15,3 3 42-15,-1 2-18 0,4 2-236 16,1 3-142-16,2 0-66 0,2-2-30 15,3 7-28-15,3-5-26 0,-1 1-27 16,5-2-27-16,0 1-27 0,-1 0-28 16,1-2-45-16,-2 0-91 0,-3 2-200 15,-3-3-217-15,-2 2-115 0,-2 0-52 16,0 2-4-16,1 1 69 0,3-6 189 16</inkml:trace>
  <inkml:trace contextRef="#ctx0" brushRef="#br0" timeOffset="27">11428 7252 181 0,'3'-14'467'0,"0"4"71"0,-1 2 47 16,-1 2-4-16,1 2-162 0,-2 4-125 16,0 3-84-16,-2 4-48 0,1 4-29 0,-1 2-10 15,-1 8-2-15,0 1-4 0,-1 6 1 16,1 6-1-16,-2 1-3 0,0 4-2 15,3 6-6-15,-3 1-10 0,2 5-12 16,-2-1-16-16,2 1-18 0,1 0-16 16,-1 0-13-16,2-7-10 0,-1 1-6 15,2-4-2-15,0-5-1 0,0-5-9 0,0-1-39 16,2-10-63-16,-2-4-89 0,1-8-138 16,-1-8-206-16,0-4-152 0,3-8-48 15,1-5 16-15,1-4 67 0,1-10 125 16</inkml:trace>
  <inkml:trace contextRef="#ctx0" brushRef="#br0" timeOffset="28">11576 7269 234 0,'1'-2'470'0,"0"2"49"16,-1 3 38-16,0 6 1 0,0 3-198 15,-1 6-117-15,0 2-53 0,-3 5-28 16,1 5-18-16,0 1-18 0,0 4-13 16,-2 3-22-16,0 1-29 0,-1 3-14 15,-1 3-8-15,-1-1-12 0,2 0-5 16,-2-1-1-16,-1 2 5 0,-1-3-11 16,2-4-12-16,2 1-45 0,-2-6-70 0,-1-5-158 15,2-5-219-15,1-5-123 16,-2-6-59-16,1-4 7 0,3-8 48 15,-3-4 148-15</inkml:trace>
  <inkml:trace contextRef="#ctx0" brushRef="#br0" timeOffset="29">9955 7922 317 0,'-2'0'442'0,"-1"0"46"0,1 1 12 16,1-1-46-16,-1 4-142 0,1-2-98 15,-1 3-57-15,2-3-39 0,-2 4-26 16,2-2-16-16,0 3-5 0,-1 0 1 16,1 1-5-16,0 0 6 0,1 4-1 15,-1 3-6-15,0 1-8 0,2 0-12 16,0 5-9-16,-1-1-11 0,-1 0-10 15,2 0-7-15,-1 0-3 0,-1 1-2 16,2-3-2-16,0-2-2 0,-1-1 2 16,1-4-2-16,0-2 1 0,-1-2-1 15,1-4 2-15,2-3-1 0,-3-3 1 16,4-4 3-16,-2-3-4 0,2-7 1 16,0 2 0-16,1-7-2 0,2-4 0 15,1 2 0-15,0-5 1 0,1 5-1 0,0-1 0 16,1 2 0-16,-1 2 0 0,1 3 0 0,-2 4-1 15,-1 2-1-15,3 4 0 0,-3 2 2 16,1 0 0-16,-1 3-20 0,-2 3-45 16,0 0-80-16,-5 3-209 0,2-2-167 15,-1 4-88-15,0-1-27 0,2 2 22 16,0-2 65-16</inkml:trace>
  <inkml:trace contextRef="#ctx0" brushRef="#br0" timeOffset="30">10262 7970 362 0,'3'8'492'0,"0"2"46"0,-1 5 30 0,-1 1-79 15,-1 4-190-15,0-1-116 0,0 3-75 16,0-2-47-16,0 1-49 0,-3-3-93 15,2-2-195-15,-1-2-152 0,-1-3-81 16,1-6-45-16,2-5 3 0,0 0 62 0</inkml:trace>
  <inkml:trace contextRef="#ctx0" brushRef="#br0" timeOffset="31">10345 7686 229 0,'1'-14'513'0,"2"3"53"0,-2 4 23 16,-1 6-6-16,3-2-319 16,-3 3-389-16,0 4-233 0,0 0-123 15,0 4-64-15,2 0-14 0,-1 0 61 16</inkml:trace>
  <inkml:trace contextRef="#ctx0" brushRef="#br0" timeOffset="32">10753 7888 192 0,'-2'-3'326'16,"-1"-1"22"-16,0 2 7 0,-3-1-11 16,1-3-80-16,-3 5-63 0,0 1-40 15,-2 0-32-15,2 0-33 0,-3 1-25 16,1 5-17-16,0-3-12 0,0 3-6 15,2 0-7-15,0 2-7 0,2 1-9 16,-1-1-3-16,5 2-4 0,2 0 4 16,0 1 4-16,1 0 8 0,2 1 14 15,4 0 11-15,-1 3 11 0,4-3 3 16,-4 0 4-16,5 2-2 0,-1-2 1 0,-3 0-5 16,3 3 0-16,-4-6 8 0,1 4 5 15,-4-3 8-15,-1 2-4 0,-4-1-2 0,-1-1-10 16,-4 0-15-16,-1-2-15 0,-1 0-14 15,-2 0-7-15,-2-4-6 0,-1 3-4 16,-1-6-2-16,3 2-9 0,-1-3-33 16,4-3-60-16,-1 2-153 0,2-3-212 0,5-1-115 15,0 1-51-15,4 0 0 16,2 0 44-16,6 3 143 16</inkml:trace>
  <inkml:trace contextRef="#ctx0" brushRef="#br0" timeOffset="33">11833 7923 306 0,'-4'4'412'0,"0"1"39"0,-1-1-7 0,2 2-49 16,-2-1-122-16,2 2-79 0,0-1-47 16,0 4-25-16,1 0-21 0,2 0-8 15,-2 3-17-15,2-1-15 0,0 0-15 16,2 0-4-16,-2 1-4 15,5-3-4-15,0 0 6 0,0-4 6 0,1-1 10 16,1-2-4 0,-1-3-2-16,2-4-7 0,0 0-8 15,-1-7-8-15,1 0-10 0,0-6-7 16,0-1-6-16,0 0 0 0,-3-3-3 16,0-1 2-16,-2 0-1 15,-1 0 0-15,-2 1 3 0,-2 2-2 16,-2 0 0-16,0 2-1 0,-4 5-2 15,2 4 1-15,-4 5-1 0,0 3-1 16,2 5 1-16,-2 4 0 0,-1 5 0 16,1 2-2-16,0 4 2 0,2 2 0 15,1 2 2-15,2 2-2 0,2-1-2 16,3 1 2-16,0-1-3 0,3-1 2 16,2-1 8-16,1-3 11 0,2-4 2 15,1-2 10-15,1-1 8 0,3-8 6 16,0-2-8-16,-1-3-6 0,2-7-2 15,1-3-8-15,-1-2-7 0,2-3-4 16,0-6-3-16,-3 1-3 0,-1-5 1 16,0 1-3-16,-2-1-1 0,-2 1-14 15,-1 2-20-15,-3 0-31 0,-2 1-32 16,-2 7-29-16,-2-1-32 0,1 4-20 16,-2 2-12-16,-1 2-3 0,1 3 3 15,1 0 9-15,-1 1 18 0,2 3 26 16,-1 0 22-16,0 4 10 0,2-1 13 15,0-2 15-15,0 4 8 0,2 0 27 16,0 0 48-16,-1-3 60 0,2 2 50 16,-1 0 43-16,1-4 36 0,-1 2 12 15,1 0-3-15,0-2-7 0,1-2-11 16,-3 0-11-16,4-2-13 0,-2 0-20 16,1 0-19-16,1-3-22 0,-2 4-22 15,4-1-20-15,-3-3-20 0,1 6-11 16,2-4-11-16,-1 3-10 0,1 0 0 15,-3 2-5-15,2 0 0 0,-1 2 0 16,1-2-1-16,-1 2 0 0,2-2 0 16,-4 0 0-16,2 2 2 0,-2-2-1 15,-2 0 5-15,3 0-1 0,-4 0 1 16,0 0 0-16,-4 3 0 0,1-3-2 16,-2 4-4-16,1 0-1 0,-3 2 0 15,-1 2 0-15,0 4 0 0,-1 0-1 16,0 2 1-16,1 3 0 0,-1 1-2 15,1 2 2-15,4-1-3 0,-1 1 3 16,3-1-4-16,1 1 2 0,2-2 0 16,2-2 5-16,2-2 5 0,3-4 11 15,0 0 8-15,4-4 4 0,-1-4 1 0,1-2-3 16,2-4-2-16,1-4-11 0,-1-2-6 16,0-3-5-16,2-5-1 0,-2 0-2 15,-1-5 2-15,-1 2-2 0,-4-2 0 16,0 1 2-16,-3 2-2 0,-2 1 2 15,-3 3 0-15,-1 4 0 0,-2 4-3 16,-4 4 0-16,1 6 0 0,-2 4-1 16,1 4 2-16,-3 5 15 0,2 3 21 15,1 4 22-15,1 1 23 0,1 2 22 16,4-1 17-16,1 4 1 0,4-4-2 16,1 0-14-16,3-2-14 0,4-4-20 0,-1-1-19 15,2-3-13-15,3-4-59 0,-1-4-132 0,-2-4-339 16,0-2-222-16,-3-6-123 0,-2 0-61 15,-1-6 8-15,-6 0 104 16,-1-5 322-16</inkml:trace>
  <inkml:trace contextRef="#ctx0" brushRef="#br0" timeOffset="34">13195 7850 233 0,'0'3'469'16,"-2"-1"55"-16,0 2 42 0,1 0-14 0,-1 2-169 15,1 2-119-15,-3 0-74 0,3 2-49 0,-3 3-34 16,1-1-30-16,2 4-26 0,-1-2-18 15,-1 1-11-15,1 5-8 16,1-5-6-16,-3 2-1 0,1 0-13 16,1-6-46-16,-1 0-119 0,2-4-239 15,-3 0-127-15,1-5-68 16,3-2-27-16,-1-7 29 0,1-2 105 16</inkml:trace>
  <inkml:trace contextRef="#ctx0" brushRef="#br0" timeOffset="35">13231 7601 311 0,'1'-18'532'0,"-1"4"46"0,2 1 25 15,-1 6-2 1,1 0-267-16,1 7-185 0,1 4-173 16,-3 1-259-16,4 0-161 0,-3 4-89 15,5-1-44-15,-1 2 9 0,1 2 71 16</inkml:trace>
  <inkml:trace contextRef="#ctx0" brushRef="#br0" timeOffset="36">13505 7808 260 0,'11'-4'473'0,"0"-1"44"0,-1-4 26 16,3-4-23-16,2-5-214 0,-1 0-126 16,2-6-77-16,0-1-42 0,-2-3-24 15,2 0-18-15,-2-4-7 0,-1-1-5 16,-2 0-4-16,-1-1-1 0,-4-1-2 16,-3 1-1-16,-2-3 1 0,-1 3 0 15,-2-1 0-15,-3 3-2 0,-2 2 1 16,1 1 0-16,-2 4 1 0,1 4 6 15,-1 3 6-15,0 5-1 0,2 3 0 16,0 6 7-16,0 6 2 0,0 4-1 0,-1 4 7 16,1 4 9-16,-1 7 14 15,1 3 11-15,-1 8 12 0,0 3 18 16,2 7 14-16,-3 5 4 0,4 6-4 16,-1 2-8-16,-2 3-13 0,2 1-20 15,1 2-22-15,-3-4-14 0,2 0-8 0,1-5-7 16,0-3-13-16,0-4-49 0,1-6-93 15,-2-5-260-15,2-6-169 16,-2-6-88-16,0-6-43 0,2-5 23 16,-2-9 78-16</inkml:trace>
  <inkml:trace contextRef="#ctx0" brushRef="#br0" timeOffset="37">14767 7839 151 0,'-2'-3'423'16,"2"2"56"-16,0-2 40 0,0 3-18 0,-1 0-142 0,1 0-110 16,-4 4-69-16,3 0-42 15,0 2-23-15,0 3-10 0,-3 1-9 16,3 2-2-16,-3 5-6 0,3 1-12 15,-2 4-2-15,-1 2-7 0,1 4-11 0,-2 5-12 16,2 1-8-16,-3 3-5 16,1-1-12-16,-2 3-7 15,-1-2-6-15,3-3 0 16,-2-1-3-16,1-1 0 0,0-5 0 16,1-4 2-16,0-3-2 0,2-4 3 15,-1-5-4-15,3-7 1 0,-1-4 0 16,1-6-3-16,1-8 0 0,0-4-1 15,0-7-2-15,3-5 1 0,0-5 0 16,2-3 1-16,1-7-2 0,2-2-5 0,0-5-9 16,4-3-14-16,0 0-10 15,1 0 0-15,3 4 2 0,-2-1 11 16,0 5 16-16,2 3 21 0,-2 6 18 0,-2 3 4 16,3 5 1-16,-2 5-5 15,-4 9-6-15,3 2-7 0,-5 8-6 0,1 6-8 16,-3 6-8-16,1 3-6 15,-3 8-8-15,0 4-7 0,1 0 2 0,-4 4 9 16,-2 2 7-16,0-2 10 0,-2 0 9 16,-3-1 7-16,1 1-2 0,-2-5-7 15,1-2-5-15,-5-1-2 0,3-3 0 16,-3-4 1-16,3-2-18 0,-2-4-33 16,2-4-54-16,-1-4-111 0,0-1-198 15,2-4-139-15,3-1-55 0,2 2-5 16,5-1 37-16,-1 0 98 0</inkml:trace>
  <inkml:trace contextRef="#ctx0" brushRef="#br0" timeOffset="38">15001 7865 267 0,'9'4'487'0,"-5"3"61"0,1-6 40 0,-2 3-22 16,1 0-172-16,-1-1-116 0,0 3-84 15,0-1-52-15,0-1-39 16,1 1-30-16,0-1-24 0,2-3-20 0,1 4-10 16,1-5-7-16,1-2-2 0,1-2-3 15,-1-5 0-15,2 0-5 16,0-4 2-16,0-3-3 0,1-3 1 0,-3-1 1 16,-1-2-1-16,-4 2 2 0,0-3 0 15,-4 3 1-15,-4-1-2 0,0 6 2 16,-5 1-4-16,-2 1 1 0,-2 7-2 15,-2 2-3-15,-1 7-7 16,1 2-9-16,-1 5 3 0,0 4 2 0,5 6 3 16,-2 1-12-16,5 4-41 0,4-3-92 15,-1 0-217-15,3-1-153 0,4-3-83 0,3-2-24 16,1-4 25-16,4-4 87 0</inkml:trace>
  <inkml:trace contextRef="#ctx0" brushRef="#br0" timeOffset="39">15353 7743 102 0,'4'-8'352'0,"-1"3"55"16,-1-6 24-16,-1 2-2 0,-1-1-74 16,-1 1-72-16,-1-1-61 0,-1 0-44 15,-1 0-33-15,0 2-27 0,-3-2-18 16,-1 4-15-16,0-1-10 0,-2 0-6 0,2 3-4 16,-4-1-1-16,1 3 2 0,-2-1 0 15,2 3-5-15,1 0-5 0,-2 0-11 16,3 3-10-16,1-1-11 0,1-1-13 15,2 3-8-15,4 2-3 0,1 1-4 16,1-2 1-16,3 6-1 0,4-3 4 16,0 2-1-16,1 0 1 15,3 5 1-15,-2-4 0 0,17 18 5 16,-12-15-2 0,-2 2-1-16,0-1-1 0,-1 1 0 15,-3-4 9-15,-2 2 16 0,-2 0 11 16,-4 0 10-16,-1 1 6 15,-3-3 2-15,-4 0-8 0,-1-2-14 16,-3 0-13-16,-2-2-9 0,1-1-5 0,-1-1-3 16,1-3-2-16,-1 0 0 0,2-3-13 15,3-3-36-15,2 1-56 0,1-2-81 16,3-1-200-16,1-4-184 0,2-1-86 16,4 2-17-16,2-4 28 0,1-2 68 15</inkml:trace>
  <inkml:trace contextRef="#ctx0" brushRef="#br0" timeOffset="40">15360 7425 320 0,'2'-5'505'15,"-2"4"44"-15,3 1 32 0,0 0-33 0,2 1-208 0,3 2-134 16,2-1-70-16,1 2-29 0,4 0-22 16,2-2-13-16,2 2-17 0,4-2-12 15,-2 0-8-15,2 0-14 0,-2 0-9 16,0 1-4-16,-1 0-30 15,-4 3-49-15,-3-1-81 0,-5 0-179 16,0 2-164-16,-3 0-85 0,-1 2-21 0,-1-1 23 16,0 0 68-16</inkml:trace>
  <inkml:trace contextRef="#ctx0" brushRef="#br0" timeOffset="41">15603 7111 192 0,'7'-19'449'0,"-2"5"48"0,-2 4 31 15,0-1-8-15,-1 7-179 0,-1 1-117 16,-1 1-64-16,0 4-25 0,-1 1-13 16,1 4-6-16,-4 3-7 0,1 4-9 15,2 3-8-15,-3 3-4 0,-1 6 1 16,1 2 3-16,-3 5 9 0,3 1 13 16,0 4 10-16,-5 3-3 0,3 2-9 15,-2 3-20-15,0 3-25 0,0-2-29 0,1 2-13 16,0-3-6-16,1-1-4 15,-1-5 1-15,3-1 5 0,0-5 6 16,0-1-10-16,2-8-30 0,0-6-58 16,1-2-83-16,-3-9-119 0,0-2-233 15,-1-6-171-15,-2-2-66 0,3-8 3 16,0-2 55-16,-3-5 104 0</inkml:trace>
  <inkml:trace contextRef="#ctx0" brushRef="#br0" timeOffset="42">15701 7642 60 0,'1'8'442'15,"1"0"69"-15,-2-2 44 0,0 1 33 16,-2 0-147-16,1 1-140 0,-3 2-96 0,1 1-54 16,2 2-30-16,-3 2-17 0,3 1-13 15,-1 2-12-15,2-1-11 0,2 1-8 16,-1-2-8 0,3 0-12-16,0-3-8 0,3-3-8 15,2-4-5-15,-1-2-6 0,3-4-6 16,0-4 0-16,4-6-1 0,-2-2-1 15,2-5-5-15,-1-5 1 0,1 2 1 16,-2-6-4-16,0-1-34 0,0-2-38 16,-2 1-38-16,-2 0-58 0,-3 1-128 15,-1 3-164-15,-5 6-95 0,0 1-30 0,-3 8 6 16,-2 3 35-16,0 3 115 16</inkml:trace>
  <inkml:trace contextRef="#ctx0" brushRef="#br0" timeOffset="43">16166 7553 182 0,'3'3'427'0,"0"1"50"0,2 1 41 16,0-4-6-16,0-2-165 0,0-4-110 16,1 0-60-16,0-4-36 0,1-1-29 15,2-4-19-15,-1-2-12 16,1-2-5-16,-1-1-5 0,0 0-13 0,0-4-6 16,-2 1-13-16,-1-1-13 0,0 1-11 15,-4-2-4-15,1 2-3 0,-2-1-5 16,-2-1 0-16,1 1-1 0,-3 1-2 15,0 0 1-15,0 1-1 16,-1 3 0-16,2 4 0 0,-4 0 0 0,2 6 0 16,0 2-1-16,1 3 0 0,-3 3-3 15,2 5 2-15,-1-1 0 0,-1 4 0 0,4 4-1 0,-4 3 1 16,2 0-1-16,1 6 12 0,-1 3 8 16,-2 3 4-16,2 3 13 15,1 4 7-15,-3 5 13 0,1 2 1 16,0 1 3-16,0 3 3 0,-1-1-3 0,1 0-4 15,-1 4-10-15,1-4-6 0,-1-2-11 0,3-1-9 16,-3-2-6-16,3-5-5 16,0-3-2-16,-1-3-3 0,1-6 0 15,3-4-2-15,-1-4-21 0,1-3-48 16,-3-3-80-16,3-7-191 0,1-1-210 16,0 0-108-16,0-3-40 0,-2-3 20 0,4 0 61 15,-1 0 185 1</inkml:trace>
  <inkml:trace contextRef="#ctx0" brushRef="#br0" timeOffset="44">16177 7908 263 0,'3'1'485'0,"2"2"54"15,-2 1 35-15,2 0-14 0,0-1-210 16,0 3-129-16,1 1-82 0,0-3-36 15,2 0-27-15,1-1-21 0,1-3-11 16,1 0-4-16,1-1-4 16,0-5-12-16,0-2-12 0,1-4-8 0,2-5-8 31,-2 1-10-31,-1-4-8 0,-1-2-7 0,-1-1-2 16,-2 0 6-16,-5 0 12 0,-1 1 11 15,-2 1 15-15,-4-2 12 0,-2 5 8 16,-2 0 0-16,-2 2-2 0,0 6-8 15,-1 2-5-15,1 5-9 0,-1 3-3 16,-1 5-6-16,1 6-3 0,1 0 0 16,2 6 3-16,0 1-3 0,1 3 2 0,2 2 1 0,4 2 0 15,-1-1 12-15,2 1 5 16,3-2 7-16,2 0 10 0,2-3 7 16,1-2 3-16,2-1-8 0,1-3-5 15,2-4-5-15,3-5-14 0,-1-5-14 16,3-1-7-16,2-5-37 0,-4-2-72 0,2-4-219 15,-2 0-173-15,-1-2-89 0,0-3-48 0,-1-1 10 16,2-1 56-16</inkml:trace>
  <inkml:trace contextRef="#ctx0" brushRef="#br0" timeOffset="45">16472 7416 95 0,'2'-3'436'0,"-1"0"58"16,4 2 38-16,1-2 28 0,2 6-164 15,3-2-134-15,3 2-81 0,4-1-50 16,0 2-34-16,3 0-27 0,3 0-21 15,0 0-21 1,-2 0-10-16,1-2-7 0,2 2-26 16,-5 0-52-16,-3-2-151 0,0 2-187 15,-3 2-109-15,-4-2-56 0,3 4-10 16,-3 1 34-16,-2 1 139 0</inkml:trace>
  <inkml:trace contextRef="#ctx0" brushRef="#br0" timeOffset="46">16735 6896 372 0,'0'-4'491'0,"0"1"45"0,-2 8 34 16,0 3-70-16,-1 8-185 0,2 2-107 0,-4 9-50 15,1 3-23-15,0 5-12 0,0 1-6 16,1 5-2-16,-2 1 2 0,-2 4-12 15,2 3-18-15,1-1-14 0,-3 0-18 16,2 1-15-16,0-1-16 0,-1 0-14 16,1 0-2-16,0-4-1 0,-2-1-1 15,2-3 1 1,1-3-28-16,-1-7-49 0,-2-1-87 16,1-10-230-16,-1-2-181 0,1-7-95 15,0-6-28-15,0-4 27 0,0-5 67 16</inkml:trace>
  <inkml:trace contextRef="#ctx0" brushRef="#br0" timeOffset="47">16841 7648 390 0,'0'12'531'16,"0"0"48"-16,1 2 32 0,2-1-48 0,1 1-221 15,1-2-129-15,-1 0-75 16,4-2-32-16,1 1-24 0,-1-6-18 16,3 0-16-16,2-4-12 0,0-4-10 0,0-4-17 0,1-3-4 15,-1-4-5-15,-1-4 3 0,-2 0 2 16,-2-5 5-16,-2 0 2 15,-5-2-8-15,-1-2-7 0,-5 3-5 0,-2 2-7 16,-2 3 2-16,-4 5-3 0,-2 9 3 16,0 5 7-16,1 5 1 0,-2 9-17 31,1 5-53-31,3 3-192 0,-1 6-198 16,4 0-101-16,0 0-58 0,6 3-13 15,3 0 39-15,0-3 185 0</inkml:trace>
  <inkml:trace contextRef="#ctx0" brushRef="#br0" timeOffset="48">17830 7831 212 0,'0'0'441'0,"-1"4"43"0,-1 1 28 15,2 0-34-15,0 3-170 0,-2 0-118 16,4 1-67-16,-2 2-29 0,2 2-23 16,3-4-5-16,0 0-7 0,3-1-6 15,1-5-10-15,3 1-11 0,0-4-10 16,0-4-17-16,5 1-13 0,-1-8-6 15,-1 0-4-15,1-6-4 0,-2 1-1 16,1-6 3-16,-5-1 6 0,1 2 5 16,-4-5 8-16,-2 4 2 0,-4 1 3 15,-2-2 4-15,-6 2 2 0,-1 7-1 16,0 0 2-16,-5 6 1 0,-2 6 1 0,-1 4-1 0,1 4-2 16,-3 4-2-16,2 6 1 0,2 2-1 15,2 2-25-15,0 3-48 0,3-3-114 16,1-1-170-16,4-1-124 0,1-1-63 15,5-6-9-15,-1-3 27 16,4-4 112-16</inkml:trace>
  <inkml:trace contextRef="#ctx0" brushRef="#br0" timeOffset="49">18219 7015 120 0,'0'2'430'0,"1"2"59"0,-1 4 40 16,0 2 14-16,0 7-155 15,-1 2-112-15,1 7-63 0,-3 2-31 16,0 4-16-16,0 3-5 15,0 1-5-15,-1 2-9 0,1 3-20 16,2 0-21-16,-3 2-21 0,3-1-28 16,-2 0-26-16,-1 1-23 0,3 0-6 0,-3-4-2 15,3-1 0-15,-1-2 6 16,-1-1 7-16,1-5-13 0,1-4-59 16,-2-1-91-16,1-5-236 0,0-3-189 15,2-8-101-15,0 0-34 0,4-5 27 16,0-7 71-16</inkml:trace>
  <inkml:trace contextRef="#ctx0" brushRef="#br0" timeOffset="50">18338 7759 294 0,'0'21'460'0,"-2"-1"33"16,2-2 20-16,-2 0-75 0,2-1-282 15,0-5-249-15,0 0-208 0,0-4-108 16,2-5-58-16,-2-3-4 0,3-5 48 16</inkml:trace>
  <inkml:trace contextRef="#ctx0" brushRef="#br0" timeOffset="51">18432 7506 308 0,'4'-12'549'0,"0"6"50"0,-2 4 8 0,-2 6-49 15,-1 0-487-15,0 6-342 16,-3 0-177-16,0 3-98 0,-1 1-34 16,0-2 39-16</inkml:trace>
  <inkml:trace contextRef="#ctx0" brushRef="#br0" timeOffset="52">19094 7583 302 0,'1'-2'440'0,"1"2"33"0,-2 0 6 16,2 0-72-16,-1 0-151 0,1 2-98 15,-1-2-49-15,4 1-23 0,1 2-2 16,-1-1 1-16,3 0 2 0,1 1-6 16,-1 0-8-16,4 1-2 0,-3 4 2 15,2 1 2-15,-2 1-1 0,3 2 0 16,-3 2-4-16,-1 4-11 0,0 1-13 16,-2-1-10-16,-1 4-15 0,-1-2-5 15,-2 1-3-15,-2 1 12 0,-2-4 11 16,-1 1 9-16,-2-4 4 0,-2 0 3 15,-1-3-2-15,-3-2-11 0,-2 1-15 16,-1-6-10-16,0-3-6 0,0 0-3 16,-3-4-3-16,5 0-2 0,1-3-20 15,2-4-31-15,4 3-45 0,0 0-56 16,3-2-115-16,2 2-193 0,3 2-120 16,2-1-41-16,3 1 4 0,3 3 37 15,-2-4 102-15</inkml:trace>
  <inkml:trace contextRef="#ctx0" brushRef="#br0" timeOffset="53">19327 7786 173 0,'1'10'471'0,"-1"2"50"0,-1 2 26 0,-1 4 13 16,-1 3-219-16,0-3-149 0,-1 2-89 15,0 1-53-15,2-1-48 0,-1-3-70 16,1-4-136-16,1-3-161 0,1-5-100 15,0-5-49-15,3-3-2 16,0-4 39-16</inkml:trace>
  <inkml:trace contextRef="#ctx0" brushRef="#br0" timeOffset="54">19423 7538 185 0,'7'-18'490'0,"-1"4"50"0,-3 4 26 15,0 4 17-15,1 6-235 0,-4 2-204 16,0 4-173-16,0 2-213 0,0 3-165 15,-2 0-92-15,0 3-29 0,2-1 13 16,0 3 66-16</inkml:trace>
  <inkml:trace contextRef="#ctx0" brushRef="#br0" timeOffset="55">19444 7946 80 0,'0'8'404'0,"0"-2"60"0,0-1 33 15,0 0-11-15,2-5-128 0,-2-2-122 16,4-4-91-16,-1 1-49 0,2-6-31 16,1-1-18-16,0-2-15 0,4-5-17 15,-2 1-9-15,2-4-17 0,0 0-11 0,1 0-4 16,2-3 2-16,0 2 6 0,-1-1 11 15,-1 4 11-15,1 2 17 0,-3 2 7 16,3 1 1-16,-4 3-3 0,-3 4 4 16,2 2 10-16,-4-1 9 0,2 7 9 15,-4 0 7 1,-1 7 12-16,0-1-2 0,0 6-4 16,-1 2-7-16,-1 3-6 0,1 1-6 15,-3 5-6-15,4-2-1 0,-1 2-9 16,-1 1-5-16,0-1-7 0,1-1-2 15,1 1-3-15,-2-5-3 0,2-4-3 16,2 0-6-16,-1-4-1 0,1-4-4 16,1-4 1-16,2-4 0 0,2-2-2 15,1-7 1-15,1 0-4 0,3-3 2 16,0-5-3-16,2 1-2 0,1-3 1 16,1 1-3-16,-3 2 4 0,2 0 3 15,-4 3 0-15,0 1 3 0,-1 4 2 16,-5 5 0-16,2-2-3 0,-2 7 4 15,-2 2 17-15,-1 4 23 0,-1 2 18 16,-2 6 16-16,1 0 6 0,-2 1 0 16,0 1-16-16,1-2-21 0,-3 3-20 15,4-6-13-15,0 2-5 0,0-3-5 16,0-4-3-16,4 0 0 0,-1-4-2 16,2-4 4-16,1-2-2 0,1 0-1 15,2-4-1-15,0-2 1 0,2-3-2 16,1 3 0-16,-1-2 0 0,2 0 0 15,-4 4 0-15,2-2 0 0,-3 6 0 16,0 0 0-16,-2 4 0 0,-1 4 2 0,-2 2-1 16,-3 2 0-16,0 6 2 15,0 0-1-15,-3 4-1 0,-2 1 1 16,0 0-1-16,1 1 1 0,-1-2-1 16,0-2-1-16,2 0-13 0,-1-4-44 15,1-2-80-15,0-4-166 0,2-2-239 16,0 1-128-16,1-5-54 0,0 0 9 15,0 0 60-15,0-7 155 0</inkml:trace>
  <inkml:trace contextRef="#ctx0" brushRef="#br0" timeOffset="56">20036 8034 119 0,'0'1'365'16,"2"1"55"-16,-2 0 12 0,0 0-19 15,0-2-91-15,0 1-84 0,0-1-54 16,0 0-29-16,0 0-8 0,0 0-2 16,0 0-4-16,0 0-10 0,0 0-17 31,0-1-21-31,0-1-19 0,0-2-22 16,0 3-12-16,0-4-6 0,1 0-6 15,-1 0-2-15,2-3-8 0,0 0-4 16,2-2-7-16,0-3-4 0,2-2-1 15,0-3-2-15,3 0 0 0,-1-2 0 16,4-1-3-16,-1 2-2 0,0-4-4 16,-1 3-4-16,2 0-2 0,-3 2-1 15,3 2 1-15,-4 2 4 0,-1 1 0 16,-1 5 5-16,-1 1 2 0,-2 2 3 0,1 0-1 16,-3 5 1-16,1 0 13 15,-2 5 12-15,-2 1 14 0,1 3 9 16,1 0 14-16,-4 5 9 0,3 0-9 0,-2 3-6 15,-1 3-9-15,3-2-6 0,-3 3-10 16,3-4-7-16,0 1-5 0,0-1-4 16,1-2-1-16,-2-3-6 0,2 0-4 15,-2-3 2-15,2-4-2 16,2-1 1-16,0-4-3 0,0-2 0 0,3-4 2 16,1-4-3-16,1 0-4 0,2-4-5 15,3-3-7-15,-3 1-7 0,3-1-5 16,-1 4-3-16,1-1 2 0,-3 3 3 15,1 1 5-15,-4 5 7 0,0 2 8 16,-1 6 9-16,-4-2 7 0,-1 7 5 16,0 2 6-16,-1 3 5 0,-2 1 2 15,-1 0-1-15,2-3-4 0,-3 4-5 16,4-5-4-16,-3 0-4 16,4-1-3-16,0-5-5 0,4-2-3 15,0-4-6-15,0-2-7 0,4-5-9 0,4-1-11 16,1-4-4-16,1-2-1 0,1-2 2 15,1-1 11-15,4 1 5 0,-5 2 13 16,1 3 8-16,-2 2 7 0,1 0 0 16,-5 6 5-16,2 2 2 0,-6 3 1 15,0 7 4-15,-2 1-1 0,-4 4 2 16,0 4-3-16,0 0 1 0,-5 1-5 16,2 3-4-16,-2-4-1 0,-2 2-3 15,1 1-4-15,2-3-29 0,-1-3-64 16,-1 0-173-16,-1-5-232 0,2-1-124 15,-1-6-61-15,3 1-10 0,0-4 46 16,1-2 163-16</inkml:trace>
  <inkml:trace contextRef="#ctx0" brushRef="#br0" timeOffset="57">20597 7934 225 0,'3'4'524'15,"4"0"57"-15,-4-2 27 0,2 0 24 16,-1-1-231-16,2-1-167 0,2 0-100 16,2-1-54-16,-1-1-27 0,3-4-23 15,-2 0-11-15,1-3-10 0,1-2-2 16,-1-2-4-16,-1-1 1 0,-1-2-2 15,-2 0 1-15,0-1-5 0,-1-1-1 0,-3 2-2 0,-1 0-1 16,-2-1 0-16,-2 6 0 0,-1-2 5 16,-3 5-4-16,-1 4-1 0,0 4 4 15,1 4 1-15,-6 4 2 16,4 2 1-16,-1 4 7 0,1 5 13 16,-2 1 4-16,5 3 12 0,-3-1 5 0,3 2 7 15,1-2 7 1,3 1-8-16,1-3-6 0,1 0-12 15,4-2-8-15,2-3-8 0,1-4-7 16,-3-2-23-16,5-3-57 0,-2-6-108 16,0-2-225-16,-2-4-152 0,1-3-79 15,-1-5-23-15,1 0 30 0,0-4 96 16</inkml:trace>
  <inkml:trace contextRef="#ctx0" brushRef="#br0" timeOffset="58">20798 7469 176 0,'1'-5'503'16,"1"0"58"-16,1 1 41 0,4 0 34 15,-2 3-195-15,3 1-148 0,1 0-88 16,5 1-40-16,0 1-18 0,4 0-19 16,0 2-21-16,3 1-16 0,4 0-19 15,-4-1-19-15,2 1-23 0,-6-1-20 16,0 0-45-16,-2 0-71 0,-4 0-137 16,-5-2-254-16,1 0-130 0,-7-2-67 15,0 0 2-15,1-4 45 0,1 2 123 16</inkml:trace>
  <inkml:trace contextRef="#ctx0" brushRef="#br0" timeOffset="59">21008 7020 294 0,'0'0'390'16,"-4"0"26"-16,3 1-11 0,-2 3-39 16,-1 0-110-16,3 2-80 0,-1 1-42 15,-1 3-19-15,1 0-6 0,1 2 1 16,-3 2 2-16,1 3 7 0,0 1 9 16,0 0 4-16,0 4 8 0,1 1 4 0,-1 4 8 15,1 1 1-15,1 1-2 16,-3 4-13-16,4 2-15 0,-1 1-23 15,-1 0-18-15,0 5-26 0,2-2-21 16,-1 2-22-16,1 1-4 0,0-1-2 16,-2-1-2-16,2-3 3 0,-4-1-1 15,3-4 7-15,-1 1-4 0,-1-7-31 16,0-4-47-16,-2-1-75 0,0-5-98 16,-1-6-226-16,1-2-175 0,-2-5-70 15,2-3-1-15,1-4 43 0,-1-3 86 16</inkml:trace>
  <inkml:trace contextRef="#ctx0" brushRef="#br0" timeOffset="60">21121 7653 129 0,'0'1'330'0,"-2"1"37"16,2 2 10-16,0-3-36 0,2 4-90 15,-2 0-63-15,0 0-40 0,1 3-26 16,-1 0-18-16,0 0-10 0,0 2-11 16,-1 3-8-16,1-1-2 0,-2 2 2 15,0 0 7-15,-1-1 2 0,-1 1 2 16,1 0-6-16,-2 0-5 0,4-1-8 0,-4 1-16 0,2-2-11 15,1 0-10-15,1-2-8 0,-3-1-7 16,4 2-6-16,0-5-2 16,-1 2-2-16,1-3-2 0,1-3 0 15,-1 0 5-15,2-4 2 16,1 0 0-16,0-3-3 0,4-3-7 16,-2-2-4-16,-1 0-10 0,5-5-9 15,-1 2-7-15,2-4-5 0,1-1 2 16,0 0 3-16,2 2 10 0,-2 0 11 15,2-1 9-15,-2 3 11 0,-1 3 3 16,-1 0 1-16,-2 2-2 0,0 6-6 16,-1-2-2-16,-1 5-6 0,-2 3-5 15,0-1-2-15,-3 1-6 0,4 4-20 16,-4 1-42-16,0-2-96 0,0-2-202 16,0 2-112-16,1-2-59 0,1 0-9 15,1-2 24-15,0 1 90 0</inkml:trace>
  <inkml:trace contextRef="#ctx0" brushRef="#br0" timeOffset="61">21112 7577 186 0,'0'18'486'0,"2"1"54"0,-2 0 28 16,1 2 25-16,3-1-220 0,-4 2-149 15,2-1-90-15,-1 2-49 0,-1-5-25 0,0 0-21 0,0-2-13 16,0-4-31-16,0 1-69 16,0-8-188-16,-1-1-174 0,1-4-93 15,0-4-48-15,1-4-5 0,-1-4 50 0</inkml:trace>
  <inkml:trace contextRef="#ctx0" brushRef="#br0" timeOffset="62">21215 7396 353 0,'5'-5'524'16,"-4"5"37"-16,1 5-4 0,-2 1-131 0,-2 2-478 15,-1 5-264-15,0-1-137 0,0 0-70 16,-2 0-15-16,2 1 80 16</inkml:trace>
  <inkml:trace contextRef="#ctx0" brushRef="#br0" timeOffset="63">21396 7745 248 0,'0'2'500'15,"1"2"50"-15,0 0 42 0,1 2 9 16,-2 2-213-16,-2 5-142 0,1-1-83 15,0 4-43-15,-1 0-37 0,-1 1-27 16,0 1-18-16,-1-2-11 0,0 1-12 16,0-3-2-16,3 0-34 0,-1-4-71 15,-1-2-223-15,0-2-174 0,3-6-88 16,0 0-50-16,0-6 2 0,0-2 53 16</inkml:trace>
  <inkml:trace contextRef="#ctx0" brushRef="#br0" timeOffset="64">21441 7577 306 0,'4'-11'505'0,"-4"8"43"15,1 0 21-15,1 2-44 0,0 2-275 16,-2 4-238-16,0-4-241 0,0 6-172 16,1-3-88-16,1 3-34 0,-2 0 17 15,1 1 77-15</inkml:trace>
  <inkml:trace contextRef="#ctx0" brushRef="#br0" timeOffset="65">21585 7710 65 0,'2'-1'405'0,"1"-3"46"15,0-1 27-15,1 1 14 0,-1 3-159 16,2-3-134-16,-1-1-67 0,1 3-34 16,3 0-7-16,-2 1 1 15,2 1-5-15,-2 1-8 0,2 1-8 16,0 0-19-16,-3 4-16 0,2-2-18 0,-2 5-8 15,-2-4 6 1,1 5 10-16,-3 0 16 0,1-3 16 16,-4 1 13-16,1 2 10 0,-3 1 2 15,1-1-2-15,-4 0-4 0,1 3-3 16,-2-4-9-16,-4 3-1 0,3 0-8 16,-1 2-8-16,0 1-8 0,0 0-11 15,0-3-6-15,1 5-10 0,1 0-5 16,1-3-4-16,3 0-2 0,3 0-1 0,-1-2-1 15,4 0 0-15,-1-1 0 0,3-4-23 16,1 2-41-16,1-3-62 0,1-3-105 16,-4 0-199-16,2-3-157 0,0-3-62 15,0 0 0 1,-1-3 35-16,1-3 94 0</inkml:trace>
  <inkml:trace contextRef="#ctx0" brushRef="#br0" timeOffset="66">21609 7828 320 0,'4'0'483'0,"0"0"44"0,1 0 30 16,2 0-48-16,1 3-201 0,2-2-121 0,1 2-70 16,2 1-46-16,1-3-28 0,-1 4-23 15,0-1-12-15,0 2-14 0,-2 0-30 16,1-2-65-16,-4 1-171 15,-2 1-154-15,1-3-79 0,-2-1-36 16,3-2 5-16,-2-2 52 0</inkml:trace>
  <inkml:trace contextRef="#ctx0" brushRef="#br0" timeOffset="67">21796 7705 118 0,'5'2'447'16,"-2"0"54"-16,-2 4 43 0,-1 2 30 16,0 2-173-16,-1 4-130 0,-2 2-71 15,-2 1-28-15,-2 2-20 0,3 0-11 16,0-1-6-16,-4 3-10 0,3-1-14 15,-3-2-20-15,1 3-22 0,1-3-17 16,-2-2-20-16,3-1-11 0,-1 0-12 16,2-2-21-16,-3-3-48 0,4-4-66 15,-4 0-148-15,1-6-213 0,1 0-130 16,-1-4-54-16,2-3 6 0,0 2 48 16,-1-4 133-16</inkml:trace>
  <inkml:trace contextRef="#ctx0" brushRef="#br0" timeOffset="68">21931 7873 251 0,'0'8'459'0,"1"2"50"0,-1-2 37 16,2 2-28-16,0 1-176 0,1-4-111 15,-2 4-58-15,4-3-35 0,0-1-17 16,1 0-12-16,2-2-6 0,0 2-6 16,1-3-13-16,1 0-14 0,0-4-12 0,-1 0-13 15,2 0-13-15,-2-4-10 0,1 0-6 16,0-3-5-16,-1 0-3 0,2-4-6 15,-3 0-17-15,0-3-27 0,0-3-32 0,-3 0-42 16,0-1-48-16,-2 1-52 16,-3-4-37-16,-2 1-12 0,-1 2 11 0,-4 1 26 0,1 6 45 0,-4 0 61 15,1 5 73-15,0 4 59 0,-2 4 47 16,-1 4 33-16,1 5 24 0,0 0 17 0,1 6 6 16,-2 1 0-16,3 2-2 0,1 1 1 15,1 2-5-15,2-4-6 16,0 2-11-16,5-1-10 0,0-3-17 0,4 0-15 15,-1-5-12 1,3 1-13-16,2-5-11 0,4-2-6 16,-1-4-2-16,1-2-2 0,1-2-4 15,1-3-27-15,-1-2-45 0,-1-4-63 16,-1 0-130-16,-1-4-195 0,0-1-128 16,-2-2-49-16,1 1 7 0,-1 2 40 15,1-2 114-15</inkml:trace>
  <inkml:trace contextRef="#ctx0" brushRef="#br0" timeOffset="69">22211 7877 198 0,'2'2'495'16,"-1"2"56"-16,4 0 37 0,0 0 26 15,2 0-224-15,-2 2-151 0,3-2-92 16,2 0-54-16,-1 0-34 0,3-1-25 16,1-1-14-16,0-4-9 0,2-1-3 15,-1-1-17-15,1-4-42 0,-3 1-74 16,0-4-173-16,0-2-153 0,-1 4-95 0,-1-3-32 16,-2 2 13-16,4-1 58 15</inkml:trace>
  <inkml:trace contextRef="#ctx0" brushRef="#br0" timeOffset="70">22304 7646 345 0,'4'-3'536'16,"0"6"46"-16,0-1 32 0,-1 3-30 15,-2-2-231-15,3 2-153 0,-3 2-78 0,3 3-30 16,-3-2-13-16,1 5-2 0,-1-2 7 16,-1 2 14-16,0 4 7 0,0-2 0 15,-1 3-5-15,-2 3-8 0,-1-3-10 16,1 2-15-16,0 3-16 0,-2-1-16 16,2-1-14-16,-4-1-6 0,2 0-6 15,1 0-4-15,0-3-2 0,-1-2 0 16,2-1-8-16,-2 1-39 0,2-5-67 15,-2-4-91-15,0-2-218 0,0-2-186 16,-1-4-92-16,3-3-14 0,-2-2 37 0,0-3 78 16</inkml:trace>
  <inkml:trace contextRef="#ctx0" brushRef="#br0" timeOffset="71">22452 7817 253 0,'2'9'475'0,"0"1"61"0,-4 3 41 0,0 3-7 16,1-2-189-16,-3 2-137 0,1 1-85 16,-2-3-53-16,4 0-37 0,-2-1-29 15,-1-2-27-15,3-3-51 0,-1-2-98 16,1-4-197-16,1-2-148 0,0-5-80 16,1-2-31-16,2-4 17 0,1-4 82 15</inkml:trace>
  <inkml:trace contextRef="#ctx0" brushRef="#br0" timeOffset="72">22526 7632 287 0,'2'-7'513'0,"1"7"45"15,-1 3 20-15,1 2-7 0,-3 4-253 0,1 2-157 16,-1 0-100-16,0 3-62 0,0 0-57 16,0 3-64-16,0-3-113 0,-1 3-133 0,-2-3-88 15,3 1-35-15,-2 4 4 0,2-3 37 16,0 0 103-16</inkml:trace>
  <inkml:trace contextRef="#ctx0" brushRef="#br0" timeOffset="73">22541 7926 242 0,'3'12'460'16,"-2"0"47"-16,1 0 27 0,0-2-21 15,-1 0-179-15,3-2-119 0,0 1-64 0,1-2-28 16,0 0-16-16,-1-1-11 0,1-2-11 16,1 0-14-16,1-4-18 0,1-3-17 15,0 0-14-15,0-1-15 0,1-7-13 16,-1 2-9-16,1-3-4 0,-1-3-2 15,0-2-2-15,-1-2-4 0,-1-2 1 0,-1 2 2 16,-2-5 1-16,-1 4 3 0,-2 2 6 0,-2 3 4 16,-1-2 13-16,-2 7 18 0,-1 2 12 15,-2 3 12-15,0 5 8 0,0 5 8 16,-2 3-4-16,3 4-7 0,-3 3-7 16,0 0-6-16,2 6-6 0,2-4-16 15,0 4-31-15,1 0-45 0,0-6-64 0,3 2-157 16,0-4-184-1,2-6-104-15,2-1-38 0,0-4 8 16,1 1 41-16,2-6 142 0</inkml:trace>
  <inkml:trace contextRef="#ctx0" brushRef="#br0" timeOffset="74">22782 7720 122 0,'0'3'451'0,"0"4"60"0,0-2 42 0,-4 3 30 15,1 3-176-15,-2-2-123 0,2 5-70 16,-2 1-34-16,1 1-16 0,0 2-13 16,-1-1-12-16,4 1-21 0,-2-2-15 15,1 1-22-15,0-3-20 0,2-2-19 16,-1-3-11-16,1 0-8 0,1-3-11 0,1-3-6 15,1-3-7-15,0-3-5 0,4-3-1 16,-1-3-1-16,2 0 0 0,2-2 2 16,1 0 6-16,0-2 0 0,2 1 2 15,-2 0 3-15,2 1 0 0,-1 1-1 16,-3 2 4-16,3 2 0 0,-3 2 2 16,-1 0 2-16,0 4 0 0,-3 4 1 15,-2 0 2-15,0 5-1 0,-2 1 0 16,-1 2 2-16,0 4-2 0,-1-1-1 0,-2 2-2 15,0 1 0-15,-2 1-6 0,1-3-2 16,-1 1-3-16,-2-4-3 0,2-1-26 16,1 1-42-16,-1-5-59 0,0-2-91 15,2-2-214-15,-2-4-172 0,2-2-66 16,3-3-9-16,0 0 37 0,0-1 74 16</inkml:trace>
  <inkml:trace contextRef="#ctx0" brushRef="#br0" timeOffset="75">23002 7934 201 0,'10'6'471'0,"-3"1"58"0,2-1 35 0,1-2 0 16,0-1-192-16,-1-1-142 0,-1-2-82 15,3-2-42-15,-2-1-29 0,1-4-14 16,0-1-11-16,-1-2-6 0,-1-2-10 15,-1 0-16-15,2-2-12 0,-5-3-10 16,3 1-6-16,-4-2-7 0,0 1-3 16,-1 1-3-16,-2 0-7 0,-2 2-1 15,1 2-3-15,-4 2 2 0,0 1 1 0,0 5 7 16,-1 4 10-16,1 0 8 0,-1 4 8 16,-2 5 4-16,0-1 12 0,2 3 17 0,-2 4 21 0,0-1 23 15,0 4 26-15,1 1 23 0,0-1 16 16,2 0 1-16,0 2-7 0,2-1-19 15,2-3-20-15,-3-3-25 0,6 2-22 16,0-1-17-16,1-4-14 0,-2 1-9 16,4-5-6-16,0-3-1 0,2 2-27 15,-2-5-58-15,1 0-92 0,-1-2-243 0,-1-3-197 0,0 1-104 16,0 1-35-16,-1-4 30 0,-2 2 74 16,3 0 235-16</inkml:trace>
  <inkml:trace contextRef="#ctx0" brushRef="#br0" timeOffset="76">23371 8067 290 0,'3'0'606'0,"-2"0"100"0,1 0 71 15,0 0 56-15,-2 0-220 0,0 0-172 16,1 0-123-16,-1 0-91 0,0 0-68 15,2 3-50-15,-2-3-41 0,0 2-29 16,0 0-19-16,1 0-10 0,-1 2-18 16,0-1-58-16,0 2-98 0,-1-1-202 0,-1-4-271 15,-3 2-145-15,1 0-59 0,-4-2 10 16,-1 2 76-16,2-2 192 0</inkml:trace>
  <inkml:trace contextRef="#ctx0" brushRef="#br0" timeOffset="77">23428 7777 41 0,'0'3'436'16,"0"-3"80"-16,0 4 55 0,0-4 40 16,0 2-123-16,0 0-127 0,0-2-82 15,0 0-47-15,-2 2-15 0,0 0-3 0,2-2-2 16,0 0-2-16,0 0-10 16,0 0-20-16,4 0-26 0,-4 0-31 0,3 0-33 15,-3-2-31-15,1 2-26 0,3 0-16 16,-4 0-9-16,1 0-10 0,-1 2-37 15,0 0-59-15,0 0-86 0,-1 1-120 16,-4 0-262-16,2 1-174 0,-5 2-63 16,3-1 10-16,-3 0 59 0,4 1 105 15</inkml:trace>
  <inkml:trace contextRef="#ctx0" brushRef="#br0" timeOffset="78">6037 12157 291 0,'2'-1'381'15,"-1"-2"33"1,-1 3-18-16,4 0-61 0,-4 0-106 16,1 0-72-16,1 0-42 0,-1 0-20 15,1 0-9-15,1 0-6 0,-2 0-4 16,0 0-2-16,1 0-3 0,0 0 4 15,-1 3 2-15,-1-3 4 0,3 1 4 16,-3 2 12-16,2-1 14 0,-2 2 4 16,0 0 3-16,2 2 0 0,-2 4-4 15,0 0-12-15,-2 5-15 0,2 0-15 16,0 3-14-16,-2 3-7 0,2-1-7 16,-1 2-7-16,-1 1-6 0,2 2-5 15,-1-4-2-15,-1 1-7 0,0 1-7 16,2-2-4-16,-1-2 0 0,0 0-3 15,1-4 0-15,1 2-36 0,-1 0-68 16,-1-4-104-16,-2-4-235 0,-2 0-171 16,-1-4-90-16,-1 2-11 0,2 3 43 15,1-3 87-15</inkml:trace>
  <inkml:trace contextRef="#ctx0" brushRef="#br0" timeOffset="79">9373 11446 80 0,'-5'8'355'0,"0"0"50"0,-3 0 31 15,0 3-30-15,1 1-112 0,1 0-88 16,-2 2-53-16,0 1-29 0,1 0-15 15,-1 4-11-15,0-4-9 16,1 4-5-16,1 1-7 0,-2 0-11 0,1 1 0 16,2 1 2-16,-1 5 7 0,1-1 6 15,0 4-3-15,2 1 1 0,1-2-11 16,-1 6-8-16,3 0-12 0,-2 2-6 16,2-1-5-16,2-2-4 0,1 1-4 15,0-4-1-15,1-1-1 0,1-2-9 16,-1-1-1-16,1-3-5 0,0-2-3 15,3-2-3-15,-1-3 0 0,-1-1-3 16,1-4 0-16,0-4-1 0,1 0-10 16,-4-3-40-16,3-2-69 0,-4-3-159 15,-3 0-207-15,0 0-110 0,0 0-50 0,0 0 10 0,0 0 47 16,0-6 154-16</inkml:trace>
  <inkml:trace contextRef="#ctx0" brushRef="#br0" timeOffset="80">9517 11750 118 0,'1'-6'290'0,"1"0"37"15,0 0 14-15,-1 1-2 16,-1 1-29-16,2 3-70 0,0-2-56 0,-2 2-38 0,1-1-31 16,-1-1-19-16,0 3-12 0,2 0-8 15,-2 0-7-15,1 0-7 0,-1 0-5 16,0 3-4-16,0-1-5 0,0 2-1 16,0-3-1-16,0 6 3 0,0-3 4 15,0 2 4-15,-1 2 9 0,1 0 4 16,-2 3 9-1,2 1-1-15,-1 2-2 0,-1 2-6 16,0 0-10-16,1 4-7 0,-1-2-11 16,0 5-7-16,2-3-4 0,-1 0-7 15,-1 0-9-15,2 3-3 0,-1-5-6 16,1 3-1-16,0-6-3 0,0 2 0 16,0-3 0-16,1-2-2 15,-1 1 1-15,2-6 1 0,-1-3-4 16,-1 0-21-16,2-1-42 0,-2-6-60 15,-2-1-115-15,1 0-184 0,-2-2-142 16,0 1-53-16,0-2 0 0,2 1 39 16,-3-2 103-16</inkml:trace>
  <inkml:trace contextRef="#ctx0" brushRef="#br0" timeOffset="81">9688 11381 246 0,'3'4'391'16,"0"0"41"-16,1 2-7 0,1 3-50 15,-4-2-111-15,6 4-75 0,-4 1-47 0,3 4-25 16,1 0-18-16,-1 2-8 16,1 3-5-16,1-2-8 0,0 2-9 15,0-1-6-15,0 3-5 0,1 1-7 0,-1 0-12 0,-3 3-7 16,3-1-4-16,0 3 1 0,-1-1 2 16,-3 0 1-16,1 3 3 0,0-1 2 15,-2 1-3-15,-1 1 0 0,0 0 2 16,-4 1-1-16,0-1-1 0,-1 1-6 15,-2 1-1-15,0-2-5 0,-1 1-8 16,0-3-5 0,-3 1-3-16,3-3-2 0,1-1-2 15,-2-5-1-15,-1 1 0 0,3-5 1 16,0 0 0-16,1-2-1 0,-1-4 0 16,1 1 0-16,1-3-1 0,2-1 0 15,-1-2-2-15,0-3 0 0,1 2-1 16,-1-4 0-16,2 1-11 0,2-3-18 15,-1-3-30-15,-1 1-44 0,0-1-69 0,0 2-143 0,0 1-157 16,-1-4-77-16,1 4-22 16,-2-2 19-16,-1 0 53 0</inkml:trace>
  <inkml:trace contextRef="#ctx0" brushRef="#br0" timeOffset="82">8083 12022 182 0,'0'-2'365'0,"0"2"47"0,-1-3-7 15,-1 3-39-15,2 0-95 0,0 0-91 0,0-1-65 16,0 1-42-16,0-3-25 0,0 2-14 16,0-2-5-16,0 2-2 0,0-2 7 15,0 1 11-15,0 2 15 0,0-1 9 16,0-2 11-16,0 2 4 16,0 1 2-16,0-3-4 0,0 3-2 0,0 0-4 15,0-2-4-15,0 2-2 0,0 0-5 16,0 0-8-16,0 0-6 0,2 0-13 15,-1 0-11-15,-1 0 1 0,0 2-1 16,2 1-2-16,1-2 1 0,-1 3 0 16,1 1 8-16,0-4-3 0,1 6 0 15,-1-6-1-15,0 5 6 0,2-1 7 0,-2 1-5 16,1 1-3-16,1 0 4 0,-2 1 2 16,0 2 2-16,0-1 0 0,-1 1 2 15,1 2-1-15,-3 0-5 0,0 2-2 16,0 1-5-16,0 0-1 0,-3 2-5 15,1-1-1-15,-1 2-4 0,0-2-3 16,-2 1-5 0,1 1-4-16,-4-2-3 0,2 1-2 15,-2-2 0-15,1 0-3 0,-1-3-1 16,-1-2 3-16,1 0 0 0,0-4-1 16,0-2 1-16,-1 1-1 0,1-5-2 15,0-3 0-15,0-3 0 0,0 2 0 16,0-4 0-16,0-2 0 0,0-3 0 15,2 1-1-15,-1 0-1 0,3-2 0 0,-3-1 0 16,2 0 0-16,3-1-2 0,-1 1 3 16,1 1-1-16,2 0 0 0,0 0 1 15,2 1 0-15,1-1 0 0,-1 3 0 16,5-4 0-16,-1 3-2 0,2-2 2 0,2-2 1 16,0-1 0-16,2 1 5 15,0-2 4-15,1-3 4 0,3 1 8 0,0-2 3 16,0-3 4-16,1 1 0 0,1 0 1 0,0 0 2 15,3-2-2-15,-3 1 1 0,1 1-2 16,0 1-3-16,-1-1-5 0,-2 4-4 16,2 0-7-16,-2 2-3 0,-4 3-3 15,1 0-2-15,-2 6-1 0,-3 0 0 16,0 4 0 0,0-1 0-16,-3 2 0 0,-2 2 3 15,0-3-3-15,0 3 1 0,-1 2 1 16,-1-2-1-16,1 2-8 0,-2 0-33 15,0 0-61-15,-2 2-99 0,-1-2-253 16,0 4-200-16,0-1-101 0,0 0-25 16,2 1 31-16,-1 2 81 0,0 1 247 15</inkml:trace>
  <inkml:trace contextRef="#ctx0" brushRef="#br0" timeOffset="83">8296 12296 80 0,'0'-3'311'0,"0"3"47"0,1 3-5 15,-1-3-24-15,0 1-41 0,0 1-71 16,0 1-49-16,0 1-28 16,0-3-17-16,0 4-13 0,0-1-11 15,-1 0-6-15,1 2-7 0,0 0-5 0,-2 2-1 16,0 0-1-16,2 0-5 0,-1 2-3 15,-1 0-6-15,1 3-8 16,1-4-8-16,0 2-13 0,-2 1-6 16,2-2-10-16,-1 1-7 0,1-1-4 15,0-2-2-15,-1 2-1 0,1-4-3 0,-2 1 4 16,2-4 7-16,0 1 3 0,0-2 3 16,0 0 0-16,0-4 1 0,0-4-1 15,0 3-8-15,0-8-5 0,2 3-3 16,-1-4 0-16,0-1-2 15,1-1-1-15,-2 0-1 0,1-2 0 0,2 0 0 16,-1 2-1-16,1-3 1 0,-1 3 0 16,1 0-1-16,0 0 1 0,0 1-1 15,-1 1 1-15,1 2 0 16,1 0 0-16,0-1-2 0,0 4 2 16,-1-1-2-16,0 2 1 0,2 2-2 0,-2-1 0 15,1 1 3-15,1 3-2 0,0-2 1 16,-1 2 0-16,1 2 1 0,2 2 0 15,-1-2 0-15,-1 2 0 0,1 0 0 16,-1 1 2-16,0 2 0 0,-3-1-1 16,2 1 3-16,-3 0-2 0,-1 2 2 15,0 0-1-15,-1-2 1 0,-3 4-1 16,1-3 3-16,-2-2-4 0,-2 4 1 16,2-4 0-16,1 0-3 0,-3-1 1 15,2-2 0-15,0 0-1 16,2-2 0-16,0 0-2 0,0-2 2 0,1 2-4 15,4-2 0-15,-1 2-1 0,3 0 2 16,0 0-2-16,3 2 4 0,1 1 0 16,0 2 0-16,3 1-1 15,0 2 4-15,-2 0 1 0,3 0 3 0,-1 2 11 16,-1 0 8-16,-2 0 9 0,-3 1 11 16,1-1 11-16,-2 0 6 0,-3 2 3 15,-1-2 0-15,-3 1-2 0,-2-1-8 16,-1 0-9-16,-1 0-10 0,-3-2-9 15,-3-1-7-15,2 0-10 0,0 0-2 16,-1-4-4-16,0 1-2 0,1-1 0 16,3-3-4-16,2 1-2 0,1-1-15 15,2 0-33-15,3 3-52 0,0-2-74 16,0 2-208-16,1 1-179 0,1-1-86 16,3 6-17-16,-1-1 24 0,1 2 61 15</inkml:trace>
  <inkml:trace contextRef="#ctx0" brushRef="#br0" timeOffset="84">8975 11844 118 0,'2'0'262'16,"0"-3"30"-16,-1 3 8 0,-1-2-2 15,2 2-17-15,-1 0-39 0,1-1-38 16,-2 1-34-16,0-3-26 0,2 3-19 16,-1-2-14-16,1 2-10 0,-1 0-7 0,-1 0-5 15,0 0-5-15,0 0-10 0,2 0-7 16,-2 2-13-16,0-2-9 15,0 3-9-15,2-3-4 0,-2 0-5 16,0 0 2-16,0 0 5 0,1 0 3 16,-1 0 9-16,0 1 9 0,2-1 14 15,-2 2 6-15,2 2 5 0,-2 0 6 16,0 5-4-16,-2-4-5 0,0 8-12 16,2-3-9-16,-3 2-5 0,1 2-7 15,1 0-7-15,-2 5-4 0,-1-3-6 16,0 2-4-16,0 2-5 0,0 1-5 0,-3 0-2 15,2 0-3-15,1 2-2 16,-2-3 0-16,1 2 0 0,-1-4-4 16,-1 0 0-16,2-1 2 0,-1-3-2 15,-1-2 2-15,1-2-1 0,1-4-1 0,0 1 2 16,0-6-4-16,0-1 1 16,-1-1-1-16,-1-8 0 0,2 4-1 15,0-6 0-15,-1-2-1 0,1 4 1 16,0-3-1-16,1-1 2 0,1 4 0 15,-2-1-1-15,2 1 1 0,0 1-2 0,1 0 0 16,-1 2-1-16,3 0 1 0,0-1-1 16,0 3 1-16,2-1 0 15,1-1 1-15,-1 2-2 0,2-3 1 16,0 3 1-16,0 1 1 0,0-2-2 16,1 1-1-16,2 4 3 0,-3 0 0 0,5 2 0 15,-3 0 0-15,2 6 0 0,-2-1 14 16,2 2 6-16,0 1 4 15,0 3 10-15,0-1 7 0,-2 0 8 16,2 3 2-16,0-1 6 0,0 0 10 16,-4 2 7-16,3-1 10 0,-2-1 6 0,-1 0 0 15,0-2-3-15,-3 0-10 0,2 0-8 16,-1-2-13-16,0-2-12 0,-2 0-10 16,1-2-8-16,-1-1-9 0,0-1-4 15,0-3-7-15,0 4-5 0,2-3-3 16,-2 0-3-16,1 0-23 0,-1 0-53 15,2-1-82-15,-2 4-133 0,-2 1-286 16,1 0-185-16,-2 0-72 0,-1 0-2 16,1 0 58-16,0 3 117 0</inkml:trace>
  <inkml:trace contextRef="#ctx0" brushRef="#br0" timeOffset="85">11649 11704 54 0,'4'0'281'0,"-1"4"44"0,0-3 11 15,2 3-27-15,-2 1-73 0,2-1-50 16,-2 0-38-16,4 2-28 0,-3-2-11 15,0 1-9-15,-1 2-3 0,2 1-3 16,0-2 7-16,0 0-1 0,-2 2-2 16,2 1-2-16,-2-1 0 0,2 2-1 15,-2 0-3-15,1 2-7 0,-1 2-8 16,0 3-6-16,-1 1-7 0,-1 0-8 16,1 2-7-16,-2 1-5 0,-2-3-5 15,1 2-7-15,-3 1-3 0,3-1-5 16,-2-2-5-16,-2-2-6 0,2 0-6 15,-2 1 0-15,-3-2-2 0,0 0-2 16,-1 1 0-16,-1 1 2 0,-1-6-1 16,-2 2-1-16,0-3 2 0,1 0-1 15,1-6-1-15,0 0-3 0,-4-2 0 16,5-4 0-16,-1-2 0 0,1-2-2 16,0-4-1-16,2-2 3 0,0-2-2 15,3-3-1-15,2-1 0 0,1-5-1 16,2 4 1-16,2-2-1 0,1-1 2 15,0 2 0-15,2-3 1 0,2 1-3 0,-1-1-6 16,4-1-3-16,0 0-9 16,1 0-8-16,2 0 0 0,0 0 7 0,3 1 11 15,-1-2 14-15,3 3 12 0,2-1 11 16,-4 4 2-16,4-4-1 0,1 1-9 16,-3 0-6-16,3-1-5 0,2 1-3 15,-4-2 1-15,2 1-1 0,-1 1-1 16,0 1 0-16,-2 3-2 0,-2 2 0 15,-3 2 0-15,2 2 0 0,-6 2-1 16,-1 3 1-16,0 1 1 16,-4 1 8-16,1 1 11 0,-2 1 13 15,1 1 13-15,-3 2 3 0,-1 0 3 0,-1 0-5 16,-1 0-11-16,0 5-14 0,-1-3-10 16,3 0-5-16,-1 2-2 0,-3-3-4 15,4 4-1-15,-1-4 1 0,-1 4-11 16,1-3-37-16,1-1-60 0,-3 4-124 15,2-3-218-15,-3 0-139 0,1 0-63 16,0 2-3-16,-2 2 42 0,0-2 110 16</inkml:trace>
  <inkml:trace contextRef="#ctx0" brushRef="#br0" timeOffset="86">11936 12101 54 0,'0'-4'315'16,"0"1"55"-16,0-1 4 0,0 4-17 15,0-1-49-15,0 1-82 0,0-3-67 16,0 3-42-16,0-1-24 0,2 1-11 16,-2 0 4-16,0 1 4 0,0 2 10 15,0-2 5-15,-2 3 6 0,2 1-4 16,-1-1-3-16,1 2-8 0,-2 2-7 0,0-2-9 16,2 2-16-16,-3 3-10 0,3-1-11 15,0 1-12-15,-1 2-12 0,1 1-6 16,0 0-3-16,-2-2-4 0,2 1-2 15,-2-1-2-15,2-3 1 0,0 0 0 16,-1-1 3-16,1-2 6 0,-2-1 2 16,2-5 3-16,0 0-3 0,0-5 2 0,0-1-2 15,0-4-7-15,0-3-3 0,0-1-2 16,0-1-1-16,0-4-1 0,2-3 0 16,-1 1-1-16,3-1 1 0,-3 0 0 15,4-1-1-15,-2 1 0 0,2-1 1 16,-2 8 0-16,2-3-4 0,2 5 2 15,-4 2-3-15,2 1 3 16,-1 3 1-16,0 3-1 0,1 2 2 16,2 2 0-16,-1 3 2 15,0 2-1-15,1 3 0 0,-1 0 0 16,1 0 1-16,-1 2-1 0,-2 0 1 16,-1-1 0-16,2 0 8 0,-3 1 6 15,-1-1 6-15,-2 2 5 0,-1-6 0 16,-1 4 3-16,-2-4-7 0,1 0-6 0,-2-4-5 0,-1 2 0 15,-1-6 4-15,-1-1 4 0,1 1 8 16,0-1 9-16,1-3 3 0,3 3-4 16,-1-2-5-16,4 4-5 0,1 0-9 15,1 2-9-15,4 2-4 16,-1 3-2-16,4-2 0 0,2 4 0 0,-1 1 0 16,0-1-1-1,0 4 1-15,-1 1 1 0,-1 0-1 16,1 0 0-16,-3 3 2 0,-2-3-1 15,-1 2 1-15,-2-2 1 0,-3 0-1 16,0 1 0-16,-4-4-2 0,1 1 0 16,-1-1 1-16,-3-4-1 0,-3 1 0 15,3-1-1-15,-2-3 2 0,1-2-3 16,0 2 1-16,1-2 0 0,2 0-6 0,0 0-34 16,5 0-56-16,-2 0-83 0,3 0-209 15,2 0-189-15,0 0-94 0,0 0-21 16,0 0 30-16,4 2 68 0,1-2 202 15</inkml:trace>
  <inkml:trace contextRef="#ctx0" brushRef="#br0" timeOffset="87">12528 11910 253 0,'0'0'388'0,"0"0"38"0,0 2 8 15,0 2-32-15,0 1-102 0,0-1-82 16,0-1-53-16,0 4-33 0,0 3-27 15,0-2-15-15,0 2-12 0,-1 2-9 16,1 0-5-16,0 3-3 0,-1 0-1 16,-1-1 0-16,1 5-2 0,-1-1 1 15,1 3-2-15,-3-1-1 0,1 2-2 16,2 0-3-16,-3 1-2 0,1-3-6 16,1 0-5-16,1-1-10 0,-1-5-5 15,1 0-9-15,1-4-6 0,0-2-1 16,0-4-1-16,0-1-3 0,0-3 3 15,1-7-2-15,1-1 2 0,-1-2-4 16,1-6 2-16,0-2-2 0,-1-3 0 16,3-3-2-16,-1-4 0 0,0-1-1 15,0-1 0-15,0-1-2 0,1-4-4 16,0 6-1-16,-1-4-3 0,0-1-5 16,0 3-3-16,0 1-2 0,2 0 2 15,-2 1 10-15,1 4 6 0,-1 3 7 16,0 2 5-16,0-1 8 0,1 6 0 15,-1 0-1-15,2 1-3 0,0 1-5 16,-3 2-1-16,3 1-2 0,1 2-3 16,0-1-2-16,-1 3-2 0,3 0 2 15,0 0-1-15,0 3 1 0,0 0 0 16,1 0 0-16,1 2 0 0,0 2 0 16,-1 2 0-16,-1 1 0 0,0 0 1 15,1 2-1-15,-2 1 0 0,1 0 2 16,-2 2-1-16,-1-4 2 0,-2 5-1 15,0 0 2-15,-1-3 12 0,-2 3 4 16,-2 0 9-16,1 1 6 0,-3-1 4 16,0-2 2-16,-3 2-3 0,1-2 1 0,-1 0-4 0,-2 0 1 15,2-1-3-15,-2-3 1 0,-2-3-6 16,3 1-11-16,-2-2-6 0,2-2-5 16,1 1-6-16,2-2-4 0,1 2 1 15,-1-2-4-15,3 1 1 0,1 0 2 16,2 0 2-16,2 0 4 15,2 4 2-15,3 0 6 0,1 0 2 16,1 3 0-16,-1-1-3 0,3 4-1 16,1-1-3-16,-3 2 0 0,1 1-2 15,0 0 0-15,-1 0 0 0,1 3-2 16,-3-2 1-16,0-1 0 0,0 3 0 16,-2-3-1-16,-3 0 13 0,2 0 9 15,-3 0 4-15,-2 3 2 0,0-2 1 0,-4 2-1 0,1 1-10 16,-3 0-10-16,-1-2-1 15,-2 2-4-15,0-1-1 0,-2 1 0 16,-2-3-1-16,-2 2 0 0,3-3-2 16,-2-2 2-16,1 0-1 0,0-3 1 15,0-1-1-15,4-3-1 0,1-1-4 0,2 0-22 16,1-1-44 0,2-2-69-16,-2-1-128 0,0 2-248 15,4 1-149-15,-4-3-58 16,5 4 1-16,0 0 46 0,-3 0 116 0</inkml:trace>
  <inkml:trace contextRef="#ctx0" brushRef="#br0" timeOffset="88">13321 11440 192 0,'1'-3'347'0,"-1"3"31"15,2 0 3-15,-1-1-21 0,-1 1-72 16,-1-2-71-16,-1 2-61 0,1 0-38 15,-1 0-25-15,0 0-18 0,-1 0-12 16,2 2-9-16,-3-2-9 0,3 1-4 16,-3 2-4-16,1 1-1 0,-2-2-2 15,2 0 3-15,-4 4 4 0,2-2 6 16,-3 2 7-16,0 2 7 0,2 2 3 16,-5 3 1-16,2-3-2 0,-1 4-1 15,0 2-9-15,1 1-6 0,-3 1-2 16,4 2-7-16,0 2-4 0,-4 4 1 15,4 0 7-15,0 5 1 0,0 1 6 16,1 1 4-16,2 2 7 0,0 1-6 16,2 1-6-16,0-1-9 0,1 0-9 15,2-1-9-15,2-1-6 0,1-2-7 16,0-1-3-16,2-4-2 0,0-1-2 16,1-3 0-16,2-5 0 0,-2-2 0 15,1-2 0-15,-3-4-1 0,3-1 4 16,-2-4-1-16,0 0 0 0,-1-4 2 15,0-1 2-15,-3 0-1 0,1-1-2 16,-2 1 1-16,0-3-14 0,2 3-39 16,-4 0-70-16,2 0-117 0,0 0-227 15,0 0-145-15,-2 3-64 0,-1-2-2 16,1 3 44-16,1 1 111 0</inkml:trace>
  <inkml:trace contextRef="#ctx0" brushRef="#br0" timeOffset="89">13568 11689 226 0,'2'-2'407'0,"-1"0"52"0,-1 2 10 16,2 0-14-16,-2 0-95 0,2-2-91 16,-2 2-74-16,0 0-47 0,0 0-33 15,0 0-29-15,0 0-21 0,1 0-18 16,-1 0-10-16,0 0-8 0,0 2 6 16,0 0 8-16,0 0 10 0,0 3 13 15,-1-2 10-15,1-1 13 0,0 4 1 16,-2 1 3-16,2 0-6 0,-2 4-6 0,2-1-15 15,0 2-10-15,0 3-15 0,-1-1-11 0,-1 2-9 16,2 2-5-16,0-2-8 0,0 1 0 16,-1-2-3-16,-1 2-2 0,0 0-1 15,2-4 0 1,-1-1 0-16,1 1-1 0,-4-3 1 16,4-2 1-16,0 0-2 0,0-2-9 15,-1-2-33-15,-1 0-57 0,1-2-90 16,-1 0-213-16,2-2-186 0,0 0-91 15,-5 0-17-15,5 0 27 0,-1 0 74 16</inkml:trace>
  <inkml:trace contextRef="#ctx0" brushRef="#br0" timeOffset="90">13772 11318 208 0,'0'0'413'0,"0"0"47"16,0 0 15-16,0-2-47 0,0 2-132 15,0 0-112-15,0 0-75 16,0 0-49-16,0 0-26 0,0 0-16 16,2 2-3-16,-1-2 10 0,3 1 11 0,-3 2 11 15,2 0 20-15,1-2 13 0,-3 3 12 16,4 3 8-16,-2-2 2 0,2 4 1 15,2 0-8-15,-4 4-8 0,4-1-9 16,-1 4-8-16,2 1-6 16,0 2-4-16,2 2-3 0,-2 3 7 0,0-1-8 15,1 6-13-15,1-4-12 0,-4 6-17 16,1 1-3-16,-3 1-5 0,1 1 1 16,-2 3 10-16,-1-3 15 0,-4 3 12 15,1-1-2-15,-2 0-4 16,-4-1-6-16,1 0-5 0,-1 0-11 0,-1-6-5 15,0-1-4-15,3 2-3 0,-3-6-1 16,0 0 0-16,3-6 0 16,-2 0-1-16,2-3-1 0,1-3 2 15,0-2-3-15,1-4-5 0,0 2-26 0,1-3-39 0,1-2-60 16,-3-1-105-16,2-2-221 0,2 0-155 16,-3 0-64-16,3 0-7 0,-5 0 38 15,2 0 88-15</inkml:trace>
  <inkml:trace contextRef="#ctx0" brushRef="#br0" timeOffset="91">9200 13639 148 0,'2'0'309'0,"0"0"25"16,-1 0-1-16,-1 0-30 0,2 0-73 15,-2 0-68-15,1 0-44 0,-1 0-35 16,0 0-24-16,2 0-12 0,-2 0-13 16,0 0-3-16,0 0 1 0,2 0 8 15,-2 0 10-15,0 3 9 0,0-3 7 16,1 0 8-16,-1 1-3 0,0 2-2 15,2 0-9-15,-2-3-7 0,0 1-7 16,1 3-6-16,-1-2-5 0,0 2-1 16,2 0 0-16,-2 1 3 0,0 2-1 15,2 0 2-15,-2 1 7 0,1 2 3 16,-1 0 8-16,0 4 7 0,-1-2 5 16,-1 2 6-16,0 3 5 0,-1 1-4 15,0-2-3-15,-2 2-11 0,0 3-8 16,0-4-9-16,-1 1-11 0,0 0-7 15,0-2-6-15,-2-1-7 0,2 0-3 16,-1-2-2-16,-1-4-1 0,2 2-2 16,-1-6 0-16,-1 0 1 0,1-1-1 15,1-3-1-15,-2-1-2 0,0-1 0 16,-2-3-2-16,0-1 0 0,2 0 0 16,-1-4-2-16,1-1 1 0,2 0-4 15,-1 1 4-15,4-4-3 0,-2 1 1 16,4 2 0-16,-1-3 0 0,2 2 0 15,2 0 0-15,-1 4 2 0,3-4-1 16,0 5 1-16,1 0-1 0,2 1 0 16,-1 1 0-16,3 4 0 0,-1 0 0 15,2 2 1-15,-1 3 11 0,3 0 7 16,-1 4 4-16,-1 2 1 0,1-3 12 16,-1 5 7-16,-2 2-2 0,0-4 7 15,0 6 7-15,-3-3 6 0,1 3-1 16,-5-4-2-16,2 4-5 0,-1-3-10 15,0-2-8-15,-2 0-7 0,0 0-10 16,0-2-6-16,0-3-6 0,0 1 1 16,0-2-4-16,0-1-1 0,0 0 0 15,0 1-12-15,1-3-41 0,1 4-74 16,-2-3-142-16,-2 0-263 0,1 0-141 16,-1 0-62-16,0 0-1 0,2 0 57 15,2 3 130-15</inkml:trace>
  <inkml:trace contextRef="#ctx0" brushRef="#br0" timeOffset="92">9683 13273 258 0,'-1'2'427'0,"-2"0"46"16,2 1 15-16,-1 3-40 0,0-3-134 15,-1 3-98-15,0 0-57 0,1 0-31 16,-1 0-18-16,0 2-11 0,-2 1-7 16,0-1 1-16,2 0-3 0,-3 3 0 15,-1 0-2-15,-1 3-1 0,3 1-2 16,-3 1-7-16,0 2-1 15,-2 3-7-15,2 1-5 0,-2 2-11 0,1 2-13 16,1 5-10-16,-1-2-6 0,2 7-2 16,-1-2 0-16,3 5-3 0,1-1 3 15,0 5 0-15,1-3-4 0,3 1-6 16,0 0-6-16,0-1-3 0,3-2-2 16,2 0 1-16,2-4-2 0,-1-2-1 15,0-4 0-15,4-3 1 0,-2-3 1 16,-1-5-1-16,3-1-1 0,-2-4-21 15,0-2-45-15,-1-4-65 0,-3-4-115 16,0-4-218-16,-3-1-158 0,2 0-60 16,-1-1 0-16,0 0 43 0,-2-1 98 15</inkml:trace>
  <inkml:trace contextRef="#ctx0" brushRef="#br0" timeOffset="93">9844 13693 148 0,'0'-2'436'0,"0"-1"58"0,0 2 38 15,0 1-9-15,0-3-159 0,0 3-130 16,0-1-80-16,0-2-46 0,3 2-27 16,-1-2-12-16,2-1-1 0,1 2-2 0,-1-2-5 15,3 2-1-15,-1-1-5 16,2 2-10-16,0 1-10 0,0 1-10 0,0 2 1 16,0-1-10-16,0 4-5 0,-2 1-5 15,1 1 2-15,-3 2 7 16,0-2 6-16,-1 2 5 0,-2 0 5 0,-1 2 8 15,0-2 5-15,-3 3-4 16,-2-3-6-16,1 2-2 0,-3-2-4 0,1 0-1 16,-2-2-6-16,0 1-1 0,0-2-5 15,0 0-2-15,0 1-3 16,0-2 4-16,-1 2 4 0,1 2-1 16,-1 1 4-16,2 2 4 0,-1-1 0 15,2 2-7-15,-1-1-3 0,4 1-2 16,0-2-4-16,1 2-5 0,2-1-2 15,4-3-1-15,-1 0-1 0,0 1 1 16,5-4 0-16,-1 1 0 0,2-2 1 16,0 0-1-16,2-2 2 0,2-1 0 15,0-2 0-15,-1 2 0 0,2-2-42 0,-1-1-80 16,0 3-234-16,-1-3-201 16,-4-3-108-16,0 2-54 0,2-2 10 15,-2-1 64-15,0-3 227 0</inkml:trace>
  <inkml:trace contextRef="#ctx0" brushRef="#br0" timeOffset="94">10185 13169 190 0,'4'4'456'0,"-3"0"62"0,4 5 39 16,0-1 1-16,0 4-173 0,1 0-112 15,2 4-68-15,2 3-41 16,0 1-16-16,1 2-13 0,2 3-7 0,0 1-12 16,0 3-9-16,1 0-15 0,0 4-17 0,-3 4-16 0,2 2-9 0,-4 3-3 15,-1 2-8-15,-1 3 2 0,-4 0 1 31,-2 1 7-31,-4 3-2 0,0-2-5 16,-4-1-2-16,1 1-8 0,-3-4-8 0,0-3-5 0,-1 1-9 16,0-5-3-16,1-2-2 0,0-5-3 0,1-3 0 15,1-3-1 1,3-5-1-16,-1-3-1 0,2-3-12 16,1-4-39-16,-1-1-67 0,1-2-101 15,1-1-237-15,1-6-183 0,0 0-85 16,0 0-15-16,0 0 38 0,0-6 88 15</inkml:trace>
  <inkml:trace contextRef="#ctx0" brushRef="#br0" timeOffset="95">8066 13771 102 0,'1'-1'314'15,"-1"1"32"-15,2 0 7 0,0 0-14 16,-2-2-70-16,1 2-61 0,1 0-44 16,-1-3-26-16,1 3-18 0,0-1-15 15,-1-2-15-15,2 3-10 0,-3-1-9 16,2-1-9-16,1 2-4 0,-1-2-6 15,0 2 0-15,-1 0 2 0,2-3 4 0,-1 3 6 16,1 3 6-16,0-3 8 16,2 4 0-16,0-3-1 0,-1 3-8 15,2 2-3-15,-1 1-8 0,3 1-13 16,-1 0-4-16,-1 2-5 0,2 3 6 16,-1 0-9-16,-1 2-2 0,0 1 0 0,-2 0-2 15,1 3 5-15,-1-1-4 16,-3 0-1-16,-1 3-6 0,-1-6 0 15,-3 5-3-15,1-3-5 0,-2 1-6 16,1-2-2-16,-2-1 0 0,-1-1-2 16,-1-4-2-16,-1-2-2 0,-1 0-1 15,0-4 1-15,0-2-2 0,0-2 0 0,-1-2-8 16,1 0-11-16,-1-2-6 0,2-2-8 16,-2 0-1-16,3-2-2 0,-2-3 5 15,2 1 4-15,2 0 2 0,0-4-3 16,2 0-4-16,1-2-3 0,2-3-1 15,1 1 4-15,1 0 7 0,2-4 8 16,2 2 5-16,2-3 6 0,2-1 2 16,1-1 3-16,3-3 1 0,0 2 1 0,2-5 1 15,1 1 0-15,2 1 0 0,-2-1-1 16,4-3 1-16,-1 3-1 0,0 0 0 16,0 2 0-16,-1-1 0 0,-2 5 1 15,0 0-1-15,1 4 0 0,-5-1 0 16,0 4-1-16,-2 3 1 0,-2 5-1 15,-1 2 1-15,-1-1 0 16,-3 4 1-16,0 2 0 0,-1 2 2 16,0 0 0-16,-2 2-2 0,0 2-17 15,-2 0-36-15,2 0-52 16,-2-2-111-16,-1 3-173 0,0-1-135 16,1-3-53-16,-1 5-5 0,2 1 32 0,-3-2 101 15</inkml:trace>
  <inkml:trace contextRef="#ctx0" brushRef="#br0" timeOffset="96">8431 13953 148 0,'0'3'411'0,"0"5"50"0,0 1 36 16,0-1-25-16,0-1-143 0,0 4-112 0,1 2-73 15,-1-2-43-15,2 2-27 0,-1 1-15 16,-1 0-11-16,2 2-5 0,-2-2 0 16,0 0-1-16,0 1 4 0,-2-3 4 15,2 0 4-15,-1-2-1 0,-1 0 0 16,1 0-3-16,-1-4-3 0,2 1-4 15,-2-3-6 1,-1-3-3-16,3-1-6 0,-1-1-4 0,-3-3-12 16,3-5-5-16,-1-2-4 0,2 3 0 15,-1-7-3-15,1-1-1 0,-2-2-1 16,2-3 1-16,2-2-3 0,-2 1-4 16,1 0 0-16,2-2-6 15,1 0-4-15,-3 0-3 0,2 3-1 0,2 1 1 16,-2 2 1-16,1 3 0 0,-1 2 1 0,2 5 6 15,0-3 5-15,-3 5 4 0,4 2 4 16,-1 0 5-16,2 4 8 0,-1 0 0 16,0 0 4-16,3 4 0 0,-1 0 2 15,-2 0 0-15,-1 2-2 0,2 1-1 16,-2-4-2-16,0 2-1 0,-1 0 0 16,-2 0-5-16,-2 0-1 0,2-3-1 0,-4 2 0 15,0 0-5-15,-1-1-1 0,0-1-3 16,-3-1-2-16,1 2-5 0,-2-3-1 15,0-3-3-15,2 2 1 0,-1-1-1 16,1-1 1-16,2 1 3 0,0 0 0 16,1 0 7-16,4 2 1 0,-1 2 4 15,4 0 6-15,0 3 6 16,1-2 1-16,1 4 0 16,0-1-2-16,-1 2 0 0,4-1-6 0,-2 3-2 15,-1-1-2-15,1 0 1 0,-4 0-2 16,1 2 12-16,0-1 6 15,-5-2 6-15,1 2 3 0,-2 1 2 16,-1-4 1-16,-4 1-9 0,1 1-10 16,-4-4 0-16,0 1-5 0,-2 1-2 0,0-3 1 0,1-1-1 15,-2 1 5-15,1 0 3 0,3-1 1 16,-2 1-1-16,5-2-1 0,2 2-1 16,-2-3-7-16,2-1-5 0,-1 5-17 15,4-3-29-15,0 0-51 0,0 0-100 16,0-2-221-16,0 0-144 0,0 0-65 15,0 2-8 1,2 4 27-16,0 0 89 0</inkml:trace>
  <inkml:trace contextRef="#ctx0" brushRef="#br0" timeOffset="97">11780 13652 85 0,'0'-3'349'0,"0"0"46"0,0 0 11 16,0 3-19-16,1 0-92 0,-1 0-80 16,0 0-48-16,0 3-23 0,2 0-6 15,-1-3-7-15,-1 1-8 0,0 3-9 16,2-2-4-16,0 0-11 0,-1 1-6 0,2 5-1 15,1-3-5-15,1 4-9 0,-2 1-5 16,1-1-1-16,0 6 2 0,1 3-1 16,0-2-2-16,2 4-2 0,-4 1-7 15,0 1-12-15,-1 1-9 0,-2-2-15 16,0 2-9-16,-4 0-7 0,1-2-2 16,-3 2-2-16,-1-5-2 15,-1 3-1-15,0-7 2 0,-4 0-4 16,3-4 4-16,-4-4-5 0,1-1-5 15,0-8-2-15,1-3-8 16,-2-2-6-16,2-6-7 0,0-4-6 0,2-5-1 16,3-1-1-16,-1-2 0 0,6-3 0 15,1-1 12-15,3 1 11 0,3-1 16 16,1 2 12-16,5-2 12 0,-1 3 16 0,3-1 2 16,1-1-5-16,2 3-6 0,0-1-6 15,3-1-11-15,0-1-9 0,2 1-5 16,-2-3-1-16,3 5-2 0,-1-2 0 15,-2 4-2-15,0 1 2 0,-3 5-3 16,-1 2 1-16,-4 1 0 0,-2 7 2 16,0-3 0-16,-4 4 2 0,1 3 3 0,-6-3-1 15,2 6 1 1,-2-1-1-16,-1 2 2 16,-1 0-5-16,0 0-14 0,-1 2-40 0,-1 2-67 15,-2 2-134-15,0-1-227 0,1-1-134 16,0 3-60-16,-1 1 3 15,2 3 44-15,2-3 127 0</inkml:trace>
  <inkml:trace contextRef="#ctx0" brushRef="#br0" timeOffset="98">12063 13922 200 0,'0'-2'353'0,"0"0"35"0,0 2 3 16,0 0-11-16,0 0-75 0,2 0-67 16,-2 0-49-16,0 2-32 0,0 2-24 15,0 0-16-15,0 3-13 0,0-2-17 16,0 3-19-16,-2 3-12 0,2-2-10 16,0 1-8-16,-1 0-6 0,1 3-1 15,-4-2-2-15,4 0-1 0,-1-1-2 16,-1-2-4-16,1 1 5 0,-1-4 6 15,0 0-4-15,1-4-2 0,-1-1 0 16,0-1-2-16,1-4-9 0,-1-3-10 16,1-3-5-16,1-4 1 0,0-1-2 15,0-2 0-15,1-3 1 0,1-1-1 16,1 0 0-16,0-3 0 0,1 4 0 16,0-2 0-16,0 3-3 0,0-1 2 15,1 5-1-15,-2-1 1 0,2 6-1 16,-1 1 1-16,-1 1 1 0,2 1-1 15,0 4-1-15,2 2-2 0,-3 2-1 16,3 2 3-16,-2-1 0 0,1 4 1 16,1 1 2-16,-2 1 3 0,1 1 3 15,-1-2-3-15,-1 0 0 0,0 0 2 16,-2 0-2-16,0 0 1 0,-2-1 1 0,-2 0-2 0,-1-1 0 16,0 0-1-16,-4 1-2 0,1-3 1 15,0-2-2-15,-2 0 0 0,2-2 0 16,-1-1 0-16,2 1 0 15,1-2 0-15,0 4-3 0,1-2-1 0,3 2-3 16,0 2 1-16,3-2 1 0,2 2 1 16,2 2 2-16,1 1 2 15,-2-1 7-15,4 1 6 0,-3 2 3 16,3 3 1-16,-1 0 2 0,-1 0 0 0,0 2-2 0,-1 0 4 16,-2 0 6-16,-2 1 6 0,-1-3 5 15,-2 2 6-15,-2 0-4 0,0-1-5 16,-3-4-7-16,-1 4 0 0,-2-5-4 15,-2-1-2-15,1-1-3 0,-3 1-2 16,0-3-2-16,3 0-4 0,-4-1-6 16,3 2-2-1,0-2-2-15,3-1 1 0,-1 3-5 16,3-3-31-16,1 3-55 16,-1-3-93-16,2 0-217 0,3 0-170 15,-4 0-87-15,4 0-16 0,0 0 30 16,0 0 78-16</inkml:trace>
  <inkml:trace contextRef="#ctx0" brushRef="#br0" timeOffset="99">13498 13295 348 0,'-1'0'459'0,"1"-2"42"0,-4 2 10 0,3 0-59 15,-2 2-165-15,-1-2-101 16,1 3-57-16,-2 0-26 0,1 1-17 16,0 0-14-16,-1 3-7 0,-2-3 1 15,2 3-2-15,-3 0 1 0,4 1-1 16,-5 2 3-16,3 2 2 0,-1 3-1 0,-1 1 0 0,0 4 0 0,-2 2 1 16,4 7-3-16,-4 3-5 0,4 6-13 15,-2 3 0 1,4 6-2-16,-3 1-6 0,4 5-2 15,0 0-3-15,1-1 4 0,1 1-9 16,1-4-8-16,3-3-10 0,0-3-4 16,2-4-5-16,1-5 0 0,-2-5 1 15,4-3-3-15,-1-5-17 0,1-1-47 16,-2-6-67-16,2-4-117 0,-1-5-229 16,-1 0-150-16,0-5-66 0,-2 0 2 0,4 0 46 15,-3-2 102-15</inkml:trace>
  <inkml:trace contextRef="#ctx0" brushRef="#br0" timeOffset="100">12752 13723 244 0,'0'2'403'0,"1"2"48"0,3 2 16 16,-3 2-51-16,-1 2-131 0,3 2-84 15,-1 2-49-15,0 3-34 0,-1-1-20 16,1 5-10-16,-1-3-6 16,1 0-5-16,0 2-8 0,-2 1-8 0,0-3-11 15,0 2-11-15,0-4-11 0,0 1-7 16,-2-6-7-16,0 2-2 16,1-3 2-16,-1-4 1 0,2-2 3 0,-1-2-4 15,-1-4-1-15,0-2-3 16,1-2-5-16,-1-7-3 0,2-1-4 0,0-3 2 15,0-4 0-15,0-1-1 0,3-5-1 16,-3-1-3-16,4 0 1 0,-1 0 4 16,0-1 0-16,0 2 0 0,2 3 0 15,0 0 5-15,0 2-3 0,0 1 0 16,-1 1-2-16,3 4-2 0,-2-1 2 0,2 6-2 0,-1 0-2 16,1 0 1-16,-1 4-1 0,2 3 2 15,0 3 1 1,0 1-1-16,-1 1 1 0,1 3 1 15,1 0 1-15,-3 2 1 16,0 2-1-16,1 3 1 0,-2-3 2 0,0-1-1 16,-4 3 2-16,1-2 0 0,-2 2-2 15,-2-5 2-15,1 2 0 0,-4 1-3 16,0-3 2-16,-2 0-2 0,-1-5-2 16,2 1 2-16,-2-2 7 0,1 1 6 0,0-5 9 15,2 3 11-15,-1-1 4 0,1 0 1 16,4 1-3-16,-1 2-8 0,4 2-9 15,-1 2-12-15,2 2-4 0,2-2-3 16,3 4-1-16,-1 1-5 0,5 1 5 16,-3 0 0-16,4 2 2 0,-1 0-1 15,-1 3 4-15,-1-1 2 16,1 0-4-16,-3 1 1 0,-1-2-2 16,-4 1 2-16,0 1 2 0,-4-3-2 15,-2 1 2-15,-1 0 0 0,-4-3-4 16,-1 1 3-16,-3-1-4 0,0-2 1 15,-4-1-2-15,2 0 2 0,-2-1-1 16,2 0 0-16,0-2 0 0,2 1-1 16,1-4-7-16,1 4-23 0,5-2-45 15,-2 1-84-15,1-2-209 0,0 3-160 16,2-4-78-16,1 3-21 0,1 1 24 16,2-5 68-16</inkml:trace>
  <inkml:trace contextRef="#ctx0" brushRef="#br0" timeOffset="101">13690 13583 209 0,'-1'-4'435'0,"1"2"55"16,-4-2 33-16,4 3-29 0,0-2-152 0,-1-1-102 15,-1 1-62-15,2 2-31 16,0-2-20-16,0 3-11 0,0-1-8 15,0-1-9-15,0 1-17 0,0 1-14 16,0-3-17-16,0 3-17 0,3 0-4 16,1 0-5-16,1 0-1 0,0 3-2 15,1-2 0-15,2 1 2 0,2 2-11 0,0 2-3 16,0 0-5-16,1 2 0 16,-1-2-1-16,0 2-2 0,1-1 2 15,-3 2-4-15,0 0 0 0,0-1 0 16,-2-2 0-16,-3 2 0 0,-1 0-2 0,-2-2 1 15,-2 2 1-15,-3 0-1 16,0 3-1-16,-5-3-1 0,-1 2 4 16,-2 0 4-16,-2 2 3 0,2-2 1 15,-2 3-1-15,1-1 5 0,1 0-6 0,1 2-5 16,2 1-2-16,1-4-1 0,2 2 0 16,2-1-4-16,4 0 4 15,-1 0-2-15,4 0 3 0,2-2 10 0,1 0 8 16,3 0 4-16,4-1 1 15,-2-4 2-15,3 2 0 0,1-1-8 0,-1-5-8 16,2 5-5-16,2-3 0 0,-3-1-44 16,-1 0-84-16,-2 0-251 0,-4-2-182 15,1-2-97-15,-3 0-46 0,0 0 10 16,-2-1 70-16</inkml:trace>
  <inkml:trace contextRef="#ctx0" brushRef="#br0" timeOffset="102">13983 13173 165 0,'0'0'366'16,"0"0"48"-16,0 0-4 0,0 0-30 15,0-2-99-15,0 2-83 0,0 0-55 16,0 0-35-16,0 0-16 0,0 0-10 16,0 0-10-16,0 0-6 0,1 2-8 15,-1-2-5 1,0 3-3-16,0-3-1 0,0 0-1 15,0 1-4-15,2 2 0 0,-1-3-4 16,-1 6 2-16,4-1 0 0,-3-2 3 16,3 3 2-16,-1 3-1 0,2-2 6 0,-1 4 0 15,4 1 0-15,1 2-5 16,-1 1-3-16,2 0-5 0,1 0-7 16,4 3-11-16,-2 1-7 0,0 0-1 0,3 2-5 0,0 1 8 15,-1 0 7-15,-2 0 1 0,4 3 2 16,-5 1-2-16,0 0 5 0,-2 3-7 15,0 3-2-15,-6 0 15 0,1 7 22 16,-5-1 21-16,0 5 15 16,-3 2 5-16,-3-1 2 0,-1 1-17 0,-1 0-21 15,-1-2-23 1,1-5-14-16,0-2-11 0,0-3-5 16,2-1-5-16,-1-3 2 0,-1-5-3 15,4-2 0-15,0-2 0 0,0-3-1 16,0-5 3-16,0-4-2 0,1 0-1 15,2-6-2-15,1 0 0 0,-2-2-3 16,0-2-1-16,2-3-14 0,0 4-21 16,2-3-35-16,-2 2-46 0,0-2-59 0,-2 2-96 15,1 2-208-15,-3-2-142 0,1 2-53 16,3 0 2-16,0 0 33 0,-3 0 87 0</inkml:trace>
  <inkml:trace contextRef="#ctx0" brushRef="#br0" timeOffset="103">4964 16452 205 0,'2'-2'337'0,"0"2"24"16,-1-2 0-16,-1 2-20 0,2 0-64 15,-1 0-74-15,1 0-47 0,-2 0-36 16,2 0-22-16,-1 0-16 0,-1 0-10 15,3-2-4-15,-1 1-6 0,0-4-4 16,-1 3 0-16,1 0-1 0,0 0 2 16,-1 0 1-16,1 0 2 0,-1 2 3 15,-1-2-1-15,1 0 5 0,1 2-4 16,-2-2 1-16,1 2-1 16,-1 0-2-16,2 0-1 0,-1 0 3 0,1 0-3 15,-2 0-2-15,3 0-1 0,-1 0-3 16,0 0-4-16,2 0-5 0,0-2-5 15,0 0-3-15,1 2-2 0,2-4-5 16,-1 2 1-16,2-1-3 0,3 2 4 16,-2-3 2-16,2 0 2 0,2 2 4 15,0-1 2-15,-1-1 1 0,1 3-2 16,0-3-4-16,1 1-3 0,-2 1-8 16,1 0-5-16,0 0-6 0,-2 1-5 15,1 1-7-15,0-3-5 0,-1 3-1 16,-1-2 1-16,-1 0 1 0,1 0 3 15,-3 2 2-15,3-2 4 0,-4 2 0 16,1 0-1-16,-1 0-3 0,-1 0 2 16,-2 0-2-16,2 0 2 0,-2 0 1 15,0 2 1-15,-1-2-1 0,0 0-1 16,-2 0 0-16,2 2 0 0,-1-2 1 16,-1 0 1-16,0 0 0 0,0 2 1 15,-1 0-2-15,-1-2-2 0,2 3-3 16,-2-3-4-16,0 1-7 0,1 1-9 15,-2 0-20-15,1 0-33 0,-1 1-48 16,0-2-58-16,-1 2-88 0,-1 1-210 16,1 0-166-16,-1 0-63 0,0-1-6 15,3 1 38-15,-1 3 73 0</inkml:trace>
  <inkml:trace contextRef="#ctx0" brushRef="#br0" timeOffset="104">5026 16623 229 0,'-3'1'413'0,"3"2"55"0,0-1 6 16,0-1-28-16,0 2-112 0,0-1-97 16,0 0-67-16,2-2-37 0,-1 1-24 15,1 2-9-15,-1-3-4 0,1 2-1 16,0-2-2-16,1 0 1 0,-1 0 3 16,-1 0-2-16,2-2 1 0,1 2 4 15,-3 0 2-15,2-3 1 0,1 3 1 16,0 0 1-16,0-1-1 0,0 1 2 15,0 0-4-15,3-2-4 0,-1 2-8 16,4-2-10-16,-2 2-10 0,1 0-12 16,2 0-13-16,0 2-15 0,2-2-7 15,2 2-6-15,-2-1-4 0,3-1-6 16,0 3-2-16,1-1-2 0,-1-2 3 16,0 2 0-16,-1-2 1 0,0 2 3 15,0-2 3-15,-1 0 1 0,-3 0-3 16,-2 0 1-16,1-2-4 0,-4 0 1 15,2 2-3-15,-3-2-2 0,-2-1 2 16,-1 2-3-16,1-3 2 0,-3 1-3 16,0 0 3-16,0 0-3 0,-1 2 0 15,-1-2-1-15,2 2-1 0,0-1 0 16,0 2 0-16,0-3-1 0,0 3-1 16,0 0 0-16,0 3-1 0,0-3 1 15,0 0-2-15,0 0-3 0,0 2-1 16,0-2-4-16,0 0-3 0,0 0-7 15,0 1-11-15,0 2-10 0,-2-2-11 16,2 2-18-16,-3 0-25 0,2 2-35 16,-1 1-50-16,-1 0-77 0,-1 2-234 15,1-2-166-15,-2 2-66 0,2-2-10 16,2-2 32-16,-1 3 78 0</inkml:trace>
  <inkml:trace contextRef="#ctx0" brushRef="#br0" timeOffset="105">6170 16316 74 0,'1'0'374'0,"1"-1"47"0,-1 1 28 15,1 0-14-15,1 0-125 0,-1 0-110 16,1 0-65-16,0 0-34 0,0-3-21 16,1 3-11-16,1 0-8 0,-2 0-3 15,0 0-4-15,0 0-4 0,0 0 1 16,1 0 0-16,-3 0 4 0,3 0 2 15,-3 0 7-15,0 0 4 0,0 0 4 16,1 0 3-16,0 0 1 0,-1 3 3 0,2-2 1 16,-1 2 2-16,1-2 4 15,0 5 1-15,-1-2 2 0,1 3-3 16,1 0-3-16,0 2-9 0,1 1-9 16,0 2-12-16,0 1-10 0,1-1-10 0,-2-1-7 0,-1 4-1 15,1-1 0-15,-3 2 2 0,2 1 4 16,-3-3 1-16,-1 3-2 0,-2-2-2 15,-1-1-5-15,1 3-7 16,-4-3-6-16,1-2-8 0,-2-2-4 0,0 0-5 16,-4-4-3-16,1 1-1 0,1-6-1 15,-2-1 2 1,-1-4 2-16,2 0 3 0,-2-4 2 16,3-2 2-16,0 0 1 0,2 0 4 15,0-3 1-15,2-1 3 0,3 0 1 16,-1 0 2-16,4-2 2 0,0 0-1 15,0-2-3-15,4 1 1 0,0-1-1 0,3-2-3 16,1 1 4-16,2-1 1 0,-1-1 0 16,3 2 0-16,1-4 1 15,2 1 1-15,-1 2-1 0,1-2 1 16,1 2-1-16,0-1 3 0,-1-1-5 16,0 3-2-16,0-1-1 0,-1 4-2 0,0-2-2 15,-1 4-1-15,-2-1 0 16,-2 3-1-16,1 2-1 0,-3 2 0 15,-1 4 0-15,-2 0-1 0,-1 2-5 16,-1 2-10-16,-1 2-18 0,-2 2-32 16,-1 1-45-16,1 2-71 0,-5-1-106 0,1 2-233 15,0 0-140-15,-1-1-58 16,-1 4 4-16,3 0 45 0,-1-1 99 16</inkml:trace>
  <inkml:trace contextRef="#ctx0" brushRef="#br0" timeOffset="106">6448 16499 221 0,'0'-2'477'0,"0"2"64"16,0 0 39-16,0-3-20 0,0 3-158 0,0 0-132 0,2 0-81 15,-2 0-51-15,2 3-25 0,-2 1-14 16,1-1-8-16,-1 0-5 0,3 2-1 16,-3 2-2-16,2 3-3 0,1-2-2 15,-1 5-1-15,-1-3-5 0,-1 4 1 16,2 0 0-16,-2 3-3 0,0 1-6 15,0-3-10 1,0 5-11-16,2-5-8 0,-2-1-13 16,0 0-8-16,0-3-6 0,0-1-3 15,0-4-2-15,0-2 2 0,0-4 1 16,-2-2 0-16,2-6 0 0,-2-2 0 16,2-2-2-16,-1-6-1 0,-1-1-2 0,2-3-1 15,-1 0-1-15,1-1-2 16,1 1 3-16,-1-1-2 0,2 4 0 0,-1-2-1 15,1 4 2-15,1 4 0 0,1 1 0 0,-1-1 0 16,0 5 0-16,0 0 1 0,2 4 1 16,1 0 0-16,-1 2 0 0,-1 2 0 15,3 2 2-15,-1 2 0 0,1 0-1 16,-3 2 2-16,3 0-2 16,-2 1 0-16,-1 3 2 15,1-2 0-15,-3-2 4 0,0 4 4 16,-2-2 4-16,0-2 2 0,-4 2 0 15,1-4 2-15,0 0-2 0,-2-2-1 16,2-2-1-16,0-2-3 0,-1 1 0 16,1-4-2-16,2 0 0 0,2 0 1 15,-1 3 0-15,5-2 1 0,0 4-2 16,1 0 2-16,2 4-4 0,1 0-1 16,1 2-2-16,-1 2-3 0,1 2 0 15,-2 0 1-15,0 3 3 0,-1-1 4 16,-3 2 4-16,-3 0 7 0,2 2 6 15,-6-1 12-15,2-1 8 0,-5 0 9 16,0 0 1-16,-3-4 1 0,-2 0-5 16,1 1-7-16,-2-5-13 0,1-2-11 15,-2-4-12-15,2 0-18 0,1-3-26 16,2 2-44-16,3-1-69 0,-2 2-111 16,4-3-272-16,-2 3-210 0,5 0-93 15,0 0-18-15,0 0 33 0,0 0 92 16,0 0 266-16</inkml:trace>
  <inkml:trace contextRef="#ctx0" brushRef="#br0" timeOffset="107">6994 16000 135 0,'3'-2'419'0,"-3"0"56"16,0 0 37-16,2 0-10 0,-2 1-136 16,0-2-115-16,0 0-68 0,-2 2-39 15,2 1-21-15,0-3-9 0,-1 2-5 16,-1 1-1-16,2-2 2 0,-2 2 0 0,-1 0 0 15,2 0-4-15,-1 2 0 0,-1-1 0 0,0 3 5 16,-1 2-1-16,1-1-2 0,-2 1-2 16,0 3-1-16,1-2-7 15,-3 4-6-15,2-1-5 0,0 4-3 16,-2-2-4-16,3 2-6 0,-3 2-2 16,1 2-6-16,1 3-8 0,0-1-10 0,0 1-9 15,2 4-10 1,0-1-12-16,-1 1-6 0,4 0-8 15,-2 2-3-15,2-2-4 0,1 2-3 16,0-1 2-16,3 1-2 0,-1-1 0 16,2-2 0-16,1 1 0 0,-1-5 1 15,3-2-1-15,0-2-10 0,0-1-21 16,-1-4-35-16,-2-2-44 0,3-1-57 16,-1 0-65-16,-3-3-92 0,-2-5-233 15,-2 0-140-15,3-5-49 0,-1 1 4 16,0 0 45-16,-1 0 88 0</inkml:trace>
  <inkml:trace contextRef="#ctx0" brushRef="#br0" timeOffset="108">7157 16203 356 0,'3'5'554'0,"-1"6"60"0,1 1 39 15,-1 3-19-15,-1 1-230 0,-1 2-152 16,2 3-95-16,-2-2-57 0,0 0-38 16,0 1-37-16,1-1-43 0,0-4-60 15,-2-1-98-15,0-1-219 0,-1-3-150 16,1-2-70-16,-1 0-17 0,-1-2 29 16,1 1 83-16</inkml:trace>
  <inkml:trace contextRef="#ctx0" brushRef="#br0" timeOffset="109">7347 15779 117 0,'4'4'462'0,"1"4"70"16,0-1 53-16,0 0 39 0,3 4-167 15,-1 0-140-15,2 6-86 0,-2-1-58 16,5 3-36-16,-1 1-27 0,2 0-22 16,0 4-8-16,-1 3-5 0,0-1-1 15,1 7 0-15,-3-3 2 0,-2 6 2 16,-2-1-4-16,-2 1 0 0,0 3-6 0,-4-1-9 0,-4 1-11 15,0-1-10-15,0 3-11 0,-3-2-10 16,-1-3-17-16,0 1-29 0,-2-3-45 0,2-4-64 16,0 1-84-16,-2-7-230 0,4-2-181 15,-4-3-76-15,0-5-12 16,2-3 33-16,2-1 71 0,-2-3 219 16</inkml:trace>
  <inkml:trace contextRef="#ctx0" brushRef="#br0" timeOffset="110">7883 16304 184 0,'1'-6'414'16,"3"0"52"-16,-3 2 33 0,1 0-38 16,1 0-130-16,-2 2-95 0,0 1-60 15,2-2-28-15,1 3-16 0,-1-3-6 16,0 6-3-16,2-3-5 0,-2 3-2 15,2 0-6-15,0 1-5 0,1 2-9 16,-1 2-8-16,2 0-10 0,-1 5-5 16,-1 1-7-16,2 0-4 0,-1 2-4 15,-1-1-2-15,0 3-3 0,0 0-7 16,-3 0-2-16,-1 2-9 0,-1-2-4 16,-1 1-6-16,-3-1-5 0,-1-2-4 15,-1 1-3-15,0-4-5 0,-3-2-2 16,1-4-1-16,-3 0-4 0,-1-7-3 0,-1 0-2 0,-1-4 0 15,2-2-2 1,-1-4 1-16,0-2 0 0,3-2 1 16,2-1 1-16,5-1 1 0,-2-2 0 15,3 1 1-15,2 1 0 0,2 0 0 16,1-2 1-16,2 2-3 0,3-3 3 16,1 1-1-16,0 2 0 0,4-2 0 15,1-3 1-15,0 1 0 0,2-1 0 16,2 0 2-16,0-1-1 0,2-2 2 0,-1-1-2 0,3 0 1 15,-3 3 0-15,0 0-2 0,-2 4 0 16,-2-1-2-16,-3 3-5 16,-2 4-5-16,-1 0-8 0,-3 1-5 15,-1 1-8-15,-2 2-6 16,1 2-11-16,-4 0-19 0,0 2-29 16,-2 4-45-16,-1 0-78 0,-1 1-210 15,-2 5-155-15,3-1-70 0,-2 2-11 16,3 2 27-16,-1 1 71 0</inkml:trace>
  <inkml:trace contextRef="#ctx0" brushRef="#br0" timeOffset="111">8222 16499 245 0,'-2'5'470'0,"-1"-2"54"16,1 2 33-16,-1 2-29 0,1-1-170 16,2 2-127-16,-1 1-75 0,-1 0-44 15,2 1-27-15,0 3-20 0,2-1-16 16,-1 2-6-16,-1-2-3 0,0 3-3 15,0-4 2-15,2 2-1 0,-2-1 0 16,0-2 0-16,0 0 6 0,0-4-2 16,0 1-1-16,-2-6-2 0,2-1-1 15,0-3-8-15,-3-4-4 0,3-1-9 16,-3-3-2-16,1-6-5 0,2 1-3 16,-1-2-5-16,-1-5 0 0,2 3-2 15,-1-1 0-15,1 0-2 0,1 1 2 16,-1 2 5-16,2 1 2 0,-1 3 0 15,1-1 6-15,1 3 2 0,2 0 0 16,-2 2 3-16,2 2-3 0,2 2-1 16,-2 2 0-16,3 0-2 0,-1 1-3 15,-1 3-2-15,4 3 0 0,-2-2-2 16,-2 3-2-16,2-1-3 0,-1 3 2 16,-2-2-2-16,0 2 0 0,-2 0 0 15,-1 0 1-15,-1 0-1 0,-2 0 0 16,-1-1 1-16,-1-2 0 0,-2 1 0 15,0-1-1-15,1-2 0 0,-4-1 3 16,2 0 0-16,0 0 3 0,-1-1 5 16,2-2 7-16,2 1 1 0,-2 0 5 15,4 2-1-15,1-2 4 0,1 1-6 16,2 1-3-16,2 1-2 0,2 1-1 16,-1 0 0-16,2 3-2 0,1 0-1 15,1 4 2-15,1-1-2 0,0-1-2 16,-1 3-6-16,-1 0-3 0,0 1 3 0,-1-1 2 0,-3 0 7 15,2 1 4-15,-6-1 8 0,1 0 1 16,-4 0 1-16,1-2-2 16,-4 2-5-16,0-2-1 0,-3-1 1 15,-1-2 4-15,-1 1-1 0,-1-2 4 16,0-1 1-16,0-1-2 0,1-1-3 0,1 2-7 16,3 1-6-16,-1-3-16 0,1 2-24 15,1-1-34-15,2 2-50 0,0 0-71 16,-1 0-126-16,1-1-238 0,2-2-126 0,1-1-48 15,0 0 9-15,0 0 49 0,0 0 116 16</inkml:trace>
  <inkml:trace contextRef="#ctx0" brushRef="#br0" timeOffset="112">8809 15783 143 0,'-2'0'443'16,"2"0"68"-16,-3 2 45 0,2 0 3 15,-1-2-133-15,-1 4-123 0,0-4-76 16,-1 5-50-16,1-2-36 0,-1 1-19 16,1 2-18-16,-2 4-11 0,0-3-4 15,0 4 0-15,1 0 5 0,-1 3 2 16,-2 3 5-16,3 1 5 0,-3 2 3 16,2 2 1-16,0 5-4 0,2-1-6 15,-4 4-9-15,4 1-14 0,0 4-13 16,1 3-10-16,0-2-9 0,2 5-6 15,2-2-5-15,0 1-3 0,3 1-5 16,-1-3-6-16,4 1-4 0,-1-5-6 16,2-2-2-16,0-1-5 0,1-5-10 15,1 1-23-15,0-7-28 0,-2 1-41 16,-1-3-54-16,0-3-60 0,0-1-77 16,-3-5-193-16,-2-5-181 0,-3-4-71 15,0 0-6-15,4-3 31 0,-4-4 67 16,0-1 204-16</inkml:trace>
  <inkml:trace contextRef="#ctx0" brushRef="#br0" timeOffset="113">8949 16169 243 0,'3'-4'440'0,"0"0"56"0,1-3 30 16,-1 3-33-16,2 2-137 0,2 0-102 15,-1 0-61-15,2 0-39 0,0 1-22 16,0 1-15-16,1 0-7 0,2 0-5 15,2 1-9-15,-1 1-3 0,-3 2-7 16,3 4-7-16,-2 1-7 16,-2-2-4-16,-2 5-4 0,-1-1 0 15,-2 1-2-15,-1 0-2 0,-4 0-1 0,-1 0-1 16,0 1-9-16,-4-3-8 0,1 1-8 16,-2-4-8-16,-1 1-8 0,0 1-7 15,-1-6-3-15,0 5 2 0,1-4 0 16,0 3 1-16,1-4 2 15,5 4 0-15,-2-1-2 0,3-2-3 0,1 4-1 16,1-2-4-16,1 0 0 0,4 2-1 16,-2-1 1-16,1-2 0 15,4 1 0-15,-1 1 1 0,1-3-1 16,1 0 0-16,1-1-4 0,0 0-14 16,2-2-28-16,-1-1-49 0,2 0-68 15,-2 0-105-15,-1-1-244 0,-2-3-151 16,-1 0-61-16,-1 2 2 0,-1-5 43 15,2 3 93-15</inkml:trace>
  <inkml:trace contextRef="#ctx0" brushRef="#br0" timeOffset="114">9238 15635 358 0,'0'2'451'16,"2"0"47"-16,-1 3 28 0,1-2-99 0,-1 1-125 15,3 3-81-15,-1 1-55 16,0 2-31-16,2 2-23 0,1 2-2 0,1 1 3 16,-1 5 2-16,4 0 7 0,-1 4 7 15,0 0 9-15,1 5-4 0,1 1-7 16,2 2-11-16,-2-2-6 0,0 3-12 0,0 2-11 0,-1 1-6 15,-1 1-4-15,0-1-2 0,-4 3-3 16,0-1 1 0,-2 1-6-16,-3-1-8 0,0 3-8 15,-2-2-13-15,-2-1-15 0,-1-2-15 16,-1 1-16-16,-2 2-13 0,0-4-11 0,-2 1-10 16,-1-2 1-16,2 1 2 0,-3-7 7 15,2 0 4-15,-1-1 8 0,1-5-5 16,0-2-13-16,2-1-21 0,3-3-36 15,0-2-39-15,0-4-61 0,2-2-79 0,-2-1-200 0,-1-4-157 16,-1-3-65-16,2 0-7 0,0 0 36 16,2-3 78-16</inkml:trace>
  <inkml:trace contextRef="#ctx0" brushRef="#br0" timeOffset="115">10430 16348 198 0,'-2'0'411'0,"0"0"53"0,-1 0 28 16,2 0-30-16,1 0-118 0,-2 0-90 15,0 0-56-15,1 0-32 16,-1 0-23-16,2 0-18 0,0 0-15 16,-1 0-12-16,1 0-12 0,0 0-4 0,1 0 0 15,-1-1 4-15,3 1 8 16,-1 0 8-16,1-3 3 0,0 3 3 15,2-1 0-15,0 1 1 0,3 0 4 16,0 0 2-16,0 0-3 0,3 0-4 16,1 0-9-16,5 0-10 15,-3-2-16-15,4 2-8 0,3-2-3 16,1 0-4-16,2-1-4 16,4-1-6-16,0 3-5 0,1-2-17 15,-1 0-11-15,1 3-6 0,0-3-3 16,-2 3-1-16,-1 3-2 0,-2-3-11 15,-4 2-30-15,-1-1-42 0,-3 2-46 16,-4 1-56-16,1 0-69 0,-5-2-78 16,-5 0-202-16,-3-2-161 0,0 3-60 0,-5 0 0 15,-1 1 41-15,0-2 75 16,-6 2 223-16</inkml:trace>
  <inkml:trace contextRef="#ctx0" brushRef="#br0" timeOffset="116">10537 16574 3 0,'2'-3'336'0,"0"2"69"15,-2-1 26-15,0 0-4 0,0 2-40 16,1 0-93-16,-1 0-78 0,0 0-51 15,0 2-32-15,0-2-22 0,0 0-14 16,0 2-5-16,0-1-5 0,0 2-4 16,0 1 0-1,0 0-1-15,2 2-3 0,-2 0-1 16,1 2-5-16,1 2-6 16,0 2-8-16,-1 2-10 0,1 3-9 0,-1-1-5 15,1 5-6-15,1-1 0 0,1 2 5 16,-3 0 4-16,1 3 5 0,1-2 0 15,-1-1-7-15,-1-2-4 0,2-2-8 16,-3 3-8-16,3-6-5 0,-3-1-4 16,1-1-5-16,1-3 0 0,-2 0-1 15,1-6 0-15,-1 0 1 0,0-4-1 16,2-3 0-16,-2 0-1 0,2-5 0 16,-1-2-2-16,-1-3-5 0,0-1-5 0,2-2-3 15,0-4-6-15,-2 2-6 0,1-3 7 16,-1 0 4-16,3 0 8 0,1 1 8 15,-3-2 8-15,2 5 8 0,-1-1 0 16,1 2-1-16,2-1-1 0,-2 3-4 16,1 2 0-16,-1-1-3 0,2 2-3 15,-2 3-1-15,1-2-2 0,1 3 0 16,-2-1 0-16,2 2 0 0,-1 0-1 16,1 2 0-16,0-3 1 0,2 4 2 15,-3 1-3-15,1 0 0 0,2-2 1 16,-2 4 0-16,3-2-1 0,0 0-1 15,2 2-3-15,0-3 2 0,-1 3-4 16,2 0 0-16,-2 3-4 0,4-3-1 16,0 2-2-16,2 0 3 0,-4-2 4 15,4 1 6-15,-1 2 6 0,-1 1 5 16,-1-4 6-16,0 2-1 0,-3-2-3 16,3 0 0-16,-3 0-3 0,-2 0 0 15,0-2-4-15,-1 2-1 0,-1 0-1 16,-2-2-4-16,0 2-8 0,-1 0-19 15,0 0-30-15,-2 0-43 0,-2 2-66 16,-1-2-148-16,-2 2-216 0,-1-2-96 16,-3 4-36-16,2 0 11 0,1 0 48 15,0 2 141-15</inkml:trace>
  <inkml:trace contextRef="#ctx0" brushRef="#br0" timeOffset="117">10774 16720 233 0,'1'-2'430'16,"2"-2"41"-16,1 2 27 0,-1 0-46 15,0-1-161-15,0 2-101 0,2-1-61 16,1-2-33-16,0 1-22 0,1 3-14 15,1-1-9-15,0 1-7 0,-2 1-3 0,2 2-1 0,-1-2 0 0,1 4-6 16,0 1-5-16,-3 2-6 0,2 0-2 16,-3 0-4-16,0 1 0 0,-3 0 1 15,1 1 2-15,-4-1 0 0,1-1-2 16,-3 2-4-16,1-4-5 16,-3 2-5-16,-1 0-3 0,-1-2 1 15,0 1 2-15,-2 0 3 0,-1 0 8 16,1 1 6-16,0 0 7 0,1 0 4 15,2 0 6-15,-2 2 5 0,1 0 5 16,4-2 5-16,-3 2 4 0,6 1 1 0,-3-1-1 16,4 0 1-16,0 0-5 0,2 1 0 15,0-4 1 1,1 4 7-16,2-5 3 0,-1 1 1 0,1 0 4 16,2-3 2-16,0 0 1 0,1-2-5 15,2-2-7-15,2 0-4 0,-2-2-9 16,5-2-14-16,-3 0-37 0,0 0-70 15,1-1-111-15,-3 1-293 0,-2 1-186 16,-1 3-93-16,0 0-28 0,-4 3 36 0,2 3 88 16</inkml:trace>
  <inkml:trace contextRef="#ctx0" brushRef="#br0" timeOffset="118">10625 15779 95 0,'2'2'288'0,"-1"0"33"15,-1-2 0-15,0 2-14 0,0 0-53 16,1 0-53-16,0 0-46 0,-1-2-29 15,0 3-19-15,0-3-12 0,2 2-4 16,-2 0 1-16,2-1 2 0,-1 1 5 16,-1 2-3-16,0-1-4 0,2 1-7 15,-2 0-7-15,2 0-7 0,-2-1-7 16,0 1-5-16,1 3 1 0,-1-3 3 16,0 2 1-16,0 2 3 0,0 0 1 15,0 3 4-15,0 3 2 0,0 0-4 16,0 1-4-16,0 3-4 0,0-1-6 15,0 4-7-15,0 0-9 0,0 0-7 16,0 0-7-16,0-1-7 0,0 0-5 16,0-4-2-16,0 1-5 0,0-3-1 15,0-4-2-15,0-2-3 0,0-2-1 16,0 0-1-16,0-2-18 0,0-2-29 16,0 1-46-16,-1-3-63 0,-3-3-157 15,1 1-206-15,1 2-96 0,-1-2-28 16,-2 2 12-16,2 0 47 0,-2 2 149 15</inkml:trace>
  <inkml:trace contextRef="#ctx0" brushRef="#br0" timeOffset="119">11587 15635 68 0,'0'0'295'0,"0"0"38"16,0 0-4-16,0 0-26 0,-1 0-68 16,-1 0-63-16,2 0-39 0,0 2-20 15,0-2-9-15,0 0-5 0,0 0-2 16,0 0-5-16,-1 0-2 0,1 0-6 0,0 0-4 16,0 0-7-16,0 2-6 15,-2-2-7-15,0 1-5 0,0-1-6 16,1 0-5-16,-1 4-8 0,0-4-3 15,-1 1-2-15,0 1 1 0,0 0-2 16,-1 3 3-16,0-1 2 0,0 1 1 16,0 1 2-16,-3 2-3 0,2 1-2 15,0 1-4-15,1 2 1 0,-2 1 3 16,1 1 6-16,-1 1 4 0,-1 2 6 16,3 1 7-16,-3 0-1 0,1 5-3 15,-1-3-3-15,2 2-3 0,0 1-9 16,2 1-2-16,-4 0-4 0,4 3-3 15,0 1-2-15,0 3 1 0,-1-1 0 16,3 4-2-16,-1 1-1 0,2 0-1 16,0 3-2-16,0-2-2 0,2 2-6 15,-1 1 0-15,3-1-4 0,-3 2-2 16,2-2-4-16,1 1-3 0,-1-3-7 16,2-2-6-16,-2-1-8 0,2-2-4 15,0-1 0-15,2-4 5 0,-3-2 6 0,1-3 8 16,2-1 7-16,-2-4 6 0,-2-2 4 15,0-1-2-15,0-3-2 0,-1-2 4 16,-1-4 6-16,1 2 3 0,-2-4 0 16,0 0 3-16,0-2-2 0,0 0-6 15,-2-2-7-15,2 0-7 0,-1-2-2 0,-1 2-6 16,2-2-11-16,-1 1-17 16,-1 2-25-16,0-2-37 0,1 2-56 0,-1 1-86 15,1-2-217-15,-3-2-125 0,1 0-51 16,2 0-5-16,1 4 38 15,-4-3 81-15</inkml:trace>
  <inkml:trace contextRef="#ctx0" brushRef="#br0" timeOffset="120">12199 15889 60 0,'-2'2'385'0,"1"0"62"0,-3 1 39 15,2 0-9-15,1 1-98 0,-4 1-105 16,2 2-70-16,-2-1-47 0,1 2-22 16,0 0-14-16,0 0-12 0,0 5-8 15,-1-4-6-15,0 4-6 0,0-1-6 16,0 2-6-16,1 1-5 0,0 0-4 15,0 2-2-15,1 3-4 0,-2 0 0 16,4 0-6-16,-3 5-5 0,4-1-6 16,0 1-4-16,0 1-1 0,2 0-5 15,0 1-1-15,2-1-5 0,1 1-5 16,0-2-6-16,1 2-8 0,0-5-2 16,2-1-4-16,0-1-4 0,0-4-19 15,0 0-35-15,-1-3-52 0,-1-5-75 16,-4-2-194-16,3-5-198 0,-3-1-91 15,1-3-26-15,0-5 24 0,-1 2 56 16,0-5 186-16</inkml:trace>
  <inkml:trace contextRef="#ctx0" brushRef="#br0" timeOffset="121">11903 15978 323 0,'0'-2'390'0,"2"0"22"0,0 1-8 16,-2 1-50-16,1 0-98 0,-1 0-72 16,3 0-42-16,-3 0-24 0,2 1-12 15,-1 1-10-15,-1 0-6 0,1 0-2 16,1 2 7-16,-1-3 10 0,-1 6 7 16,2-3 9-16,-2 6 3 0,2 0-3 15,-2 3-8-15,1 1-13 0,-1 0-13 16,0 4-10-16,0 0-11 0,-1 1-6 15,-1 0-4-15,0 0-5 0,-1 3-4 16,-1-1-6-16,0-1-5 0,-1 0-5 16,-2-1-6-16,-1-1-4 0,0 0-5 15,0-2-4-15,-2 0-5 0,0-3-1 16,0-2-4-16,-2 0 2 0,0-3-3 16,-1-4-1-16,1-4 0 0,0 0-3 15,-1-4-3-15,-2-2-3 0,5-3 0 16,0 0-4-16,1-4 0 0,0-1-3 15,5 0-3-15,0 0-4 0,4 0-3 16,0 1 1-16,4 2-1 0,-1 1 5 16,3-1 7-16,1 4 3 0,2 0 5 15,-1 3 4-15,1 0 1 0,2 4 1 16,1 4 2-16,-1 0 1 0,0 6-1 16,0 0 4-16,-2 2 0 0,3 1 0 15,-3 2 2-15,1 2 0 0,-4-1 3 16,1 3 2-16,-2-3 3 0,0-2 1 15,-2 0 2-15,1-2-3 0,-3-2-2 16,1 1-3-16,-1-5-5 0,-1-1-5 0,2 0-10 16,0 1-21-16,-2-2-25 0,0 2-37 15,0 0-55-15,0-2-88 0,0 2-223 16,-2-2-141-16,0 3-60 0,1-3-9 16,-1 2 30-16,1-2 81 0</inkml:trace>
  <inkml:trace contextRef="#ctx0" brushRef="#br0" timeOffset="122">12378 16106 70 0,'3'7'439'0,"1"4"63"16,-1-1 37-16,2 4 24 0,-2 0-156 0,2 3-156 15,-2 1-97-15,0-2-61 0,0 2-37 16,1-2-22-16,-2 1-21 0,-1-1-26 16,-1-4-57-16,0 0-147 0,-2-4-178 15,-3 0-94-15,1-2-45 0,2-3-9 16,2-3 35-16</inkml:trace>
  <inkml:trace contextRef="#ctx0" brushRef="#br0" timeOffset="123">12627 15785 237 0,'8'11'478'16,"3"2"50"-16,-2 4 29 0,3 1-14 15,-1 4-204-15,0 1-132 0,-1 2-77 16,3 0-39-16,0 2-12 0,-1 1-7 16,-1 0-2-16,-2 3 3 0,0-1-4 15,-2 3-8-15,-3-1-13 0,0 3-15 16,-4 0-14-16,-4-1-27 0,1-1-43 15,-2-2-71-15,-3-4-209 0,-1-3-166 16,2-3-85-16,-3-3-26 0,0-4 10 16,2-2 54-16</inkml:trace>
  <inkml:trace contextRef="#ctx0" brushRef="#br0" timeOffset="124">13025 16442 42 0,'0'4'327'0,"0"-2"49"15,0 2 16-15,0-1-16 0,-2-2-76 16,2 2-76-16,0 1-57 0,0-1-31 15,0 0-18-15,-1-2-8 0,1 3-10 16,-2-1-8-16,2-1-7 0,0 0-7 16,-1 0-3-16,1-2-4 0,-2 0-3 15,0 1-6-15,2-1-7 0,-1 3-8 16,-1-3-9-16,2 0-11 0,0-3-9 16,-1 2-7-16,1 1-6 0,-2-2-1 15,0 0-2-15,2-3 0 0,0 1-2 16,-1 0 0-16,1-2 0 0,0 1-2 15,-2-4 1-15,0 1 0 0,2-2 1 16,0-2-2-16,-1-2 2 0,1 0 0 16,0-3-2-16,0-1 0 0,1-1 0 0,-1 1 1 0,2-2-3 0,0 1 3 15,-1-2-1-15,1-2 2 0,0 3-1 16,-1 0-1-16,1-1 1 0,-1 1-1 16,3 2 0-16,-3-3 2 0,2 6 0 15,-1-3 0-15,1 5 2 0,-1-1 0 16,3 0-1-16,-1 1 1 0,2 3-1 15,-1 0 0 1,1 0-1-16,-1 2 0 0,3 1 1 16,-1 4-1-16,-1-1 0 0,0 3-2 15,2 1-1-15,-2 1 0 0,0 1 1 16,1 0-2-16,-1 0 0 16,1 2 3-16,-2 3 2 0,1-4 2 15,-4 3 2-15,3 2 5 0,-2-2 8 16,-1 2 4-16,-2 0 6 0,0 3 8 15,-2-3 5-15,-1 0 3 0,2 0-2 16,-4 0-1-16,1-1-5 0,-1 1-7 16,-1-3-7-16,-1 2-5 0,-1-4-5 15,2 0-5-15,-1-2-3 0,-1-1-1 16,3 0-2-16,0-1-1 0,2-2 0 16,-1 2 0-16,3-3 0 0,1 1 0 15,1 3 0-15,3 0 2 0,2 0 3 16,0 5 0-16,2-2-1 0,0 4 1 15,1 1-3-15,3 2-2 0,-3 0-2 16,2 2 0-16,-2 3-3 0,-1-1 1 16,-1 0 7-16,-1 0 8 0,-3 0 9 15,-3 3 6-15,0-1 6 0,-3 0 2 16,-2-2-1-16,-3 3-5 0,-1-3-6 16,-3-3-5-16,0 2-5 0,0-4-4 15,-5-2-4-15,3-1-2 0,0-4-9 16,-2-4-15-16,2 0-17 0,1-4-23 15,3 0-27-15,2 0-42 0,-1 2-61 0,5-3-171 16,0 3-154-16,1 3-68 16,3 1-21-16,0 0 18 0,3 4 54 15</inkml:trace>
  <inkml:trace contextRef="#ctx0" brushRef="#br0" timeOffset="125">13356 15976 241 0,'-8'12'430'0,"2"0"41"0,-3 2 27 16,5 1-44-16,-4 0-153 0,1 3-97 0,2 3-53 16,1 2-32-16,0-1-13 0,0 2-12 15,0 3-6-15,2-1-4 0,0 0-3 16,1 3-5-16,1 1-9 0,1-4-11 0,1 2-13 16,0 1-16-16,2-2-9 15,1-3-8-15,1 0-14 0,2-3-20 16,0 1-30-1,0-4-50-15,-2-2-79 0,2-4-188 0,0-2-136 16,-1-1-59-16,0-4-10 0,1 0 25 16,0-5 70-16</inkml:trace>
  <inkml:trace contextRef="#ctx0" brushRef="#br0" timeOffset="126">13464 16113 394 0,'-4'-1'500'16,"1"1"42"-16,-2 0 24 0,4 0-85 0,-2 0-194 15,3 0-123-15,-2 0-67 0,4 0-40 16,-1 0-23-16,2-2-13 0,1 2-3 16,0 0 0-16,5 0 2 0,-3 0 2 0,-1 2 1 15,4-1 2-15,0 4 1 16,-1 1 1-16,-1 0 3 0,1 0 0 15,-2 2 4-15,0-2 1 0,-2 3-1 16,0-2 0-16,-3 2-3 0,-1 0-3 0,0 0-2 0,-3 1-7 16,-2-2-7-16,0 2 0 15,-2-2-6-15,-2 1 1 0,-1-1 0 0,-1 2 1 16,1-2 4-16,1-1 1 0,0 2 4 16,1 1 1-16,1 1 2 0,4-4 3 15,1 4 0-15,2-1 1 0,4 0 2 16,0-2-2-1,3 0 1-15,3 0-5 0,-2 0-2 16,4-1-5-16,2-2-5 0,1 1-9 16,-2-2-30-16,2 0-46 0,-4-1-82 15,-1-3-217-15,-2 0-168 0,0-3-81 16,-4-1-25-16,-1 0 26 0,-3 0 63 16</inkml:trace>
  <inkml:trace contextRef="#ctx0" brushRef="#br0" timeOffset="127">13709 15879 203 0,'8'12'457'0,"0"0"55"0,0 4 36 0,2 0-14 15,-1 5-181-15,0-3-125 0,2 4-71 16,-1 0-35-16,1 3-16 0,-1 3-1 15,-2 1 9-15,1 1 8 0,-3 1-2 16,-1 5-8-16,-4-2-13 0,3 2-22 0,-6 1-21 16,0-2-32-16,-2 1-46 0,-3 0-67 31,1-5-116-31,-1 0-249 0,-5-7-142 16,3-2-64-16,-3-1-9 0,3-5 36 15,-1-2 99-15</inkml:trace>
  <inkml:trace contextRef="#ctx0" brushRef="#br0" timeOffset="128">14194 16211 111 0,'2'-3'416'0,"-1"3"63"0,1 0 40 15,-2 0-7-15,1 0-129 16,-1 0-121-16,0 0-84 0,1 0-55 0,-1 0-33 0,0 0-20 15,3 0-8-15,-3 0 2 0,4-1 6 16,-3 1 13-16,2 0 5 0,1-2 5 16,0 2 0-16,1-2-4 0,0 2-9 15,2 0-4-15,1 2-8 16,0 0-9-16,0-2-4 0,4 1-8 16,1 2-7-16,0-3-7 0,-1 2-6 0,2 0-6 0,-1 1-9 15,1-3-4-15,-2 1-10 0,-2 1-20 16,0-2-29-16,-1 3-41 0,-2-2-48 15,-2 1-65-15,-4 0-121 0,-1-2-171 16,-1 2-100-16,-4-2-25 0,0 2 12 16,-2 1 44-16,1-1 114 0</inkml:trace>
  <inkml:trace contextRef="#ctx0" brushRef="#br0" timeOffset="129">15654 16102 93 0,'-2'0'375'0,"2"0"56"0,2-2 29 0,-1 0-23 16,-1-1-114-16,0 3-97 15,2-4-66-15,0 2-37 0,-2 1-18 16,1 1-7-16,3-3 2 0,-3 1 0 15,2-1 1-15,-1 3 1 0,1-1-2 0,0-1-1 16,1 2-5-16,0-2-9 0,1 0-8 16,3 2-12-16,-1-2-8 15,0 2-12-15,1 0-11 0,2 0-7 16,-2 2-6-16,1 0-4 0,1 0-3 0,-3 1-1 0,1 2-2 16,0 1 0-16,-1-2-1 0,-1 3 1 15,1 1 1-15,-3-2 0 0,0-1 5 16,-3 0 2-16,2 3 4 0,-3-4 3 15,-1 2 0-15,-1 0 0 0,-3 0-5 16,1-1-1-16,-3 3-7 0,-3-2-4 16,-1-1-3-16,-1 4-5 0,-1-1-5 0,0-2-3 15,-3 2-2-15,3 0-5 0,-2 0-2 16,2 3 3-16,-1-3 1 0,3 2 10 16,0 1 4-16,2 0 9 0,1-1 4 15,1 0-2-15,2 0 2 0,4-2-7 16,1 2-2-16,1-2-3 0,1 1 4 15,3-1 8 1,1-4 11-16,2 2 10 0,4-4 10 16,-4 2 3-16,5-2 0 0,2 0-9 15,-2-2-11-15,2-2-8 0,-1 0-25 16,1 2-44-16,-2-4-74 0,-4 2-117 16,-2-2-267-16,-2 0-156 0,-2 2-66 15,-3 2-7-15,0 0 48 0,0 0 104 16</inkml:trace>
  <inkml:trace contextRef="#ctx0" brushRef="#br0" timeOffset="130">15022 15962 100 0,'2'-4'330'15,"0"4"49"-15,-2-2 3 0,0 2-13 16,1 0-74-16,-1-3-67 0,0 3-54 16,0-1-36-16,0 1-27 0,0 0-26 15,0 0-17-15,0 0-16 0,0 0-6 16,0 0 0-16,0 0 7 0,0 0 10 0,0 0 10 15,0 0 12-15,0 0 10 0,0 0 11 16,0 1 5-16,0 4 1 0,0-1 0 16,0 1-8-16,0 2-12 0,0 3-9 15,2 0-9-15,-2 2-5 0,2 3-2 16,-2 0-5-16,1 2 0 0,-1 3-3 16,0 0-4-16,0 3-6 0,-1-3-7 0,-4 5-1 15,0-2-5-15,-2 0-4 0,-1 1-3 16,-1-3-6-16,-3-2-5 0,0 0-7 0,0-3-7 15,-3-2-10-15,1-4-3 0,2-1-7 16,-4-7-6-16,1-4-8 0,0-3-8 16,4-4-12-16,-1-4-9 0,3-4-11 15,1-1-5 1,3-3 3-16,5 3 7 0,0-2 16 16,1 2 14-16,4 2 18 0,2 2 12 15,1 5 13-15,1 2 6 0,-1 3 5 16,1 2 4-16,1 4 4 0,-1 4 8 15,1 3 10-15,1 1 7 0,1 4 12 16,0 0 5-16,0 4 2 0,-2 0-2 16,3 3-8-16,-3-1-12 0,2 2-11 0,-4-1-10 15,1-1-9-15,-2 0-7 0,-1-4-6 16,-1-2-1-16,-2-1-5 0,0-3-11 16,-2-2-29-16,1 0-46 0,-2-4-65 15,0-2-77-15,-2-2-212 0,2 0-186 16,0 0-77-16,-1-2-8 0,1 0 33 15,-3-2 65 1,2 2 205-16</inkml:trace>
  <inkml:trace contextRef="#ctx0" brushRef="#br0" timeOffset="131">15489 15785 65 0,'-1'-4'380'0,"1"2"49"0,-2 1 29 16,0-2-1-16,2 1-138 15,0 2-113-15,0 0-71 0,-2 0-39 16,0 0-28-16,-1 2-12 0,2 1-10 0,1-2 2 16,-4 1-4-16,3 2 0 0,-1 0 3 15,-1 1 2-15,0-1-3 16,0 1-4-16,-1 4 0 0,1-2 3 16,-2 0 2-16,0 4 4 0,1 0 7 15,-1 1 7-15,-1 3 1 0,0-1-2 0,-1 4-3 16,1 1-5-16,-1 3-6 15,1 0-4-15,0 4-7 0,1 3-2 0,-2-1-4 16,2 2-3-16,3 0-4 16,-1 3 0-16,1 0-4 0,-1-1-3 15,3 3-4-15,0-4-3 0,0 0-3 0,2 0-4 16,-1-5-1-16,3 1-3 0,-3-3-2 0,1-2-15 0,3-1-19 16,-2-1-36-16,2-5-58 0,-1 0-112 15,-3-2-214-15,2-6-115 0,-1 1-50 16,0 1-3-16,-1-2 38 15,-1-2 106-15</inkml:trace>
  <inkml:trace contextRef="#ctx0" brushRef="#br0" timeOffset="132">15950 15796 299 0,'0'-5'443'0,"0"3"38"0,0 0 17 15,0 0-63-15,0 0-154 0,0 2-93 16,2 0-50-16,0 0-17 0,-1 2-7 15,1 0 2-15,1 2 3 0,0 3-2 16,1 0-2-16,0 7-4 0,1-1-6 0,2 5-6 16,-2 3-7-16,0 1-2 0,1 2-7 15,1 2 4-15,-1 1-1 0,1 3-6 16,-1 0-3-16,1 1-8 0,-3 1-9 16,1 1-6-16,-2 0-6 0,-2-3-5 15,-1 2-4-15,-1 3-6 0,-3-3-3 16,0-1-9-16,-2 1-9 0,0-4-19 0,-2 0-33 15,-1-1-52-15,1-2-78 0,0-3-116 16,1-4-249-16,-2-2-143 0,1-3-55 16,-1-1 4-16,5-5 54 0,-4 2 101 15</inkml:trace>
  <inkml:trace contextRef="#ctx0" brushRef="#br0" timeOffset="133">16470 16581 48 0,'-1'5'350'15,"-1"1"47"-15,0-2 31 0,-1 2-21 16,3-2-112-16,-1 2-93 0,-1-4-58 16,0 3-36-16,1-4-22 0,-1 2-10 15,1-3-11-15,-3 0-6 0,4-3-9 16,-1 2-10-16,-2-4-4 0,1 0-5 16,0-4-2-16,1 1 1 0,-1-3 0 15,0-2 1-15,2-5 2 0,-1 0 1 16,1-3-3-16,1 1-2 0,-1-5-2 15,2-1-4-15,0 0-3 0,-1 0-2 16,1-5-5-16,0 3 1 0,1-3-5 16,-2 0-3-16,3 2-3 0,-1-2-3 15,2 3-3-15,-2-3-3 0,2 4-2 16,0 1 2-16,-1 2-1 0,1 0 4 16,1 2-3-16,0 3 4 0,1 4-1 15,-1-2 2-15,0 5-1 0,-1 2 2 16,3 3 3-16,-3 1 2 0,3 1 0 15,-2 5 3-15,0-2 1 0,2 4 5 16,0-1-2-16,0 3 0 0,-1 2 0 16,1 5 0-16,0-1-5 0,-3 2 0 15,3 1-3-15,-3-1-3 0,3 3 0 16,-3 0 1-16,0-1 2 0,-2-2 4 16,0 2 3-16,-1-2 2 0,-2-2 4 15,-2 1 4-15,-1-1 0 0,0-2-3 16,-2-2 0-16,-1 2-2 0,-2-2-3 15,-2-2-5-15,1 0-4 0,-2-2 0 16,0 0-2-16,-1-2-2 0,1 0-2 16,2-2 1-16,1 0-4 0,0 0 3 15,4 0-2-15,0 0 4 0,3-2 0 16,1 3 4-16,1-2 1 0,6 3 3 0,-2 0 0 0,3 3 1 0,-1 0 3 16,4 1 2-16,0 0 0 0,2 3 1 15,-2 0 3-15,1 2 3 0,1 0 2 16,-1 0 1-16,-1 1 2 0,-1 2 5 15,-3-2 3-15,1 3 2 0,-4-4 2 16,0 4-2-16,-3-3-2 0,-1 0-5 16,-1 0-6-16,-3 1-7 0,0-4-6 15,-4 1-4-15,-1-1-2 0,-2-1-2 16,-2-2 0 0,-2 2-2-16,2-2-4 0,-3 0-2 15,-1 0-2-15,3 0-6 0,0-2-7 16,5 2-15-16,-3-2-23 0,4-2-44 15,2 0-68-15,1 0-199 0,0-2-154 16,4 2-70-16,1 0-20 0,0 0 21 16,0 0 60-16</inkml:trace>
  <inkml:trace contextRef="#ctx0" brushRef="#br0" timeOffset="134">16943 15769 159 0,'0'-2'338'0,"-1"2"36"0,1-2 7 0,-2 0-37 16,2 0-86-16,0-1-59 0,-1 3-29 15,1-1-14-15,0-1-8 0,0 2-6 16,0 0-11 0,-2-2-7-16,0 2-10 0,1 2-8 15,-1 0-7-15,-2 4-3 0,0 0 2 16,-1 3-1-16,-2 0 3 0,1 5 4 15,-1 1 1-15,-1-1-1 0,0 6-2 16,1 1-7-16,-3 4-5 0,2 2-12 16,0 2-14-16,0 3-11 0,0 0-10 15,2 1-10-15,0 1-3 0,3 1-2 0,-2-1-3 16,4 1 2-16,1-1-2 0,0 1 0 16,0-3-6-16,3-1-4 0,3-2-3 15,0 1-6-15,0-4-4 0,5-2-22 16,-1 0-44-16,3-3-59 0,-2-3-91 15,-2-2-234-15,1-6-190 0,-2-2-83 16,-3-4-13 0,1-1 30-16,-1-6 74 0,-2 2 228 15</inkml:trace>
  <inkml:trace contextRef="#ctx0" brushRef="#br0" timeOffset="135">17124 16075 221 0,'4'2'493'0,"0"0"51"0,0 4 33 0,-3 0 2 16,2 5-212-16,-1-1-146 0,0 4-88 15,-1 1-48-15,1-2-33 0,-1 3-19 16,3 1-13-16,-3-1-10 0,3 0-14 16,-4-2-30-16,0 2-60 0,0-3-158 15,-4-1-178-15,1-2-94 16,-2 1-39-16,4-4-1 0,-3-1 44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41:48.1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34 363 0,'2'-15'525'16,"-2"7"43"-16,0 1 21 0,0 0-52 15,0 7-275-15,0 0-296 0,0 0-268 16,-2 7-146-16,2-7-79 0,0 6-34 15,0 0 18-15,0 0 146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41:41.9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D50BA4F-B4C5-4E46-8234-EF30758FCB54}" emma:medium="tactile" emma:mode="ink">
          <msink:context xmlns:msink="http://schemas.microsoft.com/ink/2010/main" type="writingRegion" rotatedBoundingBox="12184,10828 22907,10753 22943,15905 12220,15981"/>
        </emma:interpretation>
      </emma:emma>
    </inkml:annotationXML>
    <inkml:traceGroup>
      <inkml:annotationXML>
        <emma:emma xmlns:emma="http://www.w3.org/2003/04/emma" version="1.0">
          <emma:interpretation id="{BCCDEC5C-E897-47AA-845D-25F820D86B4F}" emma:medium="tactile" emma:mode="ink">
            <msink:context xmlns:msink="http://schemas.microsoft.com/ink/2010/main" type="paragraph" rotatedBoundingBox="13453,10813 22909,10770 22916,12389 13460,124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E302C7-F8E4-40F6-B1F8-D233D1F6E22E}" emma:medium="tactile" emma:mode="ink">
              <msink:context xmlns:msink="http://schemas.microsoft.com/ink/2010/main" type="line" rotatedBoundingBox="13453,10813 22909,10770 22916,12389 13460,12432"/>
            </emma:interpretation>
          </emma:emma>
        </inkml:annotationXML>
        <inkml:traceGroup>
          <inkml:annotationXML>
            <emma:emma xmlns:emma="http://www.w3.org/2003/04/emma" version="1.0">
              <emma:interpretation id="{A2CE987C-74EC-45F0-B0CB-7F047BEF83BC}" emma:medium="tactile" emma:mode="ink">
                <msink:context xmlns:msink="http://schemas.microsoft.com/ink/2010/main" type="inkWord" rotatedBoundingBox="13455,11363 14328,11359 14331,12012 13458,12016"/>
              </emma:interpretation>
              <emma:one-of disjunction-type="recognition" id="oneOf0">
                <emma:interpretation id="interp0" emma:lang="" emma:confidence="0">
                  <emma:literal>Gli</emma:literal>
                </emma:interpretation>
                <emma:interpretation id="interp1" emma:lang="" emma:confidence="0">
                  <emma:literal>di</emma:literal>
                </emma:interpretation>
                <emma:interpretation id="interp2" emma:lang="" emma:confidence="0">
                  <emma:literal>"i</emma:literal>
                </emma:interpretation>
                <emma:interpretation id="interp3" emma:lang="" emma:confidence="0">
                  <emma:literal>"li</emma:literal>
                </emma:interpretation>
                <emma:interpretation id="interp4" emma:lang="" emma:confidence="0">
                  <emma:literal>G);</emma:literal>
                </emma:interpretation>
              </emma:one-of>
            </emma:emma>
          </inkml:annotationXML>
          <inkml:trace contextRef="#ctx0" brushRef="#br0">834 399 119 0,'2'0'462'0,"-2"6"64"16,0-4 46-16,0 3 35 0,-2 3-175 16,0 2-143-16,-1 0-93 0,2 3-60 15,-1 1-42-15,1-4-30 0,-2 4-26 16,1 1-14-16,2-1-13 0,0-1-16 15,-2 0-32-15,2-1-40 0,-2-5-79 16,-1-2-178-16,3-5-156 0,0 0-75 16,0 0-17-16,0 0 19 0,-1-6 63 15</inkml:trace>
          <inkml:trace contextRef="#ctx0" brushRef="#br0" timeOffset="168.6">849 297 187 0,'0'-15'487'0,"3"0"65"16,-3 1 41-16,0 1 29 16,0 3-220-16,0 2-148 0,2 1-99 0,-2 2-64 15,2-1-72-15,0 4-112 0,-2 2-232 16,0 0-152-16,2 2-82 0,2 4-39 16,0-1 10-16,0-1 74 15</inkml:trace>
          <inkml:trace contextRef="#ctx0" brushRef="#br0" timeOffset="-1694.22">199 23 38 0,'3'0'223'0,"-3"0"15"16,-3 0-6-16,3 0-21 0,0 0-26 15,-1 0-43-15,-1 0-46 0,2-2-34 16,0 2-17-16,0 0-12 0,0-3-6 16,0 3-5-16,0 0-1 0,0 0 3 15,0 0 5-15,0 0 4 0,0 0 6 16,0-3 0-16,2 3-1 0,-2 0 0 15,1 0-6-15,-1 0-2 0,0 0-6 16,0-2-4-16,0 2-4 0,0 0-3 16,0 0 1-16,0 0-2 0,0-3 3 15,0 3 2-15,3 0 4 0,-3 0 3 16,0-1 4-16,0 1 2 0,0 0 4 16,0 0 2-16,0-4 2 0,0 4 0 15,0 0 1-15,0 0-2 0,0-2-4 16,-3 2-4-16,3 0-3 0,0 0-4 15,0 0-6-15,-1 0-1 0,-1 0 1 16,2 0-1-16,-2 0 0 0,0 0 2 16,-1 0 4-16,2-3 3 0,-1 3-3 15,1 0 4-15,1 0 0 0,0 0-4 16,-3 0-1-16,1 0-4 0,2 0 0 16,0 0-3-16,-2 0 1 0,2 0-2 15,-2 3 0-15,-1-3-4 0,3 0 2 16,-1 2 0-16,-1 2-1 0,0-4-2 15,2 1-1-15,-5 4 2 0,4-5-1 16,-1 6-1-16,-2-4 0 0,2 3 2 16,-2-1-1-16,1 0 5 0,0-1 1 15,-1 2 3-15,1-3-1 0,0 4 4 16,-1-4-3-16,-2 2-1 0,5-1-2 16,-4-1-3-16,1 4-4 0,0-1 1 15,0 0-2-15,-1-1 3 0,2 0 0 16,1-2 0-16,-2 2 1 0,0 2 1 15,0 1 0-15,2-3-4 0,-2 1 1 16,1 0 0-16,0-3 0 0,1 4 0 16,0-1 0-16,-1 0 2 0,0 0 0 15,3 1-2-15,-2-4 1 0,-2 3-1 16,4 0 0-16,-4 1 2 0,4-5-1 16,-3 5 3-16,2 0-1 0,-1-2 2 15,-2 1 1-15,4 0 0 0,-3-3 1 16,0 6 1-16,3-2 2 0,-2-1 1 15,0-3 0-15,-1 6 2 0,0-3 0 16,2 0-1-16,1 0-3 0,-5 1-1 16,3 1 2-16,0-1-4 0,2-1 1 15,-3 0-1-15,2 0-2 0,1 0 1 16,-2 3 0-16,2-3 0 0,0 0 0 16,0 0-3-16,-2 1 1 0,2 0 0 15,0-1-1-15,0 1-2 0,0 1-3 16,0-1 4-16,-2 1-2 0,2-2 1 0,-3 2 2 15,3 2 0-15,0-1 1 16,-1-3-2-16,1 3 2 0,-2-2-2 16,2 0-1-16,0 0-1 0,0 1-1 15,0-1-1-15,0-1-2 0,0 2 1 16,0-1 0-16,0-2-1 0,0 1 0 16,0 3 0-16,0-7 1 0,2 8 3 15,-2-4 0-15,1 0 1 0,-1-1 2 16,0 2 0-16,3 2-1 0,-3-3-2 15,2 1-1-15,-2-2 0 0,0 3-3 16,2-3 2-16,-2 1-1 0,2 0-2 16,-1 1 1-16,-1-1 0 0,3 0 0 15,-3-2-1-15,4 2-1 0,-2-4 1 16,1 5 2-16,0-6-3 0,-2 6 1 16,4-5 0-16,-3 2-1 0,1-1 0 15,2-2 2-15,-3 3-1 0,1 0-1 16,0-3 0-16,1 0 0 0,-2 2 0 15,2-2 0-15,-2 2 0 0,-1-2 0 16,4 0 0-16,-3 0 2 0,1 0-2 16,0 0 0-16,1 0-2 0,1 0 2 15,0 0 0-15,-1-2 0 0,0 2 2 16,0 0-2-16,0-2 0 0,2 2 1 16,-2 0-1-16,2 0 0 0,-3-3 0 15,2 3 1-15,0 0-1 0,-2-3 0 16,1 3 0-16,-1 0 0 0,0-2 0 15,1 2 2-15,0-3-1 0,0 2 0 16,0-2-1-16,0 0 2 0,-1 3-1 16,0-2 0-16,1-2-1 0,1 3 0 15,-2-2 0-15,1-2 0 0,0 2 0 16,-2 1-1-16,-1-1 1 0,4 1 1 16,-3-4 1-16,0 4 0 0,-1-1-1 0,-1-2 1 15,3 3 1-15,-3-4-3 16,0 3 0-16,0-1 0 0,0-2 0 15,0 4 0-15,-3-2 0 0,3-3 0 16,-1 1-1-16,-1 2 1 0,-2 2 0 16,1-2 1-16,0-3-1 0,1 1 0 0,0 5 0 15,-2-5 0-15,1 4 0 16,-2-3 0-16,1 3 0 0,1 0 0 16,0-2 0-16,-1 2 0 0,0-3 0 15,2 3 2-15,-2 2-2 0,2-3 0 0,-2 1 0 16,1 0 0-16,2-2 2 15,-1 4-2-15,-2 0 0 0,1-3 0 16,3 3 0-16,-1 0 0 0,-1 0 0 16,2 0 0-16,0 0-2 0,-2 0 2 15,2 0 0-15,0 0-2 0,0 0 2 0,0 3-3 16,0-3 1-16,2 0 0 16,-2 4-1-16,2-4 1 0,-1 2 1 0,2-2 0 15,1 2 1-15,-1 1 0 16,4-3 6-16,-3 2 2 0,1-2 2 15,2 3 4-15,-1-1 0 0,3 0 1 0,-5 2-4 16,3-4-3-16,1 2-1 0,-3-2-2 16,4 0 1-16,-3 0-2 0,0 0 4 15,-1 0-1-15,2 0-1 0,-1 0-1 16,-3-2 0-16,2 2-2 16,-1 0 0-16,0 0 0 0,-4 0 0 0,4 0 2 15,-4 0 7-15,2 0 5 0,-2 0 2 16,-2 0 0-16,2 0 1 15,0 0-3-15,-4 2-4 0,4-2-4 16,0 0-4-16,-3 2-2 0,3-2 0 16,0 2-3-16,0-2-4 0,0 3 2 0,0-1-12 15,0 1-23-15,0 0-42 0,3-3-56 16,-6 0-158-16,3 0-213 0,0 0-104 16,0 0-36-16,3-6 9 15,1 1 42-15,-1 1 149 0</inkml:trace>
          <inkml:trace contextRef="#ctx0" brushRef="#br0" timeOffset="-319.2">483-70 252 0,'-1'0'412'0,"-3"4"51"0,4-3 24 0,-4-1-41 15,4 3-127-15,-4-3-76 0,4-3-51 16,0 3-40-16,-3-1-30 0,3 1-28 15,3-4-22-15,-3 4-11 0,2 0-8 16,0-2 2-16,2 2 1 0,0 0 4 16,0 2-4-16,0-2-4 0,2 0-5 15,0 4-6-15,0-3-8 0,0 2-6 16,-1 0-6-16,2-1-6 0,-1-2-5 16,0 3-1-16,0-1-3 0,0 0-4 15,-1 2 2-15,-2-4-1 0,1 3-1 16,1-3 2-16,-2 0-2 0,-2 0 11 15,2 2 9-15,-1-2 8 0,-2 0 8 16,0 2 7-16,0 1 2 0,0-1-2 16,-5 1-7-16,5 0-4 0,-3 2-9 15,2 2-3-15,-2-1-5 0,1 0-6 16,2 3-1-16,-2 1-3 0,0 3-4 16,2 0 0-16,-3 2 0 0,2-1-2 15,1 5 0-15,-2-1 2 0,2 3-3 16,0 0 2-16,-2 2 0 0,2-1 1 15,0 1-1-15,2 0 1 0,-2 4-2 16,0-2 2-16,0 1-1 0,0-3-1 16,0 0 0-16,0 2 0 0,2-5-1 15,-2 3 0-15,0-2 2 0,1-3 0 16,-1 1-1-16,0-7-1 0,0 3 0 16,0-5 0-16,0 3 1 0,0-5-1 15,0 0 0-15,0-3 0 0,0-1 2 16,0 1 1-16,0-2 0 0,-1 0-2 15,1-1 0-15,-2-2 1 0,2 2-1 16,-2-2 0-16,2 0-1 0,-5-2 1 16,5 2-1-16,-3-2 1 0,1 2 0 15,-2 0-1-15,2-3 0 0,-3 3 0 16,2 0 0-16,-1-3 0 0,1 3 0 16,0 0 0-16,-1 0 0 0,0 0 0 15,1 0 1-15,-2 0-1 0,1 0 0 16,-2 0 0-16,4 0-1 0,-4 0 1 15,2 3 0-15,0-3 0 0,0 0 0 16,0 0 0-16,0 0 1 0,-1 0 0 16,4 0 0-16,-1 0-1 0,0 0 0 15,0 0 0-15,2 0-1 0,-3 0-1 16,3 0-2-16,3 0 1 0,-1 0 1 16,-2 0 0-16,2-3 5 0,1 3 5 15,0 0 4-15,1-2 2 0,-1 2 1 16,4 0 3-16,-3-3 0 0,1 3 1 15,2 0 2-15,1 0 0 0,0 0-2 16,0 0-2-16,0 0-4 0,-1 0-6 16,4 3 0-16,-3-3-5 0,-1 0 0 15,5 2 1-15,-5-2-3 0,0 0 0 16,2 3 0-16,-1-3 2 0,-2 0-1 16,2 3-1-16,-3-3 0 0,0 0 1 15,2 2 0-15,-4-2 0 0,1 0-1 16,-2 0 0-16,2 2 2 0,-3-2-2 15,2 0 0-15,-1 0 0 0,0 0-2 16,-2 0 2-16,2 0 0 0,-1 0 0 16,2 0 0-16,-3 0 0 0,2 0-6 15,0 0-15-15,-2 0-32 0,5 0-47 16,-5-2-64-16,0 0-130 0,0 2-237 16,0-6-122-16,-5 1-40 0,5 5 7 15,2-4 45-15,1-1 116 0</inkml:trace>
        </inkml:traceGroup>
        <inkml:traceGroup>
          <inkml:annotationXML>
            <emma:emma xmlns:emma="http://www.w3.org/2003/04/emma" version="1.0">
              <emma:interpretation id="{08FFAE9B-FDF6-42D9-B881-4E5F0B111A11}" emma:medium="tactile" emma:mode="ink">
                <msink:context xmlns:msink="http://schemas.microsoft.com/ink/2010/main" type="inkWord" rotatedBoundingBox="14886,10806 17113,10796 17118,11981 14891,11991"/>
              </emma:interpretation>
              <emma:one-of disjunction-type="recognition" id="oneOf1">
                <emma:interpretation id="interp5" emma:lang="" emma:confidence="0">
                  <emma:literal>orbitali</emma:literal>
                </emma:interpretation>
                <emma:interpretation id="interp6" emma:lang="" emma:confidence="0">
                  <emma:literal>orbitati</emma:literal>
                </emma:interpretation>
                <emma:interpretation id="interp7" emma:lang="" emma:confidence="0">
                  <emma:literal>orbita.</emma:literal>
                </emma:interpretation>
                <emma:interpretation id="interp8" emma:lang="" emma:confidence="0">
                  <emma:literal>orbita,</emma:literal>
                </emma:interpretation>
                <emma:interpretation id="interp9" emma:lang="" emma:confidence="0">
                  <emma:literal>orbitale</emma:literal>
                </emma:interpretation>
              </emma:one-of>
            </emma:emma>
          </inkml:annotationXML>
          <inkml:trace contextRef="#ctx0" brushRef="#br0" timeOffset="1322.72">1498 380 196 0,'2'-4'315'0,"-2"4"17"15,2-2-3-15,-2-1-17 0,2 0-38 16,-1 1-63-16,-1 0-48 0,0-1-31 16,0-1-23-16,0 3-11 0,-1-5-4 15,-1 4-2-15,2 2 0 0,-2-3-1 16,0 1 0-16,-1 2-3 0,0-2-8 16,2-1-9-16,-4 3-6 0,3 0-4 15,-3 0-10-15,2 0-3 0,1 3-4 16,-3-1-3-16,2 0 0 0,-1 1 3 15,0 2 0-15,-1-1 0 0,2 5 5 16,-1-1-3-16,1-2 1 0,0 7-6 16,1-1-2-16,0-1-6 0,-1 1-3 15,3 0-4-15,0 1-3 0,0 1-3 16,5-4 0-16,-3 4 1 0,4-1-3 16,-2-2 1-16,2-1-2 0,2-2 2 15,-3-1-4-15,2-1 0 0,3-1 0 16,-2 0-3-16,0-3-4 0,2-2-1 15,0 0 0-15,-2 0-3 0,0-2-1 16,2-2-1-16,-2 0 1 0,0-1-1 16,0-3 0-16,0 0 1 0,1-4-2 15,-5 1 2-15,5-2-1 0,-5-1-1 16,2 0 0-16,-2-2 0 0,0-1-1 16,0 3 2-16,-2-3 0 0,-2 5-1 15,0-1 0-15,-2 3 0 0,-2-1 0 16,0 1 10-16,-2 2 4 0,-2 3 5 15,-2 0 6-15,-2 2 3 0,-2 3 4 16,1 3-6-16,-4-1 0 0,3 3-6 16,-3 4-6-16,4-2-2 0,0 1-4 15,3 0-4-15,1 2-5 0,2 0-3 16,2 0-16-16,0 3-36 0,5-2-53 16,0 1-64-16,0-2-125 0,3 0-217 15,1-2-126-15,2 1-42 0,4-3 15 16,0-2 43-16,2 2 114 0</inkml:trace>
          <inkml:trace contextRef="#ctx0" brushRef="#br0" timeOffset="1913.54">1799 253 87 0,'0'0'386'0,"0"3"55"0,0 0 41 16,-1-1-5-16,-1 4-115 16,2-2-101-16,0 4-65 0,0 0-43 15,0 5-28-15,0-1-22 0,0 1-19 0,0 5-12 16,0-4-8-16,0 5-3 0,-2-1-3 15,2 0-6-15,0 0-7 0,-2-1-3 16,2-1-5-16,-3-2-6 16,3 3-4-16,0-5-5 0,0 2-1 15,0-7-1-15,0 1 2 0,0-3 4 0,0-2-1 16,3-3 1-16,-3-3-1 0,2-4-1 16,0-1-4-16,0-2-4 0,-1-6-2 15,4 3-1-15,2-2 0 0,-6-2-3 16,5 5-2-16,0 0-4 15,0 0 0-15,-2 1-1 0,0 1-3 0,4 2 0 16,-4-1 0-16,2 5-3 0,-1 4-1 16,0-2-24-16,2 2-37 0,-3 2-52 15,1-2-103-15,-1 0-195 16,0 0-144-16,2 0-58 0,0 0-4 16,1 0 30-16,0 0 92 0</inkml:trace>
          <inkml:trace contextRef="#ctx0" brushRef="#br0" timeOffset="2974.06">2422 52 384 0,'-3'-6'483'0,"3"6"32"15,0 0 18-15,0 0-96 0,3 2-219 16,-3 2-186-16,0-4-229 0,0 0-167 15,0 0-88-15,0 0-44 0,0 0-1 16,0 0 59-16</inkml:trace>
          <inkml:trace contextRef="#ctx0" brushRef="#br0" timeOffset="3409.13">2677-627 209 0,'5'-5'451'0,"-3"5"56"16,-2 0 45-16,0 0-10 0,0 0-155 15,0 5-104-15,0 3-57 0,0 2-34 16,-2 5-20-16,2 5-17 16,-2 3-14-16,-1 6-11 0,2 4-11 0,-1 6-10 15,1 0-11-15,-4 6-8 0,5 3-8 16,-4 1-9-16,1 3-15 0,2-2-11 16,-1 4-9-16,0 0-12 0,0-5-10 15,-2 2-3-15,2-3-4 0,0-1-4 16,-2-6-3-16,0-1 1 0,4-4-3 15,-1-2-1-15,-2-7-2 0,3 0-8 16,-2-4-20-16,2-7-29 0,0 1-40 16,-2-5-53-16,2-3-60 0,-2-4-96 15,-1-5-171-15,0 0-137 0,-1-5-44 16,0-4 4-16,2-1 39 0,0 0 91 16</inkml:trace>
          <inkml:trace contextRef="#ctx0" brushRef="#br0" timeOffset="3638.17">2501-66 201 0,'3'-6'463'16,"1"4"70"-16,1-3 51 0,-1 2 18 15,6-2-158-15,0 4-100 0,3 1-66 0,-1-4-49 16,2 4-44-16,2-2-41 15,0 2-43-15,0 0-32 0,0 0-30 16,0 0-45-16,-4 6-87 0,2-6-184 16,-6 4-222-16,-2 1-133 0,-2 0-71 15,-2 3-7-15,-2-1 55 0,0-2 166 0</inkml:trace>
          <inkml:trace contextRef="#ctx0" brushRef="#br0" timeOffset="4714.58">3024 167 263 0,'0'0'317'0,"-2"0"13"0,2 0-4 15,-2 1-21-15,2-1-40 0,-3 0-69 0,3 0-49 16,-1 0-35-16,-1 0-23 0,0 0-11 16,-3 0-7-16,5 0-2 15,-3 0-5-15,3 0 1 0,-2 0-3 16,0 0-2-16,-1 0-2 0,3 0-5 15,0 0-1-15,0 0-1 0,0 0 7 0,0 0 6 16,0-1 7-16,0 1 13 0,0 0 6 16,3 0 6-16,-1 0 3 15,0 0 1-15,1 0-2 0,2 0-5 16,0 1-9-16,0 3-9 0,1 1-5 16,-1 2-12-16,4 1-6 0,-1-1-11 15,-2 6-5-15,2 0-7 0,-3 0-4 0,2 2 1 16,-4 3-4-16,2-2 1 0,-1 2-2 15,-2-1 0-15,0 2-8 16,-2-3-4-16,0 3-5 0,0-2 1 16,0-3-4-16,-2 2 2 0,0-3-2 0,0-7 0 15,2 5 0-15,0-4 0 0,-2 0-1 16,2-3-2-16,0-2 1 16,0 1 0-16,0-3 0 0,0-3 1 0,0 3 0 15,0-2 0-15,0-2 1 0,-2-3 0 16,2 1 0-16,-3 2 0 0,3-4 0 15,-3 4 0-15,1-4 0 0,-4 1 0 16,2 0 0-16,-2-2-1 0,-2 1 0 16,0 2 0-16,-1 0 0 15,0-1 0-15,-1 3 0 0,0 2 0 0,-2-1 0 16,-2 6-1-16,2-1 1 0,-2 2-1 16,2 5 7-16,-2-1 7 15,2 2 10-15,2 3 10 0,-2-3 6 16,3 2 6-16,4 0-2 0,0 2-4 15,2-5-8-15,3 4-1 0,0-4-3 0,3-2-1 16,2 2 4-16,3-4 5 0,1 0 3 16,0-3-2-16,1 0-2 15,2-2-2-15,0-2-6 0,0 2-8 16,-1-2-6-16,2-1-2 0,-3 3-4 0,0-2-4 16,-2 2-17-16,-3 0-40 0,0 0-74 15,-3 0-116-15,-2 2-279 0,0-2-187 16,0 0-87-16,0 0-14 0,0 0 41 15,0 0 103-15,0 0 270 16</inkml:trace>
          <inkml:trace contextRef="#ctx0" brushRef="#br0" timeOffset="6075.73">3647 343 178 0,'3'2'497'16,"-1"1"70"-16,0 2 45 0,-2 3 31 0,0-1-199 15,0 1-159-15,-2 3-102 0,2-4-65 16,0 4-45-16,2 0-33 0,-2-4-37 16,2 0-56-16,1-1-81 0,-6-4-195 15,3-2-168-15,0 0-90 0,3-6-25 16,-3-3 19-16,1-5 61 15</inkml:trace>
          <inkml:trace contextRef="#ctx0" brushRef="#br0" timeOffset="5871">3366-497 73 0,'0'0'409'0,"-3"3"51"0,3 0 36 16,0-1 14-16,0 1-142 0,3-2-121 16,-3 3-75-16,4-1-40 0,2-1-24 15,0 2-18-15,-2-3-11 0,4 2-8 16,-3-1-5-16,4-2-4 0,-2 3-3 16,0 0-4-16,1 1-10 0,-1-2-6 15,-3-2-4-15,3 4-6 0,-1-3-1 16,-2-1 0-16,-1 3 7 0,2 0 7 15,-1-3 9-15,-2 0 10 0,-2 2 6 16,2-2 3-16,-2 3-4 0,-2-1-3 16,2 3-9-16,-2 3-12 0,-2 3-7 15,2 1-7-15,-2 0-5 0,2 7-4 16,0 5 1-16,0-2-1 0,-1 6 2 16,3 3 2-16,-1 3-2 0,-1 1 2 15,2 4-4-15,0 2-2 0,-2 0-4 16,2-1-1-16,0 3 0 15,0-6 0-15,0 4-2 0,0-3 3 0,0-2 1 16,0-1 2-16,-2-1 0 0,-1-3-1 16,3-5-1-16,0-1-2 0,0-5-4 15,-1-2-3-15,-1 0-2 0,2-6 0 16,0 1 0-16,0-4-2 16,-1-4 2-16,1 4-1 0,-3-2 0 0,1-5-1 15,-2 3 0-15,1-3 0 0,0 2 1 16,-1-2-2-16,0 0 0 0,0 0 0 15,-2 1 0-15,0-1-1 0,2 1 0 16,-4 0 0-16,4-3 1 0,-2 0 1 16,0 0-1-16,2 1 0 0,-2-1 0 15,-1 0 0-15,4 0 0 0,-1 0 0 16,0 0 0-16,2 0 0 0,-2 0-1 16,2 0 1-16,0 0-2 0,2 0 0 15,0 4 4-15,0-2 2 0,0-2 2 16,2 3 2-16,0 1 2 0,1-3 6 15,0-1 6-15,1 3 10 0,0-1 10 16,4-2 11-16,-3 0 15 0,2 0 6 16,1 0-2-16,2 3-6 0,-2-3-10 15,4 1-11-15,-2-1-14 0,2 0-11 16,-1 0-7-16,4 0-6 0,-3 0-1 16,0 0-3-16,0 0 0 0,-1 0-3 15,-1 0 0-15,-3 4-3 0,-1-4-26 16,2 2-42-16,-6-2-60 0,0 7-77 15,-2-6-107-15,-2-1-236 0,2 0-163 16,0 0-61-16,0 0 6 0,0 0 51 16,0 0 89-16,0 0 230 0</inkml:trace>
          <inkml:trace contextRef="#ctx0" brushRef="#br0" timeOffset="2818.05">2344 309 125 0,'4'9'444'0,"1"-2"58"16,-2 0 41-16,-2 6 20 0,2-2-185 15,-1 1-139-15,-2 0-89 0,2 2-56 16,-2-1-41-16,0 3-40 0,0-3-48 16,-2-4-80-16,-3-1-175 0,1-1-147 15,-1 0-75-15,5-7-21 0,0 0 9 16,0 0 62-16</inkml:trace>
          <inkml:trace contextRef="#ctx0" brushRef="#br0" timeOffset="2606.64">2044-382 136 0,'-2'-6'410'0,"0"5"51"0,-1-2 37 16,2 3-8-16,-1 0-140 0,1 3-108 15,1 2-59-15,-3 4-40 0,1-3-21 16,2 2-16-16,0 8-10 0,0-1-4 0,0 1-5 15,0 7-6-15,0 4-8 0,0 2-9 16,0 4-9-16,0 0-11 0,0 3-4 16,0 3-4-16,0-2 3 15,-2 4 0-15,0-2 7 0,2 1-1 0,-3-1 0 16,0 0-4-16,1 0-6 0,0-7-7 16,-2 2-7-16,2-3-6 0,0-3-5 15,-2-3-3-15,2-5-1 0,0-2-4 16,2-6-1-16,-3 1 0 15,3-7 0-15,0 0 0 0,0-6-1 0,3-3 1 16,1-5-1-16,0 1 1 0,-2-6 0 16,6 0-1-16,-3-3 0 0,2 1 0 15,1-1 0-15,0 4 0 16,2 0-1-16,-2-1 1 0,0 5 0 16,2 0 0-16,0 3 0 0,-2 5 0 0,2 0 0 15,-2 5 0-15,2 3 1 0,-2 0 0 16,2 5 2-16,-4-1-1 0,2 4 1 15,-4-2 0-15,0 2 0 0,-2 0 6 16,-2-1 4-16,-2 0 0 16,-2 0 5-16,-3-1-1 0,0-1 1 0,-1-2-6 15,-1-4-4-15,-3 2 0 0,2-4-1 16,1-2-4-16,-1-3-1 0,2 0-1 16,-1-3-1-16,6 2-3 0,-3-6-5 15,4 5-22-15,0-3-41 16,2-1-52-16,2 1-72 0,0 1-174 0,2-4-190 15,-2 3-85-15,4-2-18 0,0-2 23 16,2 2 58-16,2-1 166 0</inkml:trace>
        </inkml:traceGroup>
        <inkml:traceGroup>
          <inkml:annotationXML>
            <emma:emma xmlns:emma="http://www.w3.org/2003/04/emma" version="1.0">
              <emma:interpretation id="{E4BEDA9D-4069-45DE-8952-C730A5A839FA}" emma:medium="tactile" emma:mode="ink">
                <msink:context xmlns:msink="http://schemas.microsoft.com/ink/2010/main" type="inkWord" rotatedBoundingBox="17919,11467 18413,11465 18418,12410 17923,12412"/>
              </emma:interpretation>
              <emma:one-of disjunction-type="recognition" id="oneOf2">
                <emma:interpretation id="interp10" emma:lang="" emma:confidence="0">
                  <emma:literal>o;</emma:literal>
                </emma:interpretation>
                <emma:interpretation id="interp11" emma:lang="" emma:confidence="0">
                  <emma:literal>o,</emma:literal>
                </emma:interpretation>
                <emma:interpretation id="interp12" emma:lang="" emma:confidence="0">
                  <emma:literal>oi</emma:literal>
                </emma:interpretation>
                <emma:interpretation id="interp13" emma:lang="" emma:confidence="0">
                  <emma:literal>oc</emma:literal>
                </emma:interpretation>
                <emma:interpretation id="interp14" emma:lang="" emma:confidence="0">
                  <emma:literal>F</emma:literal>
                </emma:interpretation>
              </emma:one-of>
            </emma:emma>
          </inkml:annotationXML>
          <inkml:trace contextRef="#ctx0" brushRef="#br0" timeOffset="7464.97">4622 256 66 0,'1'-3'339'0,"-1"1"55"0,0 2 10 16,3-3-19-16,-3 1-49 0,2 2-93 16,-2-2-64-16,2-2-34 0,-2 4-23 15,0 0-8-15,2-2-6 0,-2 2-5 16,0 0 0-16,0 0-5 16,0-3-3-16,0 3-7 0,0 0-8 0,0 0-4 15,0 0-9-15,1 0-1 0,-1 0-4 16,0 0 3-16,0 3 5 0,5-1-1 15,-5 2 1-15,2 0-3 16,0 1-7-16,2 3-4 0,0 0-7 16,0 0-5-16,-2 2-7 0,1 0-2 0,2 1-2 15,-1 0 0-15,0 2 1 0,-2 0 0 16,0 3 3-16,-2-1-2 0,0 2 1 16,0-3-5-16,-2 2-6 15,0-1-5-15,-4 0-6 0,2-1-4 0,-2-4-4 16,-2 4-2-16,0-1-3 0,0-2 1 15,-1-1 0-15,0-2 0 0,-1-3-1 16,0-3-1-16,0 1 0 16,2-3 0-16,-2 0 0 0,2-3 0 0,-2 1 0 15,0-1-2-15,0-3 0 16,3 4 1-16,-5-3 0 0,2-2 0 0,5 1 1 16,-3-4 0-16,0 2 0 0,3-2 0 15,2-3-1-15,-1-1 0 0,1 5 0 16,3-4 0-16,3 1 0 15,1-1 1-15,-1-1-1 0,2 0 1 0,3 1-2 16,0 0 2-16,0 1 0 0,-1-2-1 16,5 1 1-16,-1 1 0 0,2 0 1 15,2-1-1-15,1 0 0 0,0-3 2 16,-1 3-1-16,1-3-1 0,6 1 0 16,-8 3-1-16,5-3 1 15,-2-1 0-15,-2 0 1 0,1 4 0 0,-4-1 1 16,2 0 0-16,-4-1-2 0,0 5 1 15,-2-1-1-15,-2-1 0 0,0 4 1 16,0 3 0-16,-4-2 0 0,3 1 1 16,-4 0-1-16,-1 2 1 0,0 3-1 15,0 0-1-15,0 0 0 0,0 6-1 16,-1-4-1-16,1 3 0 0,-3-3-3 16,1 4-12-16,2-2-28 0,-2-1-41 15,2-1-59-15,-2 4-84 0,-1-5-220 16,3-1-172-16,-3 0-71 15,3 0-11-15,0 0 31 0,-2 6 71 0</inkml:trace>
          <inkml:trace contextRef="#ctx0" brushRef="#br0" timeOffset="10998.65">4907 655 239 0,'0'0'428'0,"0"0"51"0,0 0 24 15,-1 3-39-15,-1-3-138 16,1 3-94-16,1-1-56 0,-3-2-32 0,1 3-16 15,0-3-10-15,0 0-4 16,-1 0 2-16,0 0 2 0,1 0 1 0,-4 2-1 16,2 1-2-16,-4 0-5 0,2 1-6 15,-2 4-9-15,-1 2-8 16,0 3-10-16,-1 0-10 0,0-1-12 0,0 6-15 16,2 1-11-16,-2 1-9 15,0 1-8-15,2-2-7 0,2 2-3 0,-1 1-3 16,4-3-20-16,1-1-40 0,0 1-64 15,-1-4-83-15,3-6-236 16,3 1-189-16,-1-4-83 0,0-4-13 0,4 4 35 16,-2-6 67-16,2-3 232 0</inkml:trace>
          <inkml:trace contextRef="#ctx0" brushRef="#br0" timeOffset="10611.64">4878 504 271 0,'2'0'349'0,"-1"0"12"15,-1 0-18-15,0-2-37 0,0 2-76 16,3 0-67-16,-1 0-43 0,-2 0-26 16,0 0-15-16,0 0-8 0,0 0-6 15,2 0-4-15,-2 0-3 0,0 0-3 16,0 0 1-16,0 0-2 0,0-3-5 15,0 3 0-15,-2 0-6 16,2 0-3-16,0-3-5 0,0 3-2 0,-5 0-5 16,5 0-2-16,-1 0-2 0,-1 0 0 15,0 0-1-15,-2 3 4 0,2-3-1 16,0 3-3-16,2-3 3 0,-3 0-4 16,2 2-3-16,-1-2-2 0,2 2-1 15,-2 1-3-15,2 1 0 0,-2-2 0 16,-1 0-2-16,3 3 2 0,0 0 3 15,0 1 3-15,0-1 2 0,0 3 5 16,0-3 1-16,0 2 0 0,3 0 1 16,-1 1-1-16,0-1-2 0,0-1 0 15,-1 2 0-15,2-3 0 0,1-1-5 16,0 2-1-16,0-1 1 0,2-2-1 16,-2-1 1-16,2-2-4 0,1 0 1 15,-3 0-1-15,3-2-4 0,1-3-4 16,-3-1-2-16,2-1-2 0,-1-1 0 15,-3 0-3-15,4-2-1 0,-4 2 1 16,-3-1 1-16,5-1 1 0,-5-1-2 16,0 1 0-16,-5 0 1 0,5-1-1 15,-3 1-1-15,-1 2 0 0,1-1 0 16,-2 5 0-16,1-1 0 0,-3 4 0 16,4-3 0-16,-4 1-3 0,2 6 0 15,0 1-10-15,2-3-22 0,2 2-26 16,-4 2-37-16,3 0-53 0,-3 0-149 15,2 0-183-15,1 0-79 0,2 3-28 16,-5 1 9-16,5-2 42 0,0 0 140 16</inkml:trace>
        </inkml:traceGroup>
        <inkml:traceGroup>
          <inkml:annotationXML>
            <emma:emma xmlns:emma="http://www.w3.org/2003/04/emma" version="1.0">
              <emma:interpretation id="{159AFED7-D79B-43D6-9740-6C751506BA3A}" emma:medium="tactile" emma:mode="ink">
                <msink:context xmlns:msink="http://schemas.microsoft.com/ink/2010/main" type="inkWord" rotatedBoundingBox="19014,11804 19134,11803 19136,12046 19015,12047"/>
              </emma:interpretation>
              <emma:one-of disjunction-type="recognition" id="oneOf3">
                <emma:interpretation id="interp15" emma:lang="" emma:confidence="0">
                  <emma:literal>l</emma:literal>
                </emma:interpretation>
                <emma:interpretation id="interp16" emma:lang="" emma:confidence="0">
                  <emma:literal>e</emma:literal>
                </emma:interpretation>
                <emma:interpretation id="interp17" emma:lang="" emma:confidence="0">
                  <emma:literal>I</emma:literal>
                </emma:interpretation>
                <emma:interpretation id="interp18" emma:lang="" emma:confidence="0">
                  <emma:literal>E</emma:literal>
                </emma:interpretation>
                <emma:interpretation id="interp19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11880.62">5557 506 320 0,'0'0'408'15,"0"3"37"-15,0-3-10 0,0 0-54 16,3 0-109-16,-1 0-75 0,0 0-42 15,-2 0-18-15,5-3-14 0,-4 3-11 16,3 0-8-16,0 0-2 0,0 0-9 16,0 0-7-16,0-2-7 0,2 2-8 15,0-2-10-15,-2-1-10 0,4 0-11 16,-3-2-8-16,4-3-8 0,-1 2-7 16,-2-3-5-16,0 1-4 0,0-2-5 15,0 0 2-15,-4 0-4 0,3 3 4 16,-5-7-4-16,0 7 2 0,0-2 1 15,-3 3-2-15,-1-2-1 0,-1 5 0 16,0 1 0-16,-3-1-1 0,2 6 0 16,-1-1-1-16,0 2 1 0,-1 5 0 15,0-1 2-15,2 4 8 0,-1 2 3 16,2 3 4-16,0-3 4 0,2 5 6 16,1 2 4-16,2-2 0 0,0-3 2 15,2 3 3-15,0-3 1 0,2-4-1 16,2-2-5-16,0 0-5 0,1-3-6 15,0-4-5-15,0 3-24 0,2-4-62 16,-1-2-142-16,0-2-248 0,0-1-146 16,-2 0-78-16,3 0-25 0,-5 1 41 15,3-3 126-15</inkml:trace>
        </inkml:traceGroup>
        <inkml:traceGroup>
          <inkml:annotationXML>
            <emma:emma xmlns:emma="http://www.w3.org/2003/04/emma" version="1.0">
              <emma:interpretation id="{5256495C-0453-4C8B-A434-AEEF17BDF8B6}" emma:medium="tactile" emma:mode="ink">
                <msink:context xmlns:msink="http://schemas.microsoft.com/ink/2010/main" type="inkWord" rotatedBoundingBox="19589,11437 20208,11435 20210,12049 19592,12052"/>
              </emma:interpretation>
              <emma:one-of disjunction-type="recognition" id="oneOf4">
                <emma:interpretation id="interp20" emma:lang="" emma:confidence="0">
                  <emma:literal>f</emma:literal>
                </emma:interpretation>
                <emma:interpretation id="interp21" emma:lang="" emma:confidence="0">
                  <emma:literal>A</emma:literal>
                </emma:interpretation>
                <emma:interpretation id="interp22" emma:lang="" emma:confidence="0">
                  <emma:literal>K</emma:literal>
                </emma:interpretation>
                <emma:interpretation id="interp23" emma:lang="" emma:confidence="0">
                  <emma:literal>l</emma:literal>
                </emma:interpretation>
                <emma:interpretation id="interp24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2936.54">6271 256 165 0,'1'-3'387'0,"-1"1"54"0,0-1 22 0,2 1-29 16,-2 0-104-16,2-2-86 0,-2 4-54 15,0 0-34-15,2 0-19 0,-2 0-15 16,2 0-9-16,-2 4-8 0,2-2-4 16,0 0-4-16,2 3-5 0,0 1-1 15,-1 2-5-15,2 2 1 0,-1-3-7 16,2 5-3-16,0 0-9 0,-1-2-6 16,4 4-10-16,-1-1-7 0,-2-1-6 15,0 2-1-15,0 2-5 0,0-4-3 16,-2 1-3-16,-1 3-6 0,-3-2-3 15,0-2-7-15,-3 5-1 0,-3-5-3 16,0 1-4-16,-4 4 1 0,0-5-4 16,-4-2 0-16,1 1 1 0,-4-5-1 15,-1 0 0-15,2 0 0 0,0-6-1 16,-1-3 1-16,0 0-1 0,1-4-1 16,0-1 1-16,3-2 0 0,3-1-1 15,6 2 1-15,-3-5-1 0,2 1 0 16,4 0 1-16,2 0 0 0,2-2 1 15,3 0-1-15,1-3 0 0,3 0-1 16,3 0 2-16,0-1 0 0,2 0 2 16,1 0-1-16,2 0 0 0,0-2 1 15,-1 3-2-15,2-3 0 0,-1 3 2 16,2 0-2-16,-1-2 0 0,3 3 0 16,-1-1 0-16,-2 0 0 0,0-1 0 15,-2 0 0-15,0 5 0 0,-3 1 0 16,-2 1 2-16,-2 2-1 0,-2-1-1 15,0 3 1-15,-5 4 1 0,4-2-1 16,-2 1 1-16,-4 4-1 0,1-3-1 16,-1 2-1-16,2 2-2 0,-1 0 2 15,-2 0-1-15,0 0-6 0,2 0-19 16,-2 2-36-16,0 2-51 0,0-3-84 16,-4 4-226-16,0 1-179 0,-2 1-75 15,2 4-18-15,-2-2 27 0,4 4 66 16</inkml:trace>
          <inkml:trace contextRef="#ctx0" brushRef="#br0" timeOffset="13729.4">6579 473 165 0,'0'-2'379'0,"0"-1"48"15,0 2 8-15,3-6-32 0,-3 5-105 16,2-2-92-16,-2 3-58 0,2-2-33 15,-2 0-16-15,5-2-3 0,-5 3 1 16,0 0 5-16,0 2 7 0,0-2 8 16,0 2 2-16,0 0-1 0,0 0-7 15,0 0-8-15,0 2-13 0,0-2-16 16,-3 2-13-16,1 0-9 0,2 1-7 16,0-1-7-16,0 4 0 0,-2-5 2 15,2 5 3-15,-2 2 6 0,-1-3 3 16,2-1 2-16,-1 5 2 0,0 1-6 15,2-2-3-15,-5 3-8 0,5-1-6 16,0 0-9-16,0 1-7 0,0-1-3 16,0-2-7-16,5 1-1 0,-3-2-4 15,1 1 2-15,2 0 4 0,2-3 4 16,-3 0 1-16,3-2 2 0,-1 0 2 16,0-1-2-16,2 1-5 0,-2-3-3 15,2-3-2-15,0 1-1 0,1-4-2 16,-2-1-1-16,0-1 1 0,2-3-1 15,-1 1 0-15,0 1 1 0,0-1-2 0,0-1 0 16,-4 0 0-16,2 2 0 16,-2 2 0-16,0-2 0 0,-2 1 1 15,-1 2-1-15,4-1 0 0,-3-3 0 16,0 5 0-16,-1-3 0 0,2 1-1 16,-1 1-1-16,0 1 1 0,0 3-3 15,1 0-16-15,-3 0-26 0,0 2-42 16,1 0-63-16,-2 2-104 0,1-2-240 15,0 0-152-15,0 0-61 0,-3 4-4 16,3-4 36-16,0 0 92 0</inkml:trace>
        </inkml:traceGroup>
        <inkml:traceGroup>
          <inkml:annotationXML>
            <emma:emma xmlns:emma="http://www.w3.org/2003/04/emma" version="1.0">
              <emma:interpretation id="{F50C17FD-B6A0-46AA-A552-E8F84CFD7F22}" emma:medium="tactile" emma:mode="ink">
                <msink:context xmlns:msink="http://schemas.microsoft.com/ink/2010/main" type="inkWord" rotatedBoundingBox="20781,10859 22909,10849 22914,11984 20786,11994"/>
              </emma:interpretation>
              <emma:one-of disjunction-type="recognition" id="oneOf5">
                <emma:interpretation id="interp25" emma:lang="" emma:confidence="0">
                  <emma:literal>costruiti</emma:literal>
                </emma:interpretation>
                <emma:interpretation id="interp26" emma:lang="" emma:confidence="0">
                  <emma:literal>Costruiti</emma:literal>
                </emma:interpretation>
                <emma:interpretation id="interp27" emma:lang="" emma:confidence="0">
                  <emma:literal>costruite</emma:literal>
                </emma:interpretation>
                <emma:interpretation id="interp28" emma:lang="" emma:confidence="0">
                  <emma:literal>costruita</emma:literal>
                </emma:interpretation>
                <emma:interpretation id="interp29" emma:lang="" emma:confidence="0">
                  <emma:literal>costruii</emma:literal>
                </emma:interpretation>
              </emma:one-of>
            </emma:emma>
          </inkml:annotationXML>
          <inkml:trace contextRef="#ctx0" brushRef="#br0" timeOffset="15012.09">7476 330 173 0,'1'-5'398'0,"-1"2"52"15,0 0 20-15,0-2-29 0,0 3-113 16,0-2-101-16,0-2-64 0,0 4-42 16,0-2-23-16,3-2-15 0,-3 0-9 15,2-1-3-15,-2 1-1 0,0 2 4 16,-2 1 4-16,-1-2 1 0,3 2 0 16,-3 0-7-16,1 1-5 15,-4-1-2-15,2 3-3 0,-4 0-2 0,0 3 0 16,0-1 6-16,-2 4-1 0,0-1-8 15,0 2-8-15,0 4-8 0,-2-1-9 16,2 6-10-16,0-2-7 0,0 5-5 16,2-3-2-16,0 7-4 0,4 2-1 15,-2-5-2-15,4 2 1 0,2-1-2 16,0-3 1-16,2 0-2 0,4-2-1 16,0-1 2-16,2-4 0 0,2-5 0 15,-1 0 2-15,4-3 0 0,-1-6 0 16,2 1-1-16,0-6 1 15,0-2 1-15,-2-3-2 0,2 1 0 0,-4-5-1 16,0 4 0-16,-2 1 0 0,0 1 0 16,-3 1 1-16,0 0 11 0,-1 6 12 15,0-4 8-15,-4 5 9 0,3 1 1 16,0 2 1-16,-1 0-8 0,0 2-14 16,1 3-8-16,2 1-4 0,-1 0-3 15,2 5-6-15,2-4 2 0,0 4-1 16,2-1-1-16,0-1 2 0,-2-3-2 15,4 0 1-15,1-4-1 0,-4 0 1 16,3-4-1-16,-2 0 0 16,-2-4 0-16,0 0 2 0,2-7 0 0,-4 4-1 15,-3-6-1-15,2 2 1 0,-3-2 0 16,-2 2-1-16,-2-2 2 0,-3-2 0 16,1 5 0-16,-3 0-2 0,-3 1 3 15,-2 4-3-15,0 1 0 0,0 4 1 16,-2 2-1-16,2 5-1 0,2 3-2 15,-2-1-10-15,2 7-31 0,1-2-53 16,5 5-79-16,-3-3-218 0,2 2-200 16,2-3-100-16,3-2-28 0,3 0 22 15,4-1 64-15,-1-1 208 0</inkml:trace>
          <inkml:trace contextRef="#ctx0" brushRef="#br0" timeOffset="15606.79">7930 322 237 0,'0'-4'400'0,"-2"-2"54"0,2 2-2 0,-2-2-29 15,-3 4-109-15,2-2-88 0,-1 0-59 16,-2-1-40-16,-1 2-20 15,0 1-16-15,-2-1-10 0,2 1-7 16,-1 2-8-16,-3 0-10 0,6 2-5 0,-5 1-9 16,2 2-11-16,2 0-7 0,-1 0-8 15,4 3-4-15,-1 1-7 0,1-1-3 16,2 2-1-16,2-1 0 0,4-2-1 16,-3 2 2-16,6 0-1 15,0-1 0-15,0-3 0 0,2 3-1 0,2-2 0 16,2 0 8-16,-2 0 4 0,0-2 3 15,0 3 1-15,0 0 5 0,0-2 5 16,-2 3-4-16,-3-2 4 0,-2 5 1 16,-1-4 1-16,-2 1-2 15,-2 0-1-15,-2-1-2 0,-2 1 0 0,-1 0-1 16,-2-1-4-16,-1 2 1 0,-4-2-3 16,2-2-4-16,-2 3-4 0,1-3-4 15,-1 1-3-15,2-1-14 16,1-4-34-16,2-1-44 0,2 0-75 15,-3 0-185-15,4-4-169 0,1-1-78 0,3-3-19 16,5 0 21-16,0-4 60 0</inkml:trace>
          <inkml:trace contextRef="#ctx0" brushRef="#br0" timeOffset="16280.8">7921 41 100 0,'5'-2'447'16,"3"-1"70"-16,-2 0 51 0,1 3 39 15,3 0-155-15,1 0-125 0,-1 3-83 16,4 0-57-16,0-1-46 0,2 3-35 15,0-3-34-15,0 4-26 0,1-4-16 16,0 0-13-16,-1 1-7 0,0-1-12 16,0 4-32-16,-2-5-50 0,-5-1-70 15,-2 6-190-15,-1-6-175 0,-6 0-88 16,2 3-17-16,0 1 19 0,1 0 57 16</inkml:trace>
          <inkml:trace contextRef="#ctx0" brushRef="#br0" timeOffset="15997.98">8132-466 227 0,'-2'0'431'0,"2"6"44"15,-2 0 29-15,2 2-40 0,-2 2-154 16,0 1-96-16,2 2-53 0,-2-1-22 15,2 6-8-15,0 3 1 0,0 2 5 16,0 1 7-16,0 5 6 0,-2 8 2 16,2-1-3-16,-1 4-10 0,1 4-8 15,-3 2-19-15,1 0-18 0,0 3-11 16,-3-4-16-16,4 3-11 0,-3-3-13 0,2-2-10 16,-1-2-8-16,0-2-7 15,1-1-7-15,0-5-4 0,0-4-7 16,2-4-4-16,-2-1-23 0,2-5-37 15,0-3-56-15,-2-3-71 0,-1-7-123 0,0 0-210 16,-4-6-135-16,4-6-46 16,-1 2 11-16,0-1 48 0,-2-5 111 15</inkml:trace>
          <inkml:trace contextRef="#ctx0" brushRef="#br0" timeOffset="16626.72">8231 235 243 0,'5'9'467'0,"-3"0"56"15,1-1 43-15,0 2-20 0,-1 3-179 16,0 0-118-16,0 2-75 0,0-2-47 15,0 5-37-15,0-4-19 0,-1 3-19 16,-1-2-13-16,5-2-4 16,-5 1-5-16,0-5-5 0,0 2-10 0,2-5-1 15,-2-1-7-15,0-2 0 0,2-6-5 16,-1-2 1-16,2-1-2 0,1-7-1 16,1-3 0-16,0 2 0 15,1-5-1-15,4-2 0 0,0 3-3 0,-1 1 2 16,1 1-9-16,3 1-11 0,-3 2-25 15,2 3-33-15,-4-1-50 0,0 4-137 16,-4 1-157-16,0 4-104 0,-4 2-35 16,3 2-2-16,2-2 37 15,-3 4 125-15</inkml:trace>
          <inkml:trace contextRef="#ctx0" brushRef="#br0" timeOffset="16951.64">8484 374 127 0,'0'10'452'16,"0"0"62"-16,0 3 49 0,-2-2 35 16,2 1-167-16,-3 0-135 0,3 0-86 15,3 2-49-15,-1-1-35 0,0 0-27 0,1-3-18 16,2 1-10-16,0-4-5 15,2 0 2-15,-1-1-1 0,4-1-1 16,-2-5-10-16,0-2-8 0,2-3-12 16,0-1-8-16,0-6-12 0,-1-4-3 15,6 0-6-15,-5-4-5 0,-2-3-3 16,2 3-14-16,-4-1-25 0,-2-2-32 16,-2 4-43-16,-2 5-65 0,-2 1-167 15,-5 2-185-15,2 4-85 0,-3 3-21 16,0 4 14-16,0 0 48 0,-2 0 163 15</inkml:trace>
          <inkml:trace contextRef="#ctx0" brushRef="#br0" timeOffset="17428.42">8824 308 237 0,'0'0'469'16,"0"0"58"-16,2 1 48 0,-2-1-11 15,0 3-151-15,0-3-94 0,4 2-51 16,-4 2-25-16,2 3-14 0,0 0-18 15,-1 6-21-15,2-1-29 0,-1 5-31 16,-2-2-32-16,0 1-26 0,0 2-24 16,0-3-20-16,0 0-14 0,0-5-21 15,0 0-43-15,0 0-65 0,-2-7-94 16,-1 1-207-16,0-11-212 0,3 0-102 16,-2-6-23-16,2-3 34 0,2-6 74 15,0-1 196-15</inkml:trace>
          <inkml:trace contextRef="#ctx0" brushRef="#br0" timeOffset="17567.59">8871-16 215 0,'-1'-12'470'0,"-1"6"42"0,2 6 21 0,0 0-7 16,-2 3-238-16,2 0-196 0,0 2-226 16,-2 0-199-16,2-5-106 0,2 8-55 15,-2-2-11-15,2 1 37 16</inkml:trace>
          <inkml:trace contextRef="#ctx0" brushRef="#br0" timeOffset="18314.86">8959 102 304 0,'0'-3'519'0,"0"3"68"16,5-2 56-16,-3-2-3 0,1 4-178 15,2 4-121-15,2-4-85 0,2 2-56 16,-1 1-52-16,4-3-44 16,-1 4-38-16,6-3-26 0,-3-1-17 0,1 0-9 15,1 0-6-15,1 3-6 0,-5-3-20 16,0 2-45-16,-2-2-60 0,-2 3-81 16,-2 0-206-16,0-1-181 15,0-2-78-15,-1 0-8 0,2 2 29 16,-1 1 70-16</inkml:trace>
          <inkml:trace contextRef="#ctx0" brushRef="#br0" timeOffset="18021.27">9098-582 390 0,'0'0'457'0,"0"0"53"0,0 6 14 15,0-2-59-15,0 7-128 0,-2-1-79 16,-1 3-36-16,2 5-18 0,1 5-10 15,-2 3-4-15,2 2-6 0,0 8 0 16,0 2-10-16,0 5-17 0,0 5-22 16,0-3-23-16,-2 3-19 0,0-1-18 15,2 3-16-15,-3-5-13 0,3-2-12 16,0 1-6-16,-1-1-11 0,1-5-5 16,0 1-5-16,0-7-2 0,0 2-3 15,-2-3-2-15,1-5 0 0,1-1-2 16,0-5-1-16,0-4-13 0,-3 0-22 15,1-4-27-15,2 1-33 0,-2-5-38 16,-3 2-44-16,4-5-43 0,-1 3-59 16,0-5-155-16,2-3-161 0,0 0-66 15,0 0-9-15,0 0 28 0,-2-3 63 16,-1-1 173-16</inkml:trace>
          <inkml:trace contextRef="#ctx0" brushRef="#br0" timeOffset="18529.8">9302 248 263 0,'3'11'491'15,"4"1"62"-15,-4 1 50 0,4 0 7 16,-4 2-176-16,2 0-113 0,-3 1-66 15,2-3-50-15,-4 2-45 0,2-2-40 16,-2 0-42-16,0-1-33 0,0-1-34 16,0-1-48-16,0-4-63 0,2-2-84 15,-2-4-203-15,0 0-177 0,1-8-83 16,2-1-16-16,1-7 26 0,4-4 70 16</inkml:trace>
          <inkml:trace contextRef="#ctx0" brushRef="#br0" timeOffset="18672.46">9446 32 279 0,'3'-27'580'0,"2"6"70"16,-5 3 39-16,0 6 18 0,0 1-252 16,-2 9-195-16,-1 4-165 0,2 1-158 15,-3 5-292-15,-1-3-172 0,2 5-95 16,3-2-42-16,-2 2 17 0,-2-2 73 16</inkml:trace>
        </inkml:traceGroup>
      </inkml:traceGroup>
    </inkml:traceGroup>
    <inkml:traceGroup>
      <inkml:annotationXML>
        <emma:emma xmlns:emma="http://www.w3.org/2003/04/emma" version="1.0">
          <emma:interpretation id="{9E97492F-100D-4D7E-A667-8143ABF9E0AA}" emma:medium="tactile" emma:mode="ink">
            <msink:context xmlns:msink="http://schemas.microsoft.com/ink/2010/main" type="paragraph" rotatedBoundingBox="12196,12627 22579,12554 22602,15908 12220,15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D88BEB-E6CE-4443-ABAD-3B8404D36653}" emma:medium="tactile" emma:mode="ink">
              <msink:context xmlns:msink="http://schemas.microsoft.com/ink/2010/main" type="line" rotatedBoundingBox="12176,12739 21899,12439 21947,13996 12224,14296"/>
            </emma:interpretation>
          </emma:emma>
        </inkml:annotationXML>
        <inkml:traceGroup>
          <inkml:annotationXML>
            <emma:emma xmlns:emma="http://www.w3.org/2003/04/emma" version="1.0">
              <emma:interpretation id="{76053014-1B41-40FE-8DD2-1E747DF28639}" emma:medium="tactile" emma:mode="ink">
                <msink:context xmlns:msink="http://schemas.microsoft.com/ink/2010/main" type="inkWord" rotatedBoundingBox="12192,13276 13110,13248 13127,13827 12210,13855"/>
              </emma:interpretation>
              <emma:one-of disjunction-type="recognition" id="oneOf6">
                <emma:interpretation id="interp30" emma:lang="" emma:confidence="0">
                  <emma:literal>*anno</emma:literal>
                </emma:interpretation>
                <emma:interpretation id="interp31" emma:lang="" emma:confidence="0">
                  <emma:literal>*ma</emma:literal>
                </emma:interpretation>
                <emma:interpretation id="interp32" emma:lang="" emma:confidence="0">
                  <emma:literal>*no</emma:literal>
                </emma:interpretation>
                <emma:interpretation id="interp33" emma:lang="" emma:confidence="0">
                  <emma:literal>*me</emma:literal>
                </emma:interpretation>
                <emma:interpretation id="interp34" emma:lang="" emma:confidence="0">
                  <emma:literal>*amo</emma:literal>
                </emma:interpretation>
              </emma:one-of>
            </emma:emma>
          </inkml:annotationXML>
          <inkml:trace contextRef="#ctx0" brushRef="#br0" timeOffset="110791.59">-944 2082 165 0,'-3'-6'410'16,"2"2"49"-16,1-3 33 0,0 0-34 16,0 2-133-16,0-3-104 0,1 3-61 15,-1-2-32-15,0 1-21 0,3-1-6 16,-3 0-5-16,0 1-4 0,0 2-1 16,0-2-2-16,-3-1-1 0,2 6-2 15,-1-4 2-15,0-1-3 0,0 4-1 16,-1 0 0-16,2-1-3 0,-1 0-6 15,2 1-9-15,0 2-7 0,-1-2-11 16,1 2-7-16,0 0-6 0,0 0-3 16,0 0-1-16,0 0 8 0,0 2 5 15,0 0 8-15,0 1 6 0,0 2 3 16,1 0 1-16,-1 3 0 0,0 0-2 16,0 2-4-16,0 3-5 0,0 2-2 15,0 1-2-15,0 2-8 0,0 1-6 16,2 2-4-16,-1 0-6 0,-1 4-7 15,5-1-6-15,-5-1-2 0,2 2-2 16,1-2-2-16,0 0-1 0,-3-2 2 16,2-1-3-16,0-2 2 0,-2-2-3 15,2-4 0-15,-1-4 0 0,-1-1 2 16,0-1 0-16,0 0 1 0,0-6 0 16,-1 0 2-16,-1-6-2 0,2-5-2 15,-4 1-2-15,4-5 0 0,-3 0 0 16,3-4 0-16,-1-1 0 0,-1-3 0 15,0 0 1-15,2-1-1 0,-2 1 1 16,-1-4-1-16,3 2 0 0,-1-2 0 16,-1 4 0-16,1 1 0 0,1-1 1 15,-3-1 1-15,1 6-2 0,2-1 0 16,-4 5 0-16,4-1 1 0,-3 2-1 16,2 6 2-16,-1-4 1 0,0 4 0 15,0 1-2-15,-1 1 1 0,3 3-2 16,-1-1 0-16,-1 0 1 0,2 1-1 15,0 2 1-15,-2 0 1 0,2 2-2 16,0 4 2-16,-2-1 1 0,2 3 1 16,0-1 3-16,0 9 2 0,0-3 2 15,2 4 2-15,-2-3 2 0,0 9-3 16,0-1 0-16,0 4-1 0,0-3-1 16,-2 2-3-16,2 1-1 0,-2-3-2 15,2 0 2-15,-2-2-3 0,0-3 2 16,1-4-2-16,1 2 2 0,0-7 1 15,-3 2 4-15,3-5 1 0,-2-1 1 0,2-5 1 16,0-3 0-16,-2-2-3 0,2-5-4 16,-2-6-4-16,2 1-1 15,0-3-1-15,-3-5 0 0,3 0 1 16,0-3 1-16,0 0 0 0,3 2-2 0,-3-3 3 16,0 2-2-16,2 5-1 15,-2-3-1-15,2 4 0 0,-2 2-1 0,0 2 1 16,0-1 1-16,0 1-1 15,0 4 0-15,0-1 0 0,0 4 1 0,0-2 0 16,0 4-1-16,0 1 0 0,0 0 1 16,0-1-2-16,0 4-1 0,0 2 2 15,0 0 1-15,0 2 0 0,0 7 0 16,0-2 1-16,0 4 2 16,0 4-1-16,0 1 1 0,2 1 0 0,-2 4 1 15,3-1 0-15,-3 2 1 0,0 1-2 16,0 2 3-16,1-2-3 15,-1 3 1-15,0-4 1 0,0 4 0 0,0-6-1 16,0 4 2-16,0-1 1 0,0-4-1 16,0 0 0-16,-1-1 0 0,1-6 0 15,0 2-1-15,-3-4 0 0,1-3-1 16,2 1 0-16,-2-3 3 0,0-2-3 16,-1 0 0-16,2-6 2 0,-1 0-4 15,2-2 1-15,-2 0-3 0,2-5-2 16,-2 0 2-16,2-4-1 0,0-1 0 15,0-4 0-15,0 3-1 0,2-2 1 16,-2-5 1-16,0 2 0 0,2-2 1 16,-2 0 2-16,0 3-2 0,0 0 0 15,0-1-1-15,0 0 0 0,0 3 0 16,-2-4 0-16,2 8-1 0,-2-3 0 16,-1-1-2-16,2 4 2 0,-1-1-2 15,2 3 3-15,-2-2-2 0,2 7 0 16,-2-4 1-16,0 4 1 0,2 2 0 15,0-1-1-15,0 4 0 0,0-3 1 16,0 2 0-16,0 1-2 0,0 2-1 16,0 0 1-16,0-2 1 0,0 2 0 15,0 0 1-15,0 0 0 0,0 0 1 16,0 0-1-16,2 0 0 0,0 0 0 16,-2 0 0-16,0 0 0 0,0 0 0 15,0 0 0-15,0 0 1 0,0 0-1 16,0 0 1-16,0 0-1 0,0 0 0 15,0 0 2-15,0 0 2 0,0 0 1 16,0 0 4-16,0 0 4 0,0 2 2 16,0-2 6-16,0 2 1 0,-4 1 5 15,4 2 1-15,-2 3 0 0,-3-1 5 16,2 1 3-16,-1 0 7 0,0 2 0 16,-2 1 3-16,0-1 3 0,2 3 2 15,-2-3 5-15,0 3-4 0,-1-3-3 16,2 0-5-16,-3 0-9 0,2 3-11 15,-1-3-6-15,2 0-8 0,-3 3-4 16,2-2-4-16,-2 1 2 0,-1-1-1 16,4-4 3-16,-3 2 0 0,0-5-2 15,0 2 5-15,1-1-3 0,4 0 1 16,-3-3-4-16,2 0 1 0,1 2-2 16,3-4-2-16,-1 1-1 0,1-1-3 15,1-1 2-15,2 1-1 0,1-6 2 16,1 4 1-16,-4-3 0 0,7 0 0 15,-3-3 0-15,2-1 1 0,-1 0-1 16,4 2 1-16,-2-4-1 0,0-1 2 16,2-1 1-16,-2 4-2 0,0-1 1 15,-1 2-2-15,2-2-1 0,-3 2-3 16,0 1 3-16,-1-2 1 0,2 0 0 16,-1 1 4-16,-3 0-3 0,4 1 1 15,-4-1 0-15,4 0-2 0,-4 1 0 16,4 2-2-16,-3-3 2 0,-2 3 0 15,1 0-1-15,2-1 0 0,-3 6-1 16,-2 0 1-16,2 0 1 0,-2 0 1 16,-2 3 3-16,2 0-1 0,-2 2 0 15,-3 0 1-15,2 3 0 0,-1-3 2 16,-2 2 0-16,0 1-4 0,-2 3 5 16,-1-4 0-16,5 6 0 0,-8-2 1 15,5-1 4-15,-1 2 1 0,-3-2-3 16,1 1 3-16,3 1-3 0,0 1-2 15,-2-2-4-15,-1 1 0 0,4-1-3 16,0-2-1-16,-1 2-1 0,0-3 1 16,1-4-1-16,2 2-2 0,0 1 3 15,1-2 0-15,-2 1 4 0,3-4-4 16,0 0 1-16,-1 5 1 0,2-6-2 16,-1 2 2-16,-2 0-4 0,4-1 2 15,-3 1-2-15,2 1 0 0,-1-1 0 16,0 1 2-16,-3 0 0 0,5-1 0 15,-3-1 2-15,2 4-1 0,-2-5 0 16,1 3-1-16,0-2 0 0,0 1 0 16,-1-1 0-16,0-2 4 0,3 3 1 15,-2 0-2-15,0-3 5 0,2 2-2 16,0-2-2-16,-3 3-3 0,3-3 0 16,0 0 1-16,0 1-3 0,0-1 1 15,0 0 3-15,0 0-1 0,0 0-2 16,0 0 3-16,0 0-1 0,-1 0 3 15,1 4-2-15,-2-2 5 0,2-2 3 16,-2 3 3-16,0 1 0 0,0-4 5 16,0 1-2-16,2-1-1 0,-2 3-3 15,2-3-1-15,0 0-7 0,0 2-1 16,0-2 1-16,0 0-1 0,0 3-1 16,2 0 1-16,0-3 0 0,2 2 1 15,0 0-3-15,0 1 2 0,0-3-1 16,2 3 0-16,3-2 5 0,-2 2-2 15,0 0 1-15,2 2 3 0,1-3-3 16,0 6 4-16,-3-3-3 0,3 3 0 16,1 0-2-16,-3-1-2 0,2 1 2 15,-1 2-4-15,-5-2 0 0,5 0 1 16,-1-1 0-16,-2 2-3 0,2-2 3 16,0-2-2-16,-1 1-1 0,0 1 0 15,-1-3 2-15,2-1-2 0,0 0 0 16,-2 2 0-16,0-3 2 0,0-2 0 15,-1 3 0-15,2 0 0 0,-4-3 2 0,0 0-3 16,1 2 2-16,-2-2-3 16,1 3 1-16,-3-3 2 0,0 2 1 15,1 1-2-15,-1 0-2 0,0-3 4 16,0 2-2-16,0 2 1 0,-1-4-2 0,1 0 2 16,0 1 0-16,0-1 0 15,-3 0-3-15,1 0 1 0,2 3-1 16,0-3-2-16,-2 0 0 0,2 0 2 15,-2 0 0-15,2-3 0 0,0 3-1 16,-3 0 2-16,3 0-2 0,0 0 1 16,0 0-2-16,0 0-1 0,0 3-1 15,0-3 0-15,0 0 2 0,0 0-2 16,0 0 0-16,0 0 4 0,0 0 0 16,0 0 2-16,0 0-2 0,3 0 0 0,-3 0 2 15,0 2-2-15,2-2 0 16,0 0 0-16,3 3 0 0,-4-3 0 15,1 0 2-15,2 1 0 0,0 3-1 16,-1-1 0-16,0 3 1 0,-1-6-2 16,0 1 0-16,1-1 0 0,-3 3 0 0,3-3 0 15,-3 0 2-15,0 0-2 0,0 0-2 16,0 0 2-16,-3-3 0 0,0 2-2 16,1-3 1-16,-3 2 1 15,2-5 1-15,1 6-1 0,-4-4 1 16,3 1 0-16,-2-2 1 0,1 3-2 0,1-2 0 15,0 0 3-15,-1-1-2 16,0 2 1-16,0-2-5 0,0-1 0 16,0 2 3-16,-2-3-4 0,2 1 2 15,-2 2 2-15,2-4 0 0,0 2 0 0,1-1 0 16,-2 0 1-16,1 1-2 0,1 2 1 16,2-3-1-16,-1-1 0 15,2 2 1-15,0 0-4 0,0-4 4 16,0 4-2-16,3-3 2 0,-3 0-5 0,3 2 4 15,-1-2 1-15,0 2 0 0,3-2 0 16,-4 1 0-16,-1 2 0 0,3 0-2 16,0-2 0-16,-1 2 2 0,0-1-3 15,-2 3 0-15,2 0 3 0,-1 3 2 16,-1-4-1-16,0 4 0 0,3-1 1 16,-3 2-2-16,0 1 2 0,0 0 0 15,0 0 3-15,0 0-4 0,-3 1-1 16,3 2 2-16,-1-1-2 0,-1 4 0 15,0 1 0-15,-3-2 4 0,4 6-2 16,-2-4-2-16,-2 6-1 0,1-2 1 16,-2-1 0-16,4 3-1 0,-3 0-1 15,2 2 4-15,1-5 1 0,-2 3 0 16,2-6-1-16,0 4-2 0,-1-6 0 16,2 2 0-16,-1-1 0 15,2-6-2-15,0 2-2 0,0-2 3 0,3-2 2 16,-3-4-1-16,3-1 1 0,1-4-2 15,-2 1 1-15,2-3 0 0,-1-2-1 16,0-1-4-16,1-3-1 0,2 1 4 16,-2 3 2-16,1-1-4 0,-2 0 3 15,1 2 2-15,-2 2 1 0,0 0 0 16,0 5 2-16,-2-1 0 0,0 0 1 16,-2 6-3-16,0-4 0 0,0 6-1 15,-1 0-2-15,0 6 0 0,-3-4-2 16,2 6 2-16,-2 0-1 0,-1 2 2 15,4-1-2-15,-3 4 0 0,-1 0 4 16,4 0-2-16,-1-1 0 0,-2 4 2 16,4-3-2-16,-3-2 0 0,4 1 2 15,-1-1-2-15,2-1 1 0,-1-5 0 16,1 2-1-16,0 1 0 0,0-6 0 16,0 0 0-16,0 2 0 0,0-4-4 15,0 0 2-15,0-4 4 0,1 2-2 16,-1 0-2-16,0-1 0 0,2 1 2 15,-1-4 0-15,-1 5 0 0,3-2-4 16,-1 0 2-16,0-1 2 0,1 1-4 16,0-2 3-16,1 2 0 0,2-2 1 15,-2-4-1-15,0 8 1 0,0-4 0 16,0-1 3-16,0 1-3 0,-1 3-2 16,2-2 2-16,-1 3 0 0,0 1 2 15,-2-3-4-15,2 3 3 0,0-3 2 16,-1 3 0-16,0 0-2 0,1-2-1 15,-1 2 4-15,2-3-4 0,-3 3 0 16,2-2-2-16,0 2-1 0,0 0 2 16,0 2 1-16,-1-2 0 0,0 0-2 15,1 3 0-15,1-3 4 0,-4 2 0 16,3-2-2-16,-2 0 0 0,0 3 1 16,0-3 3-16,-2 3-3 0,0-3-1 15,2 0 2-15,-1 0-2 0,-1 0 0 16,0 0-2-16,0 1 2 0,0-1 0 15,0 4-1-15,-1-2 2 0,-1 1 3 16,2-1 0-16,-2 4-3 0,-2-1 0 16,2 0-1-16,0 4-2 0,1-5-2 15,-4 1 2-15,3 2 2 0,0-1 0 16,-1 1 2-16,3 0 2 0,-1 1-2 16,-1-3-3-16,2 0 1 0,0 1 0 15,0-1-1-15,0-3-1 0,0 1-2 16,0-1 6-16,0-2-4 0,0-2 0 15,2-1-4-15,-1-3 6 0,2 2 0 16,1-4 0-16,1 1 0 0,-2-1 4 16,1-3 0-16,0 7-4 0,-2-1 0 15,-1 0 0-15,2 0-2 0,-1 2 2 16,0 2 0-16,-2-3 0 0,2 1 0 16,-2 3-4-16,1-2 4 0,-1 2-2 15,3-4 3-15,-3 4-2 0,4-1 1 16,-4-2 1-16,5 1-2 0,-4-1 1 15,2 0-2-15,0 1 4 0,-1-1-2 16,2 3 0-16,-3-2 1 0,2-2 3 16,-1 4-4-16,0 0-3 0,1 0 3 15,0 0-1-15,-1 0 1 0,2 0-1 16,-2 0 3-16,2 0-2 0,0 0-2 16,0 0 2-16,-1 0 0 0,0-1 0 15,3 1 1-15,-2-3 4 0,2 0-1 16,-2 3-4-16,-1-2-2 0,2 2 2 15,-3-3 0-15,1 3-2 0,0-2 1 16,-3 2 2-16,2 0 1 0,0-2-2 16,-2 2 0-16,2 0 0 0,0 0 2 15,-2 0-2-15,2-4-2 0,1 4 0 16,0 0 1-16,1-3-3 0,-1 1 1 16,2 2 1-16,2-2-2 0,-4-1-2 15,3 1-3-15,-1-1 2 0,0 0-2 16,0 3-2-16,2-1 2 0,-2 1 2 15,-2-4 5-15,1 4-1 0,0 0 3 16,-1 0 3-16,2 0-2 0,-1 0 2 16,0 0-1-16,0 0 3 0,0 0 3 15,-2 0-4-15,1 0 3 0,4 0-2 0,-4-3 2 16,2 3 0-16,-1 0-2 16,0-2 2-16,-1 2-2 0,4-2-2 15,-4 2 0-15,2 0-3 0,-1 0 1 16,0-3-1-16,0 3 0 0,2-3 1 15,-3 3 3-15,0 0-1 0,1 0-2 16,-2 3 0-16,-1-3 2 0,4 0-3 16,-1 0 0-16,0 0 0 0,-1 0 0 15,2 0-2-15,-3-3 1 0,1 3 1 16,2-2 0-16,0 2-1 0,-2-3 0 0,3 2-2 16,-2-3 3-16,-1 4 0 0,2-2 0 15,-3 2 0-15,0 0 2 16,2 0 0-16,0-2-2 0,-1 2 0 15,0 0 0-15,1-4 0 0,0 4 1 16,0 0 1-16,2-1-2 0,-1-2 0 0,2 1 1 16,-1 2 1-16,0-6-2 0,0 4 0 15,0 0 0-15,2-1-2 0,-4 3-1 16,2-4 1-16,0 4 2 16,-2-2 1-16,-1 2 0 0,2 0 4 15,-3 0-4-15,3 0 2 0,-5 0-3 16,1 0-4-16,1 0 2 0,-1 0 1 0,2 0 0 15,-1 0 0-15,0 0 2 16,-2 0-1-16,3 0 2 0,0 0 0 16,-1 0-2-16,2 0 0 0,-3 0 1 15,2 0-1-15,-1 0 2 0,0 0-5 0,0 0 3 16,0-2-2-16,-2 2 1 0,2 0 2 16,-2 0-4-16,2 0 2 15,-2 0-3-15,0 0 4 0,0 0-2 16,1 0 0-16,-1 0 4 0,0 0 3 0,3 0-3 15,-3 0 1-15,2 0-3 0,-2 0 0 16,0 0-1-16,0 0-1 0,0 0 3 16,2 0-2-16,-2 0 3 0,0 0-1 15,0 0 1-15,0 0 1 16,0 0-5-16,0 0 4 0,-2 0-1 0,2 0 1 16,0 0-2-16,0 0-2 0,0 0 2 15,0 0 2-15,0 0-2 0,-2 0 0 16,2 0 1-16,0 0 1 15,0 2 1-15,0-2-2 0,0 0-1 16,0 0 1-16,0 0-2 0,0 0-3 16,0 0 1-16,0 0 1 0,0 0 2 0,0 0 0 15,0 0 0-15,0 0 0 0,0 0 3 16,0 0-3-16,0 0 0 0,0 0 0 16,2 0 0-16,-2 0 0 15,0 0 0-15,0 0 0 0,2 2 0 0,-2-2 0 16,0 0 2-16,2 4-4 0,-1-4 2 15,-1 0-3-15,3 0 0 0,-3 3 0 16,4-3 2-16,-4 2 1 0,2-2-2 16,1 0 2-16,-2 0 3 0,1 0-1 15,0 0-2-15,0 0 0 0,0 0 0 16,-2 0 0-16,2 0-2 0,0-2 2 16,-1 2 0-16,2 0 2 0,-1 0-2 15,0 0 0-15,0 0 0 0,-2 0-2 16,1 0-1-16,-1 0-2 0,3 0 3 15,-3-3 2-15,2 3 0 16,0 0 2-16,-2 0 0 0,2 0 0 0,1 0-1 16,-2 0-1-16,-1 0 3 0,2 0-3 15,-1 0-2-15,-1 0 0 0,5 0-4 16,-5 0 4-16,2 0 0 0,1 0 2 16,0 0 0-16,-1 0 1 0,0 0 0 15,0 0 1-15,-1 0-2 0,2 0 0 16,-3 0 0-16,2 0 2 0,-2 0 0 15,0 3 0-15,0-3 0 0,0 2-2 16,-2-2 2-16,-1 2-2 0,3 1 0 16,-1 0 0-16,-1-3 0 0,-2 2 2 15,4 1-1-15,-3-3-1 0,0 1 0 16,1-1 0-16,-3 0 0 0,2 0 0 16,2 0 2-16,-4 0-1 0,1 0 1 15,0 0-1-15,0 4 1 0,-2-4-1 16,2 2-4-16,-2-2 3 15,0 2-3-15,0 2 2 0,-2-3-2 0,2 2 3 16,-2-1 4-16,1 4-4 0,0-2 0 16,-1-1 3-16,0 2-3 0,0 1 3 15,0-4-1-15,1 3 0 0,0-3 2 16,1 1 0-16,-2 3-3 0,2-4 1 16,-3 1 1-16,5-1 1 0,-3 1 0 15,2 0-4-15,0-3 4 0,-1 1-1 16,2 3-2-16,0-4-2 0,-3 0 1 15,4 2-2-15,-1-2-1 0,0 0 2 16,0 0 0-16,-1 0 1 0,1 0 0 16,-1-2 0-16,1 2 0 0,0 0 0 15,0 0 0-15,-1 0 1 0,2 0 0 16,1 0-1-16,0 0 2 0,-1 0-2 16,0 0 0-16,3 0 0 0,-1 0 0 15,1 0 0-15,0 0 0 0,-3 0 0 16,3 0 1-16,-2 0 1 0,2 0-2 15,0 0 0-15,0 0 1 0,0 0-1 16,0 0 0-16,0 2 0 0,0-2 0 16,0 0 2-16,0 0-4 0,0 0 2 15,0 3 0-15,0-3-1 0,0 0-2 16,2 2 1-16,1-2 2 0,-3 0 2 16,1 3 1-16,2-3 2 0,2 0 1 15,-3-3 2-15,4 3-1 0,0-2-2 16,0 2-2-16,1-3 0 0,0 1 0 15,-1 2-3-15,2-4 1 0,-2 3-1 16,2 1 4-16,0-3-2 0,-1 0-4 16,0 3 2-16,2 0 0 0,-2-2 0 15,1 2-2-15,0 0 0 0,0-3 2 16,0 3 2-16,-1 0-4 0,0 0 2 16,-1-2 0-16,2 2 0 0,-3 0 0 15,4-2 0-15,-3 2 2 0,0-4-2 16,-1 4 2-16,2 0 1 0,-1-3-3 15,-2 3-3-15,1 0 5 0,-4-2-1 16,3 2-1-16,0 0 0 0,-2 2 0 16,-2-2 2-16,3 3-1 0,0 1-3 15,-1-2 0-15,0-2 0 0,0 0 2 16,-1 2 0-16,4-2 0 0,-3 0 4 16,3 0 2-16,-4 0-6 0,2 0 0 15,2 0 0-15,-5 0 0 0,2 0 0 16,1-2 0-16,0 2 0 0,-3 0-4 15,4 0 1-15,-2 0 3 0,-1 0 0 16,2 0 0-16,-1 0-1 0,0 0 2 16,-2 0-1-16,4 0 0 0,-2 0-5 15,0 2 5-15,2-2 2 0,0 0-2 16,-1-2-2-16,0 2 4 0,1-2 0 16,1-2-1-16,-4 4-4 0,2 0 3 15,2-3 0-15,-3 3 0 0,-2 0 3 16,3 0-3-16,-3 0 2 0,0 0-1 15,3 0 1-15,-3 0 0 0,0-2-4 16,2 2 4-16,-2 0 1 0,0 0 1 16,0 0-3-16,0 0 3 0,0 0-1 15,0 0-3-15,0 0 0 0,0 0 0 16,0 0 0-16,0 0-1 0,0 0 1 16,0 0-2-16,0 0 2 0,0 0 2 15,0 0-1-15,0 0-1 0,0 0-3 16,-2 0 5-16,2 0-6 0,0 0 2 15,-3 0 2-15,3 0 0 0,0 0 2 16,0 0-4-16,0 0 6 0,0-2-4 16,-1 2 3-16,-1 0-3 0,2 0 4 15,0 0-2-15,0 0-2 0,0 0 2 16,0 0-4-16,0 0-1 0,0 0-1 16,0 0-2-16,0 0 6 0,0 0-1 15,0 0 1-15,0 0 1 0,0 0 1 16,0 0 3-16,0 0-5 0,0 0 3 15,0 0-1-15,0 0-2 0,0-3-1 16,0 3-3-16,0-2 4 0,0 2 0 16,-2-3-3-16,2 0 6 0,0 2-3 15,-2-3 0-15,2 1 0 0,-3 1-3 16,3 0 1-16,-1 2 0 0,-1-3-2 16,2 0 6-16,-1 1 0 0,1 2-2 15,-3-3 0-15,1 2 2 0,0-3 0 16,0 2-2-16,2 2 0 0,-3-2 2 15,3-2-2-15,0 4 1 0,-1-1-4 16,-1-4 1-16,2 5 0 0,0-6 2 16,0 4 0-16,-2 0-1 0,0-1 2 15,2 3-1-15,0-4 2 0,0 2-2 16,-3 2 2-16,3-2-2 0,0-1-2 0,-1 3 2 16,1-2-2-16,0-1 2 15,0 3-4-15,0-2 6 0,0 2-5 16,0 0 0-16,0 0 3 0,0-2-2 15,0 2 0-15,0-4-1 0,0 4 3 16,0 0 0-16,0-2 0 0,0 2 0 16,0 0 0-16,0 0 0 0,0 0 0 15,0 0 1-15,-2 2-1 0,2-2 1 16,0 4 2-16,-2-2-1 0,2-2 1 16,0 2-3-16,0 1 0 0,-2-1 0 15,0 1 0-15,2-1-1 0,0 0-1 16,0 2 2-16,-2-4 0 0,2 3 0 15,-2-1 0-15,2 0 0 0,0-2 0 16,-3 3-2-16,3 0 1 0,0-3 1 16,-1 0 0-16,-1 2 0 0,0-2 0 15,0 0 3-15,-1 0-3 0,2 0 0 0,-1 0 0 16,0 0 3-16,0 0-3 0,-1 0-1 16,0 0 2-16,-1-2-4 15,2 2 3-15,-2 0 0 0,1 0 0 16,0 0 0-16,-1 0 0 0,0 0 3 15,0 2-3-15,0 1-1 0,0-2-5 0,-2 3-6 16,2-2-14-16,-4 4-30 0,2 0-57 16,-2 0-86-16,-2 1-92 15,0 1-118-15,0 0-194 0,-3-1-255 16,3 1-94-16,-1-3 7 0,-1 6 51 16,4-1 103-16,-4-2 196 0</inkml:trace>
        </inkml:traceGroup>
        <inkml:traceGroup>
          <inkml:annotationXML>
            <emma:emma xmlns:emma="http://www.w3.org/2003/04/emma" version="1.0">
              <emma:interpretation id="{F8D71532-D5D6-4739-8B98-BC9B8AD8DF46}" emma:medium="tactile" emma:mode="ink">
                <msink:context xmlns:msink="http://schemas.microsoft.com/ink/2010/main" type="inkWord" rotatedBoundingBox="12516,13450 12930,13437 12934,13591 12520,13603"/>
              </emma:interpretation>
              <emma:one-of disjunction-type="recognition" id="oneOf7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104010.86">-620 2082 129 0,'-7'0'337'0,"2"-3"44"0,-1 0 3 0,-2 1-17 16,1 2-47-16,2 0-89 0,-3-2-54 16,4-1-39-16,-2 3-30 0,0-4-20 15,-1 4-14-15,4-2-8 0,-4 0-4 16,2-1-4-16,1 1 1 0,-4-3 0 16,2 5-1-16,-2-6 0 0,0 4-1 15,2-1-1-15,-2 1 2 0,-1 2 2 16,0-3 8-16,1 1 6 0,-1 2 8 15,-1-3 6-15,1 0 2 0,-1 3 0 16,0 0-8-16,2-1-9 0,0 1-11 16,-2 0-10-16,2-4-8 0,0 4-9 15,-2-2-8-15,2 2 0 0,-1 0-2 16,2 0 4-16,-2-3 1 0,4 3 1 16,-1 0-1-16,2 0-4 0,0 0-5 15,0 0-6-15,1 0-6 0,2 0-1 16,-1 0-3-16,2 0 0 0,0 0-1 15,-2 0 1-15,2 0 2 0,2 3 0 16,-2-3 2-16,3 0 0 0,2 2 2 16,-1 2 0-16,0-3 0 0,4 2-1 15,-3 2-1-15,7-2-2 0,-5 2-1 16,3 1-1-16,-3-2-2 0,4-1-1 16,1 2 0-16,0-3 0 0,0 0-1 15,0 2 0-15,0-4 0 0,0 3 0 16,2-1 0-16,0-2-1 0,-2 0 1 15,2 2-1-15,-1-2 0 0,2 0 0 16,-1 0 0-16,0 0-1 0,0 0 1 16,0 0-1-16,0 0 0 0,-2-2-1 15,2 2 0-15,-2-2-1 0,-1-1-1 16,1-1-2-16,-3 4 3 0,-4-2 1 16,4 2 1-16,-3 0-2 0,0 0 2 15,-4 0-1-15,1 0 1 0,2 0 1 16,-3 0 0-16,-2 0 1 0,2 0 3 15,-1 0 1-15,-1 0 3 0,3 0 2 16,-3 0 3-16,0 0 0 0,-3 0-1 16,3 0 0-16,0 0 1 0,-3 0-1 15,1 0 0-15,0 0 4 0,-2 0 4 16,0 0 4-16,0 0 1 0,0 0 5 0,-2 0 0 16,-1 0 0-16,2 0-3 15,-3 0-1-15,-2 0-5 0,2 0 0 16,0 0-1-16,-2 0-5 0,0 0-1 15,2 2-4-15,-1-2-2 0,-3 0-2 16,2 4-2-16,-1-1-2 0,-1-1-1 0,2 0-1 16,-2 1 0-16,0 0 0 15,2-1 0-15,-4 1 0 0,0 2 2 16,2-3-2-16,-2 4 0 0,1-2 0 0,4-2-2 16,-3 4 2-16,2 1-1 15,1-2 0-15,0 1 1 0,1-1 0 16,2-1 0-16,2-1 0 0,0 1 0 15,2-2-1-15,0 0-1 0,2 1-1 16,-3-3 1-16,6 0 1 0,-3 0-1 0,4 0 1 16,-2 0 1-16,2 0 0 15,-1 0-2-15,4 0 4 0,1 2-1 16,0-2 0-16,2 0 0 0,2 0 0 0,1 0-1 16,0 0 2-16,1 0-1 0,2 0-1 15,0-2 0-15,0-3 0 0,2-1 0 16,-2 1-2-16,2 0-2 0,-2-3-3 15,1 3-4-15,-3 0-3 0,1 0-4 16,-4 0-2-16,-1 1-1 0,-1-2 0 16,-2 4 2-16,-2-2 3 0,0 3 4 15,-2 1 2-15,-1 0 1 0,-2 0 6 16,0 0 0-16,-2 0 1 0,-1 1 0 16,0 3 1-16,1-2 2 15,-6-2 0-15,4 2 0 0,-5 2 2 0,4-4 2 16,-3 1 2-16,-2-1 1 0,0 3 3 15,2-3 2-15,-1 0 0 0,-4 2-1 16,1-2 0-16,2 0-1 0,-3 0-4 16,2 0-1-16,-1 0-2 0,-2 0-1 15,2 0-1-15,-2 0-1 0,2 0 1 16,-4 0 0-16,4 0 0 0,-2 0-2 16,0 3 0-16,0 0-2 0,-1-1 2 15,4 0-2-15,-1 1 2 0,2 2 0 16,2-5 1-16,-1 3-1 0,0 0 0 15,5-3 0-15,-2 2-1 0,3-2 0 16,0 0 0-16,3 0 0 0,-2 0 1 16,4-2 0-16,-2 2 0 0,3-6-1 15,2 6 0-15,0-5 1 0,2 2 0 16,2 1-1-16,0 0 1 0,1 2 2 16,2-3 0-16,2 0-1 0,0 3 1 15,4 0 1-15,0 0-1 0,2 0-2 16,-1-2 3-16,3 2-2 0,-1 0 0 15,-2-3-1-15,3 2 1 0,-3-3-1 16,1 2 0-16,-2-4 0 0,-2 5 0 16,-3-2 0-16,0 1 0 0,-3 2 0 15,-4-3 0-15,1 3 0 0,-2 3 0 16,-3-3 0-16,-2 5 0 0,0-4 0 16,0 5 2-16,-4-4-2 0,1 2 2 15,0 0-1-15,-1-2 1 0,-2 4 3 16,-1-6 0-16,4 4 0 0,-5-4 2 15,2 3 1-15,-3 1 0 0,0-3 0 16,-1 2 1-16,0 0 0 0,-1 2 1 16,-4-3 0-16,1 3 0 0,0 1 1 15,-2-1-1-15,0-3 0 0,2 1-2 16,-4 0 1-16,2-2-3 0,0 3 4 16,-1-4 1-16,4 0 1 0,-3 0 1 15,2 0-1-15,0-4 2 0,0 3-3 16,2-5-5-16,2 6-1 0,1-2 0 15,-3-3 0-15,7 5-2 0,-1-2 2 16,2-2 0-16,0 4-2 0,0-3-2 16,4 3-1-16,-3 0 0 0,6-2-1 15,-3 2 1-15,4 0 0 0,-2-2 0 16,2 2 0-16,-1 0-1 0,2-3 1 16,-1 1 0-16,0 2 0 0,0-3 1 15,2 3-1-15,-3-3-1 0,0 3-13 16,-1 0-19-16,0 0-22 0,-2-1-25 15,0 1-36-15,0 0-38 0,-2 1-39 16,2-1-45-16,-5 0-72 0,1 3-175 16,-3-3-147-16,2 0-56 0,2 0 0 15,3 0 36-15,-7 0 78 0</inkml:trace>
        </inkml:traceGroup>
        <inkml:traceGroup>
          <inkml:annotationXML>
            <emma:emma xmlns:emma="http://www.w3.org/2003/04/emma" version="1.0">
              <emma:interpretation id="{64D9FA4D-7D45-416F-8D87-B36E3B1B5593}" emma:medium="tactile" emma:mode="ink">
                <msink:context xmlns:msink="http://schemas.microsoft.com/ink/2010/main" type="inkWord" rotatedBoundingBox="13435,13092 14067,13072 14077,13413 13445,13432"/>
              </emma:interpretation>
              <emma:one-of disjunction-type="recognition" id="oneOf8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21521.63">502 1672 169 0,'-2'0'358'16,"2"0"43"-16,-2 2-2 0,0-2-21 15,-1 0-52-15,3 0-96 0,-1 3-70 16,1-1-40-16,-2-2-26 0,2 0-17 16,0 2-14-16,-2-2-11 0,2 4-10 15,0-4-6-15,0 0-12 0,0 0-9 16,0 3-5-16,0-3-3 0,0 0-4 15,0 0-1-15,0 0 0 0,-2 0 0 16,2 0-1-16,0 0 1 0,0 0 1 16,0 0-2-16,-3 0 2 0,3 0-1 15,0 0 7-15,-1 0 5 0,1 0 11 16,-2 0 9-16,2 0 10 0,0 0 6 16,-2 0 4-16,2 0-4 0,0 2-1 15,-2-2-8-15,0 0-4 0,2 5-3 16,-4 0 1-16,4-1-2 0,-3 8 0 15,3-6 0-15,-3 7-2 0,1 3-7 16,0-1-4-16,-1 1-7 0,0 2-4 16,1 2 0-16,-3-2 3 0,4 0-3 15,-1-3 2-15,0 0-1 0,-2 1-1 16,4-6-2-16,-2 1-4 0,0-4 0 16,2-4 0-16,2-1-2 0,0-2 0 15,0-5 0-15,2 0 1 0,-1-5 0 16,4-3-1-16,1-3-1 0,0-2 1 15,4-2 0-15,-2 2 2 0,3-2-3 16,-4 2 2-16,-1 0-1 0,2 2 1 16,0 4-2-16,-2 1 0 0,-3 1 4 15,4 5 7-15,-3 1 6 0,0 0 11 16,-1 2 5-16,2 4 8 0,-4 3 4 16,4 0 4-16,-3 5 2 0,0-2 2 15,-3 5 1-15,4 0 1 0,-5 3-2 16,2-1-7-16,-2 2-3 0,0-3-10 15,-2 1-5-15,2-2-7 0,0-1-8 16,-2 1-15-16,2-5-47 0,0 0-78 16,0-3-197-16,0-5-216 0,0 0-129 15,0 0-57-15,0 0 7 0,2-2 58 16,0-4 183-16</inkml:trace>
          <inkml:trace contextRef="#ctx0" brushRef="#br0" timeOffset="20592.1">118 1685 110 0,'2'-4'334'16,"1"2"43"-16,-3 0 10 0,0-1-14 16,0 1-44-16,0 2-83 0,0-3-59 15,-3 1-35-15,1 0-21 0,0-2-9 16,0 4-8-16,-1-3-3 0,0 3-7 15,-1-2-5-15,-2 2-6 0,4 0-7 16,-4 0-2-16,3 0-3 0,-2 0-4 16,-2 2-3-16,4-2-7 0,-4 3-5 15,2 1-6-15,-1 0-5 0,0 1-4 16,0 2-3-16,0 2 0 0,-2 1 2 16,0 2-4-16,1 1-6 0,2 2-2 15,-1 3-10-15,2 2-7 0,0-1-7 16,0 2-4-16,0-3-3 0,2 2 0 15,2-2 0-15,2 2-1 0,-1-2 1 16,2 0 2-16,3-2-1 0,0-1-1 16,2-2 1-16,2-3 0 0,2-4-2 15,0 1 0-15,0-7-1 0,2 0 1 16,0-3-1-16,0-2 1 0,-1 0-1 16,-1-3 0-16,-3-2 0 0,-4 3 1 15,2-4 1-15,-1 4-1 0,-6-4-1 16,4 6 10-16,-4-3 5 0,-2 3 2 15,0 0 8-15,2 0 3 0,-3 3 1 16,3 2-6-16,-1-3-6 0,2 3-5 16,2 3-5-16,-1-1-5 0,2 3-2 15,2 0 0-15,2 0 1 0,0 3 0 16,2-3 0-16,1 0 0 0,2 1 2 16,0-4-2-16,0 1-1 0,-1-3 0 15,-1-3 0-15,2 1-1 0,-3-4 2 16,0 1-2-16,-2-2 0 0,-3-1 0 15,0-3 2-15,-3-1-1 0,-2-1-1 16,0-3 2-16,-4 1-1 0,-2 0 0 16,-1 0 0-16,-3-2-1 0,-1 3 0 15,-4-2 0-15,2 7 0 0,-1 0 0 16,0 4-1-16,0 3-1 0,4 4 0 16,0 3-3-16,4 6-21 0,-1 3-37 15,4 3-64-15,1 2-111 0,-3 0-251 16,4 4-151-16,-1 0-67 0,2-2-5 0,3 4 37 15,0-4 100-15</inkml:trace>
        </inkml:traceGroup>
        <inkml:traceGroup>
          <inkml:annotationXML>
            <emma:emma xmlns:emma="http://www.w3.org/2003/04/emma" version="1.0">
              <emma:interpretation id="{6506570F-BB1D-4734-BA27-7DFA8A380143}" emma:medium="tactile" emma:mode="ink">
                <msink:context xmlns:msink="http://schemas.microsoft.com/ink/2010/main" type="inkWord" rotatedBoundingBox="14527,12701 15251,12679 15286,13828 14563,13851"/>
              </emma:interpretation>
              <emma:one-of disjunction-type="recognition" id="oneOf9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25226.16">1350 1868 114 0,'0'0'411'0,"0"6"47"16,0-3 35-16,0-1-8 0,0 3-145 16,0-3-119-16,0 6-68 0,0-2-34 15,0-2-16-15,-2 4-4 0,-1-3 9 16,0 1 11-16,-4 1 16 0,3 1 13 15,-8 0 8-15,5 2 4 0,-5 0-5 16,0 0-2-16,-3 4-13 0,2 3-13 16,-3 2-14-16,0 0-17 0,-1 5-20 15,0 1-19-15,1 5-15 0,0 1-14 16,2-1-11-16,2 2-8 0,2 1-7 16,2-2-9-16,0-3-22 0,7-1-38 15,-4-8-49-15,5 1-61 0,2-4-78 16,2-3-193-16,-1-6-175 0,4-1-71 15,1-6-7-15,2 0 32 0,0-6 62 16,1-1 194-16</inkml:trace>
          <inkml:trace contextRef="#ctx0" brushRef="#br0" timeOffset="25972.43">1554 1685 258 0,'0'3'448'0,"-1"-1"46"0,1 0 36 16,1 1-47-16,-1 0-151 0,4-1-104 15,0-2-66-15,1 0-38 0,0-2-31 16,3-1-25-16,1-2-21 0,0-4-15 15,1 0-11-15,2-5-7 0,-3-1-5 16,4-5-1-16,-3-1-5 0,0-4 0 16,0 2-2-16,-4-5-1 0,2 2 0 15,-3 0-1-15,-2 1-1 0,-1-1 2 16,-2 3-3-16,-2 0 3 0,-1 1 0 16,-2 0 0-16,1 5 0 0,-4 2 0 15,-1-1 8-15,4 3 4 0,-3 6 4 16,-2 0 4-16,4 1 0 0,-2 6 1 15,2 0-6-15,0 0-7 0,0 6-2 16,2-2-5-16,0 1 2 0,0 2-2 16,-1 2 1-16,2 1-2 0,2 1 6 15,-4-1 0-15,3 2 5 0,0 0 3 16,-1 1 8-16,2 5 7 0,-1 0 7 16,2 0 7-16,-2 6 4 0,0-4 5 15,2 2 9-15,-3 2 4 0,3-1 1 16,0 4 1-16,0-2-1 0,0-1-2 15,0 2-4-15,0 0-6 0,3 0-5 16,-1 0-4-16,0-2-6 0,1 0-6 16,0 1-8-16,1-1-4 0,1-4-7 15,-4-2-7-15,2-1-2 0,2 1-3 16,-1-5-1-16,0-2-1 0,0-3 2 16,-1-1-1-16,0-2 1 0,1-2-2 15,0-3-16-15,0-3-41 0,0 1-60 16,0-4-95-16,-4-1-223 0,2-4-181 15,-1 4-81-15,-1-1-11 0,3 0 33 16,1-3 80-16</inkml:trace>
          <inkml:trace contextRef="#ctx0" brushRef="#br0" timeOffset="26296.55">1798 1590 306 0,'1'-15'553'0,"2"2"66"0,-3 2 41 16,0 5 5-16,0 0-250 0,0 0-182 15,0 6-160-15,0 3-250 16,0-3-229-16,-3 9-134 0,3-3-76 16,0 0-24-16,0 1 34 0,0 1 170 15</inkml:trace>
          <inkml:trace contextRef="#ctx0" brushRef="#br0" timeOffset="26162.69">1750 1777 118 0,'3'7'460'0,"-3"1"64"16,0-3 35-16,0 3 20 0,0-3-184 16,0 3-161-16,0-3-102 0,0 0-89 15,0 0-90-15,0-5-179 0,0 0-176 16,0 0-92-16,0 0-45 0,0-5-2 16,0-5 45-16</inkml:trace>
          <inkml:trace contextRef="#ctx0" brushRef="#br0" timeOffset="24895">1270 1748 217 0,'-1'-2'388'0,"-2"2"42"15,1 0 12-15,0-3-39 0,-3 3-114 16,5-3-83-16,-3 3-47 0,1 0-32 15,0-1-17-15,-1 1-12 0,0-4-3 16,1 4-3-16,0 0 2 0,-2 0 1 16,-1 0-1-16,2 0-3 0,-1 4-7 15,1-3-7-15,0 2-7 0,1 0-6 16,-3 2-3-16,2-1-4 0,2 5-1 16,-2-2-1-16,3 0-4 0,0 4-4 15,0 1-5-15,3 1-5 0,0-1-7 16,3 0-7-16,-2 2-3 0,4 0-4 15,2-3-3-15,-1-2-2 0,4 2 1 16,-1-8-4-16,-1 1-1 0,4-4-1 16,-4 0-3-16,4-4 0 0,-4-4-1 15,4-3-1-15,-3-2 0 0,-3-3 0 16,1 2-1-16,-3-6 2 0,-4-1-1 16,0 1 1-16,-6-2 0 0,0 2 1 15,-4 5 2-15,0-2 6 0,-5 4 5 16,0 4 2-16,-3 2 4 0,4 5 0 15,-1 4-4-15,0 3-7 0,2 4-7 16,3 1-19-16,2 2-43 0,0 0-66 16,5 1-110-16,-1 5-239 0,2-2-157 15,-1-3-68-15,7 0-4 0,-1-1 40 16,-2-1 98-16</inkml:trace>
        </inkml:traceGroup>
        <inkml:traceGroup>
          <inkml:annotationXML>
            <emma:emma xmlns:emma="http://www.w3.org/2003/04/emma" version="1.0">
              <emma:interpretation id="{25DD7B94-E9AB-4478-B8E0-F8EE9030A478}" emma:medium="tactile" emma:mode="ink">
                <msink:context xmlns:msink="http://schemas.microsoft.com/ink/2010/main" type="inkWord" rotatedBoundingBox="15747,12988 16211,12974 16224,13397 15760,13412"/>
              </emma:interpretation>
              <emma:one-of disjunction-type="recognition" id="oneOf10">
                <emma:interpretation id="interp38" emma:lang="" emma:confidence="1">
                  <emma:literal/>
                </emma:interpretation>
              </emma:one-of>
            </emma:emma>
          </inkml:annotationXML>
          <inkml:trace contextRef="#ctx0" brushRef="#br0" timeOffset="27159.7">2300 1818 135 0,'0'2'446'0,"-2"1"65"0,2 0 39 16,0-1 16-16,0 0-165 0,2 1-126 0,0 0-88 16,1-1-55-16,4 0-31 0,-1 1-25 15,2-3-15-15,2 0-11 0,0-5-6 16,0 3-2-16,1-4-7 0,-1-1-7 16,1-2-7-16,-1-4-7 15,-2 1-3-15,1 0-4 0,-2-1-4 0,-3 0 1 16,-1-3 0-16,0 3-1 0,-1 1-1 15,-4 2 1-15,-2 0 0 0,0-1-3 16,-1 6 2-16,1-2-2 0,-5 1 1 16,3 6 0-16,-1 0-1 15,0 4 2-15,-2 0 3 0,4 1 6 0,-3 6 6 16,0 2 8-16,2-1 12 16,0 6 5-16,0 0 3 0,4 2-3 15,-3 3-4-15,4-2-4 0,1 2-6 16,1 0-5-16,2 0-3 0,-1-5-1 15,3 0-3-15,2-3-3 0,-1 1-5 0,2-8-3 16,0-1-3-16,-1 0 1 0,2-4-7 16,-2 0-29-16,2-1-49 15,-3-2-82-15,1-5-222 0,-4 2-176 16,1-4-91-16,0 2-24 0,-1-5 25 16,2-1 67-16</inkml:trace>
          <inkml:trace contextRef="#ctx0" brushRef="#br0" timeOffset="27382.48">2579 1575 279 0,'5'-5'584'0,"0"-3"79"16,2 3 54-16,-1-1 39 0,2 4-237 15,2-1-186-15,-2 2-119 0,6 1-79 16,-2 0-73-16,2 0-89 0,0 0-119 15,-2 0-270-15,2 1-180 0,-2-1-96 16,0 3-31-16,0-1 23 0,-2 4 83 16</inkml:trace>
        </inkml:traceGroup>
        <inkml:traceGroup>
          <inkml:annotationXML>
            <emma:emma xmlns:emma="http://www.w3.org/2003/04/emma" version="1.0">
              <emma:interpretation id="{34ADABFC-7D63-4CDB-937B-E626EBC9CAAC}" emma:medium="tactile" emma:mode="ink">
                <msink:context xmlns:msink="http://schemas.microsoft.com/ink/2010/main" type="inkWord" rotatedBoundingBox="16591,12603 18305,12550 18332,13451 16619,13504"/>
              </emma:interpretation>
              <emma:one-of disjunction-type="recognition" id="oneOf11">
                <emma:interpretation id="interp39" emma:lang="" emma:confidence="1">
                  <emma:literal/>
                </emma:interpretation>
              </emma:one-of>
            </emma:emma>
          </inkml:annotationXML>
          <inkml:trace contextRef="#ctx0" brushRef="#br0" timeOffset="28027.21">3192 1881 182 0,'-6'5'455'0,"2"1"66"16,1 2 47-16,-2-4-1 0,-2 2-152 16,4-1-121-16,1 3-74 0,2-1-54 15,0 1-36-15,2 0-24 0,1 2-15 16,2 0-8-16,3-2-6 0,0-1-1 15,2 1-4-15,2-7-10 0,-3 3-14 16,4-4-11-16,-3-4-13 0,3 3-8 16,-3-7-4-16,3-2-5 0,-3-5-1 15,0 0-2-15,0-6-1 0,-4 1-2 16,-3-3 1-16,2-2 2 0,-5 6-4 16,-5-4 2-16,0 5-1 0,-3 0-1 15,-5 6 0-15,2 1 0 0,-4 6 0 16,2 2 0-16,-3 8-1 0,2 2 0 15,0 7-1-15,2 1-7 0,0 6-21 16,2 2-33-16,3-1-39 0,2 2-44 16,0-1-63-16,5-5-158 0,0-3-158 15,5-2-72-15,-3-8-18 0,6-1 14 16,0-8 50-16,2-3 154 0</inkml:trace>
          <inkml:trace contextRef="#ctx0" brushRef="#br0" timeOffset="28428.4">3446 1165 174 0,'0'-3'439'0,"0"3"54"15,0-1 38-15,0 2-12 0,0-1-144 16,0 5-114-16,0 1-58 16,0 1-28-16,0 4 0 0,0-2 1 0,0 6 9 15,2 5 6-15,-2-1 5 0,2 4-1 16,-1 6-3-16,-1 1 2 0,0 3 4 16,0 3 9-16,-1 5 4 15,-1 0-6-15,0 3-10 0,-3 0-26 0,5 0-32 16,-3-2-36-16,3 1-31 0,-1-1-26 15,1-4-15-15,0-2-11 0,1-4-8 16,-1 0-4-16,0-4-5 0,3-5-8 16,-3-4-39-16,3-5-65 15,-1-4-70-15,-2 1-75 0,0-6-92 0,2-2-111 16,-2-6-209-16,0 3-129 0,2-5-29 16,2-3 25-16,0 1 62 0,-1-1 103 15,4 1 243-15</inkml:trace>
          <inkml:trace contextRef="#ctx0" brushRef="#br0" timeOffset="28623.79">3575 1894 182 0,'0'10'490'0,"3"1"61"0,-3 1 39 15,0-1 20-15,-3 3-212 0,3-2-155 0,0 0-98 16,3-4-61-16,-3-2-55 0,2 1-63 15,-2-7-102-15,0-7-189 16,0 3-147-16,0-6-76 0,2-2-24 16,-2-6 17-16,3-3 80 0</inkml:trace>
          <inkml:trace contextRef="#ctx0" brushRef="#br0" timeOffset="28739.5">3628 1582 260 0,'0'-23'535'0,"2"5"61"0,0 3 31 16,-2 5 11-16,0 4-244 0,0 4-190 15,0 4-162-15,0 4-254 0,0-6-212 16,2 4-113-16,1 4-57 0,2 0-9 16,0 1 43-16</inkml:trace>
          <inkml:trace contextRef="#ctx0" brushRef="#br0" timeOffset="29745.83">4006 1720 26 0,'0'-3'373'16,"4"2"63"-16,-4 1 36 0,2-4-20 15,0 2-72-15,-2 0-121 0,0-2-74 16,0 3-41-16,2-2-17 0,-2-2-5 15,0 2-1-15,-2 1-3 0,2-3-2 16,-2-1-7-16,0 4-3 0,0-1-6 16,0 1-11-16,-1 2-10 0,2-3-11 15,-1 1-9-15,0 2-6 0,-3 0-8 16,2 2-4-16,-1 1-2 0,-2-1-3 16,0 5 1-16,-1 2-1 0,2 1 0 15,-3 0 2-15,2 5-4 0,-2 0-6 16,2 0-3-16,0 7-8 0,2-4-5 15,0 2-5-15,2 3-5 0,1-3 0 16,2 1-2-16,-1 0 0 0,3-4 2 16,4 1-2-16,1-1 1 0,0-5 1 15,0 0 0-15,4-4 0 0,-2-3-1 16,-1-4 1-16,4 3 1 0,-3-8 0 16,2 3 1-16,-1-4 4 0,1-3 6 15,-3 0 4-15,-4 1 4 0,4-2 4 16,-3 0 8-16,-2 1 8 0,0 0 7 15,-2 4 8-15,-1-2 7 0,-1 4 0 16,3-1-3-16,-1 1-10 0,-2 2-13 16,0 2-11-16,2 1-12 0,0 5-6 15,-1-1-4-15,6 4-2 0,-1-4-1 16,2 6-2-16,0-6 9 0,2 3 10 16,0-2 8-16,3 0 1 0,4-3 3 15,-1-1 1-15,0-3-9 0,2-2-9 16,-2-5-7-16,-1-2-1 0,4-5-3 15,-5 1 0-15,2-4-2 0,-4-2 0 16,-2 0-1-16,-2-2 2 0,-2-4-2 16,-3 6 2-16,0-2 1 0,-6 0-3 15,0 2 2-15,-3 0 0 0,-2 2-1 16,-4 4 1-16,-2 1-2 0,0 4 1 16,-4 4 0-16,0 0-1 0,0 9-1 15,2-2-2-15,0 3-2 0,4 2-16 16,0 1-27-16,2 3-39 0,1 0-53 15,6 3-71-15,-4-1-120 0,4 0-240 16,-3 3-137-16,2-3-53 0,1 3 3 16,3 1 49-16,0-4 105 0</inkml:trace>
          <inkml:trace contextRef="#ctx0" brushRef="#br0" timeOffset="30610.98">4490 1651 272 0,'-2'0'391'0,"0"3"38"0,2-3-11 0,-3 0-40 16,3 2-99-16,0-2-80 0,0 2-52 16,0-2-33-16,0 0-22 0,0 3-16 15,0 1-10-15,0-2-5 16,0-2 0-16,3 5 9 0,-3-3 5 15,0 1 9-15,0 1 7 0,0 3 4 0,0-3 8 16,0 2 5-16,0 0 2 0,2 2 0 16,0 0-6-16,-2 2-6 0,0 0-11 15,0 3-10-15,0 3-9 0,-2-1-9 16,0 2-5-16,2 2-3 16,0-1 0-16,0 5-4 0,0-3-3 0,0-1-6 15,0 1-3-15,0-2-5 0,2-2-5 16,0-2-6-16,-2-4-4 0,2 1-3 15,0-6 0-15,0 0 1 0,1-5 2 16,2-2 1-16,-1-6 1 16,2 0 0-16,-2-2-4 0,2-2-5 0,0-4-4 15,-1 0 0-15,4-1-2 0,-3-1-1 16,0 0-1-16,-1 0 0 0,4 2 0 16,-3 2 0-16,1 2-1 15,-3-1-1-15,3 7-8 0,-1-2-19 16,-2 3-33-16,2 5-52 0,-2 0-71 0,-2 2-105 15,0 3-223-15,-2-5-150 0,2 6-58 16,1-1 6-16,2 2 46 0,-1 0 93 16</inkml:trace>
          <inkml:trace contextRef="#ctx0" brushRef="#br0" timeOffset="31060.24">4744 1871 245 0,'2'3'462'0,"2"-3"50"0,-2-3 40 15,3 0-30-15,2 3-170 0,-1-5-118 16,2 0-74-16,0-1-49 0,-1-1-36 0,5-2-27 15,-3-1-18-15,1-2-14 16,-2-2-7-16,1-2-2 0,-2 3-3 16,0-3-2-16,-2 1 0 0,-3 3 7 15,0-4 6-15,-1 4 6 0,-2 2 10 0,-1-3 7 16,0 3 3-16,-6 1 0 0,4 7-1 16,-3 0 0-16,-2 2 3 15,3 2 4-15,-4 7 5 0,0 0 9 16,2 7 7-16,-2-2 8 0,2 10 10 15,2-4 10-15,-1 6 6 0,4 0 5 0,1 0 5 16,2-2-1-16,2 3-7 0,1-4-13 16,4 0-14-16,-1 0-15 15,4-8-15-15,-2 0-15 0,0-2-21 16,2 1-50-16,-2-8-95 0,-3-2-197 16,0 0-263-16,-1-1-149 0,-4-3-70 0,0 0 0 15,0 0 67-15,-2-7 181 16</inkml:trace>
        </inkml:traceGroup>
        <inkml:traceGroup>
          <inkml:annotationXML>
            <emma:emma xmlns:emma="http://www.w3.org/2003/04/emma" version="1.0">
              <emma:interpretation id="{BEBD06DC-1C22-499A-AD68-DF4D5C7B3F40}" emma:medium="tactile" emma:mode="ink">
                <msink:context xmlns:msink="http://schemas.microsoft.com/ink/2010/main" type="inkWord" rotatedBoundingBox="19041,12873 21910,12784 21947,13996 19078,14084"/>
              </emma:interpretation>
              <emma:one-of disjunction-type="recognition" id="oneOf12">
                <emma:interpretation id="interp40" emma:lang="" emma:confidence="1">
                  <emma:literal/>
                </emma:interpretation>
              </emma:one-of>
            </emma:emma>
          </inkml:annotationXML>
          <inkml:trace contextRef="#ctx0" brushRef="#br0" timeOffset="41054.57">5614 1665 91 0,'0'-4'234'0,"0"4"22"15,0-3 8-15,0 3-11 0,0-2-21 16,0 2-34-16,0 0-51 0,0-2-44 16,0 2-31-16,-2 0-19 0,-1 0-17 15,3 0-6-15,0 0-4 0,0 0-3 16,0 0 0-16,-1 0-2 0,-1 0 0 16,2 0-4-16,0 0-4 0,0 0-5 15,-1 0 3-15,1 0 0 0,0 0 2 16,-3 0 0-16,3 0 7 0,-2 0 1 15,2 0 3-15,0 0-1 0,-2 0 1 16,2 0 0-16,0 0 0 0,0 0-4 16,-2 0-2-16,2 0-4 0,-3 0-2 15,3 0-3-15,0 0-1 0,0 0-3 16,0 0-3-16,0 0-1 0,0 0-1 16,0 0 2-16,0 0-1 0,0 0-1 15,0 0 2-15,-1 0 1 0,1 2-1 16,0-2-2-16,0 0 7 0,0 0 0 15,0 0 0-15,-2 0 3 0,2 0 0 16,0 0-1-16,0 0-2 0,0 0-3 16,0 0-2-16,0 0-2 0,0 0 2 15,0 0-2-15,0 0 0 0,0 0 0 16,0 0 0-16,0 0 0 0,0 0 3 16,0 0-2-16,0 0 5 0,0 0-1 15,0 0 3-15,0 0 1 0,0 0-1 16,0 0 0-16,0 0-2 0,0 0-1 15,0 0-1-15,0 0 0 0,0 0-1 16,0 0-2-16,0 0 0 0,0 0-1 16,0 0 0-16,0 0-1 0,0 0 0 15,0 0 1-15,0 0 1 0,0 0 0 16,0 0-1-16,0 0 0 0,0 0 0 16,0 0 1-16,0 0-1 0,0 0 0 15,0 0 1-15,0 0 0 0,0 0 0 16,0 0-1-16,0 0 0 0,0 0 0 15,0 0-1-15,0 0-1 0,0 0 1 16,0 0 0-16,0 0 1 0,0 0 0 16,0 0 0-16,0 0 0 0,0 0 1 15,0 0 1-15,0 0-1 0,0 0 0 16,0 0 0-16,0 0 0 0,0 0 0 16,0 0 1-16,0 0 0 0,0 0 0 15,0 0 2-15,0 0-1 0,0 0 2 16,0 0-2-16,0 0 1 0,0 0 2 15,0 0-1-15,0 0-2 0,0 0-1 16,0 0 2-16,0 0-3 0,0 0 0 16,0 0 5-16,0 0 0 0,0 0-1 15,0 0 0-15,0 0 2 0,0 0-2 16,0 0-1-16,0 0-3 0,0 0 0 16,0 0 0-16,0 0 0 0,0 0-1 15,2 0 0-15,-2 0 0 0,0 0 2 16,0 0 1-16,0 0-1 0,0 0 1 15,0 0 3-15,0 0 0 0,0 0-1 16,0 0 1-16,0 0 0 0,0 0-2 16,0 0 0-16,0 0-2 0,0 0 2 15,0 0-3-15,0 0 0 0,0 0 1 16,0 0 0-16,0 0 0 0,0 0-1 16,0 0 1-16,0 0 4 0,0 0 1 15,0 0-1-15,0 0-1 0,0 0 1 16,0 0 0-16,0 0 0 0,0 0-2 15,0 0 4-15,0 0-2 0,0 0 1 16,0 0 1-16,0 0-3 0,0 0 0 16,0 0-1-16,0 0-2 0,0 0 0 15,0 0 1-15,0 0-1 0,0 0 2 16,0 2 3-16,0-2 2 0,0 0 4 16,0 3-1-16,0-3 4 0,1 4-2 15,-1-2-1-15,0 0-1 0,0 1-2 16,3-3 5-16,-3 2 3 0,0-2 3 15,0 3 5-15,0-1 3 0,0 0 1 16,0 2-2-16,0-1 0 0,0-1-2 16,0 3-3-16,0-2-2 0,0 2 1 15,0-4 1-15,2 5 3 0,-2 0 2 16,0-2 3-16,0 4 6 0,0-4 2 16,0 3 4-16,0 0-1 0,0 0 3 15,0 2 4-15,0-2-2 0,0 1-2 16,0-1-3-16,0 4 0 0,0-5-6 15,0 7 1-15,0-4 2 0,0 1-1 16,0 2 4-16,0-1 3 0,0 1 1 16,2 1-3-16,-2 3-5 0,0-3-3 15,2-3-5-15,1 3-6 0,-3 0-6 16,1 0 1-16,-1-1 0 0,3-2 1 16,-3 3 1-16,3-3-2 0,-1 3 3 15,-2-3-1-15,0-2-3 0,0 2-3 16,2-4-1-16,-2 1-1 0,0-2-5 15,2 1-2-15,-2-1 0 0,0-3-3 16,0 1-1-16,0 0-2 0,0-3 3 16,0 0-2-16,0 0 1 0,0 0-1 15,0 0 2-15,0-6-2 0,0 4 1 16,0-3 0-16,-2-1-1 0,2-1 0 16,0 2-1-16,0-6 0 0,0 4 0 15,2-4 0-15,-2 2 0 0,1 0 0 16,-1-5 0-16,3 5 0 0,-1-1-1 15,0-2 1-15,1-1 0 0,2 0 0 16,-1 0 0-16,0-3 0 0,2 4 0 16,0-1 0-16,0 0 1 0,2-1-1 15,0 0 0-15,-3 4 0 0,5 0 0 16,1-3 0-16,-3 3 0 0,-1 2 0 16,5-1 0-16,-7 2 0 0,3 2 0 15,0 3 0-15,-2 0-1 0,-2-2 0 16,2 1 1-16,-3 1 0 0,2 2 2 15,-5 0-1-15,2 0 2 0,-2 0 0 0,2 0-1 16,-2 0 0-16,-2 2 1 16,2-2-3-16,0 0 0 0,-2 0-1 15,2 0-19-15,0 0-34 0,0 3-54 16,0-3-68-16,-5 0-204 0,5 0-198 16,0 0-95-16,0 0-25 0,0 0 20 0,0 0 54 15,0 0 192-15</inkml:trace>
          <inkml:trace contextRef="#ctx0" brushRef="#br0" timeOffset="41420.74">5893 1777 276 0,'0'1'483'0,"0"5"56"0,0 2 45 15,-1 0-20-15,1 2-183 0,0 0-116 0,0 3-76 16,0 2-48-16,0 0-41 0,1 1-28 15,-1-3-26-15,3 2-15 16,-1-2-13-16,0 0-5 0,0 0-6 16,-1-3-1-16,-1-2-4 0,3 2-5 15,-1-6-27-15,-2 4-41 0,0-4-69 0,-5 3-189 16,2-7-168-16,3 0-88 16,-2 0-22-16,-3-3 13 0,2-2 57 15</inkml:trace>
          <inkml:trace contextRef="#ctx0" brushRef="#br0" timeOffset="41603.83">5876 1487 424 0,'0'-13'497'0,"1"3"36"0,-1 2 17 15,3 1-107-15,-1 2-191 0,0 0-116 16,0 2-90-16,1-2-92 0,-2 5-180 15,-1 0-159-15,0 0-88 0,2 5-45 16,-1 3 3-16,2 0 43 0</inkml:trace>
          <inkml:trace contextRef="#ctx0" brushRef="#br0" timeOffset="42495.02">6027 2232 150 0,'0'0'385'16,"0"-3"45"-16,3 1 19 0,-3-1-43 15,2-1-133-15,0-2-107 0,-2-1-67 16,2-1-42-16,-1-6-23 0,4 5-13 16,-3-1-6-16,0-3 2 0,1-3 2 15,0 2 5-15,1-3 4 0,0-1 4 16,-1 4 2-16,4-7 1 15,-1 3 2-15,-2-4 0 0,2 6 0 0,2-5 3 16,-3 4 4-16,4-4 3 0,-1 3-5 16,-2 2-4-16,2 4-6 0,-3-1-9 15,0 2-9-15,2 4-5 0,-6-2-4 16,2 5 0-16,2 1 3 0,-1 1 8 16,-3 2 4-16,4 0 6 15,-5 0 5-15,2 2 4 0,0 3 2 0,-1-3-1 16,-1 7 2-16,0-4-2 0,0 3-4 15,0 2-1-15,0 3-3 0,0-3-3 16,0 3-4-16,0-3-3 0,0 3 0 16,3-2-2-16,-3-1-6 0,0 0-1 15,0-3-5-15,2 1-1 0,0-3-3 16,-2-2 0-16,4-1 0 0,-2-4 0 16,0-1 2-16,2-2-2 0,0-6 4 15,2 1-3-15,0-2 0 0,0-1 0 16,2-3 0-16,0 4 1 0,-3-1-2 15,2 3 0-15,-3-1 0 0,1 4-3 16,0 1 2-16,-1 4 1 0,0-1 1 16,0 3-1-16,1 3 3 0,-4-1 0 15,1 7-3-15,0-2 3 0,2 1 1 16,-4 4 5-16,2-1 8 0,1 1 2 16,0-4 4-16,-1 3-1 0,0-3-1 15,1-1-5-15,0-4-8 0,1-3-1 16,1-3-2-16,-1-2-2 0,3-5 1 15,1-1-1-15,-3-4-1 0,6-1 0 16,-1-2-1-16,0 0-1 0,-2 2 0 16,2 2-1-16,0 2-1 0,-2 4 2 15,-2 0 0-15,-1 5 0 0,0 6 3 16,0 1-2-16,0 2 2 0,-1 4 6 16,0 0 3-16,-1 2 4 0,0 2-1 15,-1-1 0-15,0 2 2 0,-2-2-9 16,2 3-5-16,-2-4-17 0,0 1-32 15,-2 0-54-15,0-3-108 0,0-3-200 16,-2 4-145-16,1-6-64 0,0 4-6 16,1-5 29-16,0 2 97 0</inkml:trace>
          <inkml:trace contextRef="#ctx0" brushRef="#br0" timeOffset="43428.29">6586 1762 384 0,'5'-4'448'0,"-4"-1"41"0,1 3-4 15,-1-3-68-15,4 2-141 0,-3-1-90 16,1 0-52-16,2 1-27 0,-3-1-19 15,4-2-14-15,-2 4-8 0,2 2-5 16,-3-3 5-16,4 2-2 0,-1 1-1 16,-2 0 0-16,2 1 0 0,2 2 2 15,-3 2-7-15,4 2-8 0,-1 1-6 16,0 3-5-16,0 2-10 16,0 0-5-16,0-1-5 0,-2 0 3 0,0 5-1 15,0-2 1-15,-1 0 6 0,0-2-6 16,-3 0-1-16,3-1-3 0,-4 2-3 15,1-7-4-15,-1 1-4 0,2 0-1 16,-3-1-2-16,2-2-1 0,-2-2 1 16,0 2 2-16,0-2-2 0,0-3 0 15,0 2-2-15,0-2 0 0,-2-2-1 16,-1 2-1-16,2-3 0 0,-1 1 0 16,1-1 0-16,-4-2 0 0,1 2 0 15,0-2 0-15,0-3 0 0,-2 3 0 16,2 0 0-16,-2 0 0 15,0 0 0-15,0 2 2 0,0 1 3 0,-1-1 3 16,3 0 0-16,-3 3 7 0,-1 3 3 16,4 0 5-16,-2-1-1 0,0 4 0 15,1-2 0-15,0 4-2 0,1 3-7 16,0-4-5-16,2 4 0 0,0 0 4 16,0-2 3-16,2 1 7 0,2 0 5 15,-2-1 7-15,2 4 1 0,1-4-5 16,2 1-3-16,-3-2-1 0,4 0-4 15,0-1-2-15,0-1 0 0,2-1-3 16,0 0-3-16,0-3-2 0,0-2-5 16,2 0-2-16,0 0-2 0,-2-2-3 15,0-1-32-15,0 1-59 0,-4-1-93 16,2 1-238-16,-6 2-201 0,0 0-98 16,2-2-29-16,-2 2 30 0,1-6 76 15,2 1 232-15</inkml:trace>
          <inkml:trace contextRef="#ctx0" brushRef="#br0" timeOffset="43951.46">6873 1728 210 0,'0'-3'454'0,"3"3"57"0,-1 0 38 0,-2 0-23 15,0 3-152-15,2-1-114 0,-2 3-69 16,0 0-41-16,0 3-23 0,2 2-16 16,-2 1-13-16,2 2-8 15,-2 5-6-15,0 0-3 0,2 2-2 16,-2 3-1-16,0 0-2 0,2 0-3 0,-1 0-9 15,-1 1-3-15,3-7-12 16,-1 1-10-16,0-4-11 0,0-4-8 16,-1-3-6-16,2-1-5 0,1-10-2 15,1-5-4-15,-4-1 2 0,7-9-2 16,-3-4-3-16,2 0 1 0,3-3-1 0,-1-2 0 16,0 2 0-16,-1 4 0 0,1 0-1 15,0 3 1-15,-1 2-2 0,0 8 1 16,-1 2 0-16,0 0 1 15,-3 5 0-15,4 2 1 0,-4 5 0 16,2 3 1-16,-4 3 1 0,2-4-1 0,-4 6 0 16,2 4-1-16,-4-5 0 0,2 5-1 15,-2-2 0-15,0 1-1 16,0-1 0-16,0 0-17 0,-1-2-29 16,0 0-42-16,1-2-58 0,-3 0-84 0,2-2-195 15,1-4-161-15,0 3-67 0,2-4-10 16,0-4 30-16,0 0 69 15</inkml:trace>
          <inkml:trace contextRef="#ctx0" brushRef="#br0" timeOffset="44743.35">7336 1986 258 0,'2'3'484'0,"-2"-2"60"16,2 3 41-16,-2 1-23 0,-2-1-168 15,0 0-115-15,-2-2-72 0,0 6-41 16,0-3-20-16,-3 3-17 0,-3 0-8 16,0 5-5-16,-1-1 0 0,-4 7-3 15,-1-1 0-15,-4 5-7 0,1 4-7 16,1 2-10-16,-4 4-18 0,0 0-16 16,2 3-15-16,2 0-14 0,2-1-10 15,1 0-8-15,4-3-6 0,3-2-4 16,4-1-25-16,1 0-50 0,3-4-67 15,3-4-97-15,1-5-238 0,4-2-184 0,2-3-78 16,1-4-4-16,2-3 41 0,0-4 82 16,3 0 229-16</inkml:trace>
          <inkml:trace contextRef="#ctx0" brushRef="#br0" timeOffset="44460.23">7226 1815 204 0,'-2'-1'454'0,"2"1"58"15,-2 1 46-15,-1 2-20 0,2-1-143 16,-1 4-108-16,0-2-66 0,0 4-43 16,-1-1-25-16,3 4-15 0,3-1-18 15,-1 1-20-15,2 1-11 0,2-1-14 16,1 1-12-16,2-1-12 0,1-4-3 16,4 4-9-16,0-6-6 0,1-3-4 15,-2-2-5-15,1-2-7 0,-1-3-7 16,0-6-3-16,-3-2-3 0,0 0-1 15,-2-5-1-15,0 0-2 0,-2-2 2 16,-2-2-2-16,-2-4 0 0,-2 3 0 16,-2-1-7-16,-2 1-5 0,-2 3-4 15,-2 2 1-15,0 5-2 0,-2 6 0 16,-3 4 3-16,2 3 1 0,1 5-5 0,-2 6-21 16,-1 4-25-16,4 2-42 15,2 1-48-15,0 2-76 0,1 2-171 0,4-4-149 16,0 2-62-16,2-2-9 0,2-1 27 15,0-4 63-15</inkml:trace>
          <inkml:trace contextRef="#ctx0" brushRef="#br0" timeOffset="45508.42">7740 1814 243 0,'-3'-4'423'0,"0"4"45"0,1 0 19 16,-2 0-37-16,1 0-136 0,0 4-97 15,1-3-53-15,-3 2-29 0,4 2-21 16,-3 0-13-16,2 0-10 0,0 2 0 16,0 1-1-16,-3 2 1 0,4 0 9 15,-1 1 2-15,2-1 2 0,0 3-3 16,0 0-4-16,2 2-3 0,-1 1-7 16,4-3-8-16,1-4-10 0,-2 4-11 15,4-4-12-15,-2 0-14 0,3-1-9 16,0-6-8-16,1-2-6 0,2-5-1 15,-3-2-2-15,4-4-2 0,-3-4 0 16,-2 0-1-16,0-3-1 0,-4-3 0 16,-1 4 0-16,0-4-1 0,-6 3 1 15,2 0 1-15,-3 1-1 0,-4-2 0 16,0 4-1-16,-2 0 0 0,0 2 0 16,-2 4 2-16,2 2 2 0,-2 5 0 15,4 4 1-15,0 1 0 0,0 8 0 16,2-2-4-16,2 9-2 0,2 0-14 15,2 1-30-15,2 3-41 0,-1-2-59 16,4 4-82-16,-3-4-203 0,1-2-174 16,4-2-74-16,-1-3-12 0,2-6 30 15,-3-2 69-15,5-5 194 0</inkml:trace>
          <inkml:trace contextRef="#ctx0" brushRef="#br0" timeOffset="45955.37">7933 1674 406 0,'1'3'506'0,"2"1"56"0,-3 5 41 16,5-1-78-16,-5 2-168 0,2 2-104 15,-2 3-60-15,3 1-39 0,0 2-30 16,-1 2-18-16,0-2-12 0,1 1-7 16,0-2-4-16,-1 1-5 0,2-2-9 15,-2-7-10-15,0 5-14 0,0-10-11 16,2 2-8-16,0-4-1 0,-1-2-5 16,2-5-2-16,2-2-1 0,-3-4-3 15,3 1-7-15,1-6-3 0,2 3-2 16,-2 1-1-16,2 2-1 0,0 2 1 15,-1 2-1-15,1-1 0 0,0 1 3 16,-1 10 1-16,-2-2 5 0,2 6 6 16,-3 3 5-16,1-1 2 0,-4 2 0 15,-3 1 2-15,2 5-7 0,-4-3-4 16,0 1-6-16,1 1-4 0,-4-1-25 16,3-3-48-16,-3-1-71 0,2-4-114 15,-4-3-232-15,4-2-166 0,-3-6-68 16,6 3-1-16,0-7 47 0,2-3 100 15</inkml:trace>
          <inkml:trace contextRef="#ctx0" brushRef="#br0" timeOffset="46282.35">8236 1850 314 0,'4'2'495'0,"2"2"57"16,0 3 44-16,-1-2-32 0,0 4-180 15,0-2-110-15,2 3-68 0,-1 0-40 16,2 1-25-16,-3-1-20 0,5 0-18 16,2 1-14-16,-3-5-11 0,3 1-13 15,2-5-13-15,1-2-16 16,0-2-9-16,1-3-10 0,-2-6-4 0,0-5-5 16,1 1-3-16,-6-5-2 0,-1-4-1 15,-4 4-1-15,-1-5-1 0,0 2 0 16,-6 0 0-16,0-1 0 15,-5 3 0-15,-2 6 2 0,-5 1-1 16,2 6 0-16,-3 5-1 0,-1 3 0 0,0 11-4 16,3 2-26-16,-2 3-51 0,1 10-85 15,2 0-256-15,0 4-172 0,2-1-87 16,3 7-27-16,6-3 24 0,0 1 74 16</inkml:trace>
        </inkml:traceGroup>
      </inkml:traceGroup>
      <inkml:traceGroup>
        <inkml:annotationXML>
          <emma:emma xmlns:emma="http://www.w3.org/2003/04/emma" version="1.0">
            <emma:interpretation id="{1791BFCC-A138-4E1F-AB68-243A393173D9}" emma:medium="tactile" emma:mode="ink">
              <msink:context xmlns:msink="http://schemas.microsoft.com/ink/2010/main" type="line" rotatedBoundingBox="13510,13924 22588,13860 22595,14911 13517,14975"/>
            </emma:interpretation>
          </emma:emma>
        </inkml:annotationXML>
        <inkml:traceGroup>
          <inkml:annotationXML>
            <emma:emma xmlns:emma="http://www.w3.org/2003/04/emma" version="1.0">
              <emma:interpretation id="{A04B6FB8-D4AD-4847-8C7C-E45DFCE69610}" emma:medium="tactile" emma:mode="ink">
                <msink:context xmlns:msink="http://schemas.microsoft.com/ink/2010/main" type="inkWord" rotatedBoundingBox="13510,13924 16055,13906 16062,14911 13517,14929"/>
              </emma:interpretation>
              <emma:one-of disjunction-type="recognition" id="oneOf13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75862.69">209 3031 28 0,'3'0'273'15,"-3"0"40"-15,0 0-9 0,0 0-23 16,0 0-45-16,0 0-64 0,0 0-52 15,0 0-32-15,0 0-22 0,0 0-15 16,2 0-2-16,-2 0-3 16,2-4 3-16,-2 4 2 0,0-1 11 0,2 1 3 15,-2 0 2-15,2 0 0 16,-2 0-2-16,0 0-1 0,2 0-5 16,-2 0-7-16,0 0-6 0,0 0-8 0,0-3-3 15,-2 3-8-15,2 0-4 0,-2-3-5 16,0 3-3-16,2 0-1 0,-4-2-1 15,1 2-1-15,2 0 1 0,-1-3-2 16,-2 3 3-16,-2-2 0 0,2-1-1 16,-2 1 5-16,0-2-1 0,-1 2 1 15,2 0-4-15,-1-3-1 0,-2 2 2 16,1 0-2-16,0-1-2 0,1 4 1 16,-2-3 0-16,2 1 0 0,0 0-1 15,0 2-3-15,-1 0 2 0,2 0-3 16,-1 2 0-16,0 0-2 0,0 1 1 15,3 0-2-15,-2 1 1 0,0 1 1 16,4-2 4-16,-1 5 1 0,0-3 1 16,0 0 2-16,0 3-1 0,2-3-3 15,0 0-3-15,0 3-1 0,0-3 0 16,2 2-1-16,0 0 0 0,0-1 2 16,1 0 2-16,2 1 5 0,-3 1-1 15,1-3 2-15,4 2 3 0,-2-1 1 16,0 1 1-16,3-2-1 0,0 3-1 15,-2 0-1-15,4-3-1 0,0 3-2 16,0-4-5-16,0 2 1 0,2-1-3 16,-2 0-4-16,0 2 3 0,2-4-3 15,-1 3-1-15,0 1 0 0,-1-2 0 16,2 1 4-16,-4 1 3 0,0-1 6 0,-2 4 6 16,1-5-2-16,0 3 3 0,-2-1-1 15,-2 3-5-15,-2-2-1 0,-1-1 2 16,0 1 3-16,0 0 3 15,-3 3 4-15,2-4 1 0,-6 2-1 16,1 0-4-16,-3-1 3 0,-1-2 1 0,1 3 3 16,-3-4 2-16,0 0 2 0,-2-2-2 15,-1 0-5-15,2-3-6 16,0 2-7-16,0-2-5 0,0-2-2 16,2 2-4-16,1-3-1 0,2-2-2 15,0 2-2-15,2-2-12 0,0 3-21 0,5 2-36 16,-4-3-42-16,3-1-59 0,0 4-176 15,2 0-179-15,0 0-75 16,0 0-19-16,2-1 14 0,0-4 45 16,3 5 170-16</inkml:trace>
          <inkml:trace contextRef="#ctx0" brushRef="#br0" timeOffset="76399.89">424 3236 87 0,'0'0'421'16,"0"3"59"-16,0-3 42 0,0 0 14 15,0 1-135-15,0-1-125 0,0 0-76 16,-3 3-43-16,2-3-25 0,-1 3-19 16,2-3-13-16,-2 6-15 0,2-5-9 15,-5 2-8-15,5 2-7 0,0 0-10 16,0 0-8-16,0 3-9 0,3 0-8 16,-1 0-7-16,0-1-5 0,1 4-3 15,4-3-3-15,-4 2 0 0,4-4-2 16,1 3 2-16,0-4-2 0,2 0 0 15,0-2-3-15,4 0 1 0,-2-6-2 16,2-2 0-16,1 1 1 0,-2-9-2 16,3 4-1-16,-3-5 1 0,0 0 1 15,-3-4-2-15,0-3 1 0,-4 3 1 16,-2 1-2-16,-2-4 2 0,-2 3 1 16,-4 0-1-16,-4 0 6 0,0 3 6 15,-4 2 12-15,-1 1 5 0,0 1 9 16,-3 6 7-16,2 0-3 0,0 5-8 15,0 3-9-15,2-1-7 0,0 5-10 16,3 2-10-16,2 3-26 0,3 1-39 16,2 0-54-16,0 5-78 0,2-6-197 15,2 1-180-15,-2 0-76 0,3-2-15 16,4-1 28-16,-1-2 61 0</inkml:trace>
          <inkml:trace contextRef="#ctx0" brushRef="#br0" timeOffset="76997">854 3056 354 0,'-2'-2'429'0,"-1"-2"43"15,3 3-13-15,-3-2-52 0,-1 1-128 16,1-2-83-16,-2 0-46 0,-1-1-29 15,0 5-19-15,0-4-13 0,-2 3-12 16,0 1-7-16,0 1-10 0,0 3-7 16,0 1-6-16,-1 0-6 0,2 3-7 15,-2-1-5-15,4 0-7 0,0 2-6 16,2-2-7-16,1 4-3 0,2-1-3 16,2 1-3-16,1-2 0 0,2 1 0 15,0 1 0-15,6 1 0 0,-3-1 0 16,2 1 2-16,0-1-2 0,3-1 3 15,0 3-1-15,0-2 0 0,2-1 3 16,-1-1-3-16,-2-1 2 0,0 2 0 16,-3 1-1-16,0-4 0 15,-3 4-1-15,-1 2 2 0,-5-6 0 0,0 4 9 16,0 2 6-16,-5-7 5 0,-1 7 4 16,-3-1 2-16,0-6 0 0,-1 2-6 15,0 0-9-15,-3 0-4 0,0-5-7 16,2-1-12-16,-2-2-23 0,1-2-34 15,2-1-48-15,0-3-97 0,4-1-184 16,-1 0-132-16,4-3-57 0,3-2-4 16,0-2 21-16,3-1 89 0</inkml:trace>
          <inkml:trace contextRef="#ctx0" brushRef="#br0" timeOffset="77578.07">862 2840 253 0,'3'-8'470'16,"4"2"62"-16,-1 4 48 0,3-3-13 16,0 5-174-16,-1-6-116 0,8 6-76 15,-2-2-55-15,4-1-44 0,2 1-34 16,2 2-27-16,-2 0-14 0,1-3-21 16,2 3-36-16,-3 3-56 0,-4-3-110 15,0 2-203-15,-4 3-136 0,-2 1-63 16,0 4-6-16,-3-2 31 0,2 5 96 15</inkml:trace>
          <inkml:trace contextRef="#ctx0" brushRef="#br0" timeOffset="77347.4">992 2496 97 0,'0'-8'438'15,"0"5"62"-15,0 3 42 0,0 3 32 16,0 2-159-16,0 5-134 0,0 6-79 15,2 2-44-15,-2 5-29 0,2 5-21 0,1 2-18 16,0 6-11-16,1 5-6 16,1 0-8-16,-4 3-3 0,3 2-6 0,0 0-2 15,-2 3-7-15,-2 0-5 16,3-6-5-16,-3 3-9 0,5-5-7 16,-5-3-7-16,0-2-7 0,0-2-4 0,0-8-27 15,0-4-45-15,0-3-58 16,-5-7-94-16,4-4-179 0,1-8-167 15,-4-6-66-15,-2-1-4 0,0-6 33 16,-3-4 76-16</inkml:trace>
          <inkml:trace contextRef="#ctx0" brushRef="#br0" timeOffset="78145.05">1309 3056 357 0,'3'0'474'0,"-1"3"47"0,0 1 35 16,1-4-75-16,2 0-169 0,2 0-100 16,-4 0-54-16,5 0-34 0,0 0-22 15,-3 0-15-15,7 1-11 0,-3 4-11 16,-1 3-11-16,2 0-13 0,0 2-9 15,0 3-5-15,-4-1 0 0,3 4-1 16,-6 1 1-16,1 2 1 0,-2-1-1 16,0 2-4-16,-2-2-4 0,0 0-6 15,-2 0-5-15,2 0 1 0,-5-5-3 16,2-1 0-16,2-1-4 0,-4-4 0 16,1-1-1-16,1-6-1 0,-2 0-1 15,0-8 0-15,0-1-1 0,-3 0 0 16,2-1-1-16,-4-3 2 0,2 0 1 15,-2 2 0-15,0 1 0 0,0 2 0 16,1 2 0-16,-4 0 0 0,1 4 0 16,2 2-1-16,0 5 1 0,-3 3 0 15,4-1 0-15,1 3 0 0,-1 3 0 16,4 0 0-16,1 0 0 0,0-1 6 16,4 2 5-16,0-2 5 0,4-1 6 15,0-1 7-15,1-2 7 0,5-2-3 16,-1-1-1-16,3-2-3 0,0 0-5 0,2-3-8 15,1-3-5-15,1 0-5 16,1 2-8-16,-1-3-31 0,0 2-58 16,-4 0-96-16,-2-3-230 0,-2 0-162 15,-2 1-84-15,3-2-18 0,-5-1 32 16,3 3 86-16</inkml:trace>
          <inkml:trace contextRef="#ctx0" brushRef="#br0" timeOffset="78624.2">1620 3059 268 0,'0'0'449'0,"0"4"51"16,0-3 38-16,0 10-47 0,0-4-161 16,0 9-106-16,0-1-63 0,0 2-45 15,0 2-30-15,0 1-18 0,0 3-11 16,0-2-10-16,0 2-5 0,0-1 4 16,0-1-2-16,2-2-4 0,0-4-7 15,-2-3-3-15,2-1-3 0,0-3-9 16,-1-6-7-16,6-4-4 0,-4-6-2 15,4-5-3-15,1-3 1 0,0-2-3 16,4 0 0-16,0-1 0 0,-2 1-2 16,2 0 2-16,-2-1-1 0,2 7 1 15,-2 3 0-15,0 0 11 0,-2 6 9 16,0 0 8-16,-1 9 6 0,0-1 6 16,-1 2-1-16,-3 4-8 0,2 2-8 15,-3 2-6-15,1 3-8 0,-3-2-2 16,3 1-4-16,-3 1-2 0,-3 0-7 15,3-2-29-15,-1-1-45 0,-1-5-69 16,-2-2-203-16,-2-6-172 0,4-2-86 16,-2-2-23-16,2-6 18 0,2-2 59 15</inkml:trace>
          <inkml:trace contextRef="#ctx0" brushRef="#br0" timeOffset="79006.03">1913 3082 174 0,'7'-3'486'15,"-1"3"71"-15,1-2 50 0,0 0 42 0,-1 2-182 16,2-3-137-16,-3 0-76 0,7 3-53 16,-8 0-40-16,6 0-31 0,-1 0-25 15,-1 3-26-15,0 0-16 16,-2-1-14-16,2 3-6 0,-4 3-6 15,1 0-7-15,-2 0-7 0,-2 1-5 0,2 2-5 16,-3 1-5-16,0 1-3 0,-3 0 0 16,2-1-1-16,-1 4-2 0,1-3-2 15,-6 3 4-15,2-1-2 16,0 2-1-16,-3 1 0 0,2 3 1 16,-2 0-2-16,-1 2 0 0,4-3 0 0,-3 0 0 15,2-1 0-15,-1-3-1 16,4 1 0-16,-1-5-2 0,1-1-13 0,2-1-28 15,1-2-40-15,1-3-57 0,-1-2-62 16,-1-3-141-16,1-5-166 0,-2-1-112 16,0-1-33-16,2-4 15 0,0 1 46 15,0 0 127-15</inkml:trace>
          <inkml:trace contextRef="#ctx0" brushRef="#br0" timeOffset="79187.51">1954 3264 265 0,'2'0'487'16,"4"2"54"-16,0 1 37 0,0-1-16 16,0 3-198-16,2-2-130 0,-1 0-80 15,4 2-54-15,-1-5-35 0,0 2-27 16,1 1-30-16,-1 0-37 0,3-3-59 16,-3 3-170-16,-2-3-181 0,-3-3-98 15,2 0-38-15,-1 0 1 0,2-2 39 16</inkml:trace>
          <inkml:trace contextRef="#ctx0" brushRef="#br0" timeOffset="79318.82">2168 3295 161 0,'3'15'472'0,"2"0"50"15,-3 4 28-15,0-1 15 0,-1-1-209 16,-1-4-163-16,0 2-101 0,0-5-81 16,-1-2-99-16,-1-5-186 0,2-3-145 15,-2-4-71-15,2-3-32 0,0-6 11 16,0-5 62-16</inkml:trace>
          <inkml:trace contextRef="#ctx0" brushRef="#br0" timeOffset="79443.78">2217 3111 231 0,'5'-21'500'15,"-1"3"51"-15,0 5 27 16,-4 3-7-16,3 5-217 0,-3 1-166 0,3 4-119 16,-6 0-106-16,3 4-186 0,0 1-180 15,0 2-96-15,0 1-41 0,3 3-2 16,-1-4 43-16</inkml:trace>
          <inkml:trace contextRef="#ctx0" brushRef="#br0" timeOffset="80539.87">2442 3167 317 0,'4'0'435'0,"-2"2"46"0,1-2 3 15,-2 3-40-15,2-3-131 0,0 0-86 16,1 0-49-16,-1 0-26 0,0-3-19 16,3 1-9-16,0 2-12 0,0-6-5 0,2 4-2 15,-1-4-8-15,2 4-8 0,-2 0-10 16,3-1-7-16,-3 0-2 16,1 6-4-16,0 0 0 0,-2-1-1 15,0 6-1-15,-2 2-3 0,0 0-7 16,1 6-7-16,-4-1-12 0,1 3-8 0,-1 0-4 15,2 0-7-15,-1 0-5 0,-2 0-4 16,2 0-3-16,-2 0-1 0,0 0-2 16,2-6 0-16,-2 1-1 15,1-4 0-15,-1 0 0 0,0-2 0 16,3-1 0-16,-3-6-1 0,0 0 0 16,0 0-1-16,0-3 2 0,0-2 0 15,-3 2 0-15,3-1 2 0,-1 1-1 16,-1-3 0-16,0 1-1 0,-3 3 2 15,2-4-1-15,-1 1-1 0,-2 1 0 16,0 2 0-16,-1-4 1 0,2 4-1 0,-3 2 0 16,-2-3 0-16,2 3 0 0,-1 3 0 15,-3-1 0-15,2 1 0 0,1 2 0 16,-3-1 0-16,4 4 2 16,-2 0-2-16,2 0 2 0,2-1-1 15,2 4 6-15,-1-1 6 0,5 0 7 0,0 0 11 16,5 1 12-16,0-3 12 0,2-1 6 15,2-1 1-15,1-1-5 16,7-3-9-16,-3-4-8 0,3-1-14 16,0-2-13-16,1-1-35 0,-3 2-60 15,0 1-95-15,-4-2-249 0,-4 1-226 0,-1-3-125 16,-4 0-35-16,-2 2 17 0,-2 1 79 16,-4-3 236-16</inkml:trace>
        </inkml:traceGroup>
        <inkml:traceGroup>
          <inkml:annotationXML>
            <emma:emma xmlns:emma="http://www.w3.org/2003/04/emma" version="1.0">
              <emma:interpretation id="{CB7FC821-2F80-4E0C-BF4A-A3C16F5D8E06}" emma:medium="tactile" emma:mode="ink">
                <msink:context xmlns:msink="http://schemas.microsoft.com/ink/2010/main" type="inkWord" rotatedBoundingBox="16271,14017 18184,14003 18190,14942 16278,14956"/>
              </emma:interpretation>
              <emma:one-of disjunction-type="recognition" id="oneOf14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83197.54">4000 3082 265 0,'2'6'471'0,"-1"-1"58"0,2 2 47 0,-1 4-25 16,0-2-163-16,-2 1-108 15,2 6-67-15,0-1-46 0,-2 3-34 16,0 6-27-16,-2-1-17 0,2-3-11 15,-2 5-6-15,2-1-7 0,0-1-1 16,0 0-7-16,2-2-8 0,0-7-13 0,-2 2-10 16,2-6-8-16,1-5-7 0,4-5-3 15,-4-5-3-15,6-5 1 16,-2-3-5-16,3-4 1 0,3-4-2 16,0-2 0-16,2 3 0 0,-1-3 0 0,-2 4 0 15,2 3 0-15,-2 2 2 0,-2 4-2 16,-2 2 2-16,2 5 6 15,-2 3 10-15,-4 3 11 0,0 5 9 16,-2 4 9-16,0 0 8 0,-2 6-6 16,-2 3-7-16,2 0-12 0,-2 0-11 0,-1 2-12 15,2-5-9-15,-1-1-6 0,2-1-22 16,2-4-39-16,-1-4-54 16,2-3-71-16,-3-8-148 0,0-7-210 0,0-2-112 15,2-7-33-15,0-1 21 16,4-5 53-16,0-4 139 0</inkml:trace>
          <inkml:trace contextRef="#ctx0" brushRef="#br0" timeOffset="83715.78">4182 2934 433 0,'4'-5'567'0,"4"2"68"0,0 0 53 16,2 3-32-16,3 0-209 0,3 0-125 15,1 0-74-15,2 0-56 0,3 0-45 16,-1 0-41-16,1 3-33 0,0-3-23 16,-1 3-22-16,0-2-28 0,-4 6-50 15,-3-3-72-15,-1 2-102 0,-4-1-234 16,-5 0-180-16,1 4-81 0,-1-5-10 15,-3 4 44-15,-1-1 81 0</inkml:trace>
          <inkml:trace contextRef="#ctx0" brushRef="#br0" timeOffset="83495.36">4372 2608 325 0,'6'-14'522'0,"-2"3"63"15,-1 3 49-15,-3 6-20 0,3 2-179 16,-3 5-113-16,-3 5-66 0,3 6-33 16,-1 6-16-16,-1 6-11 0,0 9 2 15,0 1 2-15,-1 2 7 0,2 8-8 16,-1-1-16-16,0 0-26 0,0 1-31 16,-1 1-33-16,2-7-36 0,-1 3-26 15,1-7-14-15,1-2-23 0,-3-4-44 16,1-7-60-16,2-5-67 0,0-2-87 15,-2-7-105-15,-3-4-207 0,2-7-174 16,-4-6-53-16,2-1 8 0,-6-6 56 16,4-3 85-16,-1 0 218 0</inkml:trace>
          <inkml:trace contextRef="#ctx0" brushRef="#br0" timeOffset="84096.56">4552 3216 368 0,'9'12'535'0,"1"0"60"16,2-4 46-16,-1 0-25 0,2-6-220 0,0-2-133 16,0 0-72-16,4-2-48 0,-5-6-39 15,2 0-27-15,-2-4-19 0,0 2-16 16,-4-5-12-16,2 2-9 16,-7-5-9-16,4 2-6 0,-5 1-2 15,-2-3-4-15,-2 3 0 0,-5 0-2 0,4-1-6 16,-7 6-4-16,2-1-2 0,-2 5-1 15,1 5-1-15,-4 2 3 16,1 5 3-16,2 5 5 0,0 1 3 16,0 4 7-16,2 2 14 0,2 2 20 15,1 0 25-15,2 3 20 0,3-2 18 0,0 3 9 16,3-5-8-16,2-1-16 0,1 0-22 16,2-5-19-16,2 3-18 0,0-7-32 15,0 2-66-15,0-5-110 16,-4-1-273-16,0-4-194 0,-6-1-104 15,4 0-38-15,-1-1 30 0,0-4 89 0,-1-3 264 16</inkml:trace>
          <inkml:trace contextRef="#ctx0" brushRef="#br0" timeOffset="81421.87">2824 2709 200 0,'0'2'430'16,"0"1"49"-16,2-3 40 0,0 2-26 0,-2-2-139 15,2 2-103-15,1 2-58 0,-2-4-33 16,2 2-20-16,2 1-16 0,-1-3-10 16,2 0-10-16,-2 0-6 15,2-3-9-15,0 1-8 0,-1 2-11 16,4-4-14-16,-3 2-11 0,1 0-10 0,-3 2-13 16,1 0-6-16,0-3-6 15,0 3-4-15,-3 0-2 0,1 0 0 0,0 3 4 16,-1-3 8-16,0 4 9 15,-2 2 8-15,0 1 6 0,0 6 3 16,-2 0 0-16,0 2-4 0,2 3-3 0,-3 5-2 16,3 1-3-16,0 3-1 15,0 1-1-15,0 3-1 0,0-1-6 16,3 6-7-16,-3 1-3 0,2-4-5 0,0 3-2 16,0-1-1-16,0-1-2 15,-2-3 1-15,2 2-1 0,-2-3 0 0,0-1 0 16,0-2 0-16,0-4 1 0,-2 2 0 15,0-8 1-15,-2-4-1 0,-1-1 0 16,2-1-1-16,-1-2 1 16,-2-8-1-16,-1 2-1 0,0-3 0 15,-2 0 0-15,2 0 0 0,-1 0 0 0,0 0-1 16,0 0 1-16,0 2 0 0,1 1 0 16,3-2-2-16,-3 5 2 0,2 1-1 15,4-3-1-15,1 4 0 16,0-4 6-16,1 5 3 0,6-4 10 15,-2 0 4-15,4-1 2 0,1 0 5 0,2-2-6 16,2 1-2-16,3-3-6 0,-3 1-5 16,3-1-2-16,-1 3-12 0,0-1-31 15,-4 5-63-15,-4-1-101 0,-2 0-246 16,-2-4-199-16,-4-2-98 0,0 0-24 16,6-2 33-16,0-1 84 0,-2-2 237 15</inkml:trace>
          <inkml:trace contextRef="#ctx0" brushRef="#br0" timeOffset="82088.2">3208 3146 265 0,'-2'0'466'0,"-1"0"47"0,3 0 32 16,-1 3-33-16,1-1-173 0,-2 6-111 16,0 0-67-16,2-1-36 0,0 6-26 15,-2 1-16-15,-1 1-10 0,3 3-10 16,0 0-1-16,0 1-5 0,0-1 4 15,0 0-1-15,3 0 1 0,-1-2-6 16,-2-1-6-16,0-3-6 0,0-1-8 16,2-4-12-16,0-1-4 0,2-6-9 15,0 0-1-15,2-6-2 0,0-4 2 16,1-4-2-16,2-2 2 0,1-5-2 16,0 3-3-16,0-2-1 0,0 2-3 15,2 2 0-15,-4 3-1 0,2 4 1 16,-4 2 0-16,2 4 1 0,-3 3 10 15,0 3 9-15,2 4 9 0,-4 2 7 16,1 4 5-16,0 3 2 0,-2-1-7 16,-1 1-7-16,4 2-8 0,-5 0-2 15,2-3-4-15,0-2-2 0,-1-4 0 16,-1-1-2-16,3-3-1 0,1-5-4 16,1-2-3-16,-1-6 0 0,5-2 0 15,-1-5-3-15,2-3 0 0,2 3 0 16,0-3 0-16,-1 0-2 0,4 5 1 15,-3 0 0-15,0 3 1 0,-2 4 0 16,2 5 0-16,-2-2 0 0,-2 6 1 16,0-2 2-16,-2 5-2 0,-2 1 1 15,0 1 0-15,-2 2 0 0,-2 1-1 16,0-4 0-16,-2 6-1 0,-1-2 1 16,0 1-2-16,1 0-19 0,-2 2-39 15,-3-1-63-15,4-1-105 0,-4-4-237 16,4-4-160-16,-1 0-70 0,1 1-5 15,3 0 36-15,0-5 90 0</inkml:trace>
          <inkml:trace contextRef="#ctx0" brushRef="#br0" timeOffset="82573.36">3726 3300 276 0,'2'5'494'0,"0"3"49"0,0-3 38 16,1-5-22-16,2 3-191 0,-1-3-133 15,0-3-69-15,2-1-37 0,0 0-22 16,0-4-11-16,-1 1-10 0,2-1-5 15,-1-3-10-15,0 4-11 0,-2-6-6 16,-2 3-9-16,-1 0-11 0,2 0-5 16,-1-3-5-16,-2 3-6 0,-2-1-6 15,-1-2-6-15,2 6 0 0,-3-1-3 16,2-3-1-16,0 7-2 0,-2-2 2 16,0 4-2-16,0 2 0 0,-1 2 0 15,0 4 2-15,0 4 7 0,1 0 5 16,-1 3 6-16,-2 6 7 0,4-2 13 15,-1 4 11-15,1 1 14 0,0 1 12 16,3 0 15-16,0 3 5 0,0-3 0 16,2 0-10-16,2 0-12 0,0-1-16 15,2-6-17-15,3 0-13 0,0-3-13 16,-4-5-6-16,5-3-21 0,-1-5-50 16,-2 0-98-16,0-8-211 0,-4-3-236 15,0-4-141-15,-3-5-60 0,0-1 9 16,0-2 75-16,2 1 199 0</inkml:trace>
        </inkml:traceGroup>
        <inkml:traceGroup>
          <inkml:annotationXML>
            <emma:emma xmlns:emma="http://www.w3.org/2003/04/emma" version="1.0">
              <emma:interpretation id="{D7ED154D-10C1-44B7-97B4-7B6A1CE6FF25}" emma:medium="tactile" emma:mode="ink">
                <msink:context xmlns:msink="http://schemas.microsoft.com/ink/2010/main" type="inkWord" rotatedBoundingBox="19081,13989 19585,13986 19591,14760 19086,14764"/>
              </emma:interpretation>
              <emma:one-of disjunction-type="recognition" id="oneOf15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85022.87">5640 3252 231 0,'0'0'481'0,"0"-4"62"15,-2 4 50-15,0 0-3 0,0 0-174 16,0 0-121-16,2 0-80 0,-3 4-52 16,2-3-33-16,1 2-21 15,0-1-13-15,0 4-3 0,1 1-1 0,2-2-4 16,-1 6-8-16,4-3-7 0,-2-1-9 15,2 1-13-15,-1 0-9 0,7-1-8 16,-3-1-5-16,1-6 1 0,2 0-4 16,0-8-4-16,0-1-2 0,0-5 1 15,2 1-2-15,-4-8-8 0,-2 1-2 16,0 0-3-16,-3-3-2 0,-2-1 1 16,-6 4-4-16,0-1 1 0,-4 3 0 15,0 6-1-15,-3 2-1 0,-2 7 0 16,-4 6 0-16,4 1-1 0,-2 7-1 15,2 6 0-15,0 2-15 16,5 4-37-16,0 0-54 0,2-2-63 0,2-3-88 16,3-4-189-16,3-6-175 0,4-8-62 15,2-3-2-15,1-10 37 0,5 1 70 16,-4-8 187-16</inkml:trace>
          <inkml:trace contextRef="#ctx0" brushRef="#br0" timeOffset="85372.18">5867 2557 138 0,'3'-2'479'0,"-1"2"71"16,-2 2 52-16,-2 1 47 0,-1 2-165 15,3 3-129-15,-1 1-74 0,-1 3-44 16,0 2-29-16,2 4-23 0,0 3-18 0,0 2-14 16,0 2-9-16,0 7-6 15,2-2-2-15,-2 1-2 0,0 5-6 16,2-1-14-16,-2 1-18 0,1-1-17 16,-1 5-20-16,0-8-19 0,3 2-18 15,-3-1-11-15,2-4-5 0,-2-4-6 0,0-2-31 16,0-2-52-16,2-6-64 15,-2 0-87-15,0-2-103 0,0-2-217 16,0-6-182-16,0-5-60 0,0 0 5 16,0 0 54-16,3 0 88 0,4-5 209 15</inkml:trace>
          <inkml:trace contextRef="#ctx0" brushRef="#br0" timeOffset="85564.9">6011 3190 261 0,'7'5'495'16,"1"5"51"-16,-2 1 27 0,-2-3-20 15,0-1-215-15,0 1-143 0,-4-7-87 16,5 5-61-16,-5-4-61 0,0-2-84 16,-3-5-173-16,1 1-153 0,0-7-86 15,0 1-32-15,2-5 8 0,2-6 56 16</inkml:trace>
          <inkml:trace contextRef="#ctx0" brushRef="#br0" timeOffset="85689.79">6106 2852 413 0,'0'-10'587'0,"0"8"50"16,0 2 29-16,0 4-38 0,-2 2-340 16,2 0-357-16,-2 2-284 0,2 0-159 0,2 0-86 15,5 3-26-15,2-10 32 0,1 5 177 16</inkml:trace>
        </inkml:traceGroup>
        <inkml:traceGroup>
          <inkml:annotationXML>
            <emma:emma xmlns:emma="http://www.w3.org/2003/04/emma" version="1.0">
              <emma:interpretation id="{A3EB8FE3-D558-4DB1-BD81-523D2858BFE7}" emma:medium="tactile" emma:mode="ink">
                <msink:context xmlns:msink="http://schemas.microsoft.com/ink/2010/main" type="inkWord" rotatedBoundingBox="20193,13899 22588,13882 22595,14895 20201,14912"/>
              </emma:interpretation>
              <emma:one-of disjunction-type="recognition" id="oneOf16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89700.19">7966 3000 204 0,'-2'-11'472'0,"0"4"67"0,2 0 45 16,2-1 15-16,2 0-155 0,1 2-109 15,2 5-61-15,5-4-27 0,0-1-18 16,3 4-20-16,6 0-18 0,0-1-27 16,6-1-27-16,1 0-28 0,2 1-23 15,0-2-24-15,-1 3-20 0,2-3-16 16,-5 1-11-16,-2 2-34 0,-2 0-55 16,-4-1-85-16,-6 3-118 0,-2 0-249 15,-4 0-175-15,-5 3-67 0,2 1 0 16,-3 3 57-16,0 0 99 0</inkml:trace>
          <inkml:trace contextRef="#ctx0" brushRef="#br0" timeOffset="89113.01">8057 2604 331 0,'1'-3'489'0,"1"0"49"15,-2 3 32-15,0-2-50 0,0 2-173 16,1 0-100-16,-1 2-58 0,3-2-31 0,-1 3-13 16,-2 1-9-16,2-1-11 15,-2 5-11-15,0 0-9 0,0 2-6 16,0 3-2-16,0 2 0 0,0 3 0 15,0 3 5-15,-2 5 8 0,2 1 13 16,0 7 7-16,-2-3-1 0,2 6-7 16,0-1-13-16,0 6-19 0,-3-1-26 15,3-1-21-15,0 1-16 0,-1 1-12 16,1-7-5-16,0 1-5 0,0-2-3 16,0-3-1-16,-2-4-2 0,2-1-23 15,0-6-37-15,2-2-40 0,-2 1-52 0,0-9-61 16,1 0-67-16,-1-6-62 15,0-6-137-15,0-2-141 0,0-8-71 16,0-7-6-16,5 2 33 0,-3-5 65 16,1-1 165-16</inkml:trace>
          <inkml:trace contextRef="#ctx0" brushRef="#br0" timeOffset="89441.72">8210 2460 249 0,'7'-2'506'0,"-4"0"58"0,1 4 43 16,0 3 8-16,-1 3-204 0,2 5-137 16,-5 3-74-16,2 5-37 0,1 4-19 15,0 4-8-15,-1 4-1 0,0 2-3 16,0 5-6-16,0-1-8 0,-2 4-7 15,-2-2-15-15,0 3-16 0,2-2-16 16,-2 5-14-16,-3-4-15 0,2 1-14 16,1-6-7-16,-3 4-7 0,2-7-4 15,1-2-3-15,0-2-16 0,2-2-34 16,-3-5-48-16,3-3-54 0,0 0-66 16,-1-8-97-16,-2-3-192 0,-4-5-136 15,1-2-42-15,2-3 9 0,-4-6 39 16,4 2 84-16</inkml:trace>
          <inkml:trace contextRef="#ctx0" brushRef="#br0" timeOffset="90195.28">8479 3167 257 0,'3'5'525'0,"-1"-1"60"16,2-1 40-16,-3-3 12 16,4 0-210-16,0 0-150 0,2 0-90 15,-1-5-50-15,2 0-35 0,2 0-28 16,0-3-22-16,-2 1-16 0,4-4-12 0,-4 1-11 15,1-3-5-15,0 0-4 0,-3 1 0 16,1-3-2-16,-4 3-1 0,-3-5 0 16,0 4 1-16,0-2-2 15,-3 1 0-15,0 2 0 0,-1 2 0 16,-2-2 0-16,2 4 0 0,-4 3-2 0,2 1 2 16,-2 4-1-16,-1 4 0 0,2 5 1 15,0-3 0-15,-5 7 0 0,5 4 2 16,-1 4 1-16,0 0 6 0,0 2 12 15,2 3 10-15,2-4 12 16,2 4 8-16,2-3 9 0,2-2 0 0,2-1-6 16,2-1-10-16,4-4-9 0,0-6-11 15,1 1-6-15,4-4-7 16,-4-1-11-16,4-3-36 0,-4 2-55 16,2-8-80-16,-4 4-198 0,-2-5-201 15,-3 0-106-15,-1 0-32 0,2-5 24 0,-3 3 61 16,0-6 186-16</inkml:trace>
          <inkml:trace contextRef="#ctx0" brushRef="#br0" timeOffset="86867.93">6840 3111 174 0,'2'-3'444'0,"-2"1"59"0,0 2 40 15,0-4-16-15,0 2-145 0,0 2-116 16,0-2-70-16,-2 2-38 0,2 0-25 16,-3-3-14-16,2 3-9 0,-1-2-12 15,2 2-8-15,-2 0-16 0,0 2-10 16,-2-2-14-16,2 3-7 0,-2-1-5 16,0 0-1-16,1 4 3 0,-4-1 7 15,2 2 6-15,-2 1-6 0,1 2-4 16,0 1-8-16,-2 4-9 0,2 0-10 15,0 1-4-15,-1 2-5 0,3 3-2 16,-1-3 0-16,3 1 2 0,0 2 4 16,2 0 2-16,0-1 0 0,2-2-1 15,5-1 0-15,-4-1-5 0,3-5 0 16,2-2-1-16,2-3 1 0,0-1 0 16,0-5 0-16,2-4 0 0,0-3 0 15,0 0-3-15,0-4-2 0,0-2-2 16,-2-1 2-16,2 1 0 0,-4-2 0 15,0 5 5-15,0-4 3 0,-1 7 2 16,-3-4 2-16,1 6 3 0,-1 0 3 16,-3 1 1-16,4 0-2 0,-5 4-4 15,2-2 5-15,-2 4-3 0,3-2-1 16,-3 5-1-16,5 1-1 0,-3-1 0 16,2-3-3-16,1 7-3 0,2-2 5 15,1-2 9-15,0-1 7 0,2 0 4 16,0-1 2-16,2-3 0 0,0 0-6 15,0 0-9-15,-2-3-8 0,4-5-6 16,-4 0 1-16,0 1-2 0,-2-6-1 16,2 2-1-16,-2-4 0 0,-4-1 0 15,0 2-2-15,-4-2 1 0,0 1-1 16,0-1-1-16,-4 4 0 0,0-4 0 16,-4 6 0-16,0-1 2 0,-2 1-1 15,0 3-1-15,-5 2 0 0,4 3 1 16,-4-2-1-16,4 4-1 0,-1 4 1 15,2 1 0-15,-3-1-2 0,6 4 0 16,-2-1-1-16,4 4 2 0,-3-1-1 16,6 0 0-16,-2 3 1 0,2 0 0 15,2 3 1-15,0-3 0 0,2-1 0 16,0 3 0-16,0 0 0 0,2-2 0 16,0 3-1-16,2-5 0 0,0-2 0 15,1 2-2-15,-3-4 3 0,6-1-12 16,-1-4-24-16,-1 1-43 0,1-3-59 0,-2 0-73 15,3-3-111-15,-2-2-212 16,-2-2-143-16,4 0-50 0,2 0 12 16,2 2 46-16,-2 1 97 0</inkml:trace>
          <inkml:trace contextRef="#ctx0" brushRef="#br0" timeOffset="87566.47">7126 3172 97 0,'0'2'362'0,"-2"0"53"0,2 1 1 16,0-3-16-16,0 6-41 0,0-4-112 16,0 3-72-16,0-2-37 0,0 3-20 15,0-2-6-15,0 1 3 0,0 1 7 16,0 2 9-16,0-4 7 0,2 7 2 16,-2-4 2-16,2 3-4 0,0 3-12 15,2 0-14-15,-1 0-13 0,2-1-8 16,-3 2-10-16,4 1-5 0,-2-1-6 15,-1-2-6-15,4-1-5 0,-1 2-7 16,0 0-10-16,0-2-13 0,0 3-9 16,2-8-9-16,0-2-6 0,2 0-5 0,-2-8 1 15,2 3 3-15,0-4 0 16,2-6-24-16,0 1-44 0,-2 0-68 16,-2-1-100-16,-2-2-239 0,0 2-184 15,-2-5-72-15,0 6-7 0,-1-1 44 16,2 0 80-16</inkml:trace>
          <inkml:trace contextRef="#ctx0" brushRef="#br0" timeOffset="88083.13">7365 3063 322 0,'-2'0'451'0,"-1"1"43"0,3-1 5 16,-1 3-43-16,-1-1-150 0,2 4-96 15,0-4-55-15,0 3-26 0,0 3-12 16,0 0-2-16,0 0 5 0,2 1-1 16,-1 4 3-16,-1 0-2 0,0 2-7 15,0 3-12-15,3 0-11 0,-1 3-13 16,0 2-14-16,0-3-12 0,-1 0-10 16,2 4-9-16,-1-3-10 0,2-5-8 15,0 3-6-15,-2-7-1 0,2 1-5 16,0-2 1-16,-1-6-1 0,2-3 0 15,-1-4-1-15,2-3 3 0,-1-3-1 16,2-8 0-16,1 2-2 0,2-4-1 16,0-4 0-16,2 0 0 0,-2 1 0 15,0 2 0-15,1 1-1 0,-1 2 1 16,2 3-1-16,-3 3-1 0,1 0-13 16,-5 4-25-16,4 6-43 0,-3 0-58 15,0 0-108-15,-4 3-220 0,1 0-142 16,2-3-55-16,0 2-4 0,2 3 38 15,-1-2 93-15</inkml:trace>
          <inkml:trace contextRef="#ctx0" brushRef="#br0" timeOffset="88647.71">7746 3167 366 0,'5'2'527'0,"2"3"57"16,-1 0 45-16,0-2-34 0,1 0-197 16,0 2-122-16,1 0-67 0,0 1-35 15,0 1-30-15,0-2-20 0,-1 6-14 16,2-1-11-16,-2 2-16 15,0 0-11-15,-1 5-10 0,-2-3-14 0,-1 2-12 16,0 2-9-16,-1 3-8 0,-2-3-3 16,0-1-7-16,0-1-1 15,0-1-2-15,0-1-2 0,0-5-2 16,0-4 0-16,0 0-2 0,0-5-1 16,0-3-8-16,-2-3-10 0,-1-3-12 0,0-1-11 15,1-1-5-15,-4-1-2 0,0 1 3 16,-1 2 12-16,-2-1 11 0,-1 2 10 15,0 0 6-15,-2 3 3 0,2 0 3 16,-1 2 0-16,-4 3 1 16,3 0 0-16,3 3 0 0,-4-2 0 0,3 6 1 15,2-1-1-15,1 0 1 0,2 2 4 16,0 1 3-16,5 2 9 0,0 0 9 16,5-2 9-16,-3 4 12 0,4-2 8 15,0-1 6-15,1 0 4 16,3-2-2-16,2-1-7 0,-1-4-8 0,1 3-10 15,2-6-12-15,2-6-10 0,0 3-15 16,-2-1-37-16,2-4-64 0,-4 4-92 16,-2-9-185-16,-2 7-238 15,-2-2-120-15,2-2-36 0,-4 2 27 0,2-2 69 16,-2 2 176-16</inkml:trace>
          <inkml:trace contextRef="#ctx0" brushRef="#br0" timeOffset="90653.56">8754 2892 283 0,'0'8'469'0,"0"-1"63"0,0 7 42 15,0-1-30-15,0 0-161 0,0 2-115 16,0 3-66-16,0 2-39 0,0-2-27 15,0 4-22-15,0-3-16 0,0-1-16 16,0 3-12-16,0-6-11 0,2 2-5 16,1-1-2-16,-3-3 1 0,0 0 1 15,-3-6-1-15,3 4 0 0,0-6-3 16,0 1-8-16,0-4-8 0,0-2-6 16,3 0-9-16,-3-2-4 0,1-4-4 15,2-2-5-15,2-3 1 0,-1 2-5 16,2-5 0-16,-1-1-1 0,2 3-1 15,-1-3 0-15,2 2 0 0,2-3-1 16,-3 3-10-16,2 3-22 0,-4 0-46 16,2 1-67-16,-1 0-124 0,-2-2-224 15,-2 6-143-15,1 0-57 0,-2 3-2 16,-1 2 44-16,0 0 113 0</inkml:trace>
          <inkml:trace contextRef="#ctx0" brushRef="#br0" timeOffset="91075.65">8981 3156 419 0,'4'3'565'0,"1"-3"63"16,3 0 45-16,-1-6-32 0,2 2-222 15,1-4-131-15,2-3-75 0,0-2-42 16,0 2-35-16,0-7-25 0,-1 2-20 15,2-2-17-15,-1 0-16 0,-4 2-16 16,0-2-9-16,-3 4-10 0,0-2-8 16,-5 3-3-16,0 1-5 0,0-1-1 15,-5 2-4-15,2 2-1 0,-4 0 0 16,2 4-1-16,-1 3-1 0,-4-1 0 16,2 3 1-16,0 5-2 0,-2 0 0 15,0 6 2-15,0 2-1 0,-1 2 0 16,1 7 1-16,0-3 1 0,1 4 6 15,-1 0 8-15,3 5 11 0,2-2 18 16,0 2 23-16,2 0 30 0,2-2 29 16,1 2 24-16,3-2 7 0,1-7-6 15,3 5-18-15,3-9-28 0,3 1-33 16,0-6-33-16,4-5-40 0,-1-2-73 16,-1-3-99-16,-6-6-161 0,-1 4-335 15,-4-5-179-15,-4-2-69 0,0 2 10 16,-2-4 69-16,-4 4 140 0</inkml:trace>
        </inkml:traceGroup>
      </inkml:traceGroup>
      <inkml:traceGroup>
        <inkml:annotationXML>
          <emma:emma xmlns:emma="http://www.w3.org/2003/04/emma" version="1.0">
            <emma:interpretation id="{A5F9EDAB-72A8-4B52-9C57-C5E99D11DC52}" emma:medium="tactile" emma:mode="ink">
              <msink:context xmlns:msink="http://schemas.microsoft.com/ink/2010/main" type="line" rotatedBoundingBox="15130,15471 17660,15536 17647,16026 15117,15960"/>
            </emma:interpretation>
          </emma:emma>
        </inkml:annotationXML>
        <inkml:traceGroup>
          <inkml:annotationXML>
            <emma:emma xmlns:emma="http://www.w3.org/2003/04/emma" version="1.0">
              <emma:interpretation id="{62E70885-124F-4BED-A4CE-D8806FFE568D}" emma:medium="tactile" emma:mode="ink">
                <msink:context xmlns:msink="http://schemas.microsoft.com/ink/2010/main" type="inkWord" rotatedBoundingBox="15130,15471 16933,15518 16920,16007 15117,15960"/>
              </emma:interpretation>
              <emma:one-of disjunction-type="recognition" id="oneOf17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93818.32">2660 4252 208 0,'-2'6'459'0,"2"-4"58"0,-2 2 45 16,-3-1-6-16,2 5-154 0,1-3-107 15,-4 4-66-15,3 0-38 0,-2 1-25 16,1 1-20-16,1 1-21 0,3 4-17 16,0-1-11-16,3 1-5 0,1-2-4 15,1 2-10-15,0-1-8 0,4 1-11 16,1-5-12-16,2-2-13 0,-1-3-10 16,2-4-8-16,0-4-5 0,3-1-3 15,-3-7-1-15,2-1-2 0,-1-3 0 16,-2-5-4-16,-2-3 2 0,-2 1-1 15,0-2 0-15,-4 0-1 0,-3-1 1 16,-1 1-2-16,-3 1 2 0,-4 3-2 16,-2 3 1-16,-1-1-1 0,-4 7 0 15,0 1 0-15,-2 8 0 0,-2 6-7 16,2 4-29-16,-1 1-58 0,4 10-93 16,-1-4-250-16,2 4-187 0,2-2-97 15,4 4-26-15,2-1 31 0,6-1 78 16,5-2 240-16</inkml:trace>
          <inkml:trace contextRef="#ctx0" brushRef="#br0" timeOffset="94786.44">3024 4250 159 0,'-2'0'440'0,"0"2"63"0,2-2 44 16,-3 0-14-16,0 2-132 0,3 4-118 16,-2-2-84-16,-3 2-52 0,5 0-31 15,-3 3-25-15,1 1-13 0,0 3-10 0,-1 0-7 16,0 3-1-16,1-2-3 15,-2 5-5-15,2-3-3 0,0-2-6 16,-1-1-5-16,0-3-8 0,3 1-7 16,-2-4-7-16,2-1-6 0,0-3-5 15,0-3-2-15,2-3-1 0,-2-5-1 0,2-3 0 16,2-1-1-16,-2-4 0 16,2-1 0-16,0-4-2 0,-1 1 0 15,4-3-1-15,-4-1-1 0,2 4 2 16,-1-3-2-16,-3 5 3 0,2 3 0 15,1-2 2-15,-4 7-1 0,2-4 2 0,-2 6 2 16,0 1-1-16,0 4 0 0,0-3-2 16,0 6-1-16,0 2 0 15,0 5 0-15,2 0-1 0,0 1 1 16,1 6 0-16,2-5 0 0,-3 1 0 16,4 1 0-16,3-2 1 0,-2 0-1 0,3-2 0 15,0-4 1-15,0-1 2 16,2-2 0-16,1-2-2 0,0-6 1 0,-2 0-1 15,4-4 0-15,-1-4 1 0,-2 2-2 16,-1-6 1-16,-1 2-1 0,2 4 3 16,-8 1 0-16,3 0 14 0,-1 3 14 15,-2 5 8-15,-4-1 6 0,2 6 11 16,-4 6 10-16,2-1-4 16,-2 5-7-16,0 6-4 0,-1 1-5 0,0 3-8 15,1 5-12-15,0-2-12 16,-1 2-4-16,2-3-4 0,-1 5-2 0,2-4-3 15,-1-4 0-15,1 0-1 16,0-1 0-16,1-6-1 0,-1 0-1 0,2-4-7 16,-1 0-25-16,-1-6-44 0,3 4-65 15,-1-6-88-15,-2 0-219 0,0 0-175 16,0 0-71-16,4 0-6 0,2-3 35 16,-1-2 77-16</inkml:trace>
          <inkml:trace contextRef="#ctx0" brushRef="#br0" timeOffset="95028.48">3468 4216 165 0,'4'3'515'0,"-4"0"80"15,0 2 55-15,-4 6 41 0,2 1-177 16,-3 2-165-16,2 4-109 0,1 3-73 0,-3 2-50 15,4-2-43-15,-1 0-27 16,0 1-21-16,2-2-14 0,0-2-34 0,0 1-61 16,0-1-83-16,0-6-209 15,0-1-180-15,0-3-99 0,0-8-25 16,0 0 27-16,4-3 69 0,2-2 197 0</inkml:trace>
          <inkml:trace contextRef="#ctx0" brushRef="#br0" timeOffset="92500.9">1670 4508 21 0,'-2'0'353'0,"2"3"53"16,0 0 29-16,0-1-34 0,0 0-70 16,0-2-119-16,0 2-75 0,0-2-40 15,0 4-19-15,0-4-8 0,0 2 4 16,0-2 5-16,0 0 8 0,-3 2 3 15,3-2 2-15,0-2 1 0,0 2-2 16,-1 0-3-16,-1-2 2 0,2 2 2 16,0-4 0-16,-2 4-4 0,2 0-3 15,0 0-8-15,0-2-17 0,0 2-17 16,0-2-17-16,2 0-8 0,0-4-9 16,2 1-3-16,0-2-3 0,2-4 0 15,2-1-3-15,-3-4 2 0,5 0-1 16,2-4-1-16,-3-1 0 0,1-1 0 15,0-5 1-15,1 2-1 0,-1-3 0 16,0 2 0-16,1-1 0 0,-1 1 0 16,-2-1-1-16,2 2 1 0,-4 2-1 15,0 3 1-15,0 1 1 0,-2 5-1 16,0 1 1-16,-2 3 1 0,0 2-2 16,2 3 2-16,-4-3-2 0,2 5 1 15,0 2 1-15,-2 1-2 0,1 1 9 16,-1 2 3-16,3 5 9 0,-1-3 6 15,0 5 8-15,0 1 10 0,-1-1 4 16,4 3 8-16,-3 1 7 0,3 2 3 16,-1-1 1-16,1 6-4 0,0-3-6 15,0 2-9-15,0 1-9 0,0 0-7 16,-1-1-7-16,0 3-7 0,-1-4-5 16,2 0-6-16,-1 0-1 0,-3-4-5 15,2 0 1-15,1-5-1 0,-4 0 0 16,2 0-4-16,-2-4-18 0,0-1-44 15,0-3-62-15,-2 2-78 0,-2-4-148 16,-2-6-206-16,-1 3-121 0,3-2-33 16,-5 2 23-16,3-2 56 0,-1 0 138 15</inkml:trace>
          <inkml:trace contextRef="#ctx0" brushRef="#br0" timeOffset="92747.82">1776 4331 173 0,'0'-3'466'15,"4"1"64"-15,-2 0 51 16,0-3 15-16,2 2-162 0,2-1-120 0,-2 4-74 16,2-7-49-16,2 5-40 0,0-2-34 15,2 4-28-15,-2-1-30 0,4 1-24 16,-1 1-12-16,2-1-11 0,0 6-43 15,0-3-74-15,-3 1-186 0,0-4-209 16,-4 1-115-16,4-1-58 0,-2-1 4 16,0-3 53-16,2-5 175 0</inkml:trace>
          <inkml:trace contextRef="#ctx0" brushRef="#br0" timeOffset="93357.66">2040 4142 195 0,'6'-2'458'15,"2"-2"58"-15,2 2 40 0,-1 0 4 16,8 0-179-16,-3 2-126 0,4 0-73 16,2 0-51-16,0 0-34 0,2 0-32 15,1 0-21-15,3 0-17 0,-1 0-11 16,-1-3-27-16,-1 3-48 0,0 0-72 15,-5 0-180-15,-2 0-163 0,-4 3-85 16,-2-1-25-16,4 0 17 0,-6 4 59 16</inkml:trace>
          <inkml:trace contextRef="#ctx0" brushRef="#br0" timeOffset="93101.38">2214 4149 237 0,'2'3'475'0,"-1"-1"53"0,2 4 42 16,1 1-14-16,-2 4-181 0,0 3-124 16,0-4-75-16,0 10-49 15,-1-2-35-15,2 4-28 0,-1-2-14 16,-2 3-10-16,2 0-10 0,-2 4-4 0,0-6-4 16,2-5-3-16,-2 2-8 15,1 0-6-15,-1-5-18 0,0-2-37 0,0-4-50 16,-1-4-94-16,-3-3-174 15,-4-3-147-15,2-2-64 0,-1-2-4 16,2-1 27-16,-1-3 80 0</inkml:trace>
        </inkml:traceGroup>
        <inkml:traceGroup>
          <inkml:annotationXML>
            <emma:emma xmlns:emma="http://www.w3.org/2003/04/emma" version="1.0">
              <emma:interpretation id="{562E3F9B-FE95-4C3E-A2D3-300A14807832}" emma:medium="tactile" emma:mode="ink">
                <msink:context xmlns:msink="http://schemas.microsoft.com/ink/2010/main" type="inkWord" rotatedBoundingBox="17186,15660 17656,15672 17649,15954 17179,15941"/>
              </emma:interpretation>
              <emma:one-of disjunction-type="recognition" id="oneOf18">
                <emma:interpretation id="interp46" emma:lang="" emma:confidence="0">
                  <emma:literal>co</emma:literal>
                </emma:interpretation>
                <emma:interpretation id="interp47" emma:lang="" emma:confidence="0">
                  <emma:literal>Go</emma:literal>
                </emma:interpretation>
                <emma:interpretation id="interp48" emma:lang="" emma:confidence="0">
                  <emma:literal>Co</emma:literal>
                </emma:interpretation>
                <emma:interpretation id="interp49" emma:lang="" emma:confidence="0">
                  <emma:literal>[o</emma:literal>
                </emma:interpretation>
                <emma:interpretation id="interp50" emma:lang="" emma:confidence="0">
                  <emma:literal>lo</emma:literal>
                </emma:interpretation>
              </emma:one-of>
            </emma:emma>
          </inkml:annotationXML>
          <inkml:trace contextRef="#ctx0" brushRef="#br0" timeOffset="95956.44">3864 4250 42 0,'2'0'364'0,"-2"0"56"15,0 0 28-15,0 0-21 0,0-3-60 16,0 1-115-16,-2-1-70 0,2 1-37 15,-2 0-21-15,-2-2-9 0,2 4-9 16,-2-3-1-16,-2 3 0 0,2 0 3 16,-2 0 4-16,-2 3 4 0,0 1 0 15,0-2-2-15,-2 5-5 0,0-2-5 16,-1 5-9-16,1-2-9 0,0 2-10 16,1 5-10-16,2-2-10 0,0 3-14 15,1 2-13-15,2 0-8 0,2 0-8 16,0-1-5-16,4 4-3 0,0-6-3 15,2 4-1-15,4-4 0 0,0-3 0 16,2 0 0-16,3 1 1 0,0-9 1 16,3 1 0-16,0-5-1 0,1-3-1 15,0 1 2-15,-3-2-1 0,3-9-2 16,-6 4 0-16,1-1 0 0,-2-1 3 16,-3-1-2-16,2 1 1 0,-3 3 0 15,-2-2 1-15,-3 5 0 0,2 0 1 16,-1-1 9-16,0 4 5 0,-2 0 5 15,0 2 4-15,0 0 0 0,2 2 2 16,-2 0-7-16,2 4-7 0,0 2-4 16,0-3-3-16,4 5-4 0,-2-2-2 15,2 3 2-15,2-2 6 0,2 2 5 16,0-4 4-16,2 4 3 0,2-6 0 16,1 0-1-16,-4-1-7 0,5-4-5 15,-3-4-4-15,4-5-1 0,-3 3 0 16,1-7-1-16,1-3-1 0,-1-2-1 15,-3-2 1-15,0 2-2 0,-5-4 0 16,0 1 0-16,-7-3 0 0,0 5 0 16,-7 0 2-16,0 1-1 0,-5 3 1 15,0 5-2-15,-6 2 1 0,2 6-1 16,-4 4-1-16,2 6-1 0,-3 6-1 16,4 2-10-16,1 3-32 0,2 6-68 15,-1-5-117-15,4 4-279 0,-1-4-174 16,2 2-84-16,4-1-19 0,2 0 44 15,-2 0 104-15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2:48.7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D93881-A017-473B-8F53-1E405DD29744}" emma:medium="tactile" emma:mode="ink">
          <msink:context xmlns:msink="http://schemas.microsoft.com/ink/2010/main" type="writingRegion" rotatedBoundingBox="996,418 23234,85 23273,2666 1035,2998"/>
        </emma:interpretation>
      </emma:emma>
    </inkml:annotationXML>
    <inkml:traceGroup>
      <inkml:annotationXML>
        <emma:emma xmlns:emma="http://www.w3.org/2003/04/emma" version="1.0">
          <emma:interpretation id="{78593F16-8BE5-483E-A400-AA5B24956A08}" emma:medium="tactile" emma:mode="ink">
            <msink:context xmlns:msink="http://schemas.microsoft.com/ink/2010/main" type="paragraph" rotatedBoundingBox="996,418 23234,85 23254,1446 1016,1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E93D35-C2D2-4BDF-9E40-D7810D8561B5}" emma:medium="tactile" emma:mode="ink">
              <msink:context xmlns:msink="http://schemas.microsoft.com/ink/2010/main" type="inkBullet" rotatedBoundingBox="996,418 1980,403 1994,1311 1010,1326"/>
            </emma:interpretation>
          </emma:emma>
        </inkml:annotationXML>
        <inkml:trace contextRef="#ctx0" brushRef="#br0">468 516 359 0,'0'3'448'0,"2"-2"45"16,-2 2-9-16,1-1-58 0,-1-2-151 15,0 2-101-15,2 0-65 0,-2-2-35 16,0 2-21-16,2 1-8 0,-2 1-3 16,1-4 0-16,1 4 6 0,-2-2 3 15,2 2 4-15,-1 1 2 0,-1 1 4 16,3 1-3-16,-3 1-3 0,0 3-4 16,0 0-6-16,0 3-10 0,0 1-5 15,0 0-9-15,0 0-3 0,0 2-6 16,0-2 0-16,0 2-5 0,0 0 0 15,0-2-3-15,0 0 1 0,0-4-1 16,0 1-3-16,2-3-1 0,-2-2 0 16,2-3 2-16,-1-2 1 0,2-2-1 15,0-5 0-15,0 1 1 0,2-6 1 16,-2 1-2-16,2-4 0 0,0 1-2 16,0-2 2-16,2 2-1 0,0-1-1 15,-1 0 0-15,-1 0 0 0,0 2-1 16,-2 3 0-16,3 0 2 0,-3 1 3 15,0 3 4-15,-1 0 3 0,1 2 9 16,0 0 5-16,1 2 9 0,-3 2 6 16,3 0 6-16,1 2 0 0,-3 3-1 15,1-1-3-15,0 3-8 0,1 1-7 16,-3 3-7-16,1-2-6 0,1-1-5 16,-1 3-1-16,-1-3-3 0,-1 1-2 15,0 0 1-15,0 0-4 0,0-1-10 16,0-3-29-16,0 1-48 0,-1-1-68 0,-3-1-205 15,3-4-187-15,-4-2-89 0,5 0-25 16,-2 0 18-16,2 0 52 0,-3-2 200 16</inkml:trace>
        <inkml:trace contextRef="#ctx0" brushRef="#br0" timeOffset="607.33">851 629 162 0,'2'3'417'0,"-1"-3"50"0,1 0 32 15,-2 2-30-15,0-2-131 0,0 0-112 16,0-2-71-16,0 2-41 0,0-3-28 15,-2 1-15-15,2 0-10 0,-1 0-8 16,-1 0-3-16,2 0-3 0,-3 0 4 16,1 0 2-16,-1-1 3 0,1 3 1 15,-2-2-2-15,0 2-1 0,0 0 0 16,-1 0-3-16,0 2-8 0,1 1-4 0,0-1-6 16,0 2-7-16,-1 0-6 15,-1 5-8-15,4-3-6 0,-3 5-2 16,2 0-2-16,0 1-2 0,1 1 1 0,1 2 0 15,-1 0-1-15,1 0 0 0,1 0 0 16,0 0 2-16,0-3-1 0,1 1-1 16,1 0 2-16,1 0 3 15,0-5-2-15,0 3-1 0,2-4 1 16,3-1 0-16,-2 0 1 0,2-2-1 0,0-1-1 16,3-1-9-16,-3 0-32 15,0-2-48-15,0 0-110 0,0-2-212 16,-2 2-144-16,-1-2-66 0,0 4-14 15,-2-2 29-15,0 2 97 0</inkml:trace>
        <inkml:trace contextRef="#ctx0" brushRef="#br0" timeOffset="1464.19">1071-49 351 0,'2'5'455'15,"-1"-4"39"-15,-1 3 14 0,2 1-66 16,-1-1-158-16,-1 1-95 0,0 1-50 16,3 0-28-16,-3 3-17 0,0 2-14 15,2 0-12-15,-2 1-2 0,1 3-2 16,-1 2 0-1,0 2-6-15,0 3-3 0,0 1-6 16,0 2-8-16,0 5-9 0,0 0-8 16,-1 5-5-16,-1 0-6 0,-1 2-4 15,3 3-3-15,-3 1-2 0,2-1-1 16,-3 1-2-16,3-1 0 0,-1-1-1 16,-1-2 0-16,1-1 3 0,1-5-2 15,-1-1 0-15,0-4 0 0,1-5 0 0,1-2-1 16,0-1-2-16,0-8 1 0,0-1 1 15,1-5 0-15,1-2 1 0,1-2 1 16,2-6-1-16,-2-3-3 0,4-1 2 16,0-5-1-16,1-3 1 0,0 2 1 0,0-2-1 15,2 1 5 1,-1 1-3-16,-1 1-1 0,0 4-1 16,-2 0 0-16,1 3 0 0,-3 1 0 15,1 3 3-15,0 2 4 0,1 4 2 16,-1 2 0-16,-2 0 0 0,0 3 1 15,0 1-2-15,1 3 0 0,-1-3-1 16,-1 3-1-16,-1 2 2 0,3-2 3 0,-4 1-1 16,2-1-2-16,-2 2 0 0,-2 0 4 15,2-1 1-15,-4-1-2 0,3 0-6 16,-1-1-23-16,-1-1-36 0,-2 0-57 16,0-5-134-16,2-2-202 0,-2-4-125 15,-1-1-50-15,5 2-3 0,1 1 35 16,1-7 120-16</inkml:trace>
        <inkml:trace contextRef="#ctx0" brushRef="#br0" timeOffset="1938.86">1336 678 111 0,'5'3'433'0,"-2"-1"56"16,2 0 34-16,0 0 11 0,-1 0-157 15,1 0-135-15,0-2-85 0,0 0-50 16,1 0-33-16,2-2-24 0,-2 0-16 16,2-2-14-16,0-2-8 0,1-1-4 15,-2-1-1-15,-1-3-2 0,1 2-3 16,-2-1 6-16,-1 1 4 0,1-2 6 15,-4 0 2-15,-1 3 3 16,0-3 0-16,-1 3-1 0,-1-3-2 16,-2 3-6-16,-1 1 3 0,3 1-2 0,-2 2 2 15,0 1-3-15,-1 3-3 0,1 3-2 16,-2-1-4-16,1 4-1 0,0 1 0 16,0 3 5-16,0 1 3 15,1 1 5-15,0 2 11 0,-1 3 9 0,1 2 11 16,1-2 12-16,1 2 7 0,2 0 9 15,0 0 4-15,2-1-3 0,1-2-3 16,-1 2-5-16,5-3-7 0,-2-5-12 16,2 3-10-16,-1-4-10 0,2-1-12 15,0-1-53-15,-4-3-106 0,-2-2-286 16,-2-2-173-16,0 0-91 0,0 0-44 16,0-5 17-16,-2 1 87 15</inkml:trace>
      </inkml:traceGroup>
      <inkml:traceGroup>
        <inkml:annotationXML>
          <emma:emma xmlns:emma="http://www.w3.org/2003/04/emma" version="1.0">
            <emma:interpretation id="{852C4C47-55D6-48B9-8BDC-834B4D9DA9B7}" emma:medium="tactile" emma:mode="ink">
              <msink:context xmlns:msink="http://schemas.microsoft.com/ink/2010/main" type="line" rotatedBoundingBox="2641,465 23235,157 23254,1446 2660,1754"/>
            </emma:interpretation>
          </emma:emma>
        </inkml:annotationXML>
        <inkml:traceGroup>
          <inkml:annotationXML>
            <emma:emma xmlns:emma="http://www.w3.org/2003/04/emma" version="1.0">
              <emma:interpretation id="{6C2FD1E7-1024-451E-9A25-521C6FA12A7C}" emma:medium="tactile" emma:mode="ink">
                <msink:context xmlns:msink="http://schemas.microsoft.com/ink/2010/main" type="inkWord" rotatedBoundingBox="2648,945 3237,936 3247,1578 2658,15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235.22">2373 663 87 0,'4'3'388'0,"0"-2"46"16,1 2 27-16,0-1-19 0,3-2-137 16,0 0-122-16,-2-2-77 0,2-1-45 15,0-2-26-15,1 1-16 0,-1-3-6 16,0-4-6-16,0 0-2 0,0 1-4 16,-2-3 0-16,-1 0-1 0,-2 2 2 15,-1-1 0-15,-2 3 3 0,0-1 6 16,-2 3 6-16,-1 1 10 0,0-1 7 15,-2 3 6-15,2 2 3 0,-2 2-1 16,-1 0-3-16,1 2-5 0,1 2-6 16,0 3-5-16,0-1-5 0,0 1-2 15,1 1-4-15,0 0-2 0,0 3-3 16,2 0-4-16,-1 1 0 0,2 2-2 16,-2-2 0-16,2 3-1 0,2-2 0 15,-2-1 2-15,3 2 0 0,-1-4 3 16,-1 1-1-16,5-3 0 0,-4-1 1 15,4 0-2-15,-1-6-1 0,0 2 1 16,1-3-2-16,2 0 2 0,0-4-1 0,-2-3 0 16,4-2 2-16,-1-1-2 0,-1-3 1 15,2-2-2-15,-1 0 1 16,-1 2-2-16,-2 0 2 0,-1 1-1 16,0-1-1-16,1 2 3 0,-3 3-3 0,0-3 4 15,-1 4 3-15,1 1 4 0,-3 2 1 16,2 0-1-16,0-1 1 0,-1 3-2 0,1 0-3 0,-1 0-4 15,1 0 0-15,1 2-1 0,3 0 2 16,-3 2-4-16,2 0 0 16,0 2 0-16,-2-1 0 0,4-1 0 15,-3 0 0-15,2-2 0 0,-1 0 0 16,0 2 0-16,0 0 0 0,-2 0 0 16,0-2 2-16,-1 0 0 0,-2 2 9 15,0-2 13-15,-2 0 15 0,-1 3 19 16,0-2 18-16,-2 2 17 0,0 1 9 15,-1 0-1-15,-2 3-8 0,3-1-11 0,-1 3-16 16,1 3-17-16,2 1-14 0,0 0-12 16,1 0-4-16,2 2-3 0,2 0-3 15,-1-3 0-15,4 1-4 0,0-2-1 16,1-3-1-16,2-1-3 0,3 0-4 16,-1-3-4-16,2 0-38 0,-2-4-79 15,-1 0-268 1,-1-4-168-16,0-3-89 0,0 0-44 15,-2 2 13-15,-1-2 65 0</inkml:trace>
          <inkml:trace contextRef="#ctx0" brushRef="#br0" timeOffset="3425.08">2160 585 308 0,'0'0'402'0,"2"1"34"16,-2 2-17-16,1-3-53 0,-1 4-120 16,0-1-84-16,0-2-46 0,2 2-24 15,-2 1-13-15,1 0-6 0,-1 0-5 16,0 3 0-16,-1-1-2 0,1 3 1 16,-2 1-4-16,1 4-9 0,-1 0-7 15,0 1-7-15,1 4 0 0,-2 0-7 16,2 4-5-16,-1 1-2 0,2 2 0 0,-2 1-8 0,1 1-3 15,-1 0-5-15,0 2 0 0,-1-2-3 16,2-3 1-16,-1 1-3 16,0-3-1-16,-1-1-1 0,0-3 0 15,3 0-1-15,-2-4 0 0,-2-2-1 16,4-3-1-16,-1-1 1 0,-1-3 1 16,2-3-2-16,0-3 0 0,0-3 0 15,0-5 1-15,2-3-1 0,-1-2 0 16,2-3 1-16,0-8 0 0,-1-2-1 15,1-1 2-15,0-6-1 0,0 2-4 0,0-5 2 16,2-1 2-16,0 1-1 0,1-1 2 16,0 4 0-16,-1-1 1 0,2 1 0 15,-1 4-3-15,0 1 0 0,2 2 0 16,-3 3 0-16,3 1 3 0,-2 5 6 16,2 2 7-16,-2 3 0 0,1 1 4 15,-1 0 0 1,2 5-3-16,-2 1-6 0,2 4-1 15,-3 1-3-15,4 1-2 0,-4 4-2 0,1 1-1 16,-1 1 0-16,0 1-1 0,0 3 1 16,-2 0 1-16,0-1-2 0,-2 3 1 15,-1 0 1-15,0-1-1 0,-4-1 8 16,1 2 4-16,1-4 3 0,-3 1 1 16,-1-1 1-16,1-1 0 15,-3-2-7-15,1 1-5 0,0-3-3 16,-1-1-2-16,0 1 1 0,-1-4-3 15,3 1 0-15,-3 2 0 0,3-3 0 16,-1 0 0-16,0 2-6 0,2 0-22 0,2-2-28 16,0 3-38-16,0-3-80 15,-1 0-192-15,4 0-145 0,0 0-62 0,0 0-12 16,0 0 13-16,0 0 67 16</inkml:trace>
        </inkml:traceGroup>
        <inkml:traceGroup>
          <inkml:annotationXML>
            <emma:emma xmlns:emma="http://www.w3.org/2003/04/emma" version="1.0">
              <emma:interpretation id="{42E800E4-3178-4827-9D5D-09B07C507051}" emma:medium="tactile" emma:mode="ink">
                <msink:context xmlns:msink="http://schemas.microsoft.com/ink/2010/main" type="inkWord" rotatedBoundingBox="3788,523 4060,519 4071,1270 3799,127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44.27">3311 505 139 0,'3'3'411'0,"1"-1"45"15,-1-2 28-15,0 0-27 0,3-2-138 16,-1-1-120-16,0-2-68 0,1-2-42 15,1 0-23-15,0-5-16 0,1-1-9 16,0-2-12-16,0 0-3 0,0-4-6 16,-2 0-6-16,-1-1-1 0,0 1-5 15,-2 0 0-15,-1-2-5 0,-2-1 3 16,0 1 6-16,-4 0 5 0,1-3 7 16,0 3 2-16,-2 0 5 0,0-3-2 15,-2 5-3-15,2 0-7 0,-1 4-6 16,1 2-6-16,0 3-1 0,-2 1-3 15,2 4-1-15,0 1-2 0,2 2 0 16,-2 2 1-16,1 2 5 0,0 5 2 16,0-1-2-16,0 3 7 0,3 3 0 15,-1 3 3-15,0 2 3 0,-1 2 4 16,3 3 9-16,-2 1 7 0,2 3 3 16,0 2-2-16,0 6 1 0,0-2-3 15,0 4-2-15,0 2-3 0,0 0 0 16,-1 1 1-16,-1-1 2 0,1 1-3 15,-1-1 0-15,-1-1-4 0,0-5-4 16,-1 0-7-16,0-5-5 0,1-1-3 16,0-4-5-16,-1-3-1 0,3-6-5 15,-2-3-18-15,1-1-35 0,0-5-48 16,-1-7-103-16,0-2-204 0,0-6-143 16,-2 0-57-16,5 2-7 0,0 1 26 15,0 0 91-15</inkml:trace>
          <inkml:trace contextRef="#ctx0" brushRef="#br0" timeOffset="5337.57">3371 770 203 0,'5'4'469'0,"3"-1"50"0,-2-1 29 15,0-2 16-15,1-2-214 0,1-1-135 16,-2-3-73-16,2 0-44 0,-2-3-27 15,2-1-22 1,-3-4-20-16,4 2-11 0,-4-3-9 16,0 0-5-16,0-2 0 0,-2 2-1 15,-1 2-1-15,-2 0-1 0,0 1 1 16,-2-1 1-16,0 5-2 0,-1-2-1 16,0 5 0-16,0 2-1 0,-2 1-1 15,2 4 1-15,-3 1 0 0,3 5 0 16,-1 3 0-16,1-1 1 0,0 5-1 0,1 0 8 15,2 4 11-15,0-1 11 0,0 1 14 16,2 0 14-16,1-2 12 0,2 2 3 0,0-4 0 16,2-2-6-16,0-1-10 15,1-3-11 1,19 4-37 0,-19-13-214-16,1-7-241 0,-3-1-132 15,1 0-70-15,-2 1-27 0,-2 1 27 16,-2-3 150-16</inkml:trace>
        </inkml:traceGroup>
        <inkml:traceGroup>
          <inkml:annotationXML>
            <emma:emma xmlns:emma="http://www.w3.org/2003/04/emma" version="1.0">
              <emma:interpretation id="{4C60A430-DBB1-4A53-83E7-9B3027BF30F5}" emma:medium="tactile" emma:mode="ink">
                <msink:context xmlns:msink="http://schemas.microsoft.com/ink/2010/main" type="inkWord" rotatedBoundingBox="4652,435 6656,405 6669,1285 4665,131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622.81">4903 538 15 0,'3'0'369'0,"-1"2"60"16,5 0 39-1,-4 0-23-15,0-4-60 0,3 0-130 16,0 0-82-16,-1-5-49 0,2 1-30 0,-1-5-23 16,3 1-14-16,-2-5-11 0,1 0-4 15,0-2-3-15,1-2-3 16,-1-3 0 0,14-48 43-16,-17 46-65 0,-1 1-6 15,-2 0-4-15,0-1-2 0,-2 0 2 16,-2 1 6-16,0 2 5 0,-1-3 2 15,-2 3 5-15,0 0 4 0,-2-1 0 16,2 3-6-16,0 0 0 0,1 2-4 16,-1 3 1-16,0 2-1 0,1 1 3 15,0 3-1-15,0 4-4 0,0 1-1 16,1 1-4-16,0 4-3 0,0 3-5 16,1 1 2-16,-2 2 3 0,1 6 5 15,1-2 2-15,0 5 8 0,-1 5 4 16,2 1 4-16,-1 5 0 0,2 2 0 15,-2 4-4-15,2 2 0 0,0 5 1 16,-1-3 0-16,1 2 3 0,0 1-3 16,-2-1 2-16,2-1-3 0,0-1-9 15,-2-1-5-15,2-1-4 0,0-6-3 16,0 0 1-16,-1-5-4 0,1-3 1 16,0-5-1-16,0-2-1 0,0-3-11 15,0-5-23-15,-2 0-31 0,2-3-42 16,0-4-55-16,-1-3-167 0,-1 2-160 15,-1-4-82-15,0 0-25 0,3 1 14 16,-3 0 37-16,3 4 161 0</inkml:trace>
          <inkml:trace contextRef="#ctx0" brushRef="#br0" timeOffset="8053.62">5038 719 182 0,'3'2'452'16,"4"-2"50"-16,-3 3 32 0,1-6-5 16,-1 3-183-16,1-4-134 0,0 0-80 15,2-3-46-15,0 1-31 0,1-5-21 16,-1 0-13-16,-1-1-9 0,0-1-3 15,2-2-5-15,-3 2 0 0,-2-4-3 16,2 2-1-16,-4 0 0 0,1 0 1 16,-2 3 2-16,-2-1-2 0,1 2 1 15,-2 3-2-15,-1-1 1 0,1 3-1 16,-2 3-1-16,2 2 1 0,-3 5 1 16,1 0-1-16,1 2 0 0,-1 5 0 15,1-1 0-15,0 3 2 0,0 2 7 16,0 3 7-16,1-2 12 0,1 4 9 0,1-1 12 0,1-2 5 0,1 2 0 15,1-4-5-15,1 0-8 0,1-2-9 16,1-3-11-16,0 1-6 0,2-4-17 16,-1-3-41-16,0-4-95 15,2-3-199-15,-2-2-153 0,-1-2-84 16,3 3-30-16,1 0 14 0,-1-1 80 16</inkml:trace>
          <inkml:trace contextRef="#ctx0" brushRef="#br0" timeOffset="8761.83">5395 482 221 0,'-2'-2'378'0,"-2"0"38"15,2 2-5-15,-1 0-25 0,0 0-97 16,-2 2-85-16,0 0-58 0,1 2-37 0,-1 1-22 15,-3 1-16-15,3 1-12 16,-3 1-9-16,4 0-6 0,-6 3-5 16,4 2-8-16,0 0-4 0,-1 2-7 15,2 2-6-15,0 0-3 0,1 2-6 16,1-2-4-16,3 3-1 0,0-1 2 16,0-2 1-16,3-2 4 0,1 0 1 15,1-3 3-15,2-1 3 0,1-4-2 16,0-1-1-16,3-4-4 0,-2-2-2 0,2-4 3 15,2 0 5-15,-4-6 7 16,1 2 9-16,1 0 11 0,-3-3 10 16,-2 3 9-16,2-3 0 0,-3 5 1 0,-1-1-6 15,-2 3-1-15,3 0 0 0,-2 4-3 16,0 0-2-16,5 0 0 0,-2 4 4 16,1 0 3-16,1 3-5 15,2-1-4-15,0 0-7 0,1-1-2 16,3 1-8-16,-1-1-7 0,-2-4-2 0,3-1-5 15,-1 0-1-15,0-1-3 0,-2-4-3 16,-1-1-3-16,0-1 0 0,-3-3-1 16,-1-1-1-16,-1-2-1 0,-2 0 0 15,1-4 0-15,-4 0 0 0,0 2-2 16,-4-2 1-16,-1 0 4 0,-1 2 7 16,-1 2 4-16,-5 3 4 0,2 3 3 15,-1 5 0-15,0 2-4 0,0 5-6 16,0 1-12-16,0 7-34 0,2 1-61 15,0 1-140-15,3 3-260 0,0-3-140 16,1-1-69-16,5 1-7 0,0 3 39 16,2-6 126-16</inkml:trace>
          <inkml:trace contextRef="#ctx0" brushRef="#br0" timeOffset="6460.84">4128 820 336 0,'0'1'434'0,"0"2"35"16,0-3-5-16,0-3-60 0,0-1-152 15,0 0-98-15,2 0-56 0,-2-3-32 16,3-1-17-16,-3-1-14 0,3 1-8 15,1-3-4-15,-1 0 0 0,0-1-3 16,0-2 3-16,2 0-2 0,-2-1-1 16,3 0-4-16,-1 0 2 0,0 0-5 15,0-2-5-15,-2 2 0 0,3-2-4 16,0 0-1-16,-2 2 2 0,0 0-1 16,1 2 1-16,-2 1 1 0,1 1 0 15,-1 0-1-15,1 3 2 0,-1 1-1 16,-1 1 0-16,1 1 0 0,-1 1 1 0,-1 0 2 0,1 2 6 15,0 0 6-15,-1 4 6 0,1 0 5 0,-1 2 6 16,-1 3 3-16,0 1 0 0,0 0-2 16,0 3 2-1,0 0 2-15,0 2 4 0,0 2 5 16,0-3 2-16,0 3 0 0,0 0-6 16,0-2-4-16,0 2-6 0,0-4-10 15,2 1-6-15,-2-1-7 0,0-3-6 16,3-1-1-16,-3 0-4 0,4-3-2 15,-3-2 2-15,3-4-1 0,0 0 0 16,0-4 0-16,1-1 1 0,0-4-1 0,3-1-2 16,-2 1-1-16,2-4 3 0,0 0-2 15,0 0 1-15,1 2-2 0,-1-2 0 16,0 5 0-16,-1-1 0 0,0 3 0 16,-2 1 0-16,2 5 0 0,-3 0 0 15,0 2 0-15,0 2 1 0,-1 4-1 16,0 3 1-1,-1 2 1-15,0 1 0 0,-2 3 3 16,0 0 5-16,0 0 5 0,0 0 2 16,0 0 1-16,0-2 2 0,0-1-6 15,0-1-3-15,0-2-6 0,1-5 0 16,2 0-4 0,10-12 5-16,-5-1-2 0,-2-2-3 15,2 1 1-15,2-3-2 0,-1 0 2 16,2 1-1-16,-3 1-1 0,3 0 0 15,-3 3-1-15,0 4-1 0,0 1-1 16,-2 6-1-16,0 1-2 0,-1 4-1 16,-3 3-4-16,0 2-3 0,-2 4-4 15,-2 0 0-15,0-1 4 0,-1 4 5 16,0-3-5-16,0 0-25 0,-1 1-49 0,-1-6-157 16,-2-4-222-16,2-3-119 15,0-3-55-15,5-2-5 0,0 0 35 16,0-4 149-16</inkml:trace>
          <inkml:trace contextRef="#ctx0" brushRef="#br0" timeOffset="6814.85">4639 625 182 0,'2'11'442'0,"1"-3"52"0,1 3 33 16,-3 0-13-16,2 0-170 0,0-1-128 16,0 1-78-16,2-3-41 0,0-1-29 15,1 1-17-15,3-4-14 0,-1-1-7 0,1-3-7 16,0-3-5-16,0-3-8 0,1 0-2 16,1-7-4-16,-2 0 0 15,-1 0 0-15,0-2-3 0,-3-2 7 16,-2 0 6-16,0 2 9 0,-3-2 13 15,-4 0 18-15,-3 2 22 0,1 2 17 0,-4 3 12 16,-4 3 5-16,1 5-8 16,-2 7-14-16,0 3-17 0,0 5-31 15,-1 4-38-15,0 4-60 0,2-2-93 0,0 3-255 16,4-5-163-16,1-1-81 0,5 2-26 16,4-5 21-16,2-3 73 0</inkml:trace>
          <inkml:trace contextRef="#ctx0" brushRef="#br0" timeOffset="9739.03">5849 470 324 0,'0'1'438'0,"2"4"44"0,0-1 4 16,0-2-53-16,1 2-143 0,-1-1-90 16,1-3-53-16,0 2-31 0,2-4-21 15,0-1-14-15,1 2-15 16,0-6-10-16,2-1-13 0,-1-3-11 0,-1 0-10 15,3-4-9-15,-1-2-6 0,0-2 1 16,0-2-4-16,2-1-2 0,-6 1 3 16,3-3-3-16,-2 1 0 0,0-1-1 15,-4 1-1-15,3 2 0 0,-4-3 0 16,0 1 0-16,0-1 2 0,-4 1-1 16,1 2-1-16,-2-1 2 0,0 1 3 15,0 3 2-15,1 2 1 0,-1-2 8 16,-1 6 4-16,1 1 4 0,0 1 0 15,2 3-2-15,0 0 3 16,0 2-3-16,-1 2-6 0,1 1-6 0,0 2-1 16,2 2-2-16,-2 2-5 0,1 3-1 15,0 1-1-15,-1 3 1 0,0 2 4 16,1 2 2-16,-1 1 7 0,0 4 6 16,1 1 4-16,-1 3 8 15,0 2 8-15,2 1 4 0,-1 5 2 0,2 0 2 16,-3 5 5-16,3 1-2 0,-2 2 0 15,2-2-6-15,-3 5-4 0,2-2-3 16,1-1-5-16,-4-1-8 0,3-1-3 16,-1-1-4-16,0-8-2 0,1 1-2 15,-1-2-3-15,2-5-3 0,-1-4-2 16,-1-1-2-16,2-3-1 0,0-3-3 16,0-1-2-16,-2-2-18 0,2-3-41 15,0 0-52-15,-4-3-80 0,3-2-195 16,1-1-185-16,-4-1-82 0,-1-2-14 15,2 2 25-15,0-2 64 0,1 1 190 16</inkml:trace>
          <inkml:trace contextRef="#ctx0" brushRef="#br0" timeOffset="10180.51">5973 717 135 0,'4'0'444'0,"-1"0"52"0,0 0 32 16,2-2 8-16,-2 0-169 0,2-1-142 15,2-1-80-15,0-2-51 0,-1-3-31 16,2-1-22-16,1-1-16 0,0 0-11 15,-3-4-6-15,2 3-4 0,-3-1-1 16,2-2-1-16,-3 4 0 0,-3-1 1 16,1 1-1-16,-2 2 1 0,-2 1 0 15,1-1 1-15,-3 5 1 0,-1 2 1 16,0-1 2-16,0 3 3 0,0 3 1 0,-1 1 2 16,-2 2 3-16,3 5 0 0,0 0 5 15,-1 1 4-15,3 3 2 0,0 3 6 16,-1 1 6-16,4 0 6 0,0 2 6 15,2 1 6-15,1-1 0 0,0 1-5 16,4-6-3-16,-1 1-9 0,5-2-11 16,-1-2-7-16,1 0-9 0,1-6-34 0,0-2-82 15,-3-2-268-15,0-3-162 0,-1-3-83 16,0-2-46-16,-3-2 6 0,3 0 65 16</inkml:trace>
        </inkml:traceGroup>
        <inkml:traceGroup>
          <inkml:annotationXML>
            <emma:emma xmlns:emma="http://www.w3.org/2003/04/emma" version="1.0">
              <emma:interpretation id="{8CE461B9-57FB-4BC7-AE8B-AD46C1AF26E1}" emma:medium="tactile" emma:mode="ink">
                <msink:context xmlns:msink="http://schemas.microsoft.com/ink/2010/main" type="inkWord" rotatedBoundingBox="7364,864 8591,846 8601,1576 7375,1595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2218.5">7528 428 285 0,'0'-4'417'0,"-2"0"41"16,1 0-5-16,-2 0-46 0,-1 1-136 15,0 2-95-15,-1-3-57 0,2 1-32 16,-3 1-22-16,1 0-12 0,-2 2-14 16,1 0-7-16,0 0-4 0,0 0-3 15,-1 0-2-15,2 0 0 0,-2 2-1 16,2 0 0-16,0 1-2 0,0-2-5 15,2 2-5-15,1 1-2 0,1 0-6 16,-1-1 2-16,2 1-3 0,2 1 1 0,-1 2-1 16,3 0 0-16,1-1 3 15,-1 3 3-15,1-1 5 0,4 1 2 16,-1 2 3-16,0-3 3 0,3 3 4 0,0-3-3 0,-1 3 0 16,2-3 1-16,-2 1-1 0,0 2 6 15,-1-1 4-15,-3 1 6 0,1-1 10 16,-3 1 6-16,-2-3 9 0,1 3 4 0,-3-2-4 15,-3-1-6-15,0-1-6 16,-4 1-11-16,1-1-8 0,-3-3-11 16,-1-1-5-1,1-2-5-15,-4-1-3 0,4 0-1 0,1 0-4 16,-3 0-13-16,4-1-32 0,1 1-50 16,0-3-92-16,1-1-199 15,0 1-156-15,4-1-72 0,1 4-12 16,1-4 24-16,2 0 80 0</inkml:trace>
          <inkml:trace contextRef="#ctx0" brushRef="#br0" timeOffset="12741.45">7728 448 288 0,'1'-2'437'0,"3"2"44"0,0 0 7 15,-3 0-55-15,-1 0-140 0,2-2-107 16,-1 0-65-16,-1-2-38 16,0 1-18-16,0-1-7 0,0 0 0 0,0 0 4 15,-1 0 4-15,-1-1 3 0,-1 0 5 16,-3 1 3-16,1 0-3 0,0 2-2 15,-1 2-6-15,-2-2-10 0,0 2-10 16,0 2-10-16,0 0-8 0,2 1-8 16,-2 1-6-16,4 0-2 0,0 0-4 15,0 3-5-15,2-3-2 0,0 2 1 16,2 3-1-16,2-3-1 0,0 3 0 16,2-3 0-16,1 2 0 15,1-1 0-15,1 1 0 0,1 1 1 16,1-3-1-16,2 3 0 0,-1 0 2 0,3-1-1 15,-3 0 2-15,1 1-1 0,-2 0-1 16,1-3 0-16,-3 2 0 0,-1-1 1 16,-3 1-1-16,1-1 1 0,-4 0 3 15,-4-3-2-15,1 2 2 0,-2-2 1 16,-1 1-3-16,-2-3 2 0,-3 0-5 16,1 0 1-16,1 0-2 0,-2 0-20 15,1-2-33-15,1 4-55 0,-2-4-151 16,3 0-188-16,2-2-121 0,-1 0-49 15,7 2 2-15,0 0 35 0,0 0 140 16</inkml:trace>
          <inkml:trace contextRef="#ctx0" brushRef="#br0" timeOffset="13091.18">7852 548 212 0,'5'5'465'0,"0"1"51"16,-2 2 38-16,2 3-5 0,-1 0-184 15,3 0-131-15,-1 1-78 0,0-1-44 0,2 0-34 16,2-1-24-16,1-3-18 16,-2 1-9-16,4-5-8 0,-1-3-5 15,1-3-1-15,0-1-6 0,0-4-2 16,-2-1-3-16,1-4-1 0,-1-2-1 15,-3-2-1-15,0 0 0 0,-2-2 1 0,-2 0-1 16,-3 0 1-16,-2-3 0 0,-3 3 2 16,-4 2 8-16,-1 2 7 0,0 2 5 15,-4 3 4-15,-1 6 0 0,-1 4-1 16,-2 4-6-16,4 4-19 16,-1 3-33-16,1 1-66 0,0 4-224 0,3-1-164 15,0 0-85-15,5 4-37 0,-1 0 6 16,5-2 49-16</inkml:trace>
          <inkml:trace contextRef="#ctx0" brushRef="#br0" timeOffset="11199.17">6872 567 107 0,'-2'-4'382'0,"2"2"55"16,0 0 36-16,0 0-26 0,-3 0-102 15,3 2-101-15,0 0-73 0,0 0-48 16,0 0-35-16,-1 0-19 0,1 2-11 15,0 0-3-15,0 0 2 0,-2 3 5 16,2 3 5-16,0-1 0 0,0 3-5 16,-1 3-9-16,-1 2-7 0,2 2-8 15,0 2-6-15,-2 4-6 0,2 3-3 16,0 4-5-16,-1 0-4 0,1 4-3 16,-2-2-4-16,2 2-3 0,-1 0 0 15,1 0-2-15,-2-2 1 0,0-2-1 16,2-2 0-16,-3-2 0 0,3-3-1 15,-2-6 2-15,2 0-1 0,-1-4 2 16,-1-5-2-16,2-1 1 0,-1-3 0 16,-1-4-2-16,2-4 0 0,0-3-1 15,0-1 0-15,-2-3-1 0,2-4 1 16,2-2 0-16,-2-2-1 0,0-4 1 16,0-1 0-16,2-3 0 0,-1-6 0 15,1 0 0-15,-1-4 0 0,1-3 1 16,1-1 2-16,2 1-1 0,-2-3 0 15,2 2 1-15,4 1 0 0,-2 3-3 0,-1 3 0 16,4 5 0-16,-1 0 0 0,1 6-1 16,-1 2-1-16,4 4 1 0,-4 4-2 15,1 5 3-15,2 1-1 0,-2 3 0 16,0 6 1-16,-1 0 0 0,-1 5 1 0,-2 1 0 16,-1 0-1-16,-2 1 1 0,-1 4 1 15,-2-3-1-15,-2 1-1 0,-1 0 2 16,-2 1-1-16,0-1-1 0,-3 2 0 15,-1-2 1-15,1 0-1 0,-2-1 0 16,-2 1 0-16,2-2 0 0,1-4-5 16,1 2-15-16,0-3-21 0,2-1-27 0,1-3-32 15,2 0-46-15,0-3-97 0,-1-1-135 16,1 0-107-16,3 0-47 0,0 4-2 16,0 0 24-16,3-3 91 0</inkml:trace>
          <inkml:trace contextRef="#ctx0" brushRef="#br0" timeOffset="11624.52">7188 563 208 0,'-2'0'448'0,"2"3"50"0,-1-3 27 15,-1 4-29-15,2-2-168 0,0 2-125 16,0 2-78-16,2 1-45 0,1 0-23 16,0-2-15-16,2 4-6 0,0-2-5 15,2-1 0-15,-2 0 0 0,3-1 1 16,0-1 2-16,0-4-2 0,0 0 0 15,-2-4-3-15,2-3-2 0,-3-1 3 16,3-1-5-16,-3-4-1 0,-1-2-3 16,0 0-2-16,-3-1 0 0,-1 0-3 15,-1 0 5-15,-3 1-1 0,0 0 1 16,-6 4 4-16,2 0-6 0,-3 5-3 16,0 4-5-16,0 2-6 0,1 4-3 15,-2 3-2-15,2 1-8 0,2 3-28 16,0 4-45-16,3-5-115 0,-2 1-192 15,5 2-135-15,1-5-65 0,2 1-9 16,1 2 25-16,3-5 103 0</inkml:trace>
        </inkml:traceGroup>
        <inkml:traceGroup>
          <inkml:annotationXML>
            <emma:emma xmlns:emma="http://www.w3.org/2003/04/emma" version="1.0">
              <emma:interpretation id="{287B8C12-3E50-4622-B88C-9BECAA4AA807}" emma:medium="tactile" emma:mode="ink">
                <msink:context xmlns:msink="http://schemas.microsoft.com/ink/2010/main" type="inkWord" rotatedBoundingBox="9525,673 11016,650 11023,1165 9533,118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5292.89">9454 408 233 0,'0'0'404'0,"3"1"51"15,-3-1-6-15,-3 3-27 0,3-3-110 0,-1 4-97 16,1-1-69-16,-2-2-38 0,2 2-27 16,-2 1-20-16,2 0-10 0,0 0-7 15,0 3-6-15,-1-1 1 0,-1 0-3 16,2 1 0-16,0 3 1 0,0 1-2 16,0 2-2-16,0 0-1 0,-2 2-1 15,2 0-4-15,0-2 0 0,0 2 1 16,0 0-3-16,0 0 2 0,2-1-2 15,-2 1-4-15,3-4-3 0,-3 0-5 16,4-3-2-16,-3-1-4 0,2-3 7 16,-2-4 3-16,3 0 3 0,0-4 2 15,0-5 2-15,0-2-1 0,1-2-3 0,0-1-6 16,4-1 0-16,-2-4-2 0,2 1 3 16,2 1-2-16,-1 0-1 0,-1 0 0 15,2 2-1-15,-1 3-2 0,-1 1-5 16,-1 0 0-16,2 2-4 0,-6 3 1 15,3 2-1-15,-1 2-14 0,-3 2-25 16,3 0-43 0,-4 0-77-16,-2 2-205 0,0-2-159 15,0 0-74-15,0 4-16 0,2 0 16 16,1 1 68-16</inkml:trace>
          <inkml:trace contextRef="#ctx0" brushRef="#br0" timeOffset="15472.73">9724 485 384 0,'4'8'497'0,"-3"0"39"0,1 3 17 0,0 2-77 16,-2 0-210-16,0 0-122 0,2-1-72 16,-2-1-58-16,0 0-64 0,-2-3-167 15,2-4-166-15,0-4-90 16,0 0-44-16,-2-4-5 0,2-3 33 15</inkml:trace>
          <inkml:trace contextRef="#ctx0" brushRef="#br0" timeOffset="15602.2">9802 224 110 0,'1'-9'387'0,"1"3"22"15,-2 2-56-15,-2 2-142 0,2 2-277 16,0 0-187-16,2 6-100 0,-1 0-37 15,1 3 45-15</inkml:trace>
          <inkml:trace contextRef="#ctx0" brushRef="#br0" timeOffset="15939.02">9876 339 331 0,'2'8'510'0,"1"6"56"0,-1 3 43 15,-1 0-30-15,-1 0-205 0,3 2-124 16,-2 2-78-16,3-2-48 0,-3 3-28 16,1-1-26-16,-1-1-13 0,1-1-10 15,1-2-10-15,1-1-8 0,-3-2-9 16,4-6-6-16,-2-1-6 15,3-5-2-15,-3-4-3 0,4-3 1 0,-2-5-2 16,3-4-1-16,-1 2-11 0,-1-7-17 16,3 2-26-16,-1-1-34 0,-1 2-44 15,0-2-86-15,-3 3-151 0,1 3-116 16,-2-1-76-16,-1 5-18 16,0 1 16-16,-1 3 75 0,-1 4 152 0</inkml:trace>
          <inkml:trace contextRef="#ctx0" brushRef="#br0" timeOffset="14177.61">9169 401 47 0,'2'-2'319'0,"0"2"55"0,-1-2 5 16,1 2-7-16,-1 0-40 0,-1-2-88 15,0 2-71-15,3-2-47 0,-3 2-31 16,0 0-21-16,0 0-12 0,-3 0-6 15,3 0-5-15,-1 0 2 0,-1 0 4 16,1 0 2-16,-1 0 2 0,0 0 4 16,-1 0 0-16,-2 0-4 0,2 0-8 15,-2 2-9-15,0 0-9 0,-2-2-4 16,1 2-8-16,-3 0-3 0,1-2 1 16,-1 4-5-16,0-1 0 0,1-2-3 15,-3 2-1-15,1 1-5 0,1-1 0 16,-1 1-1-16,2 1-2 0,0 2-3 15,4 0 2-15,-1-1-3 0,0-2 0 0,5 5 0 16,0-3 0-16,3 1 1 0,2 1 0 16,1-1-1-16,1-1 1 0,1 0-1 15,3 5 0-15,-2-4 0 0,3 1 0 16,-2 3 1-16,0-3 0 0,0 1 1 16,-1-1 1-16,-3 3 3 0,1-4 8 15,-4 1 5-15,-2 0 8 0,-1 1 1 16,-1-3 6-16,-2 3-6 0,-4-5-5 15,1 3-4-15,-3-1-7 0,-1 0-4 16,-1-3-4-16,-3 1-1 0,2-4-2 16,-2 0-3-16,3 0-15 0,2 0-28 15,-1-4-50-15,2-1-140 0,0 1-199 0,4-2-116 16,0-1-48-16,1 5-4 0,5-2 31 16,1 0 131-16</inkml:trace>
          <inkml:trace contextRef="#ctx0" brushRef="#br0" timeOffset="14749.8">9286 442 235 0,'-3'0'393'0,"-2"2"43"15,2 0-15-15,-3 0-37 0,1 0-112 16,0 0-91-16,1 3-59 0,-1-3-35 15,0 2-19-15,0 3-7 0,1-3-11 16,-1 0-3-16,0 4-5 0,2-1-3 16,0 1 1-16,0 3 1 0,-1 2-5 15,1 2 1-15,0 0-2 0,0 2-2 16,3 0 1-16,-1 0 0 0,2 2-1 16,-1-2-1-16,3 0-1 0,3-2-2 15,-1-2-1-15,3 0-3 0,0-3-3 16,3-3-5-16,0 0 0 0,1-6-5 15,1-1-4-15,-1 0-1 0,2-4-1 16,-2-4-3-16,-2 1 1 0,2-3-2 16,-3-1 2-16,-1 0-1 0,-4-1-1 15,2-3 1-15,-3 2 0 0,-3 0 1 16,0 0-3-16,0 1 1 0,-3 1-2 16,2 2 2-16,-4 0-1 0,4 3-1 15,-1 2-5-15,1 2-15 0,-3 0-29 16,3 2-51-16,-1-2-144 0,2 2-156 15,0 0-110-15,0 0-44 0,0 0-7 16,0 4 37-16,0 0 133 0</inkml:trace>
          <inkml:trace contextRef="#ctx0" brushRef="#br0" timeOffset="16434.72">10034 648 11 0,'5'0'387'16,"3"0"64"-16,-4-1 47 0,3-2-8 15,-1-1-58-15,-1 0-143 0,4-3-93 16,-2-1-55-16,-1-1-39 0,2 1-27 16,0-3-20-16,-2-1-13 0,1 1-12 15,-3-2-6 1,1 0-6-16,1 3-8 0,-3-4-2 0,0 2-5 16,-1 1 1-16,0-1-1 0,-1 1 3 15,-1-2 1-15,-1 4 2 16,1-1 1-16,-2 1 2 0,0 3-3 15,2-1-2-15,-3 3 0 0,2 2-4 16,-1 2-1-16,-2 2-2 0,2 1-2 0,1 1 2 16,-3 1 0-16,1 5 0 0,0-2 6 0,1 3 9 15,-1 2 7 1,1 2 12-16,-1 0 10 0,3-1 9 16,-1 6 4-16,1-3 6 0,0-1-1 15,1 2-6-15,2-3-2 0,-1-3-3 16,3 1-1-16,0-4-1 0,0-3-4 15,2-4-4-15,-1-2-6 0,3-4-6 16,-3-2-10-16,3-3-7 0,-1-2-12 16,0-1-21-16,-1-3-33 0,-3 0-38 15,2 2-44-15,-2 0-77 0,-4 4-173 0,0-1-154 16,-4 4-63-16,4 1-11 0,-3 1 16 16,3 4 62-16</inkml:trace>
          <inkml:trace contextRef="#ctx0" brushRef="#br0" timeOffset="17060.61">10240 431 379 0,'-2'-4'538'15,"0"1"57"-15,2 2 38 0,-1 1-51 16,-1 0-215-16,2 0-136 0,2 0-81 16,-1 1-52-16,3 2-31 0,-3-2-18 15,4 4-9-15,0-3-10 0,2 1-9 16,-2 1-6-16,2 0-4 0,-1-2-4 16,1-2-3-16,0 4 1 0,-2-4 0 15,-2 2 0-15,0 1 7 0,1-3 6 16,-4 0 3-16,0 2 4 0,0-2 3 15,-4 0 6-15,1 2-1 0,1 0-3 16,-2 0-2-16,0 0-1 0,-1 5-4 16,-2-3-6-16,2 4-2 0,-1 3-3 15,1 0 0-15,-2 0 1 0,0 4 0 16,4-1-2-16,0 4-3 0,-1-3-4 16,1 4 0-16,3-4-4 0,0-1 2 15,3 1-1-15,2-1-2 0,3-6-1 16,1 0-3-16,-1-5 0 0,2-3 0 15,2-3-3-15,0-1 4 0,1-4 1 16,-3-3 3-16,2-4 1 0,-3 0 1 16,0-2 1-16,1-1 2 0,-4 2 0 15,2-1-1-15,-2 2 1 0,-2 0 0 16,-1 0 1-16,-2 4-2 0,-1 0 1 16,-1 3-2-16,-1 1 1 0,-1 6 12 15,-2 1 9-15,1 1 12 0,1 6 9 16,-2 4 12-16,2 1 4 0,1 6-8 15,0-2-10-15,4 4-13 0,1-1-13 0,2 0-18 16,1 0-12-16,4 1-5 0,-1-4-3 0,1-2-7 16,2-2-38-16,-2-1-77 0,0-7-261 15,0-6-201-15,0 0-104 16,0-6-49-16,-3-3 14 0,-1 3 65 0,-1-6 259 16</inkml:trace>
        </inkml:traceGroup>
        <inkml:traceGroup>
          <inkml:annotationXML>
            <emma:emma xmlns:emma="http://www.w3.org/2003/04/emma" version="1.0">
              <emma:interpretation id="{0FC59E0B-6344-4F00-A37B-B155265523A1}" emma:medium="tactile" emma:mode="ink">
                <msink:context xmlns:msink="http://schemas.microsoft.com/ink/2010/main" type="inkWord" rotatedBoundingBox="11390,380 11679,375 11691,1165 11402,116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8036.9">10861 442 257 0,'7'6'455'0,"2"3"46"16,-1-5 35-16,0-2-38 0,2 0-177 15,0-4-114-15,3 0-64 0,-1-5-39 16,3-1-16-16,0-5-7 0,0-1-6 15,0-4-3-15,1-1-6 0,0-2-8 16,-2-2-15-16,0-1-15 0,-4-2-9 16,1 3-6-16,-2-3-5 0,-2 1-2 15,-2-1 0-15,0 0 1 0,-4 1 1 16,2-1 0-16,-3 0 0 0,-3 3 2 16,2 2-2-16,-3-1 1 0,1 1-3 15,-2 4-1-15,0 0 3 0,0 2 2 16,0 4-1-16,0 3 1 0,0 1-1 15,0 5 0-15,2 0-1 0,-3 4-6 16,1 3 1-16,2 3-2 0,-2 0 0 16,0 3 5-16,1 4 2 0,-4 2 5 15,3 2 4-15,-1 3 10 0,-1-1 14 16,-1 5 10-16,1 1 9 0,0 3 10 16,1 0 2-16,0 0-2 0,-1 2-9 15,1 0-4-15,1 0-7 0,1-2-3 16,-3 1-5-16,4 2-2 0,0-1-4 15,-2-2-8-15,2-1-5 0,2 0-2 16,1-2-7-16,0-1 0 0,0-3-3 16,0 1-1-16,0-3-2 0,1-2-2 15,2-1-1-15,2-4-2 0,-4 1 0 0,4-4-1 16,-2-5-2-16,2-2 0 0,3-2 3 16,0-4-2-16,1-4 0 0,1 0 0 15,2-3 0-15,0-1 0 16,-3-4 1-16,4 2 0 0,-2-1 0 0,-1-2-1 15,-1 0-1-15,-1 0 2 0,-2 0-2 16,1-2 0-16,-2 0 0 0,-1 2 0 16,-3 0 1-16,-1 1-1 15,0 0 0-15,-1 2 0 0,-1 3 2 0,0 3-2 16,-2 1 0-16,1 3 1 0,-2 2-1 16,0 5-1-16,0 1-2 0,2 5 3 15,0 0-2-15,0 1-1 0,0 3 1 16,3-2 0-16,3 4 2 0,0-2 0 15,0 0 1-15,4-2 1 0,-1-1 0 0,2-3-1 16,3 0-7-16,-1-1-40 0,-1-4-69 16,0-2-179-16,-1-2-261 0,-3-4-136 15,0 0-68-15,0 2-2 0,-1-2 54 16,-1 1 163-16</inkml:trace>
        </inkml:traceGroup>
        <inkml:traceGroup>
          <inkml:annotationXML>
            <emma:emma xmlns:emma="http://www.w3.org/2003/04/emma" version="1.0">
              <emma:interpretation id="{8B82CEC7-AF0B-4835-9B8F-8845FC22EF74}" emma:medium="tactile" emma:mode="ink">
                <msink:context xmlns:msink="http://schemas.microsoft.com/ink/2010/main" type="inkWord" rotatedBoundingBox="12244,848 14474,814 14486,1577 12256,1610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9571.62">12211 516 246 0,'3'3'483'15,"-3"-3"60"-15,0 4 41 0,2-2-4 16,-2 4-174-16,0 1-120 0,0 3-65 16,2 1-35-16,-1 0-17 0,3 1-16 15,-3 2-12-15,3-2-8 0,1 1-14 16,0 0-15-16,2-3-17 0,1 1-20 15,-1-4-12-15,-1-3-13 0,3 0-10 16,-1-7-8-16,1-2-8 0,-1-2-3 0,0-4-8 16,0-4-16-16,1 1-18 15,-3-1-33-15,-1 1-47 0,0 0-64 16,-3 1-99-16,-2-2-206 0,-2 5-153 16,0 1-59-16,-1 0-3 0,2 5 40 15,-1 2 84-15</inkml:trace>
          <inkml:trace contextRef="#ctx0" brushRef="#br0" timeOffset="20421.23">12491 486 245 0,'5'0'452'0,"-2"-1"48"0,3-2 29 0,-3 1-38 0,2 0-156 16,2-2-112-16,-3 0-72 0,1-1-38 16,3-1-25-16,0-1-12 0,-2 3-4 15,4-2-4-15,-1-1 2 0,-3 0-1 16,2 3-1-16,-1 3 1 0,0 1 5 16,-2 0 0-16,-2 1 0 0,2 6-3 15,-3 1-5-15,0 1-9 0,-1 4-12 16,-1 2-12-16,0 0-10 0,0 2-4 15,0 0-7-15,0-2-2 0,0 2-6 16,0-2 1-16,-1-2-5 0,1-1 3 16,-4-1 0-16,4 0-2 0,0-5 0 15,-1 1-1-15,1-3 1 0,0 0-1 16,-2-4-1 0,2 2 0-16,-2-4-4 0,2 0-3 15,-1 0 0-15,-1-2-3 0,1-1 1 0,-1 1 0 16,-1 0 4-16,-1 0 3 15,0-1 1-15,-1 1 2 0,1 2 0 16,-1-2-2-16,0 0 2 0,-1 1-1 16,0 1 1-16,2 0-1 0,0 2-1 15,-3 2 2-15,4 3-1 0,-3-1 1 0,1 2 1 0,0 0-1 16,1 3 4 0,0 2 0-16,1-3 8 0,3 3 14 15,0-3 13-15,2 0 14 0,3 2 11 16,-2-4 9-16,3 0-1 0,2-2-9 15,1-1-13-15,1-3-12 0,2-3-12 16,0-1-9-16,1 0-25 0,-3-3-43 16,2 3-74-16,-6-4-124 0,-1 1-258 15,-1-1-162-15,-2 1-70 0,-1 3-6 16,2 0 46-16,-1 2 109 0</inkml:trace>
          <inkml:trace contextRef="#ctx0" brushRef="#br0" timeOffset="20801.09">12757 478 383 0,'8'-8'529'0,"1"-1"60"0,0 0 40 0,3 3-41 15,-3-1-206-15,0 3-130 0,1 0-80 16,-2 0-53-16,2 1-32 0,-3 3-24 15,1 0-12-15,-3 3-4 0,2-2-5 16,-6 4 7-16,2 0 3 0,-3-1 7 16,0 2 6-16,0 3 7 0,-3-3 8 15,2 2-1-15,-3 3-7 0,1 0-11 16,-2 1-13-16,0 3-7 0,1 0-12 16,-1 3-7-16,1-1-7 0,-3-1-5 15,4 2-4-15,-2-1-5 0,3 0-4 16,-1 0-4-16,0 0 1 0,-1-2 0 15,2-2-1-15,1-3 2 0,1 1-5 16,0-3-21-16,0-1-34 0,0 0-51 16,0-3-59-16,-2-4-83 0,0-4-136 15,-2 0-157-15,0-7-88 0,3 2-19 16,-3-2 26-16,1-1 62 0,0-1 135 16</inkml:trace>
          <inkml:trace contextRef="#ctx0" brushRef="#br0" timeOffset="18772.96">11743 572 263 0,'5'0'422'16,"1"-2"46"-16,1 2 16 0,0-3-44 16,1 2-142-16,-1-4-90 0,-1-1-55 0,3-1-38 15,-1 1-21-15,-1-2-14 16,-1-1-11-16,-1-2-2 0,3 1-3 16,-4-1 2-16,-2 0 1 0,0 0-4 15,-1 1-5-15,-1-1 1 0,-1 3-5 16,-3-1 1-16,1 3 2 0,-2-1-1 15,0 3-3-15,-2 2-7 0,1 2-5 16,-2 2-11-16,-1 2-9 0,0 3-8 16,0 4-4-16,-2-1-4 0,3 5 2 15,0 4-1-15,-2-1 0 0,3 5-4 16,0-2 3-16,3 2-4 0,0 3 1 16,1-4 1-16,2 1 4 0,1-3 3 15,1-1 5-15,2-5 0 0,2 1 1 16,3-6 0-16,1-3-5 0,-1-2-3 15,0-4-23-15,2-4-49 0,-1-2-70 16,-1-1-190-16,-3-1-203 0,2-3-109 16,-2 0-39-16,-1 3 18 0,-3 0 51 15,1-1 181-15</inkml:trace>
          <inkml:trace contextRef="#ctx0" brushRef="#br0" timeOffset="19053.94">11856 647 339 0,'6'4'489'0,"0"3"52"16,1-3 38-16,-1 0-48 0,0 0-183 15,5-2-110-15,0-2-69 0,2 0-49 16,0-5-37-16,1 0-29 0,2-6-24 16,-2 0-11-16,0-4-9 0,-3 0-4 15,2-2-1-15,-5 0-3 0,-2 0 1 16,-3 2 1-16,-3-2-4 0,-1 2 3 15,-2 3-3-15,-6 1 0 0,1 2 0 0,-2 3-3 0,0 3-4 16,-1 3-15-16,-2 3-19 0,4-1-26 16,-2 4-33-16,3 1-61 0,0 4-133 15,2-3-120-15,1-2-89 0,3 3-32 16,-1-3 3-16,6 0 43 0,0-1 133 16</inkml:trace>
          <inkml:trace contextRef="#ctx0" brushRef="#br0" timeOffset="19243.84">11961 586 272 0,'2'11'498'15,"0"2"80"-15,-1 0 61 0,-1 2 7 16,-1 2-157-16,1 2-102 0,-4 5-60 16,1 2-42-16,2 1-37 0,-4 5-33 15,-1-2-35-15,1 4-39 0,-1 0-35 16,-1 1-31-16,1 1-27 0,-2-2-19 0,3-4-15 16,1 2-14-16,0-7-37 0,1-1-58 15,1-3-79-15,-1-6-103 0,2-4-218 16,1-5-195-16,0-6-79 0,1-5-5 15,4 0 48-15,2-9 83 0,2-2 209 16</inkml:trace>
          <inkml:trace contextRef="#ctx0" brushRef="#br0" timeOffset="20954.17">12766 574 383 0,'3'-4'471'0,"1"4"41"16,1 2 5-16,0 0-65 0,2 2-174 16,-1 0-107-16,4 0-69 0,2 1-37 15,0 0-31-15,0-4-23 0,2 2-26 16,-1-6-41-16,0 2-78 0,-1-4-141 16,-1-1-118-16,-3-1-79 0,2 3-27 15,-2-4 9-15,3 1 63 0</inkml:trace>
          <inkml:trace contextRef="#ctx0" brushRef="#br0" timeOffset="21090.4">13003 551 311 0,'3'8'464'16,"1"3"57"-16,-3 0 16 0,-1 1-17 16,0 1-150-16,0 2-117 0,-1-2-82 15,-1 0-56-15,0-1-46 0,2-1-36 16,-1 0-40-16,1-5-44 0,0-4-69 16,0-2-175-16,-2-2-160 0,2-7-84 31,0 1-26-31,2-4 9 0,3-6 55 15</inkml:trace>
          <inkml:trace contextRef="#ctx0" brushRef="#br0" timeOffset="21205.98">13095 414 270 0,'2'-2'447'0,"-1"-1"35"0,-1 6 12 16,0 1-80-16,-1 3-280 0,1-2-256 0,-2 5-186 15,0-2-101-15,4 3-45 0,0 2-4 16,1-1 73-16</inkml:trace>
          <inkml:trace contextRef="#ctx0" brushRef="#br0" timeOffset="21475.39">13148 632 255 0,'7'12'462'0,"-1"3"44"0,4-4 34 0,-2 0-24 16,3-5-199-16,0 0-125 0,-1-1-69 15,2-7-41-15,-1-1-33 0,2-3-14 16,-4-4 1-16,3-1 8 0,-2-4 17 15,0 0 21-15,-4-2 26 0,-1-1 21 16,0 2 15-16,-5-2 11 0,0 4 8 16,-2-1 6-16,-1 2-4 0,-2 2-14 15,-1 2-20-15,-2 4-23 0,-1 5-28 16,-1 0-28-16,2 1-22 0,-3 6-40 16,3 1-56-16,2 3-86 0,-4 0-125 15,3-1-260-15,0-1-164 0,-1 0-67 16,5-1 5-16,1-1 55 0,2 1 109 15</inkml:trace>
          <inkml:trace contextRef="#ctx0" brushRef="#br0" timeOffset="22400.58">13535 459 261 0,'0'0'375'0,"1"0"36"0,-1 0-6 16,0 2-26-16,0 0-89 0,0 0-68 15,-1 3-49 1,1-1-32-16,-2-2-20 0,0 4-13 15,1-2-7-15,-1 3-7 0,2 0-5 16,-1 1-7-16,-1 3-5 0,0-1-4 16,-2 5-10-16,3 0-7 0,-3 0-7 15,3 2-7-15,-3 0-7 0,0 0-4 16,0 2-3-16,1-1-1 0,2-3-1 16,-3-1-6-16,1 1-2 0,0-2-4 0,3-3-4 0,0 0-3 15,0-6-2-15,3-3-2 0,2-1 1 16,-2-5-1-16,5-2-2 0,-1-4 3 15,3-4-1-15,2-2-2 0,1-2 1 16,0 0 0-16,0 0-2 0,1-1-2 16,-1 4 2-16,-2 2-3 0,2 2 3 15,-4 3 0 1,-1 5 11-16,0 2 10 0,-2 4 5 16,-2 2 11-16,-3 5 5 15,-1 2 7-15,0 4-7 0,-1-1-8 0,-3 3-6 16,1 0-10-16,2 1-6 0,-4-3-7 15,0 1-5-15,2-3-15 0,2 0-46 16,-3-4-77-16,1-5-242 0,3-4-183 16,-1-4-97-16,2-3-34 0,2-1 15 15,1-5 65-15</inkml:trace>
          <inkml:trace contextRef="#ctx0" brushRef="#br0" timeOffset="22558.87">13789 604 205 0,'4'11'465'0,"-3"1"40"0,1 1 23 16,0-2-9-16,0 1-219 0,0-1-155 15,-2-2-131-15,0-5-209 0,0-4-166 16,0 0-89-16,1-2-45 0,2-5-6 16,1-1 34-16</inkml:trace>
          <inkml:trace contextRef="#ctx0" brushRef="#br0" timeOffset="22695.32">13923 386 455 0,'4'-13'589'0,"-3"5"50"15,-1 1 27-15,2 6-60 0,-2 1-314 16,0 0-305-16,0 0-308 0,0 0-175 16,0 0-94-16,1 4-36 0,3 2 23 15,-1-2 128-15</inkml:trace>
        </inkml:traceGroup>
        <inkml:traceGroup>
          <inkml:annotationXML>
            <emma:emma xmlns:emma="http://www.w3.org/2003/04/emma" version="1.0">
              <emma:interpretation id="{98FA3BB7-C9C1-4FF6-8DEB-A6D25AA9760C}" emma:medium="tactile" emma:mode="ink">
                <msink:context xmlns:msink="http://schemas.microsoft.com/ink/2010/main" type="inkWord" rotatedBoundingBox="14904,551 15420,543 15430,1181 14914,118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3982.21">14755 647 287 0,'2'11'484'0,"-1"1"45"16,-1 1 19-16,2 0-30 0,-1-3-223 15,-1-1-145-15,0-3-117 0,0-2-203 16,0-4-188-16,0 0-103 0,0-8-50 15,0-3-19-15,4-2 27 0</inkml:trace>
          <inkml:trace contextRef="#ctx0" brushRef="#br0" timeOffset="24106.79">14877 390 434 0,'5'-10'576'16,"-2"3"44"-16,-2 5 25 0,1 4-55 15,-4 1-321-15,2 1-370 0,-3 2-267 0,2-2-146 16,-1 1-74-1,0 1-27-15,1-2 38 0</inkml:trace>
          <inkml:trace contextRef="#ctx0" brushRef="#br0" timeOffset="23482.39">14401 612 258 0,'-1'0'471'0,"-3"3"52"15,1-3 31-15,0 4-29 0,1-2-179 16,1 2-119-16,-4 3-73 0,5-1-42 16,-1 0-23-16,1 3-17 0,1 0-10 15,-1 1-4-15,5 1 0 0,-1-1 3 16,1-1-2-16,0-1-4 16,3-1-6-16,1 0-9 0,-1-6-13 0,4-1-8 15,-2-4-8-15,3-2-5 16,-1-3 1-16,1-4 1 0,0-3-1 15,0 1 1-15,-4-5 1 0,-4 3 0 16,-2-2 2-16,-3 2 3 0,-3 2 7 0,-2 0 6 16,-3 4 6-16,-2 3 6 0,-3 3-2 15,-3 4-1-15,2 2-6 16,-4 6-7-16,4 4-8 0,-2-1-6 16,5 5-15-16,1 3-33 0,4-2-54 15,0-3-76-15,3 0-201 0,3-4-188 0,2-5-90 16,1-4-21-16,4 0 25 0,1-4 59 15,2-3 194-15</inkml:trace>
          <inkml:trace contextRef="#ctx0" brushRef="#br0" timeOffset="23827.6">14697 99 212 0,'4'-5'432'0,"0"0"51"0,-4 4 35 15,1 1-36-15,1 1-129 0,-1 4-96 16,-1 0-53-16,-1 0-21 0,-1 4-9 16,1 2-3-16,-3 4-3 0,1 4-4 15,0 3-1-15,-3 3-4 0,3 3-8 16,-2 0-12-16,0 6-11 0,0-2-16 15,1 2-13-15,-4 0-14 0,5-1-15 16,-2 2-15-16,0-1-13 0,0-4-13 16,2 0-12-16,2-5-10 0,-3-1-9 15,4-5-12-15,0 0-40 0,0-5-64 16,2-6-87-16,0-2-149 0,-2-6-247 16,0 0-137-16,0-9-38 0,4 4 23 15,0-5 67-15,0 2 138 0</inkml:trace>
        </inkml:traceGroup>
        <inkml:traceGroup>
          <inkml:annotationXML>
            <emma:emma xmlns:emma="http://www.w3.org/2003/04/emma" version="1.0">
              <emma:interpretation id="{5F7402A6-9A31-4DCC-98CB-F5C7B86DDB59}" emma:medium="tactile" emma:mode="ink">
                <msink:context xmlns:msink="http://schemas.microsoft.com/ink/2010/main" type="inkWord" rotatedBoundingBox="16067,386 17708,361 17720,1153 16078,1177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651.89">15625 346 388 0,'1'-3'498'0,"4"2"53"16,-2-2 44-16,2 3-72 0,4 0-174 15,-2 0-110-15,1 0-69 0,2 3-50 16,0-3-40-16,3 4-32 0,-1-3-19 15,1 2-17-15,0 1-41 0,1 0-61 16,-4-1-173-16,-1-2-191 0,1 2-105 16,-4-1-50-16,0-2 4 0,1 2 41 15,0 0 163-15</inkml:trace>
          <inkml:trace contextRef="#ctx0" brushRef="#br0" timeOffset="25405.53">15828 22 202 0,'4'-4'458'0,"-3"-1"64"0,3 0 46 15,-3 4-11-15,-1-2-153 0,2 3-115 0,-2 0-74 16,0 3-45-16,-2-2-25 0,2 6-21 15,0 0-12-15,-1 1-12 0,1 4-2 16,-4 2-3-16,3 3 0 0,1 2 0 16,-4 2-1-16,0 3-3 0,1 4-5 15,-2-1-8 1,2 3-14-16,-2 2-12 0,2 0-12 16,0 0-10-16,-2 0-11 0,1-2-6 15,0 2-6-15,1-5-2 0,2 1-3 16,-3-2-1-16,1-5-1 0,3-1-13 15,-1-3-27-15,-3-2-45 0,3-3-60 16,-1-1-71-16,-2-4-109 0,1-3-186 16,-2-4-140-16,2-4-43 0,-1 1 15 15,-1-1 45-15,2 0 97 0</inkml:trace>
          <inkml:trace contextRef="#ctx0" brushRef="#br0" timeOffset="26195.6">15966 478 154 0,'4'2'472'0,"0"0"54"0,0-2 39 16,-3 4 25-16,2-1-185 0,2 1-144 16,-2 0-90-16,0 3-49 0,0 1-36 0,1-1-25 15,0 3-15-15,0-1-9 0,-3 1-6 16,2 3-1-16,-1 0-3 16,1-2-6-16,-2 0-6 0,1-1-3 15,0 1-6-15,-1-3 0 0,-1 3-3 16,0-5 1-16,0 0-3 0,2-1 1 0,-2 0 1 15,0-4-1-15,0-1 0 0,0 0 0 16,-2-1 1-16,2-4-2 16,-1 3 0-16,-3-2-1 0,0-1 0 0,-1 1 0 0,0 0 1 0,1 2-1 15,-3-1 1-15,1 1-1 0,-3 2 0 16,1 0 0-16,0 2 0 0,-2 1 0 16,4 1 0-16,0 0 5 0,-1 3 3 15,1-1 9-15,0 0 8 0,3 1 8 16,-1-1 8-16,3 0 10 15,-1 1 11-15,2-3 9 0,3 3 5 16,-1-3 3-16,1-2-5 16,3 2-11-16,-1-2-13 0,1 0-16 15,2-2-13-15,-1 3-18 0,4-3-38 0,-3 0-61 16,-2 0-88-16,0 0-237 0,0 0-182 16,-1-3-87-16,0 1-18 15,1 2 34-15,-1 0 68 0</inkml:trace>
          <inkml:trace contextRef="#ctx0" brushRef="#br0" timeOffset="26608.04">16186 444 216 0,'0'0'458'0,"3"2"50"15,-3 0 34-15,2 2-19 0,0 1-173 16,-2 1-125-16,0 5-74 0,0-3-46 16,1 3-20-16,-1 1-14 0,0 3-8 15,0 0-5-15,0 3-1 0,-1-1-4 16,1-2-8-16,0 0-6 0,0-3-10 15,-2-1-5-15,2-2-5 0,0-1 7 16,2-4 6-16,-2-4 4 0,3 0 3 16,3-4 6-16,-1-2 0 0,-1-3 1 15,4 1-6-15,1-3-1 0,0 2-6 16,0-2-6-16,1 1-5 0,1 0-7 16,-2 1-8-16,3 0-4 0,-2 3-27 0,-2-1-45 15,-3 1-89-15,-2 0-230 16,-3 2-172-16,0-3-90 0,0 7-23 15,0 0 22-15,0 0 70 0</inkml:trace>
          <inkml:trace contextRef="#ctx0" brushRef="#br0" timeOffset="25024.62">15638 11 32 0,'1'-3'137'0,"-1"2"42"15,4-2 38-15,-3 3 29 0,-1-2 21 16,4 0 5-16,-2 0-14 0,0 0-40 16,-1 2-36-16,1-2-32 0,-1 0-21 15,1-1-10-15,0 3-7 0,-2-2-3 16,0 0 1-16,0 2 1 0,0 0-4 0,0-2-6 16,0 4 69-1,0-2-101-15,-4 4-9 16,4 1-6-16,-3 1-1 15,2 1 6-15,-3 4 2 0,0 1 3 16,3 5 2-16,-4 2 3 0,1 7 4 0,0 1-3 16,-3 3-2-16,2 6-7 0,-1 1-6 15,-2 2-8-15,2 3-10 16,0-2-11-16,-4 3-9 0,4-5-3 0,0 1-7 0,1-2 0 0,-2-2-4 16,1-4 1-16,3-6-1 0,0-1-1 15,1-7-1-15,1-2 0 0,-1-4-8 16,2-6-27-16,2-1-38 0,-1-4-47 15,1-4-72-15,0-1-191 0,-1-5-182 16,1-2-74-16,-1-1-16 0,5-4 19 16,-3 0 57-16,2 0 183 0</inkml:trace>
          <inkml:trace contextRef="#ctx0" brushRef="#br0" timeOffset="27460.01">16366 295 201 0,'2'-3'451'0,"1"1"61"0,4 2 50 15,-3-2-3-15,4 2-147 0,0 2-107 16,2-2-62-16,4 2-44 0,-2 1-35 16,2-3-34-16,2 2-32 0,3 0-25 15,-3 0-23-15,3-2-16 0,-4 4-18 16,2-2-40-16,-4 0-62 0,-1-2-107 16,-2-2-218-16,-2 2-158 0,-2-2-80 15,2 2-11-15,-4 0 34 0,1 0 91 16</inkml:trace>
          <inkml:trace contextRef="#ctx0" brushRef="#br0" timeOffset="27230.22">16570-87 339 0,'2'2'437'0,"-2"2"44"0,1-2-6 15,1-2-58-15,-2 2-128 0,2-2-81 16,-1 3-43-16,-1-3-12 0,0 0 2 16,0 4 7-16,0 0 10 0,0 3 7 15,-1 3-8-15,-1 3-8 0,0 6-8 16,-1 2-13-16,-1 5-10 0,1 4-10 15,-1 2-10-15,0 2-11 0,0 5-11 0,0 1-15 16,0 1-14-16,-2-1-15 0,2 1-12 0,-1-1-9 16,0 1-10-16,2-3-3 0,-2-4-5 15,2-2-3-15,-2-4-1 0,2-5-2 16,2-1-1-16,-1-7-21 0,0 0-41 16,1-7-50-16,1-2-60 15,-3-6-64-15,1-2-93 0,-1-6-186 0,-4-3-139 0,2-4-47 16,0 0 7-16,-4-2 38 0,1-4 79 15</inkml:trace>
          <inkml:trace contextRef="#ctx0" brushRef="#br0" timeOffset="27799.35">16721 380 105 0,'1'6'455'0,"4"1"63"0,-5 1 42 0,0 0 42 16,1 3-162-16,-1 2-145 16,0 0-87-16,-1 2-52 0,1 0-36 15,0 2-35-15,0 0-21 0,0 0-15 16,0 0-10-16,0 0-10 0,0 0-3 16,0-2-4-16,0 0-5 0,1-4-4 15,-1-1-3-15,0-3-4 0,4-3 0 16,-3-4-2-16,2-2 0 0,1-4-1 15,0-1-1-15,1-3 1 0,4-4-3 16,-2 2 0-16,-1 1 0 0,2-1-19 16,1 3-35-16,-2 0-52 0,-2 1-117 15,-2-1-188-15,0 3-140 0,0 1-60 16,-1 4-2-16,-2 1 30 0,0 0 105 16</inkml:trace>
          <inkml:trace contextRef="#ctx0" brushRef="#br0" timeOffset="28472.97">16886 632 361 0,'4'2'488'0,"1"-2"45"0,-1-2 27 15,1-1-73-15,1-1-191 0,0-2-122 16,-1-3-69-16,3 0-44 0,-1 1-24 16,0-4-16-16,1 1-9 0,-3 0 0 15,0-2 2-15,-2 2 1 0,0 1 2 16,0-3 4-16,-1 5 4 0,-2-1-2 16,-5 3-3-16,5-1-2 0,-3 3-3 15,2 2-5-15,-3 0-6 0,1 4-2 16,-2 0-2-16,2 2 5 0,-2 3 4 15,2 1 4-15,-3 3 4 0,1 0 10 0,2 1 8 0,0 1 7 16,1 2 6-16,1 0 4 0,-1-3 3 16,2 3-2-16,0-1-7 0,2-2-2 15,-1-1-2-15,3-2-2 0,0-1 0 16,3-1 1-16,0-2 6 0,1 0-1 16,2-5-6-16,2-2-2 0,0-5-5 15,-1 2-6 1,1-5-12-16,3 0-7 0,-3-3-2 0,-1 0-3 15,1 1 0-15,-2-3-2 0,-2 0-1 16,-1 2 0-16,-1 0 0 0,0 0-1 16,-1 2 1-16,-2 3 0 0,0-3 0 15,1 3 1-15,-3 1-1 0,-1 3 1 16,2 0-1-16,-2 0-1 16,-2 1 1-16,2 3 0 0,-1 0-2 15,-3 3 0-15,3 1 2 0,-3 0 1 16,1 3-1-16,-3 4 1 0,3-3 0 15,-2 4 0-15,2 2 6 0,-2 0 7 16,4-1 12-16,1 2 11 0,-2 0 9 16,4 0 6-16,-1 2-5 0,3-2-3 15,2 0-6-15,0-2 3 0,3-2 2 0,1-5 4 16,4-2 3-16,-3-4-3 16,2 0-29-16,1-2-80 0,-6-2-141 15,-1-3-320-15,-6 0-167 0,1 2-90 16,0-2-24-16,-4 0 44 0,-1-1 112 15</inkml:trace>
        </inkml:traceGroup>
        <inkml:traceGroup>
          <inkml:annotationXML>
            <emma:emma xmlns:emma="http://www.w3.org/2003/04/emma" version="1.0">
              <emma:interpretation id="{B040627D-1B45-4882-9E18-78B7955C323A}" emma:medium="tactile" emma:mode="ink">
                <msink:context xmlns:msink="http://schemas.microsoft.com/ink/2010/main" type="inkWord" rotatedBoundingBox="18313,444 19277,430 19288,1107 18323,112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0108.25">18014 505 226 0,'0'9'470'0,"4"0"53"16,-2-3 45-16,0 3 3 0,-1-3-172 15,2 1-109-15,-1 1-64 0,0-1-34 16,-1 1-24-16,1-1-27 0,0 1-21 16,1 0-20-16,2-1-17 0,0 1-16 0,0-1-18 15,3-3-14-15,0-2-11 16,0-2-5-16,5 0-7 0,0-6-1 0,1-3-4 15,0-1-2-15,2-5-2 0,-4-3-1 16,1-1-1-16,-4 0 2 16,1-2-1-16,-5-1-1 0,-2 1 0 15,-3 2 2-15,-3-3-2 0,-2 6-1 0,-1 1 1 16,-4 4 0-16,-1 5-1 0,2 3 0 16,-3 6-1-16,2 1-9 0,2 4-34 15,0 3-59-15,-2 2-98 0,4-2-225 16,1 4-173-16,0-5-81 0,5 3-16 15,2-3 34-15,1 1 85 0</inkml:trace>
          <inkml:trace contextRef="#ctx0" brushRef="#br0" timeOffset="30515.93">18390 467 119 0,'-2'-6'415'0,"2"2"56"16,0-5 34-16,-1 5-13 0,-3-2-130 15,0 1-125-15,1 3-83 0,-2-2-50 16,2 4-32-16,-2 0-24 0,0 4-18 16,0 0-11-16,0 3-5 0,-2-1-3 15,2 7 1-15,1 0 2 0,-1 2 3 16,-1 1 3-16,3 4 4 0,-2-1 4 16,3-2 5-16,1 3 1 0,1-4 4 15,1-1-1-15,4-2-4 0,0 0-5 16,2-4-8-16,1-5-7 0,2 0-13 15,1-4-39-15,-5-4-79 0,2-3-182 16,0-5-161-16,0-1-87 0,0 0-32 16,-2-4 8-16,2 2 62 0</inkml:trace>
          <inkml:trace contextRef="#ctx0" brushRef="#br0" timeOffset="31078.79">18553 15 24 0,'2'-4'341'0,"-2"1"64"16,1 2 25-16,-1-2-12 0,0 3-41 16,2 0-97-16,-1 0-66 0,-1 0-44 15,0 3-24-15,0-2-7 0,0 2-5 16,0 4-3-16,0-2-6 0,0 6-8 16,-3 0-7-16,3 4-9 0,-1 2-11 15,-1 5-7-15,-1 1-12 0,0 2-11 16,-1 3-9-16,0 2-12 0,-1 0-12 15,0 1-8-15,1 2-2 0,0-5 0 16,0 2 1-16,0-1-1 0,-2-3-2 16,5-3 2-16,-2-1-6 0,1-5-5 15,0-2-3-15,2-4 1 0,0-6-2 16,4 0 1-16,-1-7 0 0,3-2-2 16,-1-5 3-16,3-1-2 0,0-5-1 15,2-3 0-15,2 1 0 16,-1-4 1-16,1 0-2 0,3-1-2 0,-1 1 1 15,-1-1 1-15,-1 1-1 0,4 0 1 16,-2 4 0-16,2-2 0 0,-3 2 0 16,1 2 0-16,-5 2 0 0,1 2-1 15,-2 2-19-15,-2 4-29 0,-3 0-44 0,0 3-54 16,-3 2-107-16,-1 0-190 0,-2 4-140 16,-1-1-53-16,1 2-3 15,-2 4 36-15,1 0 91 0</inkml:trace>
          <inkml:trace contextRef="#ctx0" brushRef="#br0" timeOffset="31316.3">18628 335 409 0,'1'4'517'15,"2"-1"60"-15,2 2 52 0,-2 2-67 16,2 1-162-16,0 3-103 0,1 0-63 0,0 2-47 15,4 2-41-15,-2 0-38 0,0 2-28 16,1 0-25-16,-1 0-18 0,-2 2-15 16,1-2-30-16,-4 3-60 0,-1-6-93 31,-1-1-250-31,2-2-177 0,-3-2-93 0,1-1-30 16,1-1 28-16,0-3 77 0</inkml:trace>
          <inkml:trace contextRef="#ctx0" brushRef="#br0" timeOffset="29550.97">17840 188 339 0,'1'0'454'0,"-1"0"51"15,0 0 9-15,0 2-45 0,-1 2-129 16,-1 5-92-16,-1-1-57 0,1 3-33 15,-2 4-27-15,1 4-20 0,0 1-19 0,-1 3-14 0,1 0-8 16,-2 2-11-16,2 1-7 0,0 2-11 16,0-2-8-16,-1-3-11 0,0 1-6 15,3-1-1-15,-1-6 2 0,0 0 2 16,-1-4 1-16,3-2-2 0,-1-5 2 16,1-1-7-16,0-1-3 0,0-7-4 15,0 2-2 1,1-6-3-16,2 1 1 0,1-5-2 0,-3-2 0 15,4-2 0-15,3-2 0 0,-4-2-3 16,3 0-6-16,-1-5-9 0,3 1-9 16,-2-3-9-16,-1-2-10 0,1 1-6 15,-2-3-6-15,-1 2 4 16,1-2 3-16,-2 1 7 0,0 0 8 16,0 2 9-16,-3-1 9 15,0 2 8-15,0 6 6 0,0-2 6 0,0 5 11 16,0 2 13-16,-1 3 14 0,1 1 7 15,0 2 1-15,0 3 0 0,0 1-9 16,0 3-6-16,1 2-5 0,-1 2 0 16,4 0 7-16,0 1 7 0,3 1 11 15,0 2 7-15,3-1 6 0,0 1 1 16,2 0 0-16,1-2-2 0,2 0-9 16,0 1-7-16,0 0-13 0,1-4-10 15,0 2-7-15,-1-3-8 0,-2 0-4 16,-1 0-1-16,-3-3-3 0,2 2 1 15,-4-4-3-15,-1 3 3 0,-3-2-2 16,0 0-10-16,-1 0-25 0,-2-1-37 16,-3 3-50-16,0-1-63 0,-5 3-96 15,-5 0-183-15,0 3-149 0,0 1-55 16,-2 3 2-16,-2 1 35 0,1 0 81 16</inkml:trace>
          <inkml:trace contextRef="#ctx0" brushRef="#br0" timeOffset="29761.35">17824 214 201 0,'-1'4'501'0,"2"-2"73"0,1 0 53 0,1-2 38 16,3 0-191-16,0 0-138 16,3 0-87-16,0 0-60 0,3 0-50 0,1-2-39 15,1 2-33-15,-1 0-25 0,1 0-16 16,-3 0-20-16,2 2-42 0,-2 2-67 15,-5-2-113-15,-1 3-223 0,-3 1-156 16,-2 1-79-16,1 1-7 0,-1 3 40 16,0 0 95-16</inkml:trace>
        </inkml:traceGroup>
        <inkml:traceGroup>
          <inkml:annotationXML>
            <emma:emma xmlns:emma="http://www.w3.org/2003/04/emma" version="1.0">
              <emma:interpretation id="{43044201-4434-4C41-9533-9C5DA2E1B126}" emma:medium="tactile" emma:mode="ink">
                <msink:context xmlns:msink="http://schemas.microsoft.com/ink/2010/main" type="inkWord" rotatedBoundingBox="19878,610 20658,598 20670,1355 19890,136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3388.63">19683 384 172 0,'4'4'348'0,"-3"3"42"0,2-1-13 16,2 1-32-16,0-3-89 0,0 3-81 16,2-6-57-16,0 2-34 0,-1-3-22 15,1 0-15-15,2-3-11 0,-3-1-9 16,1-3-1-16,1 2-1 0,-2-4 4 16,2 0 9-16,0-1 15 0,-3-1 16 15,-1-2 15-15,1 3 5 0,-2 1 2 16,2-2-4-16,-4 1-9 0,-1 3-14 15,2 1-11-15,-2-3-10 0,1 5-5 16,-1-1-1-16,0 1-2 0,0 0-3 16,0 2-6-16,0 2-1 0,0-2-5 15,0 2-8-15,0 2-6 0,-1-2-3 16,1 2-1-16,-2 1 1 0,2-2-1 16,0 2-2-16,0-2 1 0,0 2-1 15,0-3 0-15,0 2 1 0,0-2 3 16,0 2 4-16,2-2 3 0,-2 2 3 0,1-2 5 15,-1 0 0-15,2 0-3 0,0 2-1 16,-1-2-4-16,-1 3-3 0,2-3-4 16,0 2-2-16,-2 0 2 0,3-2-3 15,-3 2 0-15,1-2 0 0,1 4 1 16,0-2-2-16,-1 0 2 16,2 1 0-16,2-3-1 0,-4 4 2 15,4-2-2-15,-2 0 1 0,1 0-1 16,0 0-1-16,0 1 0 0,0-3 0 15,2 1 1-15,-2 2 0 0,0-1-1 16,0-2 3-16,0 2-2 0,0-2 1 16,-3 0 8-16,3 0 10 0,-4 0 7 15,0 0 7-15,0 0 7 0,0 3 6 0,-4-3 4 0,1 1-1 16,-2 2-1-16,2 1 2 0,-3 2-1 16,1 0-5-16,-4 3-6 0,4 0-8 15,-3 1-9-15,3 3-6 16,-3 0-5-16,5-2-6 0,0 4-1 0,1-5 0 15,4 3 7-15,0-3 12 0,1-1 14 16,3 0 11-16,2-3 11 0,0-1 9 0,1-5 0 16,2 0-6-16,0-3-11 0,3-3-10 15,-2 1-10-15,-3-3-10 0,2 0-8 16,-3-1-6-16,-1 0-3 0,-1 1-1 16,-1 2-1-16,-3-1 0 0,2 3-1 15,-4 0 1-15,0 1-1 0,-2 2-2 16,0 1-1-1,2 0-1-15,-2 0-3 0,2 0-4 16,-2 0-3-16,1 1-2 0,1-1 1 16,0 0 0-16,0 0 0 0,0 0 3 15,0 3-4-15,-2-3-6 0,0 0-9 16,2 1-11-16,0 2-14 16,-1 1-14-16,-1-2-12 0,1 0-11 15,-1 1-14-15,0 1-14 0,1-2-14 16,-3 0-14-16,3-2-17 0,-2 0-27 15,-1-2-45-15,3 2-106 0,-5 0-105 16,3 0-73-16,-2 0-20 0,2-2 17 16,-1 2 53-16,3-3 123 0</inkml:trace>
          <inkml:trace contextRef="#ctx0" brushRef="#br0" timeOffset="32382.96">19428 395 94 0,'0'-2'325'0,"1"-1"51"0,-1-1 4 16,3 4-19-16,-3-4-52 0,3 4-75 16,-1-2-51-16,-2 0-29 0,1 2-18 0,-1 0-13 15,2 0-12-15,-2 0-6 0,0 2-8 16,0 0-6-16,0 2 0 16,-2 5-2-16,2 0 1 0,-1 1 0 0,-1 3-4 15,-1 4-7-15,2 2-10 16,-1 4-7-16,-1 3-4 0,0 2-8 0,-2 4-8 15,0 2-9-15,0 0-5 0,-1 0-10 16,0 2-5-16,0-3-2 16,1-2-3-16,-2 0-5 0,2-6 1 0,0-2-2 15,0-3 2-15,1-6-2 0,1-3-1 16,2-4 2-16,1-3-1 0,-2-7-1 16,2-2 0-16,2-4-1 0,-1-4 0 0,1-4 0 15,1-5 0-15,0-1 0 16,2-4 0-16,-1-1 0 0,1-5 2 15,2 0-2-15,-2-1 0 0,1-3-2 0,0 3 0 16,3 0-1-16,0 2 1 0,-1 0 2 0,1 2-1 16,0 5 0-16,-1 1 1 0,5 3 0 15,-4 1 0-15,3 4-1 0,-2 1-1 16,3 1 2-16,-1 2-2 0,1 3 2 16,0 1 0-16,0 1 0 0,0 1 0 15,-2 4 0-15,-1 2 0 0,-1 0 2 16,-1 2-2-1,1 2 2-15,-4 3-1 0,-2-1 0 0,0 3 0 16,-3-1 2-16,-2 0 5 0,1 2 4 16,-2-1 4-16,-4 1 1 15,0-2 0-15,-3 3 0 0,0-3-7 0,0 1-3 16,-2-3-3-16,3 0-1 16,-4 1-1-16,5-3-2 0,-1-1 2 15,1 1-13-15,2-4-24 0,-1 1-34 16,2-2-39-16,2 1-40 0,0-4-57 15,0-1-105-15,-2 0-133 0,2 1-97 16,3 0-34-16,0 4 5 0,0 0 35 16,0-2 103-16</inkml:trace>
          <inkml:trace contextRef="#ctx0" brushRef="#br0" timeOffset="34446.43">19796 388 191 0,'2'0'383'0,"-1"0"37"0,1-2 5 16,2 0-37-16,-1 0-116 0,2 0-90 15,-2-2-59-15,4 1-31 0,-2 1-20 16,2-2-11-16,0-2-12 0,-3 2-8 16,4-1-1-16,0-1 5 0,2-2 1 15,-2-2 4-15,0 2 3 0,1-3-3 16,-1 1-2-16,0 1-6 0,-2-1-5 15,3-1-4-15,-4 3-3 0,2-3 2 16,-2 0-3-16,-1 3-1 0,0-1-1 16,-1-2 1-16,-1 3-4 0,2 1-3 15,-3-1-3-15,-1 1-4 0,2-1-4 16,-1 4 3-16,-1-3 0 0,-1 3-1 16,-1 0 4-16,2 1 5 0,-1-1 0 15,-3 4 0-15,0-2 2 0,-1 0 1 16,2 2-2-16,-2 2 0 0,0 0-4 15,1 0-1-15,-1 3-1 0,-1-1 0 16,-1 0-2-16,3 3-1 0,-1-1 2 16,0 0 1-16,2 1-1 0,-5 1 4 15,5 1-1-15,-2 0 1 0,2-1 2 16,0 5 1-16,-2-2 6 0,3 1 6 16,-1 1 2-16,0 2 2 0,0-2-2 15,2 4-7-15,1-2-7 0,0 1-4 16,0-1-3-16,1 1 1 0,1-1 5 15,4 0 1-15,-3-4 4 0,2-2 0 16,1 1-2-16,2-4-3 0,0-2-7 16,1-2-4-16,-1-2-2 0,2-2-2 15,-1 0-3-15,3-2 2 0,-4 0-3 16,2-3-1-16,0-1 3 0,0-1-3 0,-1 0 0 0,-1 1 0 16,0-3 2-16,-2 3-3 0,2-3 1 15,-3 1-1-15,-1 0 1 0,1 1 1 16,0-2-2-16,-2 0 1 0,3-2-1 15,-3 2 0-15,2-1 1 0,-2 1-1 16,-1 0 0 0,0 0 0-16,-1 3 0 0,2 2 0 0,-3 1 0 15,2 1 0-15,0 0-2 0,-2 4 1 16,0-2-1-16,1 2-1 0,-1 0 1 16,2 2 2-16,0-2 0 0,-1 2-1 15,2-2 1-15,-2 2-1 16,3-2 0-16,-1 2 1 0,-2 0-1 0,1 1-1 15,0-1 2-15,-1-2 0 0,2 2-1 0,-3-2 1 16,2 2 0-16,0 0 0 16,-1 0 1-16,-1 0 1 0,0-2 1 0,0 3-2 15,-1-2 0 1,-1 2 3-16,0-1-2 0,-1 0 0 16,-2 2 10-16,1 0 9 0,-4 3 11 15,2 1 8-15,-1 1 7 0,1 4 1 16,-2 0-9-16,0 2-6 0,3 0-14 15,1 0-7-15,0 1 0 0,4-1 6 16,2 1 6-16,1-4 4 0,0-1 3 16,4 0 0-16,0-5-3 0,1-2-10 15,0 0-26-15,1-2-61 0,0-2-104 16,-3-4-262-16,0 0-211 0,3-3-108 16,-4 1-42-16,0 0 26 0,-2 2 85 0,2 0 253 15</inkml:trace>
        </inkml:traceGroup>
        <inkml:traceGroup>
          <inkml:annotationXML>
            <emma:emma xmlns:emma="http://www.w3.org/2003/04/emma" version="1.0">
              <emma:interpretation id="{FC9D37BF-2E64-415F-96E4-D79A68DC688F}" emma:medium="tactile" emma:mode="ink">
                <msink:context xmlns:msink="http://schemas.microsoft.com/ink/2010/main" type="inkWord" rotatedBoundingBox="21262,246 23236,217 23248,1031 21275,1060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5924.99">20876 277 164 0,'3'-1'350'16,"0"-2"53"-16,0 1-2 0,-1 0-23 15,-1-1-69-15,1 2-68 0,-1-3-51 16,-1 1-39-16,2 1-23 0,-2 0-17 15,0-2-19-15,0 1-14 0,0 3-14 16,-2-1-11-16,1-2-9 0,-2 3-6 16,-1-2-5-16,-1 0-2 0,0 2 2 15,-2-2 6-15,1 0 1 0,-2 2-2 16,-1-2 2-16,-1 2 6 0,0-2 0 16,0-1-3-16,-2 1-3 0,3 2-3 15,0 0-7-15,1 0-12 0,-1 2-8 16,5-2-3-16,-1 5-4 0,4-3-2 15,-2 2 0-15,3 3 3 0,3-3 6 16,-2 4 4-16,5 0 6 0,1 3 7 16,-1 0 4-16,2 2 3 0,1 2 1 15,-1 0 4-15,2 1-4 0,1-1-5 16,-3 1-5-16,1-4-4 0,-2 3-6 16,-1-4-6-16,-1 0 11 0,-2-3 6 15,-2-1 6-15,-1-1 2 0,-3-2 2 16,-2 3-1-16,-4-5-11 0,1 2-10 15,-1-2-5-15,-5 2-5 0,2-4-1 16,-2 0-3-16,3 0-1 0,0 3-25 16,2-3-52-16,1-3-75 0,1 3-187 15,4-4-212-15,1 0-112 0,2 0-33 16,4-3 18-16,1 1 57 0,3-2 180 16</inkml:trace>
          <inkml:trace contextRef="#ctx0" brushRef="#br0" timeOffset="36522.98">20913 109 233 0,'7'-2'465'0,"-1"2"59"16,4 2 39-16,2 0-10 0,0 0-187 15,0 4-118-15,6-1-80 0,-1 1-57 16,0-2-37-16,4 1-29 0,1 1-20 15,-5-4-12-15,4 2-27 0,-3-1-42 16,-5-3-93-16,-1 0-186 0,-4-3-144 16,-2 3-74-16,-2 3-21 0,-4-3 18 15,0 0 80-15</inkml:trace>
          <inkml:trace contextRef="#ctx0" brushRef="#br0" timeOffset="36301.53">21097-217 267 0,'0'0'461'0,"0"0"55"0,0 4 39 16,-3 0-27-16,2 3-164 16,-3 1-104-16,1 3-57 0,-2 1-38 15,4 4-21-15,-3 0-17 0,1 6-5 16,0 3-2-16,1 1-5 0,-2 1 4 0,3 6-7 16,-1-1-13-16,0 4-17 15,1 1-17-15,-3 1-16 0,3-2-14 16,-1 2-14-16,-1 1-5 0,0-3-7 15,0-2-1-15,-1-4-4 0,0-2 0 0,1-2-8 0,0-6-33 16,-1 0-61-16,3-7-86 0,-4-5-180 16,-1-3-215-16,1-5-114 0,-3-5-32 31,3 1 28-31,-1-7 67 0,0-1 168 16</inkml:trace>
          <inkml:trace contextRef="#ctx0" brushRef="#br0" timeOffset="36992.64">21187 361 426 0,'-1'6'504'0,"-1"3"40"0,1-1 31 15,-1 1-88-15,0 2-189 0,1-1-110 16,1 3-58-16,0-2-28 0,0-1-15 15,1 1-15-15,3-3-6 0,0-1-6 16,2-1-8-16,2 0-9 0,-1-6-12 16,-1 0-12-16,3 0-5 0,1-6-6 15,-4 0 0-15,3-3-4 0,0 1-1 16,-5-5-6-16,3-3-15 0,-2 2-14 16,0-3-21-16,-4-2-18 0,2-1-8 15,-6 1-4-15,2 0 12 0,-4 4 12 16,-2 0 19-16,1 6 13 0,-2 4 12 15,-1 5 3-15,1 0 6 0,0 5 1 16,-2 4 2-16,4 2 2 0,0 4 2 16,2 2 5-16,1 0 7 0,2 0 12 15,1 2 7-15,1-1 3 0,2-2 8 16,2 2 1-16,3-6 1 0,1 1-2 16,3-5-2-16,-1-1-4 0,3-3-4 15,-1-1-4-15,1-6-28 0,2-1-45 16,-2-3-70-16,-1-1-168 0,-2-5-185 15,-1 1-97-15,2 1-36 0,-4-4 10 0,3 4 52 16</inkml:trace>
          <inkml:trace contextRef="#ctx0" brushRef="#br0" timeOffset="37811">21541-155 114 0,'0'0'388'0,"0"0"48"15,-1 1 30-15,1 2-29 0,0-1-115 16,0 0-101-16,0 0-69 0,0 0-39 16,0 1-18-16,0-2-8 0,0 3 3 15,0 1 1-15,0 0 5 0,-2-1 3 16,0 4 2-16,1 3-3 0,-1-1 1 15,-3 8-5-15,1 1-2 0,-1 2-4 16,1 2-8-16,-1 6-8 0,-3 0-15 16,0 3-13-16,0 0-15 0,2 4-10 15,-2-2-5-15,-3 0-6 0,3 1-2 16,0-1-2-16,0-2 0 0,0-2-1 16,2-3 8-16,-1-1 2 0,3-5 4 15,0-2 1-15,1-1 0 0,-1-5 0 16,4-5 0-16,0-1 0 0,1-6 0 15,5-1 2-15,-1-4 3 0,3-4-3 16,0-3-7-16,5 0-3 0,-1-2-3 16,2 1-5-16,-1 1-1 0,2 0-1 15,-3 3 0-15,-1 1 0 0,2 3 0 16,-4 2 0-16,3 2 1 0,-3 2-1 16,-1 2 3-16,0 1-2 0,-3 1 1 15,-1 2 2-15,1-1 0 0,-5 0 6 16,1 1 4-16,-2-1 4 0,-4 1 0 15,2-2 2-15,-2 1-3 0,-1-3-6 16,0 3-4-16,-1-3-2 0,0-2-4 16,-1 0-12-16,1 2-30 0,1-4-47 15,2 0-71-15,-1-2-129 0,0 0-225 16,2-5-132-16,3 1-52 0,0 0 10 16,4-1 49-16,3-3 114 0</inkml:trace>
          <inkml:trace contextRef="#ctx0" brushRef="#br0" timeOffset="37985.73">21711 365 244 0,'0'8'484'0,"2"1"45"16,-4-1 27-16,2 1-15 0,-3 0-215 16,1-3-149-16,0 3-86 0,1-5-54 15,1 2-52-15,-3-4-75 0,3-2-151 16,0 0-151-16,0 0-87 0,0-7-35 15,1-1 2-15,2-3 49 0</inkml:trace>
          <inkml:trace contextRef="#ctx0" brushRef="#br0" timeOffset="38106.3">21788 205 333 0,'6'-11'514'16,"-1"2"43"-16,-2 5 23 0,2 3-49 0,-4 1-247 15,-1 1-207-15,0 3-231 0,0-1-214 16,-1 3-111-16,1-1-54 0,0 1-4 15,-3-2 47-15</inkml:trace>
          <inkml:trace contextRef="#ctx0" brushRef="#br0" timeOffset="38587.93">21905 316 366 0,'6'-4'457'0,"2"-3"38"16,0-1 16-16,3-3-79 0,-1-2-156 15,2-2-90 1,-1 0-47-16,1-4-26 0,0-2-16 16,-2 2-14-16,-1-5-13 0,4 3-11 15,-5-3-7-15,0 3-6 0,-2-3-3 16,0 1-5-16,-1 2-5 0,-4 2-2 15,3-3-3-15,-4 3-5 0,-4 4-4 16,4 0 0-16,-3 5-2 0,0-1-6 16,1 4-4-16,-3 1-5 0,1 2-2 15,1 4 0-15,-2 0-1 0,2 0-2 16,0 2 1-16,-2 4 1 0,2 1 0 16,-3-1 0-16,3 5 4 0,-2 0 3 15,2 1 10-15,-2 5 12 0,0 0 13 16,2 3 14-16,-3 0 10 0,3 4 6 15,-1 2 0-15,1 0-2 0,0-1-7 16,1 3-10-16,1 0-11 0,1-1-8 16,0 3-8-16,0 0-8 0,0-2-5 15,0 1-5-15,1 1 1 0,-1-2-3 16,0-2-12-16,0-5-32 0,0 0-60 16,-1-4-99-16,-1-6-231 0,1-2-172 15,-1-5-82-15,2-4-18 0,0 0 33 16,2-6 87-16</inkml:trace>
          <inkml:trace contextRef="#ctx0" brushRef="#br0" timeOffset="38807.42">22112 390 196 0,'0'9'496'0,"0"0"58"0,0 2 33 0,0-3 25 15,0 3-217-15,-1-1-155 0,1 1-94 16,0-3-55-16,0-1-34 0,0 1-26 16,0-4-13-16,1 1-18 0,-1-3-41 15,0-4-68-15,3-3-168 0,-1 1-175 16,-1-7-90-16,2 1-39 0,1-3 7 16,1-2 55-16</inkml:trace>
          <inkml:trace contextRef="#ctx0" brushRef="#br0" timeOffset="38933.36">22199 222 151 0,'2'-8'486'0,"-2"3"56"0,0 1 29 16,-2 2 6-16,2 2-222 0,-1 2-232 15,-3 2-234-15,3 1-209 16,1-1-130-16,-2 2-68 0,1 1-7 0,1 1 37 16,-2-1 123-16</inkml:trace>
          <inkml:trace contextRef="#ctx0" brushRef="#br0" timeOffset="39299.03">22250 292 174 0,'1'7'495'0,"1"-3"62"16,-2 5 43-16,0-1 33 0,0 3-191 15,0 1-154-15,0 2-92 0,0 2-53 16,1-1-27-16,-1 2-22 0,4 1-15 16,-4-3-9-1,1-1-8-15,3 1-8 0,-3-4-12 16,1 0-13-16,0 0-8 0,-2-7-3 16,4 0-3-16,-1-4-1 0,-2 0-5 15,4-4 3-15,0-3-4 0,0-1-6 16,2-1 1-16,-2-1-3 0,3-1-1 15,0 0-1-15,-1 1-1 0,0 0-14 16,1 1-20-16,-1 2-30 0,-1-1-31 0,2 1-45 16,-3-2-92-16,-2 3-174 0,2 0-138 0,-4 1-60 31,4 1-1124-15</inkml:trace>
          <inkml:trace contextRef="#ctx0" brushRef="#br0" timeOffset="39697.63">22500 508 150 0,'6'0'452'0,"5"-3"57"0,-3 2 37 16,1-3 6-16,5-3-179 0,-2 0-141 15,0-1-81-15,2 0-43 0,1-3-23 16,-1 0-9-16,-3 1-9 0,1-4-6 16,-2 2-11-16,-2-3-13 0,-1 0-13 15,0 0-10-15,-2 0-4 0,-4 1-5 16,1 0 0-16,-2-1-3 0,-2 3 0 16,1 1 0-16,-2 5-2 0,-3-1 0 15,-1 7 0-15,1 3-2 0,-2 2 0 16,0 4 1-16,-1 2 0 0,1 4 2 15,0 4 7-15,-1 0 13 0,4 0 17 16,0 3 21-16,3-1 24 0,1 1 16 16,4 1 10-16,-2-2-1 0,6-2-11 15,2 0-20-15,1-1-20 0,3-3-34 16,-1-2-82-16,1-7-210 0,1-4-233 16,-5-6-140-16,1-3-73 0,-4-3-24 0,3-3 47 0,-4-2 187 15</inkml:trace>
        </inkml:traceGroup>
      </inkml:traceGroup>
    </inkml:traceGroup>
    <inkml:traceGroup>
      <inkml:annotationXML>
        <emma:emma xmlns:emma="http://www.w3.org/2003/04/emma" version="1.0">
          <emma:interpretation id="{D62BBCFA-5A06-4CFE-9AC4-80C84ED743FF}" emma:medium="tactile" emma:mode="ink">
            <msink:context xmlns:msink="http://schemas.microsoft.com/ink/2010/main" type="paragraph" rotatedBoundingBox="1246,1859 7612,1741 7634,2881 1267,2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F088B8-1BFE-48DE-A5A5-3E5FBAE126D1}" emma:medium="tactile" emma:mode="ink">
              <msink:context xmlns:msink="http://schemas.microsoft.com/ink/2010/main" type="inkBullet" rotatedBoundingBox="1255,2345 1531,2340 1536,2604 1260,2610"/>
            </emma:interpretation>
            <emma:one-of disjunction-type="recognition" id="oneOf12">
              <emma:interpretation id="interp12" emma:lang="" emma:confidence="0">
                <emma:literal>•</emma:literal>
              </emma:interpretation>
            </emma:one-of>
          </emma:emma>
        </inkml:annotationXML>
        <inkml:trace contextRef="#ctx0" brushRef="#br0" timeOffset="53322.78">840 1928 174 0,'0'-4'387'0,"-2"0"45"15,2 0 5-15,-1 2-32 0,-1-3-105 16,2 3-100-16,-2 0-64 0,-2-2-38 16,3 2-24-16,-3 0-13 0,1-1-4 15,0 1-3-15,1 0 0 0,-3 0 5 16,2 0 1-16,-2 2 3 0,-2 0 0 15,2 0-6-15,0 0-2 0,-1 2-8 16,1 0-7-16,-2 2-8 0,0 1-5 16,2 1-8-16,-1 1-6 0,1 1-4 15,-3 3-4-15,5 1-2 0,-2 3-2 16,2 3-1-16,0-1 0 0,3-2 0 16,-2 4-1-16,4-2 1 0,1-2 0 15,0 2 0-15,1-4-2 0,0-1 2 16,4-1 0-16,0-3 0 15,0 1 0-15,0-7 3 0,3 0-1 0,-2-2 0 16,1-2 1-16,1-2-2 0,-3-3-1 16,2-1 2-16,-3 1-1 0,1-1-1 15,-3 0 4-15,1 1 3 16,-4-1 9-16,1 4 13 0,0-3 10 0,-3 3 15 16,3 2 5-16,-3 0 3 0,0 2-5 15,0 0-9-15,0 2-9 0,0 0-13 16,0 2-5-16,2 3-7 0,-1 1-4 0,2 0-1 15,2 3-3-15,0 0-1 0,0-3-2 0,4 3 1 16,-2-5-2-16,2 1 2 16,-1-3 0-16,3 0 3 0,-1-4-1 0,-1-2 0 15,2 0 1-15,-3-4-1 0,0-3 0 16,0 0-2-16,-2-1 2 0,0 0-2 16,-4-4 0-16,-2 2 0 0,-2-3-1 15,-1 2 1 1,0-2 1-16,-4 0 7 0,0 0 8 15,-1 3 4-15,-2 1 6 0,0 2 1 16,0 3-3-16,0 4-6 0,-2 2-7 16,4 2-9-16,0 2-2 0,0 5-8 15,2 1-25-15,1 1-44 0,0 4-53 16,2-3-98-16,0 2-203 0,1-2-159 16,2 1-63-16,0 0-4 0,2 0 30 15,3-2 85-15</inkml:trace>
      </inkml:traceGroup>
      <inkml:traceGroup>
        <inkml:annotationXML>
          <emma:emma xmlns:emma="http://www.w3.org/2003/04/emma" version="1.0">
            <emma:interpretation id="{37EF6CC0-DC68-4BB4-9F24-F18014F38EBF}" emma:medium="tactile" emma:mode="ink">
              <msink:context xmlns:msink="http://schemas.microsoft.com/ink/2010/main" type="line" rotatedBoundingBox="1556,1853 7612,1741 7634,2881 1577,2993"/>
            </emma:interpretation>
          </emma:emma>
        </inkml:annotationXML>
        <inkml:traceGroup>
          <inkml:annotationXML>
            <emma:emma xmlns:emma="http://www.w3.org/2003/04/emma" version="1.0">
              <emma:interpretation id="{4A24A297-696F-4864-80B7-2D61380AEDD5}" emma:medium="tactile" emma:mode="ink">
                <msink:context xmlns:msink="http://schemas.microsoft.com/ink/2010/main" type="inkWord" rotatedBoundingBox="1523,2480 1715,2370 1827,2564 1635,2675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3816.79">1031 1997 268 0,'2'0'439'0,"1"2"43"16,-1 3 30-16,-1-1-51 0,1 0-147 0,0 4-96 16,-1 1-56-16,-1 0-35 0,2 1-21 15,-2 3-13-15,2-3-11 0,-2 4-7 16,0-4-5-16,0 0-6 15,0-1-9-15,0 0-7 0,2-3-12 16,-2-2-8-16,3 1-5 0,-1-5-5 0,1-2-3 16,2-3-2-16,0-3-3 0,1-5-1 15,3 0-4-15,-1-4-3 0,2 0 1 16,1-2-3-16,0-2 0 16,0 3 0-16,0 3-5 0,0 1 2 0,-3 3-3 15,3 3 3-15,-5 1 0 0,1 3 7 16,-1 5 7-16,-1 4 5 0,1 1 5 15,-3 3 4-15,0 4 2 16,1 0 2-16,-3 3-7 0,1 2-1 0,-2-1-2 16,0 2-7-16,0-2-4 0,-2-2-1 15,1 2-20-15,-1-4-51 0,-1 0-118 16,-2-5-256-16,-1-2-137 16,3-1-73-16,1 0-22 0,2-5 27 15,0 0 109-15</inkml:trace>
        </inkml:traceGroup>
        <inkml:traceGroup>
          <inkml:annotationXML>
            <emma:emma xmlns:emma="http://www.w3.org/2003/04/emma" version="1.0">
              <emma:interpretation id="{625C2817-8ABC-45AB-9C68-9CADA75C2587}" emma:medium="tactile" emma:mode="ink">
                <msink:context xmlns:msink="http://schemas.microsoft.com/ink/2010/main" type="inkWord" rotatedBoundingBox="2039,2028 2907,2012 2925,2968 2057,2984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4977.03">1553 2101 111 0,'0'4'382'0,"0"1"48"0,-2-1 32 16,2 1-35-16,0 1-118 0,0 0-104 15,-1-1-70-15,-1 1-38 0,2-2-19 16,0 2-11-16,0-3-7 0,0 1-4 16,0 0 2-16,0-1-2 0,0-2 0 15,0 2 4-15,0-3 6 0,-1 0 0 16,1 0-2-16,-2 0 1 0,2 0-5 15,-2 0-7-15,1-4-11 0,-2 0-9 16,2-1 2-16,-1-4-2 0,-1 1 0 16,-1-3-5-16,1-4-1 0,0-2-2 15,1-2-8-15,-1-2-7 0,0-3-2 16,1-1-5-16,-1-1-1 0,3-4-2 16,0 1 2-16,0-2-2 0,3 4 0 15,-1-3 0-15,3 4 0 0,-2-2 1 16,3 3-1-16,1-1 0 0,4 3 0 15,-2 1-1-15,1 1 1 0,1 2-2 16,0 0 2-16,0 4-2 0,0 2 2 16,-3 2-2-16,2 3 2 0,-3 4 0 15,1-1 0-15,-1 3 0 0,-1 2-1 0,0 2-7 16,0 3-12-16,-1-1-19 16,2-2-26-16,-3 4-32 0,0-1-41 15,-3-3-103-15,1 0-147 0,-2-2-115 16,0 0-45-16,-3 4-6 0,-1 0 27 15,-2 0 94-15</inkml:trace>
          <inkml:trace contextRef="#ctx0" brushRef="#br0" timeOffset="55225.01">1526 1807 235 0,'3'0'463'0,"2"0"52"15,0-2 35-15,-1 2-12 0,1-2-189 0,0-2-123 16,3-1-74-16,-1 3-48 0,2-2-31 16,0 0-28-16,1 1-17 0,2 3-14 15,-2 0-28-15,-2 0-59 0,1 3-180 16,-1 1-171-16,-3 0-94 0,1-2-49 0,-1 7-4 15,1-5 39-15</inkml:trace>
          <inkml:trace contextRef="#ctx0" brushRef="#br0" timeOffset="55449.19">1813 2019 196 0,'1'10'438'16,"1"3"39"-16,-2 0 22 0,0-1-21 15,0 1-202-15,-2-3-132 0,2 1-104 16,-1-2-142-16,-1-3-163 0,2-2-120 16,0-4-64-16,0 0-27 0,0 0 16 15,0-4 97-15</inkml:trace>
          <inkml:trace contextRef="#ctx0" brushRef="#br0" timeOffset="56192.13">2038 2148 148 0,'0'4'476'0,"2"-1"69"16,-2-1 49-16,-2 0 16 0,-1 2-147 15,0 0-136-15,0 0-86 0,-2 3-48 16,1 0-28-16,-3 3-19 0,-1 3-17 0,-1 2-22 0,-1 5-21 15,-1-1-20-15,-3 4-18 16,4 1-16-16,-3 1-13 0,1 3-10 0,1-3-5 16,2 1-22-16,1-3-45 0,1 1-68 15,1-5-107-15,1-4-219 16,2-4-162-16,2-3-72 0,2-4 0 16,2-1 41-16,2-3 96 0</inkml:trace>
          <inkml:trace contextRef="#ctx0" brushRef="#br0" timeOffset="55588.18">1866 1799 233 0,'0'-11'468'16,"0"3"39"-16,-1 3 18 0,-1 3-32 16,2 2-276-16,0 2-293 0,0-2-224 15,0 5-118-15,3 3-59 0,-1 0-16 16,1 3 38-16</inkml:trace>
          <inkml:trace contextRef="#ctx0" brushRef="#br0" timeOffset="55989.07">1985 2057 405 0,'-2'4'521'0,"0"5"49"0,-1-3 34 15,2 3-68-15,-1-1-195 0,2-1-123 16,0 1-74-16,0 3-44 0,3-5-34 16,0 2-26-16,2-1-15 0,3-3-6 15,1 0-3-15,-1 0-2 0,1-4-1 16,0-1 0-16,3-4 0 0,-2-1-3 15,1-3-3-15,0-2-1 0,0-1-4 16,-3-1 2-16,-2-2-2 0,-2 0 1 16,-3-2 1-16,-1 2-3 0,-3 1-2 15,-3 0-5-15,0-1-3 0,-1 3-3 16,-2 1 1-16,-2 5 0 0,1-1 2 16,-1 5-10-16,0 2-14 0,0 5-20 15,3 1-33-15,-1 0-44 0,2 5-138 16,1-1-150-16,1 4-97 0,3-2-40 15,2 3 0-15,0 2 26 0,2-2 130 16</inkml:trace>
          <inkml:trace contextRef="#ctx0" brushRef="#br0" timeOffset="56642.46">2263 1999 226 0,'0'-6'427'0,"2"3"53"0,-1-1 17 0,-1 2-22 15,-1 0-127-15,-1 2-101 0,2 0-63 16,-2 0-37-16,1 0-28 0,-1 4-20 16,1-1-17-16,-1 1-15 0,2 0-12 15,-2 3-8-15,2-2-2 0,0 5-6 16,0-2 3-16,2 0-3 0,-2 3 0 15,3 0 0-15,-1 2-3 0,-1-1-3 16,3-1-7-16,0 0-2 0,0-3-3 16,0 0 2-16,2-1 0 0,-1-3 3 15,3-2 0-15,-1 1 0 0,-1-6-1 16,3-1-6-16,-1-5-5 0,0 1-6 16,1-4-2-16,-1-3-5 0,0-3-8 15,-1-1-14-15,-2 0-12 0,-1-1-17 16,-1 1-16-16,-3 5-18 0,0-1-20 15,0 6-32-15,-3 3-115 0,-3 3-182 16,1 3-110-16,0 3-47 0,2 5-10 16,-2 1 24-16,2-1 119 0</inkml:trace>
        </inkml:traceGroup>
        <inkml:traceGroup>
          <inkml:annotationXML>
            <emma:emma xmlns:emma="http://www.w3.org/2003/04/emma" version="1.0">
              <emma:interpretation id="{10D2EAE2-594E-4F71-8EE1-A8721D61A298}" emma:medium="tactile" emma:mode="ink">
                <msink:context xmlns:msink="http://schemas.microsoft.com/ink/2010/main" type="inkWord" rotatedBoundingBox="3201,2299 4510,2275 4517,2633 3208,2658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57920.95">2889 1933 215 0,'9'-9'452'16,"1"3"54"-16,-2 2 42 0,0-1-16 15,1 5-170-15,-1 0-113 0,0 0-70 16,-1 5-44-16,2-1-32 0,-3 5-24 15,2-1-17-15,0 0-11 0,0 3-6 16,-2 0-6-16,-1 2-2 0,-2-2-5 16,2-1-2-16,-2 0-7 0,0 0-4 15,-1-2-6-15,-1-2-5 0,1-1-3 16,0-1-1-16,-2 0-1 0,1-4-1 16,-1 0 0-16,0 0 0 0,0-2-1 15,0-3-1-15,-1-1 1 0,-3 4 0 16,1-5-1-16,-1 3 0 0,-1 0 0 15,0 2 1-15,-3 0 1 0,2-1-4 16,-2 3 2-16,0 3 2 0,0-1-2 16,2 3 2-16,-2-1-2 0,0 0 3 15,2 2-2-15,-1 5-1 0,1-3 2 16,-2 3 6-16,3 0 0 0,2 1 2 16,0-1 1-16,3 0 9 0,0 0 8 15,3-3 7-15,0 1 10 0,2-3 8 16,0 0 7-16,4-2-4 0,-1-1-7 15,0-1-10-15,3-4-8 0,0-1-11 16,-1-1-8-16,2-2-20 0,-2 2-49 16,-2-3-75-16,-2 1-195 0,-1 0-215 15,-4 1-110-15,1 1-47 0,-2 4 17 16,0 0 52-16,2-5 186 0</inkml:trace>
          <inkml:trace contextRef="#ctx0" brushRef="#br0" timeOffset="58290.4">3148 1866 336 0,'8'-8'523'16,"-3"1"55"-16,2 2 43 0,0 0-26 15,-4 3-202-15,2-2-131 0,0 4-77 16,1-3-41-16,-1 3-27 0,1 3-13 0,1-1-11 0,-3 0-7 15,1 2-4-15,0 0-1 0,0 3-4 16,-1-3-8 0,-1 4-5-16,-1-1-5 0,1 2-1 15,-3 1-5-15,0 3-2 0,-1-2-5 16,-1 4 1-16,-1-3-4 0,-2 3-5 16,2 3-6-16,-2-1-11 0,2-1-4 15,0 2-7-15,1 1-4 0,-1 0-1 16,3-2-4-16,0 2-1 0,0-1 0 15,0-4-1-15,0 1-10 0,2-4-27 0,-1 0-41 16,1-3-54-16,0-1-69 0,-2-3-103 16,-2-4-191-16,2 0-154 0,-2-4-53 15,-1 0 5-15,0-6 42 16,0 2 90-16</inkml:trace>
          <inkml:trace contextRef="#ctx0" brushRef="#br0" timeOffset="58461.01">3168 2031 386 0,'1'-8'486'16,"3"4"46"-16,-2 1 25 0,3 1-75 0,0 2-179 16,0 2-111-16,1-2-68 0,3 3-45 15,-1-3-32-15,0 1-20 0,2-1-13 16,1-1-28-16,-3 1-38 0,0-3-85 16,-2-1-148-16,2 1-134 15,-4 2-90-15,3 1-28 0,-4 0 9 0,2 0 70 16</inkml:trace>
          <inkml:trace contextRef="#ctx0" brushRef="#br0" timeOffset="58571.98">3314 2033 226 0,'4'11'429'0,"-1"0"60"0,0 1 35 16,0 1-19-16,0-3-151 0,-3 1-131 15,3 0-82-15,-1-3-56 0,-1-1-60 16,-1-3-101-16,0-2-181 0,0-2-157 16,0 0-82-16,0 0-39 0,2-6 2 15,-2-2 63-15</inkml:trace>
          <inkml:trace contextRef="#ctx0" brushRef="#br0" timeOffset="58681.25">3381 1839 38 0,'3'7'-17'0</inkml:trace>
          <inkml:trace contextRef="#ctx0" brushRef="#br0" timeOffset="58976.09">3441 2052 320 0,'6'15'462'15,"2"-4"37"-15,-2 1 29 0,1-2-56 16,1-2-175-16,1-4-109 0,-1 0-60 16,3-4-34-16,0-2-26 0,0-4-30 15,-1-2-17-15,2-3-9 0,-2-4-5 16,1-2-4-16,-2-2 2 0,-1 0 2 15,-1-3 7-15,-4 3 14 0,-1-1 15 16,-4 4 12-16,0-2 16 0,-4 6 9 16,-1 3 10-16,-2 3-5 0,0 3-7 15,-1 6-12-15,0 3-14 0,-2 5-15 16,4 2-14-16,0 2-21 0,-1 0-31 16,4 1-44-16,0 0-54 0,2-1-113 15,1-3-171-15,2-1-137 0,0-3-51 16,0 3 0-16,2-2 31 0,3-1 99 15</inkml:trace>
          <inkml:trace contextRef="#ctx0" brushRef="#br0" timeOffset="57410.53">2666 1901 119 0,'0'-2'412'0,"0"2"60"0,0-2 35 15,0 2-18-15,0 0-129 0,0 2-123 16,0-2-79-16,0 2-47 0,0 0-24 16,0 2-8-16,0 3 3 0,2-1 4 15,-1 5 3-15,-1 1 0 0,2 2-6 16,0 2-4-1,-1 4-9-15,-1-1-6 0,2 2-4 16,-2 1-5-16,0-3-7 0,0 2-7 0,0 0-6 16,0-4-6-16,0 2-2 0,-2-5-5 15,2-2 0-15,0-1 0 0,0-5-1 16,2-1-3-16,-2-5-3 16,1-3-1-16,-1-1-3 0,2-7 0 15,1-1-5-15,-2-1-2 0,3-4-2 16,0-3-2-16,0 1 0 0,2 0-1 15,-1 0-1-15,4 4-13 0,-3 0-31 16,1 5-45-16,-1-1-62 0,-2 4-181 16,1 1-199-16,-3 4-93 0,3 0-26 15,0 2 15-15,0 2 46 0,1 2 173 0</inkml:trace>
          <inkml:trace contextRef="#ctx0" brushRef="#br0" timeOffset="59412.57">3642 1920 365 0,'1'-4'533'0,"1"4"69"15,-1 0 54-15,1 4-26 0,-2 0-179 16,0 5-121-16,3 1-78 0,-3 4-57 16,2-2-45-16,-1 3-39 0,3 0-32 15,-3 0-23-15,1-2-14 0,0-1-10 16,-1-1-9-16,3-2-7 0,-2-5-4 15,1 0-5-15,0-4-3 0,2-4-1 0,2-2-3 0,-1-3 0 16,3 0 0-16,-1-1 0 0,2 0-1 16,2-4 1-16,-2 6-1 0,-2 0 1 15,3 1 1 1,-3 1-1-16,0 3-1 0,-2 1 1 16,2 4 1-16,-3 5 0 0,-1-1-1 15,1 3 3-15,-2 4-1 16,-1-1 1-16,0 3-1 0,-1 2 1 0,-1-2-1 15,0 3-2-15,-1-3 1 0,-1-1-13 16,0 1-48-16,-1-4-85 0,-2-3-220 16,1 1-218-16,0-4-117 0,1-4-48 15,3-1 13-15,0 0 64 16,0 0 214-16</inkml:trace>
          <inkml:trace contextRef="#ctx0" brushRef="#br0" timeOffset="59790.57">3866 2125 239 0,'5'-2'438'0,"3"-2"38"0,0-1 20 16,0-1-51-16,-2-5-178 0,2 0-118 16,1-1-63-16,-1-3-26 0,0-2-10 15,1-1-5-15,-2 2 3 0,-1-2 0 0,-1-1 5 16,-2 0-1-16,2 2 3 15,-3 2 3-15,-1 0 11 0,2 2 4 0,-3 1-2 16,-3 5-8-16,3 0-9 16,-3 6-5-16,0 1-8 0,1 4 1 15,-2 2 15-15,-1 3 15 0,0 4 12 0,0 4 12 16,-1 0 12-16,1 4 1 16,2-2 2-16,2 3-11 0,1-1-10 15,0-2-13-15,1 0-8 0,4-1-15 16,2-3-14-16,-2-5-10 0,2 0-6 15,-1-3-10-15,-1-3-60 0,0-1-114 0,-5-3-292 16,4-3-185-16,-4-1-104 16,2 0-48-16,-1 0 23 0,-1-3 94 15,0 0 284-15</inkml:trace>
        </inkml:traceGroup>
        <inkml:traceGroup>
          <inkml:annotationXML>
            <emma:emma xmlns:emma="http://www.w3.org/2003/04/emma" version="1.0">
              <emma:interpretation id="{E33DED95-2AB4-462B-8CDF-6B4B8C2E7621}" emma:medium="tactile" emma:mode="ink">
                <msink:context xmlns:msink="http://schemas.microsoft.com/ink/2010/main" type="inkWord" rotatedBoundingBox="5204,1785 7173,1749 7189,2605 5220,2642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62647.49">5661 2038 258 0,'0'1'539'0,"3"2"64"16,-1-1 50-16,0-2 25 15,0 2-216-15,1 0-153 0,0 2-89 16,1 1-56-16,1-1-35 0,-1 2-31 15,4 1-25-15,0 1-11 0,-2-1-10 0,4-3 2 16,-1 0-2-16,1-1 1 0,-1-6-1 16,2-1-9-16,0-3-7 15,-1-3-13-15,4-3-9 0,-4-4-7 16,-1-2-1-16,0 0-3 0,-2-3-2 16,-4-1 1-16,-1-1-1 0,-2-1 0 0,-2-1-1 15,-3 3 0-15,-1 4 0 16,-2 4-2-16,0 4-4 0,-3 9-9 15,0 2-24-15,0 8-41 0,0 3-70 0,-2 3-142 16,1 6-259-16,-1 1-126 0,0 1-48 16,4 3 3-16,-2 1 47 0,5-2 135 15</inkml:trace>
          <inkml:trace contextRef="#ctx0" brushRef="#br0" timeOffset="63408.52">5985 1790 71 0,'1'-2'400'0,"1"2"59"0,1 0 46 0,-1 2 6 15,-1 0-102-15,1-2-108 0,1 4-65 0,-3 3-32 0,4-1-25 16,-4 5-21-16,1 4-14 0,-1 0-12 16,3 4-9-1,-3-2-14-15,0 2-12 0,0 3-12 16,0-3-12-16,-3 0-13 0,3-2-14 16,0-2-12-16,-1-3-9 0,1-1-6 15,0-2-5-15,0-5-6 0,1 1-4 16,2-8 0-16,0-1 1 0,0-3-4 15,0-1 3-15,4-7-3 0,-1 0 0 16,1-2 1-16,0-2-1 0,3 0 0 0,-2 0 0 16,3 1-2-16,-3 4-1 0,-2 3-1 15,2 0 0-15,-2 3 1 16,-1 4 2-16,-2 1 0 0,0 6 5 16,1 2-1-16,-3 5 7 15,-1 0 4-15,0 3 0 0,0 2 0 16,0 0-1-16,-1 2 3 0,-1-2-7 15,0 0-5-15,2-3-6 0,0-1-31 0,0 0-58 16,0-2-84-16,-3-5-226 0,0 0-195 16,3-4-105-16,0 0-29 15,-2-4 25-15,4-3 69 0,0-1 216 16</inkml:trace>
          <inkml:trace contextRef="#ctx0" brushRef="#br0" timeOffset="63568.66">6201 1890 233 0,'4'9'465'0,"-3"1"40"16,2 1 24-16,-1 2-17 0,1-3-222 0,1 4-147 15,-4-6-113-15,1-2-170 0,-1-6-177 16,0 0-109-16,0 0-57 16,0 0-20-16,0 0 25 0,0 0 121 15</inkml:trace>
          <inkml:trace contextRef="#ctx0" brushRef="#br0" timeOffset="63724.82">6285 1658 308 0,'2'-11'499'16,"1"2"40"-16,-2 3 21 0,1 4-34 16,-2-1-235-16,3 3-167 0,-3 0-171 15,-3 3-209-15,3-3-155 0,0 0-81 16,0 7-36-16,3 1 10 0,-3 3 76 15</inkml:trace>
          <inkml:trace contextRef="#ctx0" brushRef="#br0" timeOffset="60573.63">4682 2101 296 0,'3'-4'461'31,"2"0"44"-31,-2 0 33 0,0 1-51 16,2 2-161-16,-2-2-103 0,2-1-57 15,1 0-29-15,0 1-23 0,-1-3-16 16,2 0-16-16,-1-1-9 0,3 1-13 15,-2-2-9-15,-1-1-10 0,1-1-12 16,0-1-9-16,0-2-6 0,-4 0-5 16,0 0-4-16,0 1-1 0,0-2 2 15,-3 2-3-15,0-1 1 0,0 0 2 16,-3 2-3-16,0 5 1 0,0 0-3 16,-2 4 1-16,0 2-2 0,-4 2 2 15,4 4-1-15,-3 5 1 0,3-1-1 16,-4 5 2-16,4 3-1 0,2 1-2 15,0 2 0-15,1-2 0 0,2 0-1 16,0 3-2-16,2-5 2 0,3 2 1 16,0-4 0-16,2 0 0 0,0-3-1 15,1-1-21-15,0-4-33 0,-1-1-53 16,1-6-129-16,-3 0-181 0,1-2-130 16,-1-2-53-16,0-1-1 0,1-1 32 15,0-2 117-15</inkml:trace>
          <inkml:trace contextRef="#ctx0" brushRef="#br0" timeOffset="61197.81">4876 2035 129 0,'5'-4'427'0,"0"2"54"15,0-3 39-15,2 4-13 0,1-3-134 16,-1 1-128-16,1-1-79 0,1-3-44 16,1 1-27-16,-1-4-16 0,4-3-11 15,-2-5-1-15,2-1-1 0,1-6 2 16,-1-3-1-16,-1-2 0 0,1-2-5 15,-3 0-8-15,-1 0-11 0,-3 0-16 16,-1 3-9-16,-2-1-6 0,-3-1-4 16,0 0-2-16,-2 1-4 0,-1-2-1 15,-2 4 0-15,-1 2-1 0,0 0-1 16,0 7 0-16,-1 0 1 0,1 9 0 16,-1-1 0-16,-2 7-2 0,3 1 0 15,-2 6 1-15,1 3 0 0,-2 5 1 16,0 4 1-16,2 4 12 0,-1 2 9 15,-1 7 17-15,1 2 15 0,1 4 14 16,1 4 9-16,0 3 0 0,-2 2 0 16,3 1-6-16,-1 1-5 0,1 0-2 15,1-1-5-15,1-1-3 0,1-2-5 16,0-5-8-16,4-2-9 0,0-4-9 16,1-2-7-16,1-5-6 0,1-1-2 15,0-5-4-15,1-5 1 0,2-2-4 16,0-5 0-16,1-2-1 0,-1-7-1 15,5-3 2-15,-2-1-2 0,0-7 0 16,0-2-1-16,0-2 0 0,1-3-1 16,-3 1 0-16,-3-3 1 0,-1 3 0 15,-2-1-1-15,-3 5 1 0,0 1 1 16,0 5 0-16,-2 2-1 0,-2 3 0 16,0 6 1-16,0 0-1 0,-1 6-1 15,-1 3 1-15,1 3-1 0,3 6 0 16,-1-1-1-16,2 2 2 0,1 0 0 15,1 2 0-15,2-2 0 0,1 3 0 16,2-5 0-16,3-2 0 0,1-2 0 16,0-3 2-16,0-3-1 0,1-5 0 0,3-4-7 0,-4-5-31 0,1-3-63 15,0-5-89-15,-3-3-190 16,0-1-217-16,-1-4-118 0,0 2-35 16,-2-2 27-16,0-3 70 0,0-2 180 15</inkml:trace>
          <inkml:trace contextRef="#ctx0" brushRef="#br0" timeOffset="62328.73">5185 1780 276 0,'0'-5'489'0,"3"-1"56"16,0 3 48-16,0-3-9 0,4 2-183 16,0-1-111-16,1-1-66 0,2 0-31 0,2 1-27 15,-2 1-25-15,3 2-22 16,1 0-24-16,-1 2-25 0,-1 0-22 15,1 0-24-15,-2 2-18 0,0 2-10 16,-3 1-7-16,0-3-3 0,1 2 2 16,-1 3-2-16,-3-3-7 0,1 0-13 15,-1 0-18-15,-2 0-18 0,-1-1-15 16,2 1-4-16,0 0 5 0,-3-1 16 0,2 2 22 0,-1 2 24 16,1 1 18-16,0 1 11 0,1 0 6 15,-1 1 5-15,0 1 1 0,3 0 12 16,-3-3 13-16,2 3 9 0,1 0 5 15,-1-3 11-15,0 3 8 0,3-3 5 16,-2 1 6-16,1 2 4 0,-1-3 5 16,1 0 1-1,-2 3 4-15,0 0 0 0,-2 0-9 16,1-3-11-16,-3 1-6 0,-1-1-13 16,0-1-17-16,0 1-15 0,0-4-10 15,0 0-9-15,-1-1-4 0,1 1-1 16,0-4-6-16,1 0 1 0,-1-4-2 15,3 0 0-15,1 0-2 0,0-7 1 16,4 2-4-16,-2-4 0 0,2 0-2 0,0 1 0 16,0-2-1-16,-2 2-22 0,1 4-37 0,-2-1-44 15,-1 0-64 1,-2 5-88-16,2 2-227 0,-4 2-173 16,0 0-72-16,0 4-9 0,4 3 33 15,-3-3 72-15,2 2 218 0</inkml:trace>
          <inkml:trace contextRef="#ctx0" brushRef="#br0" timeOffset="61527.63">5254 1331 330 0,'0'-6'502'15,"0"2"58"-15,0 1 42 0,0 2-34 16,0 2-174-16,-3 4-110 0,3 1-64 0,0 5-33 16,0 2-28-16,-1 6-20 0,1 0-16 15,-2 7-11-15,2-1-9 0,0 7-6 16,0 2-8-16,-2 3-9 16,2 3-10-16,0 1-10 0,-1-1-14 0,1 5-11 15,-2-2-9-15,1-3-10 0,-1 1-6 16,2-5-4-16,-2-2-2 0,1-4-19 15,-2-4-37-15,3-5-58 0,-1-6-74 16,1-7-106-16,0-4-206 0,0-4-163 16,0-4-56-16,1-8 6 0,3-1 47 15,1-4 90-15</inkml:trace>
          <inkml:trace contextRef="#ctx0" brushRef="#br0" timeOffset="61783.19">5349 1491 357 0,'2'-12'474'0,"1"3"54"16,-1 4 13-16,-1 1-33 0,-1 4-141 0,0 3-95 15,0 3-55-15,-1 3-34 0,-1 5-23 16,2 5-22-16,-1 1-18 16,-1 5-19-16,0 3-22 0,2 4-22 0,-3 0-15 15,2 4-7-15,-1 1-11 0,0 1-7 16,1 1 2-16,-1-3 1 0,1 0-4 15,-3-2-17-15,1 0-33 0,-1-2-45 16,2-4-56-16,-3-4-77 16,2-1-197-16,-2-6-163 0,2-2-70 15,0-4-9-15,0-3 28 0,-1-1 65 0</inkml:trace>
          <inkml:trace contextRef="#ctx0" brushRef="#br0" timeOffset="64419.41">6428 1890 400 0,'1'0'496'0,"3"0"47"15,-4 0 18-15,0-2-59 0,0 2-173 16,0-2-112-16,-2 2-70 16,0 0-42-16,-1 0-30 0,0 0-17 0,-2 2-8 15,0 0-1-15,-1 2 4 16,-2 5 11-16,2 0 6 0,-2 3 4 0,1 1-2 15,-2 4-7-15,4 0-10 0,1 5-14 16,0-1-12-16,1 0-12 0,3 1-9 16,3-1-1-16,1-2-5 15,2 0 2-15,2-4-3 0,1-4 2 16,2-5-1-16,-1-2 1 0,2-4-1 0,1-4 1 16,0-2-2-16,0-3 3 0,-1-4-3 15,1 1 1-15,-4 1-1 16,2 0 0-16,-4 1 0 0,-3 1 4 15,1 3 8-15,0 2 2 0,-2-1 6 0,-1 1 0 0,-1 2 5 0,4 2 3 16,-4 0-1-16,3 2-1 0,-1 2 0 16,2 1 0-16,-1-3-2 15,3 2-6-15,0 0-5 0,3 0-3 16,-2-4-4-16,0 0 1 0,1 0-4 16,-2-1 1-16,-1-4-3 0,-1-1 0 15,0-1-2-15,-1-1 0 0,-1-3-1 16,-3 1-1-16,0-5-4 0,-1 0-3 15,-3 0-9-15,-1-2-5 0,-2 2-1 16,1 0-1-16,-2 2-1 0,-1 4 8 0,0 3 7 0,0 4 3 16,-2 2 5-16,3 4 1 0,0 7 1 31,2 0 1-31,-1 4 0 0,1 0 1 16,1 4 0-16,4-2 2 0,-1 2 9 15,2 0 11-15,3-2 17 0,-1 0 19 16,4-2 19-16,2-2 13 0,0-1 5 15,0-3-7-15,4-3-13 0,-2-1-16 16,3-5-22-16,-1-2-54 0,-1-2-110 16,-1-1-280-16,-1-1-233 0,-2-2-127 15,-2 1-62-15,-1 3 3 0,0 0 81 16,-1 1 261-16</inkml:trace>
        </inkml:traceGroup>
        <inkml:traceGroup>
          <inkml:annotationXML>
            <emma:emma xmlns:emma="http://www.w3.org/2003/04/emma" version="1.0">
              <emma:interpretation id="{4D9C3829-4D3C-42F1-813C-09EAC9F414DE}" emma:medium="tactile" emma:mode="ink">
                <msink:context xmlns:msink="http://schemas.microsoft.com/ink/2010/main" type="inkWord" rotatedBoundingBox="7571,2497 7626,2496 7627,2534 7572,2536"/>
              </emma:interpretation>
              <emma:one-of disjunction-type="recognition" id="oneOf17">
                <emma:interpretation id="interp17" emma:lang="" emma:confidence="0">
                  <emma:literal>p</emma:literal>
                </emma:interpretation>
                <emma:interpretation id="interp18" emma:lang="" emma:confidence="0">
                  <emma:literal>P</emma:literal>
                </emma:interpretation>
                <emma:interpretation id="interp19" emma:lang="" emma:confidence="0">
                  <emma:literal>.</emma:literal>
                </emma:interpretation>
                <emma:interpretation id="interp20" emma:lang="" emma:confidence="0">
                  <emma:literal>-</emma:literal>
                </emma:interpretation>
                <emma:interpretation id="interp21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66597.15">7055 2059 21 0,'2'-2'283'0,"-1"2"47"0,-1-2 15 15,3-1-11-15,-1 1-31 0,0 0-80 16,-1 2-62-16,1-2-52 0,1 2-38 16,-1-2-27-16,-1 2-14 0,3 0-5 15,-3-2 1-15,2 2 4 0,0 0 9 16,0 0 20-16,-3 0 18 0,2 2 16 16,-4-2 12-16,2 0 9 0,-3 2 5 15,0-2-4-15,-1 0-8 0,0 0-11 16,0 0-6-16,-1-2-13 0,1 2-10 15,1 0-16-15,0-2-11 0,0 2-12 16,3 0-10-16,0-3-10 0,0 3-3 0,3 0-3 16,0 0-1-16,0 3-1 0,-1-1 0 15,0 0 0-15,-1 0 0 16,3 0 0-16,-4 0 0 0,1 1-12 16,-1-1-25-16,-1 0-46 0,-3 0-125 0,-1 0-212 15,1 0-121-15,-2 0-54 0,-1 1-9 16,3 1 27-16,-1 0 117 15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2:48.1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DE5B3B-4B7D-4917-96E8-F0CD5DAB7613}" emma:medium="tactile" emma:mode="ink">
          <msink:context xmlns:msink="http://schemas.microsoft.com/ink/2010/main" type="writingRegion" rotatedBoundingBox="939,454 958,2687 547,2691 528,458"/>
        </emma:interpretation>
      </emma:emma>
    </inkml:annotationXML>
    <inkml:traceGroup>
      <inkml:annotationXML>
        <emma:emma xmlns:emma="http://www.w3.org/2003/04/emma" version="1.0">
          <emma:interpretation id="{A2D3153F-47A1-4CB9-ADDA-D9BB50D5E22D}" emma:medium="tactile" emma:mode="ink">
            <msink:context xmlns:msink="http://schemas.microsoft.com/ink/2010/main" type="paragraph" rotatedBoundingBox="939,454 958,2687 547,2691 528,4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EA95F0-52DF-4813-B69E-0370F2B4B248}" emma:medium="tactile" emma:mode="ink">
              <msink:context xmlns:msink="http://schemas.microsoft.com/ink/2010/main" type="line" rotatedBoundingBox="939,454 958,2687 547,2691 528,458"/>
            </emma:interpretation>
          </emma:emma>
        </inkml:annotationXML>
        <inkml:traceGroup>
          <inkml:annotationXML>
            <emma:emma xmlns:emma="http://www.w3.org/2003/04/emma" version="1.0">
              <emma:interpretation id="{2D8EF8EA-5533-4787-A5B7-E62733AF088C}" emma:medium="tactile" emma:mode="ink">
                <msink:context xmlns:msink="http://schemas.microsoft.com/ink/2010/main" type="inkWord" rotatedBoundingBox="858,455 866,1300 536,1303 528,4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144 459 319 0,'-1'2'452'16,"1"2"41"-16,-2-2 20 0,2 2-75 15,0-1-165-15,2-3-100 0,-1 4-51 16,1 0-22-16,1-1-12 0,-1-2-1 16,4 4-3-16,-3-3-4 0,2 2-9 0,-2-1-10 15,3 1-10-15,-1-3-9 0,-1 4-14 16,1-3-9-16,0 2-6 0,0-1-2 15,0-2-4-15,1 2-4 0,2-3 2 16,-2 0-4-16,-1 0-11 0,3 0-31 16,-3-3-38-16,2 2-68 0,-2 1-177 15,-2 0-156 1,-3 0-72-16,5 0-19 0,-3 4 17 16,1-2 54-16</inkml:trace>
          <inkml:trace contextRef="#ctx0" brushRef="#br0" timeOffset="-371.23">5 843 105 0,'0'2'128'0,"0"-2"4"0,0 0 23 15,0 0 22-15,0-2 20 0,0-1 11 16,0 2 2-16,-2 1-9 0,2 0-31 15,0 0-27-15,-1 0-31 0,1 1-23 16,-3-1-15-16,3 0-9 0,0 0-11 16,0 0-10-16,0 3-10 0,0-3-9 15,0 0-3-15,0 0-3 0,0 0 0 16,0 0 0-16,0 0 5 0,0 0 3 16,0 0 2-16,0 0 1 0,0 0-1 15,0 0-1-15,0 2-6 0,0-2-4 16,0 0-6-16,0 0-2 0,0 0-5 0,0 0-3 15,0 0-2-15,0 0 0 0,0 0 0 16,0 0 1-16,0 0-1 0,0 0 2 16,0 0 1-16,0 0-1 0,3-2-2 15,-3 2 2-15,0 0 0 0,1-3 1 0,-1 2-1 16,0 1 2-16,2-5-2 16,-2 3 2-16,0-2-2 0,2 0 0 15,-1 0-1-15,1-1 0 0,-1 0 1 0,1 0-1 0,1-2-1 16,-1-1 0-16,1-1 1 0,2 0 1 15,-2-1 1-15,1 1-2 0,1-1 0 16,-2-1 3-16,2 0-2 0,-1-2 1 16,0 3-1-16,1-3-1 0,-1 0 5 15,0 0 1-15,-1 1 1 0,0-1 6 16,0 0 1 0,2-2 2-16,-2 2 1 0,1-2-2 15,0-2-3-15,2 2-4 0,-4-2-3 16,3 2-2-16,-2-2 0 0,0 2-2 15,0 0-1-15,2-2 0 0,-2 5 0 16,2-3-1-16,-2 0 2 0,0 0 0 16,2 0 5-16,-2 2 2 0,0-2 2 15,2 3 2-15,1-2 1 0,-3 2 0 0,1-1-2 16,-1 0-4 0,0 3-2-16,0-4 0 0,2 4-2 15,-2-3-1-15,1 2-2 0,0 1 2 16,-1-1-2-16,0 0 2 0,0 0 3 15,-1 1 1-15,1 0 3 0,-1 1 0 16,1 0 1-16,-1-1-1 0,-1 1-3 16,1 3-1-16,1-3-1 0,-3 0-2 15,4 4-2-15,-2-5 0 0,0 2-1 0,-1 0 0 16,1 1 0-16,-1 1 0 0,1-3 0 16,0 3 1-16,-1-1-1 15,-1 1 0-15,2 1 0 0,-1 0 2 16,-1 2-2-16,2-1 3 0,-2 0 2 15,0 1 3-15,2 2 1 0,-2-2 2 16,1 1 2-16,-1 0 0 0,0 2 2 16,0-2-2-16,0 2-1 0,0 0 1 15,0 0-2-15,0 0-3 0,0 0 0 16,0 0-2-16,0 2-1 0,0-2-2 16,0 2 1-16,0 0-1 0,0 1-2 15,0-2 1-15,0 4 0 0,-1 0 2 16,1-1 3-16,-2 0 1 0,2 2 4 15,0-1 1-15,0 3 2 0,0 0 2 16,0 1-1-16,0 2 0 0,2 1-2 16,-2 2 0-16,1 0 1 0,-1 1-2 0,2 2 5 15,0 0 1-15,-1 2 1 0,3 3 1 16,-2-3-1-16,1 2 0 16,-1 1 0-16,1-1-4 0,0 2 3 15,1-1 0-15,0 1 4 0,0 1 2 16,1 2 3-16,-1-3 5 0,-1 2-1 15,0 1 6-15,0-3-2 0,-1 1 1 16,1-1-5-16,0 1-8 0,-1-5-5 16,1 0-10-16,0-2-7 0,0-2-6 15,0-2-3-15,-1-2 0 0,0-3-1 16,-1 3 0-16,1-5 2 0,-1 1 0 0,1-3 5 16,-2 0-1-16,0 0 5 0,2-1 3 15,-1 1 0-15,-1-2 2 16,0 0-2-16,0-2 3 0,2 3-3 15,-2-2-3-15,0-1 0 0,0 0 0 16,0 0-1-16,0 0 0 0,0 0-1 0,-2 0-4 16,2 0-20-16,0 3-36 0,-3-3-50 15,1-3-110-15,-2 2-211 0,0-4-134 16,-2-1-53-16,0 1-6 16,1-1 31-16,0 2 99 0</inkml:trace>
        </inkml:traceGroup>
        <inkml:traceGroup>
          <inkml:annotationXML>
            <emma:emma xmlns:emma="http://www.w3.org/2003/04/emma" version="1.0">
              <emma:interpretation id="{F61EB8C0-9BC9-47D3-BFF4-639D16865F92}" emma:medium="tactile" emma:mode="ink">
                <msink:context xmlns:msink="http://schemas.microsoft.com/ink/2010/main" type="inkWord" rotatedBoundingBox="952,1924 958,2687 637,2690 630,1927"/>
              </emma:interpretation>
              <emma:one-of disjunction-type="recognition" id="oneOf1">
                <emma:interpretation id="interp1" emma:lang="" emma:confidence="0">
                  <emma:literal>a</emma:literal>
                </emma:interpretation>
                <emma:interpretation id="interp2" emma:lang="" emma:confidence="0">
                  <emma:literal>d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w</emma:literal>
                </emma:interpretation>
                <emma:interpretation id="interp5" emma:lang="" emma:confidence="0">
                  <emma:literal>u</emma:literal>
                </emma:interpretation>
              </emma:one-of>
            </emma:emma>
          </inkml:annotationXML>
          <inkml:trace contextRef="#ctx0" brushRef="#br0" timeOffset="53005.09">98 1982 122 0,'0'-2'346'0,"0"0"40"0,2 0 6 16,-2-1-42-16,0 1-105 0,0 2-91 15,1-2-64-15,-1 2-39 0,2 0-24 16,-2 0-15-16,2-2-5 0,-1 2-1 15,-1 0-3-15,2 0-2 0,0 0 2 16,-2 0 0-16,1 0 2 0,-1 0 5 16,0-2 6-16,2 2 9 0,-2 0 4 15,1 0 5-15,-1 0 2 0,2 0-2 16,-2-2-3-16,2 2-7 0,-1-2-7 16,2 2-2-16,0-3-3 0,0 2-3 15,1-4-2-15,0 0-1 0,1 0 3 0,0-2 1 16,1-1 3-16,2-1 4 0,-2-2 3 15,1 1 2-15,-1-1 0 0,2-2-2 16,-2 1-1-16,1-3-5 0,-1 0-2 16,1 0 2-16,0-2 1 0,-2-1 6 15,1 3-2-15,-3-4 3 16,2 4 0-16,-1-2-3 0,-1 2-4 16,1 0-4-16,-1 0-2 0,-1 1-1 15,-1-1-2-15,1 1-4 0,-2 2 2 16,2 0-1-16,-2-2-1 0,0 2 0 15,-2 1 0-15,2 0 0 0,-2 1-1 16,1 1 0-16,-1 0 2 0,1 1-1 16,-1 1 4-16,0-1 2 0,0 4 4 15,0-3 4-15,1 3 6 0,-3 0 4 16,4-1-3-16,-3 1 0 0,1 2-3 16,1 0-4-16,-1 0-6 0,-1 0-4 15,3 2-3-15,-2 0 0 0,-1 0-3 16,2 0 2-16,-3 2-2 0,3 0 0 15,-2 0 0-15,0 0 0 0,0 1 4 16,-1 1 5-16,1 0 5 0,0 0 0 16,0 1 2-16,-2 1 3 0,3 0-5 15,-3 3-2-15,1 0 2 0,1-1 4 16,0 3 5-16,-2 1 3 0,2 1 4 16,-2 2-2-16,2 3-1 0,-3-2-6 15,1 3-4-15,0 1-5 0,0 3 0 16,2 0-3-16,-2 1-1 0,-1 2-1 15,3 0-3-15,0 1 1 0,0 1-1 16,1 2 6-16,-1-3 1 0,1 1 1 16,2 2 1-16,-1-2 0 0,-1-1 1 15,2-1-7-15,0 0-1 0,0-1 1 16,0-3 1-16,2-1 0 0,-1-2-1 16,-1-1 0-16,2-4-3 0,-2-1-2 0,2-2-1 15,-1-3-1-15,1 1 2 16,-1-5 2-16,1 2 6 0,1-4 3 15,3 1 4-15,-3-3 0 0,2-3 4 16,-2 1-3-16,2-4-4 0,0 2-3 16,0-3-3-16,2-1-3 0,0-1-1 15,-1 1-1-15,1-3-1 0,-1 0 0 16,3-1 0-16,-4 1-1 0,1-2 0 16,-1 5 0-16,0-3 2 0,1 3 0 15,-3 1 0-15,0 0 2 0,-1 3 4 16,0 0 5-16,-1 0 6 0,-1 1 6 15,2 2 8-15,-2 1 2 0,1-3-2 16,-1 3 0-16,0 0-8 0,0 0-6 16,0 0-8-16,0 0-4 0,0 0-3 15,0 3-4-15,0-2-2 0,-1 2 1 16,1-1-3-16,0 2 1 0,-2 1 1 16,2 0 1-16,0 2-1 0,0 1-1 15,0 1 0-15,0 0 0 0,2-1 1 16,-1 1 1-16,3-1-1 0,-3 1-1 15,4-3 1-15,1 1-1 0,-1-1 2 16,1-1 3-16,-1-1-1 0,2-4 0 16,0 0 2-16,1-4-1 0,-3-1 0 15,3-1 0-15,-2-5 0 0,0 3 1 16,-1-3 1-16,-2-2-1 0,1-2 0 16,-3 0 3-16,-1 0-1 0,-1 3-2 15,-1-3 0-15,-3-1-1 0,2 1-2 0,-2 0 1 16,-1 3-2-16,1 1-3 0,1 1 3 15,0-1-3-15,-2 3-1 0,4 1-6 0,-3 3-4 16,1 0-9-16,3 4-3 16,-3 0-1-16,1 1 1 0,0 3 4 15,0 3 7-15,-1 2 6 0,1 1 4 16,0 1-1-16,1 2 4 0,0 2-1 16,0 2 1-16,2-2 0 0,0 2 2 0,0 0 0 15,4-2 2-15,-2 2 3 0,1-2 5 0,2 0 7 16,0-3 2-16,3-1 2 0,1-3 4 15,1-1-1-15,1-3-2 0,1-1-5 16,3-3-1-16,0-3-3 0,0-3-15 16,0 0-45-16,-2-2-100 0,-3 1-260 31,1 0-163-31,-5 3-86 0,-1 4-38 0,-5 0 22 16,3 0 82-16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4:38.8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705820-1AEA-4DC2-AAEC-7EA3AC5CC309}" emma:medium="tactile" emma:mode="ink">
          <msink:context xmlns:msink="http://schemas.microsoft.com/ink/2010/main" type="writingRegion" rotatedBoundingBox="713,4308 3729,4298 3738,6992 723,7003"/>
        </emma:interpretation>
      </emma:emma>
    </inkml:annotationXML>
    <inkml:traceGroup>
      <inkml:annotationXML>
        <emma:emma xmlns:emma="http://www.w3.org/2003/04/emma" version="1.0">
          <emma:interpretation id="{6AE04AB3-929A-4B33-B118-970633557A9D}" emma:medium="tactile" emma:mode="ink">
            <msink:context xmlns:msink="http://schemas.microsoft.com/ink/2010/main" type="paragraph" rotatedBoundingBox="1289,4303 2842,4330 2832,4868 1280,48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AC6166-652F-44E5-95A3-5A031F122350}" emma:medium="tactile" emma:mode="ink">
              <msink:context xmlns:msink="http://schemas.microsoft.com/ink/2010/main" type="line" rotatedBoundingBox="1289,4303 2842,4330 2832,4868 1280,4841"/>
            </emma:interpretation>
          </emma:emma>
        </inkml:annotationXML>
        <inkml:traceGroup>
          <inkml:annotationXML>
            <emma:emma xmlns:emma="http://www.w3.org/2003/04/emma" version="1.0">
              <emma:interpretation id="{5BF1401E-0092-44C5-B0CA-D5934388BADB}" emma:medium="tactile" emma:mode="ink">
                <msink:context xmlns:msink="http://schemas.microsoft.com/ink/2010/main" type="inkWord" rotatedBoundingBox="1289,4303 2842,4330 2832,4868 1280,484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141 6 102 0,'2'0'192'0,"-1"0"11"0,1 2 6 16,-1-2 4-16,-1 2-3 0,0-2-13 15,3 0-25-15,-3 0-24 0,0 0-22 16,0 0-23-16,0 0-17 0,0 0-16 16,0 0-8-16,0 0-6 15,2 0-6-15,-2 0-3 0,0 0-7 16,0 0-4-16,0 0-6 0,0 0-3 0,0 0-3 0,0 0-1 16,0 0-2-16,0 0-3 0,0 0 0 15,1 0-4-15,-1 0-2 0,0 0 0 16,0 0-2-16,0 0 0 0,0 0 0 15,0-2 1-15,0 2 0 0,0-2 1 16,0 2 2-16,2-2 2 0,-2 2 0 0,0 0 5 16,0-2 1-16,0 2 4 0,0 0 3 15,0-3 5 1,0 3 3-16,0 0-2 0,0 0-1 16,0 0-2-16,0 0-7 0,0 0-4 15,0 0-5-15,0 0-4 0,0 0-5 16,0 0-3-16,0 0-2 0,-2 3-2 15,2-3 0-15,0 0 0 0,0 2 0 16,-1 0 0-16,-1-2 0 0,2 4 0 16,0-1 1-16,-3-2 1 0,2 4 0 15,-1-1 1-15,1 0-1 0,-1 1 2 16,0 1 1-16,-1-2 2 0,2 5 4 16,-3-3 0-16,3 2 2 0,-3-1 2 15,1 4-3-15,0-3 1 0,0 3-3 16,0 0-1-16,-2-1 1 0,2 1-3 15,-2 2 0-15,2 0 1 0,-2-1-2 16,2 3 1-16,-3-2-1 0,1 2 3 16,0-2-1-16,2 0 0 0,-2-1-1 15,2 1 1-15,-2-2-4 0,1 0 0 16,1-3 0-16,0 3-3 0,-2 0 1 16,3-1-1-16,-3-1 1 0,2-1 0 15,0 3-1-15,0-2 1 0,-1-1 0 16,0 3 0-16,1-3-2 0,1-1 0 15,-1 1 0-15,0-1 0 0,1-1 0 16,1 0 0-16,-1-4 0 0,2 3 0 16,-1-3-1-16,1 0-2 0,-2 0 0 15,2 0-1-15,0 0 1 0,0-2 1 16,2 0 1-16,-1 3 1 0,-1-2 0 16,3 2 2-16,-3-1-1 0,4-2 1 15,-3 2-1-15,2-2 3 0,1 0 1 16,-1 0 2-16,3 0 3 0,-3 0 3 15,2 2 5-15,1-2-1 0,-1 2 0 16,2-2-2-16,0 0-2 0,-1 3 0 16,2-2 7-16,1 2 2 0,-2-1 6 15,1 0 2-15,0 2 3 0,0-1 0 16,1 1 0-16,-2-3 0 0,-1 2 1 16,2 1 2-16,0-2-2 0,-2 0 0 15,1 1-4-15,-1-1-6 0,0 0-2 16,2-2-3-16,-2 0-2 0,-1 0-2 15,0 0-1-15,0 0-1 0,1 0-4 16,-3-2-3-16,2 0 0 0,-2 2-3 16,-1 0 1-16,-1-3 4 0,2 3 5 15,-3 0 8-15,2 0 4 0,-2 0 7 16,2 0 5-16,-2 0-4 0,0 0-1 16,0 0-6-16,0 0-8 0,0 0-3 15,0 0-8-15,-2 0-1 0,2 0-5 16,0 0-1-16,-2 0-1 0,2 0-11 15,-1 0-21-15,-1 0-42 0,1 0-52 16,-1 0-98-16,-1-4-220 0,1 0-140 16,-1 0-58-16,1-3-5 0,2 1 33 15,-1 0 87-15</inkml:trace>
          <inkml:trace contextRef="#ctx0" brushRef="#br0" timeOffset="975.7">673 136 46 0,'2'-2'308'16,"0"0"46"-16,-1 0 15 0,1-1-3 16,-1 3-22-16,1-1-81 0,-2-2-67 15,3 1-47-15,-3 2-24 0,2-2-15 16,-2 2-11-16,0 0-7 0,2-2-8 16,-2 2-7-16,0 0-9 0,0-2-4 15,-2 0-7-15,2 2 0 0,0-2-4 16,-2-1-3-16,1-1-1 0,-1 4 1 15,0-2-4-15,-1-2-1 0,2 0 2 16,-3 1 1-16,0 1 3 0,1-2-1 16,0 2-1-16,-2-2-1 0,2 1 0 15,-1 2-7-15,-2-2-3 0,3-1-9 16,-3 4-2-16,1-3-8 0,0 3-3 16,-1 0-6-16,-1 0-5 0,0 0-3 15,0 3-3-15,1 1-2 0,-2 0-3 16,-1 3 0-16,1-1 2 0,0 3 1 15,0-1 0-15,-1 3 3 0,-1 2-1 16,2-1 1-16,0 2 1 0,0 0 1 16,0 1-1-16,2 2 0 0,-1 0 1 15,0 2 1-15,2-1-3 0,0 1 0 16,0-2 0-16,2 2-3 0,2 0 0 16,-1 0 2-16,0-2-2 0,2-2 0 15,0 3 2-15,2-6 1 0,0 3 0 16,1-4 3-16,0-1 2 0,2-1 3 15,1 0 5-15,3-3 2 0,-2 0 3 16,1-3 1-16,0 1-2 0,4-2-1 16,-2 0-4-16,0-2-1 0,0 0-3 0,0 0-3 15,1-2-1-15,0 2-4 16,-3-2 0-16,-2 2 0 0,3 0 0 16,-2 0-1-16,-1 0-4 0,-1 0-10 15,0 0-25-15,-2 0-32 0,2 2-42 0,-1 0-52 16,-4 0-143-16,0-2-186 0,-1 2-97 15,-3 3-32-15,2 1 6 0,0-4 39 16,2-2 134-16</inkml:trace>
          <inkml:trace contextRef="#ctx0" brushRef="#br0" timeOffset="1649.66">772 516 252 0,'1'2'408'0,"-1"2"41"16,2-2 10-16,-1 3-55 0,-1-3-135 15,2-2-89-15,-2 2-54 0,2 0-29 0,-1-2-14 16,-1 3-5-16,3-3 0 16,-1 0 3-16,0-3 2 0,1 3 2 15,0-2-5-15,1 0-6 0,0 0-13 16,0-5-11-16,1 3-12 0,0-4-8 15,2-3-8-15,0 0 0 0,3-1-3 16,-2-3 2-16,2-3 1 0,0 1 2 16,1-2 0-16,0 0-3 0,0-3-4 15,-1 3-3-15,-1 2-4 0,-1-4-2 16,2 2-4-16,-4-3-1 0,3 3 1 16,-2 0-1-16,-2 4 0 0,1-2 3 15,-3 2 0-15,2 2 3 0,-1 3 2 16,0-1 8-16,-3 4 3 0,2 1 6 15,-3 2 1-15,2 2 2 0,-2-1-3 16,2 2-5-16,-2 2-6 0,0 2-5 16,0 1-4-16,0 3 0 0,1 1-1 15,-1 3-1-15,2 1 1 0,-1 1-3 16,1 4 0-16,0-1 2 0,1 3 0 16,0-3 3-16,1 4 5 0,1-1 5 15,0 3 2-15,0-3 1 0,1 2-2 16,-1-2-4-16,3 0-4 0,-4 0-4 15,3 1-4-15,-2-4-1 0,0-1-3 16,0 0 2-16,-3-2-11 0,1 0-24 16,-1-4-36-16,-1-1-46 0,-1 1-73 15,-3-5-184-15,2-2-176 0,-3 1-73 16,-1-3-17-16,0-3 20 0,-2 1 55 16</inkml:trace>
          <inkml:trace contextRef="#ctx0" brushRef="#br0" timeOffset="1923.22">925 356 248 0,'5'-4'453'0,"0"1"49"16,-1 1 34-16,3 0-32 0,0 2-180 16,-2 0-120-16,2 0-66 0,-1 0-48 15,2 2-33-15,1-2-39 0,-2 2-56 16,-1-2-126-16,1 3-203 0,-2-3-107 16,0 2-56-16,0 0-13 0,0 0 23 15,-2 0 110-15</inkml:trace>
          <inkml:trace contextRef="#ctx0" brushRef="#br0" timeOffset="3048.97">1313 245 173 0,'-2'3'357'16,"-2"1"43"-16,-1 0 6 0,2 0-34 0,1 0-101 16,-1 0-81-16,0 3-52 0,1-3-37 15,-1 3-22-15,0-1-14 16,1 1-10-16,1-1-4 0,-2 0-1 15,0 1-3-15,3 1 1 0,-2 1 0 16,2 0 3-16,-1-1-5 0,-1 3-1 0,2-1-5 16,0 1-4-16,0 2-3 0,0 0-7 15,2-1 1-15,-1-1-1 0,1 2-2 16,1 0 2-16,0-3-2 16,0 3 3-16,2-2 1 0,-2-1 1 15,2-1 4-15,0-3 4 0,0 3 5 0,2-5 8 16,-2 3 7-16,1-1 2 0,2-4 0 15,1 2-4-15,-1-1-7 0,2-1-11 16,-2 0-10-16,3-2-11 0,-1 2-4 16,-1-2-4-16,2-2-2 15,-1 0 0-15,1 0-2 0,0-5 2 0,0 3-1 16,-1-5-2-16,2 1 1 0,-3-3 1 16,1 0-2-16,-1-1 3 0,-1 1 0 15,0-2 8-15,-1 0 5 16,0-1 5-16,-2 0 4 0,0-1 5 15,-2 1 1-15,0-1 0 0,-1-2-4 0,1 0-4 16,-1-1-4-16,-1 2-1 0,-1-1-3 16,0-2 0-16,0 0-2 15,-1-1-3-15,-1 1 2 0,-1 0-1 16,0 0 0-16,-2-1 2 0,0 1-1 16,0 2 2-16,0 0-3 0,-2 2-2 0,1 2-2 15,-1 3-4-15,-1-1-2 0,-1 4-3 16,-1 1-1-16,2 2-2 0,-4 4-1 15,2 4-3-15,-1 0 2 0,0 3 1 16,-2 3-1-16,2 3 0 0,-1 4-1 16,-1 0-8-16,-1 2-12 0,3 3-25 15,-1 1-38-15,2 0-50 0,-2 1-69 16,2-1-183-16,0 1-173 0,0 0-78 16,1-3-16-16,0-2 25 0,2-2 51 15,1-2 187-15</inkml:trace>
        </inkml:traceGroup>
      </inkml:traceGroup>
    </inkml:traceGroup>
    <inkml:traceGroup>
      <inkml:annotationXML>
        <emma:emma xmlns:emma="http://www.w3.org/2003/04/emma" version="1.0">
          <emma:interpretation id="{FBEA9944-9706-4025-A92E-6547695350B4}" emma:medium="tactile" emma:mode="ink">
            <msink:context xmlns:msink="http://schemas.microsoft.com/ink/2010/main" type="paragraph" rotatedBoundingBox="1956,5753 1986,5169 2202,5180 2172,57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912CC5-0356-4DDF-B219-D41D94068E68}" emma:medium="tactile" emma:mode="ink">
              <msink:context xmlns:msink="http://schemas.microsoft.com/ink/2010/main" type="line" rotatedBoundingBox="1956,5753 1986,5169 2202,5180 2172,5764"/>
            </emma:interpretation>
          </emma:emma>
        </inkml:annotationXML>
        <inkml:traceGroup>
          <inkml:annotationXML>
            <emma:emma xmlns:emma="http://www.w3.org/2003/04/emma" version="1.0">
              <emma:interpretation id="{91DABC97-5D89-4D77-9DC9-BDBBBDE80815}" emma:medium="tactile" emma:mode="ink">
                <msink:context xmlns:msink="http://schemas.microsoft.com/ink/2010/main" type="inkWord" rotatedBoundingBox="1956,5753 1986,5169 2202,5180 2172,57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2640.72">814 896 48 0,'0'0'107'0,"2"-3"-5"16,-2 2-5-16,0 1-4 0,0-3-3 15,0 1 13-15,0 0 17 0,0 2 16 16,0-2 11-16,-2 0 11 0,2 2 7 16,0-3-6-16,0 2-18 0,0 1-15 15,0-3-19-15,0 3-11 0,0-2-12 16,0 2-9-16,0-2-6 0,0 2-6 16,0 0-3-16,0 0-8 0,0 0-6 15,0 0-6-15,0-2-7 0,0 2-3 16,0 0-1-16,0 0 2 0,0 2 0 15,-1-2-2-15,1 0 0 0,-2 0-4 16,2 2-7-16,0-2-2 0,-1 0-4 16,1 0-4-16,-2 0-1 0,2 0-3 15,0 0 1-15,-2 0-1 0,2 0 1 16,0-2 0-16,0 2 0 0,0 0 1 16,0 0-1-16,0 0 0 0,0 0 0 15,0 0 3-15,0 0 1 0,0 0-1 16,0 0 1-16,0 0-2 0,0 0 0 15,0 0-1-15,0 0-1 0,0 0-2 16,0 2 1-16,0 0-1 0,0 1 2 16,0-2-1-16,0 4 0 0,-1-3 4 15,-1 2-1-15,2-1-1 0,0 1 4 16,0-2 0-16,0 0 0 0,0 2 1 16,0-2 1-16,0 3 0 0,0-3 1 15,-1 0-1-15,1 2-3 0,-2-2 2 16,2 5-2-16,0-3-2 0,-2 0 1 15,2 0-2-15,0 0-1 0,0-1 0 16,0 4-2-16,0-3 2 0,0 0 2 16,0 0 4-16,0 0 1 0,-1 3 0 15,1-3 1-15,-3 2-2 0,3-1-1 16,0-1-4-16,0 2-1 0,-1-2 0 16,-1 1-4-16,2-1 2 0,0 2-2 15,0-2 3-15,0-1 2 0,0 1 2 16,-2 0 3-16,2 0 2 0,0 1 5 15,-1-1 2-15,1 1 2 0,-2-1 2 16,2 2-1-16,0-2-3 0,0 1-4 16,-2 1-5-16,2-2-3 0,0 3-3 15,0-3-1-15,0 0-2 0,0 3-1 16,0-3 2-16,0 0-2 0,0 3 2 16,0-3 1-16,0 2-1 0,0-1 2 15,0-1 1-15,0 2-1 0,0-2 0 16,-1 1 2-16,-1-1-1 0,2-2 0 15,0 2 0-15,0 0-2 0,0 1 0 16,0-3-1-16,0 2-1 0,-1 0-1 16,1-1-1-16,0-1 0 0,0 0 1 15,0-2-1-15,0 2 2 0,1-2-1 16,-1-2 1-16,0 2 2 0,0-4-2 16,3 1 2-16,-3-1 1 0,2-2-1 15,-2 0 0-15,2-3 1 0,-1 0-2 16,1 1 2-16,-2-1 1 0,2-3-1 15,-1 3-3-15,-1-1 4 0,3-1-2 16,-2 0 1-16,-1 0 0 0,2 1-2 16,-2-1 3-16,0 0-1 0,2 0 0 15,-2-1 3-15,1 4-3 0,-1-1 1 16,0-2-1-16,0 5-1 0,0-3-2 16,0 3 0-16,0 0-2 0,0-1 0 15,0 0 0-15,0-1 0 0,0 4 0 0,0-3 0 0,0 1 0 0,0 2 0 16,0-3 0-16,-1 3-1 0,1 0 0 15,-2 0 0-15,2 0 1 0,0 1 0 16,-2-1 0-16,2 2 0 0,0 0 0 16,0-1 2-16,0 3-1 0,0-1 1 31,0-2 2-31,0 3 0 0,0 0 0 16,0-2 2-16,0 2-2 0,0 0-1 15,0 0-2-15,0 0 0 0,-1 0-1 16,1 2 4-16,0-2 4 0,-3 0 0 15,3 3 6-15,0-2-1 0,0-1 0 16,0 3-2-16,0-1-1 0,-1 2-1 16,-1-2 0-16,2 2 1 0,0 1-2 15,0 1 3-15,-2 1-2 0,2-1 0 16,0-2 2-16,0 5-1 0,0-3 0 16,0 2 0-16,-1 2 0 0,1-2 0 15,-2 0-1-15,2 1-2 0,0-1-1 16,-2 1 0-16,2 0-2 0,0-1 0 15,0 0 0-15,0 1 0 0,0 0-1 16,0-1 1-16,0 0-1 0,0-1 1 16,0 2-2-16,0-1 0 0,0-1 1 15,0 1-3-15,0-1 2 0,0 1-1 0,-1-1 1 16,-1-2-1-16,2 2 0 0,0 0 2 16,0-1-2-16,0-2 0 0,0 0-1 15,0 1 0-15,0-1 0 16,0-2 0-16,0 2 0 0,0 0 0 15,0-1 0-15,0-1 2 0,0 0 1 0,0 2-1 16,2-1 2-16,-2-2 0 0,0 2 4 16,0-1-2-16,0 0 1 15,0 0 2-15,0 0 3 0,0-2 3 16,1 0 5-16,-1 0 3 0,0 0 3 16,0 3 0-16,0-3-3 0,0 0-1 0,0 0-6 15,0 0-4-15,0 0-4 0,0 0-2 16,0 0 0-16,0-3-4 0,0 3 3 15,0 0-4-15,0 0 4 0,0 0-2 16,0 0-1-16,0 0 1 0,0 0-2 16,0 3-1-16,0-3 0 0,0 0 0 15,0 1 1-15,0-1-1 0,0 3 0 16,0-1 0-16,0 0 1 0,0-2-1 16,0 2 0-16,0 0 0 0,0-2 1 15,0 0-1-15,0 2 0 0,0-2 0 16,0 0-1-16,0 2 0 0,0-2 1 15,0 0-1-15,0 3 1 0,0-3 0 16,0 0 0-16,0 2 0 0,0-2 0 16,2 2 0-16,-2-2 1 15,0 0-1-15,0 2 1 0,2-2-1 0,-2 0 0 16,0 0-1-16,0 0 0 0,0 0 1 16,0 0 0-16,0 0 0 0,0 0 1 15,0 0 1-15,0 0 1 0,0 0-1 16,0 0 0-16,0 0 0 15,0 2-2-15,0-2 0 0,0 0-2 0,0 2 2 16,0 0-1-16,1 1 1 0,-1-1 0 16,0 0 0-16,0 0 0 0,0 0 0 15,0 0 0-15,0 2-1 0,0-4 0 16,0 3 1-16,0-1-1 0,0 0 1 16,0-2 0-16,0 2 0 0,0-2 1 15,0 2 0-15,0-2 1 0,0 0 0 16,0 0 0-16,0 0-2 0,0 0 1 15,0 0 0-15,0 0 1 0,0 0-2 16,0 0 0-16,0 3 0 0,0-3 0 16,0 0 0-16,0 1 0 0,0 2 0 15,0-2 0-15,0-1 0 0,0 3-2 16,0-1 1-16,0 0 1 0,0-2 0 16,0 0 0-16,0 0 0 0,0 3 0 15,0-3 1-15,0 1-1 0,0-1 0 16,0 0 2-16,-1 3-2 0,1-2 1 15,-2 2 0-15,2-3-1 0,0 2 3 16,0 0-1-16,-2 0-1 0,2 0 1 16,0 1-2-16,0-3 1 0,0 1 0 15,0 2-1-15,0-3 0 0,0 2 0 16,0-2 0-16,0 2 2 0,0-2-2 16,0 0 1-16,0 0 1 0,0 0-1 15,0 0 1-15,0 0 0 0,0-2 0 16,0 2-1-16,0-2 1 0,0 2 0 15,0 0 0-15,0 0-2 0,0-3 0 16,0 2 1-16,0-2-1 0,0 3 0 16,2-2 0-16,-2 0 0 0,0 0 0 15,0 0 0-15,0-1 0 0,0 2 0 16,2-2 0-16,-2 2 0 0,0-2-1 16,0 3 1-16,0-2 0 0,0 0 0 15,0 2 0-15,0-3 0 0,0 3 0 16,0 0-1-16,0-1 1 0,0 1 0 15,0 0 0-15,0 0-1 0,0 0-2 16,0 0 1-16,0 0-1 0,0 0-1 16,0 0 2-16,0 0-2 0,0 0 2 15,0-3 1-15,0 3 0 0,0 0-1 16,0 0 1-16,0 0 1 0,0-1 1 16,0 1-1-16,0 0 0 0,0 0 0 15,0 0 0-15,0 0 0 0,0 0-3 16,0 0-5-16,0 0-8 0,0 0-13 15,0 0-15-15,0 0-20 0,0 1-21 16,-2-1-27-16,2 0-29 0,-2 3-41 16,-1-3-103-16,0 0-130 0,1 0-115 15,-2 0-44-15,0 1 0 0,1-1 31 16,-1 3 109-16</inkml:trace>
          <inkml:trace contextRef="#ctx0" brushRef="#br0" timeOffset="34103.4">694 1269 186 0,'-1'-2'269'0,"1"2"38"15,-2-3 17-15,2 2 4 0,0-2-14 16,0 2-63-16,0 1-65 0,0-3-48 15,0 1-35-15,0 0-20 0,0 0-17 16,0 2-8-16,0-2-4 0,0-1 0 16,0 3 0-16,0 0 2 0,0-1-1 15,-1 1-3-15,1 0-2 0,-2 0-5 16,2 0-4-16,0 1-2 0,-2-1-2 16,2 0-2-16,0 0-2 0,0 3-4 15,-1-3-3-15,1 2-2 0,0-2-4 16,0 0-1-16,0 2 0 0,0-2 0 15,0 0-2-15,0 2 1 0,0-2-1 16,0 2 2-16,0-2 0 0,0 3 0 16,0-3-2-16,1 1 4 0,-1 2-3 15,0-2-1-15,0 2-3 0,2-1-1 16,-2 0-1-16,2 2 0 0,-1 0 0 16,1-1-1-16,-1-1-1 0,-1 2 3 15,2-2 3-15,0 2 2 0,-1-1 1 16,2 1 6-16,0-2-1 0,-1 2 4 15,-1-1 1-15,1-1-3 0,-1 2-1 16,1 0-2-16,1-2-3 0,-1 1-5 16,0 1-3-16,-1-2-1 0,2 2-4 15,-3-2-1-15,2 2-1 0,1-1-1 16,-1 1 0-16,-1-2 3 0,2 0 1 16,-1 2 0-16,-1-1 3 0,1 1-1 15,0 0 1-15,-1 0-1 0,2-1 0 16,-1 1-3-16,0 0 2 0,-1 0-2 15,1-2-1-15,-1 3 0 0,1-1 1 16,0-2-2-16,-1 0-2 0,-1 3 4 16,2-4-1-16,-1 2 4 0,2-1 0 15,-3 0 3-15,2 1-1 0,-2-2-2 16,1-1-2-16,-1 3-3 0,0-2-1 16,0-1-1-16,2 3 0 0,-2-2-1 15,2 2 2-15,-2-3-3 16,1 2 2-16,-1 0-3 0,2 1 1 0,-1-2 3 15,-1 2 2-15,2-2 1 0,-2 2 3 16,2-1 1-16,-1 0 2 0,-1-2-3 16,0 2-2-16,0 0 0 0,2-2-2 15,-1 0-1-15,-1 0 1 0,0 0-2 16,0 0 1-16,0 0-1 0,0 0 2 16,0 0-1-16,0 0 0 0,0 0 3 15,2 0-2-15,-2 0 2 0,0-2 2 16,2 0-1-16,-1 0 1 0,-1 0-1 15,2-1 0-15,0-1-3 0,-1 3 1 16,3-4-5-16,-2 0 0 0,1 1 0 16,0 0-2-16,-1-2 1 0,1 1-1 15,0-1 0-15,-1 0 0 0,3-1 0 16,-2 1 1-16,1-2-1 0,0 1 0 16,-1 0 0-16,0 2 0 0,0-2 0 15,2-1 0-15,-2 1 0 0,1 0 0 16,1 1 0-16,-3 0 0 0,1 2 0 15,0-3 0-15,1 3 0 0,-3-1 0 16,1 1 0-16,1 2 2 0,-3-2-1 16,3 2-1-16,-3-1 2 0,2 2-2 15,0-2 1-15,-1-1-1 0,-1 4 0 16,3-4 0-16,-3 1 0 0,3 2 0 16,-1-2 0-16,-1 2 0 0,-1-2 0 15,2 1 0-15,-1 0-1 0,1 0 1 16,-2 2 0-16,0-2 0 0,2-1 0 15,-2 3 1-15,1 0 1 0,-1 0-1 16,0 0 1-16,0 0 3 0,0 0 0 16,0 0 2-16,0 0 0 0,0 0-1 15,0 0-3-15,0 0-3 0,0 0 0 16,0 0 0-16,0 0 0 0,0 0 0 16,0 0 0-16,0 0 2 0,0 0 1 15,0 0-2-15,0 0 1 0,0 0 3 16,0 0 1-16,0 0 0 0,0 0 1 15,0 0 0-15,0 0-2 0,0 3-2 16,0-3 1-16,0 0-1 0,0 0-2 16,0 0 0-16,0 0 0 0,0 0 1 15,0 2-1-15,0-2 1 0,0 0-1 16,-1 2-1-16,1-2 0 0,-2 0-1 16,2 2-1-16,0-2-1 0,0 2 0 15,0-2-2-15,0 0-9 0,0 0-22 16,0 0-40-16,0 3-59 0,-3-3-105 15,1-3-230-15,-1 3-154 0,-3 0-65 16,1 3-8-16,2-2 39 0,-3 2 88 16</inkml:trace>
        </inkml:traceGroup>
      </inkml:traceGroup>
    </inkml:traceGroup>
    <inkml:traceGroup>
      <inkml:annotationXML>
        <emma:emma xmlns:emma="http://www.w3.org/2003/04/emma" version="1.0">
          <emma:interpretation id="{EA6C8721-89B9-456F-9AAF-7C2418BCBB70}" emma:medium="tactile" emma:mode="ink">
            <msink:context xmlns:msink="http://schemas.microsoft.com/ink/2010/main" type="paragraph" rotatedBoundingBox="698,5656 3711,5486 3751,6195 738,63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E07FA1-5FA2-4FF1-9616-68F3B4C1D2EF}" emma:medium="tactile" emma:mode="ink">
              <msink:context xmlns:msink="http://schemas.microsoft.com/ink/2010/main" type="line" rotatedBoundingBox="698,5656 3711,5486 3751,6195 738,6365"/>
            </emma:interpretation>
          </emma:emma>
        </inkml:annotationXML>
        <inkml:traceGroup>
          <inkml:annotationXML>
            <emma:emma xmlns:emma="http://www.w3.org/2003/04/emma" version="1.0">
              <emma:interpretation id="{5107C4F0-2EB0-4FEB-8253-E81C3C677094}" emma:medium="tactile" emma:mode="ink">
                <msink:context xmlns:msink="http://schemas.microsoft.com/ink/2010/main" type="inkWord" rotatedBoundingBox="715,5970 1893,5904 1914,6280 737,634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9881.65">-107 1679 78 0,'0'0'294'0,"1"-3"41"0,-1 3 2 16,0 0-18-16,0 0-39 0,-1 0-65 15,-1 0-51-15,2 0-41 0,-3 0-23 0,1 0-11 16,2 0-4-16,-3 0-1 0,1 0 0 16,1 0 3-16,-1 0-4 0,-1 0-4 15,1 0-5-15,-2 0-9 0,3 0-9 16,-1-1-8-16,-1 1-3 16,-1 0-3-16,3 0-1 0,-2 0 2 0,-1 0 4 15,1 0 3-15,-2 0 5 0,1 0-3 16,-1 0 1-16,2 0-4 15,-2 1-6-15,2-1-8 0,-2 0-2 16,0 3-4-16,1-2-2 0,-1 2-5 16,0-1-2-16,1 0-5 0,-1 2-3 0,0 3-6 15,0-3-3-15,-1 2 1 0,1-1-1 16,1 1-2-16,0 1 2 0,1-1-2 16,-2 0 0-16,2 2-1 15,0-1 0-15,2 1 0 0,-1 1 0 16,2-2-1-16,0 1 1 0,0 1 0 0,2-3-1 15,-1 2 0-15,2 2-1 16,-1-5 2-16,1 4 0 0,2-3 0 16,-2 1 12-16,3-1 7 0,-1-1 6 15,3-1 5-15,-2 0 4 0,-1-2 1 0,1 0-8 16,1 0-7-16,0-2-6 0,0 0-4 16,-2 0-4-16,1 0-2 0,-3 0-2 15,2 0-2-15,1 0-2 16,-3 0 2-16,0 0-8 0,1 0-11 0,-3 0-17 15,1 0-25-15,1 0-27 0,-3 0-40 16,2 0-49-16,-1 0-114 0,-1 0-173 16,0 0-92-16,0 0-31 0,0 0 7 15,0 0 35-15,4 0 118 0</inkml:trace>
          <inkml:trace contextRef="#ctx0" brushRef="#br0" timeOffset="40493.47">-9 1676 224 0,'0'0'415'15,"0"0"44"-15,0 3 11 0,0-3-49 16,0 1-135-16,0 2-108 0,0-1-64 16,0 0-36-16,0 2-16 0,0 1-6 15,0-1-1-15,0 2-1 0,1-1 5 16,-1 3-1-16,3-1 1 0,-3 1-4 0,0 3-4 0,2-3-6 15,-2 3-5-15,1 0-9 0,-1-1-5 16,2 1-8-16,-2 0-4 0,2-3-3 16,-1 0-5-16,-1 1 0 0,0-3-2 15,0 1 1 1,2-3 1-16,-2 0 4 0,0 1 8 16,0-3 10-16,0-2 14 0,0 0 14 15,0 2 9-15,0-2 9 0,0 0-1 16,0 0-6-16,0 0-12 0,-2-2-12 15,2 2-13-15,0-2-12 0,0 0-9 16,0-3-6-16,3 1-3 0,-3-2-2 16,4 2 2-16,-1-6-3 0,0 5 2 15,0-4-1-15,2 0 0 0,-1 3 0 16,1-3 0-16,0 3 0 0,-2-2-1 0,2 1 0 16,0 0-2-16,1 3-1 15,-1-2-5-15,-1 4-3 0,1-2-8 16,0 1-11-16,0 2-18 0,0-2-33 15,-1 3-34-15,-1 0-45 0,0 0-95 16,1 0-132-16,-4 0-121 0,0 0-44 0,1 4-1 16,3-1 31-16,-3-2 88 15</inkml:trace>
          <inkml:trace contextRef="#ctx0" brushRef="#br0" timeOffset="40740.37">177 1787 205 0,'3'5'429'0,"-1"1"50"16,-1-1 30-16,1 3-37 0,-2-1-148 16,2 1-111-16,-1 3-74 0,-1-1-45 15,2 1-32-15,-1-1-22 0,1 1-18 16,-2 0-9-16,0-2-9 0,2-1-13 15,-2-2-31-15,-2 0-55 0,2-1-157 16,-2-3-151-16,2-2-80 0,0 0-29 16,-3-4 3-16,3-3 44 0</inkml:trace>
          <inkml:trace contextRef="#ctx0" brushRef="#br0" timeOffset="40903.64">229 1668 151 0,'2'-8'467'0,"0"-1"53"0,-2 3 29 16,0 1 13-16,0 1-204 0,0 0-160 0,0-1-103 16,0 3-76-16,0 0-65 0,-2 0-92 15,2 0-142-15,0 2-138 0,0 0-63 16,0 0-14-16,0 0 15 16,0 0 67-16</inkml:trace>
          <inkml:trace contextRef="#ctx0" brushRef="#br0" timeOffset="41327.65">305 1676 165 0,'2'4'416'16,"-1"3"42"-16,1-3 27 0,1 3-28 15,-1 1-153-15,-1-1-118 0,1 3-66 16,0 1-40-16,-1 0-22 0,1 0-17 16,1 1-11-16,-1 1-9 0,2 0-6 15,-1 1-1-15,2 1-2 0,-2-1-5 16,0-2 1-16,2-1-2 0,-2-1 6 0,-1-1 9 0,1-3 7 15,3 1 8-15,-3-3 3 0,-1-4 4 0,3 0-6 32,-2 0-8-32,3-2-7 0,-2-2-6 15,2-2-4-15,0-3-5 0,0 0-4 16,-1 1-2-16,0-1-5 0,2-2-11 16,-2 3-20-16,-3 1-22 0,1-1-32 15,-1 1-52-15,-1 2-125 0,-1 0-118 16,0 5-79-16,0 0-26 0,-3-2 3 15,3 2 41-15</inkml:trace>
          <inkml:trace contextRef="#ctx0" brushRef="#br0" timeOffset="39090.7">-471 1719 33 0,'0'2'89'16,"0"0"20"-16,4-2 28 16,-4 3 17-16,2-2 9 0,-2 2-3 15,2-1-14-15,-2-2-20 0,1 0-37 16,-1 2-25-16,0-2-18 0,2 0-12 0,-2 0-6 16,0 0 2-16,0 0 12 15,1 0 13-15,1 0 18 0,-2 0 12 16,0 0 7-16,0 0 1 0,0 0-2 0,0 0-7 15,0 0-18-15,0 0-9 0,0 0-11 16,0 0-5-16,0 0-5 0,2 0 0 16,-1 0 3-16,-1-2 0 0,0 2 5 15,0 0 2-15,2-2 2 0,-2 2 1 16,0-3 2-16,2 3 2 16,-2 0 0-16,0-1-1 0,1 1-3 15,-1-3-2-15,0 3-9 0,0 0-4 16,0-2-1-16,0 2-3 0,-1-2-2 15,1 2-1-15,0-2-1 0,-2 2-1 16,2-2-4-16,-2 0 0 0,2 2-1 16,-3-2 1-16,3-1-5 0,-3 3 2 15,1-2-6-15,-1 0-2 0,1 0-3 0,-2 2 0 16,3-2-4-16,-3 0 0 16,1 2-3-16,0 0 2 0,0 0-2 15,-1-2 0-15,1 2-2 0,-2-2 2 16,1 2-2-16,-1 0-2 0,0 2 2 15,2-2 0-15,-2 2 1 0,1-2-1 0,0 2-1 16,0 0 1-16,-1-2 2 16,2 2-3-16,0 0 0 0,1 0 2 15,-1 1 1-15,0-1-3 0,1 0 1 16,-1 0 1-16,3-2-2 0,-2 2 2 16,1 0-2-16,-2 0 0 0,3-2 2 0,0 3-1 15,-1-2 0-15,1 4 1 16,0-3 1-16,0 1 3 0,1-2 0 0,-1 2 4 15,3-2 2-15,-2 2 3 16,1-2 1-16,0 2 0 0,-1-1 3 16,2 0-2-16,1-2-1 0,-1 3 1 0,-2-2-1 15,4-1 0-15,-1 0-4 16,0 3 1-16,-1-3-2 0,2 0-1 0,-2 0 1 16,2 0-3-16,-2 0 0 15,2-3-2-15,-2 3 1 0,3 0-2 16,-3 0 0-16,2 0 1 0,0 0-1 0,-2 0 0 15,0 0-1-15,2 0 1 16,-1 0-2-16,1 3 0 0,-2-3 0 16,2 1 1-16,0-1-1 0,0 3 2 15,0-1 1-15,1 0-2 0,-1 0 2 0,-1 0 1 16,1 1-2-16,0 1 5 0,0 0 5 16,1-2 2-16,-1 0 4 15,-2 3 4-15,0-1 4 0,0 0 4 0,0 0 0 16,-1 0 2-16,0 1-2 0,-1-3-2 15,1 2-2-15,-2 0-9 0,1-1-3 16,-1 1-6-16,0 0-1 0,-1-1 0 16,1-2-2-16,-2 4 3 0,1-3-1 15,-1 2 2-15,-1-2 3 0,0 3-3 16,-1-3 3-16,1 2-4 0,0-2-1 16,0 0-3-16,-3 2-1 0,4-1-2 15,-3-1 1-15,2 0 2 0,-2 0 8 16,-1 0 5-16,1-2 6 0,-1 3 5 15,0-3 0-15,-1 1 3 0,1-1-10 16,1 0-5-16,-2-1-5 0,0 1-5 16,1-3-5-16,-1 3-1 0,2-2 1 15,-2 2 1-15,4 0-2 0,-2-2 0 16,3 2-3-16,-1-2-9 0,1 2-17 16,2 0-27-16,-1 0-28 0,-1 0-30 15,2 0-31-15,2 2-37 0,-2-2-66 16,1 2-136-16,-1-2-115 0,0 0-50 15,0 0-9-15,2 0 24 0,1 2 72 16</inkml:trace>
          <inkml:trace contextRef="#ctx0" brushRef="#br0" timeOffset="41697.88">478 1926 165 0,'5'7'409'0,"0"-1"42"0,0 0 36 16,2-1-12-16,-1 1-162 0,2-2-104 16,0 1-57-16,-2-1-31 0,2 0-23 15,0-1-22-15,1-2-13 0,-1-1-8 16,-1 0-2-16,-1-1-2 0,3-2 6 16,-2-1 4-16,-1-3 0 0,2-1-2 15,-3-1-8-15,3 1-9 0,-4-3-14 16,-2 3-10-16,1-3-7 0,-1 0-4 15,-2 0-3-15,-2 1-3 0,2 1-1 16,-3-1-1-16,1 1-3 0,-1 0-1 16,-2 3-7-16,1 0-16 0,-1 3-11 15,0-1-10-15,-1 4-9 0,0 3-4 16,-2-2-4-16,0 3 3 0,0 3 0 16,0 2-14-16,-1-1-32 0,-1 1-126 15,-1 1-139-15,0 1-91 0,2 0-38 16,2-3-6-16,2 3 25 0,0-3 130 15</inkml:trace>
        </inkml:traceGroup>
        <inkml:traceGroup>
          <inkml:annotationXML>
            <emma:emma xmlns:emma="http://www.w3.org/2003/04/emma" version="1.0">
              <emma:interpretation id="{01F526C5-2A03-42BB-855F-AA310D1561C2}" emma:medium="tactile" emma:mode="ink">
                <msink:context xmlns:msink="http://schemas.microsoft.com/ink/2010/main" type="inkWord" rotatedBoundingBox="2428,5559 3711,5486 3751,6195 2468,626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4599.13">1782 1798 343 0,'3'2'467'16,"2"-2"36"-16,-2 4 27 0,-1-1-87 16,-1 1-173-16,2 0-110 0,-1 3-62 15,-2-2-41-15,2 2-30 0,-1-3-36 16,-1 3-52-16,0-3-112 0,0-4-160 15,0 0-108-15,0 0-51 0,0 0-8 16,0 0 24-16,0 0 101 0</inkml:trace>
          <inkml:trace contextRef="#ctx0" brushRef="#br0" timeOffset="44782.69">1872 1536 8 0,'5'-15'477'0,"-2"2"81"15,-1 3 48-15,-1 0 25 0,-1 2-93 16,0 4-226-16,0 0-136 0,3-1-82 16,-3 3-47-16,2 2-47 0,0 0-52 15,-1 0-64-15,-1 2-154 0,0-2-181 16,0 0-92-16,0 0-30 0,0 0 8 16,0 0 46-16</inkml:trace>
          <inkml:trace contextRef="#ctx0" brushRef="#br0" timeOffset="45348.65">1901 1698 133 0,'1'-4'467'0,"2"1"58"16,-1-1 37 0,-1 4 32-16,3-4-176 0,0 4-142 15,1-3-88-15,0 2-51 0,3-2-29 16,1 3-27-16,-1-1-25 16,2 1-17-16,1 1-12 0,-2-1-12 15,1 3-22-15,2 1-39 0,-4 0-44 16,0 0-62-16,-3 3-152 0,1-3-145 15,0 0-91-15,-1 1-26 0,-1-3 13 16,2 2 43-16,-3-2 143 0</inkml:trace>
          <inkml:trace contextRef="#ctx0" brushRef="#br0" timeOffset="45147.88">1983 1207 73 0,'1'-2'436'0,"1"2"58"15,0 0 34-15,-1 2 24 0,-1 0-152 16,2 0-140-16,-2 7-85 16,3-1-46-16,-3 3-19 0,4 4-10 15,-2 2-5-15,0 2-3 0,1 3 2 16,-2 1 5-16,1 2 4 0,1 3 3 0,-1 1-5 16,0 2-4-16,-1-1-11 0,-1 2-15 15,0 0-14-15,2 0-15 0,-1 0-11 16,-1-2-11-16,0-1-8 0,0 0-4 15,0-4-4-15,0 1-3 16,-1-5-12-16,-1-2-26 0,2-1-37 0,-3-6-52 16,1 0-64-16,-3-2-94 0,-1-6-158 15,-1 0-139-15,0-4-48 0,-1-4 6 16,2 0 37-16,-2-6 81 16</inkml:trace>
          <inkml:trace contextRef="#ctx0" brushRef="#br0" timeOffset="43200.61">1230 1811 70 0,'-2'-3'320'0,"1"3"46"0,-2 3 7 16,2-3-18-16,-1 2-41 0,2-2-92 16,-2 0-73-16,2 2-48 0,-1-2-31 15,-1 3-17-15,2-2-8 0,-2-1-2 16,2 3-3-16,0-3 3 0,0 1-2 16,-1-1 2-16,1 0 0 0,0 0-3 15,-2 3 3-15,2-3-1 0,-1 0-1 16,-1 1-4-16,0 2-5 0,1-3-3 15,-1 2-3-15,1 0-5 0,-1 1 1 16,2-2-2-16,-2 2 1 0,1 1 2 16,1-2-3-16,-3 0 0 0,3 2-1 15,0 1-2-15,0 1 0 0,3-2-3 16,-2 3-2-16,-1-1 1 0,2 1 1 16,1-1 6-16,0 0 7 0,-1 1 7 15,1-1 8-15,2 0 5 0,-2-1 2 16,2-3 3-16,1 0-1 0,-1 0-4 15,0-2-4-15,1 0-6 0,-1-2-3 16,2-2-10-16,1-1-4 0,-3 1-7 16,3-2 0-16,-3-3-7 0,1 3 1 15,0-3-2-15,-1 1-2 0,-1-1 1 16,0 3 0-16,-2-3 1 0,1 1-1 16,-1 1 0-16,-1-1 0 0,-1 1-1 15,0-1-1-15,0 1 0 0,-1-1-1 16,-1 2-1-16,-1-1 0 0,1-1 0 15,-2 1 0-15,0 1 0 0,-2 0 2 16,1-1-1-16,-1 0 2 0,-2 3 0 16,2-1-2-16,-1 2 2 0,-2 1 1 15,1 0-3-15,2 2-1 0,-2 2 0 16,-1 0-1-16,2 1-5 0,1 2-8 16,-1 2-15-16,2 0-23 0,-2 1-34 15,4 3-41-15,-1-3-67 0,1 1-154 16,0-1-148-16,3 3-66 0,0-4-16 0,2-2 18 0,1 2 58 15</inkml:trace>
          <inkml:trace contextRef="#ctx0" brushRef="#br0" timeOffset="43752.4">1409 1698 294 0,'3'0'378'0,"-2"2"25"0,-1 0-8 15,2-2-33-15,0 4-87 0,-1-2-71 16,-1 3-50-16,2 1-33 0,-1 2-22 16,1 2-18-16,-2-1-13 0,2 2-10 15,-1 0-6-15,-1 2-1 0,0 0-6 16,0 0-6-16,2-1-4 0,-2 3-8 15,0-4-7-15,2 0-4 0,-2-1-5 16,1-1-3-16,-1 0-1 0,0-3-1 16,0-2 5-16,0-2 4 0,0 2 9 15,2-4 6-15,-1 0 5 0,1-1 1 16,0-2-2-16,1-3-9 0,1 1-5 16,-1-3-8-16,2-1-5 0,-2 1-1 15,2-3-5-15,0 3-1 0,1-3-5 16,0 0-8-16,2 3-13 0,-3-3-19 15,2 0-20-15,2 3-18 0,-3-1-30 16,-1 1-85-16,-2 0-150 0,2 1-110 16,-3 0-50-16,-1 3-17 0,-1 4 14 15,2-1 85-15</inkml:trace>
          <inkml:trace contextRef="#ctx0" brushRef="#br0" timeOffset="44408.61">1593 1333 105 0,'1'-2'392'0,"-1"2"52"16,0 0 32-16,3 0-29 0,-3 2-119 15,0 0-104-15,0 4-72 0,0 1-43 16,1 1-23-16,-1 3-10 0,0 0-10 0,2 4-5 16,-2-1-3-16,2 1-3 0,-1 3 1 15,-1 1-2-15,2-2-2 16,-1 2-1-16,-1 3-4 0,0-3-1 15,2 4-2-15,-2-2-4 0,0 1-1 16,0 1-3-16,-2-2-3 0,2 3-5 0,-1-3-3 16,-1 1-3-16,1-3-1 0,-1-2 0 15,0 0-1-15,2-4-1 16,-1 0-1-16,-2-5-1 0,3 0-2 16,-1-1 0-16,-1-3 1 0,2 0 6 15,0-1 0-15,0-2 5 0,3-1-1 0,0-1-2 16,0-2-4-16,0-1-5 0,0 0-3 0,2-3-7 0,0 3-2 15,2 0-3-15,0 0 1 0,1 0 0 16,-1-1-1 0,1 3 0-16,1 2 0 0,-1 0 0 15,0 2 0-15,-2 0 2 0,3 3 1 16,-4-1 4-16,0-2 6 0,0 5 5 16,-2-1 4-16,0 0 4 15,-3 1 4-15,0 1-1 0,-3 1-5 16,0-1-4-16,-2 1-1 0,0-1-8 0,0 1-1 15,-4-1-4-15,1-1-3 0,2-3-8 16,-1 0-13-16,2 0-19 0,-2-1-30 16,4-1-36-16,-2 0-45 0,3-2-62 15,1-4-133-15,-1 1-156 16,2-1-86-16,0-2-22 0,3 0 15 0,-1-1 48 16,3 1 137-16</inkml:trace>
          <inkml:trace contextRef="#ctx0" brushRef="#br0" timeOffset="46186.66">2086 1737 181 0,'4'0'431'0,"-2"1"54"0,-1 2 34 15,1-3-22-15,0 1-143 0,-1-1-111 16,1 0-65-16,-1 3-41 0,-1-3-25 15,2 1-18-15,-2-1-16 0,0 0-15 16,2 3-13-16,1-3-10 0,0 0-6 16,0 0-5-16,0 2-4 0,2-2-5 15,-2-2-1-15,0 2-2 0,2-3-4 16,1 2-2-16,-2-3-1 0,2 0-3 16,-2-3-1-16,1 0 0 0,0 1-4 15,-2 0 0-15,0-3 0 0,1 3-1 16,-3-3 0-16,1 1 0 0,0-1-1 15,-1 0 1-15,-1 1 0 0,-1 0-1 16,-1-1 1-16,0 3-1 0,-1-1-2 16,0 1 0-16,-2-1 0 0,2 3-1 15,-2 0-1-15,-1 4-1 0,1 0 3 16,0 2-2-16,2 2-3 0,-2 1 0 16,-1 5 0-16,1-1 0 0,1 4 0 15,1-1 0-15,-1 3 3 0,1 0 2 16,3 0 0-16,-1 0 2 0,2 0 2 15,-1 2 0-15,3-5 1 0,2 4 1 16,1-4 3-16,2-1 4 0,2 2 8 16,1-7 9-16,0 1 13 0,0-3 12 15,1 0 12-15,-2-4 5 0,1 0 1 16,0-4-6-16,0-3-10 0,-1-1-12 16,1-3-7-16,-2-1-9 0,-1-3-7 15,0-1-4-15,2-3-3 0,-2 0-4 16,-2 0-2-16,0-2-3 0,2-1-1 15,-3-1-2-15,0-1 0 0,-1 1 0 16,0 0-1-16,-1-3-1 0,-1 1 1 16,-1-1-1-16,2-2-3 0,-3 2 0 15,0-1 2-15,-3 3-1 0,3-2 0 16,0 3 2-16,-1 2 1 0,-1 2 0 16,0-3 0-16,-1 6 1 0,1 1-1 15,1 2 1-15,-1 0 0 0,-1 4 0 16,1 1 0-16,-1 4-1 0,0-1 0 15,1 3-1-15,-1 2 0 0,-3 0 0 16,3 4 0-16,0 0 1 0,0 3-2 16,-1-1 3-16,1 5 0 0,-2 0 2 15,2 0 2-15,0 1 4 0,0 3 1 16,0 0 1-16,0 2 2 0,1 0-1 16,-1 0 3-16,1 5-2 0,1-1 1 15,1 2 1-15,-2 3 1 0,2 2 2 16,0-1 1-16,0 3 0 0,2 0 2 15,-2-2-3-15,1 2-1 0,-1 0-4 16,2-2-3-16,0-1-3 0,-1-1-3 16,2-2-1-16,1-1-1 0,-1-4-2 15,-2 2 0-15,4-3 0 0,-2-2-2 16,0-1-12-16,-1-2-29 0,-1 0-49 16,1-4-70-16,-2-3-113 0,0 0-222 15,-2-3-144-15,2-3-53 0,0 0 6 16,0 0 44-16,2-7 106 0</inkml:trace>
          <inkml:trace contextRef="#ctx0" brushRef="#br0" timeOffset="46413.83">2393 1737 237 0,'5'5'488'0,"-3"2"54"15,1 1 38-15,0 1-11 0,-1 0-191 16,-2 1-139-16,2 1-87 0,-1 0-56 16,-1-3-34-16,0 0-29 0,2 1-38 15,-2-3-48-15,-2-1-87 0,-1-3-187 16,1-2-148-16,-1 0-75 0,0-4-21 16,1 0 16-16,0-6 70 0</inkml:trace>
          <inkml:trace contextRef="#ctx0" brushRef="#br0" timeOffset="46558.32">2443 1619 252 0,'3'-6'518'0,"-1"-1"48"0,-1 3 29 16,1 1-8-16,-2-1-257 0,2 2-205 16,-4-2-183-16,2 2-232 0,0 2-155 0,-2-3-75 15,2 3-23-15,0 0 18 0,-4 0 77 16</inkml:trace>
        </inkml:traceGroup>
      </inkml:traceGroup>
    </inkml:traceGroup>
    <inkml:traceGroup>
      <inkml:annotationXML>
        <emma:emma xmlns:emma="http://www.w3.org/2003/04/emma" version="1.0">
          <emma:interpretation id="{B56F0655-E5A7-4DE7-A749-3233AFBB5A26}" emma:medium="tactile" emma:mode="ink">
            <msink:context xmlns:msink="http://schemas.microsoft.com/ink/2010/main" type="paragraph" rotatedBoundingBox="942,6326 3058,6319 3061,6994 945,7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85C92-FF77-48EB-952F-4D12C75B636B}" emma:medium="tactile" emma:mode="ink">
              <msink:context xmlns:msink="http://schemas.microsoft.com/ink/2010/main" type="line" rotatedBoundingBox="942,6326 3058,6319 3061,6994 945,7002"/>
            </emma:interpretation>
          </emma:emma>
        </inkml:annotationXML>
        <inkml:traceGroup>
          <inkml:annotationXML>
            <emma:emma xmlns:emma="http://www.w3.org/2003/04/emma" version="1.0">
              <emma:interpretation id="{12496DE5-D4BC-4038-9C4E-AC0E46FC97F7}" emma:medium="tactile" emma:mode="ink">
                <msink:context xmlns:msink="http://schemas.microsoft.com/ink/2010/main" type="inkWord" rotatedBoundingBox="942,6326 2598,6320 2600,6996 945,7002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48294.04">-337 2602 80 0,'0'3'281'16,"0"-2"37"-16,2 2 6 0,-1-1-10 15,-1 0-28-15,0 0-63 0,0 0-60 16,0 2-47-16,0-1-40 0,0-2-23 16,0 2-13-16,0-3-11 0,0 2-1 15,0 0-1-15,0-2-1 0,0 3 1 16,0-3 5-16,0 0 7 0,0 0 8 16,0 0 13-16,0 0 9 0,0 0 7 15,0 0 4-15,0 0 1 0,0 0-6 16,0 0-9-16,0 0-8 0,0-3-13 0,2 3-13 15,-2-2-7-15,2 0-9 16,-1-2-5-16,1-3-5 0,1 1-4 16,0-3 1-16,2 1-3 0,1-1 1 15,-1-4-1-15,0 3 2 0,0-1-2 16,-1-1 2-16,1 1-1 0,1-2-1 0,-1 2 0 16,0 0-1-16,0 3-1 15,-2 1 0-15,0-1 1 0,0 1-2 16,0 3 0-16,0 0 1 0,-3 2-2 15,2 0 2-15,-1-1-3 0,-1 3 1 16,0 0-2-16,2 0-1 0,-2 0 0 16,0 0 2-16,2 3 4 0,-2-1 1 15,0 3 6-15,0 0-1 0,0-1 2 16,0 6-1-16,1-4-3 0,-1 2 0 16,0 1-1-16,2-3-1 0,-2 3 0 15,1 0 0-15,-1-1-1 0,2 0 2 0,0 1 1 16,-1 0 0-16,-1-1 0 15,2-2 1-15,-1 3 0 0,1-3-2 16,-2 1 0-16,0-1-2 0,0-4 0 16,2 2-2-16,-1-1 2 0,-1-1 3 15,2-2 3-15,2 0 5 0,-1-2 1 0,-1-1 3 16,3-3-2-16,0 0-3 0,-1-1-3 16,1-3-3-16,3 1-2 15,-2 0-2-15,1-1 0 0,-1 0 0 16,2-1 0-16,0 0-2 0,-2 0 1 15,0 5-1-15,1-3 1 0,0 3-2 16,-3-1 0-16,0 6 1 0,0-4 1 0,-1 3 0 16,0-1 5-16,0 3 8 0,-1 0 6 15,1 3 4-15,1 1 3 16,-2 0 2-16,1 3-5 0,0-1-4 16,1 1-5-16,-1-1 0 0,-1 3-1 0,-1-3 2 15,1 0 0-15,-1 1 3 0,1-3-3 16,-2 0-2-16,2 3-4 0,-2-5-2 15,1 0-4-15,-1 0 0 16,3-2 0-16,0 0 4 0,0-2 3 16,2-2 0-16,0-3 1 0,1 1-3 0,2-3 0 15,0-1-6-15,2-1-1 0,-1 0-2 16,0 3-3-16,-1-3 3 16,2 3-4-16,-3 4 2 0,0-3 2 15,1 5 2-15,-2 0 6 0,1 2 7 16,-4 2 8-16,3 3 8 0,-1 0 6 0,-4 4 0 0,1 0 3 0,0 1-5 15,-2 1-4-15,-2 2-4 0,0-3-5 16,2 1-8-16,-3 0-4 0,2-3-23 31,-1 3-33-31,0-5-49 0,-2-1-65 0,4-1-154 16,-1 0-192-16,1-4-84 16,0 0-24-16,0 0 18 0,1-4 51 15,5 0 145-15</inkml:trace>
          <inkml:trace contextRef="#ctx0" brushRef="#br0" timeOffset="48646.73">188 2491 311 0,'2'2'446'0,"-1"1"43"16,-1 1 8-16,2-2-61 0,0 2-151 15,-1 0-108-15,1 1-68 0,-1-1-44 16,4 1-18-16,-1-1-4 0,1 0 4 16,2 0 3-16,-1-1 4 0,2-3 2 15,0 0-6-15,0-3-13 0,0-1-10 16,-2 0-13-16,3-3-10 0,-2 1-5 16,-2-5-3-16,-2 0-2 0,0 1 1 15,-3-1 2-15,0-2 3 0,-5 2 4 16,0 1 12-16,-3-1 12 0,-2 5 14 15,0 0 10-15,-1 3 9 0,-2 3-3 16,2 0-14-16,-1 5-25 0,4 1-44 16,0 0-54-16,3 5-78 0,0-3-191 15,1 2-148-15,2-2-66 0,4 0-16 16,4-1 18-16,-1-1 60 0</inkml:trace>
          <inkml:trace contextRef="#ctx0" brushRef="#br0" timeOffset="49171.69">338 2453 223 0,'5'0'414'0,"-2"2"41"16,2 1 30-16,0-2-37 0,4-1-164 15,-2-1-98-15,2-2-52 0,1-1-34 16,2-4-26-16,1-1-21 0,1-4-20 16,-1-2-12-16,1-2-9 0,-1-2-8 15,0-3-5-15,-1 1-8 0,-2-2-8 16,-2-1-6-16,-1 1-2 0,-2 1 5 16,-2-1 6-16,0 1 8 0,-3 3 12 15,0 0 12-15,-3 5 1 0,0-1 5 16,1 1 2-16,-1 2 1 0,-3 3 5 15,3 1 2-15,1 1 2 0,-1 3 2 16,0 0-5-16,1 1-5 0,-1 3-7 16,0 3-11-16,0 1-9 0,-1 0-6 15,0 3-3-15,1-1-6 0,1 3 1 16,-1-1-3-16,0 3 2 0,1-1 5 16,1 4 11-16,-1 0 10 0,2 3 17 15,-2 0 20-15,1 2 13 0,-1 3 10 16,-1 1 4-16,1-1-1 0,-2 3-9 15,1-2-8-15,1 3-11 0,-3 0-12 16,2-1-11-16,0-1-10 0,0-2-5 16,1-2-6-16,-1-2-2 0,1-3-3 15,2-1-9-15,-1-3-27 0,-2 0-41 16,3-3-59-16,-1-1-170 0,-1-1-178 16,2 0-88-16,0-1-24 0,0-3 14 15,3 2 46-15</inkml:trace>
          <inkml:trace contextRef="#ctx0" brushRef="#br0" timeOffset="49572.49">560 2645 331 0,'6'-2'417'16,"1"2"37"-16,-1-3-10 0,2-2-63 15,-2-2-133-15,0 0-87 0,3-3-53 16,-2 1-35-16,-1-3-23 0,1 1-17 16,-2 0-10-16,0 1-7 0,0-1-2 15,-3 0 1-15,1 0 8 0,0 1 5 16,-3 1 10-16,2 1 10 0,-2-1 9 16,-2 3 9-16,1 1 6 0,-1 1 7 15,-1 0-3-15,0 4-2 0,-3 0-5 16,4 2-9-16,-3 0-13 0,2 2-11 15,-2 3-9-15,2-1-6 0,0 5-4 16,1-3-7-16,-2 6-2 0,3-2-2 16,-1-1 1-16,2 1 3 0,2 1 2 15,-1 0 0-15,-1-2-1 0,4-1 1 16,0 1-3-16,0-3-6 0,1-1 0 16,0 0-3-16,0-3-26 0,1 0-65 15,-3-4-208-15,-3 0-184 0,3 0-100 16,2-2-48-16,-2 0-2 0,2 2 49 15</inkml:trace>
          <inkml:trace contextRef="#ctx0" brushRef="#br0" timeOffset="50573.38">895 2440 178 0,'3'-2'396'0,"-1"2"53"0,-1 2 13 0,1-2-22 16,-2 0-110-16,0 0-98 0,0 0-71 15,0 0-48-15,0 0-30 0,0 0-22 16,0-2-8-16,0 2-4 0,0 0 4 16,-2-2 7-16,2 0 3 0,-1 2 4 15,-1-2 7-15,-1-1 4 16,1 3 5-16,-1 0 7 0,-3 0 5 0,3 0 1 16,0 3-5-16,-2 1-13 0,2 0-11 15,-2 0-18-15,0 5-12 0,-1 1-12 16,1 1-8-16,-1 2-5 0,1 2-4 15,0 0-4-15,2 2-1 0,1 0-2 16,-2-2-1-16,4 2-3 0,0-2 1 16,4 0 0-16,-2-3 1 0,4-1-1 15,-1 0 2-15,3-4 1 0,1-1 3 16,-1-2 6-16,2-2 5 0,0-2 3 16,0-2 2-16,0-2 5 0,1-2-2 15,0-1 0-15,-3 0-1 0,0-1 1 16,-2 4 0-16,1-3 4 0,-3 3 0 15,0 0-3-15,-1 2-1 0,-2 0-4 16,1-1-7-16,1 3-5 0,-1 0-1 16,-1 3 0-16,5-1 2 0,-2 2 0 15,0 1 2-15,4 0 3 0,-1 0-4 16,0 1-2-16,3-2-4 0,-2 1-1 16,4-3 0-16,-2 0 0 0,1-4-2 15,0 0 3-15,0-3-4 0,-1 0-6 16,-1-5-4-16,-1-2-2 0,-3 1-2 15,-2-4 0-15,-1 0 4 0,-4 2 5 16,-3-2 5-16,-1 0 3 0,-3 3 4 16,-2 4 10-16,-1 1 9 0,-2 3 3 15,1 4-1-15,-2 2-3 0,2 2-7 16,-1 5-21-16,4-1-24 0,2 3-37 16,2 0-54-16,3-1-70 0,0 3-143 15,1-4-211-15,4 1-121 0,2-3-39 16,1-1 14-16,0-2 53 0,1-4 135 15</inkml:trace>
          <inkml:trace contextRef="#ctx0" brushRef="#br0" timeOffset="51144.94">1178 2458 336 0,'3'-3'452'0,"0"1"39"0,1 0 26 0,-1-1-80 16,3-1-170-16,0-2-100 0,-1 0-55 15,3-1-34-15,-1-3-24 0,2-3-11 16,0 0-14-16,1-2-5 0,-1-2-6 15,1 0-5-15,-1-3-7 0,-1 1-6 16,0-2-8-16,-2-2 1 0,-1-1 0 16,0 1 4-16,-2-1 8 0,-1 1 2 15,-1-1 6-15,-1 3 1 0,-3 0-3 16,3 1-1-16,-3 5-2 0,0 0-1 16,0 5 6-16,-1-1 4 0,1 5 3 15,-2 2-1-15,2 2 3 0,-3 2-2 16,1 0-1-16,2 4-2 0,-2 4-1 15,0 1 4-15,2 3 1 0,-2 2-1 16,1 1-2-16,1 1 3 0,0 4-1 16,0 1 7-16,-1 3 7 0,3 1 8 15,-3 3 10-15,1 1 2 0,0 2 6 16,0 0 0-16,-3 2 1 0,4 0-3 16,-1 0-2-16,0-1-7 0,0-1-5 15,1-1-11-15,0 1-11 0,-1-4-7 16,2-1-8-16,-1-5-2 0,2-2-4 15,-2 0-1-15,2-4-4 0,-1-2 0 16,1-4-26-16,-3-3-37 0,3 1-48 16,0-3-59-16,0-4-156 0,0 0-164 15,3-7-92-15,0 1-25 0,2-3 12 16,-2 3 46-16,3-2 147 0</inkml:trace>
        </inkml:traceGroup>
        <inkml:traceGroup>
          <inkml:annotationXML>
            <emma:emma xmlns:emma="http://www.w3.org/2003/04/emma" version="1.0">
              <emma:interpretation id="{B93D937E-582C-4129-9BBE-CC81D685F4E0}" emma:medium="tactile" emma:mode="ink">
                <msink:context xmlns:msink="http://schemas.microsoft.com/ink/2010/main" type="inkWord" rotatedBoundingBox="2576,6671 3060,6669 3061,6968 2577,6970"/>
              </emma:interpretation>
              <emma:one-of disjunction-type="recognition" id="oneOf5">
                <emma:interpretation id="interp5" emma:lang="" emma:confidence="0">
                  <emma:literal>di</emma:literal>
                </emma:interpretation>
                <emma:interpretation id="interp6" emma:lang="" emma:confidence="0">
                  <emma:literal>ai</emma:literal>
                </emma:interpretation>
                <emma:interpretation id="interp7" emma:lang="" emma:confidence="0">
                  <emma:literal>eri</emma:literal>
                </emma:interpretation>
                <emma:interpretation id="interp8" emma:lang="" emma:confidence="0">
                  <emma:literal>ari</emma:literal>
                </emma:interpretation>
                <emma:interpretation id="interp9" emma:lang="" emma:confidence="0">
                  <emma:literal>ali</emma:literal>
                </emma:interpretation>
              </emma:one-of>
            </emma:emma>
          </inkml:annotationXML>
          <inkml:trace contextRef="#ctx0" brushRef="#br0" timeOffset="52166.91">1295 2611 174 0,'3'0'434'0,"-1"2"46"16,1 0 34-16,-3-2-22 0,3 2-150 16,0 1-111-16,-1-2-63 0,1 2-33 15,0 1-16-15,2-2-9 0,-2 3-17 16,3-1-13-16,-1 0-15 0,0 0-13 15,1 0-11-15,0-1-6 0,-1-3 0 16,0 0 3-16,1 0 5 0,-1 0 0 16,3-5 1-16,-2-1-3 0,-1-1-6 15,0-1-8-15,-2-5-14 0,0 0-15 16,1 1-11-16,-3-3-6 0,-1-1-9 16,-3 1-1-16,1 3 4 0,-1-1 6 15,-2 0 8-15,0 3 4 0,-1 3 5 16,0-1 0-16,1 5 0 0,0-1 1 15,-1 4 0-15,1 3 0 0,0-2-2 16,-1 6 3-16,3 1-2 0,0 1 0 16,1 2-1-16,1 1 2 0,-1 2-1 15,2-2 2-15,2 1-2 0,-1 0 1 16,3-3-1-16,0 3 1 0,2-4 3 16,1-1 5-16,-1 0 8 0,4-1 6 15,2-3 6-15,-1 0 6 0,3-4 0 16,-2 0 3-16,1 0 3 0,0-4-6 15,0-2 0-15,0-3-4 0,0 1-6 16,-2-3-8-16,0-1-5 0,-2-1-3 16,-1 2-2-16,0-2-3 0,-3 0 1 15,-2 1 0-15,-2 1-2 0,1-2 2 16,-2 2-1-16,0 3 2 0,0-3 1 16,-2 3-1-16,2 1 0 0,-3 1-2 15,3 0-1-15,-1 2-4 0,1 1-5 16,-2 1-3-16,2 0-4 0,2 2-2 15,-1 2 3-15,-1-2 0 0,3 2 3 16,-1 2 6-16,1 0 2 0,0 1 1 16,2-3-1-16,-3 2 2 0,4 0 0 15,-3-1 0-15,-1 1-1 0,1-2 0 16,0 0-3-16,0 1-6 0,-3-2-3 16,3-1-3-16,-3 0-1 0,2-1 3 15,-2 1 2-15,0-3 7 0,0 1 7 16,-2 0 4-16,2 2 2 0,-3-3 2 15,2 3 6-15,-1 0 6 0,0 0 4 16,-1 3 4-16,0 4 1 0,1-3-4 16,1 4-5-16,-3 5-8 0,2 0-6 15,0 1-1-15,2 1-6 0,0 3 0 16,2-3 0-16,0 0 0 0,-1-1-2 16,3 1 0-16,1-4 2 0,-2 0 0 15,2-3 2-15,0-1 7 0,2-3 4 16,0-4 7-16,1 0 0 0,0-6 2 15,0-1-2-15,1-2-5 0,-1-1-5 16,0 0-3-16,1 1-5 0,-4-2 3 16,0 3-2-16,0 1 1 0,-2-1-2 0,0 3 3 15,1-1 2-15,-3 4-1 16,2-3 0-16,0 4-2 0,-3-2 0 16,3 3-4-16,-1-2-2 0,1 2 1 15,0 2 1-15,-1-2-1 0,3 4 1 0,0-1 1 16,-1 1-1-16,2 0 1 0,-1 1 1 15,2 1-1-15,-3 0 2 16,3-1-1-16,0 3 0 0,-3-2 0 16,0 1-2-16,1-3-5 0,-2 0-24 15,1 0-47-15,-3-1-80 0,-1-1-206 0,0-2-200 16,0 0-101-16,-1-2-34 16,-1-5 18-16,2 1 63 0,-2 0 198 15</inkml:trace>
          <inkml:trace contextRef="#ctx0" brushRef="#br0" timeOffset="52339.7">1766 2393 276 0,'0'-4'564'0,"2"0"59"0,-1 0 31 16,1 0 14-16,-2 1-251 0,2 1-193 15,-1-3-137-15,1 5-102 0,-2-1-106 16,2-2-220-16,-2 3-162 0,0 0-80 15,0 0-17-15,-4 7 17 0,3-3 64 16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07:05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524B89-24F5-468F-894D-4E9B669D0363}" emma:medium="tactile" emma:mode="ink">
          <msink:context xmlns:msink="http://schemas.microsoft.com/ink/2010/main" type="writingRegion" rotatedBoundingBox="5124,4005 11345,3927 11389,7510 5169,7588"/>
        </emma:interpretation>
      </emma:emma>
    </inkml:annotationXML>
    <inkml:traceGroup>
      <inkml:annotationXML>
        <emma:emma xmlns:emma="http://www.w3.org/2003/04/emma" version="1.0">
          <emma:interpretation id="{C288E107-7B53-440C-B7D7-3182A9ED6831}" emma:medium="tactile" emma:mode="ink">
            <msink:context xmlns:msink="http://schemas.microsoft.com/ink/2010/main" type="paragraph" rotatedBoundingBox="7600,4002 11338,3925 11355,4748 7617,48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2379EAE-4C10-45A9-A3C5-5E2A428BCD28}" emma:medium="tactile" emma:mode="ink">
              <msink:context xmlns:msink="http://schemas.microsoft.com/ink/2010/main" type="line" rotatedBoundingBox="7600,4002 11338,3925 11355,4748 7617,4826"/>
            </emma:interpretation>
          </emma:emma>
        </inkml:annotationXML>
        <inkml:traceGroup>
          <inkml:annotationXML>
            <emma:emma xmlns:emma="http://www.w3.org/2003/04/emma" version="1.0">
              <emma:interpretation id="{CF8F256D-B56C-4124-89CE-163BD426118E}" emma:medium="tactile" emma:mode="ink">
                <msink:context xmlns:msink="http://schemas.microsoft.com/ink/2010/main" type="inkWord" rotatedBoundingBox="7602,4098 9303,4063 9317,4726 7616,47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3039-1348 279 0,'2'-5'354'0,"0"3"21"0,-2 2-16 16,0-2-43-16,1 0-81 0,-1 2-68 16,2-3-42-16,-1 2-32 0,1-2-13 0,-2 3-10 15,3-1-5-15,0-2-4 0,0 3 1 16,-1 0 1-16,1 0 0 0,-1 3 1 15,-1-2 2-15,2 2-1 0,1-2 1 16,-1 4-2-16,0-1-6 0,0 1-5 16,0 1-6-16,-1 0-8 0,4 1-7 15,-1 1-8-15,-2 1-3 16,2-1-5-16,0 1-3 0,0 1-6 16,0-1-1-16,0 2-2 0,0-3 0 15,1 5-3-15,-2-2 1 0,1-1 2 16,-4-1-2-16,3 1 1 0,0 1-1 15,-1-2-1-15,-2-1 0 0,1 1-1 0,1-5 0 16,-1 2 1-16,0-1-1 0,-1-1 0 16,-1-2 0-16,2 1 0 0,-1-2 2 15,-1 2 0-15,0-3-1 0,0-3 1 16,-1 3 2-16,-1-1-3 0,1-4 1 16,-1 3 1-16,-1-2-2 0,1 0 1 15,-3-1-1-15,2 1 1 0,-3 0-2 16,1-3 0-16,0 3 0 0,1 0 0 15,-3 0 0-15,2-1 0 0,-2 3 0 0,0-2 0 16,1 4 0-16,0-3 0 0,-2 3 1 0,2 3 0 16,-1-1-1-16,1 0 2 0,1 2 2 15,0-1 1-15,-1 1-1 16,3 0 2-16,-2 0 0 0,4 3-2 16,-1-3-2-16,0 0 0 0,2 1-2 15,0-1 0-15,2 0 3 16,0 0 3-16,-1 0 5 0,2 0 1 15,2 3 6-15,1-3 3 0,-1 0 3 16,0 1 3-16,1-1 4 0,-1 1 1 16,3-4-1-16,0 2-3 0,-2 1-4 15,0-2-6-15,1 0-7 0,0 0-3 16,-2 1-3-16,2-1 0 0,-3-2-4 16,1 0 1-16,0 2 0 0,-1-2-1 0,1 0-1 15,-2 0-15-15,1 0-30 0,-3-2-46 16,1 2-75-16,-2-2-196 0,0 2-162 15,0 0-72-15,0 0-16 0,0 0 20 16,0 0 68-16</inkml:trace>
          <inkml:trace contextRef="#ctx0" brushRef="#br0" timeOffset="562.14">3305-1359 182 0,'1'-3'414'0,"-1"2"47"15,0 1 32-15,0 0-30 16,-1 1-153-16,1 2-104 0,-3 1-65 16,3 0-41-16,0 3-26 15,0-1-15-15,0 1-10 0,3 3-3 16,-2 1-2-16,-1-1 2 0,2 5-2 0,0 0-5 16,-2 0-3-16,0 2-6 0,0-2-8 15,0 3-2-15,0-3-2 16,1-1-3-16,-1-1-2 0,0 0 1 0,2-1 1 0,-2-1-2 15,1-2-4-15,-1-3-3 0,0-2 1 16,0-1-1-16,0-1-3 0,2-2-1 16,-2-2 0-16,0-5 2 0,3 1-1 15,-3-4-1-15,3-1-1 0,-1 0 0 16,1-4-1-16,2 2 0 0,-1-2 0 16,1 0 0-16,2 3 0 0,-1-1 0 0,1 0 0 15,0 2 0-15,-1 1-1 0,-1 3-1 16,2 0-11-16,-2 3-26 0,-1 3-40 15,1-2-86-15,-2 2-170 0,-3 1-142 16,1-3-65-16,4 3-15 0,0-2 18 16,3 0 78-16</inkml:trace>
          <inkml:trace contextRef="#ctx0" brushRef="#br0" timeOffset="932.8">3547-1745 306 0,'0'-4'455'0,"0"1"43"0,0 1 30 16,0 2-68-16,0 2-155 0,0 1-100 15,0 1-57 1,0 4-31-16,0 1-16 0,0 4-10 16,0 0-7-16,0 3-4 0,4 2 0 15,-4 1-1-15,2 5-4 0,-2 0-5 16,0 2-4-16,2 2-8 0,-1 0-10 16,-1 2-7-16,0 0-9 0,2 0-7 15,-2-1-7-15,0 1-5 0,0 0-2 0,0-4-5 16,-2-1-1-16,2-1-1 0,-1-3-2 0,-1-1-1 15,2-4-1-15,-2-3-5 16,2-2-27-16,-4-3-37 0,4-1-47 0,-3-5-61 16,-2-2-118-16,0 0-158 0,-1-7-105 15,-1 3-35-15,2-2 8 0,-4-3 42 16,3 1 109-16</inkml:trace>
          <inkml:trace contextRef="#ctx0" brushRef="#br0" timeOffset="1170.82">3374-1419 145 0,'2'-2'435'0,"5"0"49"0,-4 0 32 16,3-2 13-16,2 4-182 0,0-3-122 15,1 3-70-15,2-2-39 0,0 0-29 16,-1 0-22-16,4 2-17 0,-3 0-15 15,2 0-13-15,1 0-5 0,-3 2-9 16,0 2-1-16,-3 0-16 0,0 3-28 16,0-3-45-16,-4 3-100 0,1-3-148 0,-2 2-132 15,-1 1-55-15,1-3-12 0,1 4 25 16,0-3 89-16</inkml:trace>
          <inkml:trace contextRef="#ctx0" brushRef="#br0" timeOffset="-2444">2536-1572 78 0,'0'-3'218'0,"2"-1"11"15,0 2-6-15,-2 0-9 0,1-2-15 16,-1 1-33-16,0 2-23 0,0-2-22 16,0 1-13-16,0 0-14 0,0-2-16 0,0 1-18 15,0 2-10-15,0-2-11 0,0 2-9 0,2-2-5 16,-1 3-4-16,-1-2-1 0,0 2-3 16,0-2-1-16,0 2 0 0,0 0 1 15,0 0 5-15,0 0 4 0,0 2 5 16,0-2 5-16,0 0 2 0,0 0 0 15,0 0-5-15,0 2-3 0,0-2-8 16,0 0-6-16,0 3-5 0,0-2-3 0,0-1-2 16,0 3-2-16,0-2 0 0,0-1 2 15,0 3 1-15,0 1-2 0,0-2 2 16,0 0 1-16,-1 1 3 0,-1 1 4 16,2 0 2-16,0-2 5 0,0 2 4 15,-1 1-1-15,1-1 0 0,-2 2-2 16,0 1 0-1,1-1 1-15,-2 3-2 0,3-1 2 16,-1 3 0-16,-1 0 2 0,0 1 3 16,1 1 0-16,-3 2-1 0,3 0 0 15,-1 0-1-15,-1 0 0 0,1 2-6 16,-1 0-1-16,2-2 1 0,-3 2 1 16,1-2 3-16,-1 2 2 0,1-2 4 15,-1 0-1-15,1 0 2 0,0 0-4 0,1 0-3 0,-1-3-5 16,0 4-6-16,1-4 0 0,-1 1-4 15,0-3-3-15,2 1-2 16,-1 0-1-16,2-1-1 0,0-3-1 16,-1 1-1-16,1-1 2 0,1 1-3 0,-1-1 2 15,0-3 1-15,3 3-1 0,-3-3-2 16,0 0 1 0,3 0-1-16,-3 1 1 0,0-1-1 15,2-2 1-15,-2 0 0 0,0 2 3 16,0-4-2-16,0 0-1 0,0 3 3 15,-2-3-4-15,2-3-5 0,0 3-10 16,-3-2-16-16,3-2-19 0,0 0-26 16,0-3-41-16,0 1-91 0,0-3-145 15,0 1-113-15,0 0-47 0,0-2-12 0,3 2 24 16,-1-3 86-16</inkml:trace>
          <inkml:trace contextRef="#ctx0" brushRef="#br0" timeOffset="-1067.93">2568-1410 193 0,'0'2'306'0,"0"-2"28"0,0 2-5 16,2-2-42-16,-1 0-63 0,1 2-41 16,1-2-23-16,0 2-20 0,0-2-15 15,2 2-8-15,0-2-9 0,3 0-8 16,-2 0-10-16,1-2-7 0,1 2-6 15,1-2-3-15,0 2-4 0,-1 0-5 0,3-2-2 0,-1 2-6 16,-1 0-7-16,2 0-8 0,0-2-8 16,-1 2-6-16,2-2-4 0,-2 2-7 15,0 0-4-15,0 0-4 16,0 0-3-16,1 0-2 0,-2 0-2 0,-1 0 0 16,-1 0 0-16,-1 0-1 0,-1 0-1 15,-1 0 2-15,1 0 0 0,-2 0-1 0,-1 0 1 31,0 0 1-31,-1 0-2 0,-1 0 2 0,2 0-1 0,-2 0-2 0,2 0-12 16,-2 0-26-16,0 0-37 0,-2 0-67 16,0 2-159-16,2-2-160 0,-1 2-73 15,-1 2-22-15,0 1 14 0,2 1 51 16</inkml:trace>
          <inkml:trace contextRef="#ctx0" brushRef="#br0" timeOffset="-1622.9">2791-1687 167 0,'0'0'323'16,"0"1"27"-16,0-1-8 0,0 3-28 16,0-3-78-16,0 1-69 0,0 2-52 15,0-1-38-15,0 0-20 0,0-2-18 0,0 3-7 16,0-2-5-16,2-1 2 0,-2 3 5 16,1 1 1-16,-1-2 2 0,0 0 3 15,2 0 4-15,-2 3 3 0,2-1 1 16,-2 0 3-16,0 2-1 0,0 1 1 15,0 1 2-15,0 1-3 0,0 1 2 16,0 1 0 0,-2 0 2-16,2 4-1 0,0-2-1 15,0 2-3-15,0 0-7 0,-2 1-6 16,2 2-4-16,0-1-3 0,0-1 0 16,0 4-2-16,-1-1 1 0,1 0-1 15,0 0 0-15,0-1-3 0,0 1-1 16,0-2-2-16,0 0 0 0,0 0-3 15,0-2-2-15,0 0-2 0,0-2-1 0,0-1-6 0,0-1-2 16,0 0-1-16,0-3 1 0,-2 1-2 16,2-3 0-16,0-2-1 0,-2 3-1 15,2-5 1-15,0 0 1 0,0 0-3 16,0 0 1-16,-1 1 0 16,-1-3 2-16,2 2-3 0,0-2-9 0,0 0-15 15,-3 0-24-15,3-2-28 0,-2-1-40 0,0-1-73 16,-1 2-143-16,-1-4-139 0,3-1-60 15,-3 3-15-15,3-3 15 0,-1 2 62 16</inkml:trace>
          <inkml:trace contextRef="#ctx0" brushRef="#br0" timeOffset="1553.98">3662-1362 82 0,'4'0'432'0,"-3"3"59"15,2-3 37-15,-1 4 27 0,1 0-165 16,-2 3-139-16,1 4-88 0,1-1-53 0,-1 3-31 15,1 2-18-15,0-1-17 0,0 4-4 16,-1-1-2-16,1-2 1 0,1 4 0 16,-3-4-4-16,3 0-1 0,0 0-6 15,-4-5-4-15,1 1-8 0,1-4-6 16,-1-1-2-16,1-4-4 0,1-2 1 16,-1 0-3-16,1-7 1 0,0-1-1 0,2-3 1 15,1-1 1-15,0-1-2 0,1-2 1 16,-1 0-1-16,3 3-10 0,-4-2-18 15,2 2-25-15,-2 3-24 0,-1 1-33 16,1 1-43-16,-3 3-95 0,-1 0-125 0,-1 4-102 16,0 0-39-16,0 0-1 15,0 6 25 17</inkml:trace>
          <inkml:trace contextRef="#ctx0" brushRef="#br0" timeOffset="2039.94">3858-1152 278 0,'5'-2'450'0,"-2"-1"48"0,2 2 36 15,-2-2-48-15,2-1-170 0,2 2-110 16,-2-2-63-16,0-3-40 15,0 3-30-15,1-3-21 16,3 1-17-16,-4 0-7 0,2-1-7 16,-1-1-4-16,-1 0-6 0,0 1 0 15,-2-4-1-15,1 5 0 0,-2-3 3 16,0-1-2-16,-2 3 1 0,0-1-2 16,0-3-2-16,-2 4-2 15,0-1-3-15,0 2-1 0,0-1 2 0,-1 1-3 16,1 2 1-16,-1 2-1 0,2-3-1 0,-3 5 0 15,1 0 0-15,0 5-3 0,0-1 3 16,-1 2-1-16,0 1 0 0,3 1 2 16,-3 3 3-16,1 0 7 0,1 1 3 15,-1-1 8-15,2 2 4 0,-1-1 0 16,2-1 0-16,0 0 3 0,0 0-4 16,2-1-1-16,1-1 1 0,0-1 1 0,0 1-1 15,2-5 0-15,3 3-5 0,-4-3 0 16,5 0-7-16,-3 0-4 0,1 0-3 15,0-1-16-15,-1-2-39 0,-2-1-73 16,-1 0-198-16,-3 0-175 0,0 0-95 16,0 0-34-16,3 0 10 0,0-1 56 15</inkml:trace>
          <inkml:trace contextRef="#ctx0" brushRef="#br0" timeOffset="2553.82">4124-1231 182 0,'0'-7'430'0,"0"5"44"0,0-2 31 0,0 0-27 16,0 0-162-16,2-1-118 0,-1 1-69 15,1-2-41-15,0-1-24 0,-1 0-17 16,1-1-11-16,0 2-13 0,0-3-4 16,0 1-4-16,-2 1 0 0,0 1-1 15,0 0 1-15,-2-1 5 0,0 3 4 16,-2-1 0-16,3 1-3 0,-3 2-1 0,1 0-3 15,1 2 0-15,-2 0-1 0,0 0-3 16,1 4 4-16,-2-1 0 0,1 3 2 16,1 0 0-16,0 1 7 0,-1 3 1 15,1 4 4-15,-2-2 2 0,2 3 5 16,2 0 4-16,-3 0 7 0,3 2 7 16,-2-2 6-16,3 0 5 0,3 0-4 0,-2 0-8 15,3-5-9-15,0 3-8 0,1-3-11 16,2 0-6-16,2-2-6 0,-1-4-1 15,1 3-5-15,0-3-2 0,-2-4-35 16,1 2-74-16,-3-2-227 0,-2 0-195 16,0-2-103-16,1-2-55 0,-3 1 3 0,3-3 55 31,-2 0 221-31</inkml:trace>
        </inkml:traceGroup>
        <inkml:traceGroup>
          <inkml:annotationXML>
            <emma:emma xmlns:emma="http://www.w3.org/2003/04/emma" version="1.0">
              <emma:interpretation id="{B5D1D38A-FF2E-4B3B-854F-D980C767B5CA}" emma:medium="tactile" emma:mode="ink">
                <msink:context xmlns:msink="http://schemas.microsoft.com/ink/2010/main" type="inkWord" rotatedBoundingBox="9656,4463 9751,4461 9752,4521 9658,452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20.24">4510-1367 388 0,'-2'1'452'0,"2"-1"44"0,2 3 11 0,-2-3-67 16,1 0-130-16,2 0-80 0,1 0-43 15,1 0-27-15,-1 0-17 16,3 0-17-16,0 0-16 0,-2 0-19 0,3 0-16 0,-1 0-17 16,0 1-19-16,1 2-15 0,-1-1-12 15,-1 0-46-15,0 2-84 0,-3 3-250 16,0-1-165-16,-3 1-85 0,2 1-45 15,-2 1 16-15,0-3 67 0</inkml:trace>
        </inkml:traceGroup>
        <inkml:traceGroup>
          <inkml:annotationXML>
            <emma:emma xmlns:emma="http://www.w3.org/2003/04/emma" version="1.0">
              <emma:interpretation id="{749190BF-F91E-4EAE-8160-4F405A515D1E}" emma:medium="tactile" emma:mode="ink">
                <msink:context xmlns:msink="http://schemas.microsoft.com/ink/2010/main" type="inkWord" rotatedBoundingBox="10128,3950 11338,3925 11355,4748 10145,477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573.76">5362-1257 256 0,'0'0'452'0,"0"-2"51"0,0 0 36 16,0 0-37-16,-1 2-164 0,1 0-107 15,-4 0-69-15,4 0-41 0,-1 2-27 0,-1 0-25 16,2 2-15-1,0 3-11-15,0 1-5 0,0 1-8 16,0 2-2-16,3-3-3 0,1 3-1 16,-3 0-3-16,5-1 1 0,-1-1 3 15,1-3-2-15,1-2 1 0,2 0-2 16,1-4-3-16,-1-4-5 0,1 0-3 16,1-5-4-16,-2-3-4 0,-1-1 0 15,3-4-1-15,-5 2-1 0,1-4 0 0,-4-1 1 16,0 1 1-16,-3 0 0 0,-3 0-1 15,1 2 2-15,-4-1-1 0,0 6-1 16,-5 1 1-16,1 7-1 0,1 2-1 16,-5 4 0-16,4 6-1 0,0 3-1 15,0 4-31-15,2 2-68 16,0 2-218-16,1 0-176 0,3-1-93 16,1 3-50-16,1-2 3 0,0 0 56 15</inkml:trace>
          <inkml:trace contextRef="#ctx0" brushRef="#br0" timeOffset="5180.69">5718-1295 7 0,'0'-2'321'0,"0"2"58"15,0 0 11-15,0-3-13 0,-2 3-39 0,0 0-88 16,1-1-66-16,-1 1-42 0,-1-3-22 15,1 3-9-15,-2-1-9 0,3 1-10 16,-6-3-7-16,4 3-3 0,-2-2-6 16,0 2-5-16,0 2-7 0,1-2-8 15,-1 3-8-15,0 1-12 0,-1 0-9 16,1 3-3-16,2-2-4 0,-3 4 0 0,3 0-3 0,-2 1 4 16,3 3 4-16,1 0 1 0,-1 2 1 15,2 2-1-15,2 0-1 0,-1-2-2 16,3 2-5-16,1-2-7 0,0 0-1 15,2-4-4-15,-1 1-2 0,2-3-2 16,1-1 0-16,-1-4-20 0,2 1-35 16,-2-5-58-1,0 0-176-15,-2-5-186 0,-1 1-96 16,-2-2-37-16,2 0 7 0,-2-5 43 16,3 0 167-16</inkml:trace>
          <inkml:trace contextRef="#ctx0" brushRef="#br0" timeOffset="5766.54">5917-1899 251 0,'0'2'393'0,"0"3"44"0,-1 3 8 16,1 1-48-16,0 2-117 0,0 4-74 16,0-1-41-16,-2 3-23 0,2 3-10 15,0-1-12-15,0 4-9 0,0 1-11 0,0 3-10 16,0 3-12-16,0 2-13 0,-2 1-5 15,2 0-5-15,0 0 0 0,-1 1 0 16,-1-2 1-16,1-1-1 0,1-1-4 16,-2 0-9-16,2-5-6 0,-2-1-5 0,2-2-1 15,0-3-4 1,0-4 0-16,0 0-4 0,0-5-1 16,0 1-7-16,2-5-4 0,-2 1-5 15,2-5-1-15,-2-2-2 0,1 0 2 16,2-7-3-16,1 1 0 0,0-2 1 15,4-5 1-15,-2-3-2 0,2 0-1 16,3-6 3-16,0 1-2 0,-1-2 0 16,2-1 1-16,1 1-1 0,0-1 0 15,-1 0 3-15,1-1-3 0,0 4 0 0,-2 0 2 16,0 2-3-16,0-1 0 0,-3 1 0 16,0 4 0-16,-2 3 1 0,0-2 0 15,-1 6-1-15,-2-1 0 0,-3 3 0 16,4 2-16-16,-4 2-26 0,-2 2-39 15,0 2-51-15,-1 0-81 0,0 2-179 16,-2-2-157-16,1 2-63 0,-1 3-8 0,0 0 24 16,0-2 66-16</inkml:trace>
          <inkml:trace contextRef="#ctx0" brushRef="#br0" timeOffset="4093.54">4987-1502 258 0,'2'4'463'0,"-2"-2"49"0,3 0 39 16,3 1-18-16,-1-3-185 0,1 0-108 16,2 0-57-16,2 0-37 0,4 0-30 15,-3 0-28-15,6-3-22 0,-4 3-21 16,4 0-16-16,-2 3-13 0,0-1-20 0,-2 0-36 0,-2 2-65 16,0 2-177-16,-4 1-183 15,-2 0-98-15,-1-2-40 0,2 6 5 16,-2-2 44-16</inkml:trace>
          <inkml:trace contextRef="#ctx0" brushRef="#br0" timeOffset="3861.71">5036-1423 148 0,'2'13'389'16,"-2"4"43"-16,0 0 26 0,0 2-38 0,0 0-142 15,-2 0-101-15,2 0-64 0,-1-1-35 16,1 1-21-16,0-4-14 0,0 0-9 16,0-5-4-16,0-1-6 15,0 0-5-15,0-5-3 0,1-4 1 16,-1 0-2-16,0-4-2 0,2-3 1 16,-1-4-4-16,1-1 0 0,0-5-2 15,-2-1-4-15,1-2 0 0,2-2-1 16,-1-4-3-16,-2 2-1 0,2-1 1 15,-1-3 1-15,-1 3 1 0,0-1 0 0,-1 1 3 0,1 1 8 0,-2 0 5 16,2 1 9-16,0 2 3 0,0-1 7 31,0 3 4-31,0 0 3 0,2 4-2 16,-1-2-2-16,-1 5 0 0,4-2 3 0,-3 4-2 16,3-3-3-16,0 5-4 0,0-1-3 15,1 1-5-15,2 1 1 0,-1 0 1 16,5 2 3-16,-3 0 8 0,2 0 5 15,3 4 4-15,-3-3 4 0,4 1-2 16,1 3-4-16,-3-2-5 0,2 0-6 0,-2 2-7 16,2 0-6-16,-5 2-6 0,1-2-6 15,-1 2-3-15,-3 1-4 0,1-3 1 16,-2 1-2-16,-2 2-1 0,0-2 2 16,-3-1-5-16,3 3-24 0,-6 1-37 15,2-1-60-15,-4 1-117 0,-2-3-184 16,-1 4-139-16,-2 1-51 0,-2 1 0 0,1-1 36 15,-5 5 107-15</inkml:trace>
          <inkml:trace contextRef="#ctx0" brushRef="#br0" timeOffset="6151.36">5974-1421 176 0,'3'2'436'15,"-1"-2"47"-15,-1 2 33 0,4 0-10 0,-4 3-167 0,3-3-109 16,-1 0-65-16,0 0-33 0,0 2-21 15,2 0-14-15,0 3-7 0,1 1-4 16,0-1-2-16,2 4-2 16,0 1-3-16,5 1-1 0,-4 2-6 15,4 0-6-15,1 0-2 0,1 4-1 0,-2-2-1 16,0 0-7 0,1 3-8-16,-2-5-7 0,-3 1-13 15,2 2-10-15,-3-4-6 0,-2 0-5 16,-1-4-1-16,0 0-2 0,-1-3-3 15,0 0-8-15,-3-3-28 0,-1 0-40 16,-1-2-52-16,-3-2-79 0,0-2-194 16,-1-2-168-16,-1 1-66 0,-1-1-11 15,3 2 27-15,-3 0 64 0</inkml:trace>
        </inkml:traceGroup>
      </inkml:traceGroup>
    </inkml:traceGroup>
    <inkml:traceGroup>
      <inkml:annotationXML>
        <emma:emma xmlns:emma="http://www.w3.org/2003/04/emma" version="1.0">
          <emma:interpretation id="{70604226-69A5-4664-8B63-E03EE0BE92B3}" emma:medium="tactile" emma:mode="ink">
            <msink:context xmlns:msink="http://schemas.microsoft.com/ink/2010/main" type="paragraph" rotatedBoundingBox="9375,5160 9409,5725 9103,5743 9070,51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9580995-C69C-4FD2-8E33-9554FB198B70}" emma:medium="tactile" emma:mode="ink">
              <msink:context xmlns:msink="http://schemas.microsoft.com/ink/2010/main" type="line" rotatedBoundingBox="9375,5160 9409,5725 9103,5743 9070,5179"/>
            </emma:interpretation>
          </emma:emma>
        </inkml:annotationXML>
        <inkml:traceGroup>
          <inkml:annotationXML>
            <emma:emma xmlns:emma="http://www.w3.org/2003/04/emma" version="1.0">
              <emma:interpretation id="{93E5B3C2-0482-4C2C-B417-8A59D1489120}" emma:medium="tactile" emma:mode="ink">
                <msink:context xmlns:msink="http://schemas.microsoft.com/ink/2010/main" type="inkWord" rotatedBoundingBox="9375,5160 9409,5725 9103,5743 9070,517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0893.77">3942-301 12 0,'0'-2'294'15,"0"2"44"-15,0-2 6 0,0 0-28 16,2 2-42-16,-2 0-77 0,2-3-60 15,-2 3-36-15,0 0-21 0,1 0-8 0,-1 0-4 16,0 0-4-16,0 3-3 0,2-3-2 16,0 0-2-16,-2 2-7 0,0-2-7 15,0 0-7-15,0 0-8 0,0 0 0 16,2 0-4-16,-2 0 1 0,0 2 4 16,0-2 2-16,0 0 6 0,0 2 2 15,0-2 3 1,2 2 3-16,-1 0-3 0,-1 0-1 0,2 1-1 15,-1-1 0-15,1 0-6 0,0 0 0 16,-1 0-1-16,3 0-2 0,-3 2-2 16,2-1 1-16,1 1 0 15,0 0-2-15,2 3 1 0,-3-3-1 16,4 3 2-16,-2 1-3 0,1-2-2 0,2 3-1 16,-2-3-3-16,1 3-1 0,-1-1-3 0,0 1-3 15,4-1-2-15,-4 0 0 0,0 2-6 16,1-2-2-16,0-2-1 0,-2 0-1 15,0 1 0-15,1-3-2 0,-1 1 2 16,-1-1 0-16,0-2 0 0,-1 2-1 16,-1-2 2-16,-1 1 1 0,1-2 0 15,-2 2 6-15,1-3 8 0,-1 0 0 0,-1 0 2 16,-1-3-1-16,1 2-3 0,-1-4-5 16,-1 1-6-16,-1 0-2 0,0-3-2 15,-1-1-1-15,2 1 1 0,-2-1-1 16,1 1 1-16,-1-1-1 0,-1 0 0 15,-1-1 0-15,3-2-1 0,-3 1 1 16,2 1 0-16,-2-2 0 16,0 3 0-16,3-3 0 15,-3 3 0-15,2 1 0 0,-1-1 0 16,2 1-1-16,-1 1 0 0,0 2 1 0,0-3 0 16,2 5 1-16,-2-2 0 0,2 2-1 15,0-1 0-15,2 1 0 16,1 2-1-16,-2-2-2 0,0 2 2 15,2 0-2-15,0 0 3 0,0 2-3 0,2-2 1 0,0 2 1 16,-2 1 1-16,1 1 0 0,2-2 0 16,0 2 1-16,0 1 1 0,0-1 4 15,1 2 3-15,1-2 2 16,-2 3 2-16,2 0 0 0,-1-2 6 0,2 2 0 16,-1 1 2-16,2-1 6 0,-1 1 0 15,0 1 4 1,4 0-7-16,-4-1-4 0,0 1-3 15,3-1-4-15,-2 0-5 0,-1 2-2 16,1-2-1-16,-1 0-3 0,2-1-2 16,-3-1 0-16,1 1 0 0,0-1 0 15,-2-4 0-15,1 5 0 0,-2-3 0 16,1-2 0-16,-1 3 0 0,0-4 0 16,-1 2 0-16,1-2 0 0,-1-1 0 15,0 3 2-15,-1-3-1 0,2-3 2 16,-3 3-3-16,4-4 3 0,-3 0-2 15,1 0 1-15,0-3-2 0,0 1 1 16,0 0-1-16,-1-1 1 0,2 1 1 0,-1-1-2 16,1 1 0-16,1 0 1 15,-3-1-1-15,2 0 0 0,1-1 0 0,-1 2 0 0,1-3 0 16,1 1 0-16,-2-1 1 0,2 1-1 16,-2-1 0-16,2 3 0 0,-2-2 0 0,3 1 0 15,-3-1 0-15,1 1 2 0,-1 3-2 16,0 0 0-16,-1-1 2 0,-1 1-2 15,1 4 0-15,-1-2 0 0,-1 0 0 16,2-1 0 0,-2 3 0-16,0-2 0 0,0 2 3 15,0 0-1-15,0 0-2 0,0 0 2 16,0 0 1-16,0 0-1 0,0 0-2 16,0 0 1-16,-2 0 1 0,2 0-2 15,-1 0 1-15,1 0-1 0,-2 2 7 16,2-2 2-16,-1 3 5 0,1-3 0 15,0 0 1-15,-2 0 2 0,0 0-4 0,1 2 1 16,-1-2 2-16,2 2 2 0,-1-2 1 16,-3 0 0-16,3 0 0 0,-1 0-3 15,-2 0 0-15,1 0 0 0,-1 2 4 16,0-2-4-16,-1 2 4 0,0-2-3 16,-3 0 3-16,4 0-1 0,-4 0 4 15,1 0 4 1,-1 0 3-16,-1 0 2 0,-1 0-5 15,2 0 1-15,-1 0-7 0,-1 2-6 0,2-2-4 16,-1 3-5-16,0-2-2 0,1-1-4 16,0 3 2-16,0-1-2 0,0 0-2 15,3-2 2-15,-1 2 0 0,3 0 0 16,-2-2 0-16,-1 3 2 16,3-3-1-16,-1 0-1 0,3 1-1 0,-1-1 1 0,1 0-2 15,1 0 0-15,-2 0-1 0,0 0 1 16,2 0 0-16,0 0 0 0,0 0 1 15,0-1 1-15,2 1-1 0,0-3-1 16,-1 1 2-16,1 0 0 0,-1 0 0 16,1 0-2-16,1-1 1 0,0 2 1 15,3-2 0 1,-2 1 0-16,-1 2 0 0,0-2 1 16,0 0 0-16,0 2-1 0,1-2 0 15,-1 2 0-15,-1-2 0 0,2 2 1 16,-3 0-1-16,1 0 0 0,0 0 3 15,-1 0-1-15,-1 0 0 0,0 0-1 16,0 2-1-16,-1-2 0 0,-1 2 0 16,-1-2 0-16,-1 0 0 0,2 0 0 0,-3 2 0 15,3-2 0-15,-2 2 0 0,0-2 0 0,1 0 0 16,2 0 0-16,-1 0 0 16,0 2-1-16,1-2-1 0,1 0 0 15,0 3-1-15,0-2 1 0,1-1 0 0,1 5 0 16,0-3 2-16,1 0-1 0,2 0 0 15,-2 2 1-15,0-1 0 0,4 1 0 0,-3-2-1 16,1 0 1-16,-1 2 0 0,1 0 1 16,0 1-1-16,0-3 2 0,1 2-2 15,-3-1 0-15,0 1 1 0,0-4-1 16,-1 4 0-16,1-4 1 0,-3 2-1 16,3 0 0-16,-3-2 0 0,2 2 0 15,-2-2 0 1,0 0 0-16,2 0 0 0,-1-2 0 15,1 0 0-15,0 0 0 0,-2-2 0 16,1 1 0-16,1-1 1 0,0 2 0 16,2-2-1-16,-3 2 0 0,2-1-1 15,-1 2 0-15,0 1 0 0,-1 0 1 16,1 0 0 0,1 8 5-16,-3-1-2 0,-1-1-2 15,1 0 0-15,-2 1 0 16,0-1-1-16,2-2-1 0,-1 3 0 15,1-1 0-15,-2-1-2 0,2-4 3 16,0 3 0-16,2-1-1 0,-2-3-1 0,1 0 1 16,1 0 1-16,1-3-1 0,0-1 2 15,1-2 1-15,-1 0 0 0,3-1-2 16,-2-1 2-16,1-1-1 0,2 1-1 16,-2 1 0-16,-1 1 0 15,1 0 0-15,0-1 0 0,-4 3 1 0,1 1 1 16,-1-1 0-16,-1 4-2 0,0 0 0 15,-1 4 1-15,-1 1 0 0,1 1-1 16,-3 1 0-16,-2 1 0 0,3-1 0 16,0 1-1-16,0 1 1 0,1-1-1 0,1-1 0 15,1-3-1-15,0 0 1 0,0 0-1 16,0 0 0-16,3-4 2 0,0 0 0 16,0-4 0-16,3 0 2 0,-1 0-1 15,-2 0 0-15,4-3-2 0,-6 3-16 16,2 0-35-16,-1 2-60 0,-4 2-90 15,-1 0-250-15,0 4-186 0,-3 0-79 0,-1 5-19 0,-2 2 30 16,-1 4 79-16</inkml:trace>
          <inkml:trace contextRef="#ctx0" brushRef="#br0" timeOffset="8559.85">4076-660 223 0,'0'5'341'0,"2"-3"25"0,0 0-2 15,-1 3-36-15,-1-1-72 0,2 0-65 16,-1 3-48-16,-1-3-38 0,2 4-24 16,-2-4-15-16,2 5-13 0,-1-2-7 15,-1-1 0-15,2 3 4 0,-1-4 6 0,-1 6 7 0,0-4 7 16,0 4-1-16,0-1-4 0,0 1-5 16,0 0-8-16,0 1-9 0,0 1-12 15,-1 2-11-15,1-2-3 0,0 4-2 16,-2 0-2-16,2 0-2 0,0 0 2 15,-1 0 3-15,1 0-5 0,-2 2-3 16,2-1-2-16,0-4-3 16,-2 3 0-16,2-1-2 15,0-4 0-15,0-1-1 0,0 0 0 16,0-3 3-16,0 0-1 0,-1-1 2 16,-1-3 3-16,2 1 2 0,0-3 3 15,0 0-1-15,-1 0 0 0,1-2-4 0,0 0-2 16,-2 0-2-16,2-2-3 15,-2-2 0-15,2-1 0 0,0-1 0 0,0-3 0 16,0-2 2-16,2 1-2 0,0-3 0 0,-1-2-2 16,-1 0-1-16,3 0-3 0,-3 1-4 15,2-4 3-15,1-1 3 0,-3 2 1 16,2 0 7-16,-1 0 3 0,-1 0 2 16,2-2 1-16,-2 4-5 0,0-3 0 15,2 3-4-15,-1 1-1 0,1-1 1 0,0 2-1 16,-1 0 1-16,2 1-2 0,-2-2 2 15,-1 2 0-15,4 1-1 0,-4 3 2 16,0-1-2-16,0 3 3 0,0 0 0 16,0 1 2-16,-2 1 3 0,0-1 3 15,2 1 3-15,0 2 2 0,0 0 2 16,0 2 0 0,0 0 0-16,0-2-3 0,0 2-2 15,0 0-1-15,0 0-3 0,0 0-2 16,0 2-4-16,0 0-2 0,0 0 2 0,0 2-3 15,0-1 0-15,0-1 0 16,0 2 0-16,0-2 0 0,0 2-2 16,0-1 2-16,0-1-1 0,0 0 1 15,0 2 0-15,2-4 0 0,-2 2 0 0,0-2 1 0,0 0 1 16,2-2-1-16,-2 2 1 0,0-4 1 16,0 0-2-16,0 1 3 15,0 2 5-15,0-2 9 0,0-1 4 16,0 4 8-16,0-2 2 0,0 0 0 0,0 2-7 15,0 0-6-15,-2 0-8 0,2 0-3 16,0 0-5 0,0 2-2-16,0-2-1 0,0 2 1 15,0 0-1-15,2 3 0 0,-2-4 1 16,0 4-1-16,0 1 6 0,0-2 3 16,0 5 0-16,0-1 4 0,0 1 0 15,0 1 0-15,0 1-7 0,0 0-5 16,1 0-1-16,1-1-1 0,-1 3-5 15,1-2-2-15,-2-1 1 0,2 1-1 0,-1 0-3 16,-1 0 3-16,-1 1-1 0,-1-1 1 16,2-2 3-16,0 2 4 0,-2-3 2 15,1 0 2-15,1 0 3 0,-2-1 1 16,2 0-2-16,0-1-4 0,0 0 4 16,0 1-2-16,0-1-2 0,0 1 4 15,0-1-2-15,0 0 1 0,0-2-2 0,0 3 1 16,0 0-2-16,0-3-7 0,-1 0-12 0,1 0-12 15,0-4-18-15,-4 2-18 16,4-2-26-16,-1 0-22 0,-2-2-32 16,0-2-67-16,1 0-138 0,-3 0-110 15,2-3-63 1,-2 3-17-16,2 0 22 0,2 1 63 16</inkml:trace>
        </inkml:traceGroup>
      </inkml:traceGroup>
    </inkml:traceGroup>
    <inkml:traceGroup>
      <inkml:annotationXML>
        <emma:emma xmlns:emma="http://www.w3.org/2003/04/emma" version="1.0">
          <emma:interpretation id="{082C36C6-CC36-4B6E-9034-8EF468B095AC}" emma:medium="tactile" emma:mode="ink">
            <msink:context xmlns:msink="http://schemas.microsoft.com/ink/2010/main" type="paragraph" rotatedBoundingBox="5183,5258 10954,5606 10828,7698 5057,73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E47C87-939D-45D6-AE70-229E363DF8DE}" emma:medium="tactile" emma:mode="ink">
              <msink:context xmlns:msink="http://schemas.microsoft.com/ink/2010/main" type="inkBullet" rotatedBoundingBox="5177,5368 6416,5443 6360,6366 5121,6291"/>
            </emma:interpretation>
            <emma:one-of disjunction-type="recognition" id="oneOf4">
              <emma:interpretation id="interp4" emma:lang="" emma:confidence="0">
                <emma:literal>→</emma:literal>
              </emma:interpretation>
            </emma:one-of>
          </emma:emma>
        </inkml:annotationXML>
        <inkml:trace contextRef="#ctx0" brushRef="#br1" timeOffset="-13439.28">-1 36 71 0,'0'-2'289'0,"0"0"27"0,0 2-9 16,0-2-28-16,0 0-51 0,0 2-75 15,0 0-54-15,0-3-29 0,0 3-19 16,0 0-8-16,0-2-7 0,0 2-4 15,2 0-6-15,-2 0-2 0,0 0 3 16,1 0 4-16,-1 0 2 0,0 0 3 16,0 0-3-1,0 0-2-15,0 0-6 0,2 0-4 16,-2 0-2-16,0 0 2 0,0 0 4 16,1 0 7-16,-1 0 3 0,0 0 8 15,0 0 1-15,0 0 1 0,0 0-1 16,2 0-1-16,-2 0-2 0,0 0-3 15,0 0-3-15,0 0-4 0,0 0-3 16,0 0-5-16,0 0-4 0,0 0-3 0,0 0-5 0,0 0-3 16,0 0-5-16,0 0-2 0,0 0-2 15,0 0-2-15,0 0 2 16,3 0 0-16,-2 0-2 0,1 0 3 0,1 0 0 16,0 0 2-16,-1 0-2 0,1 0 0 15,0 0 1-15,1 0-1 0,1 0 0 16,-4 0-1-16,4 0 1 0,-1 0 1 0,-1 0 0 15,2 2-1-15,-2-2 0 0,1 0 0 16,-1 3 0-16,0-3 0 0,2 0-1 16,-2 2 1-16,1-2 0 0,0 2 0 15,1-2-1-15,-4 0-1 0,4 2 2 16,-2-2-1-16,0 2 1 0,2-2-2 16,-2 0 2-1,2 0 0-15,-2 0 0 0,0 2 0 16,0-2 0-16,2 0-3 0,-2 0 3 15,1 0-1-15,1 0-1 0,-4 0 2 16,5 0 0-16,-3 0 0 0,0 0-1 16,1 0-1-16,0 0 1 0,-2 0 1 15,3 0 0-15,-2 0-1 0,0 0 1 16,2 0 0-16,-1 0 0 0,1 0 0 0,-2 0 0 16,2 0 0-16,0 0 1 0,-2 0 0 0,2 0-1 15,-2 0 0-15,3 0 2 0,-2 0-2 16,0 0 0-16,0 0 0 0,0 0 0 15,1 0 0-15,-2-2 0 16,2 2 1-16,1 0-1 0,-1-2 0 16,-2 2 0-16,2-2 0 15,0 2 0-15,-2 0 0 0,2 0 0 16,1 0 0-16,-3 0 0 0,0 0 0 16,0 0 0-16,-1 0 0 0,1 0 0 15,-1 0 0-15,0 0 0 0,-1 0 0 16,1 0 0-16,-1 2 0 0,1-2 0 15,1 2 2-15,-1-2-1 0,2 0 2 16,-1 2 5-16,0-2 3 0,2 0 4 0,0 0-1 16,0-2 0-16,1 2 1 0,0 0-6 15,-1-2-4 1,0 2-2-16,1-2-2 0,-1 2 2 16,0 0-1-16,0-2-1 0,-1 2 2 15,1 0-1-15,-2 0-1 0,0 0-1 16,2 0 5-16,-1 2 8 0,-1-2 4 15,0 0 1-15,0 2 1 0,0-2 1 16,3 2-4-16,-3-2-6 0,2 0-2 16,-1 0 1-16,0 0-1 0,1 0 2 15,0 0-2-15,-1 0-2 0,1-2 0 16,0 2 0-16,1-2-2 0,-1 2 4 16,0 0-2-16,0-2 0 0,1 0 0 15,-3-1-2-15,2 3 0 0,-2 0-1 0,0-2-2 16,0 2 0-16,-1 0 0 0,1 0 0 15,-1 0-1-15,1 0 0 0,-1 0 0 0,0 2 3 16,0-2-2-16,1 0-1 16,-3 3 2-16,3-3-2 0,-1 0 0 15,0 0 0-15,-1 0 8 0,3 0 0 16,0 0 5-16,0 0 0 0,0 0 1 0,1-3 1 0,1 3-5 16,-1 0-3-16,1-2-2 0,-1 2-1 15,2-2-3-15,-1 2 2 0,0-2 0 16,0 2-1-16,-1-2-1 0,0 2 2 15,2 0-1-15,-3 0 0 0,-1 0-1 16,0 0 1-16,0 0-1 0,-1 0 0 16,1 0-1-1,0 0 0-15,-3 0-1 0,2 2 1 16,1-2 0-16,-1 2 0 0,0-2 0 16,1 0 3-16,0 2 5 0,4-2 1 15,-2 0 1-15,0-2 0 0,3 2 1 16,0 0-4-16,1-2-4 0,-1 0-1 15,0 2 0-15,1-2-1 0,-2 2 1 16,1-2-2-16,0 2 1 0,-1 0 1 0,0 0-2 0,-1 0 0 16,-1 0 0-16,0 0 0 15,0 0 0-15,-2 0 0 0,0 2 0 16,2-2 0-16,-1 2 0 0,0-2 0 16,1 0 0-16,-2 2 2 0,2-2-2 15,-1 2 0-15,3-2 2 0,0 0-1 16,0 0-1-16,1 0 0 15,0 0 2-15,1 0-2 0,-1 0 0 16,0 0 0-16,2-2 0 0,-1 2 0 16,0-2 0-16,0 2 0 0,0-2 0 15,0 0 0-15,-1 2-2 0,0 0 1 16,-1 0-1-16,2-3 0 0,-1 3 2 16,-2 0-2-16,3-2 1 0,-3 2 0 15,1 0-1-15,1 0 0 0,-3 0 2 0,3 0 0 16,-1 0 0-16,0 2 2 0,0-2-1 15,-1 0 1-15,2 3-2 0,-1-3 0 16,0 0 0-16,1 0 1 0,-3 0-1 16,3 0 0-16,-3 0 2 0,4 0-2 15,-4-3 0-15,1 3-2 0,-1 0 2 16,0 0 0-16,-2 0 0 0,3-2 0 0,-3 2 0 16,0-2 0-16,1 2 0 0,-1 0 0 15,-1 0 2-15,1 0-2 0,-2-2 0 16,1 2 0-16,1-2 0 0,0 2 0 15,2 0 0-15,-2-2 0 0,0 2 0 16,0 0 0-16,-1 0 0 0,1 0 0 16,0 0 0-1,-1 0 0-15,1 0 0 0,-3 0 0 16,3 0 0-16,-3 0 2 0,0 2 0 0,2-2 5 16,-2 0 4-16,0 0 6 0,0 0 3 15,0 0 0-15,-2 0 0 0,2 0-5 16,-3 0-2-16,2 0-6 15,-1 0 0-15,-1 2-1 0,1-2-3 16,-1 0 1-16,0 2-4 0,0-2 0 0,-1 2-21 0,0 0-32 16,-1-2-64-16,0 3-184 0,1-3-168 15,-3 2-88 1,1-2-32-16,-2 2 9 16,5-2 50-16</inkml:trace>
        <inkml:trace contextRef="#ctx0" brushRef="#br1" timeOffset="-12279.73">946-399 77 0,'-1'0'302'0,"-1"-3"33"16,2 2 2-16,-2 1-9 0,2 0-34 16,0-3-92-16,0 3-63 0,-1 0-49 15,1 0-31-15,0 0-21 0,0 0-9 16,0 0-3-1,0 0 1-15,0 3 7 0,0-3 4 16,0 0 7-16,0 0 2 0,0 1 2 16,0-1 1-16,0 0-1 0,1 0-3 15,-1 0-5-15,0 0-4 0,0 3-5 16,0-3-3-16,0 0 1 0,0 2 2 16,2 0 3-16,-2 0 1 0,0 0 6 15,2 1 0-15,-2-1 0 0,1 2-5 0,-1 0-3 16,2 0-3-16,-1 3-5 0,1-3-4 15,1 4-4-15,-1-3 1 0,1 1 5 16,0 1 3-16,2 1 0 0,-4-1 0 16,4 1 2-16,-2-1-4 0,2-1-2 15,-2 0-5-15,2 1 1 0,0-1-4 16,-1 1 3-16,1-1-2 16,0 0 3-16,0 1 2 0,0 0 1 15,-1 1 1-15,1-2 1 0,1 0-3 16,-1 1-4-16,0 2 0 15,1-3-6-15,-1 0-3 0,1 3-3 0,4-3 0 16,-6 2-3-16,4-1-1 0,-1 0 1 16,1 1-1-16,1-4-1 0,-3 5 1 15,3-3-1-15,-3 1 1 0,1-3-1 0,0 2 0 16,-2 1 0-16,0 0 0 0,-1-2 1 16,-2-1-1-16,3 3 2 0,-2-3 0 15,1 0 4-15,0 1 3 0,-3 1 0 16,1-1 2-16,1-1 1 0,-1 0 0 15,-1 3-3-15,2-3-4 0,1 0 0 16,-1 0-4 0,0 0 1-16,-1 1 0 0,1-3 0 15,0 2-1-15,-2-1 0 0,2-2-1 16,1 6 1 0,-1-5 0-16,-2 0 1 0,-1-2 0 15,0 0 6-15,2 3 2 0,-2-2 2 16,0-1 5-16,0 3 0 0,2-1-2 0,-2-2-2 15,1 2-5-15,-1 0-2 0,0 0-3 16,2 0 0-16,-2 0-2 0,0-2-1 16,0 3 0-16,1-3 2 0,-1 0-1 0,0 0 3 15,0 0-2-15,0 0 1 0,0 0-1 16,-1 0-2-16,1 0-19 0,-2 0-34 16,2 0-50-16,-1-3-90 15,-1 1-195-15,-1 0-155 0,1-2-68 0,2 4-11 0,0 0 25 16,0 0 77-16</inkml:trace>
        <inkml:trace contextRef="#ctx0" brushRef="#br1" timeOffset="-10860.92">1209 115 85 0,'2'-2'223'0,"-1"2"19"15,1 0 3-15,-1 0-5 0,1-2-14 0,0 2-17 0,-1-2-41 16,2 2-34-16,-1 0-23 0,1-2-24 15,-3 2-14-15,2-3-16 0,0 3-16 16,-1 0-7-16,1 0-5 0,-2 0 6 16,2 0 3-16,-2 3 11 0,0-3 6 15,0 0 2-15,0 0 1 0,0 2-7 16,0-2-7 0,0 0-10-16,0 2-8 0,0 0-8 15,0-2-5-15,0 0-3 0,0 0-3 16,0 2-2-16,0-2 2 0,0 2 4 15,0-2 4-15,-2 0 7 0,2 2 4 16,-2-2 8-16,2 0-2 0,-1 3 1 16,-1-3 0-16,0 1-2 0,2 2 3 15,-3-3-4-15,1 2 1 0,1 2-1 0,-2-2-6 16,1 2-2-16,0 0-6 0,-1 1 1 16,0 0-5-16,1 0 2 0,-1 2-1 15,2-3 3-15,-4 3 2 0,2-1-2 16,1 1 5-16,-1-1-6 0,0 0 0 15,1-2-3-15,-1 3-3 0,2-3-2 16,-1 3-2-16,-1-3-1 16,1 3-2-16,1-3 2 15,-3 0 0-15,0 0-2 0,2 3 0 16,-1-3 0-16,0 0 0 0,0 0 2 16,0 3-1-16,-2-3 4 0,1 1 3 15,1 0 1-15,-2 0 2 0,1 0 1 16,1-1-2-16,1 0-3 0,-1 0-2 0,0 3-5 0,1-3 1 15,-1 0-1-15,1 0-1 0,-1 3 1 16,0-3-2-16,1 0 2 0,1 0-1 16,-1 3 0-16,-2-3-1 0,2 1 2 15,-1-1 2-15,1 0-1 0,-1 3 2 16,0-3 2-16,1 0-2 0,-1 0 3 16,0 0 4-16,0 0 0 0,0 1 0 15,-1-1 1 1,0-2-2-16,2 2-2 0,-1-1-5 15,0 1-1-15,0 0 0 0,1 1-1 16,-1-1 2-16,0 0-3 0,0 0 3 16,1-1-2-16,0 1-1 0,-1 0 0 15,0 0 1-15,0 0-1 0,2-1-1 16,-1 1 0-16,0-2 0 0,1 0 2 16,-1 2 4-16,1-1 3 0,1-2 3 0,-2 2-2 15,0-1 2-15,1 0-4 0,1 0 0 16,-2 0-3-16,2-2 1 0,-2 3-1 15,2-3 0-15,-1 2 0 0,-1 0 1 16,1 0-4-16,-1 0 2 0,2-2 0 16,-2 2-1-16,2 0 0 0,-3-2 0 15,3 2 1-15,-2 1-1 0,0-1 1 0,2 0 0 0,-2 0 0 16,2-2 0-16,0 2-1 16,-1-2-1-16,1 2-1 0,0-2 0 15,0 0-1-15,0 0 0 0,0 0 0 0,0 0 0 16,0 0 1-16,0 0-1 0,0 0 0 15,0 0 0-15,0 0 0 0,1 0 0 16,-1 0 0 0,0 0 0-16,0 0 0 0,2 0 0 15,-2 0 0-15,0 0 0 0,0 0 1 16,0 0 0-16,0 0-1 0,0 0 2 16,0 0-2-16,0 0 0 0,0 0 0 15,0 0-3-15,0 2-17 0,0-2-26 16,0 0-34-16,2 3-48 0,-2-3-125 15,0 0-177-15,0 0-105 0,0 0-41 0,0 0-2 16,0 0 33-16,0 0 115 0</inkml:trace>
      </inkml:traceGroup>
      <inkml:traceGroup>
        <inkml:annotationXML>
          <emma:emma xmlns:emma="http://www.w3.org/2003/04/emma" version="1.0">
            <emma:interpretation id="{6072BD7F-9894-4BF3-9911-BE5027A4B7EE}" emma:medium="tactile" emma:mode="ink">
              <msink:context xmlns:msink="http://schemas.microsoft.com/ink/2010/main" type="line" rotatedBoundingBox="7426,5393 10954,5606 10895,6578 7368,6365"/>
            </emma:interpretation>
          </emma:emma>
        </inkml:annotationXML>
        <inkml:traceGroup>
          <inkml:annotationXML>
            <emma:emma xmlns:emma="http://www.w3.org/2003/04/emma" version="1.0">
              <emma:interpretation id="{1F16E085-078F-4CC8-B696-D6386641525D}" emma:medium="tactile" emma:mode="ink">
                <msink:context xmlns:msink="http://schemas.microsoft.com/ink/2010/main" type="inkWord" rotatedBoundingBox="7408,5697 9163,5803 9122,6471 7368,636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114.07">2440-120 142 0,'0'-2'366'0,"0"2"40"16,0 2 10-16,0-2-23 0,0 4-106 15,0 1-88-15,0 0-54 0,-1 0-28 16,1 6-14-16,-2-3-10 0,2 6-5 16,0 0-1-16,0 1-4 0,0 3 2 15,2 1-4-15,-2 0-4 0,0 2-8 16,0 5-5-16,0-3-8 0,0 5-8 0,0-1-8 15,-2-1-6-15,2 2 0 0,-1-1-4 16,-1-1-2-16,0 0 1 0,1-1-2 16,-1-1-1-16,2-3-3 0,-1 1-4 15,-1-1-7-15,0-4-2 0,2 0-4 16,0-2-4-16,-1-4-1 0,1-1-8 16,0 1-23-1,0-4-38-15,0-1-48 0,-2-2-97 16,2-4-168-16,0 0-138 0,0-4-58 15,0-1-3-15,2 0 29 0,-1-2 82 16</inkml:trace>
          <inkml:trace contextRef="#ctx0" brushRef="#br0" timeOffset="13847.08">2376 132 278 0,'0'0'434'0,"1"2"45"15,3-2 32-15,0 3-64 0,0-2-148 16,5-1-87-16,-1 3-51 0,2-2-33 15,2-2-18-15,-1-2-19 0,4 3-12 16,-2-4-13-16,4 0-14 0,-4 0-12 16,3 1-11-16,-2-1-8 0,0 0-7 0,-3 2-5 15,-1 0-4-15,2 0-3 0,-4 2-11 16,1 0-36-16,-4 0-54 0,0 4-146 16,-2-4-189-16,-1 4-101 0,1 1-44 15,-1-1 4-15,1 2 41 0,0 0 136 16</inkml:trace>
          <inkml:trace contextRef="#ctx0" brushRef="#br0" timeOffset="13546.74">2541-97 283 0,'0'0'427'0,"3"5"42"16,-3 0 23-16,2-1-62 0,-2 4-142 15,0-1-91-15,2 3-52 0,-2 1-33 16,1 1-22-16,1 2-11 0,-1-2-10 15,-1 5 0-15,2-2-1 16,-2 4-1-16,2 0 0 0,-1-1-3 16,-1 3-4-16,0 1-6 15,-1-2-6-15,-1 2-7 0,2 2-6 0,0-1-5 16,0-1-5-16,-2-1-4 0,1 0-8 16,-1 0-2-16,2-2-4 0,-1-1-2 15,1 1-1-15,-2-4-3 16,2-2-1-16,0-1-3 0,0-1-22 0,0-3-39 0,0-1-52 15,-2-3-90-15,-1-2-171 0,0-2-150 16,0 0-58-16,3 0-3 0,-4-4 26 16,2 0 81-16</inkml:trace>
          <inkml:trace contextRef="#ctx0" brushRef="#br0" timeOffset="14084.8">2771 300 351 0,'0'4'496'0,"1"6"47"0,-1-2 28 16,0 3-59-16,0-1-200 0,-1 1-122 16,1 2-76-16,-2-3-45 0,2 1-28 15,0-3-18-15,0-1-14 0,0 0-31 16,0-3-52-16,0 0-110 0,-2-4-162 16,2 0-124-1,-1-2-66-15,-1-3-9 0,2-3 26 16,-1 0 104-16</inkml:trace>
          <inkml:trace contextRef="#ctx0" brushRef="#br0" timeOffset="14231.97">2789 87 331 0,'-3'-6'464'0,"3"4"31"16,-3 2 17-16,1 0-74 0,2 4-220 15,-4 0-173-15,3 0-205 0,1 3-175 16,0-1-93-16,0 3-46 0,0-3-7 0,1 3 48 15</inkml:trace>
          <inkml:trace contextRef="#ctx0" brushRef="#br0" timeOffset="12568.47">2298 337 66 0,'0'0'262'0,"0"-2"31"0,1 2 0 16,-1 0-18-16,0 2-26 0,0-2-52 0,0 0-48 15,0 0-38-15,0 0-26 0,0 0-22 16,2 0-11-16,-2 0-6 0,0 0-3 0,0 0 3 16,0 0 1-16,0 0 3 0,0 0 6 15,0 0 6-15,0 0 2 16,0 0 3-16,0 0 1 0,0-2-1 16,0 2-1-16,0 0-7 0,0 0-2 0,0 0-6 0,-2 0-2 31,2-2-4-31,0 2-6 0,0 0-1 15,-1-3-3-15,1 3-1 0,-2 0-4 16,2 0-3-16,0 0-2 0,-1-2-2 0,1 2 0 0,-2 0 1 0,0 0-2 31,-1 0 0-31,3 0 0 0,-4 0-2 16,2 2-7-16,-1-2-1 0,1 3-6 0,-1-3 1 16,0 2 2-16,-2 0 1 0,4 2-4 15,-4-2 2-15,0 2-1 0,2 1-1 16,0 1-5-16,-2-2 0 0,4 3 0 15,-3 0-1-15,1-2 4 0,0 2 1 16,1 1 2-16,-1-1 3 0,3 1 4 16,-2 3 2-16,2-2-2 0,0-1-1 0,0 3 1 15,2 1 1-15,0-1 4 0,1-2 0 16,0 2 0-16,0-1-1 0,2-3 0 16,0 1-6-16,1-2-3 0,2 1-4 15,-2-3 0-15,1 0-1 0,-1-4 1 16,3 0 0-16,-1 0-1 0,0-4 0 15,0-2 0-15,2 0-1 16,-4-3 0-16,0-2-2 16,3 3 0-16,-4-3-1 0,-1-1 0 15,-1-2 0-15,-2 4 0 0,1-3 1 0,-2 0 1 16,-2 2-1-16,-1 1 2 0,0-3-2 16,-3 5 0-16,1-1 0 0,-1 0-1 15,-1 3 0-15,-1 2-1 0,-1-1 0 16,0 3 1-16,1 0-2 0,-3 2-1 0,1 2 2 15,1 0-1-15,2 3 1 0,-2-1-4 16,4 2-2-16,0 1-21 0,2 0-29 16,1-2-35-16,-1 2-55 0,3 1-141 15,-1-1-172 1,1 1-91-16,1 1-28 0,-1-2 4 16,3 1 40-16,-1 0 133 0</inkml:trace>
          <inkml:trace contextRef="#ctx0" brushRef="#br0" timeOffset="15036.59">2883 314 89 0,'1'-3'322'0,"1"3"48"0,0-2 2 0,-1 2-24 16,2-2-48-16,-3 2-77 0,2 0-51 16,-2 2-35-16,2 0-21 0,-2 1-17 31,1-2-9-31,-1 4-13 0,0 1-7 16,2 1-10-16,-2-1-6 0,1 2-5 15,-1 3-8-15,2-2-3 0,-2 1-5 16,0 1-4-16,3 0-3 0,-3-3-9 15,1 1-2-15,-1-1-3 0,0-1-4 16,0-1-5-16,4-4-1 0,-4 2 2 0,1-4-2 0,1-4-2 16,-1 2 1-16,3-6-1 0,0-1 3 15,0-1-3-15,1-1 0 0,0 0 1 16,0 0 0-16,2-1-1 0,-1 3 0 0,-1 0 0 16,2 1 0-16,-3 2 0 0,0 1 0 15,0 1 0-15,-1 2 0 0,-1 0 1 16,-1 2-1-16,2 2 3 0,-3 2 0 15,2 0 1-15,0 3 2 0,-2-1 2 16,0 3 3-16,0-3 2 0,0 5 1 16,0 0-2-1,0-1 2-15,0 1-2 0,0 2-4 16,0-3 0-16,0-1-4 0,0 1 0 16,0 0-2-16,1-5-1 0,-1-1-1 15,2-1 0-15,0-3 0 0,0-3 0 16,1-1 0-16,2 0 1 0,0-2 0 15,1-3 0-15,-1-1-1 0,4-1 0 16,-1 3 2-16,-1-3-1 0,1 2-1 0,1 3 2 16,-3-1-2-16,1 3 0 0,-1 0 1 15,-1 2-1-15,3 2 0 0,-4 0 1 16,0 2 2-16,0 2 5 0,-2 0 2 16,1 5 4-16,1 0-1 0,-3 1 1 15,-1-1 0-15,3 1-1 0,-2 1-5 16,-1-3 1-1,0 2-3-15,0-1-1 0,0-2-7 16,0 0-26-16,0-3-45 0,0-2-121 0,0-2-189 16,0 0-122-16,0 0-62 0,0 0-11 15,2-5 25-15,0 1 113 0</inkml:trace>
          <inkml:trace contextRef="#ctx0" brushRef="#br0" timeOffset="15205.72">3267 424 220 0,'2'7'459'0,"-2"1"46"0,0-1 20 15,0 0-19-15,-2 1-205 0,2-4-143 16,0 3-103-16,-1-3-96 0,-1-3-163 0,2-1-150 16,0 0-91-16,0 0-43 0,0-5-1 15,0-2 42-15</inkml:trace>
          <inkml:trace contextRef="#ctx0" brushRef="#br0" timeOffset="15368.39">3322 196 308 0,'2'-13'511'0,"1"3"46"0,1 1 24 16,-3 2-31-16,-1 3-227 0,3 3-157 15,-3 1-124-15,-3 0-149 0,3 0-209 16,-1 4-137-16,1-4-72 0,1 4-28 15,-1 2 21-15,4-1 94 0</inkml:trace>
          <inkml:trace contextRef="#ctx0" brushRef="#br0" timeOffset="16440.23">3491 386 296 0,'4'-5'474'0,"-3"5"52"0,2-1 39 15,1-2-47-15,-1 3-164 0,0 0-106 16,0 0-66-16,2 0-39 0,3-1-26 15,-2-4-27-15,2 3-21 0,0-2-18 16,1 1-16-16,-1-1-13 0,0 2-10 0,-1 2-18 16,0-2-36-16,-2 2-53 0,0 0-93 15,-3 0-183-15,-2 0-150 0,0 0-68 16,3 2-11-16,0-2 31 0,0 0 79 16</inkml:trace>
          <inkml:trace contextRef="#ctx0" brushRef="#br0" timeOffset="16176.98">3512 252 15 0,'0'0'348'0,"0"-3"55"16,2 3 37-16,0 0-20 0,-2-2-72 15,1 2-103-15,2-2-71 0,-2 2-38 16,3 0-24-16,-3 2-16 0,2 0-10 0,1-2-11 16,0 3-10-16,0 1-10 0,1-2-10 15,0 2-11-15,0 0-9 0,0 1-4 16,2-1-1-16,-3 1 2 0,1 0 4 16,-1 0 2-16,1 1 6 0,-2-2 3 15,-1 3 2-15,0 0 3 0,-2-1 4 16,0 0-3-1,-2 1-2-15,0-1-4 0,-1-2-9 16,0 5-5-16,-3-5-9 0,1 5-4 16,1-3-5-16,-3 0 1 0,-1 3 3 15,2 0 4-15,-2-1 0 0,3 3 3 16,-3-1-2-16,3 1 0 0,-2 2-6 16,2-3-4-16,0 1-1 0,2 0-4 15,1 0-1-15,2 1 2 0,0-1 0 0,0-2 0 0,2-1 0 16,3 0 3-16,-2 1-3 15,4 0 0-15,-2-3 0 0,0 0 0 16,0-1-5-16,1-1-28 0,-1 0-48 16,-1-2-93-16,-3-2-198 0,-1 0-153 0,0 0-74 15,2-4-14-15,0 0 23 0,-2-3 81 16</inkml:trace>
          <inkml:trace contextRef="#ctx0" brushRef="#br0" timeOffset="16910.26">3740 275 241 0,'4'-6'452'16,"0"1"48"-16,1 1 33 0,-1 0-35 15,1 2-170-15,1 0-113 0,0-1-77 16,-1 3-43 0,0 0-31-16,0 3-24 0,0-3-14 15,-1 4-4-15,1 2 2 0,-4-2 3 16,1 3 10-16,0-3 7 0,-2 4 8 15,0-3 1-15,-2 1-1 0,0 1 1 16,1 1-2-16,-1-1-4 0,-1 1-5 16,-1 1-4-16,1-1-7 0,-2 3-7 15,2 0-8-15,-4 0-8 0,4 1 0 0,-2-1-4 16,1 1 0-16,1 1 0 0,-1 0-2 16,1-2-1-16,3 2 0 0,-1-2 1 0,-1-3-2 15,2 3-3-15,0-5 2 0,0 0 1 16,2 1-2-16,-1-3-10 0,1 0-23 15,-1 1-38-15,-1-4-48 0,0 2-84 16,0-3-150 0,0 0-139-16,0-7-69 0,-1 3-9 15,-1-2 21-15,2-1 69 0</inkml:trace>
          <inkml:trace contextRef="#ctx0" brushRef="#br0" timeOffset="17094.9">3746 352 87 0,'2'-5'427'0,"-1"3"62"0,3 0 42 16,0 2 22-16,0 2-160 0,1 0-135 16,-1 1-88-16,2-1-59 0,1 2-39 15,-3-2-29-15,4 2-19 0,0-1-9 16,-2-1-7-16,2-2-21 0,-3 2-30 16,1 0-47-16,-3 0-97 0,1 1-136 15,-4-3-131-15,3 0-53 0,2 1-10 0,-2-1 26 16,0-1 86-16</inkml:trace>
          <inkml:trace contextRef="#ctx0" brushRef="#br0" timeOffset="17379.27">3886 384 123 0,'1'6'418'0,"3"0"53"0,0 1 37 16,0 0-3 0,0 1-143-16,0-2-118 0,1 1-70 15,-1-1-42-15,1-1-27 0,0-1-19 16,2 0-15-16,-2-4-13 0,1 0-12 15,1-2-10-15,-2-3-8 0,0 1-8 16,2-4-8-16,-1-1-2 0,-1-3-3 16,-1-2-4-16,1 2 1 0,-4-3-2 15,1 2 1-15,-2-2-1 0,-2 0 0 0,-1 3 0 16,-3-2 1-16,2 6-1 0,-1 0-2 16,-2 1 0-16,1 7-1 0,-1 0-3 15,0 4-5-15,1 3-27 0,-1 1-49 16,1 0-135-16,-2 3-194 0,3 0-105 15,2 2-52-15,0 2-6 0,1 0 36 16,1 0 125 0</inkml:trace>
        </inkml:traceGroup>
        <inkml:traceGroup>
          <inkml:annotationXML>
            <emma:emma xmlns:emma="http://www.w3.org/2003/04/emma" version="1.0">
              <emma:interpretation id="{FADE546C-D967-41BD-97C6-5DBC882CA3BB}" emma:medium="tactile" emma:mode="ink">
                <msink:context xmlns:msink="http://schemas.microsoft.com/ink/2010/main" type="inkWord" rotatedBoundingBox="9698,5531 10954,5606 10908,6371 9651,629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8159.79">4506 414 279 0,'2'0'395'0,"0"2"44"16,1 0-4 0,0-2-55-16,0-2-116 0,2 2-73 15,0-2-53-15,-2-1-31 0,5 2-25 16,-4-6-18-16,3 3-15 0,-1-3-13 16,-1-1-12-16,3-3-9 0,-2 0-8 0,1 1-1 15,-3-3-2-15,0 0-1 16,0 1 0-16,-1-2-1 0,-3 4 0 15,0-3 1-15,0 2 0 0,-3 3-3 0,0-1 0 0,-2 3 0 16,1 1 0-16,-1 4-1 0,-2 1-1 16,0 4 5-16,0 0 6 0,-1 5 6 15,2 1 10-15,-1 3 5 16,2 5 10-16,-2 1 4 0,6 0 5 0,-3 0 3 16,3 0 3-16,2 0 1 0,-1-2-2 15,4-2-1-15,0 0-8 0,1-4-6 0,1-2-9 31,0-4-8-31,3 0-16 0,-1-3-52 16,-1-2-150-16,-2 0-222 0,0-4-118 16,0 1-63-16,-2 2-25 0,-2-3 28 15,1 0 138-15</inkml:trace>
          <inkml:trace contextRef="#ctx0" brushRef="#br0" timeOffset="19199.94">4828 128 163 0,'3'-2'429'0,"2"-2"57"0,1-1 39 16,2 1-2-16,-2 4-152 0,4-4-107 15,0 4-66 1,0-2-44-16,1 2-32 0,3 0-28 15,-1 2-21-15,3-2-17 0,-2 0-16 16,3 2-11-16,-1 0-9 0,0-2-4 16,-3 2-9-16,-2 0-1 0,3 0-5 15,-4 1-17-15,0-2-37 0,-3 2-53 16,-2-1-100-16,-2 0-163 0,-3-2-139 16,0 0-60-16,1 4-3 0,1-1 31 0,1-2 89 15</inkml:trace>
          <inkml:trace contextRef="#ctx0" brushRef="#br0" timeOffset="18915.38">4978-263 245 0,'0'-1'402'0,"0"-4"43"16,0 3 4-16,-2 0-35 16,2 2-124-16,0 0-88 0,2 0-53 15,-2 0-33-15,1 0-14 0,-1 2-11 16,0 0-3-16,0 3-1 0,0 0 6 15,0 2 6-15,0 4 5 0,2 4 6 16,-2 0 9-16,0 4-1 0,0 2-3 16,0 2-4-16,2 5-11 0,-2 2-13 15,0 0-15-15,0 5-12 0,0 0-11 0,0 0-12 16,0 1-9-16,0-2-8 0,0 0-7 16,0 0-7-16,0-3 0 0,-2-2-2 15,0-1-3-15,2-4 1 0,0-4 0 16,0 0-2-16,-1-3 0 0,-1-7-9 15,1 1-24-15,1-7-41 0,-4 0-49 16,1-1-60-16,-1-6-83 16,-3-1-187-16,1 0-141 0,-1-2-47 15,-1-3 5-15,3-2 36 0,-2 1 69 16</inkml:trace>
          <inkml:trace contextRef="#ctx0" brushRef="#br0" timeOffset="19484.53">5150 219 126 0,'5'11'426'0,"-2"0"61"0,0 0 39 16,0-1 4-16,1 1-151 0,-3 0-122 16,1 1-75-16,-1-1-44 0,1 0-22 15,0-1-18-15,-2 1-12 0,1 0-9 16,-1-3-9-16,0 1-10 0,2-3-12 15,-2-2-11-15,1 3-8 0,-1-5-8 16,3 0-6 0,-1-4-4-16,-1-3-3 0,3 0-3 15,0-6 0-15,1 0-1 0,2-2-2 16,-1 0-2-16,3 0-1 0,-1-2-4 16,0 5-21-16,1 0-32 0,-2 1-38 15,-2 2-60-15,-1 3-130 0,-2 0-139 16,-2 4-102-16,0 0-32 0,3 0 7 15,1 4 42-15,-3 0 120 0</inkml:trace>
          <inkml:trace contextRef="#ctx0" brushRef="#br0" timeOffset="19801.04">5324 388 133 0,'3'4'432'16,"1"0"53"-16,-3-1 37 0,2-1 1 15,2 0-163-15,-1 0-129 0,-2 0-78 16,5-2-47-16,-3 0-32 0,1-2-20 0,4 0-17 0,-2-2-10 0,-1-3-10 16,2-1-8-16,0 0-2 0,-2-3-6 15,1 0 2-15,-3-2 1 0,0 2-3 16,-1-1 5-16,-3-3 0 16,-2 2 4-16,1 0-2 0,-3-2 0 15,0 5 3-15,-3-1 2 0,2 3 0 16,-4 1 0-16,3 4-1 0,-1 3 0 15,1 3-5-15,-2-1-6 0,4 4-12 16,-1 1-25-16,2 4-37 0,-2-1-68 16,1 3-147-16,1 2-157 0,0-2-71 15,3 6-22 1,-3-4 13-16,3 2 57 0</inkml:trace>
          <inkml:trace contextRef="#ctx0" brushRef="#br0" timeOffset="20233.38">5512 288 153 0,'0'0'441'0,"2"0"58"15,0 0 43-15,-2 2-9 0,0 0-154 16,1 5-121-16,-1-3-85 0,0 4-51 16,2-1-31-16,-1 1-18 0,-1 3-15 15,3-1-6 1,-3 1-7-16,3 0-5 0,-3 0-5 15,3-3 1-15,-1 3-2 0,1-3-1 16,1-1 0-16,-1-3-1 0,2 0-2 16,-1-4-7-16,2-4-5 0,-1-4-5 15,2-1-5-15,-1-4-4 0,5-4-2 16,-3 0-3-16,1-2-10 0,0-1-25 0,0 1-27 16,-5 3-36-16,1 2-46 0,0 4-71 15,-5 1-125-15,2 3-114 0,-2 6-67 16,0 0-19-16,0 0 16 0,-2 4 60 0,0 3 128 15</inkml:trace>
          <inkml:trace contextRef="#ctx0" brushRef="#br0" timeOffset="20558.06">5666 399 301 0,'3'6'453'0,"0"-1"46"0,3-1 35 15,-1 2-60-15,0-2-159 0,1-1-96 16,1 1-53-16,0-2-38 0,-1 0-26 0,1-2-18 16,-1 0-20-16,1-2-15 0,0-2-13 0,-2-1-9 15,0-1-11-15,0-1-4 0,0-3-4 16,-2-1-1-16,1-2-4 0,-2 1 0 16,-1-3 1-16,-1-2-2 0,0-1-1 15,-3 3 1-15,-1-1 0 0,1 1 0 16,-4 2-2-16,-1 2 2 0,3 4-1 15,-4 3-1-15,3 7-1 0,-1 1-1 0,-1 4-16 16,1 3-33-16,0 4-62 0,-1 0-165 16,3 2-178-16,-1 0-92 0,0 0-38 31,5-2 10-31,-1-2 43 0</inkml:trace>
        </inkml:traceGroup>
      </inkml:traceGroup>
      <inkml:traceGroup>
        <inkml:annotationXML>
          <emma:emma xmlns:emma="http://www.w3.org/2003/04/emma" version="1.0">
            <emma:interpretation id="{C8EC1617-6D3C-4010-A5A7-2CD806E69B4D}" emma:medium="tactile" emma:mode="ink">
              <msink:context xmlns:msink="http://schemas.microsoft.com/ink/2010/main" type="line" rotatedBoundingBox="7717,6735 10794,6697 10804,7518 7727,7556"/>
            </emma:interpretation>
          </emma:emma>
        </inkml:annotationXML>
        <inkml:traceGroup>
          <inkml:annotationXML>
            <emma:emma xmlns:emma="http://www.w3.org/2003/04/emma" version="1.0">
              <emma:interpretation id="{3A6A4ACF-2907-4C9A-B58D-998F7997FA7F}" emma:medium="tactile" emma:mode="ink">
                <msink:context xmlns:msink="http://schemas.microsoft.com/ink/2010/main" type="inkWord" rotatedBoundingBox="7719,6880 8959,6864 8968,7541 7727,755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3896.4">2573 1256 3 0,'3'0'345'0,"-1"-1"53"0,-1-2 33 16,2 3-22-16,-1-2-80 0,1 0-113 15,-1-1-76-15,1 3-47 0,1-1-28 16,0-2-11-16,0-1-12 0,1 2-7 15,0-2-2-15,0-1 1 0,0 3-1 16,-1-2-1-16,2 0 2 0,-2 0 3 16,1-1 0-1,-2 1-3-15,0 0-1 0,2-1-3 16,-1 1-6-16,-1-3-7 0,1 2-3 16,0-2-5-16,0-1-2 0,-1-1-4 15,0 0 1-15,0 1-2 0,0-3 1 16,0 2-1-16,0-1-1 0,-3 1 1 15,2 1-1-15,-2-3 1 0,-2 5-2 16,2 0 4-16,-3-1-1 0,0 1 0 0,0 4-1 16,0-1-1-16,-2 3 0 0,0 0-1 15,1 3 0-15,-1-1 0 0,-1 2-2 16,1 0 2-16,0 1 0 0,0 3 0 0,2-1 0 16,-2 1 1-16,2 3 0 0,-1-3 8 15,1 3 4-15,1 0 5 0,0 1 8 16,1-1 6-16,-1 2 9 0,2-1 2 0,0 3 2 15,0 0 3-15,3 0-3 0,-3-2-1 16,2 2-5-16,0 0 0 0,1 0-4 16,-2-2-1-16,2-1 3 0,0-1-2 15,0 2-1-15,-1-4-4 0,1-1-6 16,1-1-4-16,-1-3-6 0,0 0 4 16,0 0 2-1,0-2 3-15,2-2 2 0,-2-2 3 16,0 0-2-16,0 0-7 0,2-5-2 15,-2 3-5-15,2-2-4 0,1 0-2 16,-1-3-2-16,0 0 0 0,0 1-1 16,1-3-2-16,1 1 1 0,-2 1-1 15,0-1-1-15,2 1 1 0,-3 0-1 16,1 1 0-16,0 1 2 0,-1 1-2 0,-2 2 0 16,1-1 0-16,0 1 0 0,-1 2 0 15,0 0 0-15,-1 0-2 0,1 2 2 16,-1 0 0-16,-1-2 0 0,2 2 0 15,0 2 0-15,-2-2 0 0,1 2 0 16,-1-2 2-16,4 2-2 0,-4 0 0 16,1-2 0-16,-1 2 0 15,2-2 0-15,0 0 0 0,0-2 0 16,1 0 0-16,0-2 3 0,1 0-2 16,1-3 1-16,-1 1 0 15,1 0-1-15,-1-1 1 0,1 0-2 0,0 2 0 16,0 0 0-16,-2 3-2 0,0-1 4 15,1 3-2-15,-3 3 9 0,2-1 6 16,0 4 4-16,-3 1 4 0,0 1 5 0,0 1 1 16,0 1-3-16,0 1-5 0,0 0 1 15,0-1-6-15,0 1-4 16,0-3-4-16,-3 3-1 0,3-2-1 16,0-3-4-16,0 1 1 15,0-3-1-15,0 2-2 0,0-3 0 16,0 1 0-16,0-2-2 0,0 0-1 15,0 0 2-15,0-2 0 0,0 2 1 0,0-2 0 16,3 0 0-16,-3-2 0 0,0 2 1 16,3-4 0-16,-3 2 2 0,4-2-1 15,-1-3-2-15,0 1 0 0,0 1 0 16,0-1 0-16,2-1 0 0,-2 1 0 16,3 0 0-16,-1-1 2 0,-2 3-2 15,1 2 0-15,0-3-2 0,-2 4 2 0,1 1 0 16,0-3 0-16,-1 6 2 0,2-3-1 15,-4 1 1-15,0 4 0 0,2 1-2 16,-2-2 0-16,-2 3 1 0,2 0 6 16,-1 1 4-16,-2 0 3 0,1 3 2 15,1-2 2-15,-1 2 2 0,1-1-6 16,-1 0-5-16,2-1-1 0,-2 0-5 0,1 1-1 16,-1-1-1-16,2-3-1 0,-1 3 0 15,-1-5-2-15,2 2-1 0,-2-1-13 16,2-1-38-16,-3 1-64 0,2-4-100 15,-3-1-217-15,1-1-167 0,0-2-74 16,0-1-7-16,3 4 36 0,0 0 88 16</inkml:trace>
          <inkml:trace contextRef="#ctx0" brushRef="#br0" timeOffset="25916.23">2996 1348 226 0,'0'0'422'0,"0"2"39"0,0-2 21 0,0 2-56 15,2-2-162-15,-2 3-108 0,3-3-66 16,0 1-36-16,-1-1-19 0,3-1-12 16,0-2-10-16,0 3-4 0,2-4-2 15,-2 2-1-15,0 0-3 0,1-2 1 0,-1-3-2 16,1 3 1-16,0-3-1 0,-1 1 1 15,2-3-1-15,-3 3-1 0,1-2 1 16,0-1-1-16,3 0 0 0,-5 1-1 16,0 0 1-16,0 1 0 0,-1-1 0 15,-1 1 1-15,-1 1-1 0,0-1-1 16,-1 1 3-16,-1 2 4 0,1-1 5 0,-1 1 6 16,0 2 3-16,1 0 2 0,-2 0 3 15,1 0-6-15,0 2-7 0,-2 0-3 16,2 0 1-16,1 0-3 0,-2 2-1 15,1 0 1-15,0 2 2 0,-1-2 0 16,2 3 8-16,-3 1 5 0,3-2 7 16,-2 5 7-16,1-3 8 15,0 2 3-15,-1 3-2 0,0-2 1 16,3 1-5-16,-3 3-4 16,3-2-6-16,0 2-6 0,0-3-4 15,0-1-5-15,0 1-2 0,3 1-2 0,0-4 0 16,2 1 3-16,-2-1 2 15,2 1 0-15,-2-6 1 0,4 2-2 16,-1 1-3-16,2-5-5 0,-2 0 0 0,0 0-2 0,3-5-1 16,-2 1-3-16,-1 0 2 0,2-2-3 15,-1-3 0-15,0 0 0 0,-2-1-2 16,0 1 0-16,2-2 0 0,-3 1 0 16,0-3 1-16,-1 3 1 0,1-3-2 15,-1 0 2-15,0 2 0 0,-1 0-1 16,0 1 0-1,-1-1-1-15,1 3 3 0,-2-3-1 16,2 5-2-16,-2 0 0 0,0-1 1 16,-2 3 0-16,2 1 1 0,-2-1-2 15,2 3 0-15,0-2-3 0,0 1 2 16,2 2-1-16,-2 0-1 0,2 0 2 16,-2 0 0-16,1 2 1 0,2-2 0 15,1 3 1-15,-3-2-1 0,5 2 0 0,-3-2 0 16,2-1 0-16,-2 3-1 0,2-3 1 15,0 1 0-15,1-1-1 0,0 0 1 16,-2 0 0-16,-1 0 0 0,0 3 1 16,-1-3 1-16,-1 0 2 0,-1 0-3 15,-1 2 9-15,-1 0 4 0,0 1 4 16,-1 1 9-16,-2 0 7 0,2 0 8 0,-1 5-3 16,1-3 1-16,1 5-7 0,-1-1-7 15,1 1-7-15,2 2-5 0,0-3-7 16,2 3-2-16,-1-2-4 0,3-3 3 0,0 3-1 15,2-3-2-15,-1-3 1 0,3 1 0 16,-1-3 0-16,0-2 1 0,1-2-2 31,0-2-14-31,-1 2-28 0,-1-4-35 0,2 0-33 16,-4 1-34-16,-2 0-32 0,1-2-23 16,-1 1-5-16,-1 1 15 0,-1 0 34 15,0 2 43-15,0-2 46 0,0 4 48 16,0-3 44-16,0 3 26 0,0 0 12 15,0 0 1-15,0 3-3 0,0-3-4 16,2 2-2-16,1 0-1 0,1 0-5 0,-3 0 2 16,3 0 6-16,1 1 4 0,0-3 4 15,1 1-3 1,-1-1-4-16,2 0-3 0,0 0-13 16,0 0-9-16,-1-1-10 0,1-2-5 15,0-1-5-15,1-2-4 0,-1-1-6 16,-1 1 0-16,-1-3-2 0,1-2-3 15,-1 3 1-15,-4-3 1 0,1 1-1 16,-2 1-1-16,-2-1 0 0,1-1 0 16,-3 3 0-16,1-3 0 0,-3 3 0 0,1 1-3 15,-1 0 2-15,1 6-4 0,0-2-2 16,-1 3-7-16,3 4-9 0,-2 0-5 16,2 1-5-16,2 1-7 0,-1 2-6 15,0 3 2-15,2 0 0 0,0-2 5 0,0 1-1 16,2-1 10-16,0 2 8 15,-2-3 7-15,1-1 8 0,1 1 5 0,-2-1 17 16,1-1 16-16,-1 0 19 0,0 1 19 16,-1-1 23-16,-1 2 22 15,1 1 14-15,-6 1 9 0,2 1 6 16,-2 2 0-16,-1 2-3 16,-2 2-9-16,0 3-16 0,-4 0-15 15,2 2-16-15,-4 4-18 0,2 2-11 16,-2-1-15-16,3 3-10 0,-1-2-8 15,3-1-9-15,1-1-8 0,3-5-9 16,2 1-33-16,2-5-47 0,1-5-70 16,2-3-102-16,-1-7-247 0,1-2-167 15,3-8-63-15,2-5-1 0,4-2 42 0,2-4 89 16</inkml:trace>
          <inkml:trace contextRef="#ctx0" brushRef="#br0" timeOffset="26179.28">3594 1214 223 0,'4'4'477'15,"-3"2"46"-15,1 1 22 0,-1-1-6 16,-1 2-217-16,0-1-148 0,0 1-79 16,0-1-52-16,0-3-43 0,0 0-44 0,0-1-82 15,-1-1-146-15,1-2-142 0,0 0-69 16,0-5-21-16,0-3 15 16,1 1 62-16</inkml:trace>
          <inkml:trace contextRef="#ctx0" brushRef="#br0" timeOffset="26317.23">3621 1098 258 0,'0'-6'449'0,"3"6"33"16,-3 0 12-16,0 0-70 0,0 2-245 0,0 2-246 15,0-4-208-15,0 7-115 16,0-3-57-16,2 4-8 16,-2-1 33-16</inkml:trace>
          <inkml:trace contextRef="#ctx0" brushRef="#br0" timeOffset="26705.79">3702 1316 159 0,'4'2'385'16,"1"1"36"-16,0-3 25 0,1 0-39 15,-1-3-150-15,0-1-99 0,3-3-62 16,-4 3-33-16,3-4-22 0,-2-1-15 0,0-2-8 15,0 1-2-15,0 0 5 16,-2-1 2-16,-1-2 7 0,1 2 6 0,-3 0 7 16,0 3 3-16,2-3-1 0,-2 3-1 0,-2 1-2 31,2 1-6-31,0 1-6 0,-3 4-8 16,1-2-3-16,1 2-5 0,-2 2 1 15,1 2 7-15,-2 3 8 0,1-1 12 16,-1 0 13-16,1 6 9 0,2-2 9 15,-3 4 7-15,3-1 6 0,-1-1 5 16,2 2 4-16,0-1-1 0,2-1-6 16,-1 0-10-16,3 0-17 0,0-5-15 0,1 1-14 0,1-3-12 15,0 0-10-15,3-2-29 16,-5 0-59-16,1-4-105 0,-2 2-235 16,2-4-155-16,-2 2-81 0,0-1-17 15,0-1 32-15,2 2 93 0</inkml:trace>
        </inkml:traceGroup>
        <inkml:traceGroup>
          <inkml:annotationXML>
            <emma:emma xmlns:emma="http://www.w3.org/2003/04/emma" version="1.0">
              <emma:interpretation id="{A9F02655-7E7E-413C-AF2B-C9CD26630927}" emma:medium="tactile" emma:mode="ink">
                <msink:context xmlns:msink="http://schemas.microsoft.com/ink/2010/main" type="inkWord" rotatedBoundingBox="9499,6713 10202,6704 10211,7482 9509,749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8209.4">4369 1156 229 0,'2'0'434'0,"-2"3"51"0,1-3 37 16,-1 1-47-16,0-1-147 0,0 3-103 15,0-2-70-15,0 4-45 0,0-3-31 16,0 5-19-16,0-3-10 0,0 2-4 15,0 3 0-15,0-1-1 0,-1 3-1 0,1-1-3 16,0 1-5-16,-2 0-7 0,2 1-9 16,0-1-7-16,-1 0-6 0,1 0-1 15,0-3-2-15,0 1-4 0,0-1-24 16,0-4-41-16,0 0-92 0,-2-1-198 16,2-3-140-16,-3-3-72 0,1 2-20 15,0-3 22 1,-1-1 80-16</inkml:trace>
          <inkml:trace contextRef="#ctx0" brushRef="#br0" timeOffset="28409.98">4396 906 263 0,'2'-8'397'0,"-1"2"26"15,-1 1 7-15,0 3-117 0,0 0-242 16,2 2-206-16,-2 0-150 0,0 0-79 16,0 6-34-16,1-1 7 0,-1 3 72 15</inkml:trace>
          <inkml:trace contextRef="#ctx0" brushRef="#br0" timeOffset="28873.95">4486 1183 304 0,'2'7'462'16,"-1"0"56"-16,1-1 39 0,-1 0-53 15,-1 3-152-15,0-1-95 0,0 1-62 16,0 1-44-16,0 1-32 0,0-2-29 16,0 1-22-16,0 1-19 0,2-2-14 0,-2-1-10 0,0 1-7 15,0-3-5-15,2 1-6 0,-1-3-4 16,-1-2 1-16,0 0-3 0,4-2 0 16,-3-2 3-16,3-3-3 0,0 0 1 15,0-2 1-15,3-4-3 16,-1 1 2-16,1-1-1 0,2 0-1 15,-3 3 1-15,2-3-1 0,0 3 1 16,0 1-1-16,-2 1 0 0,1 1 0 16,-2 3 0-16,-1 2 1 0,1 2 1 15,-2 1 1-15,-1 3 6 0,-1 0 7 16,1 3 0-16,-2 0 2 0,0-1-1 16,0 3-1-16,0-3-6 0,0 1-8 0,0-3 1 15,0 0-5-15,0 1-25 0,-2-3-51 16,2-1-88-16,-1-2-210 0,1-1-156 15,0 0-86-15,0 0-20 0,0 0 25 16,0 0 78-16</inkml:trace>
          <inkml:trace contextRef="#ctx0" brushRef="#br0" timeOffset="29512.2">4828 1336 291 0,'1'4'491'0,"-1"0"60"0,0 0 46 16,-1 4-26-16,-3-1-175 0,1-1-114 16,0 7-70-16,-2-2-42 15,-1 2-37-15,0 3-30 16,-1 2-25-16,-1 1-23 0,-2 2-16 16,0 1-18-16,0 1-8 0,1-2-6 15,1 3-5-15,0-5-3 0,2 0-23 16,0-1-36-16,3-3-48 0,-1-5-76 15,3-4-189-15,1-6-169 0,0 0-73 16,1 0-13-16,4-4 25 0,3-4 59 16</inkml:trace>
          <inkml:trace contextRef="#ctx0" brushRef="#br0" timeOffset="29312">4815 1235 230 0,'0'-2'472'0,"0"2"52"0,0 0 37 16,0 2-19-16,0 3-178 0,0-1-132 15,1 0-78-15,-1 3-48 0,4-2-36 0,-3 2-19 16,2 0-12-16,1-1-7 0,0 0-7 16,1-2-3-16,0-1-1 0,3 1-4 15,-2-4-6-15,2 0-2 0,0-4-2 0,1-1-2 16,-1-3-1-16,0-1 0 16,-1-2 1-16,-1-1-4 0,-2-1 0 15,0-2 3-15,-3 2-3 16,-1 0 1-16,-3 2 1 0,-2 2-2 15,0-1 0-15,-4 5-2 0,3 2-1 16,-4 1-2-16,1 4 1 0,1 2-2 16,-2 5-18-16,2 0-23 0,-1 3-39 15,0 3-72-15,1 0-157 0,-2 0-159 16,6 0-68-16,0 0-18 0,1-2 12 16,3-1 59-16</inkml:trace>
          <inkml:trace contextRef="#ctx0" brushRef="#br0" timeOffset="29775.25">5049 1171 216 0,'3'-2'472'0,"1"4"59"16,-3 2 41-16,-1 0-17 16,0 3-178-16,0 1-134 0,-1 1-87 0,1 2-58 15,-4 1-39 1,4-1-24-16,0 2-21 0,-1-3-31 0,-1 1-49 15,0-2-92-15,-1-3-172 16,2-4-142-16,1-2-71 0,0 0-17 16,1-4 22-16,1-2 83 0</inkml:trace>
        </inkml:traceGroup>
        <inkml:traceGroup>
          <inkml:annotationXML>
            <emma:emma xmlns:emma="http://www.w3.org/2003/04/emma" version="1.0">
              <emma:interpretation id="{5A0002F5-9895-49B7-91CC-69D07A200838}" emma:medium="tactile" emma:mode="ink">
                <msink:context xmlns:msink="http://schemas.microsoft.com/ink/2010/main" type="inkWord" rotatedBoundingBox="10259,6869 10796,6862 10800,7160 10263,7167"/>
              </emma:interpretation>
              <emma:one-of disjunction-type="recognition" id="oneOf9">
                <emma:interpretation id="interp9" emma:lang="" emma:confidence="0">
                  <emma:literal>do</emma:literal>
                </emma:interpretation>
                <emma:interpretation id="interp10" emma:lang="" emma:confidence="0">
                  <emma:literal>sono</emma:literal>
                </emma:interpretation>
                <emma:interpretation id="interp11" emma:lang="" emma:confidence="0">
                  <emma:literal>"oco</emma:literal>
                </emma:interpretation>
                <emma:interpretation id="interp12" emma:lang="" emma:confidence="0">
                  <emma:literal>"do</emma:literal>
                </emma:interpretation>
                <emma:interpretation id="interp13" emma:lang="" emma:confidence="0">
                  <emma:literal>loco</emma:literal>
                </emma:interpretation>
              </emma:one-of>
            </emma:emma>
          </inkml:annotationXML>
          <inkml:trace contextRef="#ctx0" brushRef="#br0" timeOffset="29913.33">5111 1069 302 0,'1'-9'509'0,"1"3"45"0,0-1 25 15,-2 3-33-15,0 2-222 0,1 0-157 16,-1 2-115-16,0 2-94 0,0 0-144 16,0 2-160-16,0-4-119 0,0 7-55 15,0-1-5 1,2 3 33-16,0 1 110 0</inkml:trace>
          <inkml:trace contextRef="#ctx0" brushRef="#br0" timeOffset="30245.11">5185 1256 308 0,'5'9'449'0,"-1"0"46"0,3-1 28 15,-1 0-68-15,2-1-158 0,-2 2-99 16,2-3-55-16,0 0-31 0,1-2-19 0,-2 0-16 16,2-4-18-16,0 0-11 0,-2-4-10 15,1-2-11-15,-1-3-10 16,1 1-9-16,-3-5 2 0,0 2-3 15,-2-4 0-15,-1 0-1 16,0-1 2-16,-2-1-2 0,-2-1-2 16,0-1-1-16,-1 3-3 0,0 0 1 15,-3 4-1-15,1 1 0 0,2 3-1 16,-3 3 0-16,1 3-1 0,0 6-2 16,-1 3 1-16,1 1-5 0,0 5-11 15,1 2-27-15,0 2-35 0,0-3-76 16,0 2-153-16,-1-1-148 0,3-3-69 0,0 3-16 15,2-4 12-15,2-3 65 0</inkml:trace>
          <inkml:trace contextRef="#ctx0" brushRef="#br0" timeOffset="31031.22">5477 1092 156 0,'0'0'228'15,"0"0"43"-15,0-2 23 0,0 2 9 16,0 0-11-16,-1 0-24 0,-1 0-58 15,1 2-55-15,-1-2-37 0,0 2-24 16,-1 2-12-16,0-1-6 0,-3 1-5 16,1 0 0-16,2 3 1 0,-3-1 2 0,1 3 1 0,0-1-2 0,-1 3 2 15,0-1-5-15,2 1-2 0,0 4-5 16,-1-2-9-16,3 2-7 0,1 0-9 16,-1 0-4-16,4-3-8 0,-1 1-8 15,1 0-5-15,1-2-2 16,2-3-4-16,1-2-4 0,-1-1 0 15,4-3 2-15,-1-2-2 0,0-2-2 16,1-3 2-16,-1 1 0 0,-1-2 1 16,-1-1-2-16,-1-1 2 0,3 1 3 15,-7 1 9-15,2 0 7 0,-1 2 13 16,1 1 15-16,-1-1 9 0,0 2-2 16,-1 2-1-16,1 0-4 0,-1 2-9 0,3 2-11 15,-1 3-9-15,1 1-3 0,2 3-4 16,1-3-7-16,-1 3-3 0,2-5-3 15,3 3 1-15,-3-3-3 0,2-2 0 16,1 1-2-16,-3-5 1 0,1 0 2 16,0-5-2-16,-1-3 2 0,-1 0-2 15,-1-5 2 1,-1 0-3-16,1-2 0 0,-4 1 0 16,-2-6 0-16,0 3-3 0,-4-2 0 15,-1 2 2-15,-2-1-1 0,1 4-1 0,-4-1 1 16,-1 6 2-16,2 0-2 15,-3 8-11-15,3 1-23 0,0 1-36 16,1 8-46-16,-2 0-78 0,1 1-194 16,1 1-159-16,0 4-64 0,0 0-12 0,3 2 22 0,1 0 65 15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36:18.98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A6A49AF-2678-4118-934B-B1FC96DEF778}" emma:medium="tactile" emma:mode="ink">
          <msink:context xmlns:msink="http://schemas.microsoft.com/ink/2010/main" type="writingRegion" rotatedBoundingBox="14492,3890 20184,3673 20281,6217 14589,6434"/>
        </emma:interpretation>
      </emma:emma>
    </inkml:annotationXML>
    <inkml:traceGroup>
      <inkml:annotationXML>
        <emma:emma xmlns:emma="http://www.w3.org/2003/04/emma" version="1.0">
          <emma:interpretation id="{0BCE6F29-2AA8-49C6-85CD-6B707BF68920}" emma:medium="tactile" emma:mode="ink">
            <msink:context xmlns:msink="http://schemas.microsoft.com/ink/2010/main" type="paragraph" rotatedBoundingBox="14726,3882 20184,3673 20238,5096 14780,5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99529F-2DD8-4F38-8EE3-7BD70BBEB4AA}" emma:medium="tactile" emma:mode="ink">
              <msink:context xmlns:msink="http://schemas.microsoft.com/ink/2010/main" type="inkBullet" rotatedBoundingBox="14743,4316 15388,4292 15411,4893 14766,4918"/>
            </emma:interpretation>
          </emma:emma>
        </inkml:annotationXML>
        <inkml:trace contextRef="#ctx0" brushRef="#br0">253 62 89 0,'0'2'169'0,"0"-2"10"16,0-2 0-16,0-1-9 15,2 0-18-15,-2-2-20 0,0 3-33 0,0 0-33 16,0 2-20-16,0-4-11 0,0 4-3 16,0 0 2-16,0 0 7 15,0 0 8-15,0 0 8 0,0 0 3 16,0 0 2-16,0 0 1 0,0 0 0 15,0 0-7-15,0-2-5 0,0 2-7 0,0 0-6 16,0 0-3-16,-2 0-6 16,2 0-4-16,-2-3-4 0,2 3-4 15,0 0-3-15,0 0-4 0,-3-1-2 16,3 1-2-16,0-3 2 0,-1 3 4 16,-1 0 5-16,2-2 2 0,-2-1 1 0,0 3 2 15,-1-3-4-15,2 2 1 0,-1-3-2 16,-2 4-1-16,2-2 0 0,-2-1 0 15,1 1 5-15,0 2-2 16,1-3-2-16,-3 0 1 0,2 3 2 16,-1-2 0-16,0 2-2 0,1-3-3 0,-2 3 2 15,-2 0 1-15,4-3-1 0,-1 3-2 16,-2 0-1-16,2 3 2 16,-2-3-3-16,2 3-5 0,-2-1 0 15,2-2-2-15,0 3-1 0,-4 0-3 16,4-1 1-16,-2 1 1 0,0-1 1 0,-1 3 1 15,2-2 4-15,-3 5 2 0,2-4 1 16,-1 2 2-16,2 1-1 0,-3 1-2 16,2 0-1-16,-1-1-3 15,2 1-1-15,-3-3 1 0,1 5 3 16,4-5 3-16,-3 3 3 0,-1 1 2 0,4-2-1 16,-1 0-1-16,0 2-2 0,0-5-4 15,0 4-2-15,2 0-3 0,0-4-3 16,-1 4 1-16,3-3-3 0,0 2 0 15,0 1 2-15,0 0 4 16,0-3 2-16,3 4 4 0,-3-2 1 16,2 0 0-16,0 2 0 0,-2-2-5 0,4 1-1 15,-4-1-2-15,2 1 1 0,1 0-1 16,2-3-3-16,-3 3 1 16,1-4-3-16,4 1 1 0,-1 0-2 0,-3 0 0 15,4-2 1-15,1-3-1 0,0 0 1 16,1 3-1-16,-2-3 1 0,0 0 0 15,3 0-1-15,-1-3 2 0,1 3-1 16,-3 0 2-16,5 0-1 0,-3-3-2 16,-1 3 1-16,-1 0 1 15,4-3 1-15,-6 3 9 0,4 0 5 0,-1 0 3 16,-2 3 4-16,2-3 0 0,-3 3-1 16,4 0-10-16,-1 2-4 0,-2 0-2 15,2-3-1-15,-3 4 0 0,4 1 1 16,-1-4 0-16,-2 5 0 0,2-1 1 15,0-1-2-15,1 1 2 0,-5-1-1 16,3 1-3-16,-1-2 0 0,0 1-1 16,-2 1-1-16,0-5-1 0,0 7 1 15,0-5 7-15,-3 1 6 0,4 1 5 16,-5-2 10-16,2 4 6 16,-2-3 6-16,-2 1-4 0,2 1-3 0,-2-2-4 15,-1 3-3-15,0-3-6 0,1 3-4 16,-2-3-4-16,0 3-3 0,0-2-2 15,0-2-3-15,-1 1 8 0,0 0 7 16,-3-2 2-16,2 0 3 0,-4 0 2 16,0-3 7-16,0-3 0 0,-3 3-2 15,0-3 2-15,-1 0 6 0,0-2 1 16,0 0-2-16,-3 2 0 0,1-2-1 16,3 0-8-16,-3 0-7 0,-1 2-2 15,4 1-10-15,-1-1-4 0,2 2-2 16,-1-3-3-16,6 4-1 0,-1-2 1 15,2 2-2-15,3-3 0 0,-2 3-1 16,3 0-1-16,0 0-1 0,2 0 0 16,0 3-9-16,0-1-28 0,2 3-36 15,0 0-48-15,0-2-80 0,2 2-209 16,-2 0-156-16,-1 3-63 0,4 2-11 16,-1 1 26-16,2-1 63 0</inkml:trace>
        <inkml:trace contextRef="#ctx0" brushRef="#br0" timeOffset="661.45">647 312 139 0,'0'0'337'16,"0"0"41"-16,0 0-9 0,0 0-29 16,0 0-88-16,0 3-73 0,0 2-52 15,0 0-34-15,2-2-20 0,0 7-14 16,-2-2-12-16,0 1-7 0,0 3-2 15,2 1 0-15,-2 2 5 0,0 0 1 16,0 0-4-16,0 3 1 0,-2 0-6 16,2-2-8-16,0-1-6 0,0 0-7 15,-2 1-3-15,0-3-5 0,2-1-2 16,0-2-2-16,0-1 1 0,0-2-11 16,0 0-21-16,0-4-40 0,-2-3-100 15,2 0-147-15,-2-3-104 0,-2 2-50 16,2-5-7-16,0-1 25 0,0-2 90 15</inkml:trace>
      </inkml:traceGroup>
      <inkml:traceGroup>
        <inkml:annotationXML>
          <emma:emma xmlns:emma="http://www.w3.org/2003/04/emma" version="1.0">
            <emma:interpretation id="{3C729D85-0329-4C2B-9CAA-B6C1EE9C2241}" emma:medium="tactile" emma:mode="ink">
              <msink:context xmlns:msink="http://schemas.microsoft.com/ink/2010/main" type="line" rotatedBoundingBox="16742,3805 20184,3673 20238,5096 16797,5228"/>
            </emma:interpretation>
          </emma:emma>
        </inkml:annotationXML>
        <inkml:traceGroup>
          <inkml:annotationXML>
            <emma:emma xmlns:emma="http://www.w3.org/2003/04/emma" version="1.0">
              <emma:interpretation id="{61CF515D-E7C2-4D49-99EE-051B47D93B93}" emma:medium="tactile" emma:mode="ink">
                <msink:context xmlns:msink="http://schemas.microsoft.com/ink/2010/main" type="inkWord" rotatedBoundingBox="16748,3965 18623,3894 18671,5156 16797,522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8063.38">3223-368 91 0,'0'0'359'0,"0"3"45"16,0-3 34-16,5 2-23 0,-4-2-120 15,2 0-96-15,2-2-56 16,0-1-44-16,2 3-29 0,-1-5-27 0,2 2-16 15,-3 1-7-15,2-1-8 0,-1-2-3 16,-2 3-2-16,2-1 8 0,-3 3 3 16,2-3 6-16,-3 3 3 15,0 0 8-15,-1 0-1 0,2 0 1 16,-1 0 6-16,0 0-1 0,-2 3-2 0,3 2-3 16,-3 3-4-16,3-2-4 0,-3 3-11 15,2 4-5-15,0-4-4 0,-2 4 1 16,2 1-2-16,0 1 2 0,-2 0 2 15,2 3 5-15,-2 0 1 16,3 3 0-16,0-4-1 0,-1 6 3 0,0-1-7 16,0 0-4-16,-1 1-3 0,4 3 0 15,-5-4-2-15,2 4 0 0,0 3 3 16,-2-4-2-16,0 4 0 0,0-4 0 16,-2-1-1-16,2 3-1 15,0-2-1-15,-2-2 1 0,2-1-1 0,-5 0 0 16,5-4 1-16,-1-2-1 0,-1-1 0 15,2-2 3-15,-2 0-1 0,0-3 1 16,-1-3-2-16,2 1 1 0,-1-1 2 16,0-4-4-16,0 2 2 0,0-2-2 15,-2-1 1-15,1-2 0 0,3 0-1 16,-3 0 0-16,1 0 2 0,0-2-2 16,-1-1 0-16,2 1 7 0,-1-1 5 15,0 0 3-15,0 3 3 16,-1-3 1-16,3 1-2 0,0 2-7 15,-1 0-3-15,1 0-4 0,1 0 0 0,-1 0-3 16,5 0 0-16,-3 2 9 0,0 1 1 16,2 0 7-16,0 0 5 0,2-1 7 15,2 3 9-15,-3-2 0 0,5 1 0 16,-1 2-3-16,1-1-6 0,0 0-6 16,2-2-8-16,-2 1-5 0,1 0-3 15,-1-2-3-15,1-2-9 0,-1 3-34 16,-2-3-53-16,-4 0-118 0,2-3-221 15,-6 3-120-15,0 0-54 16,2 6-4-16,2-1 34 0,-4-5 110 16</inkml:trace>
          <inkml:trace contextRef="#ctx0" brushRef="#br0" timeOffset="8556.42">3577 294 133 0,'2'3'401'0,"-2"2"51"16,2 0 32-16,-2 0-29 0,2 1-128 16,0-1-112-16,0 0-74 0,-1 3-48 15,4-1-24-15,-1-2-18 16,2 2-10-16,1-1-5 0,-4 0 4 0,3 1 7 15,-1-4 1-15,2 2 3 0,1 0 2 16,-2 0 6-16,2-2 0 0,-1 2-1 16,0-5-4-16,-1 0-2 0,2 0-6 15,0-2-7-15,-1-4-4 16,0 1-4-16,-1-2-4 0,0-1-1 0,-2-5-2 16,2 0-4-16,-4-3-8 0,0 1-2 15,0-3-3-15,-2-2-1 0,-2 0-3 16,0-2 1-16,-3-1-1 0,0 0 0 15,-3 1-3-15,2 0 2 0,-4-1 0 16,0 4-2-16,0 2 0 0,-3 3 0 16,3 4-1-16,-1 4 1 0,1 1-1 15,0 8-1-15,2 2 1 0,2 8-1 16,-1 1-1-16,4 3-7 0,-1 3-18 16,1 4-20-16,3-2-22 0,0 1-25 15,0-3-30-15,5 1-26 0,-3-5-40 16,1-1-86-16,4-2-78 0,-1 0-63 15,0-6-51-15,0 1-10 0,2-1 33 16,-2-4 95-16</inkml:trace>
          <inkml:trace contextRef="#ctx0" brushRef="#br0" timeOffset="8815.6">3681 323 112 0,'2'2'318'0,"1"-2"43"0,0 3-1 15,-1-1-11-15,0 0-34 0,0 7-73 16,-1-4-52-16,4 0-29 0,-3 3-19 15,3 2-15-15,-2 1-5 16,1-1-2-16,0 3 7 0,2-3 9 16,0-1 10-16,0 4 8 0,2-5 4 0,0 3 1 15,2-1-11-15,0-4-19 16,1 3-22-16,-1-4-26 0,3 0-20 16,0-5-24-16,-1 0-12 0,-1-2-9 15,1-2-6-15,0-5-3 0,-2 1-3 0,0 3-36 16,-2-2-67-16,-4-1-112 0,0 0-282 15,-2 3-149-15,-4-1-79 0,2 6-7 16,-6 4 41-16,3-2 102 0</inkml:trace>
          <inkml:trace contextRef="#ctx0" brushRef="#br0" timeOffset="5439.25">2049 290 119 0,'0'3'308'15,"1"-2"31"-15,-1 2-5 0,0-1-32 16,0 4-75-16,0 1-61 0,0-4-43 16,0 5-28-16,3-1-17 0,-3 1-12 15,2 2-10-15,-2 1-3 0,0-1 0 16,2 1 1-16,-2 1 1 0,0 1 1 0,2 0 1 16,-2 0-2-16,0-1-3 15,0 3-3-15,0 1-4 0,1 2-6 16,-1 0-6-16,0-2-7 0,0 3-5 15,3-1-7-15,-1 3-5 0,-2-2-3 16,0 1-2-16,2-1-1 0,0 4-1 16,-1-2-1-16,-1 2 1 0,0 3-1 15,3-5-1-15,-3 2 0 0,0-2 0 16,0-2 1-16,0 2 0 0,0-6-1 16,0 1 2-16,0-3 0 0,0-3-1 15,0-2 0-15,0 0 1 0,0-3 2 16,0-3-2-16,0-4 0 0,-3 0 0 15,3-7 0-15,0-1-1 0,-1 0 1 16,-1-6 0-16,0-4-1 0,2-1 1 16,-2-2-1-16,-1-2 2 0,3-2-2 15,-1-5 1-15,1 1-2 0,-2-2 0 16,2 3 0-16,0-2 0 0,0 1 0 16,0 1 0-16,0-1-2 0,0 3 2 15,0-3-1-15,2 6 1 0,-1-3 0 16,4 2 1-16,-3 0 1 0,1 3-1 0,0 2 0 15,6 4 1-15,-6-3-1 16,3 5 1-16,-1-4-2 0,4 6 0 16,-1-1-2-16,-2 1 1 0,2 1-1 15,-3 6 1-15,4-2 0 0,-2 0-1 16,2 6 2-16,-1 2-1 0,2 2 1 16,-2 1 0-16,0 5 0 0,2 1 0 0,-4 4 0 15,2 1 1-15,0 0-1 16,-2 2 2-16,-2 2-2 0,2 0 1 15,-2 0-1-15,-2-1 0 0,-1 1 1 0,-1-1-1 16,0 2 0-16,-1-3 0 0,-1-1 0 16,-4-2 2-16,2-3 8 0,-4-2 7 15,-2-3 8-15,-4-1 7 16,0-4 9-16,-2 0 5 0,-2 0-6 16,0-2-6-16,0 0-5 0,0-3-8 0,1 2-9 15,0 0-4-15,2 3-8 0,6 0-30 16,2 3-42-16,2 0-110 0,3 2-194 15,4-1-113-15,2 5-56 16,4-2-5-16,4 3 26 0,2-2 99 16</inkml:trace>
          <inkml:trace contextRef="#ctx0" brushRef="#br0" timeOffset="6576.09">2475 192 230 0,'3'-5'379'0,"2"1"40"0,-3 0 1 16,0 2-49-16,2-4-119 0,0 2-80 15,0-2-51-15,0 2-34 0,0-1-22 16,0 0-18-16,2 0-7 0,0-1-4 16,-2 1 0-16,2 0 3 0,-2 2 0 15,2 3 7-15,-2 0 3 0,2 3 4 16,-2 2-5-16,2 2-1 0,0 4-3 15,0 0-9-15,0 0-11 0,2 5-8 16,0-3-6-16,-3 2-4 0,5 1-3 16,-3-1 0-16,2 1 0 0,-2-1-1 15,1 2 0-15,-3-2 0 0,2 1 1 16,-1 0-2-16,-3-2 1 0,2 0 0 16,-3-1-1-16,1-3-1 0,-3 1 0 15,3-7 2-15,-3 5-1 0,2-5-1 16,-2-2 4-16,0 1-3 0,0-3 3 15,-2 0-2-15,-1 0-1 0,2-3-1 16,-3 3 0-16,-1-2 0 0,0 0 0 16,1-3 0-16,-4-1 0 0,2 4 0 15,-2-3 8-15,0 0 3 0,2 0 3 16,-4-3 5-16,2 3 6 0,-1 2 3 16,0-2-2-16,1 3-3 0,-1-1-4 15,0 0-2-15,2 3-6 0,-3 3-5 16,5 0-3-16,-3 4 1 0,-2-1-4 15,4 1 0-15,-1 1 1 0,2 2-1 16,1 1-1-16,0-2 1 0,1 1 1 16,2 1-1-16,1-3 5 0,1 2 7 15,2-4 3-15,1 3 2 0,0-1 2 16,1-3 3-16,2 0-6 0,3-2-6 16,-2-1-2-16,2 2-1 0,0-4-2 15,0-4 1-15,0 4-3 0,0 0 1 16,0-2 2-16,-2 2-7 0,0 0-31 15,-2 2-52-15,-2-2-136 0,-4 0-209 16,0 0-111-16,0 0-53 0,2 5-2 16,0 3 34-16,0 0 128 0</inkml:trace>
          <inkml:trace contextRef="#ctx0" brushRef="#br0" timeOffset="7164.66">2846 100 1 0,'0'5'316'0,"0"3"46"15,-3 1 26-15,3 0-21 0,3-2-54 16,-2 4-91-16,1 1-60 0,-1 1-39 16,4 2-27-16,-3 4-17 0,1-4-12 15,2 6-15-15,-1-3-4 0,0 1-1 16,0-1-4-16,0 3-4 0,-2-3-3 16,0-1-2-16,-1 0-3 0,4-2-3 15,-5-2-3-15,2-3-2 0,-2 0-2 16,0-5-3-16,0 3 2 0,2-6-5 15,-2-2-2-15,1-2 0 0,2-6 1 16,1 1 1-16,1-6-4 0,-4 0 0 16,5-5-4-16,1 3 2 0,0-1-3 0,1-2-2 15,0 0-2-15,2 4 2 16,0-2 0-16,2 1-1 0,0-1-1 16,-2 5-9-16,1-1-17 0,4 1-37 15,-7-1-87-15,0 1-171 0,-3 1-127 16,2 0-61-16,-1 6-16 0,3 0 16 15,-5 4 78-15</inkml:trace>
        </inkml:traceGroup>
        <inkml:traceGroup>
          <inkml:annotationXML>
            <emma:emma xmlns:emma="http://www.w3.org/2003/04/emma" version="1.0">
              <emma:interpretation id="{031BA638-7DE7-4F79-A3D2-0F4D9576138F}" emma:medium="tactile" emma:mode="ink">
                <msink:context xmlns:msink="http://schemas.microsoft.com/ink/2010/main" type="inkWord" rotatedBoundingBox="19469,3701 20184,3673 20227,4801 19512,482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603.43">4837 220 85 0,'-5'0'420'0,"2"3"59"16,1-3 42-16,-2 3 9 0,0-1-129 16,3 1-122-16,-4-1-79 0,3 4-46 15,-3-1-32-15,4 2-21 0,-3 0-16 16,4 6-15-16,-5-4-9 0,5 5-6 16,-1-1-6-16,1 3-3 0,0-1-4 15,1-2-4-15,4 3-1 0,-1-1-3 16,2-5-3-16,1 3-6 0,2-5-5 15,1-1-6-15,0-5-5 0,1 1-2 16,4-6-2-16,-1-1-1 0,0-7-4 16,1-1-1-16,-1-6-4 0,-1-4 4 0,-3-1 2 15,-2-2 4-15,0-1 2 16,-4-1 3-16,-4 1 2 0,-4 0-2 0,-2 1-6 16,-4 2 0-16,-3 5-1 0,-2 0-3 15,-1 8 0-15,-4 5 0 0,-1 5 0 16,4 5-2-16,-3 9 1 15,2 2 1-15,0 6-1 0,3 0 1 0,4 4-1 16,2-3-18-16,5 0-33 16,4 0-48-16,-3-7-65 0,6-2-190 15,-3-6-177-15,4-5-78 0,3-3-15 16,1-6 21-16,2-1 52 0</inkml:trace>
          <inkml:trace contextRef="#ctx0" brushRef="#br0" timeOffset="10062.4">5038-621 80 0,'3'2'397'0,"-1"-2"64"0,0 5 45 15,2 2 3-15,0 1-122 16,0 5-108-16,0 2-70 0,-2 3-41 16,4 2-29-16,-2 2-10 0,0 4-9 15,-1 3-2-15,4 2-1 0,-4 3-3 16,4 5 1-16,-1-1 0 0,-2 5-4 15,0 1 1-15,1-1-3 0,0 3 0 0,-3 1-7 16,0-4-11-16,-1 3-13 0,4-1-16 16,-3-2-12-16,3 5-15 0,-4-8-13 15,2 1-8-15,2-2-5 0,-1-3-3 16,2-3-2-16,-4-2-2 0,4-3-1 16,-2-3-1-16,2-1-10 15,-3-7-24-15,4 1-40 0,-4-5-56 16,2 0-64-16,-1-8-81 0,0 0-177 0,-4-5-174 15,4-2-67-15,0-6 0 0,1-5 33 16,4-2 66-16,-1-6 181 16</inkml:trace>
          <inkml:trace contextRef="#ctx0" brushRef="#br0" timeOffset="10270.13">5397 183 258 0,'3'13'504'16,"0"-1"57"-16,-1 3 39 0,-2-3-3 16,0 2-219-16,0 1-145 15,0-2-89-15,0 0-55 0,0-1-37 16,0-2-42-16,0-2-54 0,-2-5-76 0,-1-6-186 16,0-5-161-16,2-5-88 0,1-1-27 15,0-4 17-15,1-5 57 16</inkml:trace>
          <inkml:trace contextRef="#ctx0" brushRef="#br0" timeOffset="10397.76">5445-127 214 0,'1'-18'507'15,"4"2"62"-15,-5 8 29 0,0-2 20 16,0 7-230-16,-2 1-178 0,-1 4-151 16,0 1-227-16,-1 0-220 0,0-1-115 15,0 3-62-15,0-1-22 0,2 3 33 16,-3-2 163-16</inkml:trace>
        </inkml:traceGroup>
      </inkml:traceGroup>
    </inkml:traceGroup>
    <inkml:traceGroup>
      <inkml:annotationXML>
        <emma:emma xmlns:emma="http://www.w3.org/2003/04/emma" version="1.0">
          <emma:interpretation id="{580A4A1F-D581-4F3C-917B-1A9BDACE89FE}" emma:medium="tactile" emma:mode="ink">
            <msink:context xmlns:msink="http://schemas.microsoft.com/ink/2010/main" type="paragraph" rotatedBoundingBox="14578,5616 19719,5752 19700,6455 14560,63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75D362-2964-494E-B405-FD8640B03B1A}" emma:medium="tactile" emma:mode="ink">
              <msink:context xmlns:msink="http://schemas.microsoft.com/ink/2010/main" type="line" rotatedBoundingBox="14578,5616 19719,5752 19700,6455 14560,6319"/>
            </emma:interpretation>
          </emma:emma>
        </inkml:annotationXML>
        <inkml:traceGroup>
          <inkml:annotationXML>
            <emma:emma xmlns:emma="http://www.w3.org/2003/04/emma" version="1.0">
              <emma:interpretation id="{155519E0-29AD-4979-AE0D-4790D89A5497}" emma:medium="tactile" emma:mode="ink">
                <msink:context xmlns:msink="http://schemas.microsoft.com/ink/2010/main" type="inkWord" rotatedBoundingBox="14577,5675 15936,5711 15918,6355 14560,631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4836.25">601 1526 146 0,'0'-2'368'0,"0"-1"53"0,0 3 14 16,0-5-28-16,-2 2-94 0,2 3-90 15,0-2-62-15,-2-2-42 0,2 3-26 16,-3-2-18-16,3 3-5 0,0 0-1 16,-3 0 4-16,1-2 2 0,0 2 5 15,-2-3 6-15,1 0-3 0,-2 3-3 16,-2-2-6-16,2 0-14 0,0 2-8 15,0 2-13-15,-3 0-9 0,0 1-5 16,2 2-1-16,-3-1-2 0,5 2-1 16,-8 2-2-16,7 0-1 0,-3 2-6 15,2 1-6-15,-2 1 1 0,2-2-4 16,0 3-1-16,-1 2-1 0,4-2 0 16,-1 3-1-16,0 2 0 0,-1-3 0 15,5 6 0-15,-1-4 2 0,-1 1-2 16,4 2 6-16,-1-1 7 0,2-1 6 15,1-3-1-15,2 3 3 0,2-3 1 16,0 0-3-16,2-1-9 0,0 0-3 16,3-3-4-16,0-1 0 0,0-2 1 15,0-3-3-15,3 3 3 0,-2-6-2 16,0 1 0-16,-2-2 0 0,0-1 1 16,0 4-2-16,-4-4 1 0,-1 0 0 15,0 0 0-15,-1-4 0 0,0 3 1 16,-2 1 0-16,-1-3-2 0,0 1 0 15,1-1-15-15,1 2-32 0,-4-3-49 16,-1 1-69-16,0 1-195 0,0 2-175 16,0 0-79-16,0 0-19 0,0 0 22 15,0 0 54-15</inkml:trace>
          <inkml:trace contextRef="#ctx0" brushRef="#br0" timeOffset="15668.23">921 1503 203 0,'0'0'407'0,"0"0"50"0,0 0 20 16,0 3-37-16,2-2-121 0,-2 5-95 16,1-3-65-16,-1 2-35 0,0 3-23 15,0 2-15-15,0 1-11 0,0 1-10 16,0 0-7-16,0 6-8 0,0-2-3 15,-1 2-6-15,1 3-2 0,-2-1-1 16,2-2-1-16,0 2-1 0,0 3-3 16,0-5-5-16,2 5-2 0,-2-2-6 15,1 0-1-15,-1 1-3 0,0-3-3 16,0 1 0-16,0-2-3 0,3-3-2 16,-3-2-2-16,0 0-2 0,2-3-2 0,-2-5 0 15,0 2 2-15,0-4-2 0,0-1 0 16,0-4 0-16,0-1 0 15,2-4-1-15,-2 0 0 0,0-4-1 16,2-4 0-16,0-1 0 0,0-2 1 16,0-2 0-16,-1-3-1 0,4 0 1 15,-5 0 1-15,2 0-1 0,-2-3-1 16,2 0 0-16,-2-1 1 0,1 1 1 16,-1 0-2-16,0 0 1 0,0 1 1 0,0 5-2 15,0-2 3-15,0 0-3 0,-1 4 0 16,1 6 2-16,-2-4-1 15,2 0-1-15,0 6 0 0,-2 0 0 16,2 0 7-16,0 5 2 0,0-2 5 16,0 0 0-16,2 3 0 0,-2 1 1 0,2 1-4 15,-1-1 1-15,2 3 6 0,1 0 3 16,2 0 4-16,0 0 7 0,-2 0 8 16,4 0 5-16,-3 3 4 0,7-3 5 15,-5 0 6-15,0 0-7 16,6 2-4-16,-3-2-10 0,2 3-12 0,1-3-9 15,-2 0-7-15,5-3-2 0,-3 3-5 16,0-2 1-16,-1 2-2 0,-1 0-1 16,-1 0-1-16,2 0 0 0,-8 0 2 15,3 0-1-15,-4 0 0 16,2 0 1-16,-3 0 0 0,1 0-1 0,-3 0-15 16,3 0-38-16,-3 2-52 0,-3 1-73 15,0 1-173-15,-4 0-204 0,4-1-103 16,-5 3-28-16,2-2 22 15,-3 1 52-15,4 0 162 0</inkml:trace>
          <inkml:trace contextRef="#ctx0" brushRef="#br0" timeOffset="15987.5">963 1667 212 0,'2'3'455'0,"2"-1"57"0,-2 1 46 16,2-3-9-16,0 0-153 0,0 0-103 16,2-3-56-16,3 1-31 0,0-1-23 15,-1-2-18-15,4 2-15 0,-1-2-17 16,4 5-16-16,-4-5-20 0,4 5-20 15,-3-2-20-15,2-1-15 0,-2 3-15 0,0 0-11 16,-2 0-6-16,-3 3-3 16,5-1-12-16,-8 3-58 0,3 0-100 15,-5 3-265-15,-2 0-187 0,-2 2-98 16,2-2-44-16,0-1 30 0,0-2 83 0</inkml:trace>
          <inkml:trace contextRef="#ctx0" brushRef="#br0" timeOffset="14066.4">61 1498 133 0,'1'-3'300'16,"2"1"23"-16,1 0 2 0,-4 2-10 15,2 0-32-15,1 0-65 0,-3-3-47 16,1 3-36-16,-1 0-23 0,0 0-22 16,0 0-17-16,0-4-14 0,0 4-10 0,2 0-9 15,-2 0-8-15,1 0-7 16,-1 0-2-16,0 0-2 0,0 0 3 15,0 0 0-15,0 0 1 0,0-2 0 16,0 2-2-16,0-2 1 0,0 2 1 16,-1-3 0-16,1 3 0 0,-2-2 1 15,1-1 1-15,-2 3-3 0,1-2-2 16,-2 0-3-16,1 2-2 0,0-4-3 16,-1 4-3-16,-2 0-2 0,2-3-1 15,-2 3-1-15,2-2 4 0,-2 2 1 0,0 0 2 16,-1 0 3-16,2 0 5 0,-3 0 2 15,2 2 2-15,-4-2 5 16,3 3 2-16,-2-3-2 0,2 4-1 0,-3-2 0 16,3 0-9-16,-2 1-5 0,-1-1-7 15,3 1-2-15,0 1-1 0,-2 0-4 16,1 1 1-16,0 0 0 0,2 0-3 16,-2-1 4-16,2 5 7 0,0-4 4 15,-1 3 3-15,2-1 0 0,-1 4 3 16,1-3-1-16,0-1-6 0,0 0-5 15,2 4 1-15,1-4 1 0,0 1-1 16,-1 0 1-16,3-3-1 0,0 3 1 16,0-1 1-16,0-1 4 0,5 1 1 15,-3-2-1-15,0 3 2 0,2-3-2 16,0 0-4-16,2 3-1 0,-2-5-4 16,4 2-1-16,0 1 2 0,-2-4-2 15,4 0-1-15,0-2 2 0,0 0-3 16,0 3-1-16,2-3 1 0,-2 0 10 15,2 0 7-15,-1 0 5 0,2 0 0 16,0 0 5-16,0 2-2 0,-1-2-11 16,-1 3-4-16,2-1-6 0,0 0 0 15,0 1-4-15,-3 2 1 0,3 0-4 16,-3 0 2-16,0-1-2 0,3 3 1 16,-5-1-1-16,2 0 0 0,-2 0 2 15,2 1-2-15,-2 1 1 0,0 0 0 16,0 0-2-16,-3-1 1 0,2 1-1 15,-1 0 3-15,0 1-2 0,-2-3-1 16,-1 2 0-16,2 0 2 0,-3-1 2 16,-2 0 3-16,0 2 11 0,0-2 8 15,-2 0 5-15,-3 2 1 0,2-2 4 16,-1 1-1-16,-2-1-5 0,0 4-5 16,2-5-3-16,-4 3-1 0,2-1-1 15,0 2-5-15,0-5-6 0,-2 0-4 16,0 0 0-16,2-3-4 0,-2 1 1 15,-1 0-1-15,0-2-1 0,-1-1 2 16,-2-1-2-16,3-2 0 0,-6 0 0 16,3 1-2-16,-2-1 1 0,2-1-1 15,-2 1 2-15,0 0 0 0,1 1 0 16,4 2 3-16,-3 0-3 0,2 0 2 16,2 2-2-16,0 1 0 0,2 0 0 15,2 1-2-15,-1 1-10 0,4-2-32 16,-1 1-39-16,2 2-55 0,0 2-77 15,0-3-201-15,0-1-172 0,2 5-68 16,2-4-10-16,0 0 25 0,2 1 63 16</inkml:trace>
        </inkml:traceGroup>
        <inkml:traceGroup>
          <inkml:annotationXML>
            <emma:emma xmlns:emma="http://www.w3.org/2003/04/emma" version="1.0">
              <emma:interpretation id="{C99E6441-8CB9-4BD3-B0F9-70B8138BB22B}" emma:medium="tactile" emma:mode="ink">
                <msink:context xmlns:msink="http://schemas.microsoft.com/ink/2010/main" type="inkWord" rotatedBoundingBox="16439,5665 19001,5733 18987,6271 16425,620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7782.3">2277 1373 200 0,'0'-2'350'0,"2"2"36"0,-2 0-13 16,0 0-45-16,0 0-98 0,2 0-80 15,-2 0-54-15,1 0-32 16,-1 0-24-16,0 2-12 0,0-2-2 16,0 2 0-16,0-2 8 0,0 3 8 15,0-1 8-15,-1 1 5 0,-1-1-1 16,2-2 1-16,0 2-2 0,0-2-5 16,-2 7-5-16,2-7-4 0,0 2-8 15,-2 0-6-15,2 1-9 0,-2-3-5 16,2 2-2-16,0 1 2 0,-2 1 4 15,2 0 5-15,-2-1 5 0,2-1 3 16,0 3 4-16,-1 0 1 0,1-1-3 0,0 2-5 16,-5 1 2-16,3 1-3 15,0-1 1-15,-2 4-3 0,0-1-2 16,2 3 3-16,-4-1-4 0,5 2-1 0,-8 4 0 16,5 0 2-16,-2-1 0 0,0 4-1 15,-2 2 0-15,2 0-2 16,0-2-4-16,0 2-3 0,-2-3-5 15,2 3-1-15,0-2-3 0,0 2 0 16,-1-5 2-16,2 3-3 0,0-7 0 0,2 2 0 16,2-3 0-16,-4-1-1 0,5-3-2 15,-2-2 2-15,2 1 1 16,2-3-2-16,-2-3 8 0,5 1 4 16,-4 1 4-16,2-3 3 0,2-1 1 15,0 0 9-15,2 0-1 0,1 0-5 0,0 0-1 16,2 0 1-16,-2 0-4 0,2 0-5 15,0 0-6-15,0 0-2 16,0 0 1-16,0 0-5 0,-3 0 3 16,2 0-2-16,-1 0 2 0,-2 0-2 15,0 0 2-15,0 0-2 0,-2 0 1 0,2 0-2 16,-2 0-15-16,-2 0-26 0,-1 0-36 16,2 3-46-16,-3-3-124 0,0 0-174 15,0 0-104-15,0 0-39 16,0 0 0-16,0 0 27 0,0 0 114 15</inkml:trace>
          <inkml:trace contextRef="#ctx0" brushRef="#br0" timeOffset="18502.78">2723 1472 291 0,'0'-4'373'15,"2"0"30"-15,-2 1-18 0,0 1-38 16,0 0-97-16,-2-1-69 0,2 3-38 15,-2-2-25-15,2-1-16 0,-4 3-9 16,2 0-8-16,0-3-2 0,-2 3 0 0,0 0-5 16,-1-1 1-16,0 1 1 15,0 0 3-15,1 1-1 0,-5-1 2 16,3 3-1-16,-1 2-4 0,0 0-1 16,-2 0-6-16,4 3-14 0,-3 0-8 15,1 3-10-15,3-4-10 0,-3 6-13 16,2-3-4-16,0 3-7 0,0 3 0 15,2-1 1-15,-1 0 4 0,0 0 1 16,2 3 0-16,1 0 2 0,-4 3-2 16,5-3-2-16,0 0-4 0,0-1-3 15,0 1 0-15,0 0-1 0,5-2 0 16,-4-1 1-16,5-2 1 0,-2 0-1 16,4-3 0-16,0 3 1 0,1-5-2 15,-2-1 3-15,3 0-1 0,0-2 1 16,0-1-2-16,0-4 1 0,-2 0-1 15,2 0-2-15,-2 0 1 0,2-4 2 0,-4-1-1 16,4 0-1-16,-2 3 1 16,-3-1-2-16,2 0 2 0,-2-2-3 15,-2 5-26-15,1-2-52 0,-4 2-78 16,-3 0-219-16,3 0-182 0,-3 2-93 16,-1 3-23-16,2 1 22 0,-2-1 65 15</inkml:trace>
          <inkml:trace contextRef="#ctx0" brushRef="#br0" timeOffset="19424.29">3101 1910 6 0,'0'3'254'0,"-2"-2"46"16,2 3-6-16,0-2-19 0,-2 1-38 16,2 1-49-16,0-4-37 0,0 1-29 15,0-1-10-15,0 0-6 0,0 0 0 16,0 3 2-16,0-3-8 0,0 0-3 16,0 0-6-16,0 0-7 0,2 0-7 15,-2 0-10-15,0 0-6 0,2 0-6 16,-2 0-4-16,2-3-1 0,0 3-4 15,-2-1 3-15,3-6-2 0,2 1 1 16,-3 2-2-16,4-6-5 0,-2 1 1 16,2 0-6-16,2-7-3 0,-3 2-4 15,4-5-5-15,-1 2-4 0,1-6-8 16,1-1-2-16,0-1-5 0,1-4 0 0,1 4-1 16,-4-3-2-16,0-1 1 15,2 4-1-15,-2-2-1 0,-3 8 0 16,2-4-1-16,-1 5 0 0,-3 0 0 15,4 6 0-15,-4-2 0 0,0 5 0 16,1 0 0-16,-4-1 2 0,5 6-4 16,-5 0 1-16,1 0 1 0,-1 4-1 15,2-4 1-15,-1 4 0 0,2 4 0 16,-1-4 1-16,-2 2 0 0,2 4 1 16,-2-5 2-16,2 7 5 0,-1-3 11 15,2 6 3-15,-1-1 6 0,0 1 5 16,0 1 0-16,-1 5-5 0,4-3-2 15,-1 2-6-15,0-1-4 0,-1 5-2 16,2-2 4-16,0 2 5 0,0 1-1 16,-1 2-1-16,0 0 0 0,0-3 1 15,0 3-9-15,-2-1-3 0,1-5-6 16,0 1-1-16,-1 0-3 0,0-1 0 16,0-4 1-16,-1 1-6 0,-1-5-26 15,3-2-46-15,-6 2-61 0,2-4-174 0,-1-2-196 16,-5-3-98-16,2-3-30 15,1 3 15-15,-4-5 46 0,-1 0 166 16</inkml:trace>
          <inkml:trace contextRef="#ctx0" brushRef="#br0" timeOffset="16924.5">1677 1790 265 0,'0'-5'382'16,"1"2"42"-16,-1 3-8 0,0-2-42 0,3 2-94 15,-3 0-68-15,2-2-47 0,0 2-27 16,-2 0-20-16,3-3-13 15,2 0-11-15,-1 0-8 0,0 3-8 16,4-2-4-16,-3-1-8 0,2 3-5 16,-1 0-9-16,2 0-9 0,-3 0-9 15,2 0-8-15,-1 0-10 0,3 0-4 16,-5 0-6-16,3 0-1 0,-4 0-2 16,4 0 2-16,-4 0-1 0,0 0-8 15,-1 0-27-15,0 0-41 0,-2 0-70 16,-2 0-187-16,2 0-159 0,0 0-77 0,0 0-18 15,0 0 20-15,0 0 57 0</inkml:trace>
          <inkml:trace contextRef="#ctx0" brushRef="#br0" timeOffset="19670.97">3203 1741 388 0,'3'-5'501'0,"4"-3"58"0,-4 3 46 16,2 0-78-16,2 0-159 0,-3-3-104 15,6 6-74-15,-1-4-52 0,-1 4-41 16,1 0-32-16,4 2-24 0,-3 0-18 16,2 0-8-16,-1 4-18 0,0-1-45 15,-1 2-65-15,-5 0-127 0,4 3-202 16,-1-3-124-16,-2 4-53 0,2-3 6 15,2 0 43-15,-2-4 116 0</inkml:trace>
          <inkml:trace contextRef="#ctx0" brushRef="#br0" timeOffset="20128.2">3548 1764 306 0,'0'5'471'0,"1"-2"50"0,-1 3 32 16,3-2-59-16,0 1-165 0,1 1-114 16,-1-1-68-16,4 0-32 0,-1 0-22 15,0 3-16-15,1-3-10 0,3-1-6 16,2 1-8-16,-5-2-4 0,3 0-5 15,0-3-6-15,0 0-4 0,0-3-6 16,0 0-5-16,-1-4-8 0,0 1-5 16,-1-3-4-16,2-1-1 0,-4-3 0 15,2-3-4-15,-3 2 1 0,0-5 1 16,-1-2-2-16,0 1-1 0,-4 0 0 16,4-3 1-16,-4 0 0 0,0 2 1 15,-2-2-1-15,0 3 2 0,-2-1-2 16,0 1 2-16,-4 3-2 0,0 3-1 15,0 1 0-15,-2 5 0 0,-2 0 0 16,0 5 0-16,0 3 0 0,0 3-1 16,-2 3-3-16,2 4-13 0,-2 3-25 15,4 1-33-15,-2 8-43 0,0-1-80 16,0 3-177-16,1 2-136 0,-2 5-59 16,3 3-8-16,0-2 21 0,2 3 68 15</inkml:trace>
          <inkml:trace contextRef="#ctx0" brushRef="#br0" timeOffset="27406.55">4207 1887 118 0,'0'0'379'0,"0"0"52"16,0 0 33-16,0 3-30 0,0-3-129 15,0 1-101-15,0-1-72 0,0 0-47 16,0 0-35-16,0 0-22 0,0 0-12 16,2 0-9-16,0 0-3 0,1 0-1 15,-2-1-2-15,-1 1 1 0,2 0 5 16,-1 0 6-16,-1 0 8 0,0 0 14 15,0 0 11-15,0-3 8 0,0 3 5 16,0 0-2-16,0-2-4 0,0 2-12 16,0-3-8-16,-1 3-8 0,1 0-11 15,0 0-7-15,0 0-3 0,0 0-2 16,1-3-2-16,-1 3-12 0,3 3-25 16,-1-3-36-16,-2 0-71 0,2 3-162 15,-2-3-135-15,0 0-62 0,3 2-10 16,2 2 13-16,0 2 63 0</inkml:trace>
        </inkml:traceGroup>
        <inkml:traceGroup>
          <inkml:annotationXML>
            <emma:emma xmlns:emma="http://www.w3.org/2003/04/emma" version="1.0">
              <emma:interpretation id="{1A0B6D23-83CA-468A-9A0D-051C61AB9EDE}" emma:medium="tactile" emma:mode="ink">
                <msink:context xmlns:msink="http://schemas.microsoft.com/ink/2010/main" type="inkWord" rotatedBoundingBox="19182,6176 19206,6178 19205,6182 19181,6180"/>
              </emma:interpretation>
              <emma:one-of disjunction-type="recognition" id="oneOf4"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_</emma:literal>
                </emma:interpretation>
                <emma:interpretation id="interp7" emma:lang="" emma:confidence="0">
                  <emma:literal>,</emma:literal>
                </emma:interpretation>
                <emma:interpretation id="interp8" emma:lang="" emma:confidence="0">
                  <emma:literal>è</emma:literal>
                </emma:interpretation>
              </emma:one-of>
            </emma:emma>
          </inkml:annotationXML>
          <inkml:trace contextRef="#ctx0" brushRef="#br0" timeOffset="27859.24">4431 1868 359 0,'2'0'436'0,"1"0"42"0,-2 0 2 15,1 0-82-15,0 0-126 0,0 0-86 16,0 0-54-16,-2 0-33 0,2 0-20 16,-2 0-18-16,2 0-14 15,-1 0-11-15,-1 0-10 0,0 0-7 16,0 0-6-16,3 0-6 0,-3 0 0 0,0 0-3 15,0 0-1-15,0 0-2 0,0 0 2 16,0 0-2-16,2 0-4 0,-2 0-21 16,0 0-36-16,0 0-48 0,-2 4-158 15,2-4-156-15,0 0-79 0,0 0-20 16,0 0 8-16,0 0 40 0</inkml:trace>
        </inkml:traceGroup>
        <inkml:traceGroup>
          <inkml:annotationXML>
            <emma:emma xmlns:emma="http://www.w3.org/2003/04/emma" version="1.0">
              <emma:interpretation id="{1F2D9929-E7E0-4DAC-9D2D-2D063239A04A}" emma:medium="tactile" emma:mode="ink">
                <msink:context xmlns:msink="http://schemas.microsoft.com/ink/2010/main" type="inkWord" rotatedBoundingBox="19415,6186 19440,6169 19452,6186 19428,6203"/>
              </emma:interpretation>
              <emma:one-of disjunction-type="recognition" id="oneOf5">
                <emma:interpretation id="interp9" emma:lang="" emma:confidence="0">
                  <emma:literal>r</emma:literal>
                </emma:interpretation>
                <emma:interpretation id="interp10" emma:lang="" emma:confidence="0">
                  <emma:literal>n</emma:literal>
                </emma:interpretation>
                <emma:interpretation id="interp11" emma:lang="" emma:confidence="0">
                  <emma:literal>.</emma:literal>
                </emma:interpretation>
                <emma:interpretation id="interp12" emma:lang="" emma:confidence="0">
                  <emma:literal>s</emma:literal>
                </emma:interpretation>
                <emma:interpretation id="interp13" emma:lang="" emma:confidence="0">
                  <emma:literal>^</emma:literal>
                </emma:interpretation>
              </emma:one-of>
            </emma:emma>
          </inkml:annotationXML>
          <inkml:trace contextRef="#ctx0" brushRef="#br0" timeOffset="28325.56">4667 1879 137 0,'2'0'409'16,"0"3"55"-16,-2-3 40 0,1 0-13 15,-1 0-137-15,0 0-107 0,0-3-71 16,3 3-48-16,-3-2-36 0,2 0-23 16,-2-1-22-16,2-1-14 0,-2 4-11 15,2-2-4-15,-1 2-6 0,-1-2-5 16,3 2-3-16,-1-3-1 0,-2 3-1 16,0 0-1-16,0 0 0 0,2 0 2 15,-2 0-1-15,0 3 1 0,2-3 2 16,-2 2-4-16,3-2-10 0,-3 2-32 15,0-2-47-15,0 4-114 0,0-4-165 16,0 0-116-16,-3 5-48 0,3-5-2 16,0 0 28-16,3 5 105 0</inkml:trace>
        </inkml:traceGroup>
        <inkml:traceGroup>
          <inkml:annotationXML>
            <emma:emma xmlns:emma="http://www.w3.org/2003/04/emma" version="1.0">
              <emma:interpretation id="{94F29B22-86EA-4BDC-BDB8-ECC6D7A962CE}" emma:medium="tactile" emma:mode="ink">
                <msink:context xmlns:msink="http://schemas.microsoft.com/ink/2010/main" type="inkWord" rotatedBoundingBox="19660,6231 19702,6200 19710,6211 19667,6242"/>
              </emma:interpretation>
              <emma:one-of disjunction-type="recognition" id="oneOf6">
                <emma:interpretation id="interp14" emma:lang="" emma:confidence="0">
                  <emma:literal>y</emma:literal>
                </emma:interpretation>
                <emma:interpretation id="interp15" emma:lang="" emma:confidence="0">
                  <emma:literal>Y</emma:literal>
                </emma:interpretation>
                <emma:interpretation id="interp16" emma:lang="" emma:confidence="0">
                  <emma:literal>.</emma:literal>
                </emma:interpretation>
                <emma:interpretation id="interp17" emma:lang="" emma:confidence="0">
                  <emma:literal>+</emma:literal>
                </emma:interpretation>
                <emma:interpretation id="interp18" emma:lang="" emma:confidence="0">
                  <emma:literal>*</emma:literal>
                </emma:interpretation>
              </emma:one-of>
            </emma:emma>
          </inkml:annotationXML>
          <inkml:trace contextRef="#ctx0" brushRef="#br0" timeOffset="28732.52">4925 1910 84 0,'2'0'427'0,"1"0"64"0,2 0 41 0,-5 3 27 16,2-3-153-16,-2 0-130 0,2 0-81 16,-1 0-51-16,-1 0-32 0,3 0-20 15,-1-3-15-15,-2 3-13 0,0-2-10 16,2-1-6-16,-2 2-12 0,2-3-10 15,0 4-9-15,-2 0-5 0,2-3-4 16,0 3-3-16,-1 0-3 0,-1 0-29 16,0 0-56-16,-1 0-81 0,-3 0-222 15,-2 7-141-15,-2-3-72 0,1 1-12 16,0 5 34-16,0-2 69 0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36:22.8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0-3 42 0,'0'3'130'0,"0"2"0"0,0-2 11 0,0-3 21 15,0 0 16-15,0-3 13 0,0 3 5 16,0-2 5-16,0 2-7 0,0-3-26 16,0 3-18-16,0 0-22 0,0 0-18 15,0 0-19-15,0 0-17 16,0 0-15-16,0 0-13 0,0 0-14 16,0 0-7-16,0 0-8 0,0 0-4 15,0 0-5-15,0 0-3 0,0 0 0 16,0 0-2-16,0 0-1 0,0 0 0 15,0 0-2-15,0 0 0 0,0 0-22 16,0 0-57-16,-2 3-131 0,2-3-132 16,0 0-70-16,0 0-33 0,0 0-1 15,2 5 45-15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8:36.451"/>
    </inkml:context>
    <inkml:brush xml:id="br0">
      <inkml:brushProperty name="width" value="0.02646" units="cm"/>
      <inkml:brushProperty name="height" value="0.02646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F30FA3-0820-4214-96AF-47F9E7FB83D2}" emma:medium="tactile" emma:mode="ink">
          <msink:context xmlns:msink="http://schemas.microsoft.com/ink/2010/main" type="inkDrawing" rotatedBoundingBox="8709,3771 23219,9101 22868,10055 8358,4724" semanticType="callout" shapeName="Other">
            <msink:sourceLink direction="with" ref="{D38B8D3E-AD56-43D7-BE84-EF1E5544A146}"/>
          </msink:context>
        </emma:interpretation>
      </emma:emma>
    </inkml:annotationXML>
    <inkml:trace contextRef="#ctx0" brushRef="#br0">0 42 0 0,'0'0'5'16,"0"0"-2"-16,0 0-1 0,0 0 0 15,0-22-1-15,0 22 0 0,0 0 1 16,0 0 1-16,0 0 1 0,0 0 1 0,0 0 1 16,0 0 1-16,22 0 0 15,-22 0 1-15,0 0 1 0,0 22-1 0,0-22 1 16,0 0-1-16,0 0-1 15,0 0-1-15,0 0-2 0,0 0 1 0,0 0-2 16,0 0 1-16,0 0-1 16,0-22 3-16,0 22 1 0,0 0 1 15,0 0 1-15,0 0 1 0,0 0 0 16,0 0-1-16,0 0-2 0,0 0-1 0,0 0-1 16,0 0-1-16,0 0 0 15,0 0 0-15,0 0 1 0,0 0 1 16,0 0 0-16,0 0 1 0,0 0 0 15,0 0-1-15,0 0-1 0,0 0 0 16,0 0-1-16,0 0-1 0,0 0 0 16,0 0-1-16,0 0 1 0,0 0-1 0,0 0 0 15,0 0 1-15,0 0-2 16,0 0 1-16,0 0-1 16,0 0 0-16,0 0 0 0,0 0 0 0,0 0 0 15,0 0 0-15,0 0 0 16,0 0 0-16,0 0 0 0,21 0 0 15,-21 0 0-15,0 0 0 16,0 0 0-16,0 0 0 0,0-20 0 16,0 20 0-16,22 0-1 15,-22 20 0 1,0-20 1-16,0 0 0 16,0 0 0-16,20 0 0 15,-20 0 0-15,0 0 1 0,0 0-1 16,0 0 1-16,22 0 0 0,-22 0 0 15,0 0 0-15,0 0 0 0,0 0-1 16,20 0 1-16,-20 0-1 16,0 0 0-16,22 0-1 15,-22 0 1-15,21 0 0 16,-21 0 0-16,0 0 0 16,22 0 0-16,-22 0 0 0,20 0 0 15,-20 0 1-15,0 0 1 16,22 0-1-16,-22 0 0 0,22 0 0 15,-22 0 0-15,0 22-2 0,20-22 1 16,1 0 0 0,-21 0 1-16,0 0 0 0,21 0 0 15,-21 0 0-15,0 0 0 0,21 21 0 16,-21-21 0-16,0 0-1 0,22 0 1 16,-22 0-1-16,21 0 1 0,-21 0-1 15,0 0 1-15,21 22-1 0,-21-22 0 16,21 0 1-16,-21 0-1 31,0 0 1-31,22 0 0 0,-22 0 0 0,20 0 0 0,-20 0 0 0,22 0 0 0,-22 0 0 0,20 0 0 16,-20 0 0-16,0 0-1 15,22 0 0-15,-22 20 0 0,21-20 0 0,-21 0 0 16,22 0 0-16,-22 0-1 0,0 0 1 16,20 0-1-16,-20 0 1 15,22 0 1-15,-22 0-1 0,20 0 1 16,-20 0 0-16,22 0 0 0,-22 22 0 0,21-22 0 15,-21 0 0-15,22 0-1 16,-2 0 1-16,-20 0 0 0,22 0-1 16,-22 0 1-16,22 0 0 0,-2 0-1 15,-20 0 1-15,21 0 0 0,0 0-1 0,-21 0 1 16,21 0-1-16,-21 0 0 0,22 0 0 16,-22 0 0-16,21 0 0 15,0 0 0-15,0 0 0 16,1 0-1-1,-22 0 1-15,20 0 0 0,-20 0 0 0,22 0 0 16,-22 0 0-16,20 0 0 16,-20 0 0-16,0 0 1 15,22 0-1-15,-22 0 1 0,21 0-1 0,-21 0 1 0,22 0 0 16,-22 0-1-16,20 20-1 16,-20-20 2-16,22 0-1 0,-22 0 1 0,20 0-1 15,-20 0 0-15,22 0 1 16,-22 0-1-16,21 0 0 0,1 0 0 15,-22 0 0-15,20 0-1 16,-20 0 1-16,22 0-1 16,-22 23 0-1,22-23 0-15,-22 0 1 16,20 0-1-16,-20 0 0 16,21 20 0-1,-21-20 1 1,0 0 0-16,21 0-1 15,-21 0 1-15,0 0 0 0,21 0-1 0,-21 0 1 0,22 21-1 16,-22-21 1-16,21 0-1 16,-21 0 1-16,0 0 0 0,21 0 0 15,-21 0 0-15,21 0 0 0,1 0 0 16,-2 0 0 0,-20 21-1-16,0-21 1 0,22 0-1 15,-2 0 1 1,-20 0 0-16,0 0 0 0,22 21 0 0,-22-21-1 15,21 0 1-15,-21 0 0 0,22 0-1 16,-22 0 1-16,20 22-1 0,2-22 1 16,-2 0 0-16,2 0 0 15,-22 0 0-15,21 21 0 0,1-21 0 16,-2 0 0-16,-20 0 0 16,22 0-1-16,0 0 1 0,-22 0 0 0,20 0 0 15,1 21-1-15,0-21 0 16,0 0 0-16,1 0 0 15,-22 0 1-15,21 21-1 16,-21-21 1-16,21 0 0 0,0 0 1 16,-21 0-1-16,22 0 1 0,-22 0-1 15,20 0 0-15,-20 0 0 0,0 0 0 16,22 0 0-16,-22 22 0 0,20-22 0 16,-20 0 0-16,22 0 0 0,-1 0 0 15,1 0-1 1,-22 20 0-16,20-20 1 15,2 0-1-15,-2 0 0 16,2 0 0-16,-1 0 1 16,1 0-1-16,-22 22 0 15,20-22 0-15,-20 0 1 0,22 0-1 16,0 0 1-16,-2 0-1 16,1 21 1-16,0-21 0 15,0 0-1-15,-21 0 1 0,22 0-1 16,-1 21 1-16,0-21 0 15,0 0-1-15,1 0 0 0,-2 0 1 0,-20 21-1 16,22-21 0-16,-2 0 1 0,2 0-1 16,-1 0 0-16,1 0 1 15,-2 21-1-15,2-21 0 0,-22 0 0 16,20 0 1-16,2 0-1 0,-1 22 1 16,1-22-1-16,-2 0 0 0,2 0 1 15,0 0-1-15,-2 0 0 0,-20 21 1 16,21-21-1-16,0 0 0 0,0 0 1 0,1 0-1 15,-22 0 1-15,21 21-1 16,0-21 0-16,-21 0 1 0,21 0-1 16,1 21 1-16,-2-21 0 15,2 0-1-15,-2 0 1 0,-20 22-1 0,22-22 0 16,-1 0 0-16,-21 0 1 16,22 0-1-16,-2 20 0 15,2-20 0-15,-22 0 1 0,20 0-1 0,2 0 0 16,-22 22 1-16,21-22-1 15,1 0 0-15,-2 0 1 16,-20 21-1 15,22-21 0-31,0 0 0 0,-22 0 1 0,20 0-1 0,-20 22 0 0,0-22 0 0,21 0 0 16,-21 0 1-16,21 0-1 0,-21 20 0 16,21-20 0-16,1 0 0 15,-1 21 0 1,0-21 0-1,0 0 0 1,-21 21 0-16,22-21 0 0,-2 0 0 16,-20 0 1-1,22 22-1-15,-2-22 0 16,2 0-1-16,-22 0 1 16,21 21 0-16,1-21 1 0,-2 0-1 15,2 21 0 1,-2-21 1-16,2 0-1 15,-1 21 0-15,1-21 0 16,-2 0 0-16,2 0 0 16,0 0 0-16,-22 21 0 0,20-21 0 0,1 0 0 15,0 0 0-15,0 0 0 0,-21 22 0 16,22-22 0-16,-1 0 0 16,0 0 0-16,0 0 0 0,-21 21 0 0,22-21 0 15,-2 0 1-15,2 0-1 16,-2 0 0-16,2 21 0 0,-1-21 0 15,1 0 0-15,-2 21 0 16,2-21 0-16,-2 0 0 0,2 0 0 0,-1 0 0 16,-21 21 0-16,22-21 0 15,-2 0 0-15,2 0 0 0,0 21 0 0,-2-21 0 16,1 0 0-16,0 0 0 16,0 21 0-16,1-21 0 0,-1 0 0 15,0 22 0-15,0-22 0 16,1 0 0-1,-2 0 0-15,-20 21 0 0,22-21 0 0,-2 0 0 16,2 21 0-16,-1-21 0 16,-21 0-1-16,22 0 1 0,-2 0-1 15,-20 21 0-15,22-21 0 0,-2 0 0 16,-20 0 2-16,22 21-1 16,-1-21 1-16,-21 0 0 0,22 0 1 0,-2 0-2 15,-20 22 1-15,22-22-1 16,0 0 0-16,-2 0 0 0,1 0 0 15,0 0 0-15,-21 21 0 0,21-21 0 16,1 0 0-16,-1 0 0 0,0 0 0 16,0 0 0-16,1 21 0 15,-2-21 0 1,2 0 0-16,-2 0 0 16,2 21 0-16,-1-21 0 15,1 0 0-15,-2 0 0 16,-20 21 0-16,22-21 0 0,-2 0 0 15,2 0 0-15,-1 0 0 16,1 21 0-16,-2-21 0 16,2 0 1-16,-22 0-1 0,22 0 0 15,-2 0 0-15,1 0 0 0,0 0 0 16,0 0 0-16,1 22 0 16,-1-22 0-16,0 0 0 0,0 0 0 15,1 0 0-15,-2 21 0 16,2-21 0-16,-2 0 0 0,-20 0 1 15,22 0-1-15,-1 0 0 0,1 21 0 16,-2-21 0-16,2 0 0 0,-2 0 0 16,2 0 0-16,-22 21 1 0,21-21-1 15,1 0 1-15,-2 0 1 0,2 0-1 16,0 0 1-16,-2 21 0 0,1-21-1 16,0 0 1-16,0 0-1 15,1 21-1-15,-1-21 1 0,0 0-1 16,0 0 0-16,1 22 1 15,-2-22-1-15,2 0 0 16,-2 0 0 0,-20 0 1-16,22 21-1 0,-1-21 0 15,1 0 0-15,-2 0 0 16,-20 21 0-16,22-21 0 0,-2 0 0 16,2 0 0-1,-1 0 0-15,-21 21 0 0,22-21 1 16,-2 0-1-16,2 0 0 15,0 0 0-15,-2 21 0 16,1-21 0-16,0 0 0 16,0 0 0-16,-21 22 0 15,22-22 0-15,-1 0 0 16,0 0 0-16,0 0 0 16,-21 21 0-16,22-21 0 0,-2 0 0 15,2 0 0-15,-2 21 0 16,2-21 0-16,-1 0 0 15,1 0 1-15,-22 21-1 16,20-21 0-16,2 0 0 0,-22 0 0 16,20 0 0-16,2 0 0 15,-1 21 1-15,1-21-1 16,-2 0 0-16,2 0 0 0,0 21 0 0,-2-21 1 16,1 0 0-16,0 0 0 0,0 0 1 0,1 22 0 15,-1-22-1-15,0 0 1 0,0 0-1 16,1 21 0-16,-2-21-1 15,2 0 1-15,-2 0-1 0,2 21 0 16,-1-21 1-16,1 0-1 16,-2 0 0-16,2 21 0 0,-2-21 0 15,2 0 0-15,-1 0 0 0,1 21 1 16,-2-21-1-16,2 0 0 0,0 0-1 16,-2 22 1-16,1-22 0 0,0 0 0 15,0 21 0-15,1-21 1 16,-1 0-1-16,0 0 0 0,0 21 0 15,1-21 0-15,-2 0 0 0,2 21 0 16,-2-21 0-16,2 0 0 16,-1 0 0-16,1 21 0 0,-2-21 0 15,2 0 1-15,-2 21-1 0,2-21 0 16,-1 22 0-16,1-22 0 16,-2 0 0-16,2 21 0 15,0-21 0-15,-2 21 0 16,1-21 0-16,0 0 0 0,-21 21 0 15,21-21 0-15,1 0 0 16,-1 21 0-16,0 0 0 16,0-21 0-16,1 0 0 0,-2 21 0 0,2-21 0 15,-2 22 0 1,2-22 0-16,-1 21 0 0,1 0 0 16,-2-21 0-16,2 21 0 0,-2-21 0 15,-20 22 0-15,22-22 0 0,-1 21 0 16,1-21 0-16,-22 21 0 0,20-21 0 15,2 21 0-15,0-21 0 0,-22 21 0 16,20-21 0-16,1 21 0 0,0-21 0 16,0 22 1-16,-21-1-1 0,22-21 0 15,-1 20 1-15,0-20 0 0,0 22 0 16,-21-22 0-16,22 21 0 0,-2 0 1 16,2-21-1-16,-22 21 0 0,20-21 0 15,2 22 0-15,-1-1-1 0,1-21 1 16,-2 21-1-16,2 0 1 0,-2-21-1 15,2 22 0-15,-1-22 1 0,1 21-1 16,-2-1 0-16,2-20 0 0,0 22 0 16,-2-22 0-16,1 20 0 0,0 2 0 15,0-22 0-15,1 21 0 0,-1 1 0 16,0-22 0-16,0 20 0 0,-21 2 0 16,22-22 1-16,-2 21-1 0,2-21 0 15,-2 21 0-15,2 0 0 0,-1-21 0 16,1 22 1-16,-2-1-1 0,2-1 0 15,-2 2 1 1,2-22-1-16,-1 21 0 16,1-21 0-16,-2 22 1 0,-20-2-1 0,22-20 0 0,0 22 0 15,-22-1 1-15,20-21-1 0,1 21 0 16,0 0 1-16,-21-21 0 0,21 22-1 16,1-22 1-16,-1 21-1 0,-21-1 1 15,21-20-1-15,0 22 0 0,1-22 1 16,-22 20-1-16,20-20 1 0,2 23-1 15,-2-23 0-15,-20 20 1 0,22-20-1 16,-1 22 0-16,1-22 1 0,-2 20-1 16,2 2 0-16,-2-22 1 15,2 21-1-15,-22-21 0 0,21 22 0 16,1-22 0-16,-22 20 1 0,20-20-1 16,2 22 0-16,0-22 1 15,-2 21-1-15,1-21 0 0,-21 20 0 16,21-20 0-16,0 22 0 0,-21-22 1 15,22 0-1-15,-1 21 1 0,0-21-1 16,-21 22 1-16,21-22 0 0,1 20 0 16,-22-20 0-16,20 0 0 0,2 22-1 15,-22-22 1-15,20 20-1 0,2-20 0 16,-1 23 1-16,1-23-1 16,-2 20 0-16,2-20 0 15,-22 0 1-15,20 22-1 0,2-22 0 16,-1 20 0-16,1-20 0 15,-2 21 0-15,-20-21 0 16,22 0 0-16,0 22 0 0,-2-22 0 16,-20 21-1-16,21-21 1 15,0 0 0-15,0 21 0 16,1-21 0-16,-1 0 0 16,0 21 0-16,-21-21 1 0,21 0-1 15,1 0 0-15,-22 22 0 0,20-22 0 16,2 0 0-16,-22 20 0 15,20-20-1-15,2 0 0 0,-22 0 0 16,21 22-1-16,-21-22 1 0,22 0 0 16,-2 21 1-16,2-21 1 15,-22 0 0-15,20 0 0 0,-20 22 0 16,22-22 0-16,-1 0 0 0,1 20 0 31,-2-20-1-31,-20 0 0 0,22 22 1 0,0-22-1 0,-2 0 0 16,1 20 0-16,0-20 0 15,0 0 0-15,-21 22 1 0,22-22-1 16,-1 0 0-16,0 21 0 0,0-21 0 16,1 0 0-16,-22 21 0 0,20-21 0 15,2 0 0-15,-2 21 0 0,2-21 0 16,-1 0 1-16,1 21-1 0,-2-21 0 16,2 22 1-16,-2-22 1 0,2 0 0 15,-1 21 1-15,1-21 0 0,-2 0 1 16,2 22-2-16,0-22 0 0,-2 20 0 0,1-20-2 15,0 0 1-15,0 22 0 16,22-22 0-16,-22 0 0 0,0 20 1 16,1-20 0-16,-2 22 0 0,22-22 0 15,-20 0 0-15,-1 21 0 0,21-21-1 16,-20 21 1-16,-2-21-2 0,23 0 1 16,-21 21 0-16,20-21-1 0,-20 21 1 15,-2-21 0-15,22 0 0 0,-21 22-1 16,22-22 2-16,-22 21-1 0,0-21 1 15,1 21 0-15,20-21 1 0,-22 0-1 16,2 21 0-16,21-21-1 0,-23 22 1 0,2-22 0 16,-2 0-1-16,23 20 0 0,-21-20 1 15,-2 22-1 1,2-22 0-16,0 0 1 0,-2 21-1 0,22-21 0 16,-21 21 0-16,1-21 0 0,-1 0 0 15,0 21 1-15,0-21-1 0,21 21 0 16,-20-21 0-16,-2 0 1 0,2 21-1 15,-1-21 1-15,1 0-1 0,20 22 0 16,-22-22 0-16,2 0 0 0,21 21 0 0,-23-21 0 16,2 0 0-16,0 21 1 0,-2-21 1 15,22 21 0-15,-21-21 1 0,1 0 0 16,-1 21 0-16,0-21-1 16,0 0-1-16,1 22 0 0,-2-22 0 15,2 21-1-15,-2-21 0 0,2 0-1 16,-1 21 1-16,1-21-1 0,-2 0 1 0,2 21-1 15,-2-21 1-15,2 0-1 16,-1 21 0-16,1-21 0 0,-2 0-1 0,2 21-1 16,0-21 0-16,-2 21 0 15,1-21-1-15,0 0 0 0,0 22 1 0,1-22-1 16,20 21 1-16,-21-21 0 0,1 0 0 16,-2 21 0-16,2-21 2 0,-2 0 1 15,2 21 0-15,-1-21 2 0,1 0 1 16,-2 21 0-16,2-21-1 0,-2 22 1 15,23-22 0-15,-21 0 0 0,-2 21-1 16,2-21 0-16,0 0 0 0,-2 21-2 16,1-21 1-16,0 0 0 15,0 21-1-15,1-21 0 0,-1 0 1 0,0 21-1 16,0-21 0-16,1 0 0 0,-22 0 0 16,20 21 0-16,2-21-1 15,-2 0 0-15,2 0 1 0,-1 22-1 0,1-22 0 16,-2 0 1-16,2 21-1 15,-2-21 1-15,2 0-1 16,-1 21-1-16,1-21 1 16,-2 0 1-16,2 0-1 15,-22 21 0-15,22-21 0 0,-2 0 0 16,1 0 0-16,0 21 0 16,-21-21-1-16,21 0 1 15,-21 0 1-15,22 0-1 16,-1 0 0-16,-21 21 0 15,21-21 0 1,-21 0 1 0,21 0-1-16,-21 22 0 0,0-22 1 31,0 0 0-15,0 0 0-16,0 0 1 0,0 0-1 15,0 0 0-15,0 0 0 16,-21 0-1-16,21 0-5 15,-21 0-10-15,21 0-11 16,-21 0-18-16,-1-22-40 16,1 22-28-16,0 0-8 0,-20 0 0 0,19 0 9 15,-20-21 15-15,20 21 39 0</inkml:trace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8:46.8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38B8D3E-AD56-43D7-BE84-EF1E5544A146}" emma:medium="tactile" emma:mode="ink">
          <msink:context xmlns:msink="http://schemas.microsoft.com/ink/2010/main" type="inkDrawing" rotatedBoundingBox="8365,7585 24368,7421 24370,7632 8367,7795" shapeName="Other">
            <msink:destinationLink direction="with" ref="{F2F30FA3-0820-4214-96AF-47F9E7FB83D2}"/>
          </msink:context>
        </emma:interpretation>
      </emma:emma>
    </inkml:annotationXML>
    <inkml:trace contextRef="#ctx0" brushRef="#br0">-1 170 20 0,'0'0'31'0,"0"0"-1"16,0 0-2-16,22 0-5 0,-22 0-7 16,0 0-3-16,0 0-2 0,0 0-1 15,0 0-1-15,0 0-1 0,0 0-3 16,0 0-2-16,0 0-1 0,0 0-1 15,0 0-2-15,0 0-3 16,-22 0-5-16,22 0-6 0,0 0-3 16,0 0-5-16,0 0-1 0,0 0 1 15,0 0 5-15,0 0 5 0,0 0 4 16,0 0 7-16,0 0 4 0,0 0 4 16,0 0 5-16,0 0 5 15,0 0 2-15,0 0 2 0,0 0 0 0,0 0-1 16,0 0-3-16,0 0-2 0,0-21-4 15,0 21-1-15,0 0-2 0,0 0-1 16,0 0-1-16,0 0-1 0,0 0-1 16,0 0 1-16,0 0 0 0,0 0-1 15,0 0 2-15,0 0-1 0,0 0 2 16,0 0-1-16,0 0 0 0,0 0 1 16,0 0-2-16,22 0 1 0,-22 0 0 15,0 0-1-15,0 21 1 0,0-21 0 16,0 0 1-16,21 0 1 0,-21 0 1 15,0 0-1-15,22 0 1 0,-22 0-1 16,20-21-1-16,-20 21-1 16,22 0-1-16,-22 0 0 0,20 0 0 15,2 0-1-15,-22 0-1 0,21 0-1 0,-21 0 1 16,22 0-1-16,-22 0 0 0,20 0 0 16,-20 0 0-16,22 0 2 0,-1 0-1 15,-21 0 1-15,21 0 0 0,-21 0 0 16,21 0 0-16,0 0-1 0,-21 0 0 15,21 0 0-15,-21 0 1 0,22 0-1 16,-22 21 0-16,22-21 0 0,-2 0 0 16,-20 0-1-16,21 0 0 0,-21 0 0 15,22 0 0-15,-2 0 0 0,-20 0 0 16,22 0 1-16,-22 0 0 0,20 0 0 16,2 0 0-16,-22 0 0 0,21 0 0 15,-21 0 0-15,22 0-1 16,-22 0 1-16,20 0-1 0,-20 0 0 0,22 22 1 15,-22-22 0-15,20 0 0 0,-20 0 0 16,22 0 0-16,-22 0-1 0,21 0 1 16,-21 0 0-16,22 0-1 0,-2 0 1 15,-20 21-1-15,22-21 1 0,-1 0 0 16,-21 0 0-16,21 0 0 0,0 0 0 16,0 0 0-16,0 0-1 0,1 0 0 15,0 0 1-15,-2 0-1 0,1 0-1 16,1 0 1-16,-2-21 0 0,2 21-1 15,-2 0 1-15,2 0 0 16,-1 0 0-16,1 0-1 0,-2 0 1 16,2 21 0-16,-2-21-1 0,2 0 1 15,-1 0 0-15,1 0-1 16,-2 0 1-16,2 0-1 0,-1 0 1 16,-21 0-1-16,21 0 1 0,0 0-1 15,0 0 0-15,0 20 1 0,1-20 0 16,0 0-1-16,-2 0 1 0,1 0-1 15,1 0 1-15,-2 0 0 0,2 0-1 16,-2 0 1-16,23 0 0 0,-21 0-1 16,-2 0 1-16,2 0-1 0,20 0 1 15,-21 0-1-15,1 0 1 16,20 0-1-16,-21 0 1 0,0 0-1 0,21 0 0 16,-21 0 0-16,1 22 1 0,0-22-1 15,19 0 0-15,-19 0 0 0,-2 0 1 16,2 0-1-16,-2 0 0 0,2 20 0 15,21-20 0-15,-23 0 1 0,2 0-1 16,-2 0 1-16,2 0 0 0,-1 0-1 16,21 23 1-16,-20-23-1 0,-1 0 0 31,0 0 1-31,0 0-1 0,21 0 0 0,-20 0 0 0,0 0 1 0,19 0-1 16,-19 0 0-16,-2 0 0 0,22 0 1 15,-20 0-1-15,-1 0 0 0,21 0 1 0,-20 0-1 16,20 0 0-16,-21 0 0 15,21 0 1-15,-20 0-1 0,-1 0 1 16,21 0 1-16,-21 0-1 0,22 0 1 16,-21 20 0-16,-2-20-1 0,23 0 0 15,-23 0 0-15,2 0-1 0,20 0 0 0,-21 0 1 16,1 0-1-16,20 0 0 0,-22 0 0 16,2 0 0-16,-1 0 1 15,21 0-1-15,-20 0 0 0,-1 0 0 16,21 0 0-16,-21 0 0 0,0 0 0 15,23 0 1-15,-24 0-1 0,23 0 0 16,-23 0 1-16,22 0-1 0,-20 0 0 0,21 0 1 16,-23 0-1-16,22 0 0 15,1 0 1-15,-21 0-1 0,20 0 0 16,0 0 0-16,0 0 0 0,-21 0 1 0,23 0-1 16,-3 0 0-16,1 0 1 15,-20 0 0-15,20-20 0 0,1 20 1 16,-23 0-1-16,22 0 0 0,1 0 0 15,-21 0 0-15,20 0 0 0,-21 0-1 16,21 0 1-16,0 0-1 0,-20 0 0 0,20 0 1 16,1 0-1-16,-23 0 0 0,22 0 1 15,1 0-1-15,-21 0 1 16,20 0-1-16,0 0 1 0,-21 0-1 0,21 0 1 16,1 0-1-16,-22 0 0 0,21 0 0 15,1-23 0-15,-1 23 1 0,-21 0 0 16,21 0 0-16,-20 0 0 0,20 0 0 15,-21 0 0-15,21 0-1 0,-20 0 1 16,20 0 0-16,-21 0-1 0,21 0 0 16,-20-20 1-16,-1 20-1 0,21 0 0 15,-21 0 0-15,0 0 0 0,23 0 1 16,-24 0-1-16,1 0 0 0,21 0 0 16,-20 0 0-16,-2 0 0 15,23 0 0-15,-21 0 0 0,20 0 1 0,-22 0-1 16,2 0 0-16,21 0 1 0,-23 0-1 15,23 0 0-15,-22 0 1 0,21 0-1 16,-21 0 1-16,23 0 0 16,-24 0 0-16,1 0 0 0,21 0-1 15,-20 0 0-15,20 0 1 0,-21 0-1 0,21 0 0 16,-20 0 1-16,20 0-1 0,-21 0 0 16,21 0 0-16,-20 0 0 0,20 0 0 15,-21 0 0-15,0 0 0 0,22 0 0 16,-21 0 0-16,19-22 0 0,-19 22 0 15,20 0 0-15,0 0 1 0,-21 0-1 16,21 0 1-16,0 0-1 0,-20 0 1 16,21 0-1-16,-1 0 0 0,-21 0 1 15,21 0-1-15,0 0 0 16,-20 0 0-16,20 0 0 0,1 0 0 0,-23 0 0 16,22 0 0-16,-20 0 0 0,21 0 0 15,-1 0 1-15,-22 0-1 16,23-20 0-16,-21 20 1 0,20 0-1 0,-21 0 0 15,21 0 1-15,-21 0-1 0,22 0 1 16,-21 0-1-16,19 0 0 0,1 0 1 16,-20 0-1-16,20 0 1 0,-21 0-1 15,21 0 1-15,0 0-1 0,-20 0 1 16,21 0 0-16,-1 0-1 0,0 0 1 16,-21-21-1-16,21 21 0 0,2 0 1 15,-24 0-1-15,23 0 0 0,-23 0 1 16,22 0-1-16,1 0 1 0,-21 0-1 15,20 0 1-15,-22 0 0 0,23 0 0 16,-21 0 0-16,-2 0 0 0,23 0 0 16,-22 0 0-16,21 0-1 0,-21 0 1 15,1-22 0-15,20 22-1 16,-21 0 0-16,21 0-1 0,0 0 1 0,-20 0 0 16,21 0 0-16,-1 0 0 0,-22 0 1 15,23 0 0-15,-1 0 0 0,1 0-1 16,-22 0 1-16,21 0-1 0,1 0 0 15,-1 0 0-15,-21 0 0 0,21 0 1 16,0-21-1-16,1 21 1 0,-21 0-1 16,20 0 1-16,-22 0 0 0,23 0-1 15,-1 0 0-15,-20 0 1 0,20 0-1 16,-21 0 0-16,21 0 0 0,-20 0 1 16,20 0-2-16,-21 0 0 15,21 0 0-15,-20 0 0 0,20 0 0 0,-21 0 1 16,21 0 1-16,0 0 1 0,-20 0 0 15,21 0 1-15,-23 0-2 0,23 0 1 16,-1 0-2-16,-21 0 1 16,22 0-1-16,-21 0 1 0,19 0 0 0,-19-21 1 15,20 21 0-15,-22 0-1 0,23 0 1 16,-21 0-1-16,-2 0 0 0,22 0 0 31,-20 0 0-31,-1 0-1 0,1 0 1 0,20 0-1 0,-21 0 1 0,0 0-1 0,0 0 1 16,21 0 0-16,-20 0 1 15,0 0 0-15,-2 0 0 0,1 0 0 16,1 0-1-16,20 0-1 0,-22 0 1 16,2 0-1-16,-1 0 1 0,1 0 0 15,20 0 0-15,-22 0 1 0,2 0 0 0,-1 0-1 16,21 0-1-16,-20 0 1 0,-1 0-1 16,0 21 1-16,21-21 0 15,-21 0 1-15,1 0 1 0,0 0 0 16,-2 0 0-16,1 0-1 0,21 0 1 15,-20 0-2-15,-2 0 0 0,2 0 0 16,21 0 0-16,-23 0 0 0,2 0 0 0,-2 0 0 16,2 0-1-16,21 0 0 15,-23 0 0-15,2 0 1 0,-1 0-1 0,21 0 0 16,-21 0 0-16,0 0 0 16,1 0 0-16,20 0 0 0,-21 0 0 15,21 0-1-15,-20 0 1 0,-2 0 0 16,23 0 0-16,-21 0 0 0,20 0 1 15,0 0 1-15,-21 0 0 0,21 0 0 16,-20 0 1-16,20 0 1 0,0 0-1 0,-21 0 0 16,23 0-1-16,-3 0-1 15,-19 0 0-15,20 0 0 0,0 0 0 16,1 0 0-16,-23 0-1 0,22 0 1 16,1 0 0-16,-21 0 0 0,20 0-1 0,0 0 1 15,0 0 0-15,-21 0-2 16,23 0 0-16,-3 0 0 0,1 0 1 15,0 0 0-15,1 0 1 0,-1 0 0 0,0 0 1 16,1 0 0 0,-1 0 0-16,1 0-2 0,-1 0 1 0,0 0-1 0,2 0 1 15,-3 0-1-15,1 0 0 0,0 0 0 16,1 0 1-16,-1 0-1 0,0 0 0 16,1 0 0-16,-21 0 0 0,20-21-1 15,0 21 1-15,0 0-2 0,-21 0 0 16,23 0-1-16,-3 0 0 0,-19 0 1 15,20 0 1-15,0 0 1 0,-21 0 2 16,21 0 1-16,-20 0 0 0,20 0 0 16,-21 0-1-16,21 0 0 0,-20 0-2 15,-1 0 1-15,21 0-1 0,-21 0 0 16,0 0 0-16,1 0 0 0,20 0 0 16,-21 0 0-16,1 0 1 0,-2 0-1 15,2 0 0-15,20 0 1 16,-21 0 0-16,1 0 0 0,-2 0 1 0,2-21 1 15,-2 21-1-15,2 0 1 0,-1 0-1 16,1 0-1-16,-2 0 1 0,2 0-2 16,-22 0 1-16,21 0 0 0,0 0-1 15,0 0 0-15,0 0-1 0,0 0 0 16,1 0 0-16,0 0-1 0,-2 0 0 16,1 0-2-16,1 21 2 0,-2-21 0 15,22 0 1-15,-20 0 1 0,-1 0 2 16,21 0 0-16,-20 0 1 15,-2 0 0-15,23 0-1 0,-21 0 0 0,20 0 0 16,-21 0-1-16,0 0-1 0,21 0 0 16,-21 0 1-16,1 0-1 0,20 0 0 15,-21 0 0-15,1 0 0 16,20 0 0-16,-22 0 0 0,2 0 0 0,-1 0 0 16,1 0 0-16,20 0 0 0,-22-21 0 15,2 21 0-15,-1 0 0 0,1 0 0 16,20 0 0-16,-21 0 0 0,0 0 0 15,0 0-1-15,0 0 0 0,0 0-1 16,1 0 0-16,0 0-1 0,19 0 0 16,-19 0 1-16,-2 0-1 0,2 0 2 15,-2 0 1-15,2 0 1 0,-1 0 1 16,1 0-1-16,-2 0 2 0,-20 0-1 0,22-22 0 0,-2 22 0 0,-20 0 1 16,22 0 1-16,-1 0 0 0,-21 0 0 15,22 0 0-15,-22 0 1 0,0 0-1 16,20 0-1-16,-20 0-1 0,0 0 1 31,22 0-1-31,-22 0 0 0,0 0 1 0,0 0 0 0,0-20-1 0,0 20 1 16,21 0 0-16,-21 0-1 0,0 0 0 15,0 0 0-15,0 0-1 0,0 0 0 32,-21 0-1-32,21 0-1 31,0 0 0-31,0 0-2 15,0 0-8-15,0 0-12 0,0-22-22 16,-22 22-45-16,22 0-23 0,-20 0-11 31,-2 0 1-31,1-21 9 0,-1 21 21 16,-20-22 43-16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7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3122 12427 264 0,'2'2'329'16,"-1"-2"11"-16,-1 2-16 0,2-2-42 16,-2 0-71-16,1-2-62 0,1 2-40 15,-2-2-27-15,2 2-16 0,-1 0-10 16,-1-2-7-16,3 1-1 0,-3 1-2 16,0 0 1-16,0 0 3 0,2-3 3 15,-2 3 6-15,0 0 8 0,0 0 6 16,2 0 6-16,-2 0-5 0,0 0-6 15,0 0-7-15,0 3-12 0,0-3-12 16,0 0-12-16,0 0-7 0,0 0-8 16,0 0-4-16,0 0-2 0,0 0 2 15,0 0 3-15,0 1 4 0,-2 1 0 16,2-2 2-16,-2 2 3 0,2 0 4 16,-3 0-3-16,2 3-2 0,-1-4 1 15,0 3-2-15,1 0-5 0,-1 1 2 16,-1 0 1-16,3-1 5 0,-2 5-1 15,2-3 2-15,-3 2 3 0,2 2 0 16,-1 1 0-16,0-1 1 0,1 2 5 16,-1 0 2-16,0 0 1 0,-1 0-6 15,2 3-4-15,-1-1-2 0,0 2 2 16,1 0 1-16,0 1 1 0,0-2 1 16,-1 3 2-16,2 1 3 0,0 1-3 15,-2 0-2-15,2 3 0 0,0-3-3 16,0 3 0-16,0-3-5 0,0 0-6 15,2-1-5-15,-2-1-2 0,3 4-1 16,-2-6-3-16,2 2 0 0,0-1 0 16,2-2 0-16,0-4 0 0,0 1-1 15,1-2-1-15,1 1 2 0,-1-2 0 16,1-3 3-16,0 1-2 0,-1-4 2 16,2 1 1-16,2 0 11 0,-2-1 7 15,0-1 4-15,2-2 2 0,-2-2 1 16,4 2 2-16,-1-3-12 0,0 2-6 15,0-2-3-15,1-1-3 0,1 3-1 16,0-5-2-16,0 2 2 0,-2-3 8 16,1 1 4-16,1 0 2 0,-2 0 1 15,2-2 0-15,-3 2 2 0,2-2-8 16,-1 1 2-16,2-1 0 0,-2 1 2 16,-2-1 0-16,2-3 0 0,1 1-2 15,-1-2-4-15,0-1-4 0,-1 1-3 0,2-6-1 16,-1 2-2-16,0 0 1 0,-1-4-2 0,1-1-1 15,-2-1 3-15,2-3-2 0,-1 1 2 16,0 0-1-16,-1 0-1 0,-1-1 2 0,-1 1-1 16,0 2 0-16,-2-2-2 15,0 2-1-15,-1 1 0 0,-2 1 0 16,1-1 0-16,-1 3 3 0,-1 4-2 16,-1 0 0-16,0 0-1 15,0 3 4-15,0 5-1 0,-1-2-1 16,1 4 2-16,-2-2-3 15,1 4 1-15,-1 2-2 0,-1 0-2 16,0 2 2-16,-1 2-2 0,1 2-1 0,0-2 1 16,-2 4-21-16,3 0-51 0,-2 1-84 15,0 1-209-15,-1-2-215 16,-2 0-113-16,3-2-40 0,-1 3 20 0,-2-2 68 0,1-2 202 16</inkml:trace>
  <inkml:trace contextRef="#ctx0" brushRef="#br0" timeOffset="1">3380 12595 146 0,'0'-3'396'0,"1"-2"48"0,-1 4 39 15,0-3-29-15,0 4-120 0,0-3-92 16,0 3-61-16,0 0-40 0,0 3-31 16,0-3-27-16,0 0-24 0,0 1-19 15,0 2-10-15,0 0-6 0,0 3 2 16,-1 0 7-16,1 3 10 15,-2-3 14-15,2 4 10 0,-1 2 7 0,0-1 8 16,1 6-1-16,-2 0 0 0,1 3 0 16,-1 2-4-16,2 2-5 0,-3 5-4 15,1 3-4-15,-1-1-1 0,1 4-5 16,-1 1-5-16,0 1-6 0,-2-1-3 16,2 2-2-16,-2-1-1 0,0-1 1 15,0 1 3-15,1-4 0 0,-1 1 0 16,1-4-7-16,-1-3-5 0,2 2-8 15,-2-6-9-15,2-1-5 0,-2-3-4 16,3-3-1-16,-1-2-3 0,0-1-1 16,1-3-4-16,2-2 1 0,-1 0-4 15,-1 0-9-15,2 1-52 0,2-6-98 16,-2 3-233-16,0-6-215 0,0 0-116 16,0 0-53-16,1-4 23 0,3 0 80 15,-3-2 223-15</inkml:trace>
  <inkml:trace contextRef="#ctx0" brushRef="#br0" timeOffset="2">3846 12985 193 0,'0'0'439'0,"-2"0"57"0,2 0 37 15,0 0-38-15,0 2-141 0,0-2-117 16,0 0-81-16,0 2-51 0,0-2-29 16,0 2-16-16,0-2-5 0,0 2 1 15,0 2 11-15,0 0 9 0,-1 0 9 16,1 2 10-16,-2 0 4 0,2 3 1 15,-2 0-2-15,1 2-7 0,-1 1-8 16,-1 1-6-16,1 5-8 0,-2-3-9 16,-1 4-13-16,-1 3-9 0,0 1-8 15,-1 0-10-15,-1-4-8 0,2 1-5 0,-1 0-3 16,3-8-2-16,0 3-2 16,0-5-2-16,2-2 2 0,0-5-1 15,2 0-1-15,0-3 2 0,4-6 0 16,-3-2 0-16,4-6 0 0,0-2 0 15,1-5 0-15,-1-3 0 0,3-2 0 16,0-1-1-16,-1 0-2 0,-1-1 3 16,0 4-2-16,0 0 2 0,0 3 0 15,-2 3 2-15,-1 4 1 0,0 0 1 16,0 3 1-16,-1 1 1 0,-2 6-1 16,2-7-1-16,-1 8-1 0,-1 2-1 0,0-3-6 15,2 1 1-15,-2 2-1 16,1 2-2-16,-1 2 1 0,2 1 4 15,-2 0-1-15,3 7-1 0,-1-2 3 16,-1 1 0-16,1 0 0 0,1 0 0 16,-1 2-1-16,2-1 2 0,-1-2-2 0,0 2 0 15,2-4-1-15,2 0 2 16,-3-3 2-16,4-2 0 0,-1-2 1 16,-1-4 0-16,2-2 2 0,1-4-1 15,-1-3 0-15,2 2-2 0,-2-3-2 16,0-1 2-16,-2 0 1 0,-1 4 0 0,-2 0 12 15,1 4 11-15,-2 0 8 0,-1 3 1 16,-1 4 2-16,0 3 1 16,-3 2-7-16,2 2-6 0,0 7-7 15,-1 1-1-15,-1 0-1 0,0 5-2 16,1 0-5-16,1 1-2 0,-1 1-1 0,-1-2-3 16,3 1 1-16,-2-1-3 15,1-2 2-15,-1-1-1 0,0-2-1 0,2-2 0 16,0-1 1-16,-1-4 0 15,-1 0-1-15,2-1 1 0,-1-3-21 16,-1 3-43-16,2-7-73 0,-3 3-112 0,0-2-229 16,3-1-188-16,0 0-75 15,0 0-10-15,0 0 42 0,0 0 99 16</inkml:trace>
  <inkml:trace contextRef="#ctx0" brushRef="#br0" timeOffset="3">4082 13157 328 0,'2'0'505'0,"1"0"62"0,-1 0 44 0,-1 0-46 0,1 0-162 16,-1 0-115-16,-1 0-75 0,2 0-46 15,-2 2-34-15,2 1-18 0,-1-2-16 16,1 2-13-16,0 0-8 0,1 4-1 15,-1-3-3-15,3 4-8 0,0-2-12 16,-1 0-9-16,3 0-9 0,-1 0-10 16,1-2-9-1,1-2-6-15,0-2-2 0,-1-2-1 16,1-4-2-16,2 0 1 16,-1-4-2-16,0-4 0 0,-1 0-2 15,-1-5 2-15,-1 1-3 0,-1-2 2 16,0 2 0-16,-4-3 1 0,1 4-2 15,-4-1 1-15,-1 5 1 0,0 0-1 16,-4 3 0-16,1 4-2 0,-1 4 0 16,1 2-2-16,-4 6 0 0,2 0-1 15,-2 6 0-15,2 3-2 0,1 1-30 16,1 2-66-16,-1-2-121 0,2 4-281 16,-1-2-161-16,1 1-85 0,3-1-17 15,2-2 43-15,0-1 109 0</inkml:trace>
  <inkml:trace contextRef="#ctx0" brushRef="#br0" timeOffset="4">4698 12736 258 0,'0'-3'442'16,"0"1"59"-16,0 2 22 0,0 0-20 0,0 0-119 16,0 0-94-16,0 0-61 15,0 0-40-15,0 0-33 0,0 0-28 16,0 0-16-16,2-2-8 0,1 2-3 16,1-1-4-16,2 1 2 0,-1 0 13 15,3 0 0-15,2 0-5 0,3 0-5 0,-2 0-6 16,3 0-10-16,0 0-18 0,3 0-16 15,-3 0-12-15,0-3-15 0,0 3-11 16,-1-2-4-16,0 2-4 0,-4-2-1 0,0 2 0 16,-1 2-2-16,-3 0-12 0,0 1-33 15,-3 0-63-15,-2 3-89 16,-2-1-152-16,-3-1-234 16,0-1-137-16,-3 2-48 0,0 1 19 15,3-1 66-15,-2 2 139 0</inkml:trace>
  <inkml:trace contextRef="#ctx0" brushRef="#br0" timeOffset="5">4703 12910 282 0,'2'2'537'0,"0"0"75"15,1-2 60-15,0-2 17 0,1 0-184 16,2-2-135-16,4-1-82 0,0 0-42 16,3-1-29-16,1 3-29 0,-2-2-27 15,4-1-28-15,0 6-29 0,-1-3-24 16,0 3-32-16,-1 3-21 0,1 0-70 15,-5 5-135-15,-2-4-306 0,0 4-213 16,-3-1-113-16,0 1-60 0,-2-2 24 16,0 0 114-16,-1 0 293 0</inkml:trace>
  <inkml:trace contextRef="#ctx0" brushRef="#br0" timeOffset="6">5646 12831 203 0,'1'0'433'0,"-1"0"52"16,2 0 36-16,0 2-32 0,-1-2-132 16,2 0-91-16,-1 2-56 15,1 0-28-15,1 0-13 0,3 0-12 0,1 0-12 16,1-2-14-16,3 3-16 0,2-3-14 16,1 0-17-16,3 0-17 0,1-3-10 15,5 3-6-15,1-4-10 0,3 2-3 0,6-2 4 16,-1-1 4-16,5 5-7 0,0-5-6 0,2 1-3 15,-1 4-5-15,0-2-10 16,-3 2-4-16,0 2-3 0,-2-2-3 16,-5 0-2-16,-1 2 1 0,-5 0-2 15,-2-2-1-15,-5 0 1 0,-4 0 0 16,-1 0 4-16,-3 0-2 0,-3 0 1 16,-3 0-14-16,-1 0-24 0,-2 0-38 15,-1 1-53-15,-1 3-66 0,-2-4-118 16,0 0-195-16,-3 0-128 0,2 3-43 0,0-1 8 15,2 4 42-15,-3-4 108 0</inkml:trace>
  <inkml:trace contextRef="#ctx0" brushRef="#br0" timeOffset="7">5744 13210 131 0,'1'0'396'15,"-1"2"49"-15,2 0 30 0,-2 2-27 16,3-2-131-16,-3 2-108 0,2-1-65 16,-1 2-32-16,1-1-14 0,0 3-6 15,-1 0-3-15,1 0 6 0,-1 4 5 16,1 1-2-16,-2 1 0 0,0 1 2 15,0 2-4-15,-2 6-4 0,2-5-1 16,-3 3-8-16,2 5-7 0,-1-1-14 16,2 4-11-16,-2-2-10 0,2 3-12 15,-1 0-9-15,1 0-6 0,0-2-8 16,0 5 2-16,1-5-2 0,-1 3-2 16,0-1 1-16,0 0 0 0,2-4 2 15,-2-2-2-15,2 0-2 0,-1-7 0 16,-1-1-2-16,2-2-1 0,-1-5 0 15,1-1 0-15,1-7 0 0,1-3 2 16,-1-4-1-16,-1-1 1 0,3-9-1 16,0-1 1-16,0-3-1 0,-1-3 1 15,1-5-1-15,2 0 2 0,-3-3-2 16,1 2-1-16,0-3 0 0,0 1 0 0,1 0-1 16,-2 0-1-16,1-1 1 15,0 0 0-15,1 3-1 0,-1 0 1 16,0-1 0-16,2 4 0 0,-3-2-1 0,1 4 1 15,-2 2 1-15,2 0 0 16,-1 2-1-16,-1 3-1 0,1 3 2 16,0 0 0-16,0 2 0 0,-1 3 0 15,0 0 0-15,0 2 0 0,1 0-1 16,0 2-2-16,-2 2 3 0,3-1-1 0,-2 0-1 16,0 2 0-16,2-1 2 15,1 3 0-15,0-4 11 0,2 3 4 0,0 2 6 0,3-1 1 0,2 1 5 16,-1-2 10-16,4 2-2 0,2 0-2 15,0-3-1-15,3 2-1 16,0-2 3-16,3 1-12 0,-2 0-5 16,3-2-5-16,-1 0-2 0,2 2-2 0,-3-2-1 15,1 0-2-15,-1 0-3 16,-2 1 0-16,0 0 1 0,-5-1 0 0,-2 2-2 16,1-1-1-16,-4-1 2 15,-2 2 0-15,-1 0 0 0,-2 1-1 16,0-1 2-16,-1-1 0 15,0 2-3-15,-2-3 0 0,2 4 0 16,-2-5 0-16,-1 5 0 0,1-2-1 16,0 2-1-16,-3-3 2 0,1 3 0 15,-1 0-14-15,0 3-31 0,0-3-50 16,-1 2-69-16,0 0-115 0,-4 1-205 16,0-3-146-16,0 1-57 0,-1 3 3 15,1 1 46-15,-1-4 99 0</inkml:trace>
  <inkml:trace contextRef="#ctx0" brushRef="#br0" timeOffset="8">6013 13389 119 0,'-2'-3'441'16,"4"1"60"-16,-2 0 36 0,1-1 8 15,-1-1-154-15,2 4-135 0,-2-5-81 16,3 1-41-16,1 0-21 0,0-1-5 15,1 2-2-15,3-3 1 0,-1 3-7 0,0 0-10 16,2-1-13-16,0 1-8 16,0 2-9-16,3 1-13 0,-3 0-7 15,1 0-5-15,0 1-4 0,0 3-11 16,-1 2-9-16,0-3-1 0,-1 3-5 0,-2 0-1 16,0 2 0-16,-2-1 11 15,-2 0 12-15,1 4 5 0,-3-3 7 16,-1 2 2-16,-1 0 2 0,-3 0-13 15,0-2-10-15,1 5-8 0,-2-6-3 0,0 4-1 16,-3-1-4-16,0 0 0 0,-1 0-2 16,0 3 1-16,0-4-1 0,1 3 7 15,-3 1 5-15,3-3 3 16,0 0 2-16,1 2 0 0,1-1 1 16,3-2-9-16,-3 2-5 0,4-1-6 0,0-2-3 15,1 2-4-15,0-2 0 0,2 0-4 16,0-1 1-16,2 2-1 15,0 0-2-15,-1-4-1 0,2 2 1 16,2-4 1-16,0 4 0 0,2-6 3 16,0 2 5-16,1-1 9 0,1-2 3 0,3-2 7 15,1-1 4-15,0 2 4 0,2-3-15 16,-1 0-57-16,2-1-93 16,-4 4-254-16,-1-3-205 0,-1 0-109 15,1-1-44-15,-1 0 21 0,-2 0 77 0,-1-1 238 0</inkml:trace>
  <inkml:trace contextRef="#ctx0" brushRef="#br0" timeOffset="9">6428 13283 135 0,'2'-3'483'0,"0"2"79"0,-1 1 58 16,-1-2 33-16,2 2-159 0,-1 0-149 15,1 0-97 1,-2 2-53-16,2-1-33 0,-1 5-25 16,1-1-13-16,-1 2-6 0,-1 4-9 15,1 1-6-15,-1 2-6 0,2 3-7 16,-1-1-9-16,-1 2-6 0,2 0-11 15,-2 1-17-15,0 1-15 0,2-2-14 16,-2 1-6-16,0-3-5 0,0-2-22 16,0 0-55-16,-2 0-91 0,0-5-154 15,-1-1-266-15,2-2-154 0,-2-5-62 16,0 4 8-16,1 0 69 0,1-4 140 16</inkml:trace>
  <inkml:trace contextRef="#ctx0" brushRef="#br0" timeOffset="10">6490 13817 316 0,'3'0'643'0,"-1"2"105"16,-2-2 84-16,0 0 92 0,0 1-173 15,-2-1-163-15,2 0-121 0,0 0-85 16,0 0-80-16,0 0-92 0,0 0-107 16,0 0-137-16,2 3-158 0,-2-2-218 15,0-1-343-15,-2 4-180 0,-1 5-78 16,2-1 24-16,-3 2 98 16,0 0 189-16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6.4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1C9A865-F2BD-49D3-9557-8A176D6777EA}" emma:medium="tactile" emma:mode="ink">
          <msink:context xmlns:msink="http://schemas.microsoft.com/ink/2010/main" type="inkDrawing" rotatedBoundingBox="2367,5283 2427,6216 2371,6219 2311,5287" semanticType="callout" shapeName="Other">
            <msink:sourceLink direction="with" ref="{8ACDB6B5-F982-46BE-B7D0-8EB9EFDD7674}"/>
          </msink:context>
        </emma:interpretation>
      </emma:emma>
    </inkml:annotationXML>
    <inkml:trace contextRef="#ctx0" brushRef="#br0">783-170 1 0,'0'0'34'0,"0"0"6"0,0 0-1 16,0-21-4-16,0 21-4 0,0 0-6 16,0 0-6-16,0 21-5 0,0-21-1 15,0 0-1-15,0 0 0 0,0 0-2 0,0 21 0 16,0-21-1-16,0 22-1 0,0-1 0 15,0-21-1-15,0 21 0 16,0 0-2-16,21 0 0 16,-21 1-1-16,0-1-1 0,0 0-1 0,0 21 0 15,0-21-1-15,0 22 0 0,0-1 0 16,21-21-1-16,-21 22 1 0,0-1-1 16,0 0 0-16,0 1 1 0,0-22-1 15,0 21 0-15,0 1 0 0,0-22 0 0,0 21 0 16,0-21 0-16,22 1 0 0,-22-1 0 15,0 0 0-15,0 0 0 0,0 0 1 16,0 0 1 0,0-21 0-16,0 0 0 0,0 22 1 15,0-22 1-15,0 0 0 0,0 0-1 16,0 0 0-16,0 0-1 0,0 0-1 16,0 0 0-16,0 0 0 15,0 21-1 1,0-21 0-16,0 0 1 0,0 0-2 15,0 0-1 1,0 21 0 0,0-21-2-16,0 0-1 0,0 0-3 15,-22 0-3-15,22 0-5 16,0 0-13-16,0 0-13 0,0 0-11 16,0 0-5-16,0 0-1 0,0 0 5 15,-21 0 12-15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33.3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171A94-F7F5-4F9D-91D7-5F4EFBAF9652}" emma:medium="tactile" emma:mode="ink">
          <msink:context xmlns:msink="http://schemas.microsoft.com/ink/2010/main" type="inkDrawing" rotatedBoundingBox="1693,5306 1764,6361 1606,6372 1535,5316" semanticType="callout" shapeName="Other">
            <msink:sourceLink direction="with" ref="{8ACDB6B5-F982-46BE-B7D0-8EB9EFDD7674}"/>
            <msink:sourceLink direction="with" ref="{F2CE4818-8654-4874-AC09-88433BAC7255}"/>
          </msink:context>
        </emma:interpretation>
      </emma:emma>
    </inkml:annotationXML>
    <inkml:trace contextRef="#ctx0" brushRef="#br0">42 188 3 0,'0'0'20'0,"0"0"0"16,0 0 1-16,0 0 2 0,0-21-1 15,0 21-1-15,0 0 0 0,0 0 0 16,0 0-4-16,0 0-3 15,0-21-2-15,-21 21-2 0,21 0-1 0,0 0-2 16,0 0-2-16,0 0-1 0,0-22-1 16,0 22-1-16,0 0-1 0,0 0 0 15,0 0 0-15,0 0-1 16,0-21 1-16,0 21 0 0,0 0 1 16,0 0 0-16,0 0 1 0,0 0 2 15,-22-21-1-15,22 21 0 0,0 0 1 16,0 0-1-1,0 0 0-15,0 0-1 0,0 0 1 0,0 0 0 0,0 0 0 16,0 0 0-16,0 0 0 0,0 0-1 16,0 0-1-16,0 0-1 0,0 0 0 15,0 0 0-15,0 0 0 0,0 0 1 16,0 0 1-16,0 0 0 0,0 0 0 16,0 0 0-16,0 21-1 0,0-21 0 15,0 21-1-15,0-21 0 0,0 22 0 16,22-22 0-16,-22 21 0 0,0 0 0 15,21 0-1-15,-21 0 0 16,0 0 0-16,0 1 0 16,22-1 0-16,-22 0 1 15,0 0 0-15,0 0 0 16,0 0 0-16,0 1-1 16,20-1 1-16,-20 0-1 15,0 0 0-15,0 0 0 16,0 1 0-16,0-1 0 15,22 0 0 1,-22 0 0-16,0-21 1 16,0 21-1-16,0-21 1 15,0 21-1-15,0-21 1 0,0 22-1 16,0-22 1-16,0 21 0 0,20-21 0 16,-20 21-1-16,0 0 0 15,0 0 0 1,22 1 0-1,-22-1 1 1,0-21 0-16,0 0 0 0,0 21 2 0,0-21-1 16,0 0 1-16,0 0-1 0,0 21 0 15,0-21-1-15,0 0 0 0,0 21 0 16,0 0-1 0,0-21 1-16,0 22-1 15,21-22 0-15,-21 0 1 16,0 21-1-16,0-21 1 15,0 0 0-15,0 21-1 16,0-21 1-16,0 0 0 16,0 21-1-1,0-21 1-15,0 0 0 16,0 0 0-16,0 0 0 16,0 0 0-16,0 0 0 15,0 0 1-15,0 0 1 0,0 0-1 0,0 0 2 16,0 0 0-16,0 0 0 0,-21 0 1 15,21 0-2-15,0 0 1 0,0 0-2 16,0 0-1-16,0 0 0 0,0 0 0 16,0 0 0-16,0 0 0 15,0-21 0-15,0 21 1 16,0 0-1-16,0 0 0 16,0 21 0-16,0-21 0 0,-22 0-1 15,22 0 1-15,0 21-1 16,0-21 1-1,0 21-1-15,0-21 0 16,0 0 1-16,0 21-1 16,0-21-1 15,0 22 1-31,0-22-1 0,0-22 0 16,0 22 0-16,0-21 1 31,0 21 1-31,0 0 0 15,0-21-1-15,0 21 1 16,0-21-1-16,0 0 0 16,0 21 0-16,0-21-1 15,0 0 1 1,0-1 0-16,0 1 0 16,0 0 0-16,0 0 0 15,0 0 0-15,0 0 0 16,0 21 1-16,0-22-1 15,0 1 0-15,0 0 0 16,0 0 0-16,0 0 0 16,0-1 0-16,0 1 0 15,0 0 0-15,0 0 0 0,0 0 0 16,0 0 0-16,0-1 0 16,0 1 0-16,0 0 0 15,-20 21 0-15,20-21 0 16,0 0 0-16,0 21-1 0,0-22 1 0,0 1 0 15,0 0-1 1,0 0 1-16,0 0 0 16,0 0 0-1,0-1 0-15,0 22-1 16,0-21 1-16,0 0 0 16,0 0 0-16,0 0 0 15,0 0 0 1,0-1 0 15,0 1 0-15,20 21 0-16,-20-21 0 0,0 0 0 15,0 0 0 1,0 21 0 0,0-22 0-16,0 22 0 15,22 0 0-15,-22-21 0 0,0 21 0 16,0 21 0 46,0 1 1-30,0-1-1-32,0-21 1 15,0 21-1-15,0 0 0 16,0 0 0-16,0-21 0 15,0 22 0-15,0-1 0 16,0-21 1-16,0 21-1 0,0 0 0 0,0 0 0 16,0 0 0-16,0 1 1 15,0-1-1-15,0 0 0 16,0 0 1-16,0 0-1 0,0 0 0 16,0 1 1-16,0-1-1 0,0 0 0 15,0 0 0-15,0 0 0 0,0 1 0 16,0-1 0-16,0 0 0 15,0 0 0-15,0 0 0 0,0 0 0 16,21-21 0-16,-21 22 0 16,0-1 0-16,0 0 0 0,0 0 0 15,0 0 0-15,0 1 0 16,0-1 0-16,0 0 0 16,0 0 0-16,0 0 0 15,0 0 0 1,0 1 0-16,0-1 1 15,-21-21-1 1,21 21 0-16,0-21 0 0,0 21 0 0,0 0 1 16,0 0-1-1,0 0 0 1,0-21-1-16,0 22 1 16,0-22 0-16,0 21 0 15,0-21-1-15,21 0 1 16,-21 21 0-1,0-21-1-15,0 0 0 63,0-21 1-32,0 21 1-31,0 0-1 16,0-21 0-16,0 21 1 0,0-22-1 15,0 1 1-15,0 0-1 16,0 21 1-16,0-21-1 16,0 0 0-16,0 21 0 0,0-21 0 0,0 0 0 15,0-1 0-15,0 1 0 16,0 0 0-16,0 0 0 0,-21 0 0 16,21 0 0-16,0-1 0 0,0 1 0 15,0 0 0-15,0 0 0 16,0 0 0-16,0-1 0 0,0 1 0 15,0 0 0-15,0 0 0 0,0 0 0 16,0 0-1-16,0-1 1 0,0 1 0 16,0 0 0-16,0 0-1 15,0 0 1-15,0-1 0 0,0 1 0 16,0 0 0-16,0 0 0 16,0 0 0-16,0 0 0 15,0-1 0 1,0 1 0-16,0 0 0 0,0 0 0 15,0 0 0 1,0 0 0-16,0-1 0 16,0 1 0-1,0 0 0 17,0 21 1-17,0 0-2 1,0 0 1-1,0 0-1-15,0 0 0 16,0-21 1 0,0 21 1-16,0 0 0 15,0 0 0 1,0 0 0-16,0 0 0 16,-22 0 1-16,22-21 0 0,0 21 1 15,0 0 0-15,0 0 0 0,0 0 1 16,-20 0 1-16,20 0-1 15,0 0 0-15,0 0 0 0,-22 0-1 0,22 0 0 16,0 0-1-16,0 0 0 0,-20 0-1 16,20 0 0-16,0 0 0 0,-22 0 0 31,22 0-1-31,0 0 1 0,0 0-2 16,0 0 0-1,0 0 0-15,0 0 0 16,0 0 2 15,22 0-1 0,-2 0-1-15,2 0 1 0,-2 0 0-1,-20 0 1-15,22-22-1 16,-22 22 1-1,0 0 0 1,0 0 0-16,0 0 0 16,-22 0-1-1,2 0 0 1,-2 0 0 0,2 0 0-16,-2 0 1 15,1 0-2 1,21 0 0-1,0 0 0-15,0 0 0 16,0 0 0-16,21 0 1 16,-21 0-2-16,0 0-1 15,22 0-5-15,-22 0-5 0,0 0-10 16,0 0-23-16,20 0-20 0,-20 0-8 16,0 22-2-16,22-22 2 0,-22 0 8 15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37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CDB6B5-F982-46BE-B7D0-8EB9EFDD7674}" emma:medium="tactile" emma:mode="ink">
          <msink:context xmlns:msink="http://schemas.microsoft.com/ink/2010/main" type="inkDrawing" rotatedBoundingBox="2498,5198 2597,6247 2363,6269 2264,5221" shapeName="Other">
            <msink:destinationLink direction="with" ref="{A1C9A865-F2BD-49D3-9557-8A176D6777EA}"/>
            <msink:destinationLink direction="with" ref="{8D171A94-F7F5-4F9D-91D7-5F4EFBAF9652}"/>
          </msink:context>
        </emma:interpretation>
      </emma:emma>
    </inkml:annotationXML>
    <inkml:trace contextRef="#ctx0" brushRef="#br0">224 930 5 0,'0'0'23'0,"0"21"1"15,0-21 0-15,0 0-1 0,0 0-4 16,0 22-4-16,0-22-4 0,0 0-3 16,0 0-3-16,0 21-2 0,0-21 1 15,0 0-1-15,0 0 1 0,0 0 1 16,0 21 1-16,0-21 4 0,0 0 0 16,0 0 1-16,0 0 0 0,0 0-1 15,0 0 0-15,0 21-2 0,0-21-1 16,0 0-1-16,0 0-1 0,0 0 0 15,0 0-1-15,-22 0-1 0,22 0 0 16,0 0-1-16,0 0 0 0,0 21-1 16,0-21 0-16,0 0 0 0,0 0 0 15,0-21-1 1,0 21 1-16,0 0 0 31,-21 0 0-31,21 0 1 0,0 0 1 0,0 0-2 0,0-21 1 0,0 21 0 16,0 0 0-16,0-21 1 15,0 21-1-15,0-21 0 0,0 21 1 0,0-22-1 16,0 22 0-16,0-21-1 0,0 21 0 16,0-21 0-16,0 0 0 0,0 0 0 15,0 21 0-15,0-21 1 0,0-1 0 16,0 1 0-16,0 0 0 0,0 21-1 16,0-21 1-16,0 0-1 0,0-1 1 15,0 22-1-15,0-21-1 0,0 0 1 16,0 21 0-16,0-21-1 0,0 0 0 15,0 0 1-15,0-1 0 16,21 1-1-16,-21 0 1 16,0 0 0-16,0 0 0 15,0 21 0-15,0-22 0 0,0 22 1 16,0-21-1-16,0 0 0 16,0 21 0-16,0-21 0 0,0 0-1 15,0 21 1 1,0-21-1-16,0-1 0 15,0 1 1-15,0 0-1 16,0 0 1 0,22 21-1-16,-22-21 0 0,0 21 1 15,0-21-1-15,0 21 1 0,0-22-1 16,0 22 1-16,0-21 0 16,0 0 0-1,0 21 0-15,0 0 0 0,0-21 0 16,0 21 0-16,0 0 0 0,0-21 0 15,0 21 1-15,0 0-1 0,0-22 0 16,0 22 0-16,0-21 0 16,0 0 0-16,0 21 0 0,0-21-1 15,0 0 0 1,0 0 0 0,0 0 0-1,0 21 1 16,0 0 0-15,0 0 1-16,0 0 0 0,0 0 1 16,0 0 1-16,0 0 0 0,0 0 1 15,0 0 1-15,0 0 0 0,0 0 0 16,0 0-1-16,0 0-1 0,0 0-1 16,-22 0-1-16,22 0 0 0,0 0-1 15,0 0 0-15,0 21 0 0,0-21 0 16,0 0 1-16,0 0-1 0,-21 0 1 15,21 0 0-15,0 0-1 0,0 0 0 16,0 0 0-16,-21 0 0 0,21 0 0 16,0 0 0-16,-21 0 1 0,21 0-1 15,0 0 1-15,-22 0 0 0,22 0 0 16,0 0 0-16,-21 0 0 0,21 0 1 16,-21 0 1-16,21 0 0 0,0 0-1 15,-21 0 1-15,21 0-2 0,-20 0 0 16,20 0-1-16,0 0 0 0,-22 0-1 15,22 0 0 1,-22 0 0 31,22 0-1-31,0 0 0-1,22 0 0 1,0 0 1 31,-22 0 1-32,0 21-1 1,20 0 1 0,-20 0-1-1,0-21 0-15,21 21 0 16,-21 0 0-1,21-21-1-15,-21 22 1 0,0-1 0 16,21 0 0 0,-21-21 0-16,0 21 0 0,0 0 1 15,22 1-1 1,-22-1 0 0,0 0 0-16,0 0 0 15,0 0 0 1,21-21 0-1,-21 21 0-15,0 1 0 16,0-1 0-16,0 0 0 16,0-21 1-16,0 21-1 15,21 0-1 1,-21 0 1-16,0 1 0 16,0-1 0-1,0 0 0 1,0 0 0-1,0 0 0-15,21-21 0 0,-21 22 0 16,0-1 0-16,0 0 0 16,0 0 0-1,0 0 0 1,0-21 0 0,0 21 0-16,22-21 0 0,-22 22 0 15,0-1 0-15,0 0 0 16,0 0 0 15,20-21 0-31,-20 21 1 16,0-21 0-1,0 0 0-15,0 0-2 32,-20 0 1-32,20-21 0 15,0 0-1 1,0 0 1-1,0 0 1-15,0-1-1 16,-22 22 0-16,22-21 0 16,0 21-1-16,0-21 1 0,0 0 0 0,0 0 0 15,0 0 0 1,0-1 0-16,-21 22 0 16,21-21 0-16,0 0 0 0,0 0 0 15,0 0 0-15,0-1 0 0,0 1 0 16,-21 0 1-16,21 0-1 15,0 0 0 1,0 0 0-16,0-1 0 0,-21 22 0 0,21-21 0 16,0 0 0-16,0 0-1 0,0 0 1 15,0 0 0 1,0-1 0-16,0 22 0 0,0-21 0 16,0 0 0-1,0 0 0-15,0 0 0 31,0 21 0-31,0 0 0 0,0-22 0 16,0 1 0 15,0 21 1 16,0-21-1-47,0 21 0 0,0 0 1 16,0 0 0 15,0 0 0-15,-22 0-1-1,22 0-1 32,22 0 1-31,-22 0-1-16,0-21 1 0,0 21-1 31,21-21 1-31,-21 21 0 31,0 0 0-15,21 0 0 0,-21 0 1 15,0 21-1-31,21-21 0 15,-21 21 0 1,0-21 1-16,0 0 0 31,0 21-1-15,0-21 1-16,0 0 0 16,0 21-1-1,0-21 1 1,0 22-1-16,0-22-1 15,0 21 1-15,0-21 0 0,0 0 1 16,0 21-1-16,0 0 0 16,0-21 1-16,0 21-1 0,0 1 0 15,0-22 1-15,0 21-1 0,0 0 0 16,0 0 0-16,0 0 0 16,0 0 1-1,0 1-1-15,22-1 0 16,-22 0 0-16,0 0 0 15,0 0 0 1,0 0 0-16,0 1 0 16,0-22 0-16,0 21 0 15,0-21 1-15,0 21-1 0,0-21 0 16,0 0 1-16,0 21-1 16,0 0 1-16,0 1 0 15,0-22 0 1,0 21-1-16,0 0 0 15,0 0 0 17,0 0 0-32,0 0 0 15,0-21 1-15,0 22-1 16,0-1 0-16,0 0 0 16,20-21 0-1,-20 21 0-15,0 0 0 16,0 1 0-1,0-1 0 17,0 0 1-17,0 0-1 1,22-21 0-16,-22 21 0 16,0 0 0-1,0 1 1 1,0-22 0 15,0 21-1-31,0 0 0 31,0-21-1 32,0 0 2-48,0 0 0 17,0-21-1-17,0 21 1 1,0-21-1 0,0-1 0-1,0 22 1 1,0-21-1-1,0 21 1-15,0 0 0 16,-22 0-1 78,22 0 1-79,0 21 0 1,0 1 0 31,0-22 0-31,0 21-1-16,0-21 1 15,0 21-1 16,0-21 1-31,-20 0-1 16,20 0 1 0,0 0 0-1,0 21-1 1,0-21 1-16,0 0 0 16,0 0 0-16,0-21 0 0,0 21 0 15,0 0-2 16,0 0 0-31,0 0-2 0,0 0-3 16,0 21-7-16,0-21-14 0,0 0-27 16,0 0-19-16,-22 0-10 0,22 0-1 15,0 0 4-15,-21 21 11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5.5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6BC7EF-6C49-43F3-BEA8-D143AC48BAF8}" emma:medium="tactile" emma:mode="ink">
          <msink:context xmlns:msink="http://schemas.microsoft.com/ink/2010/main" type="writingRegion" rotatedBoundingBox="1562,6738 2514,6676 2527,6878 1575,6940"/>
        </emma:interpretation>
      </emma:emma>
    </inkml:annotationXML>
    <inkml:traceGroup>
      <inkml:annotationXML>
        <emma:emma xmlns:emma="http://www.w3.org/2003/04/emma" version="1.0">
          <emma:interpretation id="{BE0AA76D-1F8E-46C7-A14C-7C5478E3D83B}" emma:medium="tactile" emma:mode="ink">
            <msink:context xmlns:msink="http://schemas.microsoft.com/ink/2010/main" type="paragraph" rotatedBoundingBox="1562,6738 2514,6676 2527,6878 1575,6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26C2A1-C4DD-49AF-944C-F602049D0EB7}" emma:medium="tactile" emma:mode="ink">
              <msink:context xmlns:msink="http://schemas.microsoft.com/ink/2010/main" type="line" rotatedBoundingBox="1562,6738 2514,6676 2527,6878 1575,6940"/>
            </emma:interpretation>
          </emma:emma>
        </inkml:annotationXML>
        <inkml:traceGroup>
          <inkml:annotationXML>
            <emma:emma xmlns:emma="http://www.w3.org/2003/04/emma" version="1.0">
              <emma:interpretation id="{F2CE4818-8654-4874-AC09-88433BAC7255}" emma:medium="tactile" emma:mode="ink">
                <msink:context xmlns:msink="http://schemas.microsoft.com/ink/2010/main" type="inkWord" rotatedBoundingBox="1563,6753 1796,6737 1808,6925 1575,6940">
                  <msink:destinationLink direction="with" ref="{8D171A94-F7F5-4F9D-91D7-5F4EFBAF9652}"/>
                  <msink:destinationLink direction="with" ref="{C85A74C9-4326-4A4A-B971-AE4BF36BB2E8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127 1313 3 0,'0'20'40'0,"0"-20"7"0,0 0 2 0,0 0-2 0,0 0-6 0,0 0-10 16,0 0-7-16,0 22-5 0,0-22-2 31,0 0-3-31,0 0-1 15,0 0-2-15,0 0-2 16,0 20-2-16,0-20-1 0,0 0-2 0,0 0-1 0,0 0-2 0,0 22 0 0,0-1-2 31,21-21 1-15,-21 22 0 0,0-22 1-16,22 0-1 0,-22 0 1 15,20-22 0-15,-20 22 0 0,22-21 0 0,-22 21 0 0,0-22-1 16,22 22 0-16,-22-20 1 0,0-2-1 15,-22 22 1-15,22-20 0 0,0 20 1 16,-22-21 3-16,22 21 1 0,-20-22 3 16,20 22 1-16,-22 0 2 0,22 0-2 15,-21 0-1-15,21 0-2 32,0 0-3-32,-22 0-2 0,22 22-1 0,0-22-2 0,0 21 1 0,0-21-2 15,0 20-1-15,22-20-4 0,-22 0-4 16,0 22-4-16,21-22-8 0,-21 0-16 15,0 0-17-15,0 0-10 0,0 0-2 16,0 0 0-16,0 0 5 0,0 0 17 16</inkml:trace>
          <inkml:trace contextRef="#ctx0" brushRef="#br0" timeOffset="3764.67">127 1418 3 0,'0'0'40'0,"0"0"6"15,0 0 0-15,0 0-5 0,-22 0-5 0,22 0-13 16,0 0-8-16,0 0-3 0,0 0-3 16,0 0 0-16,0 0-1 0,0 0 0 15,0 0 0-15,0 0-1 0,0 0 0 16,0 0-1-16,0 0 0 15,-20 0-1-15,20 0-1 0,0 0 0 0,0 0 1 16,0 0-1-16,0 0 1 0,0 0-1 16,0 0-1-16,-22 0 0 0,22 0 0 15,0 0-2-15,0 0 1 0,0 0-1 16,0 0 0-16,0 0 0 0,-20 0-1 16,20 22 0-16,0-22-1 31,0 20 1-16,0-20-1 1,0 0 0 0,0 0 0-16,20 0 0 15,-20 0 2 1,22 0-1-16,-2-20 0 31,-20 20 1-15,0-22-1-16,0 22 1 0,0-21-1 15,0-1 0 1,-20 22 0-16,20-20 1 16,0 20-1-16,-22 0 0 15,22 0 1-15,0 0 0 16,-20 0-1-16,20-22 1 0,0 22 0 16,0 0 1-16,0 0-1 0,-22 0 1 15,22 0-1-15,0 0 0 0,0 22-1 16,0-22-1-1,0 20 0 1,22-20 1-16,-22 0-1 16,0 22 1-1,0-22-1-15,20 0 0 0,2 0 2 32,-22-22-1-32,0 22 1 0,20-20-1 15,-20 20 1 1,0-22-1-16,0 22 1 15,-20-20-1-15,20 20 1 0,0 0 0 16,0 0 1-16,0-21 0 16,-22 21 1-16,22 0 0 0,0 0 0 15,0 0 0-15,-20 0-1 0,20 0-1 16,0 21 0-16,0-21-2 31,0 20 1-31,0-20-1 0,0 22 1 16,0-22-1-16,20 0 0 15,-20 20-1-15,0-20 0 0,0 0 0 16,22 0 0-16,-22 0 0 0,0 0 1 16,0-20 1-16,20 20 0 15,-20-22 1-15,-20 22-1 16,20-20 1-16,0 20 0 16,-22 0 0-16,22-21 2 15,-20 21 0-15,20 0 1 0,0 0 0 16,-22 0-1-16,22 0-1 0,0 21-1 15,-21-21-4-15,21 0-4 0,0 0-7 16,0 20-21-16,21-20-21 0,-21 22-9 16,0-22-4-16,22 0 1 0,-22 20 5 15</inkml:trace>
        </inkml:traceGroup>
        <inkml:traceGroup>
          <inkml:annotationXML>
            <emma:emma xmlns:emma="http://www.w3.org/2003/04/emma" version="1.0">
              <emma:interpretation id="{2F23331F-55CF-4118-BA0B-B3D644B3A779}" emma:medium="tactile" emma:mode="ink">
                <msink:context xmlns:msink="http://schemas.microsoft.com/ink/2010/main" type="inkWord" rotatedBoundingBox="2362,6686 2514,6676 2527,6869 2375,68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905.71">804 1249 24 0,'0'0'46'0,"0"0"5"15,0 0 0-15,0 0-5 0,0 0-12 16,0 0-10-16,0 0-8 0,0 0-3 15,0 0-3-15,0 0-3 0,0 0 0 16,0 0-1-16,0 0-1 0,0 21 0 16,0-21-1-16,0 0-1 0,0 0 0 15,0 0-1-15,0 22 0 0,0-22 0 16,0 0-1-16,0 21 0 0,0-1-1 16,21 2 0-1,1-2 0 1,-1-20 0-1,0 0 0 1,0 0 0-16,-21-20 0 16,22 20 0-16,-22-22 0 15,20 22 0-15,-20-20 1 0,0-1-1 16,0 21 1 0,0-22-1-16,0 22 1 0,-20-21 0 15,20 21 1-15,-22-21 0 0,22 21 0 16,0 0 1-16,-21 0 1 0,21-21-1 15,-21 21 0-15,21 0 0 0,-21 0-1 16,21 0-1-16,0 0 0 0,0 21-1 16,-22-21 0-16,22 21 0 15,0 0 0-15,0-21-1 0,0 22 1 16,0-1 0 0,0-1-1-16,0 2 1 15,22-22 0-15,-22 20 0 0,21 2 0 16,-21-22-1-16,21 0 1 15,-21 0-1-15,21 0 1 16,-21-22-1-16,22 22 1 16,-22-20-1-16,0 20 0 0,0-22 1 0,20 22-1 15,-20-20 1-15,-20-1-1 0,20 21 2 16,0-22-1-16,0 22 1 0,-22-21 2 16,22 21 1-16,0-21 1 0,-21 21 2 15,21 0 1-15,-21 0 0 0,21 0-2 16,0 0-1-16,-21 21-1 0,21-21-2 15,0 21-2 1,0 1-1-16,0-1-4 0,0-21-4 0,0 20-7 16,0-20-22-16,0 0-21 0,0 22-9 0,0-22-3 15,0 0 1-15,0 0 6 16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30:00.5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33 57 0,'0'0'71'0,"0"-21"7"16,0 21 2-16,0 0-10 15,0 0-33-15,0 0-25 0,0 0-17 0,0-22-17 16,0 22-23-16,0 0-17 0,0 22-5 15,0-22-1-15,0 0 4 0,0 21 10 16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30:04.7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38 19 0,'0'0'62'0,"0"0"7"16,0-21 4-16,0 21 2 0,0 0-25 16,0 0-22-16,0 0-17 0,0 0-14 15,0-21-18-15,0 21-22 0,0 0-16 16,0 0-8-16,0 0-1 0,0 0 4 16,0 21 13-16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48.8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000EE8-E447-43E6-BE01-FABA3493B457}" emma:medium="tactile" emma:mode="ink">
          <msink:context xmlns:msink="http://schemas.microsoft.com/ink/2010/main" type="writingRegion" rotatedBoundingBox="917,7802 4549,7570 4847,12238 1216,12470"/>
        </emma:interpretation>
      </emma:emma>
    </inkml:annotationXML>
    <inkml:traceGroup>
      <inkml:annotationXML>
        <emma:emma xmlns:emma="http://www.w3.org/2003/04/emma" version="1.0">
          <emma:interpretation id="{32485A9E-041E-49FA-9BDC-775D4C467699}" emma:medium="tactile" emma:mode="ink">
            <msink:context xmlns:msink="http://schemas.microsoft.com/ink/2010/main" type="paragraph" rotatedBoundingBox="1064,7818 3060,7647 3134,8503 1137,8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D26C50-19EE-4F18-A5A9-F6CC71D62808}" emma:medium="tactile" emma:mode="ink">
              <msink:context xmlns:msink="http://schemas.microsoft.com/ink/2010/main" type="line" rotatedBoundingBox="1064,7818 3060,7647 3134,8503 1137,8674"/>
            </emma:interpretation>
          </emma:emma>
        </inkml:annotationXML>
        <inkml:traceGroup>
          <inkml:annotationXML>
            <emma:emma xmlns:emma="http://www.w3.org/2003/04/emma" version="1.0">
              <emma:interpretation id="{D1195673-8161-4D96-888E-3C0CA7EE4065}" emma:medium="tactile" emma:mode="ink">
                <msink:context xmlns:msink="http://schemas.microsoft.com/ink/2010/main" type="inkWord" rotatedBoundingBox="1064,7818 3060,7647 3134,8503 1137,8674"/>
              </emma:interpretation>
              <emma:one-of disjunction-type="recognition" id="oneOf0">
                <emma:interpretation id="interp0" emma:lang="" emma:confidence="0">
                  <emma:literal>bia</emma:literal>
                </emma:interpretation>
                <emma:interpretation id="interp1" emma:lang="" emma:confidence="0">
                  <emma:literal>b ia</emma:literal>
                </emma:interpretation>
                <emma:interpretation id="interp2" emma:lang="" emma:confidence="0">
                  <emma:literal>b il</emma:literal>
                </emma:interpretation>
                <emma:interpretation id="interp3" emma:lang="" emma:confidence="0">
                  <emma:literal>bine</emma:literal>
                </emma:interpretation>
                <emma:interpretation id="interp4" emma:lang="" emma:confidence="0">
                  <emma:literal>b in</emma:literal>
                </emma:interpretation>
              </emma:one-of>
            </emma:emma>
          </inkml:annotationXML>
          <inkml:trace contextRef="#ctx0" brushRef="#br0">698-9048 24 0,'0'0'38'0,"0"0"1"0,0 0-1 0,0 0-3 16,0 0-6-16,0 0-9 15,0 0-6-15,0 0-3 0,0 0-4 16,0 0-3-16,0 0-1 0,0 0-1 0,0 0-1 16,22 0 0-1,-22 0 0 1,0 0 0-16,0 0 2 0,0 0 1 0,0 0 2 16,0 0 1-16,0 0 0 15,0 0 1-15,-22 0 0 0,22 0-1 16,0 0-1-16,0 0 0 0,0 0 0 0,0 0-1 15,0 0-1-15,-20 0-1 0,20 0 0 16,0 0-1-16,-22 0-1 0,22 0 1 16,0 0-1-16,0 0 0 0,-21 0 0 15,21 0 0 1,-22 20 0-16,22-20 1 16,0 0-1-16,-20 0 1 0,20 22 0 15,0-22-1-15,0 0 1 0,0 21-1 16,-22-21 0-16,22 0 0 0,0 21 0 15,0-21 0-15,0 0 0 32,0 21 0-32,0-21 0 0,0 21-1 0,0-21 1 0,0 22-1 0,0-1 0 15,0 0 0-15,22 0 0 16,-22 1 0 0,20-22 0-16,2 20 0 15,-1-20 1-15,-21 22-1 0,22-22 1 16,-2 0-1-16,2 0 1 0,0 0 0 15,-22 0 0-15,20 0 0 16,2 0 0-16,-22-22 0 16,20 22-1-16,1-20 0 15,1-2 0 1,-22 1 0 15,0 0 0 0,22 21 0-15,-22 0-1 0,0 0 2-1,0 0 0 1,0 0 0-16,0 0 0 16,0 0 2-16,0 0 1 0,-22 0-1 15,22 0 1-15,0 0-1 0,0 0-1 16,0 0 0-16,0 0 0 0,0 0-1 15,0 0 0-15,0 0 0 0,0 0 0 16,0 0-2 0,0 0 0-1,0 0 0 1,0 0 0 46,0 0 0-46,0 0 0 0,0 0 2-1,0 21-1-15,22-21 0 16,-22 21 0 0,20-21 0-16,-20 22 0 15,22-22 0 1,-1 20 0-1,0-20 0 1,-21 0 1-16,21-20 0 16,-21 20 0-1,20 0-1-15,-20 0 1 0,0-22-1 0,22 22 1 16,-22-21-1-16,0 21 1 16,22-21-1-16,-22 21 0 0,0-21 0 15,0 21 1-15,0-22-1 0,0 1 0 16,-22 21 0-1,22-21 0-15,0 0 1 16,-22 21 0-16,22-21 1 0,0 21 0 16,0 0 1-16,-20-22 0 0,20 22-1 15,-21 0 1-15,21 0-1 0,0-20 0 16,0 20-1-16,-21 0 1 0,21 0-1 16,0 0 0-16,0 0 0 15,-21 0-1-15,21 0-1 16,0 20 1-16,0-20-1 15,0 22 1-15,0-1-1 16,0 0 1 0,0-21-1-16,0 21 1 15,0 0 0-15,21 1 0 16,-21-1 0 0,0 0 0-16,21-21 0 15,-21 21 0 1,21-21 0-16,-1 22 0 15,-20-22 1 1,22 0-1-16,-22-22 1 16,22 22-1-16,-22 0 1 15,0 0 0-15,0-21-1 16,21 21 0-16,-21-21 0 0,0 21 1 16,21 0-1-16,-21-21 0 0,0-1 0 15,21 1 0 1,-21 0 0-16,0 0 0 15,21 21 0-15,-21-21 0 16,0 21-1 0,0-22 1-1,0 22-1-15,21 0 1 16,-21 0 1 0,0 0 0-1,0 22 0-15,0-22 0 16,0 0 0-16,0 21-1 0,0-21 1 15,22 21 0-15,-22-21 0 16,0 21-1-16,0-21 1 0,0 21 0 16,0-21 0 15,0 0 0-31,0 22 0 0,0-22 0 0,21 21-1 16,-21-21-1-16,0 0 0 15,0 0 2 16,21 0-1-15,-21-21 0-16,0-1 0 16,21 22 0-16,-21-21 0 0,0 0 0 15,22 21 0 1,-22-21 0-16,0 21-1 0,0-21 1 16,20 21-1-16,-20-22 0 15,22 22 1 1,-22 0 1-16,0 0 0 15,0 22 0-15,0-22 0 16,20 21-1-16,-20-21 1 0,0 21 0 16,0-21 0-16,0 0 0 15,0 21 0-15,0-21 0 0,0 21 0 16,0-21 0-16,0 0 0 0,0 22-1 0,0-22 0 16,0 0 0-16,22 0-1 15,-22 0 0 1,0-22 1-16,21 22 0 15,-21-21 0-15,22 21 0 16,-22-21 0-16,0 0-1 0,20 21 1 0,-20-21-1 16,22 21 0-16,-22-22 0 15,21 22 1-15,-21 0-1 16,0-20 0 0,21 20 0-16,-21 0 0 0,21 0 1 0,-21 20 0 15,0-20 1-15,0 0 0 0,21 22 0 16,-21-22 0-16,0 21 0 15,0-21 0-15,0 21 1 0,0-21-1 0,0 0 0 16,0 21 0-16,0-21 0 16,0 21-1-16,0 1 0 0,0-22 1 15,21 21-2-15,-21-21 0 16,0 21-2-16,0-21-5 0,0 0-4 0,0 21-12 16,-21-21-22-16,21 0-19 15,0 0-8-15,0 0-1 0,0 22 2 16,0-22 10-16</inkml:trace>
          <inkml:trace contextRef="#ctx0" brushRef="#br0" timeOffset="780.8">1673-9621 21 0,'0'0'47'0,"0"0"6"0,0 0 0 16,0 0-3-16,0 0-15 0,0 0-10 15,0 0-9-15,0 0-5 0,0 0-2 16,0 23-2-16,0-23 0 0,0 20 0 15,0-20 1-15,22 22 0 0,-22-22 1 16,0 20 0-16,0 1-1 0,0 1 0 16,0-1-1-16,0 0 1 0,0 0-1 15,0 21-1-15,0-20 0 16,0-1-1-16,0 21 0 0,0-20-1 0,-22 20 0 16,22-21-1-16,0 0 1 0,0 0-2 15,0 0 0-15,0 1 0 0,0-1 0 0,0 1-2 16,0-2 1-16,0 2-1 15,0-2-1-15,0-20 0 16,0 0 0-16,22 0 1 16,-22 0 1-16,20-20 0 15,2 20-1 1,-22-22-1-16,21 22 1 0,0 0 0 16,-21-20-1-16,21 20 1 0,-1 0 1 15,-20 0-1 1,0 0 1-16,22 20 0 0,-22-20 0 15,22 0 1-15,-22 22 0 0,0-22 0 16,0 0-1-16,0 20 2 0,21 2 0 16,-21-22-1-16,0 21 1 0,0-21-1 0,-21 21 1 15,21-21-1-15,0 21-1 0,-22 0-1 16,22-21-1 15,0 0-4-31,-22 22-2 0,22-22-3 0,-20 0-3 0,20 0-6 0,-21 0-7 16,21-22-19-16,0 22-16 0,-21 0-8 0,21 0-1 15,0-21 2-15,0 21 8 0</inkml:trace>
          <inkml:trace contextRef="#ctx0" brushRef="#br0" timeOffset="1015.11">2096-9048 47 0,'0'0'58'15,"0"20"5"-15,22-20 2 0,-22 22-12 0,0-22-22 16,0 21-12-16,0-21-9 0,0 21-4 16,0 0-4-16,0-21-7 0,0 0-11 15,0 21-19-15,0-21-16 0,0 0-9 16,0 0-2-16,0 0 2 0,0 0 10 15</inkml:trace>
          <inkml:trace contextRef="#ctx0" brushRef="#br0" timeOffset="1186.95">2160-9239 28 0,'0'-22'70'0,"0"2"10"0,0 20 5 15,0-22 5-15,0 22-28 16,0-20-24-16,0 20-16 0,0 0-13 0,0 0-11 15,0 0-12-15,0 0-24 0,0 0-26 16,0 0-12-16,0 20-5 16,21-20 2-16,-21 0 6 0,0 22 21 0</inkml:trace>
          <inkml:trace contextRef="#ctx0" brushRef="#br0" timeOffset="1687.06">2329-9048 10 0,'0'0'55'0,"0"0"6"16,0 20 4-16,0-20 2 15,0 22-22-15,0-22-18 0,0 21-11 16,21-21-5-16,-21 21-5 0,0-21-1 0,0 21-2 15,0-21-1-15,22 21 0 0,-22 1 0 16,0-22-1-16,22 0-1 0,-22 21 1 16,20-21 0-16,-20 0 0 0,0 0 1 15,21 0-1-15,-21 0 1 0,0 0 0 16,0-21 0-16,22 21-2 0,-22-22 1 16,0 1 0-16,0 0-1 0,0 0 1 15,0 0-1 1,0-1 1-16,0 2 1 0,-22-2 0 0,22 2 3 15,0 20 2-15,-21-22 1 16,21 22 0-16,0 0-1 0,-20-21-1 16,20 42-3-16,0-21-1 0,-22 0-1 15,22 22-1-15,0-22 1 0,0 20-1 16,0 2 1-16,0-2 1 0,0 2 1 0,0-1 2 16,0 0 2-16,22-21 2 15,-2 21 1-15,-20 0 0 0,21 1 1 16,1-22-2-16,-2 21-2 0,2-21-2 15,-2 21-2-15,-20-21-6 0,22 0-11 0,0 21-33 16,-22-21-24-16,21 0-13 0,-21 0-6 16,0 0 0-16,-21 0 10 0,-1 0 31 15</inkml:trace>
        </inkml:traceGroup>
      </inkml:traceGroup>
    </inkml:traceGroup>
    <inkml:traceGroup>
      <inkml:annotationXML>
        <emma:emma xmlns:emma="http://www.w3.org/2003/04/emma" version="1.0">
          <emma:interpretation id="{7C661E9C-8C04-451D-AC30-12973436F8BC}" emma:medium="tactile" emma:mode="ink">
            <msink:context xmlns:msink="http://schemas.microsoft.com/ink/2010/main" type="paragraph" rotatedBoundingBox="1098,8940 4644,8828 4676,9831 1130,99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AA40E-0401-4444-BFF4-DE6C07BE2893}" emma:medium="tactile" emma:mode="ink">
              <msink:context xmlns:msink="http://schemas.microsoft.com/ink/2010/main" type="line" rotatedBoundingBox="1098,8940 4644,8828 4676,9831 1130,9944"/>
            </emma:interpretation>
          </emma:emma>
        </inkml:annotationXML>
        <inkml:traceGroup>
          <inkml:annotationXML>
            <emma:emma xmlns:emma="http://www.w3.org/2003/04/emma" version="1.0">
              <emma:interpretation id="{A3A9ECB9-A6EA-4B24-A7B9-958389145451}" emma:medium="tactile" emma:mode="ink">
                <msink:context xmlns:msink="http://schemas.microsoft.com/ink/2010/main" type="inkWord" rotatedBoundingBox="1108,9268 1309,9261 1330,9937 1130,994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624.33">571-7693 30 0,'0'0'48'0,"0"0"6"0,0 0 1 16,0 0-6-16,0 0-17 0,22 0-10 15,-22 0-6-15,0 0-3 0,20 0-1 16,-20 0-2-16,0 0 0 16,22 0-1-16,-22 0 1 0,21 0-2 0,-21-22-2 15,22 22 0-15,-22-21-2 0,20 21-2 16,2-21 0-16,-22 0-1 0,22 0 0 16,-22-1-1-16,0 1 1 0,20 0-1 15,-20 0 1-15,0 0-1 0,0 0 0 16,0-1 0-16,0 1 1 0,0 0-1 0,-20 0 2 15,20 21 0-15,0-21 3 0,-22 21 1 16,22-22 1-16,-22 22 1 16,22 0-1-16,0-21-2 0,-20 21 0 15,20 0-2-15,-22 0-1 0,22 21-2 16,-21-21 0-16,21 22 0 0,0-1 0 16,-22 0 0-1,22 0 1-15,0 0-1 0,-20 1 0 16,20-1 1-16,0 21-1 0,0-21 1 0,0 22 0 0,0-22 0 0,0 21 0 15,0-21 0-15,0 22-1 0,0-22 1 0,0 21 0 16,0-21-1-16,0 22 0 16,0-22 0-16,0 0 0 0,0 0 0 31,0 0-4-31,0 0-4 0,0-21-9 0,20 22-18 0,-20-1-25 0,0-21-11 0,0 0-4 16,0 0 1-16,0 0 6 0,0-21 18 15</inkml:trace>
        </inkml:traceGroup>
        <inkml:traceGroup>
          <inkml:annotationXML>
            <emma:emma xmlns:emma="http://www.w3.org/2003/04/emma" version="1.0">
              <emma:interpretation id="{0D3B0014-D77B-4227-8BAB-770192564EBF}" emma:medium="tactile" emma:mode="ink">
                <msink:context xmlns:msink="http://schemas.microsoft.com/ink/2010/main" type="inkWord" rotatedBoundingBox="1551,8932 3508,8870 3539,9843 1582,990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968.01">1101-8265 29 0,'0'21'52'0,"0"-21"4"0,0 21 3 0,0 0-9 31,0 0-20-31,-21 1-13 0,21-1-7 16,0 0-5-16,0 0-4 0,-21 0-6 0,21 0-11 0,0 1-15 0,-21-1-14 16,21 0-7-16,0 0-3 0,-22-21 2 15,22 21 9-15</inkml:trace>
          <inkml:trace contextRef="#ctx0" brushRef="#br0" timeOffset="3499.12">1121-7630 35 0,'0'0'57'16,"0"21"6"-16,-20-21 3 0,20 0-7 0,0 21-22 0,0-21-14 0,0 22-9 0,0-22-5 15,0 21-3-15,0-21-3 0,0 21-1 31,0-21-1-31,0 21 0 0,0 0 0 32,20-21 0-32,-20 21 1 0,0-21 1 0,21 0-1 0,-21 21 2 0,22-21-2 0,-22 0 2 0,21 0-1 15,-21 0-1-15,20 0 1 0,-20-21-1 16,22 21 0-16,-22-21 0 0,0 21-1 16,21-21 0-16,-21 0-1 15,0 21 1-15,0-21-1 0,0 0 1 0,0-1-1 16,0 1 3-16,-21 21 1 0,21-21 1 15,-22 21 2-15,22 0 0 0,-20 0-1 32,-1 0 0-32,21 0-2 0,-22 0-2 0,1 21-1 0,1 0-4 15,20 1-4-15,0-22-6 0,-21 21-13 0,21 0-22 16,0-21-17-16,0 21-7 16,21-21 0-16,-21 21 3 0,0-21 10 15</inkml:trace>
          <inkml:trace contextRef="#ctx0" brushRef="#br0" timeOffset="3874.04">1334-7778 37 0,'0'0'61'15,"0"0"4"-15,0 0 4 0,0 21-6 16,0-21-25-16,0 0-16 16,0 21-9-16,0 0 2 15,21 1-9-15,-21 20 6 16,0-42-5-16,0 21 0 0,0 0 0 0,0 0-1 16,22 1-1-16,-22-1-1 0,0 0-1 15,0 0-2-15,0-21 0 0,0 0 0 16,0 21-1-16,0-21 1 0,0-21-1 15,20 21 0-15,-20-21 1 16,0 0-2-16,22 0 1 16,-22-1-1-16,0 1 0 0,21 0-4 15,-21 21-5-15,0-21-5 0,21 0-14 16,-21 21-21-16,0 0-13 0,0-21-6 16,0 21 1-16,0 21 3 0,0-21 12 15</inkml:trace>
          <inkml:trace contextRef="#ctx0" brushRef="#br0" timeOffset="4280.21">1630-7651 21 0,'0'21'62'0,"0"-21"7"15,0 0 3-15,0 21 3 0,0-21-26 16,0 21-22-16,21-21-13 0,-21 22-7 16,0-22-3-16,0 21-2 0,22-21-1 15,-22 21-1-15,22-21 0 0,-2 21 0 16,2-21 0-16,-1 0 1 16,0 0 0-16,-21-21-1 0,21 21 1 15,-21-21 0-15,20 21-1 16,-20-21 1-16,0-1-1 0,22 1 1 0,-22 0-1 15,0 0 0-15,0 0 1 0,-22 21 0 16,22-21 3-16,0-1 1 0,-20 22 1 16,20 0 1-16,-21 0 0 0,0 0 0 15,21 0-2-15,-21 0-2 0,-1 22-1 16,22-1-1-16,-20-21-2 0,-2 21-1 16,22 0-6-16,0-21-6 0,-22 21-18 0,22-21-21 15,0 21-15-15,0-21-6 16,0 0 0-16,0 0 6 0,0 0 15 15</inkml:trace>
          <inkml:trace contextRef="#ctx0" brushRef="#br0" timeOffset="4873.89">2203-7842 12 0,'0'0'57'0,"20"0"7"0,-20 0 5 15,0 0 2-15,0 21-21 0,0-21-19 16,0 22-11-16,0-22-7 0,22 21-4 16,-22 0-3-16,0-21-2 0,0 21-1 15,0 0-2-15,0 1-5 0,0-1-7 16,0-21-22 0,0 21-21-16,0-21-11 0,-22 0-5 0,22 0 0 0,0 0 6 15</inkml:trace>
          <inkml:trace contextRef="#ctx0" brushRef="#br0" timeOffset="5092.87">2266-8159 28 0,'0'0'62'0,"0"-22"6"0,0 22 2 15,0 0 0-15,0 0-32 0,-21-21-23 0,21 21-16 16,0 0-15 0,0 0-18-16,0 0-18 0,0 21-8 0,0-21 0 15,0 0 1-15,0 22 9 0</inkml:trace>
          <inkml:trace contextRef="#ctx0" brushRef="#br0" timeOffset="4639.58">1864-8435 39 0,'0'0'57'16,"0"0"5"-16,0 21 5 0,0-21-9 15,0 22-20-15,21-1-12 16,-21 0-6-16,0 21-3 0,0-20-3 0,21 20-1 15,-21-21-1-15,0 21-1 0,21 1-1 16,-21-1-1-16,0-21 0 31,22 22-1-31,-22-1-2 0,0 0-1 0,20-20-2 0,-20 20 0 0,0-21-2 0,0 21 0 16,22-20-3-16,-22-1-3 0,0 0-7 16,0 0-11-16,0 0-20 0,0-21-22 15,0 22-11-15,0-22-2 0,0 0 3 16,20 0 9-16</inkml:trace>
          <inkml:trace contextRef="#ctx0" brushRef="#br0" timeOffset="5545.65">2372-7926 16 0,'0'0'59'0,"22"0"5"16,-22 0 5-16,0 21 2 0,0-21-24 15,0 21-19-15,20-21-10 16,-20 21-5-16,0 0-2 0,0 0-2 0,0-21-1 15,21 22-2-15,-21-1-1 0,0 0-1 16,0 0-2-16,0 0 0 0,22-21-1 16,-22 22-1-16,0-1 0 15,20-21 0 1,-20 0 1-16,0 0 0 16,22-21-1-16,-22 21 1 0,0-22-1 15,20 22 0-15,-20-21 0 0,22 0 0 16,0 21 0-1,-22-21 1-15,0 21 0 16,21 0 2-16,-21 0 2 0,0 0 2 16,20 21 2-16,-20-21 0 0,0 0 1 15,22 21 0-15,-22 0-2 16,0-21-3-16,0 22 0 0,0-1-2 0,20 0-1 16,-20 0-1-16,0 0-1 0,0 0-4 15,0 1-6-15,0-1-9 0,0-21-25 16,0 0-24-16,0 21-12 0,0-21-3 15,0 0 1-15,0-21 8 0,0 21 24 16</inkml:trace>
          <inkml:trace contextRef="#ctx0" brushRef="#br0" timeOffset="5983.01">2775-7715 38 0,'0'0'59'0,"20"22"4"0,-20-22 4 15,0 0-6-15,0 0-23 0,22 0-15 16,-22 0-7-16,20 0-3 0,-20 0-4 16,22 0-2-16,-22 0-1 0,21-22-1 15,-21 22-2-15,22-21-2 0,-22 21 1 16,20-21-2-16,-20 21 1 15,0-21-1-15,0 0 1 0,0-1-2 16,0 1 0-16,0 21-1 0,0-21 1 16,-20 21 0-16,20-21 0 0,0 21 0 15,-22 0 0-15,22 0 0 32,0 0 0-32,-21 0 0 0,21 0 0 0,0 21 1 0,-22 0 0 0,22-21 2 0,0 21 0 15,0 1 1-15,0-1 1 0,0 0 0 16,0 0 0-16,0 0-1 0,0 1 0 15,22-1-1-15,-22 0 0 0,21 0-1 16,-21 0 0-16,22-21-1 0,-22 21-6 16,20-21-21-16,2 0-25 0,-22 0-14 15,21 0-6-15,-21 0-5 0,21-21 5 16,-21 21 19-16</inkml:trace>
        </inkml:traceGroup>
        <inkml:traceGroup>
          <inkml:annotationXML>
            <emma:emma xmlns:emma="http://www.w3.org/2003/04/emma" version="1.0">
              <emma:interpretation id="{4437A4CC-DE01-44A8-9C22-57B8F6903309}" emma:medium="tactile" emma:mode="ink">
                <msink:context xmlns:msink="http://schemas.microsoft.com/ink/2010/main" type="inkWord" rotatedBoundingBox="4060,8846 4644,8828 4673,9736 4089,9755"/>
              </emma:interpretation>
            </emma:emma>
          </inkml:annotationXML>
          <inkml:trace contextRef="#ctx0" brushRef="#br0" timeOffset="6935.91">3558-7757 13 0,'0'0'45'0,"0"0"6"0,0 21 2 16,0-21-3-16,-22 0-13 0,22 21-12 15,0-21-6-15,0 0-6 0,0 22-3 16,22-22-2-16,-22 21-1 0,0 0 0 16,0-21-2-16,21 21 2 0,-21-21-2 15,0 21 0-15,22-21-1 0,-22 0-1 16,20 21 0-16,2-21-1 0,-22 0 0 15,20-21 0-15,-20 21 0 0,22 0-1 16,-22-21 0-16,21 0 0 0,-21 0 0 16,22 0 0-16,-22-1-1 15,0 1 0-15,-22 0 0 0,22 21 3 16,0-21 0-16,-21 21 1 0,21 0 0 16,-22 0 1-16,2 0-1 0,20 21-2 15,-22-21 0-15,22 21-1 0,-20 0 0 16,20-21-2-16,-22 22-4 15,22-1-4-15,0-21-9 0,0 21-19 0,0-21-18 16,0 0-10-16,0 0-3 0,0 0 3 16,22-21 7-16</inkml:trace>
          <inkml:trace contextRef="#ctx0" brushRef="#br0" timeOffset="7826.6">4066-7778 48 0,'0'0'61'0,"21"21"5"16,-21-21 4-16,0 21-12 0,0 0-22 0,0-21-15 15,0 22-9-15,22-1-5 16,-22 0-3-16,0-21-3 0,0 21-4 15,0-21-10-15,0 0-19 0,0 0-20 16,0 0-10-16,0 0-5 0,0 0 2 0,0-21 5 16</inkml:trace>
          <inkml:trace contextRef="#ctx0" brushRef="#br0" timeOffset="7967.16">4109-8032 24 0,'0'0'56'0,"0"0"4"0,0 0 0 0,0-22-7 16,0 22-46-16,0 0-35 0,-22 22-17 16,22-22-10-16,0 0-2 0,0 0 4 15</inkml:trace>
          <inkml:trace contextRef="#ctx0" brushRef="#br0" timeOffset="7545.14">3663-8498 3 0,'0'0'31'0,"0"21"5"0,0-21-1 16,0 0-1-16,0 21-2 16,0-21-4-16,0 0-3 0,0 21-4 0,0-21-2 15,22 21-2-15,-22-21-1 0,0 22-2 16,0-1 0-16,0-21-1 0,0 21 0 16,21 0 0-16,-21 22 1 15,0-22-2-15,0 0 1 0,22 21 0 0,-22 1 0 16,20-22-1-16,-20 21-1 0,0 0 1 15,22 1-1-15,-22-1-2 0,21-21-2 16,-21 22-1-16,0-1-2 0,21-21-1 16,-21 22-2-16,0-22 0 15,21 0 0-15,-21 0-1 0,0 0 1 0,21 1-1 16,-21-1 1-16,0 0-1 0,0-21 1 16,0 21-1-16,0-21-1 15,0 0-4-15,0 0-5 0,0 0-9 16,0 0-14-16,0-21-23 15,-21 21-17-15,21 0-6 0,0-21 1 16,0 21 5-16,0 0 13 0</inkml:trace>
        </inkml:traceGroup>
      </inkml:traceGroup>
    </inkml:traceGroup>
    <inkml:traceGroup>
      <inkml:annotationXML>
        <emma:emma xmlns:emma="http://www.w3.org/2003/04/emma" version="1.0">
          <emma:interpretation id="{832AE3D0-679A-4E2E-854D-8B5E67D8A182}" emma:medium="tactile" emma:mode="ink">
            <msink:context xmlns:msink="http://schemas.microsoft.com/ink/2010/main" type="paragraph" rotatedBoundingBox="1125,10334 4550,10115 4627,11326 1203,115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0F6749-4C55-45D0-8978-1FFAA65244FA}" emma:medium="tactile" emma:mode="ink">
              <msink:context xmlns:msink="http://schemas.microsoft.com/ink/2010/main" type="line" rotatedBoundingBox="1125,10334 4550,10115 4627,11326 1203,11544"/>
            </emma:interpretation>
          </emma:emma>
        </inkml:annotationXML>
        <inkml:traceGroup>
          <inkml:annotationXML>
            <emma:emma xmlns:emma="http://www.w3.org/2003/04/emma" version="1.0">
              <emma:interpretation id="{2B343E30-76EE-48EF-A107-1A2D39C8C085}" emma:medium="tactile" emma:mode="ink">
                <msink:context xmlns:msink="http://schemas.microsoft.com/ink/2010/main" type="inkWord" rotatedBoundingBox="1146,10665 2955,10549 3011,11429 1203,11544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9904.19">635-6466 12 0,'0'0'40'0,"0"0"5"0,0 0 1 0,0 0-4 16,0-21-10-16,0 21-8 0,0 0-7 15,0 0-4-15,0 0-2 0,0 0-1 16,0 0-1-16,0 0 0 0,0 0 1 16,0 0-2-16,0 0 0 0,0 0 0 15,0 0-2-15,0 0-1 0,0 0-1 16,0 0-1-16,0 0 0 0,21 0-1 16,-21 0 0-16,0 0-1 0,0 0 0 15,22 0 0-15,-22 0 0 0,20-21-1 16,-20 21 1-16,22-21 0 15,-22 0-1-15,22 21-1 16,-22-22 1-16,0 2-1 0,0 20 0 16,0-22 1-16,0 1 0 0,-22-1 0 15,22 22 1-15,0 0 0 16,-22-20 1-16,22 20 0 0,0 0 1 16,-20 0 0-16,20 0 1 0,-22 0-1 15,22 0-2-15,0 0 0 0,-21 0 0 16,21 0-2-16,0 20 1 15,-22-20 0-15,22 22 0 16,0-1 0-16,0 1 1 16,0-2 0-16,0 2 0 15,0-1 0-15,0 0 1 0,0 0 0 16,0-21 0-16,0 21 1 0,0 1 0 16,0-2-1-16,22 2 0 0,-22-2 0 15,0-20-1-15,0 23-1 0,0-3 1 16,21-20-1-16,-21 22 1 0,0-22 0 15,22 0 1-15,-22 0 0 0,0 0 1 16,20 0 0-16,-20 0 0 0,22 0 0 16,-22-22 0-16,22 22-1 0,-22 0-1 15,0-20 0-15,20-3 0 16,-20 23-1-16,21-20 0 0,-21-2 1 16,21 2-1-16,-21-2 0 15,21 1 0-15,-21 0 0 16,0 21 0-16,22-21 0 15,-22 21 1 1,0 0 0-16,0 0 1 16,0 21-1-16,0-21 1 0,0 0 0 15,0 0 1-15,0 21-1 0,0-21 1 16,21 21-1-16,-21-21 1 0,0 22-1 16,0-2 1-16,21-20 0 0,-21 22-1 15,0-22 1-15,0 20 0 0,0-20-2 16,0 23 1-16,0-23-2 0,21 0 0 15,-21 20 1-15,0-40 0 32,22 20 0-32,-22 0 0 0,0-23-1 0,20 3 1 0,-20-2-1 15,22 2 0-15,-22-2-1 16,20 1 1-16,-20 0 0 0,22 0-1 16,-22 21 0-16,0-21 1 0,21 21 0 15,-21 0-1-15,0-22 1 0,0 22 1 16,22 0-1-16,-22 0 1 0,0 0 1 15,0 0-1-15,0 22 1 16,20-22 0-16,-20 21 0 0,0-21 0 16,0 21 0-16,22-21 0 0,-22 21 0 15,0 0 0-15,0 1 0 0,0-22 0 16,0 20 0-16,0 2 0 0,0-2-1 16,0-20-2-16,0 23-5 0,0-23-8 15,0 20-15-15,0-20-26 0,0 0-19 16,0 0-8-16,0 0-2 0,0 0 6 15,0 0 14-15</inkml:trace>
          <inkml:trace contextRef="#ctx0" brushRef="#br0" timeOffset="11232.05">1312-6382 10 0,'0'0'45'0,"0"0"4"0,0-20 2 0,21 20-3 16,-21 0-17-16,0-22-12 0,0 22-9 16,22-20-3-16,-22 20-4 0,0-22 0 15,0 1 0-15,0 21-1 0,21-21 2 16,-21 0 0-16,0 21 1 0,0-21 2 15,0 21 1-15,-21-22 1 0,21 22 2 16,0-20 1-16,0 20 1 0,0 0 0 16,0 0 0-16,-22 0-2 0,22 0-2 15,0 0-2-15,-21 0-3 0,21 0-1 16,0 0-2-16,0 20-1 0,0-20 1 16,-21 22-1-16,21-1 1 0,0 0 0 15,0 0-1-15,0 0 1 16,0 1-1-16,0-2 1 0,0-20 0 15,21 22-1-15,-21-2 1 0,0-20 0 16,0 23 0-16,21-23 0 0,-21 20 0 16,0-20 0-16,22 22 0 0,-22-22 0 15,21 0 0-15,-21 0 0 16,21 0 0-16,-21 0 0 0,21-22 0 16,-21 22 0-16,0-20 0 15,22 20-1-15,-22-23 1 0,0 3-1 16,20 20 0-16,-20-22 0 0,0 2 0 15,0 20 1-15,22-22-1 0,-22 1 0 16,0 0 0 0,20 21-1-1,-20 0 0-15,0-21 1 16,0 21-1-16,22 0 1 31,-22 0 1 0,0 0 0-31,0 0 0 16,0 0 1-16,0 21 1 0,0-21 2 16,0 0 1-16,0 0-1 0,0 0 1 15,0 0-1-15,0 0-1 16,-22 0-2-16,22 21-1 0,0-21 1 0,0 0-1 16,-20 21 0-16,20-21 0 0,0 22-1 15,0-2 1-15,0 2 0 16,0-2-1-16,0 3 0 15,0-3 0-15,20-20 0 0,-20 22 0 16,0-22-1-16,22 0 1 0,-1 0 0 16,1 0 1-1,-2 0-1-15,-20-22 0 16,22 22 1-16,-22 0 0 16,0-20-1-16,20 20 1 0,-20 0 1 15,0 0 0-15,0 0 2 0,0 0 1 16,0 0 2-16,0 0 0 0,0 0-1 15,0 0 0-15,0 0-1 16,0 0-2-16,0 0-1 0,0 0-1 0,0 0 0 16,22 0-1-16,-22 20 0 15,21-20 0 1,-21 0-1-16,22 0 1 0,-2 0 0 16,2 0 0-1,-22-20-1-15,22 20-1 16,-22 0-3-16,20-23-2 0,-20 3-1 15,0 20-1-15,21-22 0 0,-21 22 1 16,-21-20 2-16,21-2 2 16,0 22 2-16,-20-21 1 0,20 21 2 0,0 0 2 0,-22-21 0 31,0 21 0-31,22 0-1 0,-20 21 1 0,20-21-2 16,-22 21-1-16,22-21-1 0,0 22 1 15,0-22-1-15,0 20-2 0,0 2-1 16,0-22-4-16,0 20-1 0,22-20-1 0,-22 23 0 15,0-23 1-15,0 20 3 0,20-20 2 16,-20 22 4-16,0-22 2 0,0 20 4 16,0-20 3-16,0 22 4 15,0-22 3-15,0 21 2 0,0 1 0 16,-20-22 1-16,20 20 0 0,-22 1-2 0,22 1-1 16,-21-2-1-16,21 2-1 15,-22 21-1-15,2-23-2 0,20 2-2 16,-22-2-1-16,22 3-3 0,-20 18-2 15,20-20-2-15,-22 0-1 0,22 1-1 16,0-22-2-16,-21 21-4 0,21 0-6 0,0-21-6 16,21 0-9-16,-21 0-8 0,0 0-18 15,0 0-23-15,0 0-11 0,22-21-1 16,-22 21 2-16,20-21 8 16,-20-1 19-16</inkml:trace>
          <inkml:trace contextRef="#ctx0" brushRef="#br0" timeOffset="11513.24">2010-6487 16 0,'0'0'59'0,"22"0"6"0,-22 21 4 16,0 1 1-1,0-22-24-15,0 20-21 0,0 2-12 0,0-22-6 16,0 20-4-16,0-20-5 0,0 23-4 16,-22-23-7-16,22 0-17 0,0 0-20 15,0 0-10-15,0 0-2 16,0-23 0-16,0 23 5 0</inkml:trace>
          <inkml:trace contextRef="#ctx0" brushRef="#br0" timeOffset="12122.23">2222-6444 27 0,'0'20'61'0,"0"-20"6"16,22 0 3-16,-22 0 2 0,0 22-26 15,0-22-19-15,22 0-9 0,-22 0-4 0,0 20-3 16,0-20-2-16,20 0-1 16,-20 0-2-16,21 23-1 0,-21-23-1 0,0 0-2 15,21 0 0-15,-21 20-1 16,21-20 0-16,-21 0 0 15,22-20-1-15,-22 20-1 16,0-23-2-16,0 23-1 0,0-20-4 16,0 20-2-16,0-22-2 0,0 2-1 15,-22 20 0-15,22-22 1 0,0 22 2 16,-21-21 4-16,21 21 3 0,-21-21 3 16,21 21 3-16,0 0 2 0,-21 0 2 15,21 0 0-15,0 21 2 0,0-21-1 0,-20 0 1 16,20 21 0-16,0 1 0 15,20-22 1-15,-20 20 0 0,0-20 0 0,21 22 0 16,-21-2-2-16,0-20 0 16,21 23-3-16,0-23-1 0,-21 20-2 0,22-20-5 15,-1 22-13-15,-21-22-34 0,21 0-19 16,-21-22-11-16,21 22-5 16,-21 0 2-16,0 0 10 0</inkml:trace>
        </inkml:traceGroup>
        <inkml:traceGroup>
          <inkml:annotationXML>
            <emma:emma xmlns:emma="http://www.w3.org/2003/04/emma" version="1.0">
              <emma:interpretation id="{4B1BC10E-F47A-4814-B8AF-FA3AC792BF4E}" emma:medium="tactile" emma:mode="ink">
                <msink:context xmlns:msink="http://schemas.microsoft.com/ink/2010/main" type="inkWord" rotatedBoundingBox="3698,10170 4550,10115 4602,10923 3749,10978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2856.45">3260-6592 46 0,'0'0'59'16,"0"0"4"-16,0 20 3 0,0-20-12 0,-22 0-22 15,22 0-15-15,0 0-6 0,0 22-4 16,0-22-1-16,0 0-2 0,0 21 1 16,0-21-1-16,0 21 1 0,0-21-1 15,0 21 1-15,0 0-2 16,0-21 0-16,22 22 0 0,-22-22-1 0,22 20 0 15,-22-20 0-15,0 0-1 0,20 22 0 16,1-22 0-16,-21 0 0 0,21-22 0 16,-21 22 0-16,21-20-1 0,-21-2 1 15,22 1-1-15,-22 0 1 0,0 0-1 16,0 0 0-16,0-1 1 16,-22 2 0-16,22-2 1 0,-21 22 2 15,0 0 2-15,21 0 1 0,-21 0 1 16,1 0 0-16,-2 22-1 0,0-2-2 15,22 2-1-15,-20-1-1 0,20 0-2 16,-22 0 0-16,22 0-3 0,0 1-3 16,0-22-7-16,0 20-10 0,0-20-22 15,22 0-20-15,-22 0-9 0,20-20-3 16,-20 20 4-16,22-22 8 0</inkml:trace>
          <inkml:trace contextRef="#ctx0" brushRef="#br0" timeOffset="13200.21">3387-7185 11 0,'0'0'52'0,"0"0"6"15,0 20 5-15,0-20 0 0,0 0-16 16,0 22-14-16,0-22-9 0,0 21-4 16,0 0-1-16,0 0 0 0,21 1 0 15,-21-1 0-15,0 21 0 0,0-22 0 16,0 23 0-16,21-1-2 0,-21-20-3 16,0 21-2-16,21-1-4 0,-21 1-2 15,0-22-2-15,0 21-1 0,22 0-2 16,-22-21 0-16,0 1-1 0,0-2-1 15,0 2-4-15,20-1-6 0,-20 0-9 16,0-21-13-16,0 0-25 0,0 21-21 16,-20-21-7-16,20 0 0 0,0 0 5 15,0 0 12-15</inkml:trace>
          <inkml:trace contextRef="#ctx0" brushRef="#br0" timeOffset="13669">3641-6402 24 0,'20'0'54'16,"-20"0"5"-16,0 0 5 0,22 0-2 0,-22 0-21 15,0-22-14-15,0 22-9 0,21 0-4 16,-21-20-3-16,0 20-2 0,22-22-2 15,-22 22-2-15,0-21 0 0,20 21-2 16,-20-21 0-16,0 0-2 0,0 21 1 16,0-21-1-16,22-1-1 0,-22 22 1 0,-22-20 0 15,22 20 0-15,0-22 0 16,0 22 1-16,0-21 1 0,0 21 0 0,-20 0 1 16,20 0-1-16,0 0 0 15,-22 0-1-15,22 0-1 0,0 21-1 16,-21-21 1-16,21 22-1 15,0-2 1-15,0 2-1 0,0-22 1 0,0 21-1 16,0 0 2-16,0 0-1 16,0 0 1-16,0-21 0 0,21 22 1 0,-21-2 0 15,0-20 0-15,22 22 0 0,-22-22 0 16,20 0 0-16,2 0 0 0,-22 0-1 16,22 0-1-16,-2 0 1 0,1 0-2 15,-21 0-5-15,21-22-8 0,-21 22-22 16,0 0-25-16,21-20-13 0,-21 20-6 15,0 0 0-15,0 0 7 0,0 0 20 16</inkml:trace>
          <inkml:trace contextRef="#ctx0" brushRef="#br0" timeOffset="13840.81">4000-6508 37 0,'0'0'57'0,"0"21"4"0,0-21 2 16,0 0-9-16,0 21-32 16,0-21-28-16,22 0-24 0,-22 0-17 15,0 22-8-15,0-22-3 0,0 0 4 0,0 0 12 16</inkml:trace>
          <inkml:trace contextRef="#ctx0" brushRef="#br0" timeOffset="13996.81">4000-6847 35 0,'0'-21'70'0,"22"21"6"15,-22-22 2-15,0 22 0 0,0 0-37 16,0 0-32-16,-22 0-35 0,22 0-27 16,0 0-13-16,0 0-5 0,0 22 0 15,0-22 8-15</inkml:trace>
        </inkml:traceGroup>
      </inkml:traceGroup>
    </inkml:traceGroup>
    <inkml:traceGroup>
      <inkml:annotationXML>
        <emma:emma xmlns:emma="http://www.w3.org/2003/04/emma" version="1.0">
          <emma:interpretation id="{23DA65BE-B874-49BC-AF2D-54AE2ED04383}" emma:medium="tactile" emma:mode="ink">
            <msink:context xmlns:msink="http://schemas.microsoft.com/ink/2010/main" type="paragraph" rotatedBoundingBox="1136,11703 3009,11489 3100,12283 1227,124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2B6FCA-3F95-4101-99D7-1A7C026B93C2}" emma:medium="tactile" emma:mode="ink">
              <msink:context xmlns:msink="http://schemas.microsoft.com/ink/2010/main" type="line" rotatedBoundingBox="1136,11703 3009,11489 3100,12283 1227,12498"/>
            </emma:interpretation>
          </emma:emma>
        </inkml:annotationXML>
        <inkml:traceGroup>
          <inkml:annotationXML>
            <emma:emma xmlns:emma="http://www.w3.org/2003/04/emma" version="1.0">
              <emma:interpretation id="{E9BF1D13-B7ED-4BDD-8DE1-42B6B53D807C}" emma:medium="tactile" emma:mode="ink">
                <msink:context xmlns:msink="http://schemas.microsoft.com/ink/2010/main" type="inkWord" rotatedBoundingBox="1136,11703 3009,11489 3100,12283 1227,12498"/>
              </emma:interpretation>
              <emma:one-of disjunction-type="recognition" id="oneOf5">
                <emma:interpretation id="interp9" emma:lang="" emma:confidence="0">
                  <emma:literal>Oli</emma:literal>
                </emma:interpretation>
                <emma:interpretation id="interp10" emma:lang="" emma:confidence="0">
                  <emma:literal>li</emma:literal>
                </emma:interpretation>
                <emma:interpretation id="interp11" emma:lang="" emma:confidence="0">
                  <emma:literal>Ili</emma:literal>
                </emma:interpretation>
                <emma:interpretation id="interp12" emma:lang="" emma:confidence="0">
                  <emma:literal>gli</emma:literal>
                </emma:interpretation>
                <emma:interpretation id="interp13" emma:lang="" emma:confidence="0">
                  <emma:literal>ai</emma:literal>
                </emma:interpretation>
              </emma:one-of>
            </emma:emma>
          </inkml:annotationXML>
          <inkml:trace contextRef="#ctx0" brushRef="#br0" timeOffset="15683.92">742-5175 18 0,'0'0'50'0,"0"22"5"0,0-22 2 0,0 0-3 15,0 0-21-15,0 0-13 16,0 0-8-16,0 0-4 0,20 0-1 15,-20 0 0-15,0 0 1 0,0 0 0 0,21 0 0 32,-21 0 0-32,0-22-1 0,21 22 0 0,-21 0-1 0,21-21-1 15,-21 21-2-15,22-20 0 0,-22-2-1 16,0 22-1-16,21-21 0 0,-21 0 0 16,21-22-1-16,-21 22 0 0,21 0-1 15,-21-21-2-15,0 20 0 0,0 1-1 16,0 0 0-16,0-21-1 0,0 21 2 15,0-1 0-15,0 2 2 0,0-2 1 16,-21 22 1-16,21-21 2 0,0 0 0 16,-21 21 1-16,21 0 1 0,-21-21 0 0,21 21 0 15,0 0-1-15,-22 0-1 16,22 0 0-16,0 0-2 0,0 0 0 16,-21 0-1-1,21 21 1-15,-21-21 0 16,21 21 0-16,0-21 1 0,0 21 2 0,0-21 0 15,-21 22 1-15,21-2 0 0,0 2 1 16,-20-22-1-16,20 43 1 16,0-23 0-16,-22 1 0 0,22 0 0 15,0 22-1-15,-22-22 0 0,22 0-1 16,0 0-1-16,0 22-1 0,-20-22 0 16,20 0-1-16,0 21 0 0,0-21 0 15,0 1 0-15,0 20-1 0,-22-21 1 16,22 0-1-16,0 1 0 0,0-1 1 15,22 0-1-15,-22 0 1 0,0 0 0 16,0 0-1-16,0-21 1 0,20 22-1 0,-20-1 0 16,22-21 0-1,0 21 1-15,-2-21 0 16,1 0 0-16,0 0 0 16,-21-21 0-16,21 21 0 0,1 0-1 15,-1 0 1-15,-21-21-1 0,21 21 1 0,0-22-1 16,1 1 1-1,-2 0-1-15,-20 21 1 0,0-21-1 16,22 21 0-16,-22-21 0 16,20 21-1-1,-20-21 1-15,0 21 1 47,0-22-1 0,0 22 1 0,22 0-1-47,-22 0-1 16,0 0 3-1,0 0 0-15,0 0 2 16,0 0 2-16,0 0 2 15,0 0 0-15,0 0 1 0,0 0-2 16,0 0 0-16,0 0-2 0,0 0-1 0,0 22-1 16,0-22-1-16,0 0-1 0,0 21 0 15,0-21 0-15,0 21 0 0,0 0 0 16,0 0 0 0,0 0-1-16,21-21 0 0,-21 0-3 15,0 22-5-15,0-22-10 16,0 0-18-16,0 0-30 0,0-22-18 15,0 22-8-15,0 0 2 0,0 0 6 16,-21-21 17-16</inkml:trace>
          <inkml:trace contextRef="#ctx0" brushRef="#br0" timeOffset="16230.66">1250-5238 15 0,'20'0'58'0,"-20"0"6"16,0 22 5-16,0-22 2 0,0 20-23 16,0-20-18-16,0 21-12 15,0 1-6 1,21-1-3-16,-21 0-2 0,0 0-2 0,0 0 0 0,0 1-2 0,21-1 0 16,-21 0-1-16,0 0-1 15,0-21 0-15,21 21 0 0,-21 0 0 16,0-21 0-16,22 0 1 0,-22-21-1 15,0 21 1-15,0-21 0 0,21 0 0 16,-21 0-1-16,21-22-3 16,-21 43-4-16,0-21-4 0,0 0-10 15,21 0-22-15,-21 0-18 0,0 21-8 16,0 0-3-16,0-22 3 0,0 22 8 16</inkml:trace>
          <inkml:trace contextRef="#ctx0" brushRef="#br0" timeOffset="16683.68">1567-5005 25 0,'0'0'59'0,"0"0"5"16,20 0 4-16,-20 0-2 0,0 0-25 0,0-21-18 15,0 21-11-15,22 0-5 0,-22-21-3 32,0 21-1-32,20-43-1 0,-20 22-1 0,0 0-1 15,0 0 0-15,0-1 0 16,0 1 0-16,0 1 0 16,0-2 0-1,0 22 1-15,-20 0 0 16,20 0 1-16,0 0-1 15,0 22 1-15,0-22-1 0,-22 0 1 16,22 20 0-16,0 1 0 0,0-21 1 0,0 22 1 16,0-1-1-16,0 0 2 15,0 0-1-15,0-21 1 0,0 21 0 0,22 1-1 16,-22-22 1-16,0 21-1 16,20 0-1-16,-20-21 1 0,22 21-2 15,-22-21-1-15,21 21 0 0,1-21 0 16,-22 0-1-16,20 0-1 0,-20 0-6 0,22 0-12 15,-22 0-27-15,0 0-18 0,0 0-8 16,0-21-4-16,0 21 2 16,0-21 12-16</inkml:trace>
          <inkml:trace contextRef="#ctx0" brushRef="#br0" timeOffset="17199.29">1926-5153 42 0,'0'-22'60'0,"0"22"4"0,22 0 3 15,-22-21-9-15,0 21-23 0,20-20-15 16,-20-2-6-16,0 1-4 0,22 21-1 15,-22-21-1-15,0 0 0 16,20-1-1-16,-20 1-1 0,0 0-1 16,0-43 2-16,0 43-5 0,0 0 0 15,0-21-1-15,0 21 0 0,0-1 0 16,0-20-1-16,-20 21 0 0,20 0 0 16,-22 0 1-16,22-1-1 0,-20 1 0 15,20 1 0-15,-22-2 0 0,22 22-1 16,-21-21 1-16,21 21-2 0,0 0 1 15,-21 0-1-15,21 0 1 16,0 0 0-16,-21 21 0 16,21 21 3-16,0-21 0 15,0 22 1 1,0-22 0-16,0 42 5 0,0-20-5 0,21-1 0 0,-21 0 0 16,0 1-2-16,21 20 1 15,-21-20-2-15,0-22 1 16,0 22-1-1,21-23 0 1,1 86-118-16,-22-106-18 16,0 0 66-16,0 0 5 0,0 21 16 15</inkml:trace>
          <inkml:trace contextRef="#ctx0" brushRef="#br0" timeOffset="17855.49">2137-5196 38 0,'0'0'58'31,"0"0"6"0,43-20 142-15,21-87-164 0,-42 65-40 15,-22-106-1 0,-22 0 0-31,-20 63-3 0,42 85 1 16,-22-21 0-16,22 21 0 0,-21 0 0 15,21 21-1 1,-22 1 3-16,22-2 0 0,-20 1 1 16,20 1 1-16,0-1 2 0,0 0 2 15,-22 22 1-15,22-23 1 0,0 23 0 16,0-1 0-16,0-21-1 0,0 22-1 15,0-22-2-15,0 21-1 0,0 1-1 16,0-22-2-16,0 21 0 0,0-20-1 16,22-2 1-16,-22 44-1 15,20-43 0 1,-20 0 0-16,22 0 0 0,-22 1 0 0,21-22 0 16,-21 21 1-16,22-21-1 15,-22 0 1-15,20 0-1 0,-20 0 1 16,22 0-1-16,0 0 1 0,-2-21-1 15,-20 21 1-15,21 0-1 16,-21-22 0-16,21 22-2 0,-21 0-4 0,0-21-8 16,21 21-13-16,-21 0-25 15,0-21-18-15,0 21-8 0,0 0-1 16,0 0 4-16,0-21 13 0</inkml:trace>
          <inkml:trace contextRef="#ctx0" brushRef="#br0" timeOffset="18089.82">2476-5238 27 0,'0'0'68'0,"0"22"7"0,0-22 3 0,0 0 4 16,0 20-29-16,0 1-23 0,0-21-14 15,0 22-8-15,0-22-5 0,0 21-5 16,0 0-8-16,0-21-19 0,0 0-22 16,0 0-16-16,0 0-7 0,0 0 0 15,0 0 5-15,0 0 15 16</inkml:trace>
          <inkml:trace contextRef="#ctx0" brushRef="#br0" timeOffset="18230.21">2498-5471 41 0,'0'-20'78'0,"0"20"9"0,0-22 4 16,0 22 54-16,0 0-125 0,-22-21-30 15,22 21-34 1,0 0-25-16,0 0-10 0,0 21-81 0,0-21 93 16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29:24.9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5A74C9-4326-4A4A-B971-AE4BF36BB2E8}" emma:medium="tactile" emma:mode="ink">
          <msink:context xmlns:msink="http://schemas.microsoft.com/ink/2010/main" type="inkDrawing" rotatedBoundingBox="1614,5472 1689,6361 1613,6368 1538,5478" semanticType="callout" shapeName="Other">
            <msink:sourceLink direction="with" ref="{F2CE4818-8654-4874-AC09-88433BAC7255}"/>
          </msink:context>
        </emma:interpretation>
      </emma:emma>
    </inkml:annotationXML>
    <inkml:trace contextRef="#ctx0" brushRef="#br0">0 42 20 0,'0'0'41'0,"0"0"4"0,0 0-2 16,0 0-5-16,0 0-8 0,0-21-8 15,0 21-5-15,0 0-3 0,0 0-1 16,0 0 0-16,0 0-1 0,0 0-1 15,0 0 0-15,0 0-1 0,0 0-1 16,0 0-1-16,0-21 0 0,0 21-1 16,0 0-1-16,0 0-1 0,0 0 0 15,0 0-2-15,0 0 0 0,0 0-1 16,0 0-1-16,0 0 0 0,0 0 1 16,0 0 1-16,21 21 0 15,-21-21 1-15,0 0 0 0,0 21 0 16,0-21-1-16,0 0-1 0,0 21-1 15,0 0 0-15,0-21 0 16,0 22 0-16,0-1 0 0,0 0 0 0,0 0-1 16,22 0 0-16,-22 0 1 0,0 22-1 15,0-22 0-15,0 0 0 0,20 0 1 16,-20 1-1-16,0-1 0 0,0 0 0 16,0 21 0-16,22-21 0 0,-22 1 0 15,0-1 0-15,0 0 0 0,0 0 0 16,0 0 1-16,0 1-1 0,0-1 0 15,0 0 0-15,0 0 0 0,0 0 1 16,0 0-1-16,0 1 1 16,0-1-1-16,0 0 0 15,0 0 1-15,0 0-1 16,0 0 1 0,0-21 0-1,0 21 0-15,0-21 0 16,0 22 0-16,0-22 0 0,0 0 0 15,0 21-1-15,0-21 1 0,0 0 0 16,0 0 0 0,0 21-1-16,0-21 1 15,0-21-1 32,0 21-2-31,-22 0-3-16,22 0-6 0,0 0-9 0,0-21-22 15,0 21-20-15,-20 0-8 16,20 0-2-16,0 0 2 0,0 0 8 16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0:12.5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72 25 0,'0'0'61'0,"0"-23"5"15,0 23 3-15,0-25 0 16,0 25-31-16,0 0-26 0,0-24-25 15,0 24-24-15,0 0-17 0,0 0-7 16,0 0-2 0,0 0-44-16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00:39.7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4A3EA12-2D0C-42C3-B768-E2AE40B74061}" emma:medium="tactile" emma:mode="ink">
          <msink:context xmlns:msink="http://schemas.microsoft.com/ink/2010/main" type="writingRegion" rotatedBoundingBox="3681,14247 13276,14379 13265,15187 3670,15055"/>
        </emma:interpretation>
      </emma:emma>
    </inkml:annotationXML>
    <inkml:traceGroup>
      <inkml:annotationXML>
        <emma:emma xmlns:emma="http://www.w3.org/2003/04/emma" version="1.0">
          <emma:interpretation id="{EF9518E0-4593-4D76-A97C-05B83231079F}" emma:medium="tactile" emma:mode="ink">
            <msink:context xmlns:msink="http://schemas.microsoft.com/ink/2010/main" type="paragraph" rotatedBoundingBox="3681,14247 13276,14379 13265,15187 3670,15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EE80CF-C324-4CB3-B820-5E981673F55E}" emma:medium="tactile" emma:mode="ink">
              <msink:context xmlns:msink="http://schemas.microsoft.com/ink/2010/main" type="line" rotatedBoundingBox="3681,14247 13276,14379 13265,15187 3670,15055"/>
            </emma:interpretation>
          </emma:emma>
        </inkml:annotationXML>
        <inkml:traceGroup>
          <inkml:annotationXML>
            <emma:emma xmlns:emma="http://www.w3.org/2003/04/emma" version="1.0">
              <emma:interpretation id="{E3DE3D26-BEBF-48E4-8FE2-D4E0B57568C4}" emma:medium="tactile" emma:mode="ink">
                <msink:context xmlns:msink="http://schemas.microsoft.com/ink/2010/main" type="inkWord" rotatedBoundingBox="8921,14412 9470,14419 9461,15084 8912,150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8392-2617 20 0,'0'0'33'0,"0"0"1"0,0 0 1 0,0 0-2 16,0 0-4-16,0 0-7 0,0 0-6 16,0 0-4-16,0 0-2 0,0 0-2 15,0 0 0-15,0 0 0 0,0 0-1 16,0 0 1-16,0 0-1 0,0 0-1 15,0 0-1-15,0 0-1 0,0 0-1 16,0 0 0-16,0 0-1 0,-24 0 0 16,24 0 0-16,0 0-1 0,0 0 1 15,0 0 0-15,0 0 0 0,0 0 0 16,0 0 0-16,0 0 0 0,0 0 1 16,0 0-2-16,0 0 0 0,0 0 1 15,0 0-1-15,0 0 1 0,0 0 0 16,0 0 0-16,0 0 0 0,0 0 0 15,0 0 0-15,0 0-1 0,0 0 0 16,0 0 0-16,0 0 0 31,0 0 0-31,0 0-2 0,0 0 0 16,0-23 1 0,24 23 0-16,-24 0 1 15,0 0 0 1,0 0 0-16,0 0 1 0,0 0 0 15,0 0 0-15,0 0 0 0,22 0 0 16,-22 0 0-16,0 0-1 16,0-24-1-16,0 24 1 0,25 0-1 15,-25 0 1 1,24-25-1-16,-24 25 1 31,24 0 1-31,-24 0 0 0,0-23 0 16,0 23 0-16,22 0 0 0,-22 0 0 15,0 0-1-15,0-23 0 16,25 23-1-16,-25 0 1 0,0-24-1 16,22 24 0-16,-22-23 0 15,24 23 0 1,-24-25 0-16,24 25 0 16,-24 0 0-1,0-23 0-15,0 23 1 16,0 0-1-16,0-24 0 15,25 24 0-15,-25 0-1 0,0-23 1 16,0 23 1 0,0-23-1-1,0 23-1-15,22 0 1 0,-22-24 0 16,0 24 1 0,0 24-1 46,0-1 1-15,0-23 0-47,0 0 1 0,0 0 0 16,0 23 0-16,0-23 0 0,0 0 0 0,0 0 0 15,0 24-1-15,0-24 0 16,0 23 0-16,0-23 0 15,0 25-1-15,0-25 2 0,0 0-1 16,0 23 1-16,0-23 0 16,0 24 0-16,0-24 0 0,0 23 0 0,0-23-1 15,0 0 1-15,0 23-1 0,0-23 0 16,0 25 0-16,0-1 0 16,0-24 0-16,0 23-1 15,0 0 1-15,0 1-1 16,0-1 1-16,24-23-1 15,-24 25 0-15,0-2 0 16,0 1 0 0,0-24 1-16,0 23-1 0,0 1 1 15,0-24 0-15,0 23-1 0,0-23 1 16,24 25-1-16,-24-2 1 0,0-23-1 16,0 24 0-16,0-1 0 31,0-23 0 16,0 23 0-32,0 2 0 48,0-25 1-16,0 0 1-47,0 0 0 0,0 0 1 15,0 0 1-15,0 0 0 0,0 0 1 0,0 0-2 16,0 0-1-16,0 0 0 0,0 0-1 16,0 0 1-16,-24 0 0 15,24 0 0-15,0 0 0 0,0 0 1 0,0 0 0 16,0 0-1-16,-24 0 1 15,24 0 0-15,0 0 0 0,0 0 1 0,0 0-1 16,-22 0 0-16,22 0 0 0,0 0-1 16,-25 0 0-16,25 0 0 0,0 0-1 15,0 0 0-15,-24 0 1 16,24 0-1-16,0 0 1 0,-24 0 0 0,24 0 0 16,0 0 0-16,0 0-1 0,-22 0 1 15,22 0-1-15,0 0 0 0,-25 0-1 16,25 0 1-16,-22 0 0 15,22 0 0-15,0 0 0 16,0 0 1-16,-24 0 0 0,24 0 0 16,0 0 0-16,0 0-1 15,0 0 0-15,-24 0 0 0,24 0 0 32,0 0-2-17,0 0 0 1,0 0 0-1,24 0 1-15,-24 0-1 16,24 0 1 0,-2 0 1-1,3 0 0-15,-3 0-1 16,2 0 0 0,0 0 1-16,-24-25-1 0,25 25 0 15,-3 0 1-15,2 0-1 16,0 0 0-16,-24 0 1 0,23 0-1 15,1 0 0-15,-1-23 0 16,1 23 0-16,0 0 1 16,0 0-1-1,-1 0 0-15,1 0 0 32,0 0 0-17,-24 0 1 1,0 23-1 46,0-23 1-30,0 0 0-17,0 0 0 1,0 0 0 15,0 0-2-15,0 0 0-16,0 0-5 15,0 0-7-15,-24 0-11 0,24 0-32 16,0 25-20-16,-24-25-11 0,24 0-1 16,0 0 4-16,-23 0 10 0</inkml:trace>
        </inkml:traceGroup>
        <inkml:traceGroup>
          <inkml:annotationXML>
            <emma:emma xmlns:emma="http://www.w3.org/2003/04/emma" version="1.0">
              <emma:interpretation id="{0ADDDADB-0819-4E40-A6A0-FF80C016DBDD}" emma:medium="tactile" emma:mode="ink">
                <msink:context xmlns:msink="http://schemas.microsoft.com/ink/2010/main" type="inkWord" rotatedBoundingBox="10836,14348 11263,14354 11253,15063 10826,15057"/>
              </emma:interpretation>
              <emma:one-of disjunction-type="recognition" id="oneOf1">
                <emma:interpretation id="interp1" emma:lang="" emma:confidence="0">
                  <emma:literal>0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8</emma:literal>
                </emma:interpretation>
                <emma:interpretation id="interp5" emma:lang="" emma:confidence="0">
                  <emma:literal>°</emma:literal>
                </emma:interpretation>
              </emma:one-of>
            </emma:emma>
          </inkml:annotationXML>
          <inkml:trace contextRef="#ctx0" brushRef="#br0" timeOffset="163109.8">10518-2988 3 0,'0'0'14'16,"0"0"2"-16,0 0 6 0,0 0 3 15,0 0 2-15,0 0 0 0,0 0-1 16,0 0-4-16,0 0-3 0,0 0-5 15,0 0-2-15,0 0-1 0,0 0-1 16,0 0-1-16,0 0-1 0,-24 0 0 16,24 0-1-16,0 23 0 0,0-23-3 15,0 0 1-15,0 0-2 0,0 0-1 16,0 0 0-16,0 0 0 0,0 0 0 16,0 0 1-16,0 0 0 15,0 0 1-15,0 0 1 0,0 0 0 0,0 0 1 16,0 0 0-16,0 0 0 0,0 0 0 15,0 0-1-15,0 0-1 0,0 0 0 16,0 0-1-16,0 0 0 0,0 0-1 16,0 0 0-16,0 0 0 0,0 0 0 15,0 0-1-15,-24 0 1 0,24 0 0 16,0 0-1-16,0 0 1 0,0 0 0 16,0 0 0-16,0 0 1 0,0 0 0 15,0 0 0-15,0 0 0 0,0 0 0 16,-23 0-1-16,23 0 1 0,0 24-1 15,0-24-1-15,0 0 1 0,0 0-1 16,-24 0 0-16,24 0 0 16,-22 23 0 15,22-23 0-31,-24 0-1 16,24 23 0-16,0 2 0 31,-25-25 1-31,25 24-1 15,0-24 1-15,0 23-1 16,-22-23 0-16,22 23 0 16,0-23 1-16,0 24-1 15,0-1 0-15,-24-23 0 16,24 25 0-16,0-2 0 16,0 1 0-1,0-1 0 1,-24-23 0-16,24 24 0 15,0-1 0 1,0 2 0 0,0-2 0-1,0 1 0 1,0-24 1-16,0 23-1 16,0-23 1-16,0 23-1 0,0-23 1 15,0 0 1-15,0 25-1 0,0-25 1 16,0 24 0-16,0-24 0 0,0 0-1 15,24 23 0-15,-24-23 0 0,0 23 0 16,0-23 0 0,0 24-1-16,24-24 1 15,-24 0 0-15,0 0 0 0,0 0 1 16,0 23 0-16,22-23 0 0,-22 0 0 16,0 0 0-16,0 25-1 0,25-25 0 15,-25 0 0-15,0 0 0 0,0 23 0 16,0-23 0-16,24 0 1 0,-24 0 0 15,0 22-1-15,0-22 1 0,0 0 0 16,0 0-1-16,22 0 0 0,-22 0 0 16,24 0 0-1,-1 0 0 1,1 0-1 15,-24 0 1-31,24 0-1 16,-24 0 1-16,24-22-1 0,-24 22 1 15,23 0-1-15,-23-23 0 16,24 23 0-16,-24 0 1 16,24-25-1-16,-24 25 1 15,23 0-1 1,-23-23 0-16,0 23 0 16,0 0 2-16,24-24-1 0,-24 24 1 0,0 0 0 15,0-23 1-15,0 23-1 16,0 0 0-16,23-23-1 0,-23 23 0 15,0-24 0-15,0 24 0 16,0 0 0-16,0-25 1 0,0 25-1 0,24-23 0 16,-24 23 0-16,0-23 0 0,0 23 0 15,0-24 0-15,0 1-1 0,0 23 1 0,0-25-1 16,0 25 1-16,0-23-1 16,0-1 0-16,0 1 1 15,0-1-1 1,0 1 0-1,0-2 0-15,0 25 0 16,0-23 0-16,-24 23 0 16,24-24 0-16,0 1 0 15,-23 23 0 1,23-23 1-16,0-1-1 16,-24 24 0-16,24-25 0 15,-23 25 0 1,23-23 0-16,-24 23 0 15,24-23 0 1,-24 23 0 0,1 0 0-1,-1 0 0 1,0 0 0 0,0 0 0-1,24 0-2 16,-23 23-2-15,23-23-6-16,0 0-6 0,0 0-12 16,0 0-25-16,0 0-18 0,0 0-6 15,-24 23-2-15,24-23 4 0,0 0 12 0</inkml:trace>
        </inkml:traceGroup>
        <inkml:traceGroup>
          <inkml:annotationXML>
            <emma:emma xmlns:emma="http://www.w3.org/2003/04/emma" version="1.0">
              <emma:interpretation id="{18764742-1DB9-48AD-8737-2CDAD8C65483}" emma:medium="tactile" emma:mode="ink">
                <msink:context xmlns:msink="http://schemas.microsoft.com/ink/2010/main" type="inkWord" rotatedBoundingBox="12701,14371 13276,14379 13265,15160 12690,1515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78710.2">12149-2776 13 0,'0'0'36'15,"0"0"39"-15,0 0-12 16,0 23-14-1,0-23-29-15,0 0-12 0,0 0-1 0,0 0-2 16,0 0-1-16,0 0 0 0,0 0 0 16,0 0-2-16,0 0 1 0,0 0-1 15,0 0 0-15,0 0 0 0,0 0-1 16,0 0 0-16,0 0 0 0,0 0 0 16,0 0 0-16,0 0 0 0,0 0 0 15,0 0 1-15,0 0 0 0,0 0 1 16,0 0 0-16,0 0 0 0,0-23 0 15,0 23 0-15,0 0 0 0,0 0 0 16,22 0-1-16,-22 0 0 0,0 0 0 16,0 0-1-16,0 0 0 0,0 0 0 15,24 0 0-15,-24-24 0 0,0 24 0 16,24 0 0-16,-24 0 1 16,0-23 0-16,25 23-1 0,-25 0 1 15,0 0 0-15,22 0-1 0,-22-23 1 16,0 23-1-16,24 0-1 0,-24 0 1 15,0-24 0-15,24 24-1 16,-24 0 1-16,23-25-1 16,1 25 0 15,-24-23 0-31,23 23 0 31,-23 0 1-15,0-23-1-1,24 23 0-15,-24-24 0 32,0 24 1 15,0 0 0-32,0 0 0 1,0 0 0-1,0 0 0-15,0 0 0 16,0 24 0 47,0-24 0-63,0 0 0 0,0 0 0 15,0 0 0-15,0 23 0 0,0-23 0 16,0 0 1-16,0 0-1 0,0 23 0 15,0-23 0-15,0 0 0 0,0 25 0 16,0-25 0-16,0 24-1 0,0-24 1 16,0 23 0-16,0-23 0 0,0 23 0 15,0-23 1-15,0 24 0 0,0-24 0 16,0 23 0-16,0 2 0 0,0-25 0 0,0 23 0 16,0 1 0-16,0-24-1 0,0 23 0 15,0 1 0-15,0-24 0 16,0 23 0-16,0 2 0 15,0-2-1-15,0-23 1 0,0 24-1 16,0-24 1-16,0 23-1 16,0 0 1-16,0 2-1 15,0-25 1-15,0 24-1 0,0-24 1 16,0 23-1-16,0-23 1 0,0 23 0 16,0 1 0-1,0-1 0 1,0-23 0-16,0 25-1 15,24-25 1-15,-24 0 0 0,0 23-1 16,0-1 1-16,0-22-1 16,0 25 1-16,0-1-1 15,0-24 1-15,0 23 0 16,0-23 0 0,0 23-1-16,0-23 1 15,0 0 0 1,0 0 0-16,0 0 0 15,0 0 0-15,0 0 0 16,0 0 0-16,0-23 0 0,0 23 1 16,0 0 1-16,0 0 0 0,0 0 0 15,0 0 0-15,0 0 0 0,0 0 0 0,0 0-1 16,0 0-1-16,0 0 0 0,0 0 0 16,0 0 0-16,-24 0 0 15,24 0 0-15,0 0 0 0,0 0 0 16,0 0 0-16,0 0 1 0,-24 0-1 15,24 0 1-15,0 0 1 0,0 0-1 16,-23 0 0-16,23 0 0 0,0-23 0 16,0 23 0-1,-24 0-1-15,24 0 1 0,0 0-1 0,0 0 0 0,0 0 0 16,-23 0 1-16,23 0-1 0,0 0 0 16,0 0 0-16,-24 0 0 0,24 23 0 0,0-23 0 15,0 0 0-15,0 0 0 0,0 0 0 16,0 0 0-16,0 0 0 0,-24 0-1 15,24 0 1 1,0 23-1 0,24-23 0 46,-24 0 1-15,0 0 0-16,0 0 0-15,0 0 0-16,0 0 0 16,0 0 0-16,0 0 0 0,0 0 0 15,0 0 0-15,24 0-1 16,-24 0 1-16,23 0 0 15,1 0 0-15,-1 0 0 16,1 0 0 0,-24 0 0-16,24 0 0 15,0 0 0-15,-24 0 0 16,23 0 0-16,-23 0 0 16,24 0-1-16,-24 0 1 0,23 0-1 15,-23 0 1-15,24 0-1 0,-24 0 1 16,24 0-1-16,-24 0 1 0,24 0-1 15,-24 0 1-15,23 0-1 0,-23 0 1 16,24 0-1 0,0 0 0-16,-24 0 1 15,23 0-1-15,-23-23 0 16,24 23 0 0,-24 0 0-16,0 0 1 31,0 0 0-16,0 0-2 32,0 0 0-31,0 0-1-16,0 0-2 0,0 0-2 0,0 0-4 16,0 0-5-16,0 0-7 0,0 0-22 15,0 0-23-15,-24 0-9 0,24 23-4 16,0-23 2-16,-23 0 5 0,23 0 23 15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271 11 81 0,'0'-2'195'0,"0"0"11"16,1 0 0-16,-1 2-19 0,0-1-23 16,0-2-28-16,0 3-31 0,0-2-30 15,0 2-19-15,2 0-4 0,-2 0 7 16,0 0 8-16,1 0 5 0,-1 0 3 16,0-2 6-16,0 2-3 15,2 0 1-15,-2-3 0 0,0 3 4 0,0 0 1 16,0 0 1-16,0 0-3 0,0 0-10 15,0 0-10-15,0 0-14 0,0 0-14 16,0 0-12-16,0 0-11 0,0 0-6 16,0 0-5-16,0 0 0 15,0 0 0-15,0 3-1 0,0-1 0 0,0-2 1 16,0 2 1-16,0 1 2 0,0-2 3 16,0 1 6-16,0 0 6 0,0 0 3 15,0 2 8-15,0 0 1 0,0 0 1 16,-2 2 0-16,2 0-4 0,0 1 1 15,0-1-7-15,-1 2-3 0,1 0 0 16,0-1 0-16,0 3-1 0,0-1-2 16,0 0 4-16,0-2 1 0,0 4 0 15,0-3-2-15,0 0-3 0,0 2 1 16,0-2-3-16,0 0-2 16,1 2-3-16,-1-2 3 0,0 3 6 0,2-2 2 15,-2 4-1-15,0-3 1 0,0 2 2 16,0 0-6-16,0-1-4 0,0 1 4 15,0 0 4-15,-2 2 2 0,2-2-1 16,-1 0 6-16,1 0 6 0,-2 1-6 16,2-1-1-16,-1 1 0 0,1-5-3 15,0 5-7-15,0-3-4 0,-2 1-4 16,0-1-4-16,2 0-3 0,0 0 3 0,0 2-2 16,2 0 1-16,-2-2-2 0,0 3 3 15,0-2 0-15,0 2-2 0,-2-2-1 16,2-2 0-16,0 1 1 0,0 2 1 15,0-1-1-15,0 0 0 0,0 2 0 16,0-3-1-16,-1 4 1 0,1-3-1 16,-2 3 3-16,2-2-2 0,-2 2 1 0,1 0 0 15,-1 0 0-15,1 0 1 0,-1 2-1 16,0-1 5-16,1 1 7 0,-1 0 1 16,-1 3 4-16,1-3 0 0,2 0 0 15,-3 1-5-15,2-2-4 0,-1 2-4 16,0-3-1-16,1 2 0 0,-1-1 1 15,0-1 5 1,1 1 4-16,-1 0 9 0,-1-1 6 16,2 5 4-16,0-4 1 0,-1 4-4 15,-1-1-5-15,1 3-7 0,-1-3-6 16,2 0-5-16,-3 0-2 0,1-2 6 16,1 0 4-16,1 1 2 0,-1-1 1 15,-1-2 4-15,1 0 1 0,2 1-7 16,-1-2-4-16,-1 2-4 0,2-1-1 0,-1 2-1 0,-1-2 2 15,0 1-1-15,2-1-2 0,0 0 2 16,0 0-2-16,-1-1-2 0,-1 1-1 16,2-1-2-16,0-2 0 15,0 3 0-15,0-2 1 0,-2 1 0 0,2 1 0 16,0 0 9-16,-1 0 3 0,-1 0 2 16,1 1 3-16,-1-1-1 0,2 2 2 0,-2-1-4 15,-1 0-6-15,3 2-2 0,-1-1-3 16,-1 0 1-16,1 0-3 0,0 1 2 15,-1-1-4-15,2 0 3 0,-1 0-2 16,-1 3-1-16,0-1 0 0,-1-2 1 16,1 2 1-16,2-1-1 0,-3 0-1 15,2 1 0 1,-1-1-1-16,0 1 0 0,1 3 0 16,-1-3 1-16,1 0-1 0,-3 0 1 15,3 0 0-15,-3 1 1 0,3-1-1 16,-2-2 0-16,1 3 0 0,0-4-1 0,-1 3 1 15,0-3-1-15,1 0 0 0,2 3 0 16,-3-4 0-16,2 2 0 16,0 0 0-16,-1 1 2 0,1-3-1 0,-1 2-1 0,0 0 1 15,-1-2-1-15,3 3 0 0,-1-1 2 16,-1-2 0-16,0 0 0 0,-1 2-2 16,3 1 1-16,-1-1 0 0,-3 0-1 15,3 0-1-15,-2 0 1 0,1 3 0 16,0-1 0-16,-1 0 0 0,1 0 1 15,-1 2 0 1,0-1 1-16,1 1-1 0,1 1 0 16,-1-1 1-16,1-2-1 0,-3 2 0 15,3 1-1-15,-1-1 0 0,1-2 0 16,0 2 1-16,-1 0-1 0,-1 1 3 16,1 1 13-16,2-1 8 0,-3-1 5 15,3 1 4-15,-1 0 4 0,-1 0 4 16,0 1-4-16,1-2-4 0,-1 3-1 0,1-3-2 15,1 0-2-15,-2 1-7 0,0-3-5 16,1 0-3-16,-1 0-5 0,2-3-3 0,-2-1-2 16,2-2 0-16,0-4-2 15,-1 0-1-15,-1-1-1 0,2-2 0 16,0 0-1-16,0-4 2 0,0 1 2 16,0 0 0-16,0 1 0 15,0-3-1-15,0 0 1 0,0 1-1 16,0-1 0-16,0 0 0 0,0 0-1 15,0 0 2-15,0 0 1 16,0 0-1-16,-1 0-1 0,-1 0 0 16,2 0 2-16,0 0-6 0,0 0-19 0,-2 0-40 15,1 0-57-15,-2 0-79 0,-1-1-149 16,1-2-218-16,0 1-121 0,0 0-40 0,0 1 20 16,2-2 55-16,-2-3 138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54.4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D1E9D58-0C0D-48FA-87B7-B7B5603AB8DD}" emma:medium="tactile" emma:mode="ink">
          <msink:context xmlns:msink="http://schemas.microsoft.com/ink/2010/main" type="writingRegion" rotatedBoundingBox="11458,16516 23371,16375 23393,18265 11481,18407"/>
        </emma:interpretation>
      </emma:emma>
    </inkml:annotationXML>
    <inkml:traceGroup>
      <inkml:annotationXML>
        <emma:emma xmlns:emma="http://www.w3.org/2003/04/emma" version="1.0">
          <emma:interpretation id="{B77F8DF2-E0C5-4D64-8896-F00072763F56}" emma:medium="tactile" emma:mode="ink">
            <msink:context xmlns:msink="http://schemas.microsoft.com/ink/2010/main" type="paragraph" rotatedBoundingBox="11458,16516 23371,16375 23393,18265 11481,18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20C367-AD99-4DC2-B051-9DF884BD54B1}" emma:medium="tactile" emma:mode="ink">
              <msink:context xmlns:msink="http://schemas.microsoft.com/ink/2010/main" type="line" rotatedBoundingBox="11458,16516 23371,16375 23393,18265 11481,18407"/>
            </emma:interpretation>
          </emma:emma>
        </inkml:annotationXML>
        <inkml:traceGroup>
          <inkml:annotationXML>
            <emma:emma xmlns:emma="http://www.w3.org/2003/04/emma" version="1.0">
              <emma:interpretation id="{956375D4-7438-4A1C-B445-67C3C60FE94A}" emma:medium="tactile" emma:mode="ink">
                <msink:context xmlns:msink="http://schemas.microsoft.com/ink/2010/main" type="inkWord" rotatedBoundingBox="11465,17092 12127,17084 12134,17695 11472,177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11156-159 5 0,'0'0'35'0,"0"0"4"16,0 0 0-16,0 0-4 0,0 0-8 15,0 0-8-15,0 0-4 16,0 0-4-16,0 0-2 0,0 0 0 0,0 0-1 16,0 0-1-16,0 0 0 0,0 0 0 15,24 0 0-15,-24 0-1 0,0 0 0 16,0 0 0-16,0 0 0 0,0 0-1 15,0 0 0-15,0 0 0 0,0 0 0 16,0 0 1-16,0 0 0 0,0 0 0 16,0 0 1-16,0 0-1 0,0 0 0 15,0 0-1-15,0 0 0 0,0 0-1 16,0 0 0-16,0 0 1 16,0 22-1-16,0-22 1 0,0 0 0 0,0 0 0 15,0 26 0-15,0-26 0 0,0 23 0 16,0 0 0-16,0-23-1 0,0 23 0 15,0 1 0-15,0 1 0 0,0-1-1 16,0-1 0-16,23 1 0 0,-23 0-1 16,0-1 0-16,0 1-1 0,0 0 0 0,0-1 0 15,0 1-1-15,0-1 1 0,0 0-1 16,0 2 0-16,0-25 1 16,0 24-1-16,0-1-2 15,0-23-4-15,0 0-6 0,0 23-7 16,0-23-20-16,-23 0-20 0,23 0-10 15,0 0-2 1,0 0 1-16,0 0 6 0</inkml:trace>
          <inkml:trace contextRef="#ctx0" brushRef="#br0" timeOffset="515.23">11345-253 9 0,'0'0'41'0,"0"0"7"0,0 0 2 0,0 0-4 16,0 0-6-16,0 0-12 0,0 0-8 15,0 0-4-15,0 0-4 16,0 0-2-16,0 0 0 0,0 0 0 16,24 0 0-16,-24 0 0 0,0 0 0 0,0 23 0 15,0-23-1-15,0 0 0 0,0 24 0 16,0-24 0-16,0 23 0 0,0-23 0 15,0 24 1-15,0-2-2 0,0 4 0 16,23-3 0-16,-23 0-1 0,0 0-1 16,0 1-1-16,0 1-1 0,0 22-1 15,0-23 0-15,0 0-2 0,0-1 0 16,0 1 0-16,0 0-1 0,24-1 1 16,-24 1-1-16,0-1 0 0,0-23 1 15,0 23-1-15,0 2-3 0,0-25-4 16,0 24-6-16,0-24-9 0,0 0-22 15,0 0-23-15,0 0-9 16,0 0-2-16,0 0 2 0,-24 0 8 16</inkml:trace>
          <inkml:trace contextRef="#ctx0" brushRef="#br0" timeOffset="1046.36">10919 54 4 0,'0'0'43'0,"0"0"8"16,0 0 3-16,0 0 0 0,0 0-11 0,0 0-11 15,0 0-9-15,0 0-6 16,0 0-5-16,0 0-1 0,0 0-1 0,25 0 0 15,-25 0 2-15,0 0-1 0,0 0 1 16,24 0-1-16,-24 0 0 0,22 0-1 16,2 0-1-16,-1 0 0 0,1 0-1 15,0 0-1-15,0 0-1 0,-1 0-1 16,1 0-2-16,0 0 0 0,23 0-2 16,-24 0 0-16,1 0 0 0,0 0-1 0,0 0 1 15,23-23-1-15,-24 23 1 0,1 0-1 16,0 0 1-16,0-24-1 15,-1 24 0-15,1 0-3 16,-24 0-4-16,0-25-7 0,0 25-7 16,24 0-21-16,-24 0-18 0,0 0-12 15,0 0-3-15,-24 0 2 0,24 0 6 0,0 25 20 16</inkml:trace>
          <inkml:trace contextRef="#ctx0" brushRef="#br0" timeOffset="1561.86">11014 266 33 0,'0'0'48'0,"0"0"6"0,23 0-2 16,-23 0-4-16,0 0-15 0,0 0-8 15,0 0-5-15,24-23-2 0,-24 23-3 16,0 0-1-16,24 0-1 0,-24 0-1 16,24 0-1-16,-24 0 0 0,23 0-1 0,-23 0-2 15,24-23 0-15,0 23-1 0,-24 0-2 16,23 0-1-16,1 0-1 0,-1 0 1 16,1 0-1-16,0-24 0 15,0 24-1-15,-1 0 1 0,1 0-1 0,-1 0-1 16,1-23 0-16,0 23-1 0,0 0 1 15,-1 0-1-15,1 0 1 0,0-24-1 16,-24 24 0-16,22 0 1 0,-22 0-4 16,25 0-3-16,-25 0-6 0,0 0-10 15,0 0-24-15,0 0-20 0,0 0-8 16,0 0-2-16,0 0 4 0,0 0 8 0</inkml:trace>
        </inkml:traceGroup>
        <inkml:traceGroup>
          <inkml:annotationXML>
            <emma:emma xmlns:emma="http://www.w3.org/2003/04/emma" version="1.0">
              <emma:interpretation id="{9178CDBC-2916-4840-B23B-AD0C272A9E35}" emma:medium="tactile" emma:mode="ink">
                <msink:context xmlns:msink="http://schemas.microsoft.com/ink/2010/main" type="inkWord" rotatedBoundingBox="12480,17160 12957,17155 12964,17720 12486,1772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608.34">11936 173 23 0,'0'0'41'0,"0"0"2"0,0 0 1 16,0 0-4-16,0 0-10 0,0 0-10 15,0 0-6-15,0 0-5 0,0 0-3 16,23 0 0-16,-23 0 0 0,0 0 1 0,0 0 0 16,0 0 1-16,0 0 1 0,0 0-1 15,24 0 1-15,-24 0-1 0,0-24 0 16,0 24 0-16,0 0 0 0,24 0-1 16,-24 0 0-16,0 0-2 0,0 0-1 15,24 0-1-15,-24 0-1 0,0-24-1 16,23 24 0-16,-23 0 0 0,0-23-1 15,24 23 0-15,-24 0 1 0,0-24-1 16,24 24 0-16,-24-24 0 0,0 1 0 31,0 23-1-31,0 0 0 0,0-24 0 0,-24 24 0 16,24 0 0-16,0 0 0 16,0-25 0-16,0 25 0 0,0 0 0 15,-24 0 0-15,24 0 0 16,0 0 0-1,-23 0 1-15,23 25 0 16,-24-25 0 0,24 24 1-1,0-24 0 1,-24 0 0-16,24 0 0 16,0 23 0-16,0-23 1 0,0 0-1 0,0 0 0 15,0 24 1-15,-24-24-1 16,24 0 2-16,0 0-1 0,0 0 1 0,0 24 0 15,0-24 0-15,0 0 0 0,0 0 0 16,0 0 0-16,0 23 0 0,-23-23 0 16,23 0 0-16,0 24 0 0,0-24-1 15,0 0 0-15,0 24 0 0,0-24 0 16,0 23 0-16,0-23 0 0,0 0-1 16,0 24 1-16,0-24 0 0,0 23-1 15,0-23 0-15,0 0 1 0,0 23 0 16,0-23 1-16,0 0-1 0,0 25 2 15,0-25-1-15,0 0 0 0,0 24 1 16,0-24-1-16,23 0-1 0,-23 0 0 0,0 23-1 16,0-23 0-16,0 0 0 0,24 0 0 15,-24 0 0-15,0 0 0 16,0 0-1-16,24 0 0 16,-24 0 1-16,0 23-1 15,0-23 2-15,0 0 0 0,0 0 0 16,0 0 0-16,24 0 1 0,-24 0-1 15,0 0-1-15,0 0 0 16,0 24 0-16,23-24-1 0,1 0 0 31,-24 0 1-31,24 0-1 16,-24 0 0-16,0 0-4 16,22-24-6-16,-22 24-13 0,0 0-29 15,0 0-20-15,0 0-9 0,0 0-2 16,0-23 4-16,0 23 11 0</inkml:trace>
          <inkml:trace contextRef="#ctx0" brushRef="#br0" timeOffset="4077.25">12266-183 30 0,'0'0'59'0,"0"0"7"15,0 0 4-15,0 0-2 0,0 0-22 16,0 0-14-16,0 0-10 0,24 0-4 15,-24 0-4-15,0 0-2 0,24 0-3 16,-24 0-2 0,23 0-2-16,-23 0-1 0,24 0-2 0,-1 0 0 15,-23 0-5-15,0 0-8 0,24 0-31 0,-24 0-21 16,0 0-12-16,0 0-5 0,0 0 0 16,0 0 7-1</inkml:trace>
        </inkml:traceGroup>
        <inkml:traceGroup>
          <inkml:annotationXML>
            <emma:emma xmlns:emma="http://www.w3.org/2003/04/emma" version="1.0">
              <emma:interpretation id="{554EE292-E8DE-4247-A89A-A0DCDF09CCDB}" emma:medium="tactile" emma:mode="ink">
                <msink:context xmlns:msink="http://schemas.microsoft.com/ink/2010/main" type="inkWord" rotatedBoundingBox="13302,16726 15340,16702 15358,18293 13321,1831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562">12811-18 20 0,'0'0'53'16,"0"0"5"-16,0 0 4 0,0 0-4 0,0 0-18 15,22 0-15-15,-22 0-9 16,0 0-5-16,0 0-1 0,24 0-2 0,-24 0-1 16,0 0-1-16,25 0 0 0,-25 0-1 15,22-24 0-15,-22 24-2 0,0 0 0 16,24-23-1-16,-24 23 0 0,23-23-1 16,-23 23 1-16,24-23 0 0,-24-3-1 15,0 26 1-15,24-22-1 0,-24-2 1 16,24 1-1-16,-24-1-1 0,0 24 1 15,0-23-1-15,0-2 0 0,0 1 0 16,0 1 0-16,0 0 0 16,0-1 0-16,-24 24 0 0,24-25 0 15,-24 3 0-15,24-2 0 16,-24 24 0 0,1-23 0-16,-1 23 0 15,24 23 0 1,-22-23-1-1,22 24 1-15,0-24 1 16,0 0 0-16,-25 22 0 0,25-22 1 16,0 25 0-16,0-1 1 0,0-24-1 15,-24 23 1-15,24 0 0 0,0 1 0 16,0 1-1-16,-22-2 0 16,22-23 1-16,0 24-1 0,0-1 0 0,0 23 1 15,0-20 0-15,-24-3-1 0,24 0 1 0,0 0-1 16,0 1 0-16,0 1 1 0,0-1-1 15,0-1 1-15,0 1 0 0,0 0-1 16,0-1 0-16,0 1 0 0,-25 0 0 16,25-1 0-16,0 1-1 0,25-1 0 15,-25-23 0-15,0 23 0 0,0 2-1 16,0-1 1-16,0-1-1 16,24 0 0-16,-2-23 1 31,-22 24-1-31,24-24 0 31,-24 0 1-31,25 0-1 0,-3-24 0 0,2 24 0 0,-24 0 0 16,23 0 1-16,-23-23-1 0,24 23 0 15,0-23 0-15,0-1 0 16,-24 24-1-16,23-25 1 16,1 25-1-16,-24-23 0 0,23 23 0 15,-23-23 0-15,24-1 1 0,-24 24-1 16,24-23 1-16,-24 23-1 0,0-24 0 15,24 0 1-15,-24 24-2 0,0-23 1 0,0 23 0 16,0-24 0-16,0 24 0 0,0-24-1 16,0 24 1-16,-24 0-1 0,24-23 1 15,0 23 0-15,-24 0 0 0,24 0 0 16,0 0 1-16,0 0 1 0,-24 0-1 16,24 0 2-16,0 0-1 0,0 23 1 15,0-23-1-15,-23 0 1 0,23 24 0 16,0-24 0-16,0 24 1 0,0-24-2 0,-24 23 1 15,24-23 0-15,0 24-1 16,0 0 0-16,0-1-1 0,-23-23 1 16,23 24-1-16,0-1 0 15,23-23-1-15,-23 23 1 0,0-23 1 16,0 25 1-16,0-1 0 0,0-24 0 16,24 23 1-16,-24-23-1 0,23 0 0 15,-23 23 0-15,0-23 0 0,24 0 0 16,0 0 0-16,-24 0-1 0,24 0 0 0,-24 0 0 15,23 0 0-15,-23 0 0 0,24 0-2 16,-24-23-4-16,24 23-8 0,-24 0-24 16,0 0-26-16,0 0-16 15,0-23-6-15,0 23 0 0,0 0 6 0,0 0 21 16</inkml:trace>
          <inkml:trace contextRef="#ctx0" brushRef="#br0" timeOffset="6232.72">13400 220 28 0,'0'23'54'0,"0"-23"5"0,0 0 3 15,0 23-6-15,0-23-20 0,0 0-13 16,0 0-8-16,0 25-5 0,25-25-3 0,-25 0-1 16,0 24 0-16,24-24-1 0,-24 0-1 15,22 0 0-15,-22 0 0 0,24 0-1 16,-24 0-1-16,23-24 0 0,-23 24-1 15,0 0 0-15,24-25 0 0,-24 2-1 16,0 0 1-16,24 23-1 16,-24-24 0-16,0 1 0 0,0-1 0 15,-24 24 0-15,24-24 0 16,0 1 0-16,-24 23 1 16,24-24-1-16,-23 24 0 15,23 24 0 1,-24-24 0-16,24 23 0 15,0 1 0 1,-22-24 0-16,22 24 0 0,0-1 0 16,0 1 1-1,0-24 1-15,0 23 1 0,0-23 0 16,0 23 3-16,-24-23 1 0,24 25 2 0,0-1 0 16,0-1 1-16,-25-23 0 0,25 23 0 15,-22 1 0-15,22 0 0 0,-24 0-2 16,24-1 0-16,-24 1-1 0,-1-1-1 15,25 1-1-15,-22-1-2 0,-2 2-1 16,1-2-2-16,-1 24-2 0,0-24 0 16,1 2-2-16,23-2 1 0,-24 1 0 15,0 23 0-15,0-24 1 0,24 2 1 0,-23-2 2 16,23 1 0-16,-24-1 0 16,24 1-3-16,-23-24-4 0,23 23-8 0,0-23-13 15,0 24-28-15,-24-24-17 0,24 0-8 16,0 0 0-16,0 0 4 15,24 0 11-15</inkml:trace>
          <inkml:trace contextRef="#ctx0" brushRef="#br0" timeOffset="7607.85">13708 173 37 0,'0'0'58'0,"0"0"6"0,0 0 3 15,0 0-8-15,0 0-20 0,0 0-14 16,0 0-8-16,0 0-5 0,-24 0-1 15,24 23-2-15,0-23-1 0,0 0-1 16,0 0 0-16,0 0 0 0,0 24-2 0,0-24 0 16,0 0-1-16,0 23-1 0,0-23-1 15,0 23 0-15,0-23 0 16,0 25 0-16,24-25-1 0,-24 24-1 16,0-24 1-16,24 23-1 15,-1-23 0-15,-23-23 0 16,24 23 0-16,-24 0 1 15,24-24-1-15,-1-1 0 16,-23 2 0 0,0 0 0-16,24 23 0 0,-24-24 0 0,0 1 0 15,0-1 0 1,0 0 1-16,0 1-1 16,0-1 0-1,-24 24 0-15,24-24 0 16,0 24 0-16,-23 0 0 15,23-23 0 1,-24 23 0-16,24 23 0 0,-24-23 0 16,24 0 0-1,0 24 0-15,0-24-1 0,0 24 1 16,-23-1 0 0,23 1 0-16,23 0 0 15,-23-1 0 1,0 1 0-1,0-1 1-15,24-23-1 0,-24 23 0 16,24-23 0-16,-24 25 0 16,23-25 0-16,1 0 0 31,-2 0 0-15,-22-25 0-1,25 25 0-15,-25-23 0 16,0 0 0-16,24 23 1 15,-24-24-1-15,24 1 0 16,-24-1 0 0,22 24 0-16,-22-24 0 15,25 1 1 1,-25 23 0-16,0 0 1 16,0 0 0-16,0 0 1 0,0 0 0 0,0 0 2 0,24 0-1 15,-24 0 1-15,0 0-1 0,0 23 0 16,0-23-1-16,0 0-1 0,0 24 0 15,0-24-1-15,22 24 0 16,-22-24-1-16,0 23 1 0,0-23 0 16,0 0-1-16,0 24 1 0,0-1-1 15,24-23 1 17,-24-23-1-1,23-1 0-31,-23 24-1 15,0 0 0-15,24-23-1 0,-24-1 0 16,0 24 0-16,24-24-1 0,-24 24 0 16,24-23 1-16,-24 23-1 0,23-24 2 15,-23 24 0-15,0-24 1 0,24 24 1 16,-24 0 3-16,0 0 1 0,0 0 1 16,23 0 2-16,-23 0 0 0,0 0-1 15,0 0 1-15,0 24-2 0,24-24 0 0,-24 24-1 16,0-24-1-16,0 23 0 0,24 1 0 15,-24-24-2-15,0 24 1 0,0-1-2 16,0-23 0-16,0 24 0 0,0-1-1 16,0-23 1-16,0 23-1 0,0 2 0 15,0-1-2 1,0-24-4-16,0 0-5 0,0 23-6 16,0-23-9-16,0 0-25 0,-24 0-21 15,24 0-11-15,0 0-2 16,0 0 3-16,0 0 6 0,0 0 24 0</inkml:trace>
          <inkml:trace contextRef="#ctx0" brushRef="#br0" timeOffset="8310.87">14157-137 31 0,'23'0'56'16,"-23"0"7"-16,0 0 4 0,0 0-4 0,24 0-21 15,-24 0-14-15,23 0-7 0,1 0-3 16,-24 0-2-16,24 0-3 15,0 0-1-15,-1 0-2 0,1 0-2 16,23 0-2-16,-23 0-2 0,-1 0-2 16,-23 0-6-16,24 26-8 0,0-26-19 0,-24 0-26 15,24 0-14-15,-24 0-5 0,0 0-1 16,23 0 6-16,-23 0 17 16</inkml:trace>
          <inkml:trace contextRef="#ctx0" brushRef="#br0" timeOffset="8029.64">14370-632 24 0,'-24'0'54'16,"24"0"6"-16,0 0 3 0,0 23-2 15,0-23-20-15,0 24-13 0,0-24-6 16,0 25-2-16,0-3-2 0,0 2-2 16,0 0-1-1,24 0-1-15,-24-1-2 0,0 23-2 0,0-21-1 0,23-1-1 16,-23 22-2-16,0-22-2 0,0 24 0 16,0-24-1-16,24 23-1 0,-24-25 1 15,0 27-1-15,0-26 1 0,0 24 0 0,0-22-1 16,0-1 0-16,0-1-2 15,0 25-4-15,0-25-4 0,-24 1-9 0,24-24-14 16,0 24-25-16,0-1-18 0,0-23-6 16,-23 0 1-16,23 0 4 15,0 0 14-15</inkml:trace>
          <inkml:trace contextRef="#ctx0" brushRef="#br0" timeOffset="8560.55">14676-42 38 0,'0'24'60'0,"24"1"7"0,-24-25 5 0,25 24-5 16,-25-1-21-16,0-23-11 0,0 24-7 15,22 0-6 1,-22-24-4-16,0 23-2 0,0 1-5 0,0 0-2 15,0-24-2-15,0 23-3 0,0 1-1 0,0-24-4 16,0 23-6-16,0 0-9 0,0-23-20 16,0 0-27-16,0 0-14 0,0 0-5 15,0 0 0-15,0 0 7 0,0-23 19 16</inkml:trace>
          <inkml:trace contextRef="#ctx0" brushRef="#br0" timeOffset="8716.77">14747-206 47 0,'24'-24'72'0,"-24"1"5"16,0 23 3-16,0-25-2 15,0 25-34-15,23-24-21 0,-23 24-17 16,0 0-12-16,0 0-28 0,0 0-24 16,0 0-12-16,0 0-4 0,0 0 0 0,0 0 5 15</inkml:trace>
        </inkml:traceGroup>
        <inkml:traceGroup>
          <inkml:annotationXML>
            <emma:emma xmlns:emma="http://www.w3.org/2003/04/emma" version="1.0">
              <emma:interpretation id="{4BDC65B2-66D3-45B3-B418-7D4BDEA4D745}" emma:medium="tactile" emma:mode="ink">
                <msink:context xmlns:msink="http://schemas.microsoft.com/ink/2010/main" type="inkWord" rotatedBoundingBox="16266,17466 16690,17461 16691,17511 16267,1751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9748">15740 149 30 0,'0'0'55'0,"0"0"5"15,0 0 4-15,0 0-7 0,0 0-20 16,0 0-14-16,-23 0-8 0,23 0-5 16,0 0-3-16,23 0-2 0,-23 0 0 0,0 0 0 15,0 0 1-15,0 0 1 0,0 0 0 16,0 0 1-16,0 0 0 0,24 0 0 15,-24 0-1-15,0 0-1 0,22 0 0 16,-22 0-1-16,0 0-1 0,24 0 2 16,-24 0 0-16,25 0 0 0,-25 0 0 15,24 0 0-15,-2 0-1 16,2 0-2-16,-1-24-1 0,-23 24 0 0,24 0-1 0,0 0-1 16,0 0 1-16,-1 0-1 15,1 0 0-15,0 0 0 0,-1 0 0 16,1 0 0-16,-24 0 1 15,23 0-1-15,-23 0 1 0,0 0 0 16,0 0 0 0,0 0-1-16,0 24 0 15,-23-24 0 1,23 0-1 0,0 0-1-16,0 0-3 15,0 0-3-15,0 0-5 0,0 0-7 16,0 0-15-16,0 0-20 0,0 0-13 0,-24 24-5 31,24-24 0-31,0 0 4 0,0 0 14 0</inkml:trace>
        </inkml:traceGroup>
        <inkml:traceGroup>
          <inkml:annotationXML>
            <emma:emma xmlns:emma="http://www.w3.org/2003/04/emma" version="1.0">
              <emma:interpretation id="{294829CB-9292-4E0A-A9CE-F061DE926548}" emma:medium="tactile" emma:mode="ink">
                <msink:context xmlns:msink="http://schemas.microsoft.com/ink/2010/main" type="inkWord" rotatedBoundingBox="17158,17043 17798,17035 17806,17741 17166,1774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544.7">16898-253 7 0,'0'0'43'0,"0"0"7"0,0 0 2 15,0 0-2-15,0 0-4 16,0 0-13-16,0 0-10 0,0 0-5 16,0 0-5-16,0 0-2 0,0 0-1 15,0 0-1-15,0 0 0 0,0 23 1 16,-24-23 0-16,24 0 0 0,0 24 0 15,0-24-2-15,0 23 0 0,-23 1-1 16,23-2 0-16,0 4-1 0,0-3 0 0,-24 0 2 16,24 0-1-16,0 1 1 0,-24 25-1 15,24-26-1-15,0 1-1 0,-23 23-1 16,23-23-1-16,-24 23-1 0,24-23-1 16,0-1 0-16,-24 25 0 0,24-24-1 15,0-1 0-15,-24 0 1 16,24 1-1-16,0 0-1 15,0-24-2-15,0 0-3 0,0 0-5 0,0 0-5 16,0 0-7-16,0-24-20 0,0 24-17 16,0 0-11-16,24-24-4 0,-24 24 1 15,0-23 7-15,0 23 17 0</inkml:trace>
          <inkml:trace contextRef="#ctx0" brushRef="#br0" timeOffset="10934.99">17062-302 22 0,'0'0'56'0,"0"0"7"0,0 24 6 0,0-24-3 16,0 25-17-16,0-25-16 0,0 23-8 16,0-23-6-16,-22 24-5 15,22-1-1-15,0 1-1 0,0-2 0 0,0 4-1 16,-25 20-1-16,25-23-1 0,0 1 0 16,0 1-2-16,-22 22-1 0,22-23-2 15,0 23-1-15,-24-23-1 0,24 0 0 0,0 23-1 16,-24-24 0-16,24 0-1 0,0 2 0 15,0-1 0 1,-25-1 0-16,25 0 0 0,0-23-2 0,0 24-5 16,0-24-7-16,0 0-8 0,0 0-24 15,0 0-23-15,0 0-10 0,0 0-2 16,0-24 3-16,-22 24 7 0,22-23 22 16</inkml:trace>
          <inkml:trace contextRef="#ctx0" brushRef="#br0" timeOffset="11747.3">16614 173 23 0,'0'23'57'0,"0"-23"7"16,0 0 5-16,0 0 0 0,0 0-21 15,0 0-14-15,24 0-8 0,-24 0-3 16,23 0-2-16,1 0-1 0,-1 0 0 0,1 0-2 15,0 0-1-15,23 0-1 16,-23 0-2-16,23 0-4 0,-1 0-2 0,-21 0-2 16,23 0-2-16,-26 0-2 0,25 0-1 15,-23 0 0-15,0 0 0 0,1 0-1 16,-3 0 0-16,2 0 0 0,0 0-1 16,-24 0-4-16,23 0-6 15,-23 0-5-15,0 0-9 0,0 24-18 16,0-24-25-16,0 0-13 0,0 0-3 15,0 0 1-15,0 0 6 0,-23 0 17 0</inkml:trace>
          <inkml:trace contextRef="#ctx0" brushRef="#br0" timeOffset="11356.77">16614-42 8 0,'0'0'53'0,"0"0"7"0,0 0 4 0,0 0 4 16,24 0-19-16,-24 0-15 16,0 0-10-16,23 0-3 0,1 0-3 0,-24 0 1 15,23 0-2-15,25 0 0 0,-24 0-1 16,-1 0-1-16,25 0-2 0,-1 0-2 15,-25 0-2-15,27 0-2 0,-25 0-2 16,23 0-3-16,-25 0 0 0,26 0-2 16,-23 0 1-16,-3 0-2 0,2 0 1 15,0 0-1-15,-1 24 1 16,-23-24-2-16,0 0-3 0,24 0-5 0,-24 0-4 16,0 0-6-16,0 0-8 0,-24 0-19 15,24 0-16-15,0 0-10 0,-23 0-2 16,23 25 2-16,-24-25 6 0,24 0 19 15</inkml:trace>
        </inkml:traceGroup>
        <inkml:traceGroup>
          <inkml:annotationXML>
            <emma:emma xmlns:emma="http://www.w3.org/2003/04/emma" version="1.0">
              <emma:interpretation id="{E08B9254-FBE6-4D81-B043-7EB8490AC3D9}" emma:medium="tactile" emma:mode="ink">
                <msink:context xmlns:msink="http://schemas.microsoft.com/ink/2010/main" type="inkWord" rotatedBoundingBox="18244,17022 18935,17014 18943,17670 18252,17678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528.21">17795 54 7 0,'0'0'51'0,"0"0"7"0,0 0 4 16,0 0 2-16,24 0-17 0,-24 0-16 15,0 0-10-15,0 0-7 0,0 0-3 16,0 0-1-16,0 0-1 0,0 0 1 15,0 0 0-15,0 0 1 0,0 0 0 16,0 0 0-16,23 0-1 0,-23 0-2 0,0 0-1 16,0 0-1-16,0-23-3 0,24 23 0 15,-24 0-2-15,0 0 0 0,24 0 0 16,-24 0-1-16,24-24 1 16,-24 24-2-16,0-25 1 0,23 25-1 15,-23-24 0-15,0 24 0 16,0-23 0-16,0 0 2 15,0 23 1-15,0-23-2 16,0 23 1-16,-23 0-1 0,23 0-1 16,-24 0 0-1,24 0 0-15,-24 0-1 0,24 0 1 16,0 0-1-16,-24 0 1 0,24 23-1 16,0-23 1-16,-23 0 1 0,23 23 0 15,0-23 1-15,-24 23 0 0,24-23 0 0,0 24 0 16,-22-24 0-16,22 25 1 0,0-1-1 15,-25-24 1-15,25 23-1 16,0 1 2-16,-24 0-1 0,24-1 1 0,0-23 1 16,0 24 1-16,-22 0 0 0,22-1 0 15,0 1 0-15,0-24 0 0,0 23-1 0,0 0 0 16,0-23-1 0,0 25-1-16,22-25-1 0,-22 24 0 0,0-24 0 0,24 0-1 15,-24 23 0-15,25-23 1 16,-3 0-1-16,-22 0-1 0,24 0-6 15,-24-23-8-15,23 23-19 0,-23 0-30 16,24 0-16-16,-24 0-6 0,0 0 0 16,0 0 6-16,0 0 17 0</inkml:trace>
          <inkml:trace contextRef="#ctx0" brushRef="#br0" timeOffset="14387.4">18150-302 22 0,'0'0'27'0,"0"0"-3"0,0 0-5 15,0 0-5-15,0 0-5 16,0 0-3-16,0 0-1 0,0 0 2 0,0 0 4 16,0 0 5-16,0 0 3 15,0 0 4-15,0 0 2 0,0 0 0 16,0 0-2-16,0 0-2 0,0 0-1 0,0 0-2 31,0 0-2-31,0 0-3 0,0 0-1 0,0 0-3 0,0 0-1 0,0 0-2 16,0 0-2-16,0 0-1 15,0 0 1-15,0 0-1 0,0 0 0 0,0 0 0 16,0 0 0-16,0 0-1 16,0 0 2-16,0 0-1 0,0 0 0 0,0 0 1 15,0 0-1-15,0 0 1 0,0 0-1 16,0 0 0-16,0 0 0 0,0 0-1 16,0 0-1-16,0 0-1 0,0 0 2 15,0 0-1-15,0 0 1 0,24 0 0 16,-24 0 1-16,0 0 0 0,22 0 0 15,-22 0 0-15,24 0-1 16,-24 0 1-16,25 0-2 0,-25 0 0 0,24 0 0 16,-2 0 0-16,-22 0 0 0,24-23-1 15,1 23 0-15,-25 0 1 0,22 0-1 16,2 0 1-16,-24 23-1 31,0-23 1-31,0 0-2 0,-24 0-2 16,24 0-4-16,0 24-5 0,-22-24-12 15,22 0-26-15,-25 25-18 0,25-25-8 0,0 0-1 16,-24 0 2-16,24 0 10 0</inkml:trace>
        </inkml:traceGroup>
        <inkml:traceGroup>
          <inkml:annotationXML>
            <emma:emma xmlns:emma="http://www.w3.org/2003/04/emma" version="1.0">
              <emma:interpretation id="{D11EEC25-0DCB-4D84-B1E9-6F2ACAB247A5}" emma:medium="tactile" emma:mode="ink">
                <msink:context xmlns:msink="http://schemas.microsoft.com/ink/2010/main" type="inkWord" rotatedBoundingBox="19349,16550 20697,16534 20711,17708 19363,17724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6996.2">18929 149 31 0,'-22'0'50'0,"22"0"5"0,0 0 0 0,0 0-5 16,0 0-15-16,0 0-11 16,0 0-6-16,0 0-5 0,0 0-3 15,0 0-1-15,-24 0-1 0,24 0-1 0,0 0 0 16,0 0 0-16,0 0-1 0,0 0 0 16,0 0 0-16,-25 0-2 0,25 0 0 15,0 0-1-15,0 0 0 0,0 24 0 16,-22-24 0-16,22 0-1 0,0 0 1 15,0 23-1-15,0-23 1 0,0 0-1 16,0 24 0-16,-24-24 0 0,24 23-1 0,0-23 1 16,0 23-1-16,0 2 0 15,0-25 0-15,24 24 0 0,-24-24 0 0,0 23 0 16,0 0 0 0,22 1 0-1,3-24-1-15,-25 0 0 0,24-24 0 16,-24 24 1-16,22 0-1 0,-22-23 0 15,24 23 0-15,-24-23 0 0,23-1 0 0,-23 24 1 16,24-25-1-16,-24 2 0 16,0 0 0-16,0-1 0 0,0 1 0 15,0-1 0 1,0 0 0-16,0 24-1 0,0-23 0 0,-24 23 0 16,24-24 0-16,0 24-1 0,-23-24 1 15,23 24-1-15,-24 0 0 0,24-23 1 16,-22 23-1-16,22 0 1 0,0 0-1 15,-24-24 2-15,24 24-1 0,-25 24 1 16,25-24 1 0,0 0 0-16,0 23 1 15,0-23-1-15,0 24 1 0,0-24 0 0,0 24-1 16,0-1 1-16,0 1 0 0,0-24-1 16,0 24 0-16,0-1 0 0,0 1-1 15,0-1 0-15,25-23 0 0,-25 23 1 16,24 2-1-16,-2-25 0 15,-22 24 0-15,24-24 0 16,-1 0 0-16,-23-24 1 16,24 24-1-16,0-25 0 0,0 2 0 15,-24 0 0 1,23-1 0-16,-23 1 0 16,24 23 0-16,-24-24 0 0,0 0 0 15,24 24 0-15,-24-23 0 0,23-1 0 16,-23 24-1-1,24 0 1 17,-24 0 1-32,0 24 1 0,0-24-1 0,0 0 1 0,0 23 0 15,0 1 0-15,0-24 0 0,0 24 0 0,0-24 0 16,0 23-1-16,0 1 1 0,0-24-1 16,0 23 0-16,0 0-1 0,0-23 1 15,23 0-1-15,-23 25 0 0,24-25 1 31,-24-25-1-31,24 25 0 16,-24-23 0-16,24 23 0 16,-24-23 0-16,23-1 0 0,-23 24-1 0,24-23 1 15,-1-1 0-15,-23 0 0 0,24 24 0 16,-24-23 0-16,24 23 0 0,-24-24 0 16,24 24 0-16,-1 0 0 15,-23 0 1 1,0 0 0-16,0 24 0 15,0-24 0-15,0 0 1 0,0 23 0 16,0-23 1-16,0 24-1 0,0 0 0 0,0-24 1 16,0 23 0-16,0 1-1 15,0-24 1-15,0 23-1 0,0 0 0 16,0-23-1-16,0 25 0 0,0-1 0 0,0-1-1 16,0-23-1-16,0 0-2 15,0 23-4-15,0-23-7 0,0 0-11 16,0 0-27-16,0 0-18 0,0 0-8 15,0 0-1-15,0-23 3 0,0 23 11 16</inkml:trace>
          <inkml:trace contextRef="#ctx0" brushRef="#br0" timeOffset="17746.16">19379-183 15 0,'0'0'58'0,"0"0"8"16,24 0 6-16,-24 0 4 0,0 0-22 16,23 0-17-16,-23 0-11 0,24 0-6 15,0 0-5-15,-2 0-3 16,3 0-4-16,21 0-3 0,-22-23-3 16,0 23-2-16,23 0-3 0,-23 0 0 0,-1 0-1 15,1 0-2-15,-1 23-7 0,1-23-9 16,0 0-26-16,-24 0-17 15,24-23-8-15,-24 23-2 16,23 0 4-16,-23 0 9 0</inkml:trace>
          <inkml:trace contextRef="#ctx0" brushRef="#br0" timeOffset="17464.7">19615-799 20 0,'0'0'54'0,"0"0"6"15,0 26 3-15,0-26 0 0,0 0-21 16,0 0-13-16,0 0-8 0,0 23-5 16,0 1-1-16,0-24-1 15,0 22 0-15,0 3-1 0,0-1 0 0,0-1 0 16,0 0 1-16,0 1-1 0,0 23-1 16,0-23-1-16,23 24 0 15,-23-25-3-15,0 23-1 0,0 3-2 0,0-26-3 16,0 24-1-16,0 1 0 0,0-24-1 15,0 23 1-15,24 1 0 16,-24-25 2-16,0 23 0 0,0-22 0 0,0 25 0 16,0-26 0-16,0 1-1 0,0 0-1 0,0-1 0 15,0 1 0-15,0-24-3 16,0 24-3-16,0-24-6 0,0 0-6 0,0 23-8 16,0-23-20-16,0 0-22 0,0 0-12 15,0-23-3-15,-24 23 2 0,24 0 6 16,0 0 17-16</inkml:trace>
          <inkml:trace contextRef="#ctx0" brushRef="#br0" timeOffset="17980.21">20110-42 50 0,'0'24'69'0,"24"1"7"0,-24-1 5 0,0-24-6 16,0 23-30-16,24 1-19 31,-24 0-11-31,0-1-5 0,0 1-5 0,0 0-2 0,0-24-2 0,0 23 0 16,0-23-2-16,0 24-6 0,0-24-9 0,0 23-22 15,0-23-23-15,0 0-11 0,0 0-4 16,0-23 1-16,0 23 7 0</inkml:trace>
        </inkml:traceGroup>
        <inkml:traceGroup>
          <inkml:annotationXML>
            <emma:emma xmlns:emma="http://www.w3.org/2003/04/emma" version="1.0">
              <emma:interpretation id="{9D0C9B5A-ED5B-4605-A1CA-C09952A86136}" emma:medium="tactile" emma:mode="ink">
                <msink:context xmlns:msink="http://schemas.microsoft.com/ink/2010/main" type="inkWord" rotatedBoundingBox="20981,16403 23371,16375 23393,18265 21004,1829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8792.51">20442-88 25 0,'0'0'59'0,"23"0"6"0,-23 0 4 16,0 0-1-16,0 0-25 0,24 0-18 0,-24 0-10 16,24 0-6-16,-24 0-2 15,0 0-2-15,24-23 0 0,-1 23-1 16,-23 0-1-16,24-26 0 0,-24 26 0 16,24-22-1-16,-24 22 0 15,23-24 0-15,-23 1-1 0,0 23 1 0,0-24-3 0,24 1-2 16,-24-2-4-16,0 1-2 15,-24 1-2-15,24 0-1 0,0-1 0 0,-23-23 3 16,23 23 3-16,0 1 2 16,-24-1 2-16,24 0 2 0,-24 0 0 0,24 2 1 15,-23 22 0-15,23-25 2 16,0 25 0-16,-24-24 2 0,24 24 0 16,0 0-1-16,0 0 2 0,-24 0-2 15,24 0 1-15,0 0 0 0,0 0 1 16,-24 24 1-16,24 1 3 0,0-25 2 15,0 22 1 1,0 2 1-16,0 24 14 0,0-25-16 0,0 1 0 16,0-2-2-16,0 27 1 0,0-26-2 15,0 0 0-15,24 26-2 0,-24-2-1 0,0-24 0 16,0 23-1-16,0 3 0 16,0-26 0-16,0 24 0 0,0 2-2 0,0-26 0 15,0 25-2-15,0-25-1 0,0 25 1 16,-24-25-1-16,24 1 0 0,0-1 0 15,0 0-2-15,0 2-4 0,0-1-6 0,0-24-9 16,0 23-16-16,0-23-26 0,0 0-19 16,0 0-7-16,0 0 2 15,0 0 5-15,0 0 14 0</inkml:trace>
          <inkml:trace contextRef="#ctx0" brushRef="#br0" timeOffset="19214.33">20631 243 28 0,'24'0'60'0,"-24"0"6"0,0 0 4 15,22 0-1-15,-22-23-29 0,24 23-17 16,-24 0-11-16,0 0-6 0,25-24-4 15,-25 24-1-15,24 0-2 0,-24-23 0 16,0 23-1-16,0-24 0 0,22 0 0 0,-22 24 0 16,0-23 0-16,0-1 1 0,0 24-1 15,0-24 1-15,0 1 1 0,-22 23 1 16,22-24 2-16,0 24 1 0,0 0 2 16,-24 0 1-16,24 0 1 0,0 0 0 0,-25 24 0 15,25-24 1-15,0 23 0 16,0 1 0-16,-24 0 1 0,24-24 0 0,0 23 1 15,0 1-1-15,0 0 1 0,0-1-1 16,0 1 0 0,24-24-2-16,-24 23-1 0,25 0-1 0,-1-23-2 15,-24 25-2-15,22-25-1 0,2 0-2 16,1 24 0-16,-3-24-5 31,-22 0-7-31,24 0-71 0,-1 0 8 0,-23-24-9 0,0 24-3 0,0 0 6 0,0-25 11 16</inkml:trace>
          <inkml:trace contextRef="#ctx0" brushRef="#br0" timeOffset="19933.14">21080 149 37 0,'0'0'60'0,"0"0"7"16,0 0 3-16,0 0-5 15,0 0-23-15,0 0-15 0,0 0-8 0,0 0-4 16,0 24-2-16,0-24-1 0,0 0-1 16,0 0-1-16,0 0-1 15,24 0-1-15,-24 23-1 0,23-23-1 0,-23 0-1 16,24 0-1-16,-24 0-1 0,24-23-1 16,-24 23 0-16,23 0-1 0,1-24-1 15,-24 24-1-15,0-24 0 16,0 1-1-16,0 23 0 0,0-24 0 0,0 0 0 15,0 24-1-15,0-23 1 0,0 23-1 16,-24-24 1-16,24 24 0 0,-23 0 0 16,23 0 1-16,-24 0 0 0,0 0 0 15,24 0-1-15,-23 24-1 16,23-24-2-16,0 23-3 0,0-23-2 16,0 24-3-16,0 0-2 0,0-24 1 15,0 23 0-15,0 1 2 0,0-24 4 16,23 24 4-16,-23-1 9 15,0-23 4-15,24 24 4 0,-24-24 2 0,0 23 2 16,0-23 1-16,-24 23-1 0,24-23 1 16,0 25-2-16,-23-25 0 0,23 24-1 15,-24-1 0-15,24 0 0 0,-24-23-2 16,0 24 1-16,1 0 0 0,-1 0 0 0,1 23 1 16,-1-24 0-16,-24 1 1 0,25-1-2 15,-1 25-3-15,2-24-3 0,-27 22-2 16,27-21-3-16,-2 22-3 0,24-24-2 15,-25 1 1-15,1 24 0 0,24-25-3 16,0 1-4-16,0-1-7 0,0 1-10 16,0-1-11-16,0-23-20 0,0 0-26 15,0 0-13-15,0 0-3 0,24 0 5 16,-24 0 9-16,25-23 18 0</inkml:trace>
          <inkml:trace contextRef="#ctx0" brushRef="#br0" timeOffset="21214.1">21434 102 42 0,'0'0'58'0,"0"0"7"0,0 0 0 16,0 0-5-16,0 0-18 0,0 0-12 0,0 0-9 15,0 23-5-15,0-23-3 16,0 0-2-16,0 0-1 0,0 0 0 0,0 0-1 16,0 0 0-16,0 24-1 0,0-24 1 15,0 0-1-15,0 0 0 0,0 24 0 16,0-24-2-16,0 0-1 0,0 23-1 15,0-23-1-15,0 24-1 0,0-24-1 16,23 23 0-16,-23-23-1 16,24 0 0-1,-24 0 1-15,24 0-1 0,-24-23 0 16,24-1-2 0,-24 24-1-16,0-23-1 0,0 23-2 0,0-24-1 15,23 0 0-15,-23 24 0 31,0-23 1-31,0-1 1 0,-23 0 2 0,23 24 0 0,0-23 1 0,0-1 0 0,0 24 0 16,-24-25 0-16,24 25 1 0,0-24 0 16,0 24 2-16,-24-23-1 0,24 23 1 15,0 0 1-15,0 0-1 0,0 0 1 0,-24 0 0 16,24 23 1-16,0-23 2 0,0 0 0 16,0 24 2-16,0 1 2 0,0-25 0 15,0 24 0-15,0-1 1 0,0-23-2 16,0 24-2-16,0 0-1 0,0-1-1 15,0-23-2-15,24 24-1 0,-24 0 0 16,0-24 0-16,24 0-1 0,-24 23 0 0,24-23 0 16,-24 24 0-16,23-24 0 15,-23 0 1-15,24-24-1 16,-1 1 0 0,-23-1-1-16,0 24 0 15,24-24 0-15,-24 24 0 0,0-23 0 16,0 23-1-16,24-24 1 0,-24 24 0 15,0-24 0-15,0 24 2 16,0 0 2 0,24 0 1-16,-24 0 1 0,0 0 0 0,0 24 0 15,0-24-1-15,0 0-1 0,0 0-1 16,0 24 0-16,23-24 0 0,-23 0 0 16,0 0-1-16,0 0 1 0,0 0-1 15,0 23 0-15,24-23-1 0,-24 0 1 31,0 0 0-15,0 0 2-16,24 24 0 0,-24-24 0 0,0 0 2 16,0 24 0-16,0-24-1 0,0 23 0 15,0-23-1-15,0 0 1 0,0 24-1 16,0-24 0-16,0 23-1 16,0-23 0-16,0 0 0 0,0 0-1 0,0 23-1 15,0-23 1-15,0-23-1 16,23 23 0-1,-23-23 0-15,0 23-1 0,0-24 0 16,24 1 0-16,-24 23-1 16,0-24-1-16,22 24 1 0,-22-24-1 0,0 1 1 15,25 23-1-15,-25-24 1 0,0 24 1 16,24-24-1-16,-24 24 1 0,24 0 0 16,-24 0 1-16,22 0 1 15,-22 0 0-15,0 24-1 16,0-24 1-16,0 24 0 0,25-24 0 15,-25 23 0-15,0-23 0 0,0 24 0 16,0 0 0-16,0-24 0 0,0 23 0 16,0-23 0-16,0 24 0 0,0-1 0 15,0 0-2-15,0-23-3 0,0 0-6 16,0 25-9-16,0-25-12 0,0 0-29 16,-25 0-25-16,25 0-9 0,-22 0-2 15,22 0 5-15,0 0 9 16,0 0 30-16</inkml:trace>
          <inkml:trace contextRef="#ctx0" brushRef="#br0" timeOffset="22119.86">21765-183 2 0,'0'0'52'0,"24"0"8"16,-24 0 6-16,0 0 5 15,22 0-16-15,-22 0-16 0,25 0-11 0,-1 0-7 16,-24 0-2-16,24 0-3 0,-2 0-1 16,3 0-2-16,-1-23 0 0,22 23-1 0,-23 0-1 15,1 0-1-15,0 0-2 16,0 0-1-16,-1 0-2 0,1-24-2 16,-1 24-2-16,1 0-6 0,-24 0-6 15,24 0-9-15,-24 0-16 0,0 0-27 0,0 0-15 16,0 0-5-16,0 0 3 15,0 0 5-15,-24 24 15 0</inkml:trace>
          <inkml:trace contextRef="#ctx0" brushRef="#br0" timeOffset="21791.85">22001-679 45 0,'0'0'64'0,"0"0"5"16,0 0 2-16,0 0-7 0,0 0-26 16,0 0-17-16,0 0-9 0,0 0-3 15,0 0-2-15,0 0 0 0,0 0 2 16,0 0 0-16,0 24 3 0,0-24-1 15,0 23 2-15,0-23 0 0,0 23-1 16,0-23 0-16,0 24 0 0,0 1 0 16,0-3-2-16,0 2 0 0,0 0-1 0,23 0-1 15,-23-1-2-15,0 23-1 16,24-21 0-16,-24-1-1 0,0 22-1 16,24-22-2-16,-24 24 1 0,0-24 0 15,24 23 0-15,-24-25 1 0,0 27 0 16,23-26 1-16,-23 24-1 0,0-22 1 15,0-1-2-15,0-1 0 0,0 1-1 32,0 0-3-32,-23-1-6 0,23 1-7 0,0-24-8 0,-24 24-13 0,24-24-29 15,-24 23-19-15,24-23-7 0,-24 0 2 0,1 0 5 16,23-23 10-16</inkml:trace>
          <inkml:trace contextRef="#ctx0" brushRef="#br0" timeOffset="22401.13">22379-42 33 0,'24'0'66'15,"-24"24"9"-15,0-24 7 0,0 25 1 0,24-25-25 16,-24 24-18-16,0-1-9 0,0-23-7 16,0 24-3-16,0 0-3 15,24-24-4-15,-24 23-3 0,0 1-3 16,0-24-3-16,0 24-2 0,0-1-2 0,0-23-6 15,0 0-7-15,0 24-9 0,0-24-23 16,0 0-27-16,0 0-14 0,0 0-5 16,0 0 2-16,0-24 7 0,0 24 21 0</inkml:trace>
          <inkml:trace contextRef="#ctx0" brushRef="#br0" timeOffset="22573.11">22451-159 28 0,'0'-24'72'0,"0"24"10"16,0-23 4-16,23 23 4 0,-23-24-28 16,0 24-26-16,0 0-18 15,0 0-13-15,0 0-10 0,0 0-12 0,0 0-26 16,0 0-23-16,0 0-11 0,0 0-3 16,0 0 2-16,0 24 8 0</inkml:trace>
          <inkml:trace contextRef="#ctx0" brushRef="#br0" timeOffset="23791.4">22569-916 1 0,'0'0'40'0,"0"0"9"15,0-24 4-15,0 24 2 0,0 0-1 16,0 0-11-16,0 0-10 0,0 0-9 15,0 0-5-15,0 0-5 0,0 0-1 16,0 0-3-16,0 0-1 0,0 0-1 16,0 0-1-16,0 0-1 15,0 0-1-15,22 0 0 0,-22-22-1 0,0 22 0 16,0 0 0-16,0 0 0 0,0 22 0 16,0-22 0-16,0 0 0 0,0 0 1 15,0 0 1-15,0 0 0 0,0 24 0 16,0-24 2-16,0 0-1 0,24 24 1 15,-24-24 1-15,0 25-1 16,0-3 1-16,24 2 0 0,-24-24 0 0,24 22 0 16,-24 4 1-16,23-3-1 0,-23 1 0 15,24-2 0-15,-24 3-2 0,23-1 0 16,-23-1-1-16,24 0 1 0,-24 1-1 16,24 1 0-16,-24 21 0 0,24-22-1 15,-24 0 0-15,0-1-3 0,23 1 0 16,-23 23-2-16,0-23-1 0,0-1-1 15,0 24 0-15,0-22-1 0,-23 22 1 0,23-24 2 16,0 23 1-16,0-20 1 16,-24 20 1-16,24 1 1 0,-24-22 1 0,24 22-2 15,0-23 1-15,-24 23-2 16,24 1 0-16,0-25 0 0,-23 24-1 0,23-24 0 16,-24 26-1-16,24-26 0 0,0 24 0 15,-23-23 0-15,23 23-1 0,-24-23 0 16,24-1-1-16,0 24 0 0,-24-22 0 15,24-2 0-15,-24 24-1 0,24-24-2 16,-22 2-1-16,22-2-1 0,0 1-2 0,-25-1 0 16,25 1 0-16,-22-1 2 15,22 2 1-15,0-25 2 0,-24 23 1 0,24-23 1 16,0 24 0-16,0-24 1 0,-24 0 0 16,24 23-1-16,0-23 1 15,0 0-1-15,0 0 1 0,0 0-2 16,0 0 0-16,0 0-2 0,0 0-1 15,0 0-3-15,0 0-3 0,0 0-3 0,0 0-4 16,0 0-5-16,0 0-8 0,0 0-18 16,0 0-21-1,-23 0-8-15,23 0-1 0,0 0 4 0,0 0 7 0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0:56.22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726908-13A0-4BDD-95C4-4D31B7C57062}" emma:medium="tactile" emma:mode="ink">
          <msink:context xmlns:msink="http://schemas.microsoft.com/ink/2010/main" type="inkDrawing" rotatedBoundingBox="14659,15059 14703,14262 15292,14295 15248,15092" semanticType="verticalRange" shapeName="Other"/>
        </emma:interpretation>
      </emma:emma>
    </inkml:annotationXML>
    <inkml:trace contextRef="#ctx0" brushRef="#br0">54 72 9 0,'0'0'24'0,"0"0"-1"0,0 0-1 15,0 0-3-15,0 0-4 0,0 0-5 16,0 0-3-16,0 0-2 0,0 23-1 15,0-23 0-15,0 0 1 0,0 0 1 16,0 0 0-16,0 0 2 0,0 0 0 16,0 0 1-16,0 0 0 0,0 0 0 15,0 0-1-15,0 0 0 0,0 0 0 16,0 0 0-16,0 0-1 0,0 0 0 16,0 0 0-16,0 0-1 0,0 0-2 15,0 0 0-15,0 0-2 16,0-23 0-16,0 23 0 0,0 0-1 0,0 0 1 15,0 0-1-15,0 0 1 0,0 0 0 16,23 0 0-16,-23 0 0 0,0 0 1 16,0 0-1-16,0 0 1 0,0 0 0 15,24-25 0-15,-24 25 0 0,0 0 1 16,23 0 0-16,-23 0-1 0,0 0 2 16,0 0-2-16,24 0 1 0,-24-23-1 15,0 23-1-15,24 0 0 0,-24 0 0 0,0 0 0 16,24 0-1-16,-24 0 1 15,0 0-1-15,23 0 1 0,-23 0-1 0,0 0 1 16,24-24 0-16,-24 24 0 16,0 0-1-16,0 0 1 0,24 0-1 15,-24 0 1-15,0 0-1 0,23 0 0 16,-23 0 1-16,0 0-1 0,0 0 0 16,24 0 0-16,-24 0 0 0,0 0 0 15,23 0 1-15,-23 0-1 0,0 0 1 16,24 0-1-16,-24 0 0 15,0 0 1-15,0 24-1 0,24-24 0 0,-24 0 0 16,0 0 0-16,24 0 0 16,-24 0 0-1,0 0 0-15,23 0-1 32,-23 23 1-32,0-23 0 0,0 0 0 0,0 0 0 0,0 0 0 0,24 0 1 15,-24 0 0-15,0 25 0 0,0-25 0 16,0 0 0-16,0 23 0 0,0-23 1 15,0 0-1-15,0 24-1 0,0-24 1 16,0 23 0-16,0-23 0 0,0 23-1 16,0-23 1-16,0 25 0 0,-24-25-1 0,24 24 0 15,0-24 1-15,0 23-1 16,0-23-1-16,0 23 1 0,0-23 0 0,-23 24 0 16,23-24 0-16,0 23 0 15,0-23 0-15,-24 25 0 16,24-2 0-16,-24-23-1 15,24 0 1-15,0 24-1 0,-24-24 1 16,24 23 0 0,-23-23-1-16,23 24 0 15,-24-24 0-15,24 23 1 16,-23-23-2-16,23 25 1 16,-24-25 0-16,24 23 0 0,-24 1 0 15,24-24 1 1,0 23-1-16,-23-23 0 0,23 23 0 15,-24-23 0-15,24 25 0 0,0-25-1 16,-24 24 0-16,24-24-1 16,0 23 1-16,-24-23-2 0,24 23 2 15,0-23-1-15,0 0 1 0,-23 24-1 16,23-1 2 0,-24-23 0-16,24 25 0 0,0-25-1 15,-23 23 1 1,23-23-1 15,-24 22 2-15,24-22-2-1,0 0 0 1,0 0 0-16,0 0 0 0,0 0 0 16,0 0 0-16,0 0 0 0,0 0 0 15,-24 0 1 16,24 0 0-15,24 0 0 0,-24 0 1-1,24 0-1 1,-24 0 1 0,0 0 0-16,23 0-1 15,1 0 1-15,-24 0 0 16,23 0 1-16,-23 0 1 0,24 0 0 15,-24 0 1-15,24 0 0 0,-24 0 0 16,24 0 1-16,-1 0 0 0,-23 0 0 16,24 0 0-16,0-22 1 0,-24 22-1 15,23 0-1-15,1 0 0 0,-24 0-1 16,23 0 0-16,1 0-2 0,-24 0 0 16,24 0 0-16,0 0-1 0,-24 0 1 15,23 0-1-15,1 0 0 0,-24 0 0 16,24 0 0-16,-24 0 1 0,22 0-1 15,3 0 0-15,-3 0 0 16,2 0 0 0,0 0 0 15,-24 22 0-15,0-22-1 15,0 0 0-16,0 0 0-15,0 0-1 0,0 0 0 16,0 0 0-16,0 0-1 0,0 0-1 16,0 0-3-16,0 0-1 0,0 0-4 15,0 0-5-15,0 0-18 0,-24 0-21 16,24 0-12-16,0 0-3 0,0 0-1 16,-24 0 4-16,24 0 18 0</inkml:trace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6:21:08.1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D31433-C22E-430D-A5AB-B08DAE961171}" emma:medium="tactile" emma:mode="ink">
          <msink:context xmlns:msink="http://schemas.microsoft.com/ink/2010/main" type="writingRegion" rotatedBoundingBox="16674,14120 21201,14239 21176,15176 16649,15057"/>
        </emma:interpretation>
      </emma:emma>
    </inkml:annotationXML>
    <inkml:traceGroup>
      <inkml:annotationXML>
        <emma:emma xmlns:emma="http://www.w3.org/2003/04/emma" version="1.0">
          <emma:interpretation id="{F2F39CFE-FE4A-42DF-ACAC-87F93E8F069A}" emma:medium="tactile" emma:mode="ink">
            <msink:context xmlns:msink="http://schemas.microsoft.com/ink/2010/main" type="paragraph" rotatedBoundingBox="16674,14120 21201,14239 21176,15176 16649,15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58D4AD-810F-49C7-A445-E2AAC736EF51}" emma:medium="tactile" emma:mode="ink">
              <msink:context xmlns:msink="http://schemas.microsoft.com/ink/2010/main" type="line" rotatedBoundingBox="16674,14120 21201,14239 21176,15176 16649,15057"/>
            </emma:interpretation>
          </emma:emma>
        </inkml:annotationXML>
        <inkml:traceGroup>
          <inkml:annotationXML>
            <emma:emma xmlns:emma="http://www.w3.org/2003/04/emma" version="1.0">
              <emma:interpretation id="{4F04EE0E-1421-4CD8-9BDF-8B06BDC92F84}" emma:medium="tactile" emma:mode="ink">
                <msink:context xmlns:msink="http://schemas.microsoft.com/ink/2010/main" type="inkWord" rotatedBoundingBox="16669,14296 17200,14310 17181,15021 16650,150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 77 3 0,'0'0'15'0,"0"0"0"0,0 0 1 0,0 0 1 15,0 0-1-15,0 0-1 0,0 0-2 16,0 0-2-16,0 0-2 0,0 0-3 16,0 0-1-16,0 0-1 0,0 0 0 15,0 0 0-15,0 0 0 0,0 0 1 16,0 0-1-16,0 0 1 0,0 0 0 16,0 0 0-16,0 0-1 0,0 0-1 15,0 0 1-15,0 0-1 0,0 0 1 16,0 0-1-16,0 0 1 0,0 0 0 15,0 0-1-15,0 0 0 0,0 0 0 16,0 0 0-16,0 0-1 0,0 0 0 16,0 0 0-16,0 0 0 0,0 0 1 15,0 0 1-15,0 0 0 0,0 0 2 16,0 0 2-16,0 0 0 0,0 0 1 16,0 0 0-1,0 0 0-15,0 0 0 0,0 0-1 0,0 0-1 0,0 0-1 16,-23 0-2-16,23 0 0 0,0 0-1 15,0 0 0-15,0 0-1 0,0 0-1 16,0 0 1-16,0 0-1 0,0 0 1 16,0 0-1-16,0-23 0 0,0 23 0 15,0 0 0-15,0 0 1 0,0 0-1 16,0 0 1-16,23 0-1 0,-23 0 0 16,0 0 0-16,0 0 1 15,0 0-1-15,0 0 0 0,0 0 0 16,0 0 0-16,0 0 0 15,24 0-1 1,-24-25 0-16,24 25 0 31,-24 0 1-31,24 0 0 16,-24 0 0 0,0 0 0-16,23 0 0 15,-23 0 0-15,0 0 0 0,24 0 0 16,-24 0 0-16,0 0 0 0,0-23-1 15,0 23 1-15,24 0 0 0,-24 0 0 16,0 0 1-16,0 0 0 0,23 0 0 16,-23 0 1-16,0 0-1 15,0 0 1-15,24 0 0 0,-24 0-1 0,0 0 0 16,0 0 1-16,22 0-1 0,-22 0 0 16,0 0-1-16,25 0 1 0,-25 0-1 15,24 0 0-15,-24 23 0 16,0-23 0-16,0 0 0 0,24 0 1 15,-24 0-1-15,0 0 0 0,0 0 0 16,22 0 0-16,-22 0 0 0,0 25-1 16,0-25 1-16,0 0 0 0,25 0 0 15,-25 0 0-15,0 23 0 16,0-23 0-16,0 0 1 0,0 0-1 16,0 0 1-16,0 24-1 0,0-24 1 15,0 0 0-15,0 23-1 0,-25-23 1 16,25 0-1-16,0 23 0 15,0-23 0-15,0 0 0 0,0 25 0 16,0-25 0-16,0 0 0 0,0 0 0 16,0 24-1-16,-22-24 1 0,22 0 0 15,-24 23-1 1,0-23 1 0,-1 0-1-1,25 23 0-15,-22-23 0 16,-2 0 0-1,24 0 1-15,-23 0-1 16,-1 0-1 0,24-23 1-1,-24 23 0 17,48 0 0-17,-24 0-1 1,24 0 1 15,-24 0 1-31,23 0-1 16,-23 0 1-16,24 0 0 15,-24 0 0 1,0 0 1-16,22 0-1 0,-22 0 0 0,0 0 1 0,25 0-1 16,-25 0 1-16,24 0-1 0,-24 0 0 15,24 0 1-15,-24 0 0 0,22 0 0 16,-22 0 0-16,25 0-1 0,-25 0 1 15,22 23 0-15,-22-23 0 0,0 0 0 16,24 0 0-16,-24 24 0 0,24-24 0 16,-24 0-1-16,24 23 1 0,-24-23-1 15,0 0 0-15,23 25 0 0,-23-25 0 16,0 0 0-16,0 23 0 0,24-23 0 16,-24 24 0-16,0-1 0 15,0 1 0 1,24-1-1-16,-24-23 1 15,0 25-1-15,0-25 1 16,0 23 0-16,0-23 0 0,-24 24 0 16,24-1 1-16,0-23-1 0,0 0 0 15,0 23 1-15,0-23-1 0,0 25 1 16,-24-25-2-16,24 24 1 0,0-1-1 16,-23-23-1-16,23 0 0 15,-24 23 0-15,24-23 0 0,0 24 0 16,-24-24 1-16,0 23 1 15,24-23 0-15,-22 0 2 0,-3 0 0 16,25 0 2-16,-22 25 0 0,22-25 0 16,-24 0-1-16,24 0 1 0,-24 0 0 15,24 0-1-15,-25 0 0 0,3-25-1 16,22 25 1-16,0 0-2 0,-24 0 0 16,24 0-1-16,-23 0 0 15,23 0 0-15,-24 0-1 0,24 0 0 16,-24-23 0-1,24 23 0-15,-23 0 0 16,23 0-1 15,0-24 1-31,0 24-1 0,0 0-1 16,-24 0 1-16,24 0-2 0,0 0-1 16,0 0-1-16,0 0-2 0,0 0-2 0,0 0-3 15,0 0-4-15,0 0-5 16,0 0-20-16,0 0-24 0,-24-23-12 15,24 23-4-15,0 0 0 0,0 0 6 16,0 0 19-16</inkml:trace>
        </inkml:traceGroup>
        <inkml:traceGroup>
          <inkml:annotationXML>
            <emma:emma xmlns:emma="http://www.w3.org/2003/04/emma" version="1.0">
              <emma:interpretation id="{9EF0C721-4C67-4AB3-BD2D-4DF988B6CCE1}" emma:medium="tactile" emma:mode="ink">
                <msink:context xmlns:msink="http://schemas.microsoft.com/ink/2010/main" type="inkWord" rotatedBoundingBox="18579,14248 19147,14263 19124,15122 18557,1510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203148.25">2078 29 5 0,'0'0'16'0,"0"0"0"0,0 0 3 15,0 0 2-15,0 0 2 0,0 0 0 16,0 0 0-16,0 0-1 0,0-23-4 15,0 23-2-15,0 0-2 0,0 0-2 16,0 0-1-16,0 0-1 0,0 0-3 16,0 0-1-16,0 0 0 0,0 0-1 15,0 0 0-15,0 0 0 16,0 0 0-16,-22 0 0 0,22 0 0 0,0 0 0 16,0 0 0-16,0 0 0 0,0 0 1 15,0 0-1-15,0 0 0 0,0 0-1 16,0 0-1-16,0 0-1 0,0 0-1 15,0 0 0-15,22 0-1 16,-22 0 1 0,0 0 0-16,0 0 1 0,0 0 0 0,0 0 1 15,0 0 0-15,24 0 1 16,-24-24-2-16,0 24 1 0,0 0-1 16,25 0 0-16,-25 0 1 0,0 0-1 15,0 0 1-15,0 0 0 0,24 0 1 16,-24 0-1-16,0 0 1 0,22 0-1 15,-22 0-1-15,0 0 1 16,0-23-1-16,24 23 0 0,-24 0 0 0,0 0-1 16,0 0 0-16,25 0 0 0,-25 0 0 15,22 0 0 1,-22 0 0-16,0 23-1 16,0-23 1-16,24 0-1 0,-24 0 1 15,0 0 0-15,23 0-1 16,-23 0 1-16,0 0-1 15,0 0 1-15,24 0 0 0,-24 0 0 16,0 0 1 0,0 0 0-16,0 0 0 0,0 0-1 0,0 0 0 0,24 0 0 15,-24 0 0-15,0 0-1 16,0 0 1-16,24 0-1 31,-24 0 1-31,0 24 0 0,0-24 1 16,0 0 1-16,0 0-1 15,0 0 1-15,0 0 0 0,0 23-1 16,0-23-1-16,0 0 1 0,0 0-1 16,0 25 0-16,0-25 0 0,0 0-1 15,0 23 1-15,0-23 0 16,0 24 0 0,0-24 0-16,0 23 0 15,0-23 1-15,0 0 0 16,0 23 0-16,0-23 0 0,0 0 1 15,0 25 0-15,0-25-1 0,-24 0-1 16,24 24 1-16,0-24-1 0,0 0 1 16,0 23-1-16,0-23 1 0,-24 0-1 15,24 23 0-15,0-23 0 0,0 24 0 16,-24-24-1-16,24 23 0 0,0 2 0 16,-23-2 0-1,23-23 0 1,0 24 0-16,-24-24 1 0,24 23-1 15,0 1 0-15,-22-24 0 16,22 23 0 0,-25 2 0-16,25-2 0 15,-24-23 0-15,24 24 0 16,-22-1 0 0,22 0 0-1,-24-23 0-15,24 25 0 0,-25-25 0 16,25 24 1-1,-24-24-1 1,24 23 0-16,-22-23 0 16,22 23 0-1,-24-23 0-15,24 24 0 16,-23-24 0 0,23 23 0-16,-24-23 0 15,24 25 0 1,-24-25 0-1,24 23 0 1,-24-23 0-16,24 22 0 16,-23-22 1 15,23 25-1-31,0-25-1 16,-24 0 2 15,24 24-1-31,0-24-1 31,0 0 1-31,0 0-1 16,0 0 0-16,24 0 1 15,-24 0 0 1,23 0 1 0,-23 0 0-1,24 0 1-15,-24 0 0 0,0 0 0 16,24-24 0-16,-24 24 1 0,24 0-2 15,-24 0 0-15,23 0-1 0,1 0 0 16,-24 0 1-16,22-25-1 0,-22 25 1 16,24 0 0-16,1 0 1 0,-25 0 1 15,24 0-1-15,-24 0 1 0,22 0-1 16,2 0 0-16,-24 0 0 16,25 0 0-16,-25 0 1 0,22 0 0 15,-22 0 0-15,24 0 0 0,-24 0 0 0,23 0 0 16,-23 0-1-16,24 0 0 0,-24 0 0 15,0 0 0-15,24 0-1 0,-24 0 1 16,24 0-1-16,-24 0 1 0,0 0 0 16,23 0 0-16,-23 0 1 0,24 25-2 15,-24-25 0-15,0 0 0 0,0 0 0 16,24 0-1-16,-24 0-1 16,0 0 1-16,23 0 0 15,-23 0 1 16,0 0 0-31,0 0 2 0,0 0-1 16,0 0 1-16,0 0-1 0,0 0 0 16,0 0-1-16,0 0 0 0,0 0-4 31,0 0-3-31,0 0-8 0,0 24-8 16,-23-24-29-16,23 0-25 0,0 0-12 15,0 0-2-15,-24 0 2 0,24 0 7 16,0 0 29-16</inkml:trace>
        </inkml:traceGroup>
        <inkml:traceGroup>
          <inkml:annotationXML>
            <emma:emma xmlns:emma="http://www.w3.org/2003/04/emma" version="1.0">
              <emma:interpretation id="{CFE27B9D-01E1-4F8B-B3A6-4FAD9E015828}" emma:medium="tactile" emma:mode="ink">
                <msink:context xmlns:msink="http://schemas.microsoft.com/ink/2010/main" type="inkWord" rotatedBoundingBox="20704,14226 21201,14239 21180,15027 20684,15014"/>
              </emma:interpretation>
              <emma:one-of disjunction-type="recognition" id="oneOf2">
                <emma:interpretation id="interp2" emma:lang="" emma:confidence="0">
                  <emma:literal>1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I</emma:literal>
                </emma:interpretation>
                <emma:interpretation id="interp5" emma:lang="" emma:confidence="0">
                  <emma:literal>2</emma:literal>
                </emma:interpretation>
                <emma:interpretation id="interp6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-184510.2">4111 242 23 0,'0'0'34'0,"0"0"1"15,-24 0-1-15,24 0-2 16,0 0-6-16,0 0-9 0,0 0-6 0,0 0-3 16,0 0-2-16,0 0-1 15,0 0 0-15,0 0 1 0,0 0 0 16,0 0 0-16,0 0 1 0,0 0 0 16,0 0 1-16,0 0 0 0,0 0-1 15,0 0 1-15,0 0-1 0,0 0-1 16,0 0 1-16,0 0-1 0,0 0 0 15,0 24-1-15,0-24-1 0,0 0 0 16,0 0-1-16,0 0-1 0,0 0-1 16,0 0 1-16,0 0 0 0,0 0 0 15,0 0 0-15,0 0 1 0,0 0-1 16,0 0 0-16,0 0 0 0,0 0 0 16,0 0-1-16,0 0 0 0,0-24-1 0,0 24 1 15,0 0 0 1,24 0 0-16,-24 0-1 15,0 0 1-15,0 0 0 16,24 0 0 0,-24 0 0-16,0-23-1 0,0 23 1 15,0 0 1-15,0 0 0 0,23 0-1 16,-23 0 1 15,0 0 0-15,0-23 0-16,0 23 0 0,24 0 0 0,-24 0-1 0,0 0 0 0,0 0 0 0,0-24 0 0,23 24-1 0,-23-25 0 15,0 25 1 1,24 0-1-16,-24-23 0 16,0 23 1-1,24-23-1-15,-24 23 2 16,0 0-1-16,0 0 0 16,0 0 1-16,0 0-1 0,0-24 0 15,0 24 0-15,0 0 0 0,24 0-1 16,-24-23 1-16,23-2 0 31,-23 2-1-15,0-1 0 15,24 24 0-31,-24-23 0 16,0 23 1 15,0-23-1-16,0 23 1 17,0 0 0-17,0 0 1 1,0 0 1-16,0 0-1 16,0 0 1-16,0 0 0 0,0 0-2 0,0 0 1 15,0 0-1-15,0 0 0 0,0 0 0 16,0 0-1-1,0 0 1-15,0 0 0 0,0 0 0 16,0 23 1-16,0-23-1 0,0 0 0 16,0 0 0-16,0 0 0 0,0 0 0 15,0 23 0-15,0-23 0 0,0 0 0 16,0 0 0-16,0 24 1 16,0-24-1-16,0 0 1 0,0 23 0 0,0-23-1 15,-24 0 1-15,24 25 0 0,0-25 1 16,0 0-1-16,0 23 1 0,0-23-1 15,0 0 1-15,0 24 0 0,0-24 0 16,0 23-1-16,0-23 1 16,0 0 0-16,0 23 0 0,0-23 0 0,0 25 0 15,0-25-1-15,0 24 0 16,0-24 0-16,0 0-1 0,0 23 0 0,0-23 0 16,0 23-1-16,0-23 1 0,0 24-1 15,0-24 1-15,0 0 0 0,0 23 0 16,0-23 0-16,0 25 0 0,0-25 0 15,0 0 0-15,0 23 0 0,0-23 0 16,0 0 0-16,0 24-1 0,0-24 1 16,0 23 0-16,0 1-1 15,0-1 0 1,0-23 1-16,0 0 0 16,0 25 0-16,0-25 0 0,0 0 1 15,0 23-1-15,0-23 0 16,0 24 0-16,0-24 0 15,0 23 0-15,0-23 0 16,0 0 0-16,0 23-1 16,0-23 1-16,0 0 0 0,0 25 0 15,0-25 0-15,0 24 0 16,0-24 0-16,0 0 0 16,0 23 0-16,0 0-1 31,0 1 0-16,0-24 1 1,0 0 0 0,0 0 0-16,0 0-2 62,0 0 2-62,0 23-1 31,-23-23 0-15,23 0 1 15,0 0 0-15,0 0 0-16,0 0 1 0,-24 0 1 16,24-23-1-16,0 23 0 0,0 0 0 15,0 0 0-15,-24 0-1 0,24 0 1 16,0 0-1-16,-24 0 0 0,24 0 0 15,0 0 0-15,-23 0-1 0,-1 0 1 16,1 0-1 0,23 23 0-1,-24-23 0-15,0 0 0 16,2 0 0 0,22 25 0 15,-25-25 0-31,25 0 1 0,-24 0-1 15,24 0-1 1,0 0 0-16,24 0 0 16,1 0 1 15,-25 0 1-31,22 0-1 16,-22-25 1-16,0 25 0 0,24 0-1 15,0 0 1-15,-1 0-1 16,1 0 0-1,-1 0 1 1,1 0-1-16,0 0 1 16,0 0-1-1,-1 0 0 1,-23 0 1-16,24 0 0 16,-24 0 1-16,23 0-1 0,-23 0 1 0,24 0 0 15,-24 0 1-15,24 0 1 0,-24 0-1 16,24 0 1-16,-24 0 0 0,23 0-1 15,-23 0-1-15,24 0-2 0,-24 0 1 16,24 0-1-16,-24 0 1 0,0 0-1 16,0 0 1-1,23 0 0-15,-23 0 1 0,0 0 0 16,0 0 0-16,0 0 1 0,0 0 1 16,0 0-1-16,0 0 1 0,0 0-1 15,0 0 0-15,0 0-1 0,0 0-1 16,0 0 0-16,0 0 0 0,0 0 0 15,0 0-2 17,0 0 1-1,0 0 1 16,0 0-1-16,0 0 1-15,0 0-2 15,0 0-3-31,0 0-3 16,0 0-8-16,0 25-9 0,-23-25-19 15,23 0-34-15,0 0-15 0,-24 0-5 16,24 0 2-16,0 0 6 0,-24 0 19 15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53.3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D175C3-B06C-4D72-BD6C-29254850DE03}" emma:medium="tactile" emma:mode="ink">
          <msink:context xmlns:msink="http://schemas.microsoft.com/ink/2010/main" type="writingRegion" rotatedBoundingBox="11398,16660 11408,18428 10032,18435 10023,16668"/>
        </emma:interpretation>
      </emma:emma>
    </inkml:annotationXML>
    <inkml:traceGroup>
      <inkml:annotationXML>
        <emma:emma xmlns:emma="http://www.w3.org/2003/04/emma" version="1.0">
          <emma:interpretation id="{C74A6E5C-ECC3-4ACC-BF19-859B0F53EBC1}" emma:medium="tactile" emma:mode="ink">
            <msink:context xmlns:msink="http://schemas.microsoft.com/ink/2010/main" type="paragraph" rotatedBoundingBox="11398,16660 11408,18385 11118,18387 11109,16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0AC1D2-6172-4774-AF27-BB3DF1F5C517}" emma:medium="tactile" emma:mode="ink">
              <msink:context xmlns:msink="http://schemas.microsoft.com/ink/2010/main" type="line" rotatedBoundingBox="11398,16660 11408,18385 11118,18387 11109,16662"/>
            </emma:interpretation>
          </emma:emma>
        </inkml:annotationXML>
        <inkml:traceGroup>
          <inkml:annotationXML>
            <emma:emma xmlns:emma="http://www.w3.org/2003/04/emma" version="1.0">
              <emma:interpretation id="{5C52037F-08E4-4768-95F0-8EB25DBB593D}" emma:medium="tactile" emma:mode="ink">
                <msink:context xmlns:msink="http://schemas.microsoft.com/ink/2010/main" type="inkWord" rotatedBoundingBox="11398,16660 11408,18385 11118,18387 11109,16662"/>
              </emma:interpretation>
            </emma:emma>
          </inkml:annotationXML>
          <inkml:trace contextRef="#ctx0" brushRef="#br0">10849-679 29 0,'0'0'41'0,"0"0"0"16,0 0-2-16,0 0-3 0,0 0-10 0,0 0-8 15,0 0-4-15,0 0-5 0,0 0-2 16,0 0-1-16,0 0-1 0,0 0 1 15,0 0 0-15,0 0 0 0,0 0 0 16,0 0 0-16,0 0 1 16,0 0-1-16,0 0-1 0,0 0 1 15,0 0 0-15,0 0-1 0,0 0 0 16,-25 0 0-16,25 0 0 0,0 0-1 0,0 24 0 16,0-24 0-16,0 0 0 0,0 0 0 15,-22 0-1-15,22 0 1 0,0 23-1 16,0-23-1-16,-24 0 1 0,24 0-1 15,0 0 0 1,-23 23 0-16,23-23 0 0,0 0-1 0,-24 24 1 0,24-24-1 16,0 25 0-16,-24-25 0 0,24 22 0 15,-24 2 0-15,24 0-1 16,0-24 1-16,-23 24 0 0,23-1 0 16,0 1 0-16,-24-24 0 15,24 22 0-15,0 3 0 0,-23-1 0 0,23-1 0 16,0 0 0-16,0-23 0 0,-24 24 1 15,24 1 0-15,0-25 0 0,0 23 0 16,0 1 0-16,0-1 1 16,0-23-1-16,0 24 0 0,0-2 0 0,0 4 0 15,0-3-1-15,0 0 0 0,0 0 0 16,-24 1 0-16,24 1 0 0,0-25 0 16,0 23 0-16,0 0 0 0,0 1 0 15,0 0 0-15,0-1 0 0,0 1 1 16,0 0 0-16,0-1 0 0,0 1-1 0,0-1 1 15,0 0-1-15,0-23 0 0,0 25 1 16,0-1-1-16,0-1 0 0,24 0 0 16,-24 1 0-16,0 0 0 0,0 0 0 15,0-1-1-15,0 1 1 0,0-1-1 16,0 1 0-16,0-1 0 16,0 2 0-16,0-2 1 0,24 1-1 0,-24-1 0 31,0 0 0-31,0 2 0 0,0-2 0 0,23 1 0 0,-23-24 1 0,0 23-1 15,0 1-1-15,0-1 0 0,24-23-1 0,-24 25 1 16,0-2-1-16,0-23 0 0,0 24 2 16,23-24-1-16,-23 23 2 0,0 1 0 15,24-1 0-15,-24-23 0 16,0 0-1-16,0 24 1 0,24-24-1 16,-24 24 0-16,24-24 0 0,-24 24 0 15,23-24 0 1,-23 23-1-16,0-23 0 15,24 0 1 1,-24 0-1-16,0 0 0 16,0 0 0-16,0 0 0 0,0 0-1 15,0-23-4-15,0 23-4 0,0 0-8 16,0 0-24-16,0-24-20 0,-24 24-8 16,24 0-4-16,0-24 2 0,0 24 7 15</inkml:trace>
        </inkml:traceGroup>
      </inkml:traceGroup>
    </inkml:traceGroup>
    <inkml:traceGroup>
      <inkml:annotationXML>
        <emma:emma xmlns:emma="http://www.w3.org/2003/04/emma" version="1.0">
          <emma:interpretation id="{306D3ADA-37A1-454B-8A85-2789137471AA}" emma:medium="tactile" emma:mode="ink">
            <msink:context xmlns:msink="http://schemas.microsoft.com/ink/2010/main" type="paragraph" rotatedBoundingBox="10771,17121 10635,18481 9962,18414 10098,170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135684-1CA7-4EF3-8CDE-04661DEBC520}" emma:medium="tactile" emma:mode="ink">
              <msink:context xmlns:msink="http://schemas.microsoft.com/ink/2010/main" type="line" rotatedBoundingBox="10771,17121 10635,18481 9962,18414 10098,17053"/>
            </emma:interpretation>
          </emma:emma>
        </inkml:annotationXML>
        <inkml:traceGroup>
          <inkml:annotationXML>
            <emma:emma xmlns:emma="http://www.w3.org/2003/04/emma" version="1.0">
              <emma:interpretation id="{7DC1EE2A-E1FB-4AE9-A636-A888D36979EB}" emma:medium="tactile" emma:mode="ink">
                <msink:context xmlns:msink="http://schemas.microsoft.com/ink/2010/main" type="inkWord" rotatedBoundingBox="10771,17121 10635,18481 9962,18414 10098,1705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32962.09">9880-230 5 0,'0'0'47'16,"0"0"8"-16,0 0 6 0,0 0-1 15,0 0-12-15,0 0-12 0,0 0-10 16,0 0-7-16,0 24-5 0,0-24-5 16,0 0-2-16,0 0-2 0,0 0-3 15,0 0 1-15,0 0-1 0,0 0 2 16,0 0 0 15,0 0 2-31,0 0 1 0,0 0 1 0,0 0 0 0,0 0-1 0,0 0 0 0,-24 23-2 0,24-23-1 16,0 24 0-16,0-24-2 0,0 22 0 15,0 4 0-15,0-3 1 0,0-23 0 16,-22 46 1-16,22-22 1 16,0 1 0-16,0-2-1 0,0 0 0 0,0 1 0 15,-25 0-1-15,25-24-1 0,0 23-1 16,0 1 1-16,0 0-1 0,0-24 0 16,0 23-1-16,0-23 1 0,0 24 0 15,0-24 0 1,0 0-2-16,0-24 1 15,0 24-1-15,0 0 0 16,0-23 0-16,0-1-1 0,0 24 1 16,0-24-1-16,0 1 0 0,0-1 0 15,25 24-1-15,-25-24 1 0,0 1 0 16,0 0 0-16,0-2 0 0,22 1 2 16,-22 1 1-16,0 0 0 0,0 0 2 15,0 23-1-15,0-26 1 0,0 4 0 16,24-2-1-16,-24 24 0 0,0-23 0 15,0 23 0-15,0-24-2 0,0 24 1 16,0 0 0-16,0-23-1 16,0 23 1-1,0 0-2-15,0 23 1 0,0-23-1 16,0 0 0-16,0 0 0 0,0 0 0 16,0 24 0-16,0-24 0 0,0 23 0 15,-24-23 1-15,24 24 0 0,0-2 2 0,0-22 0 16,0 26 1-16,0-3 1 0,0 0 1 15,-22 0 0-15,22 1 1 0,0 1-1 16,0-2-1-16,0 0 0 0,0 1-1 16,-25 0-1-16,25-1 0 0,0 1-1 15,0 0 0-15,0-1-1 0,0 1 1 16,-24-1-1-16,24-23-1 16,0 0-2-16,0 23-4 0,0-23-6 15,0 0-8-15,0 0-19 16,0-23-27-16,0 23-14 0,-22 0-4 0,22 0 2 15,0 0 5-15,0 0 17 0</inkml:trace>
          <inkml:trace contextRef="#ctx0" brushRef="#br0" timeOffset="-32306.26">9479 408 35 0,'0'24'54'0,"0"-24"6"0,0 0 0 0,0 0-5 15,0 0-15-15,0 0-12 0,0 0-8 16,0 0-6-16,23 0-3 0,-23 0 0 15,0 0-2-15,0 0 0 0,0 0-1 16,24 0 0-16,-24 0 0 0,0-24 1 0,23 24 0 16,-23 0-1-16,24 0 2 15,-24 0 0-15,24 0 0 0,0 0-1 0,-24 0 1 16,23 0-2-16,1 0-1 16,-2 0-1-16,27 0-1 0,-25-24-2 0,-2 24 0 15,2 0-1-15,23 0-1 0,-23 0 0 16,-1 0-1-16,25 0 1 0,-24 0-1 15,-1 0 0-15,1 0 1 0,0 0-1 16,-1 0 0-16,1 0 0 0,-1 0 1 16,1-24-1-16,-24 24 1 15,24 0 0-15,-24 0-2 16,0 0-2 0,0 0-2-16,0 0-1 15,0 0-4-15,0 0-2 0,-24 0-4 0,24 0-3 16,0 0-7-16,0 0-21 0,-24 0-18 15,24 24-9-15,0-24-3 0,-23 0 3 16,23 0 7-16</inkml:trace>
          <inkml:trace contextRef="#ctx0" brushRef="#br0" timeOffset="-31399.95">9714 667 30 0,'0'0'52'0,"0"0"5"0,0 0 2 0,0 0-6 15,0 0-17-15,0 0-12 0,0 0-8 0,25 0-5 16,-25 0-2-16,0 0-1 0,0-23-1 16,24 23 0-16,-24 0-1 0,22 0 1 15,-22 0-1-15,0 0 1 0,24 0 0 16,-24 0-1-16,25 0 1 0,-25 0 0 15,22 0-1-15,-22 0-1 0,0 0-1 16,24 0-1-16,-24 0 0 0,23 0 0 16,-23 0 1-16,0 23 1 15,24-23 1-15,-24 0 0 0,0 0 2 0,24 25 0 16,-24-25 0-16,0 0 1 0,0 23-1 0,0-23 0 16,0 0-2-16,0 24-2 15,0-24 0-15,-24 0-1 0,24 23-1 0,0-23-1 16,0 24 0-16,-24-24 0 0,24 0-2 15,-23 23 1-15,23-23-1 0,-24 0 0 16,24 25 0-16,-22-25 0 0,22 0-1 16,-25 23 0-16,1-23 0 0,2 0 1 15,-2 24 1-15,24-24 2 0,-25 23 0 16,1-23 1-16,2 24 1 0,-2-24 1 16,24 0 0-16,-23 23 0 0,-1-23 0 0,24 24-1 15,-24-24 0-15,24 0-2 0,-24 24 1 16,24-24-2-16,0 0 0 15,0 24-1-15,0-1 0 16,0 0 0 0,24-23 0-16,-24 0-1 0,24 0 1 15,-24 24-1-15,24-24-1 0,-1 0 0 16,1 0 0-16,-2 0 0 0,2 0 1 16,1 0 1-16,21-24 0 0,-22 24 2 0,1 0 0 15,-3 0-1-15,2 0 1 0,-1-23-1 16,1 23 0-16,0 0 0 15,0 0-1-15,-24 0-1 16,0 0-3-16,0 0-3 0,0 0-4 16,0 23-5-16,0-23-8 0,0 0-13 15,0 0-25-15,0 24-15 0,0-24-5 16,0 0 0-16,0 0 4 0,0 0 13 16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5T15:59:04.53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95CBEA-8F39-4E10-852B-2E1D886C61FE}" emma:medium="tactile" emma:mode="ink">
          <msink:context xmlns:msink="http://schemas.microsoft.com/ink/2010/main" type="writingRegion" rotatedBoundingBox="554,16910 9202,16934 9199,17913 551,17888"/>
        </emma:interpretation>
      </emma:emma>
    </inkml:annotationXML>
    <inkml:traceGroup>
      <inkml:annotationXML>
        <emma:emma xmlns:emma="http://www.w3.org/2003/04/emma" version="1.0">
          <emma:interpretation id="{34240896-0945-4716-AF22-0C9BC6F11A0A}" emma:medium="tactile" emma:mode="ink">
            <msink:context xmlns:msink="http://schemas.microsoft.com/ink/2010/main" type="paragraph" rotatedBoundingBox="554,16910 9202,16934 9199,17913 551,17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D350FC-34F9-4F7E-BCC9-E4C62C268076}" emma:medium="tactile" emma:mode="ink">
              <msink:context xmlns:msink="http://schemas.microsoft.com/ink/2010/main" type="line" rotatedBoundingBox="554,16910 9202,16934 9199,17913 551,17888"/>
            </emma:interpretation>
          </emma:emma>
        </inkml:annotationXML>
        <inkml:traceGroup>
          <inkml:annotationXML>
            <emma:emma xmlns:emma="http://www.w3.org/2003/04/emma" version="1.0">
              <emma:interpretation id="{D843950F-6130-405B-BF93-5F243D4BA140}" emma:medium="tactile" emma:mode="ink">
                <msink:context xmlns:msink="http://schemas.microsoft.com/ink/2010/main" type="inkWord" rotatedBoundingBox="553,17194 3602,17203 3600,17897 551,178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145 53 9 0,'0'0'41'0,"0"0"6"0,0 0 0 16,-23 0-4-16,23 0-6 0,0 0-11 15,0 0-10-15,0 0-4 0,0 0-3 0,0 0-1 16,0 0 0-16,0 0 1 16,0 0-1-16,0 0 1 0,0 0-1 0,0 0 0 15,0 0-1-15,0 0-1 0,0 0-1 16,0 0 0-16,0 0-1 0,0 0-1 16,0 25 1-16,0-25-1 0,-24 0 1 15,24 0 1-15,0 0-1 0,0 0 0 16,0 0 0-16,0 0 0 0,0 0-1 15,0 24 0-15,-24-24-1 0,24 0 1 16,0 0-1-16,0 0 1 0,0 0-1 0,0 0 1 16,-24 23-1-16,24-23 1 15,0 0-2-15,0 0 1 0,0 24 0 0,-23-24-1 16,23 0 0-16,0 0 0 16,0 24 0-16,0-24 0 0,0 23-1 15,-24-23 0-15,24 24 0 16,0-1 0-1,0 0 1 1,0 2-1-16,0-1 0 16,0-1 0-1,0 0 0 1,0 1-1 0,0 0 0-1,24-24 1 1,-24 24 0-16,0-24-1 0,0 23 1 15,23-23 0 1,1 24 0 0,0-24 0-1,-24 23 0-15,24-23 1 16,-1 24-1-16,1-24 0 16,0 23 0-1,-1-23 1 1,1 0-1-16,-1 0 0 15,-23 0 1-15,24 0-1 16,-24 0 1-16,24 0-1 16,-24 0 2-16,24-23 1 0,-24 23 0 0,23 0 0 15,-23 0 1-15,0-24 0 0,24 24-1 16,-24-23-1-16,24 23 0 0,-24-24-1 16,0 24 0-16,23-23 0 0,-23 23 1 15,0-24 1-15,24 24 0 0,-24-24 1 16,0 0 0-16,22 24 1 0,-22-23 0 15,0 23 0-15,0-23-1 0,0-1-1 16,0 24-1-16,0-25 0 0,0 25-1 0,0-23 0 16,0 0 0-16,0 23 0 15,0-24 0-15,0 24 2 0,0-23 0 0,0 23 1 16,-22-24 0-16,22 24 1 0,0-24-2 16,-24 24 0-16,24-23 0 0,0 23-2 15,0 0 0-15,-23-24 0 0,23-1 0 16,-24 25 0-16,24 0 1 15,0-23 0-15,-24 23 0 0,24 0 1 0,0 0 0 16,-23-23-1-16,23 23 0 16,0 0-1-16,-24 0 0 0,0 0-1 15,24 0-1-15,0 0 0 0,-24 0 1 16,24 23-1-16,-23-23 0 0,23 23 0 16,-24-23-2-1,24 25-3-15,-23-25-5 0,23 24-5 0,0-24-7 0,-24 23-9 16,24-23-18-16,0 24-19 0,-24-24-9 0,24 0-2 15,0 0 4-15,0 0 7 16,0 24 19-16</inkml:trace>
          <inkml:trace contextRef="#ctx0" brushRef="#br0" timeOffset="1249.61">736 7 37 0,'0'0'52'0,"0"0"4"0,0 0 0 16,0 0-3-16,0 0-16 0,0 0-11 15,0 0-8-15,0 23-5 0,-24-23-4 16,24 0 0-16,0 0-2 0,0 0-1 16,0 0 0-16,0 23-1 0,0-23 1 15,0 0-1-15,0 25 1 0,0-25 1 0,0 24-1 16,0-24 1-16,0 23 0 0,0 1-2 15,0 0 0-15,0-24-1 0,0 23-1 16,24 1-1-16,-24-1 0 0,0 0-1 16,0 2 0-16,0-1-1 0,0-1 1 15,0 0-1-15,0 1 0 16,0-24 1-16,0 24-1 0,0 0 0 16,0-1 0-16,0 1 0 31,0-24 1-31,0 0 0 15,0 0 0-15,0 0 0 16,0 0 0-16,0-24-1 16,0 1 0-1,0-1 0-15,0 0 0 16,0 0-1-16,0 1 1 16,0 0 0-16,0-1 0 0,0-1 0 15,0 2 0-15,0 0 0 0,0-1-1 16,0 1 1-16,0-1 0 0,0 0 0 15,0 1 0-15,24-1-1 0,-24 24 0 16,0-25 0-16,0 2 0 0,23 0-1 16,-23-2 1-16,24 1 1 15,-24 1 1-15,23 23 0 0,-23-23 0 16,0 23 0-16,24-23-1 0,-24 23 0 16,24 0 1-16,0 0 0 0,-24 0 0 15,23 0 0-15,-23 0 1 0,24 0 2 16,-24 0 0-16,24 23 1 0,-24-23 1 0,0 23 1 15,23-23 0-15,-23 23 0 16,0-23-1-16,0 24 1 0,0-24-2 0,0 25-1 16,0-25 0-16,0 23-1 0,0-23 0 15,0 23-1-15,-23-23-1 0,23 25 0 16,0-25 0-16,-24 24-1 0,0-24 1 16,1 0-1-1,-1 23 0-15,0-23 0 0,0 0 0 16,24 0-1-16,-23 0 1 0,23 0-1 15,-24 0 1-15,24 0-1 0,0 0 0 16,0 0 0-16,0 0 0 0,0 0 0 16,0 0 0-16,24 0 1 0,-24 0-1 15,23 0 0-15,1 0 1 16,0 0 0 0,0 0 0-16,-1 24 0 15,1-24 0-15,0 24 0 16,-1-24 1-16,-23 23-1 0,24-23 0 15,-1 24 0-15,-23-24 1 0,24 23-1 16,0 0 1-16,-24 2-1 16,24-25 0-16,-24 24 1 15,23-1-2-15,-23-23-1 16,0 0-4-16,0 23-4 0,0-23-5 16,0 0-8-16,0 0-14 0,0 24-19 15,0-24-15-15,0 0-7 0,0 0 1 16,0 0 4-1,0-24 14-15</inkml:trace>
          <inkml:trace contextRef="#ctx0" brushRef="#br0" timeOffset="2140.05">1303-88 22 0,'0'0'52'0,"0"0"5"0,0 23 2 15,0-23-2-15,0 0-15 0,0 23-13 0,0-23-9 16,0 24-4-16,0-24-1 16,0 25-1-16,0-2-1 0,0 0-1 0,0 2 1 15,0-25-2-15,0 24 0 0,0-1-2 16,0 1-2-16,0 0-1 0,0-1-1 16,0 1-1-16,0-1-1 0,0 0 0 15,24 2-1-15,-24-1-1 0,0-1 0 16,0 0 0-16,0 1-1 15,0 0 0 17,0-48 0-17,0 0 0 1,0 1 0-16,0 23-1 16,0-23 1-16,0-1 0 0,0-1 0 15,0 2 0-15,0 0-1 16,0-1 1-16,0 1 1 0,0-1-1 15,0 0 0-15,-24 1 0 0,24-1 0 16,0-1 0-16,0 2-1 16,0 0 1-16,0-2-1 0,0 25 1 15,0-24 0-15,24 24 0 0,-24-23 0 16,0 23-1 0,0-23 1-16,0 23-1 0,0 0 0 15,0 0 2 1,0 0 1-1,23 0 1-15,-23 23 0 16,0-23-1-16,24 0 1 0,-24 23 0 0,23-23-2 16,-23 0 0-16,24 24 0 0,0 1-1 15,0-2 1-15,-1 0 0 16,-23-23 0-16,24 25 1 0,0-1 1 16,-24-24 0-16,23 23 1 0,-23 1 1 15,24-24 0-15,-24 24 0 0,23-1 1 16,-23-23 0-16,0 24 0 0,0-1 1 15,0-23-1-15,0 23 1 0,0 2-2 16,0-25-1-16,0 24-1 0,0-1-1 16,0-23 0-16,-23 23-2 0,23-23 1 0,-24 24 0 15,1 0-1 1,-1-24-1-16,24 0 0 16,-24 0-1-16,24 0-3 0,-23 0-2 15,23 0-5-15,-24 0-3 0,24-24-5 0,0 24-3 16,0 0-6-16,-24-24-12 15,24 24-16-15,0 0-13 0,0 0-6 0,0-23 2 16,0 23 4-16,0 0 13 0</inkml:trace>
          <inkml:trace contextRef="#ctx0" brushRef="#br0" timeOffset="2546.37">1800-65 28 0,'0'0'59'0,"0"0"7"16,0 23 5-16,0-23-2 0,0 0-22 15,0 24-15-15,24-24-10 0,-24 25-5 16,0-25-4-16,0 23-3 0,0 0-1 0,0 2-2 16,0-25-1-16,0 24 0 15,0-1-1-15,0 1 0 0,22 0-1 16,-22-1-1-16,0 1 0 0,0-1-2 0,0 0 0 15,0 2-1-15,0-25-3 0,0 24-4 16,0-1-7 0,0 0-10-16,0-23-21 0,0 24-21 0,-22-24-8 0,22 24-2 0,0-24 4 15,0 0 7-15</inkml:trace>
          <inkml:trace contextRef="#ctx0" brushRef="#br0" timeOffset="3514.8">2107-42 19 0,'0'0'49'0,"0"0"8"0,0 0 0 0,0 24-1 16,0-24-14-16,0 0-13 0,0 25-8 15,0-25-6-15,0 0-3 0,23 23-1 16,-23-23-1-16,0 23-1 0,0-23 1 0,0 25-1 16,0-25 1-16,0 24-2 15,0-24 0-15,0 23-1 0,0 1-1 16,0 0 0-16,0-24-1 0,0 23 0 0,0 1 0 16,0-1-1-16,0-23 0 0,0 23-2 15,-23 2 1-15,23-1-1 0,0-24-1 0,0 23 1 16,0-23-1-16,0 0 0 15,0 23-1-15,0-23 1 16,0-23-2 0,0 0 0-1,0 23 0-15,0-24-1 16,0-1 0-16,23 2-1 0,-23 0-1 0,0-1-1 16,0 1 1-16,0-1-1 15,0 0 2-15,0 1 0 0,24-1 2 0,-24-1 0 16,0 2 0-16,0 0 1 0,0-2 0 15,0 1 0-15,0 24 1 16,0 0 1-16,23-23 0 0,-23 23 1 0,0 0-1 16,0 0 1-16,0 0 0 0,0 0 1 15,0 0 1-15,0 0 0 0,0 23 0 16,0-23 0-16,0 24 0 0,0-24-1 16,0 25-2-16,0-25-1 15,24 23 0-15,-24 0 0 0,0 2-1 0,0-1 1 16,0-1-1-16,24-23 0 0,-24 24 0 15,0 0 0-15,24-1 0 0,-24 1-1 16,0-1 1-16,23-23 0 0,-23 23 1 0,24 2 0 16,-24-25 0-16,0 24 0 0,22-24 2 15,3 23 0-15,-25-23 0 0,24 0 1 16,-24 0 2-16,24 23 1 0,-24-23-1 16,22-23 1-16,-22 23 0 0,25 0-2 15,-1-23 0-15,-24 23-2 0,22-24-1 16,-22 24-1-16,0-25 1 0,24 25 0 15,-24-23 0-15,0 0 0 0,23 23-1 16,-23-24 0-16,0 1 0 0,0-1-1 0,0 0 0 16,0 1 1-16,0-1-1 15,0-1 0 1,0 2 0-16,0 0 0 0,-23 23-1 0,23-25-1 0,0 1-1 16,0 24-3-16,0-23-2 15,0 23-2-15,-24 0-3 0,24-23-3 0,0 23-4 16,0 0-5-16,0 0-78 15,0-23 28-15,0 23-4 0,-22 23 2 16,22-23 4-16,0 0 18 0</inkml:trace>
          <inkml:trace contextRef="#ctx0" brushRef="#br0" timeOffset="4218.18">2650 30 44 0,'0'0'55'0,"0"23"5"0,24-23-2 16,-24 25-5-16,0-1-17 0,0-1-11 16,0-23-7-16,0 24-3 0,0 0-2 31,0-1-1-31,0 1-2 0,0-1 1 0,0 0 0 0,0 2 0 0,0-25 0 16,0 24-1-16,0-1 0 15,0-23-2-15,0 23 3 0,0-23-8 16,0 24-1-16,0-24 0 0,0 0-1 0,0 0 0 31,0-24-1-31,0 24 0 0,0-23 0 16,0 0-1-16,0 23 0 0,0-24-2 15,0-1-1 1,0 2-1-16,0 0-1 0,0-1 0 0,0 1 1 0,0-1 1 16,0 0 2-16,0 1 0 0,0-1 1 15,0-1 1-15,0 2 0 0,0 0-1 16,0-2 1-16,0 1 0 0,0 1 0 15,0 23 1-15,0-23 0 16,0 23 0-16,23-23 0 16,-23 23 0-16,0 0 1 15,0 0 0-15,0 0 1 0,24-26 1 16,-24 26-1-16,0 0 1 16,23 0 1-16,-23 0 0 15,24 0 1-15,-24 0-1 0,24 0 0 0,-24 0 0 16,24 0-2-16,-24 0 0 0,23 0-2 15,1 0 0-15,-24 0 0 16,23 0-2-16,-23 0 0 0,0 26 0 16,24-26 0-16,-24 0 0 15,0 0-1-15,0 0-3 0,0 0-5 0,0 0-4 16,0 0-10-16,0 23-18 0,0-23-22 16,-24 0-10-16,24 0-2 0,0 0 1 15,-23 0 8-15,23 0 17 0</inkml:trace>
          <inkml:trace contextRef="#ctx0" brushRef="#br0" timeOffset="4842.93">2697 409 19 0,'24'0'57'0,"-24"0"8"16,0 0 8-16,0 0 2 0,23 0-17 15,-23 0-14-15,0 0-10 0,24 0-7 16,-24 24-4-16,24-24-4 0,0-24-3 15,-24 24-3-15,23 0-2 0,1 0-1 16,-1 0-3-16,1 0-1 0,-24 0-1 16,24 0-2-16,0-24-1 0,-2 24-2 15,3 0 1-15,-1 0-6 16,-24 0-7-16,22 0-12 0,-22 0-29 0,0 0-23 16,0 0-13-16,0 0-3 0,0 0 5 15,0 0 9-15,-22 0 27 16</inkml:trace>
          <inkml:trace contextRef="#ctx0" brushRef="#br0" timeOffset="4499.36">2721 78 47 0,'0'0'66'0,"0"0"7"0,23 0 6 0,-23 0-6 16,0 0-24-16,0 0-15 16,0 0-10-16,24 0-6 0,-24 0-4 15,0 0-4-15,24 0-2 0,-24 0-3 0,24 0-1 16,-24 0-2-16,0 0 0 0,23 0-1 16,-23 0 0-16,24 0 0 0,-24 0-3 15,0 24-4-15,23-24-7 0,-23 0-6 16,0 0-18-16,0 0-21 0,0 23-15 15,0-23-5-15,0 0 1 0,-23 24 5 0,23-24 16 16</inkml:trace>
        </inkml:traceGroup>
        <inkml:traceGroup>
          <inkml:annotationXML>
            <emma:emma xmlns:emma="http://www.w3.org/2003/04/emma" version="1.0">
              <emma:interpretation id="{9733D6E0-A9AB-40E3-B99C-C55905FDCD62}" emma:medium="tactile" emma:mode="ink">
                <msink:context xmlns:msink="http://schemas.microsoft.com/ink/2010/main" type="inkWord" rotatedBoundingBox="4241,16920 4879,16922 4876,17748 4238,177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998.91">3760 149 39 0,'0'0'57'16,"0"0"6"-16,0 0 0 0,0 0-5 0,0 0-17 15,0 0-14-15,0 0-8 0,0 0-4 16,0 0-2-16,0 0 0 0,0 0 0 16,0 0 0-16,0 0 2 0,0 0 0 0,0 0 0 15,0 0 1-15,0 0-2 0,0 0-1 16,0 0-3-16,0 0-1 0,0 0-3 16,-22 0-1-16,22 0-3 0,0 0 0 15,0 24-1-15,0-24-1 0,0 0 1 16,-25 23-1-16,25-23-1 15,0 24 1-15,0-1 0 0,0 0 0 16,0 2-1 0,0-1 1-16,25-1-1 15,-25 0 1-15,22-23 0 0,-22 24 0 16,24-24 0-16,0 0 0 16,-24 0 1-16,23 0-1 0,-23 0 1 15,24-24-1-15,-1 24 1 0,-23-23-1 16,0 0 0-16,24-1 0 15,-24-1 0-15,0 2 0 16,-24 23 0-16,24-23 0 0,0 23 0 16,-23 0 0-16,-1 0 0 0,24 0-1 15,-23 0 1-15,-1 0 0 0,0 23-1 16,2-23-2 0,22 23-3-16,-25-23-5 0,25 0-8 15,0 25-10-15,-24-25-22 16,24 0-22-16,0 0-9 0,0 0 0 0,0 0 2 15,0 0 10-15,0 0 21 0</inkml:trace>
          <inkml:trace contextRef="#ctx0" brushRef="#br0" timeOffset="6454">3808-397 13 0,'-24'-22'50'0,"24"22"6"0,0 0 4 0,0 0-5 15,0 0-14-15,0 0-14 0,0 0-8 16,0 0-5-16,0 0 0 16,24 0 0-16,-24 0 2 0,0 0 0 0,0 22 0 15,0-22-1-15,0 25 0 0,0-25-1 16,23 24-2-16,-23-1-1 0,0 0 0 16,24 1 0-16,-24 24-2 0,23-24 0 15,-23 23 0-15,0 1 0 0,24-25-2 31,-24 23-2-31,0-22 0 0,24 24-3 0,-24-25 0 0,0 26-1 0,0-26 0 16,24 1-1-16,-24 0 0 0,0-1 1 16,0-23-2-16,0 24-3 0,0-1-6 15,0-23-7-15,0 0-11 0,0 23-24 16,0-23-24-16,0 0-8 0,0 0-1 16,0 0 4-16,0 0 8 0,0 0 24 0</inkml:trace>
          <inkml:trace contextRef="#ctx0" brushRef="#br0" timeOffset="6748.8">4256 196 31 0,'0'24'64'0,"0"-24"7"0,0 23 4 15,25-23-1-15,-25 23-27 0,0 2-20 16,0-1-12-16,0-24-7 16,24 23-4-16,-24 0-2 0,0-23-1 0,0 24-1 15,0-24-1-15,0 0-4 0,0 24-7 16,22-24-19-16,-22 0-21 0,-22 0-13 0,22-24-5 15,0 24 0-15,0-24 5 0,0 24 19 16</inkml:trace>
          <inkml:trace contextRef="#ctx0" brushRef="#br0" timeOffset="6889.6">4305 7 46 0,'0'-25'75'0,"0"25"7"0,0 0 4 0,0 0-2 16,22 0-38-16,-22 0-31 0,-22 0-32 15,22 0-34-15,0 0-18 0,0 0-8 16,0 0-2-16,0 0 5 16,0 0 17-16</inkml:trace>
        </inkml:traceGroup>
        <inkml:traceGroup>
          <inkml:annotationXML>
            <emma:emma xmlns:emma="http://www.w3.org/2003/04/emma" version="1.0">
              <emma:interpretation id="{FA472F51-ED18-47E2-B1CE-7906437429AE}" emma:medium="tactile" emma:mode="ink">
                <msink:context xmlns:msink="http://schemas.microsoft.com/ink/2010/main" type="inkWord" rotatedBoundingBox="5399,17133 8448,17142 8445,17868 5397,1786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029.69">4965-206 40 0,'0'0'55'16,"24"0"5"-16,-24 0-1 0,0 0-5 0,0 0-18 15,0 23-12-15,0-23-7 0,0 0-4 16,0 0-3-16,0 0-1 0,0 0-1 16,0 24 0-16,0-24 0 0,0 0 2 15,0 0 0-15,0 22 1 0,0-22 0 16,0 0 0-16,-24 26-2 0,24-26 0 0,0 23-1 15,0 0-2-15,0-23-1 0,0 23-1 16,0 1-1-16,0 1-1 0,0-2 0 16,0 0-1-16,0 2 0 0,-22-1 0 15,22-1-1-15,0 1 2 0,0 0-1 16,-25-1 1-16,25 1-1 0,0-1 2 16,0-23-2-16,-24 23 1 0,24 2-1 15,0-1-1-15,0-24 1 0,-22 23-1 16,22-23 1-16,0 23-1 0,0-23 0 0,-24 24 0 15,24-24-1-15,0 0 0 0,0 0 0 16,0 24 0-16,0-24 0 0,0 0 0 16,0 0 0-16,0 0 0 0,24 0 1 15,-2 0 0 1,2 0 0-16,-24 24 0 16,25-24 0-16,-3 0 0 0,2 0 1 15,-1 0-1-15,1 0 0 16,0 0 0-16,-24 0-2 15,0 0-4-15,24 23-3 0,-24-23-8 0,0 0-8 16,0 0-21-16,0 0-21 16,0 0-9-16,23 0-1 0,-23-23 2 0,0 23 7 15</inkml:trace>
          <inkml:trace contextRef="#ctx0" brushRef="#br0" timeOffset="9201.33">5391-18 13 0,'0'0'56'0,"0"25"8"0,0-25 6 15,0 0 0-15,0 23-18 0,0-23-18 16,0 23-12-16,0 2-8 0,0-25-4 16,0 24-4-16,-25-1 0 0,25 1-2 15,0 0 2-15,0-1-1 0,0 1 0 16,0-1 1-16,0-23-1 0,0 23-1 0,0 2 0 15,0-1-1-15,0-24-2 16,0 23 0-16,0-23 0 0,0 23-1 16,0-46 0-1,25 0-1 1,-25-1-1-16,0-1-1 0,0 25-1 16,0-23-1-16,0 0-2 0,0-1 1 15,0 1-2-15,0-1 0 0,0 0 0 16,0 1 1-16,0-1-1 0,0-1 2 15,0 2 1-15,0 23 1 0,-25-23 1 16,25-2 2-16,0 25 0 0,0-24 2 16,0 24 1-16,0 0-1 15,-22-23 2-15,22 23-1 0,0 0 0 0,0 0-1 16,0 0 0-16,22-23 0 0,-22 23 1 16,0 0 0-16,0 0 1 0,25 0 2 15,-25 0 1-15,24 0 0 0,-24-23 1 16,24 23 1-16,-2 0 0 0,-22 0-1 0,25 0 0 15,-1 0-1-15,-2 0-1 16,-22 0-1-16,24 0-1 0,-1 0-1 16,-23 0-1-16,24 0 0 0,0 0 0 15,-24 0 0 1,24 0 0-16,-24 0 0 0,0 0 0 16,0 0 0-16,0 0 1 0,0 0-1 15,-24 0-1-15,24 0 1 0,0 23-1 16,0-23-1-16,-24 0 0 15,24 0 0-15,0 0 0 0,-24 0 0 16,24 0 0-16,-23 0 0 0,-1 23 1 16,24-23-1-1,-22 0 1-15,-2 23-1 0,-1-23 1 0,25 24-1 0,-22-24 1 0,-2 25-1 16,0-25 1-16,24 23 0 0,-25-23 0 16,25 23 0-16,-22-23 1 0,22 25-1 15,-24-1 1-15,24-24 0 0,0 23-1 16,0-23 1-16,0 24 0 0,24-24-1 15,-24 24 0-15,22-24 0 16,-22 0 0-16,25 23 0 0,-1-23 1 0,0 0-1 16,-2 0 1-16,3 0-1 31,-25 0 1-31,24 0-1 0,-2 0 1 0,2 0-1 0,-1 0 1 16,-23 0 0-16,0 0 0 0,0 0 0 15,0 0 0-15,0 0 0 0,-23 0-1 31,-1 24-1-31,2-24 1 16,22 23 0 0,-24-23 0-16,-1 23 0 0,3-23 0 15,-2 25 0-15,0-1-1 16,24-1 0 0,-25-23 1-16,25 23 0 0,0-23-1 15,0 24 1-15,25-24 0 0,-25 24-1 16,0-24 2-16,24 0-1 0,-24 24 2 0,24-24 1 15,-2 0 0-15,3 23 0 0,-1-23-1 16,-2 0 1-16,2 0-1 0,-1 0-1 16,-23 0 1-16,24 0-1 0,0 0-1 15,0 0-1-15,-24 0-6 0,23 0-11 16,-23 0-29-16,0 0-22 0,0 0-11 16,0 0-5-16,0 0 3 0,0 0 8 15</inkml:trace>
          <inkml:trace contextRef="#ctx0" brushRef="#br0" timeOffset="10529.17">6123-111 29 0,'0'0'56'16,"0"0"5"-16,0 23 4 0,0-23-6 16,0 0-19-16,0 0-14 0,0 0-9 15,0 0-4-15,0 0-2 0,0 0-1 16,0 0 0-16,-24 0 0 0,24 0-1 16,0 0 0-16,0 0-1 0,-22 0 0 15,22 23-1-15,0-23 1 0,-24 0-2 0,24 23 0 16,0-23-1-16,-25 0-1 0,25 24 0 15,0-24-1-15,-22 25 0 0,22-25 0 16,0 23-2-16,-24-23 1 0,24 23-1 16,0-23 0-16,0 25 0 0,-24-1-1 15,24-1 0-15,0 1 0 16,0 0 0-16,0-1 0 0,-24-23 0 16,24 24 0-16,0-1 0 0,0 0 0 15,0 2-1-15,24-1 1 0,-24-1 0 16,0 0 0-16,0 1 0 0,0-24 1 15,24 24 0-15,-24 0-1 0,0-24 2 0,24 23-1 16,-24-23 0-16,0 24 0 0,22-24 0 16,-22 23-1-16,25-23 0 0,-25 0 1 15,24 0-1-15,-24 0 1 16,22 0-1-16,-22 0 1 0,24 0-1 31,-24 0 1-31,23-23-1 0,-23 23 1 0,24-24-1 0,-24 24 1 0,24-23-1 16,-24-1 1-1,0 0-1-15,0 0 1 16,0 1-1-16,-24 23 0 16,24-23 0-16,0 23 1 0,0-24-1 15,-24 24 0-15,24-25 0 16,-23 25 0-16,23-23 0 16,-24 23 0-1,24 0-1 1,0 0 0-1,0 0 0-15,0 0 0 0,0 0 0 16,0 0 2-16,0 0 1 0,24 0-1 16,-24 0 1-16,23 0 1 0,-23 0-2 15,24 0 2-15,0 0 2 0,-24 0 0 16,24 0 0-16,-1 0 0 0,1 0 0 16,-1 0-2-16,-23 0-2 0,24 0 0 15,0 0 0-15,-24 0-1 0,0 0 1 16,24 0-1-16,-24 0-2 15,0 0-4-15,0 0-8 0,0 0-10 16,0 0-27-16,-24 0-23 0,24 0-11 16,0 23-2-16,-24-23 3 0,24 0 9 15,0 0 25-15</inkml:trace>
          <inkml:trace contextRef="#ctx0" brushRef="#br0" timeOffset="11247.8">6596 480 35 0,'0'0'50'0,"0"0"3"0,0 0 0 0,0 0-5 15,0 0-13-15,0 0-12 0,0 0-8 16,0 0-5-16,0-24-2 0,0 24-1 15,0 0 0-15,0 0 0 0,0 0 0 0,0-23 0 16,0 23-2-16,0 0-1 0,0-24-1 16,0 24-1-16,24-24 1 0,-24 0-1 15,0 24 2-15,0-23 1 0,24 0 1 16,-24-1 0-16,22-1 1 0,-22 25-1 16,0-23-1-16,0 0-1 0,25-1-2 15,-25 1-1-15,0-1 0 0,0 0 0 16,22 24 0-16,-22-23 0 0,0-1 0 15,0 24 0-15,0-25 1 0,0 2-1 16,0 23 0-16,24-23-1 16,-24 23 0-16,0-25 0 0,0 25 2 31,0 0 1-31,0 0 1 0,0 0 2 0,24 0 1 16,-24 25 0-16,0-25 1 0,0 0-2 15,0 23 0-15,0 0-2 16,0-23 0-16,0 25 0 0,25-1 0 0,-25-1 1 15,0-23 0-15,0 24 0 0,0 0 1 16,22-1 0-16,-22 1-1 0,0-1-1 16,24 0 0-16,-24 2-2 0,0-1 0 15,23-1 0-15,-23 0-1 0,0 1-1 0,24 0 1 16,-24 0-1-16,0-1 0 16,24 1-2-16,-24-1-4 0,0-23-8 15,0 0-11-15,0 24-25 0,0-24-23 16,-24 0-12-16,24 0-2 0,0 0 4 15,0-24 8-15,-24 24 25 0</inkml:trace>
          <inkml:trace contextRef="#ctx0" brushRef="#br0" timeOffset="11482.12">6596 338 49 0,'0'0'66'0,"0"0"6"0,24 0 5 16,-24 0-8-16,0 0-25 16,24-23-16-16,-2 23-8 0,-22 0-7 0,25 0-4 15,-3 0-4-15,2 0-2 0,-24 0-1 16,24 0-1-16,1-24-2 0,-25 24-5 16,22 0-11-16,-22 0-25 0,24 0-20 0,-24 0-11 15,0 0-5-15,0 0 3 31,0 0 7-31</inkml:trace>
          <inkml:trace contextRef="#ctx0" brushRef="#br0" timeOffset="12247.57">7068 125 42 0,'0'0'65'0,"0"24"6"0,0-24 4 0,0 24-6 16,0-1-26-16,0 1-15 0,0-1-9 16,0-23-4-16,0 23-3 15,0 2 0-15,0-1-2 0,0-24 0 0,0 23-1 16,0 0-1-16,0-23-1 0,0 24-2 15,0-24 0-15,0 0-2 0,0 24-1 16,24-24-1-16,-24 0 1 0,0 0-1 16,0-24-1-16,0 0 0 15,0 1 0 1,0 0 0-16,0-1 0 16,0-1-1-16,0 2-1 0,0 0-1 15,0-1 0-15,0 1 1 0,0-1-1 0,0 24 1 16,0-24 1-16,0 1 1 0,0-1-1 15,0-1 2-15,0 2-1 16,0 23 1 0,0 23-1-1,24-23 0 1,-24 25 0-16,0-25 1 0,0 24 0 0,0-24 1 16,0 23 0-16,24-23-1 0,-24 0 2 15,0 24-2-15,23-24 0 0,-23 0 0 16,24 0 1-16,-24 0 0 0,24 0 1 15,-24 0 1-15,23 0-1 0,-23 0 1 16,24-24-2-16,-24 24 0 0,22-23-2 16,-22-1 1-16,0-1-1 0,24 2 0 0,-24 0 0 15,25-2 3 1,-25 1 0-16,0 1 3 0,0 0 0 16,0 0 3-16,24 23 0 0,-24-26 1 15,0 26-1-15,0 0-1 0,0-22-1 16,0 22-2-16,0 22-2 0,0-22-2 0,0 26 0 15,0-3-1 1,0 0 1-16,22 0 0 0,-22 1 1 16,0 1 0-16,0 21-1 0,0-21-1 15,0-1 1-15,0 23 0 0,0-23-1 0,24-1 0 16,-24 1 0-16,0-1 0 0,0 0-1 16,0 2-2-16,0-1-2 0,0-1-5 15,0-23-5-15,0 23-7 16,-24-23-7-16,24 0-11 0,0 0-23 0,0 0-16 15,0 0-6-15,0 0 0 0,0 0 5 0,0 0 12 16</inkml:trace>
          <inkml:trace contextRef="#ctx0" brushRef="#br0" timeOffset="12825.81">7588 30 40 0,'0'23'65'0,"0"2"6"16,0-1 4-16,0-1-4 0,0 1-27 15,0 0-17-15,0-1-10 0,0 1-5 16,0-1-3-16,0 0-1 0,0-23-1 15,0 25 1-15,0-1-1 0,0-1-1 16,0-23 0-16,0 23-1 0,24-23-2 16,-24 24-1-16,0-24-1 0,0 0 0 0,0-24-1 31,0 1-2-31,0 23-3 0,0-23-3 16,0-1-3-16,0-1-3 0,-24 2-4 15,24 0-1-15,0-1 1 0,0 1 2 16,0-1 3-16,0 0 4 0,-23 1 5 15,23-1 5-15,0-1 2 0,0 2 4 16,0 23 1-16,-24-23 0 0,24 23 0 16,0-25 0-16,0 25 0 0,0 0-1 15,0 0 1-15,24-24 0 0,-24 24 0 0,0 0 1 16,0 0 0-16,23 0 2 16,-23 0 0-16,24 0 0 0,-24 0 1 0,23 0-1 15,1 0-1-15,0 0 0 0,-24 0-2 16,24-23-1-16,-1 23-2 0,1 0-2 15,-24 0 0-15,24-23-1 32,-24 23-1-32,23 0 0 0,-23 0 0 0,0 0 0 0,0 0-2 0,0 0-2 0,0 0-5 15,0 0-5-15,0 0-5 0,0 0-6 16,0 0-13-16,-23 0-21 0,23 23-14 16,0-23-5-16,-24 23-1 0,24-23 4 15,-24 0 11-15</inkml:trace>
          <inkml:trace contextRef="#ctx0" brushRef="#br0" timeOffset="13075.5">7612 173 16 0,'0'0'61'0,"0"0"10"15,0 0 7-15,0 23 4 0,0-23-20 16,0 0-19-16,23-23-11 0,-23 23-8 15,0 0-4-15,24 0-4 0,0 0-3 16,-24 0-3-16,24 0-2 0,-1 0-3 0,-23 0-2 16,24 0-2-16,0 23-7 15,-24-23-7-15,0 0-10 0,0 0-26 16,0 0-25-16,0 0-11 0,0 0-1 16,0 0 3-16,0 0 7 0,-24 24 27 15</inkml:trace>
          <inkml:trace contextRef="#ctx0" brushRef="#br0" timeOffset="13341.3">7612 456 28 0,'0'0'68'0,"0"0"9"0,0 0 8 16,23 0 6-16,-23 24-26 0,0-24-18 15,24 0-12-15,-24 0-6 0,24 0-5 16,0 0-3-16,-24 0-4 0,23 0-4 16,1 0-2-16,0 0-3 0,-1-24-4 15,1 24-3-15,-2 0-8 0,2 0-14 16,-24 24-33-16,25-24-28 0,-25 0-15 16,0 0-6-16,0 0 2 0,0 0 11 15,0 23 32-15</inkml:trace>
        </inkml:traceGroup>
        <inkml:traceGroup>
          <inkml:annotationXML>
            <emma:emma xmlns:emma="http://www.w3.org/2003/04/emma" version="1.0">
              <emma:interpretation id="{2472EA57-439A-482C-80A9-5EC68E43165A}" emma:medium="tactile" emma:mode="ink">
                <msink:context xmlns:msink="http://schemas.microsoft.com/ink/2010/main" type="inkWord" rotatedBoundingBox="8895,17534 9201,17535 9200,17739 8894,1773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4434.59">8345 385 34 0,'0'0'65'0,"0"0"8"15,0 0 5-15,23 0 0 0,-23 0-24 0,24 0-15 16,-24 0-11-16,22 0-7 0,3 0-3 15,-25 0-4-15,24 0-3 0,0 0-4 16,-2 0-1-16,3 0-2 0,-3 0-5 16,2 0-10-16,0 0-20 0,-24 0-32 15,25 0-16-15,-25 0-9 0,0 0-1 16,0 0 5-16,0 0 19 0</inkml:trace>
          <inkml:trace contextRef="#ctx0" brushRef="#br0" timeOffset="14168.99">8414 196 25 0,'0'0'53'0,"0"0"6"16,-22 0 3-16,22 0-3 16,0 0-17-16,0 0-12 0,0 0-8 0,0 0-4 15,0 0-3-15,0 0 0 0,0 0-2 16,0 0 0-16,0 0-2 0,0 0 1 15,22 0-1-15,-22 0-1 0,0 0 0 16,0 0 0-16,0 0-2 0,0 0 0 16,0 0 0-16,25 0-2 31,-25 0 1-31,24 0-1 0,-24 0-1 0,24 0-1 0,-24 0-1 0,22 0-1 16,3 0-2-16,-3 0 0 0,2 0 0 0,0 0-1 15,1 0 2-15,-25 0 0 16,22 0-1-16,-22 0-2 15,0 0-3-15,0 0-5 0,0 0-6 16,0 24-6-16,0-24-11 0,-22 0-24 16,22 0-16-16,-25 0-6 0,25 23 0 15,-24-23 4-15,24 0 10 0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2:51.9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499C15C-91D9-4996-B4C7-0DD0592DDD37}" emma:medium="tactile" emma:mode="ink">
          <msink:context xmlns:msink="http://schemas.microsoft.com/ink/2010/main" type="writingRegion" rotatedBoundingBox="6879,8282 7212,8209 7259,8422 6926,8495"/>
        </emma:interpretation>
      </emma:emma>
    </inkml:annotationXML>
    <inkml:traceGroup>
      <inkml:annotationXML>
        <emma:emma xmlns:emma="http://www.w3.org/2003/04/emma" version="1.0">
          <emma:interpretation id="{A7DE5FFA-7C7F-477C-B73B-D65CC33C1A68}" emma:medium="tactile" emma:mode="ink">
            <msink:context xmlns:msink="http://schemas.microsoft.com/ink/2010/main" type="paragraph" rotatedBoundingBox="6879,8282 7212,8209 7259,8422 6926,84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A4BD31-3E53-488C-B818-45FC88A97767}" emma:medium="tactile" emma:mode="ink">
              <msink:context xmlns:msink="http://schemas.microsoft.com/ink/2010/main" type="line" rotatedBoundingBox="6879,8282 7212,8209 7259,8422 6926,8495"/>
            </emma:interpretation>
          </emma:emma>
        </inkml:annotationXML>
        <inkml:traceGroup>
          <inkml:annotationXML>
            <emma:emma xmlns:emma="http://www.w3.org/2003/04/emma" version="1.0">
              <emma:interpretation id="{114E1425-A3E3-4EF9-B3FA-EDE24EA719C4}" emma:medium="tactile" emma:mode="ink">
                <msink:context xmlns:msink="http://schemas.microsoft.com/ink/2010/main" type="inkWord" rotatedBoundingBox="6879,8282 7212,8209 7259,8422 6926,8495"/>
              </emma:interpretation>
              <emma:one-of disjunction-type="recognition" id="oneOf0">
                <emma:interpretation id="interp0" emma:lang="" emma:confidence="0">
                  <emma:literal>5</emma:literal>
                </emma:interpretation>
                <emma:interpretation id="interp1" emma:lang="" emma:confidence="0">
                  <emma:literal>g</emma:literal>
                </emma:interpretation>
                <emma:interpretation id="interp2" emma:lang="" emma:confidence="0">
                  <emma:literal>*</emma:literal>
                </emma:interpretation>
                <emma:interpretation id="interp3" emma:lang="" emma:confidence="0">
                  <emma:literal>9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46 38 6 0,'0'0'25'0,"0"0"0"16,0 0 0-16,0 0-1 0,0-25-3 15,0 25-4-15,0 0-2 0,0 0-4 16,0 0-2-16,0 0-1 0,0 0-2 0,0 0 0 16,0 0-1-16,0 0 0 15,0 0 0-15,0 0-2 0,0 0 1 0,0 0-1 16,0 0-1-16,0 0 1 16,0 0 0-16,0 0-1 0,0 0 0 0,0 0 0 15,0 0 0-15,0 0 0 0,0 0-1 16,0 0 1-16,0 0-1 0,0 0 0 15,0 0 0-15,0 0 0 16,0 0 0 31,0 0 0-47,0 0 0 16,0 0 0-16,25 0 0 0,-25 0 0 15,0 0 1-15,0 0-1 0,0 0 0 16,0 0 0-16,25 0 1 0,-25 0-1 15,0 25 1-15,0-25 1 0,0 0 0 16,0 0-1-16,24 0 2 16,-24 24-1-16,0-24 0 0,0 0-1 0,0 0-1 15,25 0 1-15,-25 24-1 0,0-24 0 16,0 0 0-16,24 0 0 16,-24 0 0-16,0 26 0 0,0-26 0 15,26 0-1-15,-26 0 1 16,0 0-1-16,0 0 1 0,25 24 0 15,-25-24 0 1,0 0 0-16,0 0 0 0,0 0 0 16,0 0 1-16,0 24-1 0,0-24 1 15,25 0-1-15,-25 0 0 16,0 0 0 0,0 26-1-16,0-26 1 31,24 0-1-31,-24 0 1 15,0 0 0 1,0-26-1-16,-24 26 0 31,24-24 0-15,-25 24 0 0,25-24 0-16,-25 24 0 15,25-26 0 1,-26 26-1-16,2-24 1 31,-1 24 0-15,25-24 0-1,0 24 1-15,-24 0-1 0,24 0 1 16,0 0 0 0,0-25-1-16,-25 25 0 15,25 0 1 32,0 0-1-31,0 0 1-16,0 0-2 31,0 0 2 0,0 0-1-15,25 0 0-1,-25 0 1 1,24 0-1 15,-24 0 1 1,25 0-1-17,-25 0-1 16,0 0 1 79,0 0 1-110,0 25-1 15,0-25-1 1,24 0 1 15,-24 0 1-31,26 0-1 32,-26 0 1-1,25 0 0-31,-25-25-1 15,25 25 0 1,-25-26 0 15,0 26 1-15,0 0 0 0,0 0 0-16,0 0 0 0,-25 0 0 15,25 0 1-15,0 0-1 0,0 26 1 16,0-26-1-16,0 0 1 0,0 0-1 15,-25 0 1-15,25 0-1 0,0 0 1 16,0 25-1-16,0-25 0 16,-26 0 0-16,26 0 0 0,0 24-1 15,-24-24 1-15,24 0 0 16,0 24-1-16,0-24 1 0,-25 0 0 16,25 26 0-16,-24-26 0 15,24 24-1-15,0-24 1 0,-25 24-1 16,25-24 1-16,0 26-1 15,0-26 1-15,-25 25-1 16,25-25 1-16,0 25-1 16,-25-25 0 15,25 0-1-31,25 0 1 16,-25 0 1-1,0-25-1 1,25 25 1-16,-25-25-1 15,25 25 0 1,-25-26 0-16,24 2 0 0,1 0 0 16,-25-2 0-1,24 26 0 1,-24-24 0-16,26 0 0 31,-26 24 0 0,0 0 0-15,0 0-1-16,0 0 0 31,-26 0 1 1,26 24 0-17,-24-24 0 1,-1 0 0 15,25 24 1-31,-24-24-1 16,-1 0 0 15,25 0 0-31,-25 0 0 16,25 0 1-1,-25 0 0 1,25 0 0-16,0 26-1 15,0-26 1-15,-24 0-1 16,24 0 1 31,0 0 0-31,0 0 0-16,0 0 0 15,24 0 0 32,1 0-1-31,0 0 0-1,-25 0 1 1,25 0-1-16,-25 0 1 16,24 0 0-16,-24 0 0 15,25 0 0-15,-25 0 1 0,0 0 0 16,24 0 0-16,-24 0 1 15,26 0-1-15,-26 0 0 0,0 0 1 0,25 0-1 16,-25 0 0-16,0 0 0 16,25 0 0-16,-25 0-1 0,24 0 1 15,-24 0-1-15,0 0 0 0,0 0 0 16,25 0 0-16,-25 0 0 16,25 0 0-16,-25 0 0 0,0 0 0 15,0 0-1-15,0 0 1 0,0 0 0 16,0 0 1-16,24 0 1 0,-24 0 1 15,0 0 1-15,0 0 0 0,0 0 0 16,0 0 0-16,0 0-1 0,0 0-1 16,0 0 0-16,0 0-1 0,0 0-1 15,0 0 0-15,0 0 0 16,0 0-1-16,0 0-2 31,0 0 0-31,0 0-4 0,0 0-3 0,0 0-5 16,0 0-17-16,0 0-20 0,0 0-13 15,0 0-6-15,-24 0 0 0,24 0 4 16,0 0 14-16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03:11.4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7B53827-893E-48E2-89D7-B36752296CC6}" emma:medium="tactile" emma:mode="ink">
          <msink:context xmlns:msink="http://schemas.microsoft.com/ink/2010/main" type="writingRegion" rotatedBoundingBox="5169,1555 7039,1444 7137,3092 5267,3203"/>
        </emma:interpretation>
      </emma:emma>
    </inkml:annotationXML>
    <inkml:traceGroup>
      <inkml:annotationXML>
        <emma:emma xmlns:emma="http://www.w3.org/2003/04/emma" version="1.0">
          <emma:interpretation id="{D82FCBA1-176F-4BC1-93F2-9BEF67AA3755}" emma:medium="tactile" emma:mode="ink">
            <msink:context xmlns:msink="http://schemas.microsoft.com/ink/2010/main" type="paragraph" rotatedBoundingBox="6826,1449 7049,1450 7048,1625 6825,16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D798B6-7D02-4908-AF0A-025A92B732A3}" emma:medium="tactile" emma:mode="ink">
              <msink:context xmlns:msink="http://schemas.microsoft.com/ink/2010/main" type="line" rotatedBoundingBox="6826,1449 7049,1450 7048,1625 6825,1623"/>
            </emma:interpretation>
          </emma:emma>
        </inkml:annotationXML>
        <inkml:traceGroup>
          <inkml:annotationXML>
            <emma:emma xmlns:emma="http://www.w3.org/2003/04/emma" version="1.0">
              <emma:interpretation id="{CDB72802-5119-4A5C-A2EC-141E9797FB3E}" emma:medium="tactile" emma:mode="ink">
                <msink:context xmlns:msink="http://schemas.microsoft.com/ink/2010/main" type="inkWord" rotatedBoundingBox="6826,1449 7049,1450 7048,1625 6825,1623"/>
              </emma:interpretation>
              <emma:one-of disjunction-type="recognition" id="oneOf0">
                <emma:interpretation id="interp0" emma:lang="" emma:confidence="0">
                  <emma:literal>*o</emma:literal>
                </emma:interpretation>
                <emma:interpretation id="interp1" emma:lang="" emma:confidence="0">
                  <emma:literal>*i</emma:literal>
                </emma:interpretation>
                <emma:interpretation id="interp2" emma:lang="" emma:confidence="0">
                  <emma:literal>*a</emma:literal>
                </emma:interpretation>
                <emma:interpretation id="interp3" emma:lang="" emma:confidence="0">
                  <emma:literal>*e</emma:literal>
                </emma:interpretation>
                <emma:interpretation id="interp4" emma:lang="" emma:confidence="0">
                  <emma:literal>*io</emma:literal>
                </emma:interpretation>
              </emma:one-of>
            </emma:emma>
          </inkml:annotationXML>
          <inkml:trace contextRef="#ctx0" brushRef="#br0">25 75 15 0,'0'0'18'0,"0"0"0"0,0 0 0 0,0 0 0 16,0 0-1-16,0 0 14 0,0 0-19 16,0 0-2-16,0 0-3 0,0 0-1 15,0 0-1-15,0 0-1 16,0 0-1-16,0 0 2 0,0 0-1 16,0 0 0-16,0 0-1 0,0 0 0 15,0 0-1-15,0 0-1 0,0 0 0 16,0 0 0 15,0 0 0-31,0 0 0 0,0-23 0 0,-26 23 0 0,26 0 0 0,0 0 0 16,0 0 0-16,0 0 0 0,0 0 0 15,0 0 1-15,0 0-1 0,0 0 0 16,0 0 0-16,0 0 0 16,0 0 0-16,0 0 1 31,0 0 0-31,0 0 1 0,0 0 1 15,0 0 0-15,0 0-1 0,0 0 0 0,0 0-1 16,0 0-1-16,0 0 0 0,0 0 0 16,0 0 0-1,0 0 0-15,0 0 0 0,26 0 0 16,-26 0 2-16,0 0-1 0,0 0 0 16,0 0 2-16,0 0-2 0,0 23 1 0,24-23-1 15,-24 0-1-15,0 0 1 16,0 0-1-16,25 0 0 15,-25 0 0-15,0 24-1 16,24-24 0-16,-24 0 1 16,25 0-1-1,-25 0 1 1,25 0-1-16,-25 0-1 0,0 24 1 16,25-24 0-1,-1 0 0 1,-24 0 1-16,25 26-1 15,-25-26 1 1,0 0 0 0,0 0 0-1,0 0-2 17,-25-26 1-32,1 26 0 15,24-24 0 1,-25 24 0-1,25-24 0-15,0 24 1 0,-25 0-1 0,0-23 0 32,1 23 0-17,-1 0-1 1,25-26 1 0,0 26 1-1,-24 0-1 1,24 0-1 31,0 0 0-32,24 0 2 17,-24 26-1-32,25-26 0 31,-25 0 1-16,24 0-1 1,-24-26 0-16,25 26 0 31,-25-26 1-15,0 26 0-16,0 0 0 16,25 0 0-1,-25 0 1 1,0 0-1-16,0 0 1 15,0 0 1-15,-25 0-1 0,25 0 1 16,0 0 0-16,0 26 5 16,0-26-2-16,0 0 0 0,0 0 0 15,0 0 0-15,0 0 0 0,0 0-2 16,0 0-1-16,-25 26-1 0,25-26-1 16,0 23 0-16,0-23-1 15,0 24 0 1,-24-24 0-1,24 24 0-15,0 2-1 47,0-26 0-15,0 0 2-1,0-26-1-31,0 26 1 15,0-24 0 17,0 24-2 15,0 24 1-32,-25-24 0-15,25 26 0 31,0-1 0 32,0-25 1-63,-24 0-1 16,24-25 0-1,-26 25 0 1,26 0-1-1,0 0 0 1,0 0 0 0,0-26 1-16,26 26 0 15,-2 0 1 1,1 0-1 0,-1 0 0-1,-24 0 1-15,25 0 0 16,-25-24 0-1,25 24 0 1,-25 0 0-16,0-24-1 16,0 24 1-1,0 0-2 17,0 24 1-17,0-24-1 16,0-24 0-31,0 24-3 0,0 0-8 16,0 0-20-16,0 0-17 0,0 0-9 16,0 0-4-16,0 0 2 0,0 0 5 15</inkml:trace>
        </inkml:traceGroup>
      </inkml:traceGroup>
    </inkml:traceGroup>
    <inkml:traceGroup>
      <inkml:annotationXML>
        <emma:emma xmlns:emma="http://www.w3.org/2003/04/emma" version="1.0">
          <emma:interpretation id="{A2B7F36F-F49C-4444-99EC-2415425A9947}" emma:medium="tactile" emma:mode="ink">
            <msink:context xmlns:msink="http://schemas.microsoft.com/ink/2010/main" type="paragraph" rotatedBoundingBox="5255,3003 6915,2904 6927,3104 5267,32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8AFC4-4A59-4EA6-AF14-08718EF12E8F}" emma:medium="tactile" emma:mode="ink">
              <msink:context xmlns:msink="http://schemas.microsoft.com/ink/2010/main" type="line" rotatedBoundingBox="5255,3003 6915,2904 6927,3104 5267,3203"/>
            </emma:interpretation>
          </emma:emma>
        </inkml:annotationXML>
        <inkml:traceGroup>
          <inkml:annotationXML>
            <emma:emma xmlns:emma="http://www.w3.org/2003/04/emma" version="1.0">
              <emma:interpretation id="{73745AB2-8AF6-413C-996C-86E9FD4BA2F2}" emma:medium="tactile" emma:mode="ink">
                <msink:context xmlns:msink="http://schemas.microsoft.com/ink/2010/main" type="inkWord" rotatedBoundingBox="5256,3013 5413,3004 5424,3185 5266,3194"/>
              </emma:interpretation>
              <emma:one-of disjunction-type="recognition" id="oneOf1">
                <emma:interpretation id="interp5" emma:lang="" emma:confidence="0">
                  <emma:literal>*</emma:literal>
                </emma:interpretation>
                <emma:interpretation id="interp6" emma:lang="" emma:confidence="0">
                  <emma:literal>.</emma:literal>
                </emma:interpretation>
                <emma:interpretation id="interp7" emma:lang="" emma:confidence="0">
                  <emma:literal>p</emma:literal>
                </emma:interpretation>
                <emma:interpretation id="interp8" emma:lang="" emma:confidence="0">
                  <emma:literal>€</emma:literal>
                </emma:interpretation>
                <emma:interpretation id="interp9" emma:lang="" emma:confidence="0">
                  <emma:literal>F</emma:literal>
                </emma:interpretation>
              </emma:one-of>
            </emma:emma>
          </inkml:annotationXML>
          <inkml:trace contextRef="#ctx0" brushRef="#br0" timeOffset="2376.78">-1538 1563 14 0,'0'0'29'0,"0"0"1"0,0 0 2 16,0 0-2-16,0 0-2 0,0 0-5 15,0 0-6-15,0 0-4 16,0 0-3-16,0 24-1 0,0-24-2 0,0 0-1 16,0 0-2-16,0 0 0 0,0 0 0 15,0 0 0-15,0 0 0 0,0 0-1 16,0 0 0-16,0 24 0 0,25-24 0 15,-25 0 0-15,0 0 0 0,0 25 0 16,0-25-1-16,26 0 0 0,-26 0-1 16,0 25 0-16,25-25 0 0,-25 26 0 15,24-26-1-15,-24 0 1 16,0 0 0-16,0 24 0 0,0-24 0 16,25 0 0-16,-25 0 0 15,0 0 0-15,0 25-1 16,0-25 1-16,0 0 0 15,0-25-1 17,-25 25 0-32,25-24 0 15,-24 24 0 1,24-26-1-16,-25 26 1 16,25-25 0-16,-26 25 0 31,26-25 0-31,0 50 0 94,0-25 1-94,-25 0-1 0,25 25 0 15,0 1 0 1,0-26 1-1,0 24-1 1,0-24 1 0,0 0-2-1,-24 0 1-15,24 0-1 32,0 0 0-32,24 0 1 15,-24-24 0 1,0 24-1-16,25 0 1 0,-25-26 0 15,26 26 0-15,-26-25 0 16,25 25 0-16,-25 0 1 0,24-25-1 16,-24 25 1-16,0-24-1 0,25 24 0 15,-25-24 0-15,-25 24 0 63,25 24 0-32,-24-24 0-31,24 0-1 31,-25 0 1-31,-1-24 0 16,1 24 0 15,25 0-1-15,-24 0 1-16,24 24 0 31,0 0 1 0,0 1-1-15,24-25 0-16,-24 0-1 0,0 25 1 0,25-25 0 31,-25 26 0-31,0-26 1 0,26 0-1 16,-26 0-1-1,25 0 1 32,-25-26 0-47,0 26 1 0,0 0-2 16,24 0 1 31,-24 0-1-32,0 0-4-15,0 0-7 16,0 0-16-16,0 0-15 0,0 0-8 16,0 0-3-16,0 0 1 0,0 0 7 15</inkml:trace>
        </inkml:traceGroup>
        <inkml:traceGroup>
          <inkml:annotationXML>
            <emma:emma xmlns:emma="http://www.w3.org/2003/04/emma" version="1.0">
              <emma:interpretation id="{C6F2481D-4059-4F58-8C76-33C995FB5ACF}" emma:medium="tactile" emma:mode="ink">
                <msink:context xmlns:msink="http://schemas.microsoft.com/ink/2010/main" type="inkWord" rotatedBoundingBox="6668,2919 6915,2904 6927,3104 6679,3119"/>
              </emma:interpretation>
              <emma:one-of disjunction-type="recognition" id="oneOf2"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*</emma:literal>
                </emma:interpretation>
                <emma:interpretation id="interp12" emma:lang="" emma:confidence="0">
                  <emma:literal>°</emma:literal>
                </emma:interpretation>
                <emma:interpretation id="interp13" emma:lang="" emma:confidence="0">
                  <emma:literal>5</emma:literal>
                </emma:interpretation>
                <emma:interpretation id="interp14" emma:lang="" emma:confidence="0">
                  <emma:literal>*e</emma:literal>
                </emma:interpretation>
              </emma:one-of>
            </emma:emma>
          </inkml:annotationXML>
          <inkml:trace contextRef="#ctx0" brushRef="#br0" timeOffset="4256.39">-50 1463 19 0,'0'0'30'0,"0"0"2"0,0 25-2 15,0-25-3-15,24 0-4 16,-24 0-7-16,0 0-5 0,0 0-2 0,0 25-3 16,25-25-2-16,-25 0 0 0,0 0-1 15,26 0-2-15,-26 24 1 0,0-24-1 16,0 0 0-16,24 0 0 0,-24 26 1 16,0-26 0-16,0 0 1 0,25 24 1 15,-25-24 0-15,0 0 0 31,0 0 0-31,0 0-1 0,0 24 0 0,0-24 0 0,0 0-1 16,24 0 0-16,-24 0 0 0,0 0 0 0,0 0-1 0,0 0 0 16,-24 0 0-16,24 0 0 0,0 0 0 15,0-24-1-15,-25 24 0 16,25-24 0 0,-24 24 0-16,-2-26 0 0,1 26 0 15,25-24 0 1,-24 24 0-16,-1 0 0 15,0 0 0 17,25 0-1-32,25 0 1 15,-25 24 0 17,25-24 0-32,-25 26 0 15,24-26 0 1,-24 24 0-16,0-24 1 0,25 24-1 15,-25-24 2-15,0 0-1 0,0 25 2 16,0-25-1-16,0 0 1 0,0 0 0 16,0 0-2-16,0 0 1 0,0 25-1 15,-25-25-1-15,1 0 1 16,-1 0 0 0,25 0 0-16,-25-25 0 15,25 25 0-15,-25 0 1 0,25 0-1 16,-24 0-1-1,24 0 1-15,0 0-2 0,0 0 1 16,24-25 0-16,-24 25 1 16,25-24-1-1,0 24 1 17,-25-24-1-32,25 24 0 0,-1 0-1 0,-24-26 0 0,0 26-1 0,25 0 0 15,-25 0 0-15,0 0 1 0,0-24 0 16,26 24 0-16,-52 0 1 62,26 0 1-62,0 24-1 0,0-24 1 0,0 0 0 0,-25 26-1 16,25-26 1-16,0 24-1 16,0-24 0 15,0-24 0-16,0-2 0 1,0 26 0 0,0 0-2-16,0-24 0 15,0 24-1-15,25 0 0 0,-25-25-1 0,-25 25 1 0,25 0 1 0,0 0 0 0,0 0 1 16,0 25 1 15,-24-25 0-31,24 0 1 0,0 24-1 0,0-24 1 31,0 26-1-31,0-26 1 0,0 0-2 0,0 0-2 0,0 0-9 0,0 0-12 16,0 0-14-16,0 0-7 0,0 0-4 16,0 0 1-16,0 0 7 15</inkml:trace>
        </inkml:traceGroup>
      </inkml:traceGroup>
    </inkml:traceGroup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0:50.2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8785D9-8A7D-4C4C-A815-4F769D585BED}" emma:medium="tactile" emma:mode="ink">
          <msink:context xmlns:msink="http://schemas.microsoft.com/ink/2010/main" type="writingRegion" rotatedBoundingBox="4493,8840 6213,8788 6232,9403 4512,9455"/>
        </emma:interpretation>
      </emma:emma>
    </inkml:annotationXML>
    <inkml:traceGroup>
      <inkml:annotationXML>
        <emma:emma xmlns:emma="http://www.w3.org/2003/04/emma" version="1.0">
          <emma:interpretation id="{2584206A-176F-42A8-B1D5-FE27AF2FAD11}" emma:medium="tactile" emma:mode="ink">
            <msink:context xmlns:msink="http://schemas.microsoft.com/ink/2010/main" type="paragraph" rotatedBoundingBox="4493,8840 6213,8788 6232,9403 4512,9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A358E9-0C15-482F-AC0B-CCA3858B1448}" emma:medium="tactile" emma:mode="ink">
              <msink:context xmlns:msink="http://schemas.microsoft.com/ink/2010/main" type="line" rotatedBoundingBox="4493,8840 6213,8788 6232,9403 4512,9455"/>
            </emma:interpretation>
          </emma:emma>
        </inkml:annotationXML>
        <inkml:traceGroup>
          <inkml:annotationXML>
            <emma:emma xmlns:emma="http://www.w3.org/2003/04/emma" version="1.0">
              <emma:interpretation id="{D61E7117-E097-4A78-8C04-FD78DADB1D74}" emma:medium="tactile" emma:mode="ink">
                <msink:context xmlns:msink="http://schemas.microsoft.com/ink/2010/main" type="inkWord" rotatedBoundingBox="4493,8840 5945,8796 5962,9348 4510,93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744 167 260 0,'2'2'380'0,"-1"-2"46"16,-1 2-5-16,2 0-34 0,-1 0-92 15,-1-2-64-15,2 3-45 0,-2-3-30 16,0 2-30-16,2-2-25 0,-2 0-26 15,0 0-19-15,0 0-17 0,0 0-15 0,0 0-9 16,0 0-8-16,0 0-3 0,0 0-2 16,0 0-12-16,-2 2-22 0,2-2-39 0,-2-2-56 15,-1 2-143-15,3 0-156 0,-3 0-74 16,3 0-22-16,0 0 14 0,0 0 46 16</inkml:trace>
          <inkml:trace contextRef="#ctx0" brushRef="#br0" timeOffset="770.93">893-126 70 0,'0'3'296'0,"0"-1"38"0,0 3-7 15,-1-4-31 1,-1 3-55-16,2 0-73 0,-2 1-46 16,1 1-30-16,-1-2-13 0,2 3-11 15,-2-3-10-15,2 3-5 0,0-3-3 16,-1 2-3-16,1-1-3 0,0-1-2 15,0-2-1-15,0 0-2 0,0 0 0 16,0 1-8-16,0-2-4 0,0-1-6 16,0 3 0-16,1-3 0 0,-1 0-1 0,2-3 0 15,1 3-1-15,-1-4-1 0,1 2-3 16,1 0-7-16,1-2-1 0,0 0-3 16,0-1 4-16,0 1 0 0,0 2 1 15,2 0-1-15,-1 0 4 0,-1 2 0 16,2 0 1-16,-1 0 2 0,0 2 1 15,0 2 2-15,1 2 9 16,-1-1 0-16,-1 3-1 0,3-2-2 16,-2 1-2-16,-1 1-3 15,0 3-7-15,-2-2-2 0,0 1-1 0,0 1 1 16,0 2 3-16,-1-2 5 0,-1 1 2 16,-1 1 1-16,-1 0 3 0,-1 2 0 15,-1-5 1-15,2 4-6 0,-1-2 0 16,-1-1-4-16,-2-3-2 0,2 3-3 0,-2-3-4 15,2-1-1-15,-2-3-1 0,-1 1-4 16,1-3-7-16,-1-2-11 0,1 0-10 16,-1-2-17-16,-2-3-15 0,2 1-19 15,-1-3-19-15,1 3-32 0,-1-2-78 16,-2 0-111-16,3-1-103 0,-1 0-44 16,3-1-11-1,0 4 25-15,0-3 80 0</inkml:trace>
          <inkml:trace contextRef="#ctx0" brushRef="#br0" timeOffset="1203.84">905-140 294 0,'4'-2'372'0,"-1"2"38"15,0 0-16 1,0-3-58-16,2 1-97 0,-1-2-65 16,3 4-43-16,-1-4-26 15,-1 1-20-15,3 2-20 0,0-2-12 0,-2 3-10 16,2-2-7-16,0 2-10 0,1 0-5 16,-1 2-8-16,-1-2-3 0,-1 3-6 15,3-2-1-15,-2-1-9 16,-1 3-11-16,-1-1-13 0,2-2-32 0,-2 0-90 0,0 0-152 15,0-2-107-15,-2 2-47 0,0 0-18 16,2-3 16-16,-1 3 79 0</inkml:trace>
          <inkml:trace contextRef="#ctx0" brushRef="#br0" timeOffset="-2052.2">-2 58 48 0,'3'-3'260'16,"0"2"31"-16,-3 1-15 0,2-3-30 15,-1 3-44-15,-1 0-49 0,0-1-37 16,0 1-21 0,2 0-10-16,0 0-9 0,-2 0-6 15,0 0-7-15,0 0-4 0,0 0-2 16,0 0-3-16,0 0-2 0,0-3-2 16,0 3-3-16,0 0-1 0,0 0-4 15,0 0-5-15,0 0-7 0,0 0-5 16,0 0-8-16,1 0-6 0,-1 0-2 15,0-1-1-15,2 1 0 0,-1-3 2 0,1 1 2 16,1 2 2-16,0-2 0 0,1-1-2 16,0 2 0-16,1-2-1 0,-2 2-2 0,3-4-1 15,-1 5 0-15,-2-4-1 0,4 2 0 16,-1-1 2-16,-1 1 2 0,-1 0 2 16,1 0 1-16,0 0 2 15,0 0 1-15,1 2-3 16,-3-2 0-16,3 2-4 0,-1-2 1 15,0 2 0-15,0-3-3 0,2 3-2 16,-3 0 2-16,2 0 0 0,-1 0 3 16,0 3-1-16,0-3 4 0,0 2-3 15,0-2 0-15,0 2-3 0,0 0-2 16,0 0-2-16,-2-2-1 0,2 2 2 16,-1-2-4-16,-1 0 1 0,0 2 0 0,1-2-2 15,-3 0 0-15,3 0 1 0,-3 0 0 16,1 0 1-16,-1 0 0 0,-1 0 0 15,2 0 6-15,-2 0 5 0,0 0 4 16,0 0 4-16,0 0-1 0,0 0 6 16,-2-2-5-16,2 2-5 0,0 0-2 15,-1-2-2 1,1 2-4-16,-2 0 1 0,2-2-4 16,0 2-3-16,0 0-1 0,0 0-1 0,0 0-2 15,0 0-4-15,0 0-8 0,-1 0-18 16,1 0-26-16,-2 2-26 0,2-2-63 15,-2 2-136-15,2-2-136 0,-1 2-56 16,-1 3-14-16,2-1 7 16,0 0 53-16</inkml:trace>
          <inkml:trace contextRef="#ctx0" brushRef="#br0" timeOffset="-601.46">445-15 167 0,'0'0'216'15,"-3"0"10"-15,3 0-7 0,-3 0-10 16,3 0-15-16,-2 0-21 0,2 0-38 16,-1 0-25-16,1 3-16 0,-2-3-6 15,2 0-4 1,0 2-5-16,0-2-4 0,0 2-3 16,-3 0-3-16,3 0 0 0,0 0-3 15,0 0-3-15,-1 1-1 0,-1 1-3 16,2-2-5-16,-1 2-5 0,-1-2-2 15,2 3-7-15,0 1-2 0,-2-1-4 16,2-1 0-16,0 2-2 0,-1-1 5 16,1 0 0-16,0 2 0 0,1 1-3 0,-1-1 2 0,2 1-5 15,-2-1-3-15,3 2-3 0,-1-1-4 16,-1-1-1-16,5-2 2 0,-2 2 0 16,0-3-1-16,1 3-2 15,0-3-4-15,2 0-2 0,0 0-7 0,-1 1 0 16,-1-5-4-16,2 2 8 0,-2-2 6 15,2 0 3-15,-1 0 4 0,-1-2 0 0,0-3 3 16,2-1-6-16,-2 2-5 0,0-5-3 16,0 3-5-16,-2-3-2 0,2 1 2 15,0 0-4-15,0-3 0 0,1 0-2 16,-2 2 2-16,1-2-2 0,-1 2 1 16,0-1-1-16,-2 0 2 0,1-1-1 15,0 1 0 1,0-1-1-16,-1 1 1 0,-1-4-1 15,1 4 0-15,0-1-1 0,-2-2 2 16,0 1-2-16,0 1 0 0,-2 1 0 16,-1-1 0-16,1 0 1 0,-4 3 2 0,3-3-1 15,-2 2 1-15,0 1 1 16,-1 1-2-16,-1 1 2 0,0 1-2 16,1 1-2-16,-3 0 0 0,1 2 0 0,-1 2 0 0,1 0 0 15,0 2-1-15,2 0-1 0,-2 4-2 16,2 1 3-16,-1 1 1 0,1 3 0 15,0 0 0-15,1 2 0 0,0 2 0 16,2 0-2-16,-2 0 1 16,2-1-1-16,2-1-10 0,-1 3-17 0,0-4-21 15,1 1-31 1,-1-3-41-16,2-1-73 0,-3-1-136 16,2-1-131-16,-1-3-57 0,2-4-10 15,3 3 18-15,-3-3 64 0</inkml:trace>
          <inkml:trace contextRef="#ctx0" brushRef="#br0" timeOffset="2159.35">1223-289 296 0,'2'0'341'16,"-2"0"8"-16,2-3-23 0,-2 3-46 15,1-2-81-15,-1 2-54 0,0 0-28 0,0 2-13 16,2 1-5-16,-2-2-3 0,0 3-3 16,0 3-1-16,0 1-1 15,0 1-5-15,0 2-6 0,0 2-2 16,0 1-5-16,2 4-7 0,-2-2-6 0,0 6-8 0,0-3-7 15,1 5-10-15,-1-1-3 0,0 1-2 16,3-1-4-16,-3-1-2 0,1-1 0 16,-1 0 0-16,0-1-7 15,2-1-2-15,-2-4-8 0,0-3 0 0,0-1-5 16,2-1-1-16,-1-1-1 0,-1-4 0 16,0-1 0-1,0 0 0-15,2-4 1 0,-1 0 0 16,-1-4 3-16,0 0-3 0,2-3 2 15,0-1-2-15,-2-3 0 0,1-4 0 16,-1-1-1-16,0 0 0 0,2-1 0 16,-2-2-1-16,1 0 0 0,-1 0 1 15,0-3-1-15,2 3 0 0,-2-5-1 16,0 5-1-16,0-2 1 16,2-1 0-16,-2 3 0 0,1 0 1 15,-1 0-2-15,0 2 1 0,0-1 0 16,2 3 2-16,-2 0-2 0,2 1 2 15,-2 3 0-15,0 0 0 0,1 0 0 0,2 3 0 16,-2 1 0-16,-1 2-1 0,2 1 0 16,-2-1 1-16,3 0-2 0,-1 4 1 15,-1-2 1-15,1 1 0 16,1 2 0-16,0-2 0 0,1 2 1 16,-1 0 9-16,2 0 14 0,2 0 6 0,0 0 3 15,1-2 1-15,2 2 4 16,-2 0-6-16,2-2-8 0,0 2-4 15,2 0 1-15,-1-2-2 0,0 2 0 16,-3-2-5-16,0 2-5 0,0 0-5 0,-3-3-2 0,1 3-1 16,-1-2-1-16,-2 2 1 0,0 0-1 15,-1 0 0-15,-1 2 1 0,-1-2-15 16,0 3-26-16,-3-1-32 0,2 0-37 16,-3 2-45-16,-2 0-93 0,0 0-139 15,-2 1-112-15,2 0-44 0,-2 0 0 16,1 4 24-16,-2-3 82 0</inkml:trace>
          <inkml:trace contextRef="#ctx0" brushRef="#br0" timeOffset="2459.48">1230-126 291 0,'2'5'402'16,"-1"-3"45"-16,3 1 5 0,1-3-49 15,-2 0-109-15,2 0-73 0,0 0-48 16,3-3-34-16,0 1-30 0,0 0-25 0,1-1-23 16,0 2-17-16,-1-4-17 0,1 3-11 15,-3 0-7-15,1 0-3 0,-2 2-7 0,0 2-19 16,-2-2-27-16,1 4-39 15,-4 1-57-15,0-1-135 0,-2 3-134 16,0-3-74-16,-1 1-16 0,1 2 12 16,-1 1 44-16</inkml:trace>
          <inkml:trace contextRef="#ctx0" brushRef="#br0" timeOffset="2759.97">1247 137 323 0,'3'2'433'0,"0"0"46"15,2 0 13-15,0-2-57 0,1 0-126 16,0-2-80-16,-1 0-49 0,3 0-36 0,1-3-24 0,1 4-23 15,0-3-23-15,2-1-18 16,-1 3-18-16,2-1-13 0,0-1-12 0,-4 4-7 16,1 0-26-16,1 0-33 0,-5 3-46 15,0-2-82-15,-2 2-164 0,0 1-141 16,-2-1-57-16,2 1-6 0,0 0 24 16,-1 0 69-1</inkml:trace>
        </inkml:traceGroup>
        <inkml:traceGroup>
          <inkml:annotationXML>
            <emma:emma xmlns:emma="http://www.w3.org/2003/04/emma" version="1.0">
              <emma:interpretation id="{9F622673-6356-46CE-9337-5A8E61039999}" emma:medium="tactile" emma:mode="ink">
                <msink:context xmlns:msink="http://schemas.microsoft.com/ink/2010/main" type="inkWord" rotatedBoundingBox="6094,9182 6225,9178 6232,9403 6101,9407"/>
              </emma:interpretation>
              <emma:one-of disjunction-type="recognition" id="oneOf1">
                <emma:interpretation id="interp1" emma:lang="" emma:confidence="0">
                  <emma:literal>H</emma:literal>
                </emma:interpretation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4</emma:literal>
                </emma:interpretation>
                <emma:interpretation id="interp5" emma:lang="" emma:confidence="0">
                  <emma:literal>M</emma:literal>
                </emma:interpretation>
              </emma:one-of>
            </emma:emma>
          </inkml:annotationXML>
          <inkml:trace contextRef="#ctx0" brushRef="#br0" timeOffset="3324.34">1603 13 165 0,'0'0'374'15,"0"2"46"-15,0 0 13 0,0 1-36 0,0-1-101 16,0 2-84-1,0-2-56-15,0 2-32 0,0 3-24 16,0 0-14-16,0-2-11 0,-2 4-8 16,2-3-8-16,0 3-2 0,-1 2-3 15,1 0-2-15,-2-3-5 0,2 3-3 16,-1 1-9-16,-1-1-7 16,2 2-9-16,-2-3-6 0,2 1-6 0,0 0-3 15,0-2-3-15,0-1-6 0,0 0-17 0,0-4-29 16,2 3-35-16,-2-4-56 0,0-2-116 15,0-1-128-15,0 0-93 0,0 0-32 16,0-6 7-16,3 0 39 0,0-3 106 16</inkml:trace>
          <inkml:trace contextRef="#ctx0" brushRef="#br0" timeOffset="4026.77">1615 124 189 0,'2'0'395'0,"-2"0"46"15,2 0 19-15,-1 0-26 0,1 0-115 0,-1 0-87 16,1 0-57-16,1 0-35 0,1 0-22 16,1 3-26-16,0-2-22 0,0 2-19 15,3-2-15-15,-1-1-15 0,0 5-9 16,-1-3-6-16,3-2-24 0,-3 2-41 16,-1-2-76-16,1 0-170 0,-2 0-140 15,-4 0-75-15,0 0-20 0,2 0 21 16,-2 0 60-16</inkml:trace>
          <inkml:trace contextRef="#ctx0" brushRef="#br0" timeOffset="3625.06">1710-4 350 0,'2'2'420'0,"0"0"41"0,-2 3-13 16,0-1-63-16,1 2-111 0,-1 3-85 15,0-1-53-15,0 6-38 0,0-5-24 16,0 5-21-16,0-2-16 0,0 1-10 15,0 2-8-15,2-2-7 0,-1 2-2 16,-1 0-5-16,2-5-1 0,0 3-4 0,-1-2 0 16,-1-3-9-16,0 3-20 0,0-4-30 15,0-3-41-15,-1-2-75 0,-1 0-126 16,2-2-120-16,0 0-45 0,0 0-9 16,0 0 24-16,0 0 64 0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1:54.90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3C6253-8561-427F-B6AA-88601356942E}" emma:medium="tactile" emma:mode="ink">
          <msink:context xmlns:msink="http://schemas.microsoft.com/ink/2010/main" type="writingRegion" rotatedBoundingBox="15572,16083 17505,16172 17473,16867 15540,16779"/>
        </emma:interpretation>
      </emma:emma>
    </inkml:annotationXML>
    <inkml:traceGroup>
      <inkml:annotationXML>
        <emma:emma xmlns:emma="http://www.w3.org/2003/04/emma" version="1.0">
          <emma:interpretation id="{988363C3-48B9-4312-ABE1-D0BD19EB9CCB}" emma:medium="tactile" emma:mode="ink">
            <msink:context xmlns:msink="http://schemas.microsoft.com/ink/2010/main" type="paragraph" rotatedBoundingBox="15572,16083 17505,16172 17473,16867 15540,1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9CF369-EEF2-47E7-A47C-F897EE8E9CE0}" emma:medium="tactile" emma:mode="ink">
              <msink:context xmlns:msink="http://schemas.microsoft.com/ink/2010/main" type="line" rotatedBoundingBox="15572,16083 17505,16172 17473,16867 15540,16779"/>
            </emma:interpretation>
          </emma:emma>
        </inkml:annotationXML>
        <inkml:traceGroup>
          <inkml:annotationXML>
            <emma:emma xmlns:emma="http://www.w3.org/2003/04/emma" version="1.0">
              <emma:interpretation id="{60103CE0-CA3F-44DE-8F2F-86FDD07B3DAC}" emma:medium="tactile" emma:mode="ink">
                <msink:context xmlns:msink="http://schemas.microsoft.com/ink/2010/main" type="inkWord" rotatedBoundingBox="15566,16219 16855,16278 16833,16768 15543,167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485-244 302 0,'0'0'404'0,"2"0"28"0,0 0-5 16,-2 0-37-16,0 3-110 15,0-1-83-15,1-2-57 0,-1 4-32 16,0 1-18-16,0-1-10 0,2 0-5 16,-2 2-4-16,0 1-5 0,0 1-1 15,0 1-1-15,0 1 6 0,0 1 0 16,-2 2 3-16,2 2 2 0,0 2 2 15,-1 0-4-15,1 1-6 0,0 1-9 16,0 0-9-16,0 0-9 0,0 0-8 0,-2 0-6 16,2 0-6-16,-2-1-3 0,2-3-4 15,0 0-2-15,0-3-3 0,-1 1-2 16,1-5-5-16,0 1-2 0,0-4-17 16,0-1-34-16,1-3-47 0,-1-2-78 15,0-3-212-15,0-3-160 0,0-2-70 16,0 1-14-1,4-1 24-15,-1-1 63 0</inkml:trace>
          <inkml:trace contextRef="#ctx0" brushRef="#br0" timeOffset="337.56">662 211 207 0,'0'7'519'0,"0"-6"78"16,0 4 53-16,-1 0 37 0,-2-4-197 15,2 2-149-15,1-2-99 0,-2 2-69 16,0-1-53-16,2 0-38 16,-1 0-31-16,1-2-24 0,0 2-13 15,0 1-12-15,0-3-25 0,1 0-41 0,-1 1-57 16,0 2-92-16,2-3-216 0,-2 0-158 0,0 0-65 0,0 0-6 16,0 0 31-16,0 0 78 0</inkml:trace>
          <inkml:trace contextRef="#ctx0" brushRef="#br0" timeOffset="1358.51">802-177 315 0,'1'-2'467'0,"1"-1"48"16,0 3 31-16,1 0-46 0,0 0-161 15,1 0-102-15,1 0-59 0,2 3-34 16,-1-3-25-16,2 0-21 0,1 0-21 16,1 0-15-16,0-3-16 0,0 3-13 15,2-1-9-15,-1 1-9 0,-1 0-6 16,-1 1-5-16,0 2-17 0,-1-3-31 16,-3 4-43-16,-1-4-71 0,0 2-183 15,-3 0-159-15,-1-2-77 0,0 0-17 16,0 0 13-16,0 0 62 0</inkml:trace>
          <inkml:trace contextRef="#ctx0" brushRef="#br0" timeOffset="1003">825-117 330 0,'2'-3'439'0,"0"6"38"16,-2-3-11-16,-2 2-57 16,0 0-142-16,2 2-105 0,-1-1-65 15,-1 1-35-15,2 0-20 0,-1-2-8 16,-1 3-5-16,0-1-1 16,2 0-1-16,0-2 4 0,-1 0 2 15,1 0 4-15,0 0 3 0,0 1-3 16,0-3 0-16,0 1-5 15,0 2-5-15,0-3-8 0,0 2-7 16,0-2-2-16,0 2-3 0,0-2 7 0,0 0 7 16,1 0 6-16,1 0 7 0,1-2 4 15,0 0 4-15,1-1-3 0,0 2-1 0,1-4-2 16,0 3 0-16,3 0 2 0,-2 0 0 16,0 2 5-16,3-3 3 0,0 6-2 15,0-3-3-15,-1 2-4 0,3 2-2 16,-1 1-1-16,-2 1-3 0,0 2-1 15,1 1 3-15,-3 0 3 0,-1 1 1 16,2 3 1-16,-4 2 1 0,-2-3-1 0,2 4-3 16,-3-1-4-16,-3 1-8 0,0 2-4 15,2-3-8-15,-6-1-4 0,2 1-4 16,-1-1 0-16,-3-2-6 0,2-4-17 16,-1 1-33-16,-1-5-41 0,0 1-54 15,1-5-71-15,-2-3-156 0,-1-1-142 16,5-2-85-1,-1 0-20-15,-1-5 20 0,3 0 53 16,0-1 151-16</inkml:trace>
          <inkml:trace contextRef="#ctx0" brushRef="#br0" timeOffset="-601.75">3 13 77 0,'0'0'199'0,"0"2"50"0,0-2 21 15,0 0 9-15,0 2-7 0,-1-2-22 16,1 0-57-16,-2 2-54 0,2-2-35 16,0 0-20-1,0 2-16-15,0-2-8 0,0 2-10 16,0-2-6-16,0 0-6 0,0 0 2 16,0 0 0-16,0 0 4 0,0 0-3 0,0 0 0 15,0 0-5-15,0 0-7 16,0 0-6-16,0 0-7 0,0 0-4 15,0 3-4-15,0-3-3 0,0 0-1 16,0 0 1-16,0 0-2 0,0 0 1 0,2 0 6 0,-2 0 3 16,1 0 2-16,-1 0 2 0,2 0 1 15,0 0 1-15,-1-3-2 0,2 3-3 16,0 0-2-16,-1-2 3 0,1 2-2 16,0-2 0-16,0 0-1 0,1 2-2 15,-1-2 0-15,2 2-3 0,-4 0-1 16,4-2 0-16,-1 2 1 0,1-3 0 0,0 3 0 15,0 0 6-15,0 0 3 0,0 0 2 16,2-1 2-16,-2 1-3 0,1 0 1 16,1-3-3-16,-2 3-7 0,0 0 0 15,2 0 0-15,-2 0-2 0,0 0-1 16,-1 0 0-16,1 3 6 0,1-3 3 16,0 0 1-1,-1 1 4-15,0-1-3 0,0 0 0 16,1 0-2-16,0 0 1 0,-1 0 0 15,2-1 0-15,-1 1 1 0,-1-3-1 16,2 1-6-16,-3 2-3 0,0 0-3 16,1 0 1-16,-2-2-3 0,1 2 2 15,-1-2-3-15,0 2 0 0,0 0 0 16,-2 0 0-16,3 0 0 16,-3 0 0-16,-1 0 3 0,2 0-2 15,-1 0-1-15,-1 0 0 0,0 0-1 0,0 0 1 16,4 0 0-16,-4 0 0 0,0 0 1 15,1 0 1-15,-1 0-2 16,2 0 0-16,-1 0 2 0,-1 0 1 16,0 0-2-16,2 0 0 0,-2 0-1 0,2 0 0 15,-2 0 2-15,0 0-1 0,1 0 1 16,-1 0 1-16,0 0 1 0,0 0 2 0,0 0-1 0,0 0 0 16,0 0 0-16,0 0-2 15,0 0-2-15,0 0-3 0,0 0-13 16,0 0-21-16,0 0-31 0,-1 0-58 15,1 0-162-15,0 0-159 0,0 0-77 0,0 0-29 16,0 0 11-16,0 0 42 0</inkml:trace>
          <inkml:trace contextRef="#ctx0" brushRef="#br0" timeOffset="1920.49">1061-220 376 0,'3'0'499'0,"0"2"47"0,0 0 25 0,1 1-70 15,-3 1-184-15,3 0-114 16,0 3-65-16,1-3-39 0,4 3-18 0,-2-3-14 16,1 2-9-16,1-4-9 0,1 0-8 15,-1 0-5-15,2-2-9 0,0 0-10 16,-1 0-9 0,-1-2-8-16,1 2-5 0,-4-2-1 15,0 2-1-15,-1-2 4 0,-1 2 1 16,0 0 3-16,-4 2 2 0,1 0 7 15,-2 0 5-15,1 2 7 0,-4 1 10 16,0 1 9-16,1 3 6 0,0-1 7 16,0 3 0-16,-2 0-3 0,2 1-7 15,-2 3-6-15,0 3-2 0,2-1-7 0,0 2-1 16,-2 2-3-16,2-2-2 0,1 3-3 16,-1-3-8-16,2 2-1 0,-3-2-6 15,3 0-2-15,1-1-2 0,-2-2-2 16,-1 2-4-16,3-6-17 0,3-1-26 15,-1 0-35-15,-2-2-44 0,-2-3-55 16,-1-4-122-16,0 2-165 16,0-4-108-16,3 0-36 15,-3 0 6-15,0-4 39 0,-1 2 114 0</inkml:trace>
          <inkml:trace contextRef="#ctx0" brushRef="#br0" timeOffset="2182.68">1074 52 131 0,'3'-3'475'0,"2"1"69"0,0 0 43 0,2 2 34 16,1 0-176-16,0 2-144 0,2 0-85 15,2 1-57-15,1-3-37 0,1 1-33 0,0 2-25 16,4-3-23-16,-4 1-17 0,2 2-10 15,0-3-12-15,-1 1-32 0,-2 2-58 16,-3-1-156-16,-3 0-219 0,-2 2-122 16,-3 0-56-16,-2 3-1 0,0 0 40 31,-4-3 144-31</inkml:trace>
        </inkml:traceGroup>
        <inkml:traceGroup>
          <inkml:annotationXML>
            <emma:emma xmlns:emma="http://www.w3.org/2003/04/emma" version="1.0">
              <emma:interpretation id="{780BE45D-3B75-4C3D-B548-5D3F29E51951}" emma:medium="tactile" emma:mode="ink">
                <msink:context xmlns:msink="http://schemas.microsoft.com/ink/2010/main" type="inkWord" rotatedBoundingBox="16975,16668 17180,16678 17178,16744 16973,16734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3810.07">1423 181 223 0,'0'9'509'0,"2"-3"60"16,0-2 36-16,-1 1 16 0,3-3-194 0,1 2-141 15,2-1-79-15,-1-2-35 0,2 2-17 16,3-3-16-16,2 1-15 0,1-1-23 15,-1 0-24-15,4 0-20 0,-3 0-21 16,3 0-25-16,-1 3-34 0,-2-1-48 16,-1 3-60-16,-5-4-91 0,1 6-216 15,-4-3-160 1,-2 0-61-16,-3 3-8 0,0-3 31 0,0-4 76 16</inkml:trace>
        </inkml:traceGroup>
        <inkml:traceGroup>
          <inkml:annotationXML>
            <emma:emma xmlns:emma="http://www.w3.org/2003/04/emma" version="1.0">
              <emma:interpretation id="{33932C02-8F7D-4E84-9E96-DB9F9DBEC6D5}" emma:medium="tactile" emma:mode="ink">
                <msink:context xmlns:msink="http://schemas.microsoft.com/ink/2010/main" type="inkWord" rotatedBoundingBox="17057,16151 17220,16159 17198,16651 17034,1664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296.09">1527-288 273 0,'0'0'434'0,"0"2"46"0,0 0 6 15,0 0-33-15,0 5-137 0,0-3-98 16,-1 3-59-16,1 1-31 0,0 0-19 16,-2 3-11-16,2 2-9 0,-3 0-7 15,3 2-1-15,-1 2-2 0,-1 0-3 0,1 2-3 0,1 3-4 16,-4 1-10-16,1-2-9 0,2 5-12 16,-3-3-9-16,-1 3-6 15,2-3-5-15,2 1-3 0,-4-3-3 0,2 0-1 16,2-4-5-16,-1-2-1 0,0-1-4 15,2-4 0-15,-1-4 1 0,1-2-1 16,0-1 0 0,1-6-1-16,-1-3 1 0,2-3-1 15,0-3 0-15,-1-5 0 0,2-2 0 16,2-3 0-16,-2 1-1 0,2-3-3 16,-4-1 2-16,4-3-1 0,-2 0 0 15,1 0-2-15,-3 1-2 0,2-1-1 16,0 2 0-16,0 3 0 0,-3 0-1 15,4 1 4-15,-4 5 4 0,0 1 1 0,0 2 1 16,0 2 2-16,0 3 1 0,0 1 0 16,0 1 1-16,0 3 1 0,0 0 0 15,0 1 0-15,0 2-1 0,0-2-2 16,1 1 0-16,1 2 5 0,-1 2 4 16,1-2 7-16,1 3 3 0,2-2 4 15,0 2 3 1,2-3-1-16,-2 1-2 0,3 2 1 15,0-3-2-15,3 0 1 0,-1 0-2 16,-2 0-2-16,1 0-4 0,0 0-6 16,-2 0-6-16,-1 0 1 0,1 0-3 15,-1 0-2-15,-3 0-1 0,0 0 0 16,-1 0 0-16,-1 0 1 0,3 0 0 16,-4 0 1-16,1 0 0 0,-1 0 1 15,2 0 0-15,-2 0 0 0,0 2-4 16,0-2 0-16,0 2-9 0,-2 2-21 15,1 0-29-15,1 1-43 0,-4-1-51 16,1 0-72-16,-2 3-162 0,0-3-138 16,-2 3-78-16,0-1-22 0,-1-1 22 15,-1 3 53-15,0-2 164 0</inkml:trace>
        </inkml:traceGroup>
        <inkml:traceGroup>
          <inkml:annotationXML>
            <emma:emma xmlns:emma="http://www.w3.org/2003/04/emma" version="1.0">
              <emma:interpretation id="{569CD995-5B45-496A-AAFC-C231D1FE7CB6}" emma:medium="tactile" emma:mode="ink">
                <msink:context xmlns:msink="http://schemas.microsoft.com/ink/2010/main" type="inkWord" rotatedBoundingBox="17050,16372 17495,16393 17473,16867 17028,16847"/>
              </emma:interpretation>
              <emma:one-of disjunction-type="recognition" id="oneOf3">
                <emma:interpretation id="interp7" emma:lang="" emma:confidence="0">
                  <emma:literal>v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\</emma:literal>
                </emma:interpretation>
                <emma:interpretation id="interp10" emma:lang="" emma:confidence="0">
                  <emma:literal>i</emma:literal>
                </emma:interpretation>
                <emma:interpretation id="interp11" emma:lang="" emma:confidence="0">
                  <emma:literal>ì</emma:literal>
                </emma:interpretation>
              </emma:one-of>
            </emma:emma>
          </inkml:annotationXML>
          <inkml:trace contextRef="#ctx0" brushRef="#br0" timeOffset="3525.27">1497-115 173 0,'3'2'479'0,"2"2"66"0,-1-4 45 0,0 3 16 15,4-3-157-15,2 0-133 0,-2 0-77 16,0 0-48-16,4 0-39 0,-1-3-27 16,1 3-32-16,0 0-28 0,1 0-27 15,-3 0-16-15,2 0-12 0,-3 3-29 16,-2-2-38-16,-1 3-54 0,-3 1-86 15,-3 0-190-15,-2 0-164 0,-1 2-69 0,-3 0-17 16,1-1 24-16,-3-2 70 0</inkml:trace>
          <inkml:trace contextRef="#ctx0" brushRef="#br0" timeOffset="4270.74">1746 122 350 0,'1'6'482'0,"-1"0"51"0,2 5 27 16,-2 0-53-16,0-1-173 0,0 3-111 16,-2 0-57-16,2 2-33 0,0 0-15 15,0 0-15-15,0 0-13 0,0-2-16 16,0 2-20-16,0 0-18 16,0-3-14-16,2 1-10 0,-1-2-8 15,-1 1-5-15,2-5-21 0,0 1-30 16,-2-1-39-16,1-3-51 0,-1-1-125 15,0-6-160-15,0 3-111 0,0-4-40 16,3 0 1-16,-3-3 35 0,4-4 113 16</inkml:trace>
          <inkml:trace contextRef="#ctx0" brushRef="#br0" timeOffset="4775.81">1801 281 129 0,'0'-1'486'0,"0"1"72"15,0-3 43-15,1-1 31 0,3 0-162 16,-3 0-147-16,4-1-85 0,0 1-46 16,1-3-23-16,3 1-18 0,-1 2-20 0,1-2-25 15,0 2-28-15,2-3-24 0,-1 3-29 16,-1 4-43-16,0-3-64 0,-1 3-88 15,-3 3-240-15,0-2-184 0,-2 2-92 16,0 1-23-16,2 0 26 0,-4 0 70 16</inkml:trace>
          <inkml:trace contextRef="#ctx0" brushRef="#br0" timeOffset="4544.33">1877 115 308 0,'2'3'492'0,"-2"-2"56"0,1 3 35 0,-1 3-27 15,2 0-170-15,-1 1-108 0,-1 3-59 16,2-1-35-16,0 3-26 0,-1 0-20 16,1 4-26-16,-1-2-25 15,4 2-21-15,-4-2-23 0,2 0-15 0,1 0-14 16,-3-1-10-16,3 1-12 0,-3-1-30 15,-1-4-47-15,0 1-61 0,0-3-148 0,-3-4-204 16,0 1-119-16,-1-3-43 0,0-2 10 16,-1 0 44-16,1-2 139 0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2:03.1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06ECC9-C2C0-47ED-BDBD-C26F8BEB3911}" emma:medium="tactile" emma:mode="ink">
          <msink:context xmlns:msink="http://schemas.microsoft.com/ink/2010/main" type="writingRegion" rotatedBoundingBox="14984,11487 16913,11658 16854,12321 14925,12149"/>
        </emma:interpretation>
      </emma:emma>
    </inkml:annotationXML>
    <inkml:traceGroup>
      <inkml:annotationXML>
        <emma:emma xmlns:emma="http://www.w3.org/2003/04/emma" version="1.0">
          <emma:interpretation id="{BF3004BA-BD1A-46E1-9A75-F33F20E41EB1}" emma:medium="tactile" emma:mode="ink">
            <msink:context xmlns:msink="http://schemas.microsoft.com/ink/2010/main" type="paragraph" rotatedBoundingBox="14984,11487 16913,11658 16854,12321 14925,121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58D64E-AB1E-46B9-B3BA-1777FEE2B585}" emma:medium="tactile" emma:mode="ink">
              <msink:context xmlns:msink="http://schemas.microsoft.com/ink/2010/main" type="line" rotatedBoundingBox="14984,11487 16913,11658 16854,12321 14925,12149"/>
            </emma:interpretation>
          </emma:emma>
        </inkml:annotationXML>
        <inkml:traceGroup>
          <inkml:annotationXML>
            <emma:emma xmlns:emma="http://www.w3.org/2003/04/emma" version="1.0">
              <emma:interpretation id="{858EDF9B-6B57-4D47-9D07-FC75680D8BF8}" emma:medium="tactile" emma:mode="ink">
                <msink:context xmlns:msink="http://schemas.microsoft.com/ink/2010/main" type="inkWord" rotatedBoundingBox="14946,11894 15208,11903 15207,11929 14945,119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 2 239 0,'-2'-2'379'0,"2"2"28"0,-2 0-11 0,1 0-28 16,-1 0-102-16,2 0-89 0,-1 2-55 15,1-2-27-15,-2 2-13 0,0 0-7 16,2 0-4-16,0 1-3 15,0-3-5-15,-1 2-5 0,1-2-5 16,0 2-7-16,-2-2-7 0,-1 0 0 0,3 2-3 16,-1-2 3-1,1 2 1-15,-2 0 1 0,2-2 1 16,0 0-8-16,0 2-5 0,0-2-8 16,2 0-4-16,-1 3-1 0,2-3 3 15,0 0 6-15,1 0 5 0,0 0 7 16,3 0 2-16,1 1-6 0,1-1-1 15,1 0-6-15,3 0-8 0,-3-1-8 16,5 1-5-16,-3 0-8 0,2 0-7 0,0 0 2 16,-1 0 0-16,2 0 4 0,-1 0 6 15,0 0 5-15,0 0 4 0,-3 0 2 16,2 0-1-16,-4 0-3 0,-1-3-1 16,-1 3-1-16,-1-2 0 0,-1 2-3 15,-4 0 0-15,2 0 0 0,-3 0 0 16,0 0 5-1,-1 0 8-15,-1 0 4 0,1 0 4 16,-3 0 1-16,4 0-1 0,-4 0-3 0,4 2-12 16,-2-2-6-16,1 0-4 15,1 0-2-15,-2 3-2 0,4-3-2 16,-1 0-59 0,4 1-181-16,-5-1-112 0,0 0-164 15,0 0-72-15,0 0-21 0,0 0 17 16,0 0 59-16</inkml:trace>
        </inkml:traceGroup>
        <inkml:traceGroup>
          <inkml:annotationXML>
            <emma:emma xmlns:emma="http://www.w3.org/2003/04/emma" version="1.0">
              <emma:interpretation id="{9CEAA0AD-4F34-45A2-B927-3C1A5B02F6B7}" emma:medium="tactile" emma:mode="ink">
                <msink:context xmlns:msink="http://schemas.microsoft.com/ink/2010/main" type="inkWord" rotatedBoundingBox="15487,11678 16350,11753 16314,12170 15451,1209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523.18">1229-136 257 0,'0'0'450'0,"0"0"52"0,0 0 24 15,0 0-22-15,0 0-144 0,-1 0-102 16,1 0-55-16,-4 0-32 0,4-3-22 0,0 3-20 15,0-2-19-15,0 2-17 0,0 0-10 16,4-2-6-16,-3 2-3 16,3 2 3-16,1-2 6 0,0 2 1 15,2 1-6 1,1-2-13-16,1 4-9 0,0 1-12 16,-1 1-10-16,2 1-11 0,-1 0-7 15,-1 1-4-15,0 0-5 0,-3-1-3 16,3 3 1-16,-7-1-3 0,-1-1 1 15,0 1-1-15,-3 1 0 0,-3 0-2 16,0 0 0-16,-2-3 0 0,0 1-1 16,-3-3-1-16,1-1-1 0,2-1 1 0,-2 0-1 15,3-1 2-15,1-2-1 0,2-1 2 0,1 3-2 16,3-2 2-16,0-1-1 0,3 4 0 16,4-1 0-16,-1 1 1 15,5 0 1-15,-1 3 1 0,1-3 0 16,1 5-2-16,0-1 2 0,0 1-1 15,1 1 2-15,-4 1-1 0,-1 0 8 0,2 1 7 0,-6-1 7 16,0 4 4-16,-4-2 5 0,0-1 0 16,-4-1-3-16,0 2-7 0,-3-2-6 15,-2-1-6-15,-1-3-4 0,1-3-3 16,-4 1-4-16,2-3-6 0,-3 0-18 16,4-2-36-16,1 0-58 0,1 0-91 15,0 0-218 1,2 0-198-16,3 2-94 0,-1 0-22 15,4-2 25-15,0 0 76 0,4 7 209 16</inkml:trace>
          <inkml:trace contextRef="#ctx0" brushRef="#br0" timeOffset="612.52">554-96 320 0,'-1'6'471'0,"-3"3"43"15,0-1 31-15,0 1-56 0,1 0-175 16,0-1-105-16,0 0-58 0,-1-1-34 0,0 1-21 16,3 1-16-16,1 2-14 0,0-3-10 15,0 3-11-15,0 0-5 0,1 0-2 16,1 1-5-16,2 1 0 0,-1 0 2 16,0-1 3-16,2-1 2 0,0-1-2 15,2 0 0-15,2-2-6 0,-3-2-5 16,2-1-5-1,0-4-3-15,1-1-7 0,3-4-3 16,-4-3-3-16,2 2-1 0,0-6-2 0,0 0-3 16,-4-2 0-16,3-4 3 0,-1 3-1 15,-3-4-1-15,0-1 1 16,-2 0 0-16,1-1-2 0,-2 1 0 16,-2 3 0-16,0-2-4 0,-2 4 4 0,1 0 0 15,-3 2 8-15,0-1 5 0,-1 4 2 0,1 3 1 16,-4 0 2-16,0 3-3 0,-2 3-5 15,2 0-3-15,-1 5-1 0,-4-1-2 16,4 5 1-16,1-3-3 0,-3 4 0 16,3 1-2-16,0-2-2 0,0 1-2 15,4 1-14-15,0 2-28 0,1 0-34 16,2-3-52-16,-1 4-98 0,-1-2-191 0,3-1-138 16,-2-1-56-16,2 3-5 0,2-2 27 15,1-2 87-15</inkml:trace>
          <inkml:trace contextRef="#ctx0" brushRef="#br0" timeOffset="929.14">850 143 243 0,'-4'4'537'0,"1"0"74"16,2-2 47-16,-3 3 30 0,4-3-213 16,-1 0-153-16,-2-2-102 0,3 2-62 15,-2-2-47-15,2 5-34 0,0-4-28 16,0 2-25-16,2-1-27 15,1 0-45-15,-2 0-58 0,-1 0-85 16,2-2-204-16,-2 0-178 0,0 0-75 16,0 0-14-16,0 0 29 15,0 0 69-15</inkml:trace>
          <inkml:trace contextRef="#ctx0" brushRef="#br0" timeOffset="1563.96">941-182 108 0,'-1'3'427'0,"-3"-1"59"16,4 2 36-16,-3-2 6 0,2 2-148 15,-1-1-121-15,0-1-74 0,2 2-42 16,-2-2-22-16,4 3-14 0,0-4-9 15,0 2-11-15,2 1-8 0,1-2-8 16,2 3-11 0,1-4-12-16,3 2-10 0,-2-1-10 15,5 0-5-15,-1-2-5 0,0 0-3 16,2 0 2-16,-3 0 0 0,2-2-1 16,-3 2-4-16,-1 0-2 0,-1 0 0 15,-1 0-3-15,-3 0 0 0,-1 0-1 16,-2 2 2-16,0 0-2 0,-2 0 11 15,0 2 9-15,-4 3 9 0,3-1 11 0,-2 0 9 16,-1 5 5-16,-1-2-4 0,2 2-3 16,-2-1-8-16,0 5-8 0,1 0-2 0,-1 0-5 15,2 2-3-15,0 2-3 16,0-2-3-16,0 2-4 0,1 1-2 16,0-3-2-16,-2 2-2 0,4-5-2 0,-1 2-2 15,1-3-3-15,0-3-2 0,0 1-6 0,0-4-21 16,0-2-32-16,0 2-43 0,-2-3-51 15,2-4-75-15,-2 3-163 0,2-3-176 16,-3-4-83-16,0-1-22 0,0 0 20 16,-1 0 57-16,1-2 161 0</inkml:trace>
          <inkml:trace contextRef="#ctx0" brushRef="#br0" timeOffset="1802.13">953 60 91 0,'0'-3'434'0,"1"3"64"15,1-1 42-15,-1 1 18 0,4-3-136 0,-2 1-130 16,2 0-83-16,-2-1-48 0,3-1-28 16,1 3-21-16,4-2-22 0,-3 2-17 15,1-2-11-15,4 1-12 0,-4 2-9 16,3 2-14-16,-2 1-21 0,1 1-39 15,-2-3-54-15,0 3-92 0,-1-1-197 16,-3-1-159 0,-2 3-70-16,2-4-11 0,0-1 24 15,-1 0 76-15</inkml:trace>
        </inkml:traceGroup>
        <inkml:traceGroup>
          <inkml:annotationXML>
            <emma:emma xmlns:emma="http://www.w3.org/2003/04/emma" version="1.0">
              <emma:interpretation id="{E8C457E1-4200-458A-806E-BDF661564B37}" emma:medium="tactile" emma:mode="ink">
                <msink:context xmlns:msink="http://schemas.microsoft.com/ink/2010/main" type="inkWord" rotatedBoundingBox="16546,11808 16669,11819 16635,12204 16511,12193"/>
              </emma:interpretation>
              <emma:one-of disjunction-type="recognition" id="oneOf2"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C</emma:literal>
                </emma:interpretation>
                <emma:interpretation id="interp5" emma:lang="" emma:confidence="0">
                  <emma:literal>=</emma:literal>
                </emma:interpretation>
                <emma:interpretation id="interp6" emma:lang="" emma:confidence="0">
                  <emma:literal>..</emma:literal>
                </emma:interpretation>
              </emma:one-of>
            </emma:emma>
          </inkml:annotationXML>
          <inkml:trace contextRef="#ctx0" brushRef="#br0" timeOffset="3963.81">1598-75 206 0,'3'5'491'0,"3"-3"66"0,-1 0 43 0,1-2 1 15,0 0-180-15,-1-2-147 0,4 0-96 16,-1-1-61-16,-1 1-38 0,-1 0-30 15,3 0-19 1,-2 2-16-16,-1 0-14 0,1 0-27 16,-4 4-42-16,-1-4-81 0,-2 2-199 15,-4 3-153-15,1-1-77 0,-2 0-18 16,-1 2 14-16,-1-1 68 16</inkml:trace>
          <inkml:trace contextRef="#ctx0" brushRef="#br0" timeOffset="4178.46">1572 252 1 0,'6'4'480'0,"2"0"82"16,-3 1 47-16,3-1 36 0,0 0-78 15,-2-2-214-15,2 0-131 0,0 1-77 16,1-3-48-16,-1 1-30 0,0 2-28 15,1-2-35-15,-2-1-47 0,-2 3-59 16,0-3-104-16,-4 2-187 0,-1-2-148 16,2 2-62-16,0 2-7 0,1 3 31 15,-3-1 88-15</inkml:trace>
        </inkml:traceGroup>
        <inkml:traceGroup>
          <inkml:annotationXML>
            <emma:emma xmlns:emma="http://www.w3.org/2003/04/emma" version="1.0">
              <emma:interpretation id="{64652F04-2D78-48A0-9430-7D1B702DE04E}" emma:medium="tactile" emma:mode="ink">
                <msink:context xmlns:msink="http://schemas.microsoft.com/ink/2010/main" type="inkWord" rotatedBoundingBox="16594,11630 16696,11639 16653,12123 16550,12114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760.37">1633-66 245 0,'0'0'364'0,"-2"0"27"16,2 2-4-16,-2 0-32 0,2-2-92 15,0 2-77-15,0 0-46 0,0 1-28 16,0 1-14-16,0-2-8 0,2 4 4 16,-2 1 2-16,2-1-2 0,-2 3 1 0,1-1-1 0,-1 5 1 15,0 0-3-15,0 0-3 0,0 2-2 16,0 1-10-16,0 4-6 16,-1-3-7-16,-1 2-5 0,0 0-4 15,2-2-4-15,0-2-5 0,-1 0-9 16,1-2-5-16,0-2-8 0,0-3-7 0,0-1-5 15,0-6-5 1,0 2-1-16,0-6-2 0,0-3-1 16,0-3-2-16,0-1-1 0,0-5-1 15,1-2-2-15,-1-2 0 0,2-2 0 16,0-3-3-16,-1-2-14 0,3 0-15 16,-4 1-14-16,4-2-13 0,-3 1-4 15,1 0 2-15,-1 1 13 0,-1 1 18 16,2 1 15-16,0 2 18 0,-2 1 7 0,1 3 2 15,-1 3 3-15,0-1 1 0,0 4 0 16,0 2 5-16,0 1 5 0,0 1 3 16,0 3 5-16,0 0-1 0,2 1-3 15,-2 2-1-15,1 1 5 0,1 0 1 16,1 1 0-16,1-1 6 0,0 4 4 16,1 1-6-1,-1-3-8-15,1 0-8 0,2 0-5 16,-1 1-2-16,2-1-5 0,-2-2-2 15,1 0 2-15,-3 2-3 0,3-2-1 16,-1 0-3-16,-1 0-1 0,-2 0 0 0,0 0 0 16,-1 0 0-16,-1 0 0 0,1 0 3 15,-2-2-2-15,0 2-3 0,-2 0-12 16,2-2-17-16,-3 2-22 0,0 2-27 0,0 0-31 16,-2 0-35-16,-3 4-33 0,0-1-51 15,2-3-112-15,-2 2-110 0,-3 5-83 16,1-3-19-16,2 3 16 0,-2 1 48 15,1-1 124-15</inkml:trace>
        </inkml:traceGroup>
        <inkml:traceGroup>
          <inkml:annotationXML>
            <emma:emma xmlns:emma="http://www.w3.org/2003/04/emma" version="1.0">
              <emma:interpretation id="{43EAE274-36A0-4043-BFF7-1C24D68856B2}" emma:medium="tactile" emma:mode="ink">
                <msink:context xmlns:msink="http://schemas.microsoft.com/ink/2010/main" type="inkWord" rotatedBoundingBox="16731,12094 16873,12107 16854,12321 16712,12308"/>
              </emma:interpretation>
              <emma:one-of disjunction-type="recognition" id="oneOf4">
                <emma:interpretation id="interp8" emma:lang="" emma:confidence="0">
                  <emma:literal>A</emma:literal>
                </emma:interpretation>
                <emma:interpretation id="interp9" emma:lang="" emma:confidence="0">
                  <emma:literal>H</emma:literal>
                </emma:interpretation>
                <emma:interpretation id="interp10" emma:lang="" emma:confidence="0">
                  <emma:literal>M</emma:literal>
                </emma:interpretation>
                <emma:interpretation id="interp11" emma:lang="" emma:confidence="0">
                  <emma:literal>N</emma:literal>
                </emma:interpretation>
                <emma:interpretation id="interp12" emma:lang="" emma:confidence="0">
                  <emma:literal>"</emma:literal>
                </emma:interpretation>
              </emma:one-of>
            </emma:emma>
          </inkml:annotationXML>
          <inkml:trace contextRef="#ctx0" brushRef="#br0" timeOffset="4716.78">1784 200 288 0,'2'0'474'16,"-1"3"56"-16,4-3 24 0,-4 1-29 16,3-1-158-16,-4 3-105 0,1-1-63 15,1 2-32-15,-2-2-17 0,1 5-5 16,-1-1-13-16,2 3-4 0,-2-1-7 16,2 3-5-1,-2 2-6-15,0-1-7 0,-2 3-8 16,0 0-9-16,2 0-11 0,-1 1-11 15,-1-4-13-15,1 0-12 0,1 2-13 16,-2-4-7-16,0-1-10 0,2-5-19 16,0 2-31-16,0-1-51 0,0-3-64 15,0-2-79-15,0-2-145 0,-1-5-189 16,-2 1-108-16,1-3-26 0,4 3 24 0,2-4 57 16,0-1 135-16</inkml:trace>
          <inkml:trace contextRef="#ctx0" brushRef="#br0" timeOffset="5180.59">1803 328 272 0,'2'-2'547'16,"-1"2"70"-16,2 0 48 0,2-2 22 0,-1 0-206 15,3 2-141-15,-1 0-87 0,2-2-54 16,1 2-37-16,1 0-37 0,2-2-34 15,-3 2-63-15,3 0-95 0,-3 2-137 16,-5-2-277-16,1 4-167 0,-3-2-85 16,-1 7-16-16,-1-2 45 0,-3-2 105 15</inkml:trace>
          <inkml:trace contextRef="#ctx0" brushRef="#br0" timeOffset="4985.3">1878 222 268 0,'1'2'507'0,"1"4"66"0,0 1 44 15,0-3-9-15,0 5-179 0,-2-1-122 16,1 3-73-16,-1-3-44 0,2 5-25 15,-1-3-25-15,1 1-25 0,0 0-26 16,-1 2-27-16,1-2-19 0,1-3-19 0,-1 3-10 16,-1-3-10-16,3 1-20 0,-3-3-37 15,1-2-45 1,-5 7-796-16,-1-11 289 16,0 0-54-16,-1 0 3 0,0 0 39 15,0 0 93-15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/>
  <inkml:traceGroup>
    <inkml:annotationXML>
      <emma:emma xmlns:emma="http://www.w3.org/2003/04/emma" version="1.0">
        <emma:interpretation id="{B8F29BB4-0E9C-4430-B39A-7EC35E8FE16B}" emma:medium="tactile" emma:mode="ink">
          <msink:context xmlns:msink="http://schemas.microsoft.com/ink/2010/main" type="writingRegion" rotatedBoundingBox="3000,3941 4590,4119 4504,4887 2914,4709"/>
        </emma:interpretation>
      </emma:emma>
    </inkml:annotationXML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166 50 139 0,'0'-6'173'16,"-2"1"23"-16,2-4 17 0,0 4-1 16,-1-1-8-16,1 1-29 0,-2 2-24 15,2-1-23-15,0 2-25 0,-1 2-10 16,1-2-12-16,0-1-5 0,-2 3-10 16,0 0-7-16,1 0 4 0,1 3-3 15,-2-3 2-15,0 2 1 0,2-2 1 16,0 0 4-16,-1 0 0 0,1 0-3 15,-2 0-6-15,2 0-7 0,0 0-14 16,0 0-2-16,0 0-6 0,0 0-4 16,0 0-4-16,0 0-5 0,0 0-3 15,0 0-6-15,0 0-6 0,0 2-2 16,0 0 5-16,0 0 3 0,0 1 4 16,0 2 8-16,0 1 5 0,0 2 7 15,0 3-5-15,0-4 0 0,-1 5 3 16,1 1-5-16,0 2-2 0,-2 0 1 15,2 1 3-15,-2 1 3 0,1 1-3 16,-1 0-2-16,1 5 1 0,-1-5-7 16,0 4-4-16,-1-3-3 0,3 4-6 15,-1 1 2-15,-1-3-4 0,0 2 0 16,2-4-1-16,-1 6-1 0,1-2-2 16,-2 1 0-16,0 2 3 0,1-1-1 15,0 1 1-15,0-2-1 0,-1 1 0 16,0 0-1-16,2-2 0 0,-1-1-1 15,1 0 0-15,0-1-1 0,1-2 0 16,-1 4 1-16,0-2-1 0,0-1 1 16,2 1 8-16,-2-1 5 0,2-2 3 0,-2 2 9 15,0 0 3-15,1 3 4 16,-1-3-8-16,0 2-5 0,0 0 2 16,0-1-9-16,-1 1-3 0,1-2-1 0,0 1-1 15,0-1 3-15,0 1-2 0,1-2-2 16,-1 0 6-16,0 0 5 15,1 2 2-15,0-1 1 0,1 1 3 16,-2-1 1-16,2 3-7 0,-2-3-3 16,0 2-1-16,0-2-2 0,0 2 3 0,1 1 7 15,-1-2 1-15,2-2 5 0,-2 2 7 16,2-1 0-16,-2 2-3 0,0-2-6 16,0 1-1-16,-2-1-9 0,2 1-4 15,-2-2-4-15,1 4-2 16,1-2-1-16,-4 0 0 0,3 0-2 0,0 1 0 15,0 1 1-15,-1-1-1 0,0 0-2 16,-1-2 2-16,2 1 1 0,-1 2-1 16,0-5 2-16,2 1 1 0,-1 0 0 15,1-4 1-15,0 2-2 16,0-1-1-16,0 1-3 0,0-1-2 0,0 0-7 16,1 2-3-16,-1 0 3 0,0 0 2 15,2 3 5-15,-2-3 7 0,0 2 4 16,0 1 7-16,0-1-3 0,0 0-2 15,0-2-5-15,0 3-2 0,0-3-3 16,0 2 11-16,0-1 7 0,0-1 1 16,0 0 2-16,0 4 4 0,0-8-1 15,-2 5-10-15,2-1-5 0,0 0-3 16,-1-1-4-16,1-3 1 0,0 2 0 16,0-2 5-16,-2 3 3 0,0-1 4 15,2-2 0-15,0 2 2 0,0 0 4 0,-1 2-2 16,-1-3 1-16,2 3-2 0,0-3 0 15,-1 3 2-15,1 2-7 0,-2-2-4 16,0-1-4-16,1 1 9 0,-1-2-1 16,2 0 3-16,0 1 3 0,0 1 0 15,-1-2 4-15,-1 2-8 16,0-2-1-16,1 3-3 0,-1-1-4 16,1-2-2-16,1 2-3 0,-4 0 3 15,4 3 3-15,-1-5 4 0,1 2-1 16,-2 2-5-16,0 0-1 0,2-1-2 15,-1 1-4-15,1 1-2 0,-2-1 11 16,2 0 10-16,-1-2 5 0,1 3 4 16,-2-3 5-16,0-2 3 0,2 0-4 15,0 1-3-15,0-3-2 0,0-2 5 16,-2 2-4-16,2-2 2 0,-1 3-1 16,1-1-1-16,-2-4-1 0,0 4-4 15,2-3-3-15,-1 0-7 0,-1-1-2 16,0-1-1-16,2-1-3 0,-1 0 3 15,-1-2 7-15,2 1 7 0,0-4 8 16,-1 1 7-16,1 2 9 0,0-2 3 16,0 3 6-16,-2-4 2 0,0 4-1 15,2-2 4-15,0 4 2 0,-3-5 3 16,3 1-9-16,-1 4-2 0,1-4-7 16,0 2-2-16,-2-1-4 0,2 0 1 15,-2 0 4-15,2-1 5 0,0-2 7 16,-1 2 8-16,1-3 2 0,-2 2 0 15,2-3 0-15,0 2-2 0,0-3-7 16,0 0-11-16,0 1-9 0,0-1-13 16,0 0-9-16,0 0-5 0,0 0-7 15,0 0-1-15,0 0-5 0,-1 0-1 16,1 0-4-16,0 0-6 0,0 0-18 16,0-1-71-16,-2 1-110 0,0 0-159 15,1-3-330-15,-3 2-238 0,1-3-107 16,-2 2 2-16,1-1 78 0,-2 1 139 15,0 0 323-15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6:25.02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7A28F8F-0AA2-4470-AF4D-2A12F8DA27BD}" emma:medium="tactile" emma:mode="ink">
          <msink:context xmlns:msink="http://schemas.microsoft.com/ink/2010/main" type="writingRegion" rotatedBoundingBox="1509,13192 16797,12908 16890,17922 1602,18206"/>
        </emma:interpretation>
      </emma:emma>
    </inkml:annotationXML>
    <inkml:traceGroup>
      <inkml:annotationXML>
        <emma:emma xmlns:emma="http://www.w3.org/2003/04/emma" version="1.0">
          <emma:interpretation id="{D0B2A371-54BF-497F-8EEC-F8C10D4FB246}" emma:medium="tactile" emma:mode="ink">
            <msink:context xmlns:msink="http://schemas.microsoft.com/ink/2010/main" type="paragraph" rotatedBoundingBox="1526,13148 11249,13165 11247,14496 1524,144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3BBFF4-2603-4F10-948D-D3F2EDC26781}" emma:medium="tactile" emma:mode="ink">
              <msink:context xmlns:msink="http://schemas.microsoft.com/ink/2010/main" type="line" rotatedBoundingBox="1526,13148 11249,13165 11247,14496 1524,14480"/>
            </emma:interpretation>
          </emma:emma>
        </inkml:annotationXML>
        <inkml:traceGroup>
          <inkml:annotationXML>
            <emma:emma xmlns:emma="http://www.w3.org/2003/04/emma" version="1.0">
              <emma:interpretation id="{F0CD27AA-70BB-42F7-8594-66BB9B7A73DB}" emma:medium="tactile" emma:mode="ink">
                <msink:context xmlns:msink="http://schemas.microsoft.com/ink/2010/main" type="inkWord" rotatedBoundingBox="1526,13155 3650,13159 3648,14224 1524,1422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3 137 0,'0'0'363'0,"4"2"54"15,-4-2 12-15,2 0-16 16,1 3-90-16,-3-3-82 0,1 2-58 16,-1-2-45-16,0 0-32 0,0 3-28 0,0 0-18 15,0-3-17-15,0 6-8 0,0-5-4 0,0 5 3 16,0-4 3-16,0 6 3 0,0 0-4 15,0-1-1-15,0 4-7 0,0 2-6 16,0-3-7-16,3 3-6 0,-3 2-3 16,1-2-3-16,-1 3 1 0,0-2-4 15,0-2 0-15,0 0 1 0,0 1-1 16,2-7 2 0,-2 2-2-16,0-3 3 0,0 0 4 15,0-2 2-15,0-3 7 0,0-3 4 16,3-2 3-16,-2 0 2 0,3-5-2 15,-1-3-5-15,0 0-3 0,1-2-8 16,2-1-3-16,-1 0-1 0,0-2-1 16,0 2-1-16,-1 1 1 0,2 2-2 15,-2 0 0-15,0 2 2 0,0 4-2 0,1-1-4 16,-1 0-11-16,-1 3-19 0,0 0-26 16,1 2-39-16,-3 1-78 0,1-1-149 15,-2 3-138-15,0 0-62 0,0 0-15 16,0 0 18-16,0 0 67 0</inkml:trace>
          <inkml:trace contextRef="#ctx0" brushRef="#br0" timeOffset="574.2">232-657 135 0,'0'0'395'0,"0"1"46"15,0 5 30-15,0 3-30 0,0 7-133 16,0 2-106-16,0 7-62 15,0-1-41-15,0 5-19 0,3 5-14 0,-2 5-8 16,-1-2-4-16,2 1-9 0,1 3-1 16,-2-2-7-16,-1 3-6 0,3-3-5 15,-2 0-5-15,1-3-5 16,-2 0-3-16,3-6-2 0,-2 3-1 16,-1-10-4-16,0 0-1 0,0-5-2 0,3-2 1 15,-3-3-2-15,0-6 5 0,1-1 4 16,-1-4 0-16,2-2 3 0,1-5-1 15,-2-5-4-15,5-1-1 0,-2-3-4 16,2-3-4-16,-2 2 0 0,3-1 0 16,-1 3-1-16,0 1-2 0,0-2 0 15,1 3 0-15,-4 4 1 0,5-1 1 16,-2 5 1-16,1 1 1 0,-1 2 4 16,1 2 0-16,0 1 3 0,-1 2 9 15,0 2 4-15,0 2 5 16,-2 1 1-16,2 1 6 0,-4-1 4 0,0 3-1 0,1 0-2 15,-6 3-2-15,1-3 1 0,0 0-6 16,-3-1-8-16,2 1-6 0,-1-2-8 16,-2-4-23-16,2-1-41 0,1-1-58 15,-2-5-126-15,3-3-178 0,-1-2-118 16,3-5-41-16,3-1 1 0,3-2 42 16,-2 1 116-16</inkml:trace>
          <inkml:trace contextRef="#ctx0" brushRef="#br0" timeOffset="758.58">536-70 165 0,'0'15'488'0,"-3"4"57"0,3-3 31 15,-3 1 17-15,-1-1-205 0,4-3-164 16,-3 0-103-16,2 0-53 0,-1-5-45 16,2-3-51-16,2 0-60 0,-2-5-139 15,1-5-154 1,2 0-109-16,1-8-43 0,-1 0-1 15,2-5 39-15,-1-5 122 0</inkml:trace>
          <inkml:trace contextRef="#ctx0" brushRef="#br0" timeOffset="-661.49">-277-402 42 0,'0'-2'237'0,"0"-1"10"16,-1 1-12-16,1-1-29 15,0 0-40-15,1 3-53 0,-1-2-33 16,0 2-18-16,0-2-12 0,0 2-10 0,0-3-4 16,0 3 0-16,0 0 10 0,3 0 9 15,-3-3 9-15,0 3 8 16,2 0 4-16,-2-3-7 0,0 3-10 15,0 0-13-15,0 0-10 0,0 0-4 16,0 0-4-16,0 0-1 0,0-2-1 0,0 2-2 16,0-3-1-16,-2 3-2 0,2 0-1 15,0 0-1-15,-3 0-1 0,3 0 2 16,-1 0-1-16,-1 0 0 16,0 0 0-16,0 0-4 0,-1 0 0 15,0 0-4-15,0 3-1 0,-1-1 0 0,0-2-1 16,2 3 2-16,-2 0 2 0,0-3 0 15,1 3 1-15,-4-1 4 0,5 0-4 16,-4 4 1-16,2-6-2 16,0 2 1-16,2 1-1 0,-2-1 0 15,0-2-3-15,1 3 1 0,0 0-2 0,0-3-2 16,2 2 0-16,-2 2 1 0,2-3 5 16,-4 2 1-16,4-3 2 0,-2 2 3 15,0 1 0-15,-1 2-4 16,0-2-1-16,-1 3-3 0,1-5-5 0,-2 7 0 15,2-3 0-15,0 0 1 0,1 3 2 16,-2-3 2-16,1 1 0 0,3-1 1 0,-2 0 0 0,-1 3-5 16,2-2-1-16,-1 1-4 0,2 0 2 15,-1-2-1-15,0 3 1 0,0-3 2 16,-1 4 2-16,0-1 3 0,3-1 2 16,-4-1 5-16,1 1 3 0,0 4 1 15,-1-4 1-15,1 4 0 0,-1-4 0 16,1 4-2-1,-1-3 1-15,-1 3 1 0,4-2-2 16,-3-2-1-16,-1 2-4 0,4-2-2 16,-2-1-4-16,1-1-3 0,0 0-5 15,2 0 1-15,0 3-1 0,-2-7 0 16,2 8-1-16,0-4 0 0,0 0 2 16,-1 3 2-16,1 0 1 0,-3 0 4 15,3-1-1-15,-2 5 3 0,2-5-3 0,-4 4-2 16,4-3 0-16,0 2-4 0,0-3 0 0,0 4-2 15,0-3 0-15,0 2-1 0,2 0 0 16,0 1 1-16,0-4 0 16,2 4 0-16,-2-4 0 0,0 4-1 0,0-3 0 15,2-1 0-15,-2 1 0 0,2 0 0 16,0-1 0-16,-2 1 0 0,2-3 0 0,0 4-1 16,-2-2 0-16,5-5 1 0,-3 6-1 15,-1-1 1-15,4-3 0 0,-4 2 0 16,4-1 0-16,-1-4 1 0,3 5 0 15,-2 1 0-15,3-6-1 0,-2 2 3 32,3 2-3-32,-1-2 1 0,0 1-1 15,0-1 1-15,0-3-1 0,0 4 0 0,-2-3 0 16,2-1 2-16,0 0 0 0,-4 0-1 16,4 0 1-16,-3 0-1 0,1-1 0 15,-3-3-1-15,2 4 3 0,-1-3-2 16,0-1 4-16,-2-2 2 0,2 4 3 15,-2-2 1-15,2-5 4 0,-2 1-2 16,1 0-2-16,-1-3-2 0,0 1-3 0,2 0-1 16,-2-3-3-16,2-3 1 0,-2 2-3 0,2-3 0 31,-2-1 0-31,0 1 1 0,2-5 0 16,-4 2 0-16,5 2 3 0,-4-3-2 15,1-1-1-15,-1 4 2 0,-2 0 0 16,1 0-1-16,1-1 1 0,-2 2-1 15,-1-1 0-15,0 3-1 0,0-4 1 16,0 1-1-16,-1 0-1 0,-2 0 2 16,1 3 0-16,-2-2 0 0,0 2 4 15,-2-1 1-15,2 4 1 0,-2 1 3 16,0-2-1-16,-2 3 2 0,-1 2-1 16,2-2 0-16,-3 5 1 0,0-5-4 15,-3 4 1-15,3 4-2 0,0-3-3 16,0 2-3-16,-2 0-1 0,4 3 0 15,-1 3 0-15,-1 0-2 0,3 2-1 16,-2-3 1-16,3 6 0 0,1 0-1 16,0-3-4-16,1 5-15 0,0-2-20 15,1 2-31-15,2 1-42 0,-1-1-95 16,-2 1-161-16,4-1-119 0,0-4-51 16,1 8-9-16,4-3 23 0,2 0 84 15</inkml:trace>
          <inkml:trace contextRef="#ctx0" brushRef="#br0" timeOffset="1393.08">748-206 296 0,'-1'-6'495'0,"1"0"42"0,1 2 23 16,-1 1-37-16,5 3-214 0,0-4-139 16,4 4-78-16,1 0-39 0,0 0-23 15,3 0-10-15,1 4-16 0,-1-1-40 16,0 1-76-16,-1 2-162 0,0-1-150 15,0 2-79-15,-2 0-34 0,4 2 13 16,-4-2 62-16</inkml:trace>
          <inkml:trace contextRef="#ctx0" brushRef="#br0" timeOffset="1198.32">761-829 221 0,'4'2'423'0,"-2"1"46"0,-1 2 34 0,4 3-35 15,-1 5-156 1,0 0-89-16,0 7-57 0,2 1-32 16,-2 4-23-16,-2 4-18 0,2 4-9 15,2-1-3-15,-2 7-9 0,1 0-7 16,-1 5-11-16,0 3-6 0,-2 2-14 15,-1 0-11-15,2 3-6 0,-2-2-7 16,-1-1-5-16,3-5-9 0,-3-1-24 16,0-2-41-16,2-3-56 0,-4-7-124 15,2-5-161-15,-3-6-118 0,2-4-43 16,1-6 3-16,-3-2 39 0,3-8 113 16</inkml:trace>
          <inkml:trace contextRef="#ctx0" brushRef="#br0" timeOffset="2156.04">1028-44 350 0,'0'8'457'0,"2"2"33"0,3 1 21 0,-2-3-92 16,1 2-169-16,0-3-101 0,2 1-50 16,0-3-24-16,3-2-7 0,-1-3-10 15,2-3-3-15,-3-2-9 0,2-3-9 0,-1-5-10 16,-2 1-10-16,-2-3-3 0,1-1-2 16,-4-3 3-16,-2 1 0 0,-4 2 6 15,0 1 6-15,-4-2 6 16,-4 5 8-16,3-1 4 0,-1 3 4 15,-2 2 0-15,3 5-7 16,3 3-9-16,-2 3-15 0,3 8-10 16,0-2-4-16,6 7-4 0,-2 0-4 15,4-2 2-15,0 5 2 0,4 0 0 16,2 0 2-16,1-1 1 0,1-3-2 16,0 0 4-16,4-2-3 0,-2-1 3 15,2-3 2-15,0-4-1 0,2-2 2 16,-3-3 1-16,3-5-1 0,-2 0-2 0,0-8-1 15,2 0-3-15,-1-8-2 0,-1-2-6 16,0-4-6-16,1-4-6 0,-2-5-4 16,-2-3-2-16,1-2 3 0,-4-3 4 15,2-3 7-15,-4 0 7 0,-2 1 4 16,-1-1 1-16,0 2 3 0,-3-1 2 16,-3 5 12-16,0-3 15 0,-4 5 15 0,1 2 17 0,-1 4 20 15,0 4 19-15,1 4 8 16,-1 6-5-16,-2 1-13 0,4 9-16 0,-4 3-21 15,3 3-22-15,-1 6-19 0,0 7-9 16,3 6-5-16,-2 2-2 16,0 6 2-16,2 3 1 0,1 7 4 0,-1 0 4 15,2 2 2 1,2 6 4-16,0-1-2 0,0 0 1 16,2 2-4-16,2 0-5 0,1 1-2 15,0 0-1-15,0-2-2 0,3-3-2 16,-2-2 1-16,2-4-1 0,-2-2 0 15,4-4 0-15,-4-4 1 0,4 2 1 16,-3-5-2-16,3-3 4 0,-3-4-4 16,2-3 3-16,-2-2-1 0,4-6-2 0,-3-2 0 15,2 0-11 1,-2-2-23-16,2-3-26 0,-4-1-32 16,1 2-29-16,-4 1-25 0,2-3-20 15,-1 6-13-15,0-2-7 0,-4-1-14 16,4 3-16-16,-2 3-17 0,-2-1-11 15,4-2-44-15,-2 6-55 0,-2-6-35 16,2 3-31-16,0-1 5 0,1 3 19 16,-2 0 69-16</inkml:trace>
          <inkml:trace contextRef="#ctx0" brushRef="#br0" timeOffset="2426.08">1548-202 333 0,'3'13'537'15,"3"6"52"-15,-2-3 31 0,0 3-25 16,-1 2-237-16,0-1-153 0,1 1-90 15,-2-3-51-15,2 1-47 0,0-6-55 16,-4 0-80-16,0-6-164 0,0-1-176 16,0-6-92-16,0 0-31 0,0-8 15 15,-2-2 54-15</inkml:trace>
          <inkml:trace contextRef="#ctx0" brushRef="#br0" timeOffset="2547.92">1610-402 209 0,'4'-17'533'15,"-2"3"61"-15,-1 1 31 0,-1 6 17 16,3 2-243-16,-6 5-249 0,3 0-337 16,0 0-223-16,-1 2-118 0,1-2-61 0,0 8-13 15,1-6 49-15</inkml:trace>
        </inkml:traceGroup>
        <inkml:traceGroup>
          <inkml:annotationXML>
            <emma:emma xmlns:emma="http://www.w3.org/2003/04/emma" version="1.0">
              <emma:interpretation id="{1F83493F-E666-485B-A2DE-090AA1614EC3}" emma:medium="tactile" emma:mode="ink">
                <msink:context xmlns:msink="http://schemas.microsoft.com/ink/2010/main" type="inkWord" rotatedBoundingBox="4142,13596 4733,13597 4732,14144 4141,14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312.64">2640-215 257 0,'-4'-3'379'0,"-2"1"35"0,1 0-1 15,0 2-26-15,-3-3-86 0,2 3-69 16,-2-4-50-16,-1 3-33 0,2 1-23 15,-2-3-18-15,-1 0-12 0,0 3-8 16,3 0-8-16,-2 0-4 0,1 0-10 16,-1 3-7-1,3 0-10-15,-1-2-11 0,0 6-5 16,4-3-9-16,-4 4-4 16,6-4-8-16,-2 5-4 0,3 1-5 15,0-2-1-15,3 2-1 0,1 1 1 16,0-3 12-16,3 2 8 0,2-2 12 15,-2 2 3-15,6 0 2 0,0-2 3 16,0 2-8-16,4 1-9 0,-4 2-5 16,4-3-1-16,-1 1-4 0,2-1 0 15,-6 1-1-15,2-3 6 0,-4 2 16 16,-1-3 18-16,-2 1 20 0,0 3 16 16,-3-1 13-16,-4 0 1 0,-2 1-6 15,-4 2-14-15,-2-3-15 0,-4 0-15 16,-2 1-10-16,-2-1-8 0,-3-2-10 15,-1-1-9-15,2-2-8 0,-1 1-11 16,2-1-34-16,2-3-62 0,3 0-93 16,1-2-192-16,6 0-235 0,5 0-115 15,0 0-36-15,0 0 22 0,4 7 76 16,0-5 183-16</inkml:trace>
          <inkml:trace contextRef="#ctx0" brushRef="#br0" timeOffset="3632.1">2113-376 116 0,'0'-4'386'0,"-1"3"42"15,1 1 26-15,0-3-39 0,0 1-115 16,1 2-103-16,2-3-65 0,1 2-32 16,0-3-15-16,2 2-5 0,0 2-16 15,2-3-10-15,2 0-11 0,-2 3-3 16,2 0-1-16,1 0-4 0,2 3-6 15,-3 0-2-15,3 3 0 0,-3 0-3 16,0-2 5-16,0 5 8 0,-1-1 13 16,-3 0 21-16,-1-3 24 0,-2 3 20 15,0-1 10-15,-3 4 13 0,-1 2 4 16,-1 0-1-16,-5 2-11 0,1 0-14 16,-1 4-9-16,-2 0-10 0,-2-1-11 15,-2 1-8-15,0-3-10 16,0 3-7-16,0 1-11 0,2-2-14 0,1 0-11 0,1-2-11 15,1 0-7-15,2 3-7 0,4-4-2 16,0 1-1-16,2-3-1 0,2 2 0 16,3-1 3-16,0-2 0 0,1 1 1 15,4-6 2-15,0 4 2 16,0-4-2-16,3-1 2 0,-1 0-1 16,-1 1-1-16,-1-5-18 0,3 2-53 15,-3-4-86-15,-1 0-160 0,-2 0-271 16,0 0-140-16,-4-4-61 0,4 4 13 0,-3 0 67 15,-1-2 146-15</inkml:trace>
        </inkml:traceGroup>
        <inkml:traceGroup>
          <inkml:annotationXML>
            <emma:emma xmlns:emma="http://www.w3.org/2003/04/emma" version="1.0">
              <emma:interpretation id="{526B4DE4-73B0-4EE1-B64A-559681C33D84}" emma:medium="tactile" emma:mode="ink">
                <msink:context xmlns:msink="http://schemas.microsoft.com/ink/2010/main" type="inkWord" rotatedBoundingBox="5554,13308 7002,13311 7000,14489 5552,1448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798.5">3872-156 156 0,'2'6'457'16,"2"-1"57"-16,0 2 41 0,0-1 20 31,-1 1-181-31,0 4-134 0,3-5-77 0,-2 6-46 16,0 1-32-16,1-3-22 0,0 3-11 15,-3-2-5-15,2 2-4 16,0-3-3-16,1 1-8 0,-4-1-6 15,2 0-9-15,-2-2-10 0,-1-3-8 16,0 0-6-16,0 1-3 0,0-4-3 0,0-2-2 16,0-2-2-16,2-5-2 0,-2-2-1 0,4-4 0 15,-1 0-1-15,0-4 0 0,4-2-1 16,0 0 0-16,2-2 1 0,-1 2-1 16,2 5 1-16,-2-2 0 0,2 4 1 15,1 4-2-15,-4 0 2 0,4 4 2 16,-3 0-4-16,2 1-14 0,-3 6-24 15,0-3-44-15,-1 5-65 0,-2-2-149 0,-2 2-173 16,-2 0-102-16,3 6-36 0,-3-4 10 16,1 4 46-16,-1-4 140 0</inkml:trace>
          <inkml:trace contextRef="#ctx0" brushRef="#br0" timeOffset="8131.14">4100-55 215 0,'0'4'473'0,"3"1"58"0,-3-3 46 16,0 3-5-16,0 1-165 0,0-1-122 15,1 0-76-15,2 3-41 0,-1 0-28 16,3-1-19-16,0-2-16 0,3 3-11 16,1-3-13-16,1 0-15 0,1 1-10 0,1-6-10 15,1 0-12-15,1 0-6 0,-2-6-6 16,0-1 0-16,-2-1-10 0,-1-3-2 15,-2 1-4-15,-3-5-1 0,-2 2-2 16,-4-4 1-16,1 5-1 0,-6-1 0 16,0 0-2-16,-5 0 2 0,-1 5-2 15,1 3 0 1,-4 2-1-16,1 6 0 0,1 5 0 16,2-2-1-16,0 8-9 0,3-1-34 15,3 0-59-15,2 0-94 0,1 1-225 16,3-3-171-16,0-1-82 0,7-3-16 15,-1-4 33-15,5 0 79 0</inkml:trace>
          <inkml:trace contextRef="#ctx0" brushRef="#br0" timeOffset="8705.94">4338-145 215 0,'0'-3'464'0,"0"3"50"0,0 3 35 16,0-1-8-16,0 3-179 0,1 6-126 15,-1 2-74-15,3 2-42 0,-3 3-26 16,2 3-18-16,-1 3-13 0,3 2-6 15,-4 0-2-15,3 5-4 0,-1 2-3 16,-1 3-6-16,-1 0-4 0,3 1-10 16,-3 2-5-16,0-3-2 0,-3 3-3 15,3-5-2-15,0-2-6 0,0-7-2 16,0-1-2-16,0-4-1 0,0-4-4 16,0-9 3-16,0-1 0 0,0-6 1 15,3-8-1-15,-3-8-1 0,2-4 0 16,0-6-2-16,1-9-1 0,0-3-3 0,3-5 3 0,-2 1-1 15,4-5-2-15,-2 0 0 0,3 0 2 16,-2 3-2-16,3 0 1 0,-1 6 0 16,1-2 0-16,0 6 0 0,0 4-1 0,0 4 3 15,0 3-1 1,0 4-1-16,-1 7 2 0,-1 2 3 0,-2 3-3 16,-2 7 3-16,-1 4 2 0,0 1 1 15,-3 5-4-15,-3 3 3 16,2 0-2-16,-4 2 1 0,-2 4-3 15,-1-4 2-15,-1 3-1 0,2-3-1 16,-3 1-1-16,1-3 1 0,-1 0-1 0,0-2 0 16,3-3-6-16,0 0-24 0,1-3-46 0,-1 0-75 15,5-2-182-15,2-3-178 0,0 0-91 16,0 0-26-16,5-8 17 0,1 3 62 16</inkml:trace>
          <inkml:trace contextRef="#ctx0" brushRef="#br0" timeOffset="7420.38">3524-305 383 0,'4'-4'500'0,"-1"2"59"15,5-4 45-15,-2 6-59 0,3-2-168 16,2 2-104-16,-1 0-61 0,5 0-48 16,-1 0-42-16,3 0-33 0,-1 0-30 15,2-2-19-15,-2 2-16 0,0-3-9 16,1 3-5-16,-1 0-4 0,-2-4-30 15,-2 8-48-15,-2-4-63 0,-2 0-123 16,-3 3-191-16,-5-3-134 0,0 0-47 16,1 2 8-16,3 3 45 0,-4 0 112 15</inkml:trace>
          <inkml:trace contextRef="#ctx0" brushRef="#br0" timeOffset="7146.04">3673-690 322 0,'0'11'403'0,"0"2"41"16,0 3-10-16,2 2-51 0,-2 2-112 16,2 1-75-16,1 2-44 0,-2 0-30 0,1 6-15 15,2-1-10-15,0 4-4 0,-2-1-1 16,2 4-1-16,0-3 2 0,-1 2-8 15,0 2-5-15,0-2-6 0,-2 0-5 16,2-1-6-16,-3-2-10 0,0 0-6 16,2 0-9-16,-2-5-7 0,1-2-9 15,-1 2-7-15,0-5-6 16,0-2-2-16,0-5-1 0,0 2-3 16,0-6 0-16,0 0-2 0,0-2-2 15,0-4-20-15,-1 0-34 0,-1-4-41 16,-1-4-60-16,-1-2-129 0,-2-2-171 15,-2-2-105-15,2-3-35 0,0 2 9 16,0-3 39-16,-2-3 118 0</inkml:trace>
          <inkml:trace contextRef="#ctx0" brushRef="#br0" timeOffset="9180.17">4622-39 242 0,'0'9'451'15,"1"3"49"-15,-1 1 37 0,4 5-32 0,-4 3-164 16,2 2-104-16,-2 3-62 0,0 5-35 0,3 2-23 15,-2 2-17-15,-1-2-16 0,2 3-16 16,0 0-12-16,0-2-14 0,-2 0-10 16,3-3-7-16,-2-2-9 0,-1-3-5 15,0-8 7-15,0-4 4 0,0-1 5 16,0-9 0-16,-1-7 1 0,-2-7-1 16,3-6-11-1,-2-7-8-15,0-6-3 0,0-9-5 16,2-4 0-16,-1-7 0 0,-2-5-1 15,3-3-1-15,3 2 2 0,-2 3 4 16,3 6 9-16,1 2 3 0,0 4 5 16,1 6 4-16,0 5 4 0,1 10 0 15,0 0-1-15,2 7 1 0,-2 6-4 16,2 4-1-16,-2 4-4 16,0 4-6-16,-3 1-5 0,1 6-3 15,-1-2-1-15,-4 1-1 0,0 4 0 0,-4-2-1 16,-1 0-1-16,-1-1-2 0,1 0-16 15,-4-3-28-15,2 2-35 0,0-7-51 16,1 0-66-16,-1 1-160 16,7-6-164-16,0 0-79 0,0 0-22 15,4-6 15-15,5-2 54 0,-2 3 154 0</inkml:trace>
          <inkml:trace contextRef="#ctx0" brushRef="#br0" timeOffset="9458.05">4840-70 437 0,'1'7'556'0,"2"1"55"16,1 1 41-16,-2-2-55 0,-1 4-216 16,2-3-136-16,1-1-79 0,0 1-52 15,1 0-38-15,2-6-28 0,-1 1-18 16,4-3-10-16,0-3-6 0,3-2-3 16,-2-5-5-16,-1 0 0 0,-1-3-2 15,1-5-2-15,-2 1-2 0,-3-4 0 16,-1 2 0-16,-2 0 0 0,-2-2 0 15,-5 0 0-15,-1 3 2 0,-2 3 3 16,-4 2-3-16,0 3 1 0,-3 5 0 16,1 6-2-16,1 6-1 0,-2 3-26 15,3 5-63-15,0 3-188 0,4 3-211 0,2-1-118 16,3-2-62-16,3 0-7 16,4-2 47-16,5-3 177 0</inkml:trace>
        </inkml:traceGroup>
        <inkml:traceGroup>
          <inkml:annotationXML>
            <emma:emma xmlns:emma="http://www.w3.org/2003/04/emma" version="1.0">
              <emma:interpretation id="{EC8054DF-9BCF-447A-B720-AD766E6193EF}" emma:medium="tactile" emma:mode="ink">
                <msink:context xmlns:msink="http://schemas.microsoft.com/ink/2010/main" type="inkWord" rotatedBoundingBox="7390,13158 8306,13160 8305,14022 7388,1402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075.99">5609-150 343 0,'5'0'468'0,"1"5"44"0,-5 0 33 16,6 0-68-16,-4 3-170 0,1-1-103 15,2 4-58-15,1-1-34 0,-1 0-31 16,2 0-22-16,-2-1-18 0,3 1-14 15,-2-1-8-15,3-2-8 0,-1-4-2 16,-1-1-3-16,0 1-1 0,0-6-1 16,-2-2 0-16,-2 3-2 0,0-10 0 15,-1 2-2-15,-3-1 0 0,-1-4-2 16,-3 0 0-16,-1-1-1 0,-2 1 0 0,1-3 1 0,-4 2 1 0,0 3 1 16,-1 0 1-16,4 3 2 0,-4 2-1 15,1 4 1-15,2 1-3 0,-1 6 2 16,5 1-2-16,-2 2 0 0,5 4 0 15,-2 3 2-15,3-1 5 0,4 7 4 16,-1-4 8-16,4 1 5 0,0 2 7 16,3-3 2-1,0 3 4-15,1-5 2 0,0-1 9 16,3-2 6-16,1-5 14 0,-1-2 6 16,2-6-4-16,2-5-5 0,-2-3-8 15,1-4-17-15,-1-4-16 0,0 0-10 16,-2 0-6-16,2-4-4 0,-3 4-2 15,-3 1 0-15,0 3-2 0,0 2 1 16,-4 3 7-16,2 2 14 0,-2 5 11 0,0 1 11 16,-2 4 9-16,2 5 10 0,1 4 2 15,-4 0 0-15,4 4-2 0,-3 3-3 0,-1 0-4 16,0 0-5-16,1-2-7 0,-2 2-8 16,-2-3-9-16,3-2-5 0,-2 0-5 15,-1-1-5-15,0-7-5 0,0-3-4 16,0-2 1-1,0-2-3-15,0-3-1 0,0-4-2 16,4-1-1-16,-2-3 2 0,4 0 0 16,-2 1-2-16,5 0 2 0,-1 1-2 15,-1 2 3-15,3-1-1 0,1 4-1 16,-1-1 2-16,0 4 0 0,-2 0 0 16,2 3 0-16,-4 3 3 0,1 2-3 15,-4 2 4-15,1 2 1 0,-4-2-1 0,0 6-1 16,0-2 1-16,-4 1-2 0,1 1-2 15,-4 0 0-15,4-2 0 0,-4 3 0 16,1-4-15-16,0 3-33 0,2-5-53 16,-2-1-79-16,2-1-130 0,0-2-229 15,0-4-147 1,4 0-54-16,0 0 7 0,2-4 54 16,4-2 117-16</inkml:trace>
          <inkml:trace contextRef="#ctx0" brushRef="#br0" timeOffset="11312.03">6233-187 390 0,'0'8'509'15,"3"5"48"-15,-3 3 30 0,0-4-67 16,0 6-195-16,0 0-124 0,0-2-72 15,1 0-46-15,-1-1-32 0,0-1-21 16,2-1-30-16,2-8-43 0,-4 0-68 16,3-7-151-16,-2-4-163 0,-1-1-102 15,0-6-39-15,2-4 7 0,1-3 48 16,-2-6 144-16</inkml:trace>
          <inkml:trace contextRef="#ctx0" brushRef="#br0" timeOffset="11434.24">6272-409 302 0,'1'-21'540'0,"-1"3"58"15,3 8 32-15,-3-1-21 0,-3 9-217 16,3 2-166-16,0 2-134 0,-1 3-138 16,-2 3-248-16,2 2-173 0,-4 1-95 15,5 2-50-15,-1 0 7 0,-2-6 65 16</inkml:trace>
          <inkml:trace contextRef="#ctx0" brushRef="#br0" timeOffset="10338.89">5400-840 100 0,'-1'0'397'15,"-1"3"50"-15,2-3 28 0,-2 0-10 16,2 6-127-16,0-2-108 0,0 4-61 15,2 0-29-15,-2 2-8 0,2-1-4 16,-1 8-2-16,-1 2-4 0,3 0 0 16,-3 5 0-16,0 5-5 0,0 2 0 0,0 3-6 15,0 4-6 1,0 0-11-16,-3 7-13 0,2 0-15 16,-1-1-19-16,0-1-15 0,-3 4-11 15,2-6-8-15,0-1-4 0,-1-4-2 16,0-4 3-16,4-7 2 0,-2-2 1 15,1-9 1-15,1 3-1 0,-3-9-2 0,3-4-2 16,3-6-4-16,-2-6-1 0,4-2-3 16,0-3-1-16,4-2 0 15,-2-1-1-15,3 1 1 0,0 3-2 16,2 1 1-16,-2 5 1 0,1 4 0 16,2 2 0-16,-3 5 1 0,0 2 1 15,-4 1 1-15,2 5 1 0,-6 3 1 0,1-3 7 16,-6 5 6-16,-1-3 2 15,-2 3 1-15,-3 0 1 0,-2-1-2 16,-2-2-5-16,1 1-9 0,-2-3 2 16,-2-6-6-16,2-1-14 0,1 0-38 15,3-6-58-15,3-6-84 0,-2 0-205 16,5-1-206-16,3-6-95 0,2 0-23 16,3 0 27-16,2 0 69 0,4-1 194 15</inkml:trace>
        </inkml:traceGroup>
        <inkml:traceGroup>
          <inkml:annotationXML>
            <emma:emma xmlns:emma="http://www.w3.org/2003/04/emma" version="1.0">
              <emma:interpretation id="{98F739C0-75AE-4EA7-8A41-B90CBB9F1093}" emma:medium="tactile" emma:mode="ink">
                <msink:context xmlns:msink="http://schemas.microsoft.com/ink/2010/main" type="inkWord" rotatedBoundingBox="8775,13674 9077,13675 9076,13955 8774,1395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2521.56">6916-324 398 0,'2'13'503'0,"0"0"58"0,-1 2 48 15,2 0-74-15,-3 4-155 0,0-3-97 16,0 5-63-16,0-2-46 0,0-3-38 16,2 5-34-16,0-5-27 0,-2-1-24 15,2 1-13-15,-1-6-14 0,2-2-8 16,1-3-6-16,1-5-3 0,0-3-2 15,1-4-1-15,3-5 1 0,-2 0-3 16,2 0 0-16,-1-4-2 0,2 3 0 16,-2 0 0-16,0 6-2 0,-2-1 0 15,1 4 2-15,-2 4 4 0,0 1-1 16,-2 4 0-16,0 5 10 0,-2 1 6 16,2 1 2-16,-2 4 0 0,-1-3 2 15,0 3 2-15,-1-1-11 0,-2 0-21 16,3-4-54-16,0-1-91 0,-1-1-231 15,-2-4-192-15,3-5-101 0,0 0-35 16,0 0 19-16,0 0 72 0,0 0 226 16</inkml:trace>
          <inkml:trace contextRef="#ctx0" brushRef="#br0" timeOffset="11966.81">6745-210 371 0,'0'-2'490'16,"4"2"52"-16,-1 0 42 0,-1 0-65 15,-2 2-152-15,2 2-96 0,0 2-53 16,-1 2-36-1,-1 3-26-15,0 0-20 0,3 1-23 0,-3 1-17 16,0 0-17-16,0-1-17 0,0 4-18 16,0-3-14-16,0-1-12 15,0-3-9-15,0 1-24 0,0-1-47 16,0-4-61-16,0-3-95 0,-3-2-194 16,3 0-177-16,-1-2-73 0,-1-7-7 0,2 1 35 15,2-5 79-15</inkml:trace>
        </inkml:traceGroup>
        <inkml:traceGroup>
          <inkml:annotationXML>
            <emma:emma xmlns:emma="http://www.w3.org/2003/04/emma" version="1.0">
              <emma:interpretation id="{B44B5FDD-3DB9-42E3-B460-4389533677ED}" emma:medium="tactile" emma:mode="ink">
                <msink:context xmlns:msink="http://schemas.microsoft.com/ink/2010/main" type="inkWord" rotatedBoundingBox="9655,13587 11248,13590 11247,14480 9654,1447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4479.9">8194-181 350 0,'6'0'499'15,"-2"4"46"1,-1-4 35-16,4 3-47 0,-4-3-205 16,4 0-125-16,-1-3-71 0,3-1-40 0,-4-2-32 15,4 0-24-15,-2-7-14 0,2 4-6 16,-1-5-6-16,-2 0-5 15,-2-2-3-15,2-1-1 0,-4 2 1 16,0 0-2-16,-2 2 1 0,-4-3 0 0,1 7 0 16,0 0 2-16,-1 2 1 0,-2 1 5 0,2 6 6 15,-3 0 6-15,1 6 5 0,2 1 5 16,-2 6 2-16,2 3-5 0,-2 3-2 16,5 6-3-16,-4-1 2 0,4 2 4 15,-2-2 3-15,3 3 5 0,3-2 5 16,-2-2 1-16,4 0-1 0,0-4 5 15,1 0 5-15,0-7 3 0,4 0 2 0,-1-10-1 16,1 1-4-16,2-6-10 0,-2 1-11 16,2-12-10-16,-2 1-8 0,0-3-7 15,0-3 0-15,0 2-4 0,-1-6 0 16,-3 2 0-16,-1-2-1 0,2 0 0 16,-3 2 0-16,-2 1 0 0,1 0 3 15,-2 5 8-15,-1 1 9 16,2 2 6-16,-2 8 2 15,3-4 2-15,-3 2-3 0,1 4-8 16,-1 2-8-16,4 0-7 0,1 2-3 16,0 4 0-16,0-5 0 0,2 6-1 15,0-3 1-15,0 2-1 0,0-1 0 16,-1-4-1 0,10 16 2-16,-12-17-1 0,0 5 0 15,-2-2 0-15,-2 1 1 0,-2 4-2 16,-2 1 3-16,0 1-1 0,0 3-1 15,1 1 6-15,-6 1 1 0,5 3 2 16,0 2 1-16,2-1-1 0,2-1 1 16,0 0-4-16,2-3-4 0,2 1 0 15,0-6 1-15,5 0-1 0,-2-2-2 16,1-4 1-16,1-2-1 0,-2-4 1 16,3-5-1-16,-1 0 0 0,-2-1-1 15,2-2 1-15,-1 2 0 0,-2-3 3 16,-2 5 13-16,0 0 14 0,-2 0 12 15,1 4 6-15,-2 2 2 0,4 0 0 16,-4 2-6-16,3 4-10 0,1-1-4 16,0-4 1-16,6 5 1 0,-3 0 0 15,6-4-4-15,1 1-2 16,-2-3-9-16,4-3-7 0,-1 1-2 0,0-4-4 16,-4 0 0-16,2-3-2 0,-2-1-1 15,-3-1-2-15,-2-1 0 0,-3-4-2 16,1 1 0-16,-7-1 2 0,-2 1 0 15,-5-2 0-15,2 5 0 0,-6 1-1 16,-1 4 0-16,-2-2-3 0,0 9-8 16,-1 0-8-16,1 7-18 0,5-2-21 15,-4 6-32-15,5-2-35 0,0 5-47 16,3-2-59-16,1 1-77 0,2 3-162 16,0-4-140-16,4 1-70 0,3-2-7 15,-2-1 38-15,5 0 77 0,1 1 175 16</inkml:trace>
          <inkml:trace contextRef="#ctx0" brushRef="#br0" timeOffset="14659.17">8614-58 153 0,'0'14'499'16,"0"-3"93"-16,-1-4 70 0,-3 6 58 16,2 0-132-16,-4 0-132 0,2 3-81 15,-4 2-43-15,-1 3-22 16,-1 2-27-16,-2 0-24 0,-2 6-29 0,1 2-35 16,0 0-41-1,-4 3-42-15,6-1-36 0,-4 1-32 0,4-3-20 16,2 1-37-16,-1-4-66 0,6-2-77 15,-2-6-88-15,3-2-102 0,3-6-128 16,0-5-205-16,0-7-122 16,9-8-22-16,1-5 38 0,3-3 73 15,0 1 117-15</inkml:trace>
          <inkml:trace contextRef="#ctx0" brushRef="#br0" timeOffset="14913.06">8845-170 263 0,'7'-11'489'0,"-3"5"61"15,2 4 47-15,-2 2-1 0,-2 5-169 16,-2 0-112-16,0 5-65 0,3 5-34 16,-6 1-37-16,3 2-36 0,0 3-33 15,-2-1-30-15,0 1-25 0,0-2-22 16,2 0-32-16,-1-4-51 0,1-5-85 15,-3-5-148 1,3-5-210-16,0 0-141 0,3-10-60 16,0-5 5-16,1-3 57 0,0-7 134 15</inkml:trace>
          <inkml:trace contextRef="#ctx0" brushRef="#br0" timeOffset="15054.46">8917-332 257 0,'1'-21'575'0,"-1"1"73"0,-1 7 35 16,-1 0 22-16,2 8-235 0,-2 0-201 0,2 7-141 15,2 1-104-15,-2 5-90 0,0 2-106 16,3-4-186-16,-3 8-174 0,3-1-71 16,3 3-14-16,-2 2 27 0,3-5 71 15</inkml:trace>
          <inkml:trace contextRef="#ctx0" brushRef="#br0" timeOffset="13538.11">7625-86 253 0,'2'3'431'0,"-1"1"40"16,3-1 28-16,-1-3-53 0,-1 0-151 0,3 0-94 16,-2-3-49-16,6-1-27 0,-6-2-10 15,1 1-6-15,4-5-3 0,-2 2 4 16,3-2 0-16,-2-3-5 16,0 0-6-16,0-2-9 0,-1-1-14 15,1 2-12-15,-4-5-16 16,4 1-12-16,-4-4-9 0,0 5-7 15,-1-2-6-15,-2 1-5 0,-2 3-2 16,2-1-2-16,-4 3-2 0,-2 3 0 16,0 3 0-16,-1-2 2 0,1 4 3 15,-1 5 6-15,-1 0 0 0,-1 5 1 16,3 4 3-16,-2 3-1 0,2 1 1 16,-1 1 0-16,2 5 2 0,-2 2 0 15,6-2 1-15,-2 5-1 0,2-1-1 16,1-1 0-16,1 1 1 0,2-2 1 15,1-3 1-15,0 0-1 0,2-2 1 16,0-3 2-16,2-3-1 0,2-5-1 16,-2 1 2-16,0-6-1 0,5-6-1 15,-3 1-8-15,0-5-1 0,0-7-5 16,2 5-1-16,-2-6-3 0,0 0-2 16,0-3 1-16,0 5-2 15,-3-1 1-15,0 2-2 0,0 2 0 0,-1 2 0 16,-2 1 0-16,-2 1 0 0,2 4 0 15,0 2 6-15,-2 3 10 0,2 3 5 16,-4 6 6-16,2 1 3 0,0 1 1 16,-2 3-6-16,2 3-4 15,1 2-6-15,-2-5-1 0,1 4-1 0,2-2 1 16,-1-2-3-16,1 3 0 0,-1-7-2 16,1 0 0-16,-1-5-3 0,3 1-3 15,0-6 4-15,0-6-3 0,2-1 0 16,2-5-1-16,3-2-2 0,-2-4 1 15,1-5-2-15,2 5 0 0,-1-7 0 16,-1 9 0-16,0-3 1 0,-2 4-1 16,-2 2 0-16,0 2 0 0,-2 3 3 15,1 5 10-15,-1 2 13 0,-2 5 13 16,-1 1 10-16,0 5 4 0,1 7 4 16,-2-4-6-16,-1 1-11 0,-1 5-11 15,3-1-8-15,-3 0-6 0,0-2-5 16,0 2-4-16,2-5-12 0,-2 0-33 15,2-7-57-15,-2 3-85 0,0-6-122 0,-4-1-252 16,4-2-180-16,0-5-65 0,0 5 0 16,0-5 58-16,4 0 105 15,-2-6 246-15</inkml:trace>
          <inkml:trace contextRef="#ctx0" brushRef="#br0" timeOffset="15426.8">9018-138 141 0,'2'11'496'0,"2"-1"73"0,-4-2 48 16,2-1 45-16,-2 4-165 0,2-1-148 16,0 1-83-16,2-1-44 0,1 4-29 15,-1-1-20-15,2-3-20 0,-1 3-23 16,4 0-28-16,-2-6-20 0,0 5-23 16,3-8-18-16,-4 1-16 0,1-5-9 15,2-2-7-15,-3-4-2 16,1-1-1-16,-2-4-5 0,0-1-1 0,-4-7-7 15,2 4-10-15,-3-4-15 0,-3-2-17 16,2 0-11-16,-4 1-5 0,-3 2 3 16,2 0 9-16,-2 7 13 0,-2 1 15 15,0 8 13-15,0 2 6 16,-1 7 6-16,1 6 14 0,2 5 15 0,2 3 20 16,5 2 12-16,-2 0 14 0,6 4 12 15,2-4 6-15,5-2 0 0,3 0-8 16,3-6-8-16,1-5-12 0,2 1-11 15,4-9-29-15,-3 1-68 16,-2-6-129-16,-2-4-304 0,-4-1-221 0,-4 0-118 16,-6-1-51-16,-2-3 19 0,-6 5 102 15,-5-3 289-15</inkml:trace>
        </inkml:traceGroup>
      </inkml:traceGroup>
    </inkml:traceGroup>
    <inkml:traceGroup>
      <inkml:annotationXML>
        <emma:emma xmlns:emma="http://www.w3.org/2003/04/emma" version="1.0">
          <emma:interpretation id="{74BB67F5-A4AD-455B-88CC-2D87E2A5794B}" emma:medium="tactile" emma:mode="ink">
            <msink:context xmlns:msink="http://schemas.microsoft.com/ink/2010/main" type="paragraph" rotatedBoundingBox="4014,14637 10868,14282 10938,15636 4084,159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7F8032-3B7C-4656-B1D6-D4DED48A7851}" emma:medium="tactile" emma:mode="ink">
              <msink:context xmlns:msink="http://schemas.microsoft.com/ink/2010/main" type="line" rotatedBoundingBox="4014,14637 10868,14282 10938,15636 4084,15991"/>
            </emma:interpretation>
          </emma:emma>
        </inkml:annotationXML>
        <inkml:traceGroup>
          <inkml:annotationXML>
            <emma:emma xmlns:emma="http://www.w3.org/2003/04/emma" version="1.0">
              <emma:interpretation id="{1EC81703-020C-4A66-A6E3-7CBCA59DD388}" emma:medium="tactile" emma:mode="ink">
                <msink:context xmlns:msink="http://schemas.microsoft.com/ink/2010/main" type="inkWord" rotatedBoundingBox="4014,14637 10868,14282 10938,15636 4084,1599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5883.84">5238 1245 229 0,'7'5'486'0,"-1"0"58"15,0 0 44-15,0 0 6 0,1-2-192 0,0-1-132 0,1-2-84 16,1-2-51-16,-2-4-39 0,2 2-29 16,-2-4-26-16,0-5-14 15,-1 3-11-15,0-7-5 0,-2 2-6 0,0-1-2 16,-4 0 0-16,0 1-1 0,0 0-1 16,-4 2 2-16,0 0-1 0,-2 3-1 15,0-1 1-15,-1 6-1 0,1 2-1 0,1 6 2 16,-1 0-2-16,-3 4 1 0,5 6 7 15,-2 0 4-15,0 3 9 0,4 2 9 16,0 2 10-16,1 1 8 0,2 1 8 16,1-1 9-16,0-4 3 0,3 4 0 15,0-3-6-15,0 1-8 0,1-4-12 16,2-3-14 0,-1-1-8-16,3-3-9 0,-1-2-15 15,-1-2-40-15,0-7-70 0,-1-2-109 16,-1-5-215-16,-2-3-168 0,-1-5-82 15,4 0-9-15,-4-5 41 0,5-3 95 16</inkml:trace>
          <inkml:trace contextRef="#ctx0" brushRef="#br0" timeOffset="26449.02">5366 884 182 0,'3'-3'522'0,"-2"3"82"0,3 0 64 16,2 0 60-16,1 0-171 0,3 3-147 0,0 0-94 15,3-3-55-15,0 2-43 0,3 1-40 16,1-3-35-16,3 0-31 0,-1 0-25 15,-2 0-22-15,2-3-21 0,-1 3-19 16,-2 0-22-16,-2 3-45 0,1-3-61 16,-4 2-86-16,-1-2-106 0,-4 4-231 15,-2-8-180-15,-4 4-59 0,0 0 1 16,0 0 56-16,5 4 91 0,0-4 221 16</inkml:trace>
          <inkml:trace contextRef="#ctx0" brushRef="#br0" timeOffset="26246.62">5490 467 434 0,'2'-6'508'0,"-2"4"50"0,0 0 30 16,0 4-73-16,0 0-153 0,0 4-98 16,0 0-49-16,3 7-24 0,-2-1-9 15,-1 6-7-15,2 0-1 0,0 7 6 16,-2 7 12-16,2-1 9 0,-2 7 9 15,0 1 0-15,3 6-3 0,-3 5-17 16,1-4-26-16,-1 3-32 0,0-1-30 16,2 0-30-16,0-4-30 0,0-1-13 15,-2-8-12-15,3-2-7 0,-2-4-14 16,-1-9-44-16,0-1-67 0,0-6-82 16,0-2-94-16,-4-6-103 0,2-7-138 15,-6-9-174-15,-2-3-90 0,1-1-5 16,-1-6 46-16,0-2 79 0,0-3 137 15</inkml:trace>
          <inkml:trace contextRef="#ctx0" brushRef="#br0" timeOffset="26739.66">5701 985 131 0,'3'12'452'0,"4"0"68"16,-1 1 55-16,0 0 21 0,0-3-126 15,-1 3-112-15,2 2-64 0,-1 0-36 0,0 1-24 16,-2 0-22-16,0 2-30 0,1 0-28 16,-1 0-33-16,-3 0-30 0,1-2-28 15,-2 3-21-15,0-7-15 16,3 1-11-16,-2-5-7 0,-1-3-3 15,0-2-4-15,0-6-2 0,0-2-1 0,0-5-2 0,5-3-3 16,-5-3-1-16,4 3-2 0,0-6-3 16,-1 1-1-16,1 3-7 0,3-1-7 15,-1 1-13-15,0-1-20 0,2 6-20 16,-2-1-30-16,0 1-32 0,-2 5-30 16,1 4-38-16,-4-6-66 0,2 7-142 15,-3 0-128 1,0 0-55-16,0 0-11 0,1 7 25 15,1-6 72-15</inkml:trace>
          <inkml:trace contextRef="#ctx0" brushRef="#br0" timeOffset="26924.69">5913 1169 253 0,'5'10'534'0,"0"3"67"16,-3 1 49-16,2-4 28 0,0 1-217 0,1-1-166 15,-4 0-97-15,4-2-62 0,-4-1-49 16,3-1-37-16,-1 2-46 0,0-6-64 15,-3 1-100-15,-1-8-217 0,-1-1-172 16,-1-2-87-16,3-4-27 0,0-6 27 16,3-4 80-16</inkml:trace>
          <inkml:trace contextRef="#ctx0" brushRef="#br0" timeOffset="27061.98">6017 782 477 0,'1'-5'615'16,"3"0"50"-16,-4 3 26 0,3 2-42 15,-3 4-286-15,3 2-206 0,0 3-149 16,-2-2-137 0,-1 1-201-16,3 0-183 0,-1 5-90 15,2 0-17-15,0 2 28 16,-1 3 70-16</inkml:trace>
          <inkml:trace contextRef="#ctx0" brushRef="#br0" timeOffset="23743.73">3975 1040 60 0,'0'3'135'15,"2"3"15"-15,0-5 10 0,-2 2 2 16,0-3-11-16,0 0-24 16,0 0-22-16,-2 0-26 0,2 0-26 15,0 0-22-15,-2 0-13 0,2 0 4 16,0 0 6-16,0 0 14 0,0 0 12 15,0 2 9-15,0-2 6 0,0 0-6 16,0 0-11-16,0 3-16 0,0-3-13 16,0 0-8-16,0 1-8 0,0-1 0 15,0 0 1-15,0 0 7 0,0 0 13 16,2 0 15-16,-2 0 12 0,2 0 12 16,-2-1 7-16,0 1 0 0,0 0-4 15,0-3-8-15,0 3-10 0,0 0-11 16,2-2-11-16,-2 2-9 0,0 0-9 15,3-3-3-15,-3 3-4 0,1-1-4 16,-1 1 1-16,0-4 2 0,2 4-1 16,-2-2 2-16,2 2 3 0,-2 0 4 15,0-3 10-15,2 3 8 0,-2 0 11 16,0 0 10-16,0 0 9 0,3 0 4 16,-2 0 1-16,-1 0-3 0,0 0-3 15,0 0-7-15,0 0-7 0,0 0-7 16,-1 0-5-16,-2 0-4 0,3 0 1 15,-2 3 6-15,0-3 3 0,-1 0 2 16,-2 2 3-16,1-2 6 0,-2-2 3 16,-1 2-1-16,2 0-1 0,-4 0-4 15,2 0-5-15,-2 0-9 0,2 0-10 16,-2 2-3-16,-1 2-1 0,2-3 2 16,-1 4 1-16,-1-2 0 0,3 2 1 15,-2 0-4-15,1 0-4 0,2 0-7 16,0 1-2-16,0 1-1 0,2-1-4 0,0-1-1 15,2 0-1-15,2 3-1 0,-2-3 0 0,2 3 0 16,2-3 2-16,0 2-2 0,2 1 2 16,0 0 0-16,4-1 1 0,-1 1 0 15,0 0 1-15,6-1 2 0,-3 2-2 16,4 2 1-16,-2-3 0 0,2-1 4 16,0 4-4-16,2-4 2 0,-1 1-1 15,-1 3-2-15,0-1 1 0,-2-2 1 16,-4-1 0-16,1 4 14 0,-5-4 16 0,-1 6 13 31,-3-2 9-31,-3 1 8 0,-1-1 10 0,-5 3-1 0,1-2-8 0,-2-5-7 16,-2 4-3-16,1-4-8 0,-5-1-11 31,3-1-10-31,0 1-11 0,3-6-11 16,0 0-28-16,4-4-49 0,-1 0-65 0,2-3-86 0,3 0-190 15,2 0-189-15,2-4-78 16,3 3-8-16,2-2 38 0,3 0 68 15,0-3 181-15</inkml:trace>
          <inkml:trace contextRef="#ctx0" brushRef="#br0" timeOffset="23960.18">4129 1179 316 0,'4'3'491'0,"2"1"57"0,-2 5 35 15,0 2-43-15,-2 2-195 0,0 0-126 16,0 2-80-16,1 0-53 0,-2 1-35 16,-1 0-30-16,2-3-45 15,-4-1-72-15,2-1-185 0,-4-6-166 16,0 0-91-16,2-2-36 0,2-3 5 16,-4-8 53-16</inkml:trace>
          <inkml:trace contextRef="#ctx0" brushRef="#br0" timeOffset="24111.06">4157 937 230 0,'0'-7'490'0,"0"7"44"15,2 3 25 1,0 0-1-16,-2 5-256 0,2-4-198 16,1 2-187-16,-2-1-192 0,1 3-145 15,2-1-77-15,0 1-16 0,2 2 23 16,-2 2 93-16</inkml:trace>
          <inkml:trace contextRef="#ctx0" brushRef="#br0" timeOffset="24765.53">4269 1343 221 0,'0'6'469'15,"0"3"54"-15,0-4 36 0,0-2-20 16,0-6-162-16,2 2-128 0,-1-5-82 16,2-5-45-16,-2-1-30 0,4-4-22 15,0-2-18-15,2 0-13 0,-1-5-9 16,0 2-9-16,2-2-8 0,-2 1-6 16,3 1-3-16,-3 3-2 0,-1 3-2 15,1-1-1-15,-2 5 0 0,1 4 1 16,-4 0 1-16,2 1 5 0,1 6 11 15,-2 0 10-15,-1 6 9 0,-1-1 7 16,3 2 6-16,-1 4 0 0,0 2-6 16,-2 1-7-16,2 0-6 0,-1 2-3 15,-1-4-1-15,3 5-4 0,-3-4 0 16,2 0-3-16,0-6-3 0,-2 1-4 16,4-3-3-16,-2-5-2 0,2 0-1 15,-2-2-2-15,2-6 1 0,2 1-3 16,-2-7 1-16,2 3-1 0,-2 1-2 15,2-1 0-15,1 4 0 0,-4-1-1 0,1 5 1 16,1 1 1-16,-1 4-1 0,-3 4 7 0,2 3 13 0,1 2 16 16,-2 0 17-16,1 2 8 0,-2 3 5 15,1-3-2-15,0-3-11 0,0-2-15 16,2 0-17-16,0-3-10 0,1-3-4 16,0-4-3-16,1-6-1 0,0-3 0 15,4-1-1-15,0-3-2 0,0-4 1 16,0 3-1-16,3-2 0 15,-3 5-1-15,0 3-1 16,0 2 2-16,0 4 0 0,-1 4 4 16,-1 6 9-16,-2 2 12 0,0 8 13 15,-2-1 17-15,0 3 14 0,1 4 7 0,-4-2-4 16,1-2-9-16,-2 0-11 0,2-2-15 16,-2-1-16-16,0-1-12 0,0-4-27 15,0-4-44-15,0 1-73 0,-2-1-95 0,0-6-159 16,2 0-214-16,-1-6-126 0,1 6-36 15,1-7 30-15,1 3 73 0,2-4 145 16</inkml:trace>
          <inkml:trace contextRef="#ctx0" brushRef="#br0" timeOffset="25487.57">4814 1304 427 0,'-3'6'566'0,"3"-2"68"16,0-1 52-16,-2 2-45 0,2-2-196 15,0-1-133-15,0 1-90 0,0-3-60 16,0-3-47-16,2 1-38 0,1-4-31 15,1-1-18-15,-1-6-13 0,4 1-6 16,-4-7-4 0,6 1 0-16,-3-3-5 0,-1 0 2 15,4 2 0-15,-2 1 0 0,-2 0-1 16,1 3-1-16,-4 2 0 0,2 3-1 16,0 2 1-16,-2 0 0 0,1 6 0 15,-2 0 2-15,-1 4 5 0,3 0 4 16,-3 3 4-16,1 2 5 0,-1 4 4 15,0 5 1-15,2-1-1 0,-2 3-4 16,0 0-1-16,0 1-3 0,0 2-5 16,0-5 0-16,0 1-4 0,0-3-1 15,0-3 1-15,3-4-5 0,-2 0 1 16,-1-4-1-16,5 0-1 0,-3-6 1 16,1-2-1-16,4 0 0 0,-4-6 0 15,4 1-1-15,-1-1 1 0,0 1-1 16,2 0-1-16,-2 3 0 0,0-1 0 0,-2 2 0 15,1 4 0-15,-1-1 0 16,0 1 2-16,-2 2 0 0,-1 2 0 16,2 1 2-16,-2-1-3 0,-1 1 3 15,3 0-3-15,-1-3 0 0,-1 2 1 16,-1-4-1-16,4-1 0 0,1-2 0 0,1-6 0 16,2-2 0-16,0 0 0 15,2 0-1-15,1 0 0 0,0 0-1 16,-1 3 2-16,3 2 0 0,-3 3 0 15,0 5 8-15,-1 2 9 0,-2 6 10 16,1 5 13-16,-3 3 15 0,-1 2 16 0,-2 0 3 16,-1 3-2-16,-1 0-5 0,0 0-10 15,0-3-14-15,-1 0-15 16,1-2-14-16,0-4-35 0,0 1-61 16,-5-5-89-16,5-3-134 0,-4-5-247 15,2-5-183-15,1-1-67 0,1-1 0 0,1-4 64 16,1-1 115-16</inkml:trace>
          <inkml:trace contextRef="#ctx0" brushRef="#br0" timeOffset="27434.19">6117 1130 208 0,'0'13'520'0,"0"0"75"16,3-3 51-16,-2 1 33 0,2 1-177 15,1-4-139-15,-1 3-86 0,6-3-49 16,-1 0-34-16,0 0-31 0,0-3-32 16,2-3-31-16,0 1-24 0,0-6-23 15,1 1-20-15,-3 0-14 0,-1-6-4 16,0-3-8-16,-2 1-4 0,-4-4-10 15,2-1-17-15,-6-1-25 0,2 2-28 16,-5-5-32-16,-3 0-25 0,1 1-6 16,-1 3 8-16,-1 2 18 0,0 3 29 15,0 6 29-15,0 0 25 0,0 8 27 16,3 0 25-16,-2 6 28 0,3 3 27 16,2 2 22-16,1 3 26 0,6 3 12 15,-1 0 10-15,3-1 7 0,4 1 4 16,1 1 3-16,3-4-7 0,1 0-15 15,-1-3-23-15,4-2-23 0,-1-3-30 16,0 1-76-16,-2-3-122 0,-4-3-233 16,-1-3-279-16,-3 1-171 0,-6-3-86 15,0 0 1-15,0 0 83 0,0-5 209 16</inkml:trace>
          <inkml:trace contextRef="#ctx0" brushRef="#br0" timeOffset="17836.57">2146 809 102 0,'3'3'375'0,"-2"-3"56"16,-1 0 31-16,0 2-24 0,0 1-99 15,0-1-96-15,0-2-66 0,0 4-46 16,0-2-28-16,0-2-18 0,2 2-10 15,0-2-10-15,-2 0 1 0,0 0 0 16,0 0 2-16,2-2 6 0,-2 2 3 16,0 0 2-16,0 0-1 0,0 0 1 15,0-2 0-15,0 2-8 0,3-4-5 16,-3 4-3-16,1 0-6 0,1 0-4 16,1 0-6-16,-2 0-4 0,5 0-8 15,-2 0-11-15,3 0-8 0,-1 0-6 16,0 0-4-16,2 0-3 0,-2 0-1 15,1 0-1-15,2 0-1 0,-1 4 0 0,-2-2 1 16,0-2 1-16,1 2-1 0,-4 3 3 16,1 1 3-16,-1-1 5 0,-1 5 14 15,-2-2 9-15,0 2 6 0,-2 3 6 16,-1 1 3-16,-1-2-6 0,2 1-9 16,-6 1-11-16,2 3-6 0,0-2-6 15,-2 1-3-15,-1 0-3 0,2 0-3 0,-3 2 0 16,0-3-2-16,-3 3 1 15,2-2 0-15,-2 2 0 0,0 0 2 0,-2 0-2 16,1 0 1-16,-3 3 4 16,5-1 0-16,-2 2 4 0,1-4-2 15,3 3 2-15,0-3-2 0,4 0-4 0,2 0-3 16,1-3-3-16,3 1 0 0,2-1-3 0,2 1 4 16,2-3 0-16,2-3 12 0,2 1 5 15,2-3 6-15,2 0 2 0,2-3 4 16,1-2 0-16,-1-3-8 0,2 0-4 15,-2-3-7-15,-1 3-1 0,-1-5-3 16,-4 5-2-16,0-3-2 0,-3 0-4 16,0 3-35-1,-7 0-65-15,0 0-106 0,-4 3-238 16,-2 0-205-16,-1-2-102 0,2 3-28 16,0 1 38-16,2 0 88 0,-1 0 231 15</inkml:trace>
          <inkml:trace contextRef="#ctx0" brushRef="#br0" timeOffset="18774.12">2458 1227 376 0,'0'0'474'0,"0"2"44"15,-2 1 9-15,2 2-68 0,-2 3-157 16,2-1-104-16,0 6-61 0,0 0-34 15,0 5-12-15,2 0-10 0,0 5-2 16,-2 2 6-16,2 0 6 0,-2 4 4 16,3-1 4-16,-2 1-3 0,1 2-5 15,0 1-8-15,-2-2-7 0,2 1-9 16,-2 0-11-16,3-2-13 0,-2-3-10 16,-1-1-11-16,0-4-1 0,0-3 2 15,0-2 3-15,2-3 11 0,-2-3 10 16,0-6 11-16,-2 3-3 0,2-7-6 15,-4-3-8-15,2-5-9 0,-2-4-14 0,0-5-10 16,2-3-7-16,-2-3-1 0,0-6-1 0,2-5-1 16,-2 0-1-16,1-2 1 0,3-3-1 15,0 3 0-15,3-2 1 0,1 2-1 16,-1-2 0-16,4 6 1 0,-2 0-1 16,0 6-1-16,1 3 1 15,3 4 0-15,-2 4-1 0,0 5 2 0,0 0 2 0,3 7 0 16,-1 0 2-16,1 9 2 0,0-1-1 15,-1 2 2-15,-2 6 2 0,0 0-1 16,-4 3 2-16,-3-1 2 0,-2 3 0 16,1 1 1-16,-6-3 2 0,1 3 3 15,-1 0 2-15,-4-5 5 0,1 1-2 16,-1-2-2 0,1-3-3-16,-1-2-6 0,1-3-14 15,1-3-29-15,-1-2-51 0,6 0-74 16,-2-2-94-16,3-2-209 0,2 0-189 15,1-2-79-15,4 0-7 0,2-1 41 16,4 3 80-16,0-1 203 0</inkml:trace>
          <inkml:trace contextRef="#ctx0" brushRef="#br0" timeOffset="19063.98">2669 1343 311 0,'0'-3'525'0,"0"3"58"0,0 0 41 16,2 3-14-16,2-1-188 16,0 6-133-16,2 1-90 0,1 0-51 15,2 1-37-15,1 3-39 0,3-2-25 16,1 2-17-16,-2 1-10 0,2-2-7 0,-1 1-5 15,-2-2 1-15,-1-2-3 0,0 0-12 0,-1-2-40 16,-3-2-67-16,-5 1-137 0,-1-6-205 16,0 2-138-16,-3 3-61 0,-4-2 2 15,1 0 45 1,-2 2 124-16</inkml:trace>
          <inkml:trace contextRef="#ctx0" brushRef="#br0" timeOffset="19258.29">2692 1546 427 0,'3'-1'552'0,"-1"-4"67"0,4-3 55 0,2-1-56 15,2-3-187-15,0-1-126 16,4-1-87-16,1-2-64 0,-1 0-52 0,2-2-41 16,-2 2-26-16,3-1-34 0,-4 5-50 15,-3 2-74-15,0-1-131 0,-3 1-226 16,-3 1-140-16,1 5-57 0,-2 2 1 15,1-4 51-15,0 2 114 16</inkml:trace>
          <inkml:trace contextRef="#ctx0" brushRef="#br0" timeOffset="20417.38">3000 1327 255 0,'0'3'350'0,"0"-3"18"0,3 0-5 15,-3 3-16-15,2-1-70 0,-1 0-65 16,-1-2-47-16,0 3-31 0,3-3-18 16,-3 3-11-16,0-3-9 0,2 0 0 15,-2 2-1-15,2-2 1 0,-2 3 1 0,0-3-3 16,0 0-5-16,0 1-5 0,0-1-9 16,0 0-5-16,0 4-7 0,0-4-7 15,0 0-5-15,0 0-4 0,0 0-4 16,0 0-2-16,0 0-3 0,0 0-2 15,0 0-1-15,0 0 0 0,0 0-3 16,0 0-4 0,0 0-4-16,0 0-3 0,0 0-6 15,0 0-6-15,0 0-3 0,0 0 1 16,0 0-3-16,0 0 1 0,0 0 6 16,0 0 1-16,0 0 0 0,0 0 3 15,0 0-2-15,0 0-2 0,0 0-5 16,0 0-2-16,0 0-2 0,0 0 0 15,0 3 0-15,0-3 5 0,0 2 3 0,0 3 7 16,0 0 6-16,0 3 1 0,0 3 0 0,0-1-4 16,0-2-3-16,2 5-8 15,-1 1-3 1,6 22-2 0,-3-27-6-16,2 2 2 0,-1-1 0 15,0-2 0-15,1 0 3 0,3-3 10 16,-2-1 7-16,2-4 2 0,-1 0 5 15,2-4 0-15,0-4 0 0,-1 1-9 16,-2-6-5-16,3-1-6 0,-1-1-1 16,-4 0-3-16,1 0 1 0,-2-1-1 15,1 1 2-15,-1 3 0 0,-4 4 2 16,1 1 5-16,-1 1 4 0,0 1-1 16,0 4 3-16,-1 1-2 0,1 0-3 15,-3 1-3-15,2 4-2 0,-1 6 5 16,-1-1 4-16,2 6 9 0,-2 0 11 15,0 2 14-15,0 4 13 0,-1-3 11 16,-2 5 11-16,2-1 6 0,-2 2 8 16,0 1 15-16,-2 3 9 0,2-2-1 15,-4 4-12-15,2-6-6 0,-2 4-21 0,1-1-27 16,-1 1-25-16,0-4-15 16,4 0-9-16,-1-1-7 0,0-8-8 15,1 0-25-15,2-2-36 0,2-2-42 16,-2-4-39-16,1 1-40 0,3-5-45 15,-3-2-47-15,3 1-60 0,-4-3-153 0,0-3-185 16,-1 1-78-16,4-1-17 16,1 3 39-16,-3-1 79 0,0-6 179 15</inkml:trace>
          <inkml:trace contextRef="#ctx0" brushRef="#br0" timeOffset="28364.36">7076 1050 122 0,'4'0'342'0,"-2"3"48"0,-1-3 10 16,-1-3-28-16,3 3-83 0,-3-1-77 0,0-3-54 0,-3 2-41 31,-4-9 145-31,3 8-187 16,-1-2 0-16,-3 3-5 15,2 0-7-15,-1-1-10 0,-3 3-11 0,0-4-5 16,-3 2-6-16,3 2-7 0,-4 0-3 15,-1 2 5-15,1 5 8 0,0-3 6 16,2 1 3-16,-1 6 2 0,3-2 3 16,0-3-2-16,4 4-11 0,2 1-5 15,3 1 2-15,2-1 0 0,3 1-1 16,2 2 1-16,4-1 1 0,0-3 1 16,5 1-4-16,-1-1-4 0,4 0-3 15,-2 0-5-15,0-2-4 0,1 1-7 16,-3-1-2-16,-3-3 1 0,-4-3 6 15,1 4 9-15,-6-1 6 0,-2 0 1 16,-3 3 2-16,-6-3 0 0,-1 0-11 16,-1 2-7-16,-6-1-5 0,1-4-6 15,-3 4 2-15,-1-1-2 16,4-3 0-16,-1 2-6 0,3-3-36 0,2-1-73 16,4 0-202-16,2-1-199 0,6-3-108 15,0-3-52-15,6-4 10 0,4-4 57 16,0-3 189-16</inkml:trace>
          <inkml:trace contextRef="#ctx0" brushRef="#br0" timeOffset="29085.29">7159 486 261 0,'-3'4'341'0,"3"-4"11"15,-1 2-10-15,-2 4-30 0,3-4-76 16,0 1-66-16,-1-1-49 0,1-2-29 16,-2 4-16-16,2-3-6 0,0-1 1 15,0 3 7-15,0 0 9 16,0-1 2-16,0 1 5 0,-3-3 3 0,3 2-4 0,0-2-8 15,0 3-5-15,-1 0-5 0,-2 0-5 16,2-1-4-16,1 5 0 0,0 4 4 16,-2 2-1-16,2 1 1 0,0 4 3 15,2 5 3-15,-2 3 7 0,1 4 3 16,-1 7 1-16,3-1-2 0,-2 6-2 16,-1-1-7-16,0 2-10 0,3 0-5 0,-3-2-7 15,0-3-3-15,2-3-6 0,-2-2-6 0,1-7-6 16,-1-2-7-16,0-6-7 15,3-4-6-15,-2-10-5 0,2-4-2 16,0-3-3-16,2-5 0 0,1-2-1 16,0-3-2-16,4 0 0 0,0 4 0 15,0-2 0-15,2 5 0 16,-1 1 0-16,2 5 2 0,-3 3-1 16,3 2-1-16,-3 2 1 15,-4 2-1-15,1 3 1 0,-6 1 0 16,1-1 3-16,-4 5 0 0,-2 1-1 0,-2-1 0 15,-2-1 0-15,1 1-1 0,-5-1-1 16,1-4 1-16,-1-1-2 16,1-4-14-16,-1-4-34 0,1-1-53 0,1-4-73 0,1-6-128 31,1-2-219-31,4-5-145 0,-1-1-52 16,10 3 7-16,-3-7 50 0,4 5 114 15</inkml:trace>
          <inkml:trace contextRef="#ctx0" brushRef="#br0" timeOffset="29476.44">7347 1076 365 0,'4'5'505'0,"0"2"52"16,1 2 44-16,-2-2-57 0,1 4-176 15,2-4-110-15,1 4-61 0,0-4-40 16,2 4-30-16,1-3-23 0,0-4-15 15,0 4-14-15,0-5-12 0,3 0-14 16,-2-6-6-16,-1-2-9 0,-1-3-10 0,-1-5-8 16,2-1-6-16,-4-3-4 15,-2-1-2-15,-2 0 0 0,-2 0-3 16,-2 0 0-16,-2 0 0 0,-4 2 0 16,-2 4-1-16,0 0-1 0,-2 7 1 15,-1 2 0-15,3 9 0 0,0 1 0 16,0 7 0-16,4 2 0 0,-1 2-2 15,4 1 1-15,3 6 1 0,3-2 6 16,0 0 3-16,4-2 6 0,5 2 2 16,-2-5 0-16,1 0 1 0,4-1-5 15,-1-5-6-15,2-4-7 0,-2-3-42 16,2-2-72-16,-3-6-134 0,-3-4-227 16,-2-6-148-16,2 0-73 0,-4 0-5 15,4-4 50-15,-1 5 122 0</inkml:trace>
          <inkml:trace contextRef="#ctx0" brushRef="#br0" timeOffset="29895.51">7659 1133 107 0,'2'5'466'0,"4"4"74"15,1-5 55-15,-2 4 43 16,3-4-150-16,0 4-143 0,2-2-87 0,-1-1-55 16,1-1-34-16,0-1-24 0,4 0-26 15,-2-3-20-15,1-3-19 0,-2 0-18 16,2-4-21-16,-3-1-16 0,-1-2-11 15,-2-3-9 1,-3-2-19-16,-2 2-24 0,-2 0-37 16,-3-3-43-16,-4 3-46 0,-3 3-45 15,-2 0-29-15,-1 1-24 0,-1 3-17 16,1 3-35-16,2 3-36 0,3 0-11 16,1 9 19-16,6-3 33 0,1 2 120 15,1 2 163-15,2 1 159 0,1 0 119 16,-1 1 84-16,2 1 66 0,-1 0-12 0,-1 5-36 15,-2 0-27-15,-1-1-15 0,0 7-9 16,-1 3-3-16,-6-2 7 0,-1 4 13 16,0 2 9-16,-4 3 0 0,-5 2-14 15,0 1-38-15,-2 2-49 0,-1 2-59 16,2-4-59-16,-3 1-44 0,6-7-31 16,0-2-39-1,3-6-87-15,4-2-101 0,4-8-109 16,1-6-131-16,3-9-204 0,5-3-238 15,0-8-66-15,5-5 25 0,5-3 65 16,2-2 109-16,0-6 194 0</inkml:trace>
          <inkml:trace contextRef="#ctx0" brushRef="#br0" timeOffset="30453.08">7942 1147 261 0,'10'-7'480'0,"1"0"40"16,4 2 28-16,-5-8-25 0,1 2-202 0,4-5-132 15,-5 0-70 1,1-7-31-16,-1-2-15 16,0-2-10-16,1-6-7 0,-5-1-4 0,0 2-7 15,-2-5-12-15,-2 1-10 0,-2 0-9 16,-2-4-5-16,-3 4-3 0,-1-3-5 15,-3 5 1-15,-1 2 1 0,0 3 1 16,-3 2 2-16,3 7 0 0,0 4 0 16,0 5 0-16,0 4 2 0,2 1 10 15,0 9 9-15,0 5 16 0,-1 2 13 16,4 6 14-16,-1 3 16 0,0 9 14 16,2 0 18-16,-1 8 15 0,5 3 15 15,0 2 17-15,0 3 10 0,2 4 6 16,5-4 2-16,-1 5-2 0,1-6-7 15,0 6-10-15,3-6-21 0,0-5-22 16,0-1-28-16,0-5-25 0,0-8-21 16,0-6-18-16,0 1-11 0,1-11-4 15,-3-5-5-15,2-6-3 0,-2-5-1 16,3-5-3-16,-4 0-2 0,1-3-2 16,-2 1 2-16,0 2-2 0,3 0-1 15,-5 3 2-15,0 4-3 0,0 4 1 16,-2 2 0-16,-1 2 2 0,2 4 0 15,-3 1 1-15,2 4 0 0,0 3 0 16,0-2-6-16,1 3-33 0,0-3-48 16,1 4-61-16,0-4-83 0,0-2-120 15,-2-2-246-15,2-5-192 0,-4-3-66 16,4-8-4-16,1 0 52 0,1-9 100 16,-1-3 245-16</inkml:trace>
          <inkml:trace contextRef="#ctx0" brushRef="#br0" timeOffset="30581.27">8224 912 371 0,'0'-10'664'0,"0"0"73"0,0 2 43 0,-4 3 19 0,4 2-275 16,0 3-244-1,0 3-175-15,0 2-133 0,3 0-115 0,-2 4-133 16,3-5-206-16,-2 1-145 0,2 3-47 16,1 2 13-16,2 2 49 15,0 2 105-15</inkml:trace>
          <inkml:trace contextRef="#ctx0" brushRef="#br0" timeOffset="30935.39">8307 1107 248 0,'2'13'526'16,"1"0"59"-16,-2 1 40 0,3-2 18 15,-2 0-214-15,2-1-146 0,0-1-73 0,2-2-33 16,0 0-17-16,-2-2-7 16,5-4-13-16,-3-2-19 0,0-2-22 15,-1-4-26-15,0-2-23 0,0-3-19 16,-2-1-14-16,0-4-7 0,-2 2-5 0,-2-5-2 0,-2 0-1 15,0-2-2-15,-2 5 0 0,0-1 0 16,2 5 0-16,-4 1 0 0,1 6-2 16,1 2 2-16,-1 6-1 15,2 5 1-15,-2 6 1 0,1 0 8 0,1 7 9 16,4-1 11-16,0 6 9 0,0 0 7 16,4-3 5-1,2 4-4-15,4-4-7 0,0 0-8 16,3-5-7-16,0-1-6 0,4-8-6 15,-2-1-4-15,1-5-7 0,-2-6-38 16,0-2-77-16,-4-11-109 0,0 1-223 16,-4-11-211-16,3-2-111 0,-4-7-24 15,1-4 42-15,-2 1 95 0,1-9 209 16</inkml:trace>
          <inkml:trace contextRef="#ctx0" brushRef="#br0" timeOffset="31320.13">8459 884 447 0,'2'3'604'16,"2"-1"59"-16,5 7 40 0,1-5-33 15,1 4-266-15,5 0-165 0,1-3-100 16,2 2-57-16,-2-1-43 0,3 2-59 16,-1-4-73-16,-5 2-150 0,0-1-220 15,-4-4-134-15,1-1-64 0,-1 4 1 16,-2-1 41-16,-1 3 133 0</inkml:trace>
          <inkml:trace contextRef="#ctx0" brushRef="#br0" timeOffset="31174.48">8552 386 26 0,'2'0'524'0,"1"6"106"16,-2 7 81-1,4 5 59-15,-4 5-53 0,2 8-207 16,-2 5-107-16,4 6-54 0,-4 4-30 16,3 0-19-16,1 6-17 0,-4-2-36 15,4-1-46-15,-3 1-49 0,-2 0-43 16,3-7-44-16,-3-5-52 0,0-4-86 15,-3-4-101-15,1-5-127 0,-4-7-160 16,-3-7-264-16,2-6-168 0,-2-8-38 16,-1-5 42-16,2 1 90 0,-2-9 142 15,-2-3 252-15</inkml:trace>
          <inkml:trace contextRef="#ctx0" brushRef="#br0" timeOffset="31599.89">8729 1078 374 0,'1'17'532'16,"5"-3"60"-16,0-1 37 0,3 3-38 0,-4-7-217 16,5 0-135-16,-1-6-77 0,1-1-55 15,0-4-37-15,0-4-25 16,-1-4-15-16,1-3-15 0,-2-2-9 16,-2-9-13-16,-2 5-19 0,-1-8-15 15,-4 4-13-15,-4-7-5 0,-5 7 0 0,0 0 6 16,-4 5 27-16,0 8 38 15,-2 4 42-15,2 9 46 0,2 7 48 16,-1 6 46-16,7 2 35 0,5 5 22 0,2 4 8 0,5-1-19 16,4-2-34-16,5 3-36 15,3-2-40-15,2-2-46 0,3 2-66 16,-3-5-98-16,-1-2-166 0,-6-1-335 16,-3-4-200-16,-6-3-107 0,-4-2-29 15,-4-6 49-15,-8 1 137 0,-8-6 319 16</inkml:trace>
        </inkml:traceGroup>
      </inkml:traceGroup>
    </inkml:traceGroup>
    <inkml:traceGroup>
      <inkml:annotationXML>
        <emma:emma xmlns:emma="http://www.w3.org/2003/04/emma" version="1.0">
          <emma:interpretation id="{FFA589F6-73CC-465F-95F6-848B5BA5821C}" emma:medium="tactile" emma:mode="ink">
            <msink:context xmlns:msink="http://schemas.microsoft.com/ink/2010/main" type="paragraph" rotatedBoundingBox="6175,16920 16868,16721 16890,17922 6198,181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7C26469-6680-46E4-BD3C-3CC902C672DE}" emma:medium="tactile" emma:mode="ink">
              <msink:context xmlns:msink="http://schemas.microsoft.com/ink/2010/main" type="line" rotatedBoundingBox="6175,16920 16868,16721 16890,17922 6198,18121"/>
            </emma:interpretation>
          </emma:emma>
        </inkml:annotationXML>
        <inkml:traceGroup>
          <inkml:annotationXML>
            <emma:emma xmlns:emma="http://www.w3.org/2003/04/emma" version="1.0">
              <emma:interpretation id="{1B3A459D-ADA4-4415-BB6A-63C12B275BEB}" emma:medium="tactile" emma:mode="ink">
                <msink:context xmlns:msink="http://schemas.microsoft.com/ink/2010/main" type="inkWord" rotatedBoundingBox="6182,17250 7128,17233 7136,17677 6190,17695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3878.25">4903 3414 338 0,'1'-2'452'0,"2"-1"52"0,-1 0-3 15,-2 2-33-15,2 2-130 0,-2 2-89 16,-2 0-51-16,2 2-23 0,-5 2-13 16,5 4-6-16,-4-3-3 0,2 4-11 15,1 4-9-15,-2 2-17 0,3 0-13 16,0 2-15-16,-1 0-16 15,-2 3-14-15,3-5-11 0,0 3-7 0,0-3-7 16,3-4-5-16,-3 0-2 0,1-5-2 0,-1 4 2 0,0-12-1 16,0 2 4-16,0-7-2 15,3-5-1-15,-2-4-1 0,-1-5-5 0,2-5-7 16,1-3-6-16,-2-8-3 0,-1 0-1 16,0-2-3-16,0 0 2 0,0 0-1 15,0 2 0-15,0 6 6 0,0 2 10 16,-1 2 11-16,-2 5 7 0,1 4 10 15,2 1 2-15,-1 7-4 0,-2 0-9 16,3 7-12 0,0 0-8-16,0 0-9 0,0 5-2 0,4 3-3 15,1-1 1-15,1 4 1 16,-1-1 8-16,2 3 6 0,3-1 2 16,0 3 6-16,0 0 0 0,2 1-2 0,2-3-5 15,1 2-6-15,-1 1-3 16,0-4-3-16,2 1-1 0,-2 0-1 15,-2-2-2-15,1-1 0 0,-3-2 2 0,-2-2 1 0,-2 1 3 16,-2-1 11-16,-4-2 8 0,0 4 5 16,-4-3 0-16,-4 5 3 0,-2-2-2 15,0 6-9-15,-5-1-10 0,1-1-5 16,1 0-4-16,0 5-4 0,0-2-11 16,3 1-46-16,3 2-87 0,-2-5-151 15,4-3-320 1,3-2-174-16,-1-1-87 0,8 0-4 15,-1-3 62-15,2-4 137 0</inkml:trace>
          <inkml:trace contextRef="#ctx0" brushRef="#br0" timeOffset="32775.14">4161 3512 215 0,'-4'3'395'0,"4"-3"54"0,0 0 10 15,0 2-39-15,0-2-104 0,0 0-89 16,0 0-56-16,0 0-38 0,0-2-18 15,0 2-8-15,2-3-6 0,-2 1-4 16,2 2-7-16,-2 0-8 0,0 0-5 16,2-3-4-16,-2 3-5 0,3 0-1 15,-2-3-1-15,-1 3-3 0,2 0 0 16,1 0 1-16,-2 0 3 0,3-1-1 16,-1 1 1-16,0 0 0 0,1 0-4 15,2 0-8-15,1 0-6 0,3 0-9 16,-2 0-6-16,4-4-7 0,0 4-5 15,5 0-5-15,0 4-5 0,2-4-2 16,1 0-2-16,4 0-1 0,2 0 0 0,3-4 10 0,1 2 6 16,3-3 4-16,0-1 0 0,1 1 3 15,1-2-4-15,-1-1-9 0,0 0-7 16,-3 1-4-16,0 1-1 16,-2-2-4-16,0 3 0 0,-5 1 1 15,-1 0-2-15,-3 2 1 0,-3 2 0 0,0 0 0 16,-3 0 2-16,-2 0-2 0,-2 0 1 15,-1 2 0-15,-2-2 0 0,0 0-1 16,-1 0 0 0,-2 0 1-16,0 0-1 0,-1 0-1 15,0-2 1-15,-1 2 2 0,0 0 0 16,-2 0-1-16,-2 0 0 0,0-3 0 16,-1 3-2-16,0 0-9 0,-4 0-16 15,2 0-26-15,-4 0-36 0,3 0-49 16,-4 3-56-16,3-3-62 0,-3-3-117 15,-3 3-149-15,0-2-103 0,3-1-25 0,-3 3 18 16,4 0 50-16,-5 3 122 0</inkml:trace>
          <inkml:trace contextRef="#ctx0" brushRef="#br0" timeOffset="33344.62">4417 3572 225 0,'-13'3'393'0,"3"1"56"0,2-3 4 16,0-1-24-16,2 3-88 0,2-3-79 15,-2 0-59-15,2 2-36 0,1-2-29 16,0 3-21-16,0-3-19 16,3 0-19-16,-1 0-14 0,-2 0-7 15,3 3-5-15,0-3 3 16,0 0 10-16,3 0 11 0,-2 0 13 15,-1 2 11-15,0-2 5 0,3 0 4 0,-1 0 3 16,-1 0 0-16,-1 0 0 0,3 0 0 16,1 0-1-16,-4-2 3 0,3-1-3 15,2 0-12-15,-1 1-17 0,0-1-15 0,2 2-17 16,2-3-17 0,1 1-15-16,1 3-9 0,2-2-1 15,3 2-1-15,2-4 9 0,3 3 7 16,2-2 2-16,1-2 1 0,5 2 0 15,-2-1 0-15,5-3-11 0,-1 3-3 16,1-1-4-16,1 0-2 0,-2 0 0 16,1 1-2-16,-5-1-1 0,0 2-1 15,-2 1-2-15,-1 2 3 0,-4-3-1 16,-3 3-2-16,-2-3 4 0,-4 2-2 16,2-3 1-16,-4 2 0 0,1-1 0 15,-4 1-2-15,0-1 2 0,-2 0 1 16,-1 1-2-16,0-1 1 0,-2 3-1 15,0 0-2-15,-2 0-2 0,0 3-6 16,-1-1-21-16,0 1-23 0,-1 2-34 16,1 0-39-16,-2 3-46 0,1-5-47 15,0 2-39-15,-2 0-41 0,0-1-63 16,2-4-138-16,-2 0-108 0,-1-4-51 16,3 1 1-16,2-2 35 0,-2 3 81 15,3-5 173-15</inkml:trace>
        </inkml:traceGroup>
        <inkml:traceGroup>
          <inkml:annotationXML>
            <emma:emma xmlns:emma="http://www.w3.org/2003/04/emma" version="1.0">
              <emma:interpretation id="{57FE550B-87D7-47BD-B8D5-0AEF431F76E5}" emma:medium="tactile" emma:mode="ink">
                <msink:context xmlns:msink="http://schemas.microsoft.com/ink/2010/main" type="inkWord" rotatedBoundingBox="8955,16936 10794,16902 10815,18035 8976,18069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38980.12">7548 3428 204 0,'-2'2'493'16,"-1"-2"69"-16,-1 2 48 0,3 1 12 16,-2-3-187-16,3 2-132 0,0-2-79 15,4 3-36-15,0-3-16 0,1 0-9 16,3 3-1-1,2-3-4-15,2 2-12 0,2-2-24 0,2 0-31 16,3 0-15-16,-1 0-21 0,2 0-16 16,0-2-13-16,0 2-8 15,-1-3 1-15,-2 0-7 0,2 1-5 0,-5-1-12 16,1 3-35-16,-5 0-55 0,-2 3-82 16,-2-1-112-16,-3 1-232 0,-3-3-165 15,-3 8-59-15,1-1 6 0,2 4 52 0,-4-1 100 16</inkml:trace>
          <inkml:trace contextRef="#ctx0" brushRef="#br0" timeOffset="37959.19">7199 3145 186 0,'2'-3'400'0,"1"1"49"0,-3-4 14 15,1 6-23-15,-1-3-107 0,4 3-88 16,-4 0-57-16,2 0-28 0,-2 3-16 16,3-3-15-16,-2 0-7 0,-1 0-10 15,0 4-5-15,3-4-1 0,-3 0 4 16,1 2 3-16,-1 0 1 0,0 1 4 15,2 2-6 1,-2 3-5-16,0-1-6 0,0 4-7 16,0-1-4-16,0 6-6 0,-2-1 0 15,2 6-2-15,-1 2-2 0,-2 5-2 16,2 4-4-16,-2 2-11 0,0 5-7 16,-1 2-10-16,-2 4-2 0,1 2-2 15,0-2-2-15,0 1-2 0,0 0 0 0,0-1-3 16,-1-2-9-16,1-3-11 0,2-3-7 0,0-3-1 15,2-1-3-15,-2-2 0 16,3-4-1-16,0-1-2 0,-1-6 2 0,1-4-3 16,0-2-27-16,0 0-51 0,0-5-75 15,-2-3-111-15,-1 1-228 0,-1-6-225 16,4-1-102-16,-3-1-16 0,0-6 39 16,2 1 92-1,-2 0 217-15</inkml:trace>
          <inkml:trace contextRef="#ctx0" brushRef="#br0" timeOffset="37404.1">6950 2948 270 0,'3'-3'373'0,"-2"1"37"0,-1 0-16 15,0 2-57-15,0 0-97 0,2-4-74 16,0 4-51-16,-2 0-29 0,0 0-21 16,0 0-8-16,0 0-4 0,0 0 3 0,0 4 8 15,0-4 7-15,0 0 6 0,0 2 7 16,0 0 0-16,-2 1 2 0,0 2-5 15,2 3-6-15,-4-3-4 0,4 0-6 16,-2 3 2-16,-2 0-1 0,3 2 0 16,1 0-4-16,-5 0-1 0,5 3-8 31,-2 0-3-31,0-1-7 0,-1 5-3 0,3 2-1 16,-1-1 2-16,1 2-4 15,0 1 2-15,0 5-1 0,1-3 2 16,4 3 0-16,-1 0 4 0,2 4 5 15,2 3 5-15,1-3 0 0,-2-1-4 16,6 3-2-16,-2-2-9 0,4-2-10 16,-1 1-9-16,2-6 0 0,1 1 4 15,0-6 6-15,0-3 5 0,1-4 9 16,0-3 5-16,1-6 2 0,-2-2-4 16,2-5-5-16,1-4-5 0,0-5-7 15,1-4-6-15,-1-5-10 0,2-9-6 16,1-2-1-16,0-2-4 0,-3-6-1 15,0 1 0-15,-3-4-1 0,2 3 1 16,-5 4-1-16,-2 1 0 0,-4 5 1 16,1 2-1-16,-4 0 1 0,-3 7 0 0,2 2 0 15,-4 3-1-15,0 2-1 0,0 3 0 16,0 3-1-16,-1 0-2 0,1 2 0 16,0 3-2-16,0-1-1 15,0 4-11-15,1-1-22 0,-1 3-32 0,0 3-47 16,0-1-66-16,-1 4-90 0,-4-1-197 15,1 0-177-15,-2 0-70 0,1 3-8 16,-2-1 36-16,-1-1 76 16,0 0 201-16</inkml:trace>
          <inkml:trace contextRef="#ctx0" brushRef="#br0" timeOffset="39379.98">7548 3811 173 0,'0'2'490'0,"1"2"80"16,4-2 70-16,-1-2 45 0,2-2-135 15,2 2-109-15,-1-4-61 0,5-1-19 16,-1 0 3-16,3 0 4 0,2-1-8 16,6 2-22-16,-2-1-36 0,1-3-49 15,0 2-66-15,1 4-64 0,-3 0-53 16,-2-1-104-16,-1 6-153 0,-2-3-221 16,-1 0-362-16,-3 2-201 0,-1-2-105 15,-2 0 18-15,2-2 106 0,-4-4 196 16,1-1 342-16</inkml:trace>
          <inkml:trace contextRef="#ctx0" brushRef="#br0" timeOffset="38642.7">7671 3289 146 0,'3'0'388'0,"-2"0"59"0,-1 3 20 16,2-3-20-16,0 0-97 0,-2 2-96 0,2-2-68 15,-2 3-45-15,3-3-26 16,-3 0-12-16,1 0-1 0,-1-3 4 16,0 3 9-16,2-2 11 0,-2-1 8 15,0 1 12-15,0 2 1 0,-2 0 1 16,2-3-1-16,0 3-7 0,-1 0-11 15,-2 3-13-15,3-3-10 0,-2 5-8 16,2 3-6-16,-2 3 1 0,0 2 0 0,2 5-1 0,-1 0-7 0,-2 5-9 16,3 0-13-16,0 1-17 0,0-1-12 15,0 0-10-15,0-2-9 0,0-3-5 16,3 1-7-16,-3-6 1 0,1-3-4 16,-1-1-2-16,0 0-27 0,0-4-49 15,0 0-78-15,0-2-100 0,-1-6-154 16,-4-3-249-16,1-1-131 0,-2-3-32 15,2 0 31-15,3 1 78 0,-4 0 143 16</inkml:trace>
          <inkml:trace contextRef="#ctx0" brushRef="#br0" timeOffset="40577.79">8469 3524 427 0,'2'0'589'0,"2"0"74"0,0 0 61 15,2-4-17-15,4 1-208 0,0 1-138 16,5-3-88-16,1-1-63 0,2-1-54 16,2 2-49-16,3-1-42 0,1 1-30 0,-2 4-21 15,1-3-50-15,-3 4-110 0,0-2-300 16,-4 2-201-16,-2 0-108 0,1 2-59 16,-7 2 12-16,2-4 86 0,-4 1 292 0</inkml:trace>
          <inkml:trace contextRef="#ctx0" brushRef="#br0" timeOffset="40289.17">8485 3304 125 0,'-1'0'435'0,"-2"3"71"16,3-3 46-16,0 4 2 0,0-4-127 15,0 0-115-15,3 0-73 0,-2 0-40 16,4-4-21-16,-1 1-3 0,2 3-5 16,2-2 0-16,2 0-2 0,0-1-10 15,2 0-18-15,0 1-18 0,4-1-22 16,0 1-25-16,1-4-25 0,3 6-20 16,0-6-10-16,1 5-10 15,-3-2-3-15,1 1-1 0,-4-1 0 16,1 3 1-16,-6 0-12 0,1 3-44 0,-6 2-77 15,-2 0-106-15,-6 0-238 0,2 0-198 16,-3 0-101-16,-2 1-11 0,-3-4 44 16,2 7 89-16,-3-6 226 0</inkml:trace>
        </inkml:traceGroup>
        <inkml:traceGroup>
          <inkml:annotationXML>
            <emma:emma xmlns:emma="http://www.w3.org/2003/04/emma" version="1.0">
              <emma:interpretation id="{39757F2A-7F98-4BBD-BA5E-678D86E3F865}" emma:medium="tactile" emma:mode="ink">
                <msink:context xmlns:msink="http://schemas.microsoft.com/ink/2010/main" type="inkWord" rotatedBoundingBox="11799,16816 16868,16721 16888,17817 11819,17911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1780.95">11683 3365 91 0,'2'-2'393'15,"-2"2"61"-15,0 0 44 0,3 0-2 16,-3 0-109-16,0 0-100 0,0 0-66 16,1 0-46-16,-1 2-27 0,0-2-25 15,0 3-21-15,0-3-15 0,0 2-8 16,0 1-4-16,0 2-2 0,0 3-1 15,0 0 3-15,0 3 2 0,0-4 4 0,-1 5-2 16,1 1-1-16,0 1-1 0,0 1-6 16,1 3-7-16,-1 1-7 0,0-2-8 15,0 2-9-15,0-1-7 0,2 4-9 16,1-6-5-16,-3 3-5 0,1-4-6 16,3 1-1-16,-1-3-5 0,-1-1 0 15,-1-4-4-15,2 3-1 0,-2-7-3 0,2 2-14 16,-1-1-38-16,-1-2-53 0,-1-3-73 15,0 0-143-15,-1-5-213 0,-1-4-123 16,2 2-37-16,0-1 15 0,0-2 52 16,0 0 133-16</inkml:trace>
          <inkml:trace contextRef="#ctx0" brushRef="#br0" timeOffset="72482.71">11720 3591 343 0,'4'0'510'0,"0"-3"63"16,0 3 51-16,2-3-34 0,2 1-162 15,0 2-100-15,0-3-61 0,4 2-38 16,1 1-34-16,1 0-27 0,0-4-26 16,2 4-23-16,0-3-28 0,4 3-20 15,-1 0-20-15,-1-2-18 0,-2-3-16 16,0 2-24-16,1 1-70 0,-7-1-125 16,-3-2-304-16,-4 0-170 0,-3 0-94 15,2-1-29-15,-4 1 37 0,-1 1 108 16</inkml:trace>
          <inkml:trace contextRef="#ctx0" brushRef="#br0" timeOffset="72178.65">11847 3355 193 0,'4'2'451'0,"-1"1"61"16,-1 0 40-16,-1-1-10 0,-1 1-160 15,3 2-110-15,-3 0-70 0,1 0-43 16,2 3-20 0,-1 0-10-16,-2 2-10 0,1 3-3 15,-1 0 0-15,3 3-4 0,-2 0-10 16,2 6-14-16,0-1-11 0,0 0-14 16,-1 0-14-16,0-1-14 0,1 3-6 15,2-4-6-15,-3-1-5 0,1 0-9 16,0 0-4-16,-1-5-2 0,0-1-5 15,2-1-14-15,-4-1-37 0,0-2-49 16,2-3-64-16,-4-1-90 0,0-2-186 16,2-2-159-16,-6-2-62 0,3-2 0 15,-2 2 36-15,0-3 77 0</inkml:trace>
          <inkml:trace contextRef="#ctx0" brushRef="#br0" timeOffset="69257.79">10920 3158 15 0,'0'3'116'0,"-2"-1"8"0,-1-2 23 16,3 0 26-16,0 0 18 16,0-2 10-16,-1-1 7 0,1 3-2 31,0 0-30-31,0 0-32 0,0 0-26 16,0 0-25-16,-2 0-21 0,2 0-18 15,0 0-13-15,0 3-7 0,0-3-12 16,0 0-6-16,0 0-2 0,0 0 2 15,0 0 3-15,0 2 7 0,0-2 9 16,0 0 7-16,0 2 3 0,0-2 0 16,0 0-3-16,0 3-2 0,0-3-6 15,0 3-2-15,0-3 1 0,0 0-4 16,0 2-1-16,0-2-6 0,0 3-4 16,0-3-6-16,0 0-4 0,0 0-5 15,0 0-1-15,0 0 1 0,0 0-2 16,0 0 3-16,0 0 4 0,2 0 6 15,-2 0 6-15,1 0 5 0,-1 0 9 16,0 0 5-16,3 0 0 0,-1 0-2 16,-2-3-2-16,2 1-4 0,0-1-6 15,-1 0-4-15,4-1-5 0,-3 1-2 16,1-5-4-16,2 3-3 0,-1-6 1 16,0 4 1-16,2-4-1 0,-2-1 0 15,2-1-1-15,-2-1-1 0,2 1-3 16,-2 0 1-16,2 1-2 0,1-2 1 15,-4-1-3-15,1 2 2 0,1 0 0 16,-1-3-1-16,0 3-1 0,0 1-1 16,-2-1 2-16,2-1-1 0,-4 2-1 0,4 1 1 15,-2 0 0-15,-2 1 0 16,3 1 0-16,-2 2 0 0,-1 0 1 16,2 2 0-16,-2-1-1 0,2 1 0 15,-2 0 1-15,0 2 1 0,0 1-2 16,0 2-2-16,2-3 2 0,-2 0-1 15,0 3 1-15,0 0-2 0,0 0 1 16,0 0 0-16,0 0-1 0,0 0 2 16,0 0 0-16,0 0 0 0,0 0 0 15,0 0 0-15,0 0 4 0,0 0 2 0,3 0 4 0,-2 0 3 0,-1 3 6 16,0 0 4-16,0-1 5 0,2-2 1 16,-2 6-1-16,3-4 1 0,-3 3 0 15,0-3 1 1,0 7 1-16,0-4 0 0,0 0 1 0,0 3 0 15,0-1 1-15,-3 1 1 0,3 3 0 16,-2 0-1-16,2 1 0 0,0 4 0 16,0 0-1-16,-1 0-2 15,-2 1-8-15,3 1-1 0,0 0-4 16,0 0-4-16,0 2-2 0,-2 2-5 0,2-4 0 16,0 3-2-16,-2-3 0 0,0 2-2 0,1-1 0 15,-2-1 0-15,3 4 0 0,-2-2-1 16,2-2 4-16,-2 2 4 0,0 1 4 15,2 1 3-15,-1-4 2 0,-2 3-1 16,1-1 2-16,2-2-5 0,-2 0-6 16,0 1-1-16,1-4 0 0,1 0 3 15,-3-2 2 1,0 0-1-16,3 0 3 0,0-6-1 16,-1 1-2-16,1 0-2 0,-2 1-4 15,2-4-1-15,0-3-1 0,-3 1-1 16,3 0 0-16,0-2-1 0,0 3 5 15,0-4 3-15,0 0 4 0,0 3 1 16,0-3 6-16,0 0 4 0,0 0 2 16,0 0-4-16,0 0 2 0,0 0 3 0,0 0-1 15,0-3-3-15,0 3-3 0,-4 0-1 0,4-4-4 16,-3 3-6-16,-1 1-4 0,0-3-2 16,-1 0 0-16,1 1-2 15,-2-1 1-15,2 1 0 0,1 0 0 0,-1-1 1 16,-1-1 5-16,1 1 3 0,3 1 4 15,-2-1 1 1,1 3 3-16,2-2-2 0,-2 2-5 16,2 0-1-16,2 0-6 0,0 0 1 15,2 0 4-15,0 0 4 0,5 0 0 16,-3 0 0-16,1 0 5 0,2 0-6 16,1 0-4-16,-2 0-2 0,2 0-4 15,0 0 1-15,-1 0-3 0,-2 0-1 16,2 0 0-16,-4 0 0 0,1 0 2 15,-2-3-1-15,1 3 1 16,-4 0 0-16,4-3 1 0,-3 3 1 0,0 0 0 16,-1 0 0-16,-1 0 1 0,0 0-2 15,0 0-2-15,0 0 0 0,0 0-2 16,0 0-2-16,0 0 0 0,0 3-2 16,-1-3-1-16,1 3-22 0,-2-3-44 15,2 2-68-15,0-2-116 0,0 0-247 16,0 0-162-16,0 0-64 0,0 0 0 15,0 0 44-15,0 0 101 0</inkml:trace>
          <inkml:trace contextRef="#ctx0" brushRef="#br0" timeOffset="71117.95">11440 3091 84 0,'3'4'133'0,"-3"2"9"0,1-6 3 15,-1 3 3-15,0-3 0 0,0 0-10 16,0-3-7-16,0 3-11 0,0 0-7 16,0-3-8-16,0 3-2 0,0 0 0 15,0 0 4-15,0 0-1 0,0 0-1 16,0 0-6-16,0 3-13 0,0-3-14 15,0 0-14-15,3 0-11 0,-3 0-5 16,0 0-6-16,0 3-6 0,0-3-3 16,0 0-4-16,0 2-3 0,0-2 0 15,1 0 6-15,-1 3 3 0,0-3 4 16,0 0 1-16,0 0 0 0,0 2-6 16,0-2-7-16,0 0-6 0,0 0-5 15,0-2-5-15,0 2-2 0,0 0-1 16,0 0-2-16,0 0 0 0,0 0 3 15,0-3 0-15,0 3 3 0,0-2 2 16,0 2 4-16,0 0 5 0,0 0 0 16,0 0 1-16,0 0-2 0,0 0 0 15,0 0-4-15,2 0-4 0,-2-3-2 16,0 3-1-16,0 0 0 0,0 0 3 16,0 0 3-16,0-3 4 0,0 3 3 15,0-3 5-15,0 3 0 0,0-3-2 16,0 3 1-16,0 0-3 0,0 0 1 15,-2 0-4-15,2 0-1 0,0 0-3 16,-1-1-3-16,1 1-2 0,-3 0-1 16,3 0 3-16,-1 0 1 0,1-4 1 15,-5 2 3-15,4 2 5 0,-2-3 2 0,2-2 4 0,-4 2 2 0,1 1 4 16,0-1 2-16,-2 3 6 0,2-3 3 16,0 3 3-16,-4 0 1 0,1 0-1 15,4 0-4-15,-4 3-4 16,1-3-7-16,1 3-4 0,-1-1-1 15,-1 1 2-15,1 2 0 0,0-2 1 0,2 3 0 16,0-2 2-16,1 2 1 16,-2 2-3-16,1-2-1 0,1 1-6 15,2 0-2-15,-2-2-2 0,3 3-7 16,0 0-3-16,0 0-2 0,0-3-2 16,3 0 1-16,-2 3 3 15,2-7 7-15,-1 5 1 0,2 1 4 16,-1-6-1-16,-2 4 9 0,3-2-1 15,1 0-2-15,-2 1 5 0,1-4 3 16,0 3 1-16,0 1-6 0,1-4-2 16,-2 1-4-16,4 2-7 0,-1 0-6 15,-1-3-1-15,1 2-1 0,-1 1-4 16,3-3 1-16,-2 2-1 0,0 0-1 0,-1 2-1 16,4 1 0-16,-2 0 1 0,-1-3 1 15,1 4-2-15,-3 1 1 0,2 1 1 16,3 0-1-16,-5-1 1 0,2 4-2 15,-1-3 2-15,2 3 0 0,-2-1-1 16,-2 1 1-16,1-1 0 0,0 3-1 16,-4-3 4-1,4 1-2-15,-4-1 0 0,0-2 1 16,0 3 7-16,-4-4 4 0,4 3 2 16,-4-2 2-16,0-3 0 0,1 3-2 15,-6-3-3-15,2 0-4 0,-3 0-2 16,3 0 1-16,-3-2-1 0,0-3-1 15,-3 0 7-15,1 0 1 0,0 0 2 16,0 0 0-16,-1-3-4 0,2 1 2 0,-2-1-6 16,1 3-4-16,4 0-4 0,0-3-2 0,1 3-1 15,0 0-1 1,4 0-4-16,-1 3-11 0,3-3-31 16,-1 3-43-16,2-1-62 0,0 1-82 15,0-3-215-15,0 0-171 0,0 0-69 16,0 0-8-16,3 0 34 0,4-3 69 15</inkml:trace>
          <inkml:trace contextRef="#ctx0" brushRef="#br0" timeOffset="61612.62">10111 3074 179 0,'0'3'291'0,"0"-3"12"15,0 0-7 1,0 0-23-16,0-3-41 0,0 3-53 16,0 0-41-16,0 0-30 0,0 0-17 15,0 0-9-15,0 0-8 0,0 0-3 0,0 0-9 16,0 0-4-16,0 3-8 0,0-3-9 15,0 0-7-15,0 1-7 0,0-1-4 16,0 4-4-16,-1-4 2 0,1 0-2 16,0 3 4-16,-2-3 6 0,2 0 1 15,-3 0 1-15,3 2 0 0,0-2 2 16,-1 0-1-16,1 0 1 0,-3 0 2 16,3 0 2-16,0 4-1 0,-2-4-6 15,2 0-5-15,0 0-7 0,0 0-6 16,-1 0-5-16,-2 0-4 0,3 0 1 15,0 0 1 1,-1-4 2-16,-2 4 1 0,3-2 1 16,-2 2 1-16,1 0 1 0,-2 0-2 15,2 0 0-15,-2 0 2 0,1 0 2 16,-2 0 1-16,0 0 3 0,-2 0 5 16,4 0 4-16,-4 0 3 0,1 0 5 15,0 2 3-15,-3-2 2 0,4 4-2 16,-2-4 0-16,-1 0-1 0,4 0-3 0,-4 0-4 15,1 0-4-15,2 0-3 0,-2 0-2 16,0 0-6-16,2 0 1 0,-2 1 1 16,1 2 1-16,-2 0 0 0,2 0 2 15,-2 0 0-15,0 2-4 16,4 1-2-16,-4-5-2 0,1 7-1 16,0-3-4-16,1 0 1 0,-4 3-1 15,3-3 1-15,-1 1-3 0,0 2 3 16,1-4 1-16,-1 2-1 0,1-1 4 15,-1 2 0-15,0 0 4 0,1-3 4 16,1 1 1-16,-4 2 2 0,3-4 0 16,2 2-3-16,-2 1 4 0,2 1-4 15,0 1 1-15,-1 0-4 0,2 0-1 16,-1-1 0-16,1 1-3 0,-1 0 0 16,3-1 1-16,-1 4 1 0,-1-1 2 15,-1 2 6-15,4-2 6 0,-1 0 4 16,-4 0 8-16,5 3 1 0,-1-2 5 15,1-1-3-15,0 0-1 0,0 1-1 0,1 2-3 16,-1-3-2-16,5 3-6 16,-4-3-3-16,2 0-6 0,1 1 2 15,-1-3 5-15,1-1 3 0,3 1 2 16,-1 0 2-16,0-2 1 0,2 1-7 16,-2-2-9-16,3 4-7 0,-2-4-4 15,2 0-4-15,-1 0-1 0,-1-1-2 16,-1 3 2-16,4-3-2 0,-3 2 1 15,2-4 2-15,-2 2 3 0,2 0 5 16,-2-2 4-16,1 1 5 0,1 1 9 16,-2-4 7-16,3 0 1 0,2 0-2 15,-5 0-1-15,3-4-4 0,0 1-9 16,3 3-7-16,-3-2-7 0,1 2-1 16,2-4-4-16,-3 3-1 0,0-2-1 15,2 1-1-15,-2 2 1 0,0-3-2 16,-1 0 1-16,-1 3-1 0,-2 0 0 15,-2-2 0-15,2 2 4 0,-3 0 2 16,-2-2 0-16,-1 2 0 0,0-3 0 16,-1 3 1-16,-4 0-4 0,1 0-1 15,1 0 0-15,0 0-2 0,-1 0-2 0,0 3-2 16,1-1-4-16,2 0-9 0,1 1-40 16,0 0-57-16,0 2-82 15,0-4-113-15,1-1-261 0,-1 0-169 16,0 0-59-16,0 0 5 0,0 0 57 15,0 0 101-15</inkml:trace>
          <inkml:trace contextRef="#ctx0" brushRef="#br0" timeOffset="62500.34">10309 3492 24 0,'0'-3'393'0,"0"0"65"0,1 3 45 16,-1-2-16-16,0 2-71 0,2-3-134 15,-2 3-88 1,2 0-49-16,-2-1-26 0,0 1-12 16,0 0 0-16,0-4 1 0,0 2 6 15,0 2 4-15,0-3 5 0,0 3 1 16,0 0 1-16,0-4-11 0,2 4-13 16,-2 0-16-16,0 0-20 0,0 0-14 15,0 0-17-15,0 0-10 0,0 0-11 16,0 0-3-16,0 0-2 0,0 0 2 0,0 0 6 15,0 0 4-15,0 0 5 0,0 0 1 16,0 0 1-16,0 0-4 0,0 0-4 16,0 0-7-16,0 0-5 0,3-1-4 15,-3 1-1 1,1 0-1-16,-1-3-1 0,0 1 1 16,2-1 1-16,-2 3 0 0,2-3 5 15,-2 3 3-15,0 0 7 0,0 0 4 16,0 0 7-16,0 3 1 0,0-3-2 15,0 5-5-15,-2-1-6 0,0 5-5 16,2-1-7-16,-1 5 0 0,-2 0-4 16,3 4 0-16,-2-2 1 0,0 0 0 15,2 0 0-15,-2 4 1 0,2-1-2 16,0-2 0-16,-1-1 0 0,1-1 0 16,0-4 0-16,-3 3 0 0,3-7 0 15,-2 2 0-15,2-3 0 0,0 1 0 16,0-4 0-16,0 1 0 0,0-1 2 15,2-2 0-15,-2 0-1 0,3-2 0 16,-3-3 2-16,1 2-3 0,1-3 3 16,0-1-2-16,-2-1 2 0,2-2-3 15,1 0 0-15,-2-3 0 0,1 0 0 16,0-5 0-16,0 2 0 0,1 1 0 16,-2-3 0-16,2 0 0 0,-1 0 0 15,-2 1-1-15,1 2-1 0,2 4 2 16,-2 1 2-16,-1 0-1 0,0 5 0 15,3-3 0-15,-3 6 2 0,0-1-3 16,0 3 0-16,0 3-3 0,-3 1 2 16,3 2-3-16,-1 4 1 0,-2 0 2 15,3 3-2-15,-1 0 1 0,1 4 0 16,-5-2 0-16,5-2-2 0,-1 0-11 16,-2 2-28-16,1-2-49 0,-2-3-76 15,0 1-147-15,2-3-263 0,-2-3-131 16,0 0-44-16,2-3 8 0,2-2 58 15,0 0 136-15</inkml:trace>
          <inkml:trace contextRef="#ctx0" brushRef="#br0" timeOffset="86391.78">12456 3585 207 0,'-3'3'343'0,"3"-3"24"0,-4 0-14 15,4 0-32-15,-3 3-70 0,3-3-77 16,-1 0-55-16,1 2-34 0,-2 0-11 15,2-2-4-15,-2 3 3 0,2-3-1 16,0 4 2-16,-2-4-4 0,-1 0-4 0,3 1-10 16,0-1-8-16,-1 0-10 0,1 0-10 15,-2 3-6-15,2-3-5 0,0 0 0 16,0 0 3-16,0 0 0 0,0 3 5 16,-2-3 5-16,2 0 8 0,0 2 9 15,-2-2 7-15,2 0 8 0,-3 3 7 16,3-3 3-16,0 0 3 0,0 0-4 0,-1 0 0 0,-2 0-3 15,3 0-4-15,0 0-4 0,0 0-8 16,0 0-8-16,0 0-6 0,0 0-8 16,0 0-7-16,0 2-4 0,0-2-7 15,0 0-3-15,3 2-4 0,-2-2 7 16,-1 0 2-16,0 0 2 0,5 4 7 16,-3-4 5-1,0 3 5-15,2-3-3 0,0 2-1 16,2-2-1-16,-2 0-5 0,2 0-3 15,3 0 0-15,-4-2-1 0,1 2 2 16,0-3-3-16,3 3 1 0,1-4-1 16,-5 4-4-16,5 0-4 0,-1 0-3 15,1-2-1-15,-2 2-1 16,4-2-2-16,-2 2-1 0,0 0-1 16,3 0 2-16,-1 0-3 0,0 0 0 15,3 0 3-15,-1 0-3 0,-2 2 0 16,-1-2 2-16,2 2-1 0,0-2 0 15,-3 0-1-15,-3 0 1 0,3 4-2 16,0-4-3-16,-1 0 1 0,-1 0-3 16,0 0 0-16,0 0 4 0,-1 0 0 15,0 0 4-15,-1 0 1 0,3 0 2 16,-6 0 0-16,1 0-2 0,0 0 1 16,0 0-2-16,-2 0 1 0,1 0-3 15,-2 0 2-15,2 0-1 0,-1 0-1 16,-1 0 0-16,-1 0 0 0,0 0 0 15,0 3 0-15,3-3 0 0,-2 2 0 16,-1-2 1-16,0 0-1 0,0 0 2 16,0 0-2-16,0 0 3 0,0 0-2 15,3 0 0-15,-3 0 1 0,0 0-2 16,-3 0 2-16,3 0-1 0,0 2-2 16,-1-2-2-16,-2 3-2 0,3-3-6 15,-1 0-28-15,-4 5-43 0,1-2-71 16,1-3-216-16,-4 1-206 0,1 3-105 15,0-2-35-15,-1 1 16 0,0 2 56 16,-1 0 204-16</inkml:trace>
          <inkml:trace contextRef="#ctx0" brushRef="#br0" timeOffset="78669.31">12446 3206 203 0,'0'7'434'16,"-1"-6"56"-16,-1 5 36 0,2-6-25 15,-2 5-148-15,2-3-107 0,0 0-69 16,0 2-44-16,0-4-27 0,0 2-16 15,0-2-4-15,2 0 2 0,0 0 6 16,-1-2 9-16,4 2 10 0,0-4 1 16,2 2-2-16,-1 0-8 0,3-1-13 15,-4 1-13-15,6-1-17 0,-3 0-14 16,2 2-15-16,0-3-10 0,0 1-7 0,4 1-5 0,-2 0-3 16,-2-1-4-16,4 0 0 0,-1 1-1 15,-1 2-1-15,-1-3-1 0,2 2-1 16,-3 1-2-16,-4 0-20 0,3 0-34 15,-4 0-47-15,-2 1-60 0,-3-1-104 16,-3 3-214-16,3-3-134 0,-5 0-48 16,-1 0 4-16,1 2 37 0,0 1 93 15</inkml:trace>
          <inkml:trace contextRef="#ctx0" brushRef="#br0" timeOffset="78221.69">12552 3082 48 0,'0'0'160'0,"0"0"8"16,2 0 6-16,-2-4 4 0,3 3-1 15,-3-2 4-15,0 1-3 0,0 2-5 16,0-3-8-16,0 3-16 0,0 0-13 0,0 0-22 15,0 3-19-15,0-3-17 0,0 0-13 16,0 2-12-16,0-2-7 0,0 3-5 16,0-3-2-16,0 0-4 0,0 1 2 15,0-1 1-15,0 0 4 0,0 0 6 0,0 0 1 16,0 0-1-16,0 4 2 0,0-4-4 16,-3 0 2-1,3 0-2-15,0 3 1 16,0-3-2-16,0 0-4 0,0 0-6 0,0 0-5 15,0 0-5-15,0 0-7 0,0 0-1 16,0 0-2-16,0 0 0 0,0-3 3 16,0 3 0-16,0 0 3 0,0 3 1 15,0-3-1-15,0 2 1 16,0 2-1-16,-2 0-2 0,2 2 2 0,0 2-1 0,0-2 3 16,0 1 5-16,-1 0 4 0,1 4 2 15,0-4 2-15,-3 7-1 0,3-4 2 16,0 2-4-16,-2 4-4 0,2-1-3 15,0 0 2-15,-2 1-3 0,0 2-2 16,2-2-1-16,-1 2-4 0,1-1 1 16,-3-3-6-1,3 2-5-15,-2 0-1 0,2-3-2 16,0-3-2-16,-2 1-1 0,2 0 1 16,-2-4-2-16,2 0-1 0,0-2 0 0,0 1 0 15,0-1 0-15,0-3 0 16,0 1 0-16,0 0 1 0,0 2 2 15,0-5-1-15,-2 3-1 0,2-1 0 16,0-2 0-16,0 0 1 0,0 2 0 16,0-2-1-16,0 0 0 0,0 0-3 15,-2 0-24-15,-1 0-33 0,3-2-40 16,0 2-60-16,-1-2-168 0,1 2-168 16,-2-6-84-16,2 1-24 0,-3-5 13 15,2-1 44-15,-2 1 158 0</inkml:trace>
          <inkml:trace contextRef="#ctx0" brushRef="#br0" timeOffset="79576.38">13205 3002 220 0,'1'0'401'0,"-1"0"53"0,3 0 5 16,-3 0-19-16,0 0-87 0,-3 0-90 16,3 0-61-16,0 1-40 0,-1-1-29 15,-2 0-27-15,1 0-20 0,2 0-18 16,-1 0-15-16,-2 0-6 0,1 0-8 16,2 0 0-16,-4 0-1 0,4 0 0 15,-1-1 1-15,-4 1-1 0,1 0-1 16,3-3-1-16,-6 3 5 0,2-2-1 15,0 2 0-15,-1 0 1 0,0-3-3 16,-1 3-2-16,0 0-2 0,-2 3-3 16,3-3 0-16,-2 2-3 0,1 1-3 15,0-2-4-15,-1 6-6 0,1-1-4 16,0-2-6-16,-2 1-3 0,4 5-1 16,-4-2 0-16,2 3 0 0,0-1-1 15,1 0 0-15,0 1 0 0,0 2 0 16,1-2 0-16,0 2-1 0,-2-1 1 15,3 4 0-15,1-1 0 0,0 1 1 16,2-1 0-16,-2 2 0 0,3-3 0 16,0 2 8-16,3-1 1 0,1 1 3 15,-1-3 1-15,4 0 2 0,2 1 3 16,-2-2 3-16,1-1 5 0,3-4 2 16,0 4 1-16,-1-6 0 0,5 0-3 15,-3 3-10-15,3-5-5 0,-4 1-5 16,3-1-4-16,-2 2 0 0,-2-2 0 15,0 0-2-15,1-1-1 0,-3 1 0 16,0-3 0-16,-4 2-1 0,2 2-2 16,-1-4 3-16,-4 0-3 0,2 1-20 15,-2-1-50-15,-1 3-74 0,-1-6-167 16,1 3-236-16,-4-1-125 0,1 1-45 0,3 0 11 0,0 0 57 16,0 0 157-16</inkml:trace>
          <inkml:trace contextRef="#ctx0" brushRef="#br0" timeOffset="80153.42">13378 3213 153 0,'0'0'428'16,"4"1"57"-16,-1-1 38 0,-1 0-15 15,2 3-144-15,0-3-116 0,-1 3-74 0,2-3-47 16,-1 0-29-16,2 0-21 0,-1 2-17 15,2 1-16-15,-1 1-9 0,3 0-10 0,-4 1-8 16,1-3-6-16,-2 3 3 0,2 1 4 16,-1-1 10-16,-4 0 4 15,2 0 6-15,-2 3 1 0,-2-3-1 16,-2 3-3-16,2-3-7 16,-4 0-4-16,1 0-1 0,1 0-2 15,-4 2 2-15,0-5 1 0,-2 3 3 16,1 0 9-16,-2 1 11 0,2 1 6 15,0-2 7-15,-1 6 0 0,3-1-1 16,1 3-6-16,0-3-8 0,1 3-8 16,4-2-8-16,0 1-4 0,0 1-6 15,4-2 3-15,1 2 3 16,0-3 6-16,1-1 8 0,1-3 1 16,3 2 4-16,-2-3-9 0,4 0-7 15,-2-2-7-15,0 0-11 0,0-3-6 16,2 0-51-16,-3 0-96 0,-4 0-255 15,0 0-211-15,-5 0-109 0,0 0-54 16,0 0 15-16,0 0 76 0,0 0 249 16</inkml:trace>
          <inkml:trace contextRef="#ctx0" brushRef="#br0" timeOffset="82376.24">13899 2764 308 0,'-5'-3'420'16,"2"3"53"-16,-1 0-1 0,0-3-32 15,-1 3-115-15,4-2-77 0,-3 2-46 16,2 0-31-16,-2 0-21 0,1 0-16 16,0 0-13-16,0 0-15 0,2 0-8 15,-2 0-15 1,3 0-11-16,0 0-10 0,-1 0-12 15,1 0-7-15,0 0-9 0,0 0-7 16,0 0 2-16,0-3 3 0,1 3 4 16,3-2 0-16,2 2 2 0,1-2 1 15,0-2-10-15,2 4-8 0,1-3-8 16,0 3-5-16,0-2-2 0,3 2-4 16,-2 0 1-16,2 0-2 0,-3 0-1 0,2 2 0 0,1-2 0 15,-6 3 0-15,1 3-1 16,3-4 1-16,-6 3 0 0,1 1 0 15,1 1 1-15,-4-2 1 0,0 3 2 0,-2 0 0 16,-1 1 6-16,0 0 4 0,0-2 3 16,-1 1 1-16,-2 0-1 0,-3 8 10 31,1-11-19-31,0 3-2 0,0-1-3 16,-4-2 1-16,3 3-1 0,0 1 1 15,-2-4-4-15,-2 3 0 0,1 0 1 16,-1-1-1-16,0 4 0 0,0 0 0 15,0-2 0-15,-1 2 0 0,0 4 0 16,-3 0-1-16,1 1 1 0,-1 0-4 16,3 2 0-16,0-4-3 0,-1 5-3 15,2-2 1-15,0 1-1 0,2-3 0 16,1 1 1-16,3-3 9 0,3-1 6 16,-4 0 2-16,5 2-1 0,3-3 14 15,-1-4 7-15,2 4 0 0,2-6 11 16,-1 3 9-16,4-3 14 0,1-3 2 15,3 1 8-15,-2-1-1 0,4-2-8 16,0 0-10-16,4 0-10 0,0 0-12 16,-2 0-14-16,2 0-9 0,-4 3-3 15,0 0-2-15,-3-3-3 0,0 1-2 16,-2 3-1-16,-3 1-24 0,-1-3-36 16,-5 4-51-16,2 0-69 0,-3 0-83 15,-3 2-236-15,-1-3-173 0,-2-2-65 16,2 0-4-16,4-3 40 0,0 0 67 15,0 0 231-15</inkml:trace>
          <inkml:trace contextRef="#ctx0" brushRef="#br0" timeOffset="83344.9">14313 3085 208 0,'0'2'443'0,"0"2"55"15,0-4 39-15,0 4-37 0,-3-1-145 0,3 0-112 16,-2 2-72-16,2 4-41 16,0-5-20-16,-2 4-12 0,2-1-2 15,-2 4-2-15,2-2-2 0,0 2-5 16,-1 5-4-16,1-3-5 0,-3 6-4 0,1-3-5 15,2 6-1 1,-2 1-7-16,0 0-5 0,2 4-5 16,-3 2-4-16,3-2-9 0,-1 5-7 15,1 1-5-15,0 2-4 0,0-5-6 16,0 2-8-16,0-2-1 0,1 1-1 16,-1-2-3-16,0-1 1 0,3-2-2 15,-3 0 1-15,0-5 0 0,0 3 0 16,0-9 0-16,0 1-2 0,0-3 1 0,0-1 0 15,0-6 0-15,0 1 3 0,-3-4 1 16,3-3-3-16,-1-3 3 0,-1-2-3 16,2-3-1-16,-2-4 0 0,2-4-2 15,-5-2 0-15,5-3 0 0,0-3 0 16,-1-2 0-16,-1 0-2 0,2-3 2 16,0 2-2-16,0-4 1 0,0 0 0 0,2-4 0 0,-1 2 1 15,2 0-1-15,1 1-1 0,-1-1 2 16,4 2-1-16,-2 0-1 0,2-1 1 15,-1 3-1-15,2 4 1 16,1 1-1-16,-2 1 1 0,3 0 1 16,-3 5 0-16,3 2-2 0,-1 1 2 0,-4 5 0 31,3 2 0-31,0-1-2 0,-2 4 2 16,0 3 0-16,2 2-1 0,-2 0 0 15,1 6 1-15,-1-2 0 0,0 2 0 16,0 4 0-16,-1-2 1 0,2 4 0 15,-2 2 1-15,-2-1 0 0,1 0 1 16,-1 2 1-16,-2 1-1 0,1-1 7 16,-2 1 4-16,0 2 4 0,0-6 2 15,-2 4 2-15,2-1 2 0,-1-2-8 16,-4-1-3-16,3 1-3 0,-1-3-2 16,-2-2-2-16,-2 2-2 0,0-5-2 15,-1 0-1-15,-3-2-1 0,1-3 0 16,-4 0 2-16,2-3 8 0,-2 1 5 15,2-1 3-15,0 1 1 0,2-1 1 16,1 0-3-16,3 1-9 0,1 2-8 16,0 0-13-16,5 5-37 0,0-2-67 0,0 2-89 15,5 0-256-15,-4 0-184 0,3-3-88 16,5 4-17-16,-2-1 37 0,-1 0 76 16,4 0 249-16</inkml:trace>
          <inkml:trace contextRef="#ctx0" brushRef="#br0" timeOffset="84235.44">14664 3233 209 0,'-1'2'463'16,"1"1"58"-16,-2-1 41 0,-1 1-15 15,3-1-168-15,-1-2-125 0,1 3-81 16,0 0-53-16,1-3-31 0,-1 0-21 16,3 0-12-16,0 1-8 0,1-1-3 15,1 4-2-15,0-4-7 0,4 2-8 16,-1 1-8-16,2-1-6 0,0 1-10 0,1 0-5 15,-4 2-4-15,1-4-5 0,3 5-1 16,-6 0-1-16,4-1 1 0,-3-3 1 0,-1 4 0 16,2 1 4-16,-2 0 6 0,-4 3 6 15,1-6 9-15,-2 5 8 0,0-2 9 16,-2 2 6-16,1-2 5 0,-4 1 4 16,-2 0 0-1,2-1 4-15,-1 1-1 0,-3 2 2 16,-1 1 5-16,0-4 0 0,3 4 1 15,-3-1-2-15,0 3-4 0,0-3-3 16,-3 1-6-16,4-1-6 0,-1 3-1 16,3-3-6-16,-2-2-3 0,4 4-4 15,0-5-6-15,0 1-3 0,2 0-5 16,1-4-3-16,0 2-3 0,2 0-2 16,0 0 1-16,2 1-1 0,0-3-1 15,1 1 2-15,2-2-1 0,0 1 10 16,0-1 4-16,4 1 4 0,-2-3 1 15,3 2 0-15,2 0 0 0,-2-3-8 16,1 2-5-16,-1 1-3 0,2-3-3 16,1 2-2-16,-3 0-4 0,1-2-1 15,2 0-1-15,-3 0 1 0,-1 4-4 16,1-4-21-16,-5 0-44 0,1 3-65 16,-1-3-87-16,-4 0-239 0,-1 0-180 15,0 0-70-15,0 0-3 0,-1-7 36 16,1 5 74-16</inkml:trace>
          <inkml:trace contextRef="#ctx0" brushRef="#br0" timeOffset="84659.12">14654 3428 185 0,'-2'2'473'0,"2"3"66"0,-4-5 48 16,4 2 10-16,0 1-150 0,3-3-118 15,-2 0-70-15,4 0-40 0,1-3-21 16,2 1-17-16,2-3-19 0,0 3-22 16,4-4-25-16,2 3-28 0,-1 1-27 15,1 2-23-15,-2-3-18 0,0 6-11 16,2-3-4-16,-2 5-44 0,-1 1-83 15,-6-4-168-15,2 3-261 0,-5-5-141 16,-1 2-74-16,3 4 4 0,-6-6 63 16,-3 2 158-16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26:37.1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13 352 0,'0'-9'396'0,"0"5"26"16,-1 3-24-16,1 1-128 15,-2 1-244-15,2-1-192 0,0 0-133 16,2 6-69-16,-2 5-33 0,1-1 16 16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3:24.8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395B61F-7EE6-46E7-91DC-647B992F1EFA}" emma:medium="tactile" emma:mode="ink">
          <msink:context xmlns:msink="http://schemas.microsoft.com/ink/2010/main" type="writingRegion" rotatedBoundingBox="839,710 14069,589 14123,6428 892,6549"/>
        </emma:interpretation>
      </emma:emma>
    </inkml:annotationXML>
    <inkml:traceGroup>
      <inkml:annotationXML>
        <emma:emma xmlns:emma="http://www.w3.org/2003/04/emma" version="1.0">
          <emma:interpretation id="{4778A9AF-50B9-478E-B19B-80D0B9041A17}" emma:medium="tactile" emma:mode="ink">
            <msink:context xmlns:msink="http://schemas.microsoft.com/ink/2010/main" type="paragraph" rotatedBoundingBox="839,710 12636,602 12656,2870 859,2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1A51D5-FCE7-4B4C-B8E1-2C1DBE3C5AD9}" emma:medium="tactile" emma:mode="ink">
              <msink:context xmlns:msink="http://schemas.microsoft.com/ink/2010/main" type="line" rotatedBoundingBox="839,710 12636,602 12646,1729 849,1836"/>
            </emma:interpretation>
          </emma:emma>
        </inkml:annotationXML>
        <inkml:traceGroup>
          <inkml:annotationXML>
            <emma:emma xmlns:emma="http://www.w3.org/2003/04/emma" version="1.0">
              <emma:interpretation id="{919CCA09-BA6E-4F4C-BEF7-A6179AC0E4DF}" emma:medium="tactile" emma:mode="ink">
                <msink:context xmlns:msink="http://schemas.microsoft.com/ink/2010/main" type="inkWord" rotatedBoundingBox="841,1017 1765,1008 1772,1697 848,17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44 147 202 0,'-1'5'356'0,"1"-2"32"0,-2-2-8 0,2 4-28 16,0-1-99-16,-2-1-71 15,2 4-49-15,-1-1-30 0,-1 3-19 16,2-1-12-16,-2 0-13 0,2 2-12 16,0 0-9-16,-1 1-6 0,1 0-4 15,-2 1 1-15,2 0 0 0,0 1 1 16,-1 2 4-16,-1-1 4 0,2 0 4 16,-2 4 1-16,1-1-1 0,-2-3-2 15,0 4-3-15,1-1-6 0,-1 0-7 16,0-1-5-16,1 2-8 0,1-2-5 15,-1 1 0-15,0-2-6 0,2 0 0 16,-1 2 1-16,1-3-1 0,0 1 2 16,1-3 1-16,-1 2-1 0,0-2 1 15,0 1 0-15,2-2-1 0,-2-3 3 16,0 0-3-16,2 1 1 0,-2-4 0 16,0 2-1-16,0-3 2 0,0 0-2 15,0 1 9-15,0-3 8 0,0-2 13 16,-2 2 8-16,2-2 3 0,0 2 3 15,-2-2-5-15,2-2-7 0,0 2-13 16,0-2-7-16,-1 2-6 0,1-2-3 16,-2 0-1-16,2-2-4 0,0 0 0 15,-1-1-3-15,1-3 2 0,0-1 0 16,1 1 0-16,-1-2 0 0,2-4-1 16,-1 1 2-16,-1 0 0 0,2-1 0 15,-2-1 2-15,2-2-2 0,-2 3 1 16,1-3 0-16,1 3 0 0,-2-4-1 15,0 1 0-15,0 2 0 0,1-3 0 16,1-1-1-16,-2 0-1 0,2-1 0 16,-1 2 2-16,-1-1 2 0,2 0-1 0,1 0 0 15,-2-1 0-15,-1 4-1 0,3-2 0 16,-1-1 0-16,-2 6 0 16,3-5 0-16,-1 3 1 0,-1-2 2 15,1 3-1-15,0-1-1 0,-1 3 3 16,1-3-2-16,0 4 2 0,-1-2-2 0,2 2 1 15,-1 2-1-15,-2 0 0 16,3 3-2-16,0-3 0 0,-1 2 2 16,0 2-2-16,1 1 0 0,-2-3-2 15,4 3 2-15,-2 1 0 0,0-1 0 16,0 2 2-16,-1 0-2 0,3 0 2 0,-2 0 0 16,0 2 1-16,2 0-2 15,0 0 0-15,1 0 0 0,0 2-1 16,-1-2 2-16,0 2 0 0,1-2 1 15,-1 2 2-15,-2 0 3 0,2 2 3 0,0-1 4 16,-2 1 4-16,3 0 1 0,-1 3-1 16,-2-2 0-16,2 2 1 0,-2 2-5 15,1-1-5-15,0 0-5 0,-2 3-2 16,3-3 0-16,-2 3-2 0,0-2 0 16,-1-1 0-16,1 3 3 0,1-3-3 15,-2-2 1-15,-2 1 4 0,2-1 3 16,-1 0 5-16,-1 1 2 0,0-4 5 15,0 4 3-15,-1-3 0 16,-1 3-4-16,0-1-4 0,1 0-5 16,-2 1-2-16,0-3-2 0,0 3 3 0,-1-4 2 15,1 2 7-15,-2-1 5 0,1 0 5 16,-1 1 4-16,-2-4 7 0,2-1-1 16,-2 3-2-16,-1-3-2 0,1-3-3 15,1 3-7-15,-2 0-5 0,1 0-4 16,0-1-5-16,1 1-4 0,-1 0-3 15,2 0-2-15,0 0 0 0,2 0-4 16,-2 1 1-16,2-1 0 0,2 0-2 16,-1 0-9-16,0 3-14 0,1-3-21 15,-1 0-28-15,2 1-29 0,-3 2-31 16,3-2-41-16,-1-2-99 0,1 1-182 16,-2 0-107-16,-1-3-42 0,3 3-4 15,0 0 26-15,0 0 108 0</inkml:trace>
          <inkml:trace contextRef="#ctx0" brushRef="#br0" timeOffset="4091.02">332 314 76 0,'0'0'165'0,"0"0"20"0,0 0 6 15,0 0-5-15,-1 0-13 0,1-2-21 16,0-1-25-16,0 3-36 0,0 0-22 16,0 0-10-16,0 0 0 0,0 0 0 15,0 0 0-15,0 3 1 0,0-3-5 16,0 2-2-16,0-2-4 0,0 0-2 15,0 0-5-15,0 3-4 0,0-3 2 16,0 1-5-16,0 2 0 0,0-3-4 16,0 2 2-16,0 0-9 0,0-2-3 15,0 0-3-15,0 0 0 0,0 0 7 16,0 0 1-16,0 0 7 0,0 0 6 16,0 0 5-16,0 0 2 0,0 0-1 15,0 0 2-15,1 0-1 0,-1 0-4 16,0 0-4-16,0 0-7 0,0 0-6 15,0 0-7-15,0 0-5 0,0 0-2 16,0 0-5-16,0 0 0 0,0 0-5 0,0 0 2 16,0 0 2-16,0 0 6 15,0 2 5-15,0-2 7 0,0 1 8 16,0-1 5-16,0 4 2 0,3-4 2 16,-3 0-6-16,0 1-4 0,0-1-10 15,0 3-3-15,2-3-9 0,-2 0-4 0,1 0 0 16,-1 0-3-16,2 1 0 15,-1-1-1-15,1 0 0 0,0 0 0 16,-1 0 0-16,1 0 0 0,1-1-1 16,-1 1 2-16,-1 0 3 0,3-3 3 15,-3 3 3-15,1-1 5 0,-1-3 3 0,1 4 0 16,0-1 3-16,-1 1-2 0,2-2 2 16,-1 2-3-16,-2 0-2 15,3 0 0-15,0 0-2 0,-2 0-1 16,1 0-2-16,0 0-1 0,-1 0-3 0,1 0 1 15,1 0-2-15,-1 0-4 16,-1 0 2-16,1 0-1 0,1 0-1 16,-1 2-1-16,-1-2 1 0,1 1-2 15,0-1 2-15,-1 0 0 0,-1 4 1 16,2-4-2-16,-2 0 2 0,3 1 2 0,-3-1 3 16,2 3 2-16,-1-3 4 15,-1 0 3-15,2 1 3 0,0-1 0 0,-1 0 3 16,-1 3-1-16,2-3 0 15,-2 2 1-15,1 0-1 0,-1-2 6 16,0 2-2-16,3-1 0 0,-3 2 0 0,0-3-5 16,0 5 0-16,0-3-3 0,0 0-2 15,0 0-3-15,0 0 0 16,0 0-1-16,0 1 4 0,0-2 1 0,-3 1 4 16,3 3 1-16,0-5 3 15,-1 4 0-15,-1-2-4 0,1 0-2 0,-1 0-4 16,2 0 1-16,-2 0-3 0,1 3 1 15,-1-3-2-15,1 0 1 0,-1 0-3 16,2 0-2-16,-2 0-3 16,1 1 3-16,-1-1-1 0,2 0 0 15,-2-2 1-15,2 1 3 0,-1 2 0 0,-1-1-1 16,1 0 5-16,-1-2 5 0,0 2 0 16,-1 0 2-16,3 1 0 0,-3-1-1 15,1 0 0-15,-1-1-3 16,0 2-2-16,0-1-3 0,2 0-4 15,-1 0-1-15,0 0-1 0,-1 0-2 0,2-2-2 16,-1 3 0-16,0-2-2 0,1-1 0 16,-2 4 2-16,1-3 3 0,0-1 1 15,-1 2 4-15,1 0 1 0,-1 0 0 16,2-2 2-16,-1 3-3 0,0-3-2 16,-1 0-1-16,2 0-2 0,-1 1-1 15,-1-1-2-15,0 3 0 0,1-3-2 16,1 0 0-16,-1 1-1 0,1-1 0 15,-1 4 0-15,0-4 0 0,-1 1 0 16,2 1 0-16,-1-2 0 0,0 2 1 16,1-2-1-16,-2 2 1 0,1 0 0 15,0-2 2-15,-1 2 2 0,1 0 0 16,-1-2 1-16,2 3 0 0,-1-3 1 16,-1 2-1-16,0-2-3 0,0 2 1 15,1-2-1-15,-1 0-1 0,1 2 0 16,1-2-2-16,-1 0 0 0,1 0 0 15,-1 0 3-15,0 0-2 0,1 0 1 16,-1 0-2-16,1 0 4 0,-1 0-1 16,0 0-1-16,2 0 1 0,-1 0-1 15,-1 0-1-15,2 0 0 0,-1 0 0 16,-1 0-1-16,2 0 0 0,0 0 0 16,0 2 3-16,-2-2-2 0,2 0 3 15,0 0 1-15,0 0 0 0,0 0-3 16,0 0-1-16,0 0-1 0,0 0 0 15,0 0-1-15,0 0-1 0,0 0-1 16,0 0 0-16,0 3 1 0,0-3-1 16,0 0 0-16,2 0 3 0,-2 1-1 15,0-1 0-15,3 0-1 0,-3 0 2 16,2 3 0-16,-1-3 0 0,1 0-1 16,1 4 0-16,-1-4 1 0,-1 2 0 15,3-2 1-15,-1 2-1 0,0 1 0 16,0-3 0-16,-1 0 0 0,1 1 0 15,1-1 0-15,-2 0 0 0,1 2 0 16,-1-2 1-16,1 0-1 0,-1 0 2 16,-1 0-1-16,1 0 0 0,1 0-1 15,-1 0 0-15,-1 0 2 0,1 2-2 16,0-2 0-16,-1 2-2 0,1-2 2 16,-1 0 0-16,1 1 0 0,0-1 2 15,-1 4-1-15,1-4 0 0,-1 0-1 16,1 0 0-16,0 0 0 0,-1 0-1 15,2 2 0-15,0-2-1 0,-3 0 2 16,3 0 0-16,-1 0 0 0,0 0 0 16,-1 0 0-16,1 0 0 0,1 0 0 15,-3 0 0-15,3 0 0 0,-1 0 0 16,1 0 2-16,0 0-1 0,-1 2 0 16,0-2-1-16,-1 3 0 0,2-3 2 15,-1 0-2-15,0 1 0 0,-1-1 0 16,2 0 2-16,0 2-2 0,-1-2 0 15,1 0 0-15,-3 0-2 0,3 0 2 16,-1 3 0-16,-1-3-2 0,1 1 2 16,0-1 0-16,-1 0 0 0,2 0 0 15,-3 0 0-15,2 0 0 0,1 0 0 16,-1 3 0-16,-2-3 0 0,3 0 2 16,-1 0-2-16,-1 0 0 0,3 0 0 15,-3 1 0-15,2-1 0 0,0 0 0 16,-1 2 0-16,-1-2 2 0,2 0-2 15,-1 0 0-15,0 0 0 0,-1 0 1 16,-1 2-1-16,2-2 0 0,-2 0 1 16,2 0-1-16,-2 0 1 0,1 0 0 15,-1 0-1-15,0 0 2 0,0 0-1 16,0 0-1-16,0 0 1 0,0 0-1 16,0 0 1-16,0 0 0 0,0 0 1 15,0 0-2-15,0 0 2 0,0 0-1 16,0 0 0-16,0 0 0 0,0 0-1 15,0 0 0-15,0 0 0 0,0 0 2 16,0 0-2-16,0 0 0 0,0 0 0 16,0 0 0-16,0 0 0 0,0 0 0 15,0 0 0-15,0 0 0 0,0 0 0 16,0 0 0-16,0 0 0 0,0 0-2 16,0 0 2-16,0 0 0 0,0 0 0 15,0 0-1-15,2 0 0 0,-2 0 0 16,0 0 1-16,0 0-2 0,0 0 2 15,0 0 0-15,1 0 0 0,-1 0-2 16,0 0-16-16,0 0-30 0,0 0-58 16,-3 0-90-16,0 0-237 0,0-2-181 15,-2 2-81-15,0-2-20 0,1 4 19 16,-1-2 73-16,2 2 231 0</inkml:trace>
          <inkml:trace contextRef="#ctx0" brushRef="#br0" timeOffset="-1725.74">-309 38 38 0,'0'0'211'0,"0"0"29"0,0 0 12 16,0-3 0-16,2 2-12 16,-2 1-33-16,0 0-44 0,0 0-40 15,0 0-29-15,0 0-19 0,0 0-15 16,1 0-13-16,-1 0-10 0,0 0-10 16,0 0-6-16,0 0-7 0,0 0-2 15,0 0-2-15,0 0 2 0,0 0 2 16,2 0 6-16,-2 0 2 0,0 0 4 15,0 0 2-15,0 0 2 0,0 0 0 16,0 0 2-16,0 1-1 0,0-1 1 16,0 0-4-16,0 0-1 0,0 0-3 15,-2 0 0-15,2 0 2 0,-1 0 0 16,-1 0 2-16,2-1 0 0,-2 1 0 16,1 0-3-16,-1 0-6 0,2 0-4 15,-1-2-5-15,-1 2-3 0,0-2-2 16,2 2-2-16,0-3 1 0,-3 3 4 15,3 0 3-15,-1 0 2 0,-1-1 3 16,0 1 4-16,1-3 1 0,-1 3-2 16,-1 0-3-16,1-2 1 0,-2 2-2 15,2-2-1-15,1 2-1 0,-1 0-3 16,-1-2-1-16,1 2-1 0,-1 0-4 16,2 0 2-16,-3 0-2 0,3 0-1 15,-3 2-1-15,1-2 4 0,0 0 1 16,1 2-1-16,-1-2 1 0,0 2 0 15,1-2 2-15,-1 0 1 0,-3 3 1 16,3-2 6-16,0-1 3 0,0 3 5 16,-2-3 2-16,0 2 0 0,3 0-1 15,-3 2-3-15,2-2-4 0,0-2-4 16,0 2-4-16,0 0-3 0,-2-2 0 16,2 2-4-16,0 0 0 0,1 3-2 0,-3-5 2 15,2 1-1-15,0 2 2 0,1-1 1 16,-1 0-4-16,0 3 4 15,1-5-1-15,-1 4-2 0,1-3-1 16,1 3-2-16,-1-4 1 0,1 3-1 16,-1 1 0-16,-1-2 0 0,0 3 1 0,3-3 3 15,-3 0 0-15,1 0 3 0,2 2 0 16,-1-2 2-16,-1 0-2 16,2 1 1-16,-1 1-4 0,1-2-2 15,0 0-2-15,0 0 0 0,0 0 0 16,1 0-2-16,-1 3 1 0,0-5 0 0,2 4-1 15,-1-2 2-15,1 0 0 16,0 1-1-16,-1-2 1 0,2 1 0 16,0-2 1-16,0 2-1 0,-1 0 4 15,1 1 3-15,-1-3-2 0,-1 1 3 16,1 2-1-16,1-1 0 0,0 1 0 0,-1-2-1 16,0 1-1-16,1 1-2 15,-2 1 1-15,1-4-4 0,1 1 2 16,0 1-1-16,2-2 0 0,-3 3 1 15,4 0-1-15,-3-3 0 0,3 1 0 16,-2-1 0-16,1 2 0 0,-1-2 0 0,1 0 1 16,0 2 0-16,0-2-1 15,-1 0 2-15,1 2-3 0,0 0 0 0,-2-2 1 16,2 3-1-16,-2-3 1 0,2 1-1 16,-2 2 1-16,2-3 0 15,-2 2-1-15,2 0 0 0,-1 1 0 0,1-2 2 16,-2-1-1-16,2 3 0 0,-2-3-1 15,2 4 1-15,0-4 0 16,-2 1-1-16,2 2 0 0,-2-1 0 16,3-2 1-16,-1 2-1 0,-2-2 0 15,2 3 0-15,-2-3 2 0,2 0 0 0,-2 1-1 16,1 1 0-16,-1-2 0 16,0 3 3-16,0-1-3 0,0 0-1 15,2 0 2-15,-2 2-2 0,0 1 2 16,0-1 0-16,1 0-2 0,-1-1 8 15,0 3 5-15,-1-3 0 0,-1 2 6 0,3-1 2 16,-3 0 5-16,1 0 5 0,-1 0 6 16,1-1 4-16,-2 1 3 15,2-3 3-15,-1 4-3 0,-1 0-4 0,0-1-10 16,-1 0-3-16,-1 1-6 0,2 0-3 16,-2 2 2-16,1-3 0 0,-1 3 2 15,1-2 0-15,-3 2 0 0,3-1-2 16,-1 1 0-16,-1-1 1 15,0-1-1-15,-1 0 3 0,0-1 0 0,0 3 2 16,-3-3 1-16,2 3 3 0,0-3 6 16,-1 0 3-16,-1 1 0 0,1-1-1 15,1-3-3-15,-2 2-8 0,2-1-6 16,-2 0-8-16,1-2-5 0,-1-2-4 16,1 0 0-16,-2-2-1 0,0 2-1 15,2-3-1-15,-2 1 1 0,3 0 2 16,-3-3-3-16,2 3 1 0,-1 0 0 15,0-1 0-15,0 1 0 0,1 0-1 16,1 0 0-16,-2 0-1 0,1 2 0 16,3-2 0-16,-3 1-1 0,3 1 0 15,-2-1 1-15,3 2-4 0,-1 1-7 16,1-2-18-16,1 2-23 0,-1 0-31 16,1 0-38-16,-1 2-45 0,2-2-54 15,-2 0-140-15,2 0-177 0,-1-4-79 16,1 4-19-16,0 0 18 0,0 0 49 15,0 0 144-15</inkml:trace>
        </inkml:traceGroup>
        <inkml:traceGroup>
          <inkml:annotationXML>
            <emma:emma xmlns:emma="http://www.w3.org/2003/04/emma" version="1.0">
              <emma:interpretation id="{503F371A-4F0B-4E11-BAB5-063BFD668564}" emma:medium="tactile" emma:mode="ink">
                <msink:context xmlns:msink="http://schemas.microsoft.com/ink/2010/main" type="inkWord" rotatedBoundingBox="2330,1047 2387,1046 2390,1374 2333,13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6891.17">1011 67 28 0,'0'0'163'0,"0"-1"28"15,0 1 19-15,0-3 7 16,0 1-3-16,0-2-11 0,0 1-30 15,0 2-35-15,0 1-30 0,0-2-19 16,0-1-10-16,-2 3-12 0,2-2-3 16,0 0-6-16,0 2 0 0,0 0-3 15,0-2-3-15,0 2-6 0,0 0-5 16,0-2-10-16,0 2-9 0,0 0-8 16,0 0-8-16,0 0-4 0,0 0-2 15,0 0-2-15,2-2 2 0,-2 2 0 0,0 0 0 16,0-3 2-16,2 3 0 0,-1 0 4 15,-1 0 2-15,0 0 2 16,0 0 4-16,0 0 1 0,0 0 2 16,0 0-2-16,0 0 1 0,0 0-1 15,0 3-1-15,0-3 3 0,0 0 0 16,0 2 1-16,0-2 3 0,0 0 3 0,0 0 1 16,0 0 5-16,0 0 4 15,0 0 2-15,0 2 4 0,0-2 2 16,0 0 0-16,0 0-4 0,0 0 1 15,0 0-4-15,-1 0-5 0,-1 0-3 16,2-2-5-16,0 2-4 0,0 0-5 16,0 0-6-16,0 0-3 0,0 0-4 15,0 0-2-15,0 0-1 0,0 0 1 16,0 0 1-16,2 0 0 0,-1 0 1 16,-1 0-1-16,2 0 1 0,0 2 0 0,-1-2 0 15,-1 2 0-15,2 0 1 0,-1-2-1 16,-1 2 2-16,0-2 0 15,2 3 1-15,-2-1-1 0,0-2 0 16,0 0 3-16,0 0 1 0,0 1 6 16,-2-1 4-16,1 3 7 0,-1-3 4 0,1 2 1 15,-1-2 1-15,0 0-5 16,1 0-7-16,-1 0-5 0,2 0-6 0,-2 2-2 16,2-2-2-16,-1 0-2 15,1 0 0-15,0 0-1 0,-2 0-1 16,2-2 1-16,0 2-1 0,0 0 0 0,0 0 0 15,0 0 0-15,0 2 1 0,0-2-2 16,0 2 1-16,2-2 1 0,-2 3-2 16,1-3 3-16,-1 0-2 15,0 0 1-15,2 0-1 0,-2 0-1 16,0 0-8-16,0 1-6 0,0 2-15 0,0-3-21 16,0 0-32-16,-2 0-73 0,1-3-151 15,-1 2-125-15,-1-2-58 0,3 3-15 16,0 0 22-16,0 0 65 15</inkml:trace>
          <inkml:trace contextRef="#ctx0" brushRef="#br0" timeOffset="28453.55">1040 296 133 0,'2'0'294'16,"-1"-3"28"-16,-1 3 6 0,2 0-13 16,-2 0-41-16,0 0-82 0,3 3-64 15,-2-3-45-15,-1 0-31 0,0 1-17 16,0-1-13-16,0 0-7 0,0 3 0 15,2-3 0-15,-2 0 2 0,0 0 5 16,1 0 5-16,-1-3 5 0,0 3 1 16,0 0 4-16,0-1-3 0,0 1-3 15,0 0-3-15,0 0-7 0,0 0-6 16,0 0-6-16,0 0-4 0,0 0-4 16,0 0-1-16,2 0 1 0,-2 0 0 15,0 0-1-15,0-3 2 0,0 3-2 0,0 0 1 16,2 0-1-16,-2 3 1 0,0-3 1 15,0 0 3-15,0 1 7 0,0 2 4 16,0-3 4-16,0 2 2 16,0 0 6-16,-2 0 0 0,2 0 2 15,0-1 2-15,-2 2-1 0,2-1 2 0,-1-2-2 16,-1 3 0-16,2-3-3 0,-1 1-2 16,-2 2-2-16,3-3-3 15,-2 0-1-15,2 0-6 0,-1 0-5 16,1 0-1-16,-2 0-4 0,2 0-2 15,0 0-1-15,-2-3-1 0,2 3 0 16,0-1 0-16,0 1-3 0,0 0 1 16,0-3 1-16,0 3-1 0,0 0 1 15,0 0 0-15,2-2-1 0,-2 2-1 16,0 0 1-16,2 0 2 0,-2 0 0 16,1 0 0-16,-1 2 0 0,0-2 2 0,0 0 1 15,0 3 0-15,0-3-1 0,0 1 2 16,0 2 4-16,0-1 3 15,0 0 3-15,-1-2 5 0,1 3 2 16,-2-3 3-16,2 4-2 0,-2-3 1 16,1-1-2-16,-1 3-1 0,1-3-2 15,-1 0-2-15,0 0-4 0,1 0 0 16,-1-3-4-16,2 3-4 0,-1-1-4 16,-1 1 0-16,2 0 0 0,0 0-3 15,0 0-1-15,0 0 3 0,0 0-1 16,0 0-2-16,2 0 3 0,-1 0 0 15,-1 0 0-15,2 0 0 0,-1 1 1 0,1-1 0 16,-2 3 0-16,0-3 0 16,2 0 2-16,-2 1 0 0,0-1 0 15,0 0 0-15,0 3 3 0,0-3 0 16,0 0 1-16,-2 2 1 0,2-2 6 0,0 2-2 16,-2-2 2-16,2 0 2 0,-1 0-2 15,-1 0-2-15,2 0-2 16,-1 0-1-16,1 0-3 0,-2 0-5 15,2 0 0-15,0 0-4 0,0 0-15 0,0 0-27 16,0 0-45-16,0-2-136 0,0 2-186 16,0 0-103-16,0-5-36 0,0 5-4 15,0-4 30-15,0-2 127 16</inkml:trace>
          <inkml:trace contextRef="#ctx0" brushRef="#br0" timeOffset="29706.54">1057 82 24 0,'0'2'112'0,"0"-2"15"16,-1 2 31-16,1-2 30 15,-2-2 19-15,0 0 8 0,2 0-2 0,0 2-12 16,-3-2-32-16,3 2-32 0,-1 0-24 16,-2 2-17-16,3-2-16 0,-2 0-12 15,1 2-8-15,1-2-8 0,-2 2-5 16,2-2-3-16,0 0-5 0,-2 0-8 15,2 0-6-15,-1 0-8 0,1 0-4 16,0 0-3-16,-2 0-1 0,2 0-1 16,0 0 0-16,0 0 0 15,0 0 2-15,0 0 1 0,0 0 2 16,-1 0 1-16,1 0 0 0,-2 0 0 0,2 0 0 16,0 0-5-16,-2 2-2 0,2-2-1 15,0 3-2-15,-1-3-3 0,1 0-1 16,-2 2 0-16,2 0 0 0,0 0 0 15,-1 0 0-15,1 0-1 16,0 0-1-16,0 0 0 0,0 1 1 0,1-3-2 16,-1 1 1-16,2 2 0 0,-1-1-1 15,1-2 0-15,0 2 2 0,-1-2 1 16,1 0-2-16,-1-2 2 0,1 2 2 16,0-2 0-16,-1-1-1 0,1 2 1 15,-2 1 0-15,4-3-2 0,-4 1 2 16,0 0 0-16,2-2 1 0,-2 2-2 15,0 0 1-15,-2 0 1 16,2-3-2-16,0 1 5 0,-4 2 2 0,4 2 5 16,-2-3 2-16,1-1 5 0,-1 3 1 15,0-2-1-15,1 2-5 0,1 1-3 16,-2 0-5-16,2 0-4 0,0 0-2 16,-1 0-1-16,1 0 0 0,-2 1-1 15,2 2-1-15,0-2 0 0,0 3 0 16,0-4 0-16,0 3 0 0,0-1 2 15,0 2-2-15,0-2 0 0,0 1-2 16,2-3 0-16,-1 2 3 0,-1 0-5 16,2-2-2-16,-1 0-2 0,1-2 1 15,0 0-2-15,-1 2 4 0,-1-5 2 16,0 1 3-16,0 2 2 0,0-1 2 16,0-2 0-16,0 1 1 0,-1-1-1 15,-1 3 1-15,0-3 2 0,1 4-1 16,1 1 0-16,-2-2-2 0,2-1 1 15,-1 3-4-15,1 0-3 0,0 0-9 16,0 3-14-16,0-3-24 0,0 0-61 16,0 2-113-16,0-2-113 0,0 0-72 15,0 0-26-15,0 0 4 0,-2 1 52 16</inkml:trace>
          <inkml:trace contextRef="#ctx0" brushRef="#br0" timeOffset="30937.33">1040 333 10 0,'0'0'106'0,"0"0"19"16,0-1 34-16,0 1 30 15,0-4 17-15,0 1 11 0,0 1 1 16,0 0-14-16,0 2-35 0,0-3-30 16,0 3-23-16,0 0-21 0,0 0-13 0,0 3-13 15,0-3-11-15,0 0-8 16,0 0-5-16,0 0-4 0,0 0-4 15,0 0-5-15,0 0-4 0,0 0 0 16,0-3 2-16,0 3-1 0,0 0-1 16,0 0 3-16,0 0-1 0,0 0-2 0,0 0-2 15,0 0-5-15,0 0-2 0,-2 3-1 16,2-3 0-16,-1 0 2 16,1 2-3-16,0 0 2 0,-2 0-1 15,2-1-5-15,0 3-2 0,0-3-5 16,0 2-4-16,0-2-2 0,0 2 0 0,0 1-2 15,0-2 0-15,0-1-1 16,0 2 2-16,2-1-1 0,-2 1 0 16,0-1 1-16,1 0-1 0,1 0 2 15,0-2-1-15,-1 2 1 0,-1-2-1 16,2 0 1-16,2 0 1 0,-4-2-1 0,3 2 1 16,-1-2-1-16,0 0 3 0,-1 0 2 15,1-3-2-15,-1 2 1 16,-1 2 0-16,2-3 1 0,-2 2-2 15,0-1-1-15,0 2-1 0,0-3 0 16,-2 0 2-16,2 3-2 0,-1-1 5 0,-1 2 4 16,-1-2 6-16,1 0 7 15,1 2 6-15,-1 0 4 0,-2 0 3 16,2 0-3-16,-1 0-5 0,1 2-5 16,1-2-8-16,1 2-3 0,-2-2-6 15,2 0-3-15,-1 0-3 0,1 2 0 0,0-1-1 16,0-1-1-16,1 4-1 0,-1-3 3 15,0 2-2-15,2-2 2 16,-2 2 0-16,1-1 0 0,1 0-1 16,-2-2 1-16,0 0 1 0,2 2 1 15,-2-2-2-15,0 0 3 0,0 1 0 0,0-1 1 16,-2 0 0-16,2 0-2 0,0-1 1 16,-2 1 0-16,1 0 0 0,-1-2 0 15,2 2-3-15,-1 0 0 0,1 0 0 16,-2 0-4-16,2 0-10 0,0 0-17 15,-2 0-28-15,2-2-62 0,-1 0-156 16,1 2-148-16,0 0-65 0,0 0-20 16,0 0 4-16,0 0 50 0</inkml:trace>
        </inkml:traceGroup>
        <inkml:traceGroup>
          <inkml:annotationXML>
            <emma:emma xmlns:emma="http://www.w3.org/2003/04/emma" version="1.0">
              <emma:interpretation id="{ABBDD0C5-F8D8-4D52-8C62-9AC5CE9F58BE}" emma:medium="tactile" emma:mode="ink">
                <msink:context xmlns:msink="http://schemas.microsoft.com/ink/2010/main" type="inkWord" rotatedBoundingBox="4358,1035 5392,1025 5398,1664 4364,167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6676.52">3031 46 58 0,'2'-2'258'0,"1"0"21"0,-1 0-3 16,1-3-16-16,-1 4-32 0,-1-1-61 16,1 2-45-16,0-2-30 0,-1 2-15 15,2 0-7-15,-3-3 0 0,2 3 2 16,0 0 0-16,-2 0 2 0,2 0-3 16,-2-1-6-16,0 1-7 0,0-3-6 15,0 3-9-15,0 0-6 0,0 0-5 16,0 0-5-16,0 0-2 0,0 0-2 15,0 0-6-15,-2 0-3 0,2 0-6 16,0 0-2-16,0 0-3 0,2 0-1 16,-2 0-2-16,0 0 0 0,2 0 0 15,-1 0 2-15,-1 3-2 0,2-3 4 16,-2 0 7-16,0 0 8 0,0 1 10 16,0-1 5-16,0 3 8 0,0-3-1 15,0 2-4-15,0 0-5 0,0-1-8 16,-2 2-9-16,2-1-3 0,0 2-4 15,0-2-1-15,0 0-1 0,0 3-2 16,0-4-1-16,0 4 0 0,0-3 1 16,0 3 0-16,0-1 1 0,0 1 1 15,0-2 0-15,0-1 2 0,2 2 3 16,-2 1 1-16,0-1 3 0,0-2 2 16,0 4 1-16,0-1 1 0,0-1 2 15,0 0-3-15,0 0-1 0,0 3 0 16,0-3-1-16,0 0-1 0,2 0-1 15,-2 0-1-15,0 2-1 0,0-1-1 16,0 1 0-16,1-2-4 0,-1 0 0 16,0 1 1-16,0-1 3 0,0 0 0 15,2 0 3-15,-2-1 1 0,0 1-1 16,2 0 2-16,-2 0-2 0,1-1-1 16,-1 1 0-16,2 0 0 0,-1 0 0 15,1-1-5-15,1 3-1 0,-3-2 0 16,3-1-2-16,-1 3 0 0,0-3-1 15,-1 0 3-15,3 1 0 0,-3-1 3 16,1 3 1-16,-1-3 2 0,1 2 0 0,1-3 1 16,1 1 0-16,-2 2-3 0,0 1 0 15,1-6-3-15,0 4-1 16,-1 0-3-16,1-1 0 0,0-1 2 16,2 3 0-16,-2-4 2 0,2 2 3 15,0-1 1-15,0 0 2 0,-1-2-1 0,2 2 0 16,-1-2-5-16,0 2-1 0,0-2-1 15,1 1-1-15,-1-1-2 0,0 0 0 16,2 0 0-16,-2 0-1 16,0 0 1-16,0 0 0 0,-2 0-1 15,2-1-1-15,0 1 1 0,-2-2 1 0,2 0 1 16,-2 0-3-16,3 0 1 0,0-1 0 16,-1-1 1-16,0 0-2 15,0 1 0-15,1-2 1 0,1 2-1 16,-1-5 1-16,2 2-2 0,-2-1 0 15,1 1 0-15,-1-3 0 0,-1 2 0 0,1-2 0 16,-1 2-2-16,3-1 2 0,-2 2 2 16,-1-1-2-16,1-1 0 0,-1-1 0 15,0 3 1-15,0-3-1 16,1 1 0-16,0 2 0 0,-1-3 1 16,2 2 1-16,-3-4-1 0,1 4-1 0,0-1 0 15,-2 1 1-15,1 1-1 0,-1 0 0 16,-2-1 0-16,1 3 0 15,2-1 0-15,-2 0 0 0,-1 1 0 16,1 1 0-16,0 1 0 0,-2 0 1 0,1 0 1 16,-1-1-1-16,0 3 2 0,0-1-2 15,0 1-1-15,0 0 1 0,0 0 0 16,0 0-1-16,0 0 0 0,0 0-1 16,0 0 0-16,0 0 0 0,0 0-4 15,0 0-2-15,0 0-10 0,0 0-16 16,-1 0-24-16,1 0-35 0,-4 0-67 15,1 1-177-15,-3-1-149 0,0 5-79 16,-1-1-19-16,-1 0 5 0,-1 4 51 16</inkml:trace>
          <inkml:trace contextRef="#ctx0" brushRef="#br0" timeOffset="37489.52">3277 66 156 0,'0'0'284'0,"1"-3"35"16,-1 3 14-16,0-2 1 0,3 0-26 15,-3 2-68-15,0 0-58 0,0 0-47 16,2 0-33-16,-2 0-20 0,0 0-13 0,0 2-8 16,0-2-6-16,0 2-3 15,0-2-1-15,0 0 0 0,1 3-1 16,-1-3-1-16,0 0-1 0,0 1-5 16,0 2-5-16,0 2-2 0,-1-2-4 15,1-1-2-15,-2 2-3 0,2 1-3 16,0-1 0-16,-3 0-2 0,2 2 2 15,-1 1-3-15,0-1 5 0,2 3-1 16,-3-1 2-16,0 0 0 0,1 1 0 16,-2 2 4-16,0-1 1 0,1 2 2 15,-2 2 4-15,0 0 1 0,-1 1 0 0,0 1 1 16,1 2-5-16,1 0-6 16,-3 4-5-16,-1-4-5 0,3 4-5 15,-3-1-2-15,2 0-4 0,0 2 0 16,-1-4-2-16,1 2 2 0,1 1 0 0,0-4 4 15,-3 0 3-15,3-2 1 16,-2 1 3-16,0-1 1 0,3-3 1 16,-3 1-3-16,4-2-1 0,-2-1 3 15,2 0-4-15,0-4-2 0,1-1-1 0,0 2-1 16,-2-4-4-16,4 2-5 0,-1-2 1 16,-1-2-4-16,2 0 0 15,0 0 0-15,0 0-1 0,0-2 1 16,0 0-1-16,0 3 1 0,0-3 0 15,0 2 1-15,0-2 0 0,0 0-1 0,-2 0 0 16,2 0 2-16,0-2-2 0,0-1 0 16,0 1-16-16,2 0-19 0,-2-2-27 15,0 1-31-15,3 0-45 16,-3-1-100-16,0 0-188 0,4-4-126 16,-2 2-50-16,1 0-8 0,2 2 22 0,0 0 88 15</inkml:trace>
          <inkml:trace contextRef="#ctx0" brushRef="#br0" timeOffset="39406.24">3485 357 31 0,'-2'2'242'0,"2"-2"42"15,0 0 13-15,0 0 4 0,0 2-13 16,0-2-37-16,0 0-62 0,2 0-47 15,0 0-29-15,-2 0-21 0,0 0-8 16,0 0-5-16,1 0-1 0,1 0-2 16,-1 0-2-16,-1 2-3 0,2-2-6 15,-2 0-1-15,2 0-4 0,-1 2-8 16,2-2-3-16,-1 0-7 0,2 0-6 16,-1-2-7-16,-1 2-4 0,3-2-7 15,-2 0-1-15,0 0-5 0,2-3-3 16,0 3-1-16,0-4-1 0,0 2-4 15,-2-3 0-15,3 1-1 0,-1 0 0 16,-2-1 2-16,0 1-4 0,0 0 3 16,-1 1 0-16,1-1-1 0,-3 4 1 15,0-2-1-15,2 1 6 0,-2 2 3 16,0-2 1-16,-2 3 0 0,2 0 2 16,0 0-2-16,0 0-5 0,0 0-2 15,0 0-1-15,0 0-3 0,0 0-1 0,0 0-1 16,0 0 1-16,0 0-1 0,0 0 2 15,0 0 7-15,0 3 6 16,0-3 3-16,0 4 7 0,-1-3 4 0,-1 4 2 16,2 0-1-16,-2-1 2 15,1 2-1-15,-1 0-1 0,2-1-3 16,-2 3-5-16,2-1-1 0,-1 1-5 16,-1-2-2-16,2 3-2 0,-1-1 0 15,-1 2 3-15,2-1-1 0,0-1-1 0,-2 3 0 16,2-2-2-16,0-1-1 0,-1 1-3 15,1-1-3-15,-3-4 2 16,3 2-4-16,0-2 1 0,0 1 0 16,0-3 0-16,0 2 1 0,0-1 0 15,0-3 0-15,0 1 6 0,0-1 1 0,-1 3 2 16,1-3 0-16,-2 0 0 0,0-3-2 16,1 3-4-16,-1-1-2 0,1 1-1 15,-3 0 0-15,1 0-2 0,0-3 0 16,0 3 3-16,1 0-1 0,0 0 3 15,-1 0-2-15,0 0 4 0,1 0 2 16,1 0 4-16,-1 0 2 0,0 0-1 16,2 0-2-16,-1 0-2 0,1 0-3 15,0 3-2-15,0-3 0 0,1 1 1 16,1 2 5-16,0-2 4 0,1 3 2 16,0-4 3-16,0 1 1 0,1 1-3 15,0-2-2-15,1 2-3 0,0-2-4 16,0 0-1-16,-2 0-2 0,3 0-1 15,0 0-1-15,-2-2-1 0,-1 2-1 16,0 0-3-16,0 0 4 16,1-2-2-16,-3 2-1 0,2-1-1 0,-3 1 2 15,2 0 2-15,-2 0-4 0,0 0 2 16,2 0 2-16,-2 0-3 0,0 0-1 16,0 1-9-16,0 1-25 15,1-2-43-15,-1 2-61 0,-1-2-163 0,1 0-199 16,0 0-113-16,0 0-39 0,0 0 7 15,0 0 39-15,3-2 153 0</inkml:trace>
          <inkml:trace contextRef="#ctx0" brushRef="#br0" timeOffset="40323.24">3897 238 249 0,'0'0'349'16,"-2"0"14"-16,2 0-6 0,0 0-29 16,2 0-84-16,-2 0-81 0,2 0-47 15,-1 0-28-15,1 3-14 0,-1-3-9 16,2 0-2-16,-1 1 3 0,-1-1 0 16,1 3 4-16,1-3 0 0,-1 0 2 15,-1 1-2-15,3-1-2 0,-3 2-4 16,2-2-2-16,-1 0-4 0,1 3 1 15,1-3-2-15,-1 3-1 0,0-2 2 16,3 1-2-16,0 1-2 0,1-3-5 16,-1 0 0-16,1 0-7 0,-1 0-6 15,2 0-2-15,-1 0-6 0,2 0-7 16,-1 0-7-16,-2 0-1 0,2 0-5 0,-1 0-1 16,-1 0-3-16,2 2 0 15,-4-2-1-15,0 2-1 0,0-2-2 16,-2 0 0-16,1 0 0 0,-1 0-6 15,0 0-16-15,-1 0-23 0,-1 0-29 16,0 0-42-16,-1-2-80 0,-4-3-182 16,0 2-132-16,0 0-58 0,0 0-13 15,2 1 19-15,0 1 70 0</inkml:trace>
          <inkml:trace contextRef="#ctx0" brushRef="#br0" timeOffset="40888.05">3911 357 272 0,'3'0'407'16,"0"0"39"-16,-3 0-7 0,4 0-37 16,-3 0-133-16,2 0-91 0,-1 0-59 15,1 0-33-15,1 0-18 0,-3 0-8 16,2 0-6-16,-1 0-3 0,1 0 2 16,0 0 3-16,-1 2 2 0,2-2 1 15,-4 0 4-15,3 0 0 0,-1 0-2 16,0 0-3-16,-1 0-6 0,3 0-5 15,0 0-8-15,0 0-4 0,0 0-9 16,0 0-3-16,2 0-4 0,-1-2-5 16,2 2-6-16,1 0-3 0,-1-2 0 15,1 2-3-15,0 0 0 0,-2 0-1 16,2 0-1-16,-2 0-15 0,1 2-26 16,-1-2-40-16,-4 0-90 0,0-2-191 0,-2 2-140 15,0 0-65-15,0 0-18 16,0 0 21-16,0 0 73 0</inkml:trace>
        </inkml:traceGroup>
        <inkml:traceGroup>
          <inkml:annotationXML>
            <emma:emma xmlns:emma="http://www.w3.org/2003/04/emma" version="1.0">
              <emma:interpretation id="{192BA777-13A1-44B5-990C-94E977C0D75C}" emma:medium="tactile" emma:mode="ink">
                <msink:context xmlns:msink="http://schemas.microsoft.com/ink/2010/main" type="inkWord" rotatedBoundingBox="6027,1009 7271,998 7276,1467 6031,147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111.88">4770 95 178 0,'0'-2'267'0,"2"0"9"16,-1 0-4-16,1-1-13 0,0 1-33 15,-1 0-60-15,-1 2-44 0,2-2-24 0,-1 2-16 16,-1 0-12-16,0-2-11 16,0 2-10-16,2 0-10 0,-2 0-3 15,0 0-8-15,0 2-1 0,0-2-1 0,0 0-3 16,0 2 5-16,0-2-2 16,0 0 2-16,0 2 2 0,0-2-1 15,-2 0 1-15,2 2-1 0,0-2-1 16,-1 3-1-16,-1-3-2 0,1 0-3 15,1 0-3-15,-2 2-5 0,0-2-1 16,-1 2-3-16,3-2 2 0,-3 0-2 16,1 2 1-16,-1 0 4 0,1 0-1 15,2 0 4-15,-3 0-2 0,-1 1 1 16,2-2 0-16,1 2-3 0,-2 1 0 16,1 0 0-16,0-2-2 0,-1 3 0 0,1 1-1 15,-1-1-4-15,0-2 1 16,1 4 2-16,1-1 2 0,-2 0 6 15,-1 1 0-15,3-4 2 0,-1 4-1 16,0-1-6-16,1 3-1 0,-1-5-3 16,-1 3 3-16,0 1 5 0,2-1 4 0,-1 1 3 15,1-3 4-15,-1 3 7 0,2-3-1 16,0 1 1-16,0 1-1 16,2 0 0-16,-1-3-1 0,2 4-3 15,2-4-4-15,-2 3-1 0,0-1-1 16,4 0-5-16,-3-1 1 0,1-1-2 0,2-1-1 15,-1 2-2-15,-1-2 2 16,2 1-4-16,0 0 1 0,-1-2-5 16,-1 3-1-16,0-4-3 0,0 2-2 15,0-2-1-15,-1-1 1 0,1 0-2 16,-2-1 0-16,2-3 2 0,-2 0-2 0,2 1-1 16,0-5 2-16,0 0-2 15,-1 3 0-15,3-3 2 0,0-2-1 16,-2 2-1-16,3-3 0 0,-3 4 0 0,3-5 0 15,-1 5 0-15,-1-2 0 0,1 1 0 16,-2-3 1-16,0 3 0 0,-2 0-1 16,1-3 0-16,-1 2 1 0,-2-3 0 15,1 2-1-15,-2-2 0 16,0 2 1-16,0-1-1 0,-2 1 0 0,2-1 1 16,-3 1 0-16,0-1 0 0,0 2 0 15,-2 1 2-15,0-1 4 0,-2 6 7 16,0-4 2-16,-1 3 6 0,0 2 3 15,2 2 3-15,-3 2-4 16,0 2-5-16,1 0-5 0,-1 2-2 0,2 3-4 16,1-1-6-16,1 1-8 0,0 2-23 15,2-1-32-15,3-1-41 0,-3-1-78 16,3-1-186-16,0-7-152 0,2 0-63 16,-1 6-14-16,4-1 17 0,-2-2 66 15</inkml:trace>
          <inkml:trace contextRef="#ctx0" brushRef="#br0" timeOffset="45540.37">4929 186 235 0,'2'4'390'0,"1"4"44"0,-2-1 1 0,-1-1-34 15,0 2-127-15,0 2-82 0,-1 2-52 16,-2 1-29-16,1-1-19 0,2 3-11 16,-3 0-6-16,0-2-9 0,1 3-3 15,1-1-3-15,-1 0-5 0,1-1-2 16,1-1-5-16,1 0-2 0,-1-3-4 15,3-2-1-15,-1 1 2 0,1-2 1 16,0-4 2-16,3 2 5 0,1-5-3 16,-1 0-2-16,-1-2-9 0,3-2-5 15,-1-3-11-15,-1 3-8 16,3-4-5-16,-2 1-3 0,-1-1-2 0,0-1-2 16,-1 3 0-16,0 0-4 0,0-2-15 15,1 1-21-15,-3 3-30 0,-1-1-49 16,-1 0-148-16,-2 0-191 0,-1 0-93 15,0 4-38-15,2 1-2 0,-5 0 31 16,1 1 140-16</inkml:trace>
          <inkml:trace contextRef="#ctx0" brushRef="#br0" timeOffset="45928.88">5190 317 137 0,'0'0'423'16,"4"1"63"-16,-4 2 41 0,1-1 5 15,-1 0-144-15,0 1-118 0,-1 1-85 16,1 0-46-16,0 0-37 0,-4 3-26 16,4 1-22-16,-1 2-15 0,-1 1-13 15,0-1-8-15,1 5-7 0,-1-4-3 16,2 4-6-16,-1-5-21 0,-1 2-33 15,2-3-63-15,-2-4-167 0,2-5-161 16,0 0-94-16,0 0-26 0,2-3 8 16,0-4 44-16</inkml:trace>
          <inkml:trace contextRef="#ctx0" brushRef="#br0" timeOffset="47395.77">5416-5 209 0,'2'0'355'0,"-1"0"30"15,-1 0-18-15,2 0-42 0,-2-2-108 16,2 2-83-16,0 0-53 0,-2-2-27 16,2 2-8-16,-1 0-2 0,1 0 3 15,-2 0 7-15,0 0 7 0,2 0 4 16,-1 0 4-16,-1 0 1 0,0 2 0 15,0-2-2-15,2 0-4 0,-2 0-4 16,2 0-6-16,-2 0-8 0,1 2-5 16,1-2-6-16,-1 3-5 0,1-3-4 15,1 0 0-15,2 0 2 0,-2 0-1 16,2 0 3-16,0 0 1 0,-2 0 1 16,5 0-2-16,-4 0-3 0,1 0-4 15,0 2-4-15,2 0-5 0,-1-2-4 16,-1 2-4-16,0 2-4 0,1-1 3 15,-2-2-4-15,1 2 0 0,-2-3 1 16,2 4 0-16,-1-2 2 0,-1 0 3 16,0 1 5-16,0-2 1 0,0 4 7 15,-3-2 6-15,2 2 4 0,-2-1 2 16,-2 0 1-16,2 2-2 0,-3 1-5 16,2-2-2-16,-3 4-5 0,1-4-5 15,0 4 2-15,-2-3-1 0,0 0 0 16,2 0-2-16,-3 1 1 0,0-1-3 15,1-1-2-15,0 1-5 0,-1-1 2 16,-1-2-3-16,2 1 0 0,0-1-3 16,-1 3 2-16,0-2-2 0,0 1 3 15,-1 0 0-15,2 0 4 0,-1 1-1 16,1 0 2-16,0 1-1 0,2 0 0 16,-2-3-2-16,1 1 0 0,2 2-3 15,-1-3-2-15,2 3 2 0,-1-5-2 16,2 1 0-16,-2 3-2 0,2-3 2 15,2 0 2-15,-2 1 2 0,2-1 5 16,-1 0 5-16,1-3 8 0,-1 3 4 16,1-2 8-16,2-1 1 0,1 0 5 15,-2 2 0-15,2-2 2 0,-2 0-3 16,4 0-5-16,-1 0-3 0,-1 0-6 16,3 0-4-16,1 0-5 0,-1 3-2 15,0-3-3-15,2 2-1 0,2 0-4 16,-2 0-1-16,-2-1 0 0,2 2-2 15,-1-1 1-15,0 0-1 0,0 2 0 16,-3-4-1-16,0 3 1 0,-1 1-2 16,0-3 1-16,0 2-2 0,-2-1 0 15,1-2 0-15,-2 2 0 0,0 1 0 16,-1-3 0-16,-1 0-2 0,0 0-9 16,0 1-24-16,0-1-38 0,0 3-55 15,-3-3-92-15,-3 0-234 0,3-3-150 16,-2 2-62-16,5 1-7 0,0 0 30 15,0 0 78-15</inkml:trace>
          <inkml:trace contextRef="#ctx0" brushRef="#br0" timeOffset="48754.35">5868 116 340 0,'3'0'402'0,"-2"0"31"15,2 0-19-15,-3 0-53 0,2 0-116 16,0 0-86-16,-1 0-54 0,-1 0-36 15,2 0-23-15,0 0-17 0,-2 0-7 16,0 0-1-16,1 0 1 0,-1-2 6 16,0 2 5-16,0 0 9 0,0 0 5 15,0 0 3-15,0 0 0 0,0 0-4 16,0-2-1-16,-1 2-7 0,-1-2-5 16,0 2-3-16,1-4-6 0,-3 1-3 15,3 1-3-15,-2 2 0 0,-2-2-2 16,2 2 1-16,0-2 0 0,0 0-4 15,0 0 2-15,-4 2-3 0,4 0-2 16,-2 0-4-16,2 0-2 0,-2 2 0 16,-1-2-1-16,1 2-1 0,0 2-1 15,2-2-1-15,-2 2 1 0,2 1-1 16,0-1 2-16,0 0 2 0,-1 1 0 16,1-1 2-16,0 0 4 0,1 0 1 15,1-2 0-15,-1 2 1 0,1 0 1 16,-2 1 0-16,3-1 0 0,-2 1 0 15,2-4 2-15,0 2 3 0,2 0 4 16,-2 0 5-16,0 0 6 0,3-2 6 16,-2 1 4-16,1 0 5 0,-1 0 2 15,-1 0-1-15,2 1-1 0,-2-2-5 0,3 2-4 16,-3-1-7-16,2 0-7 16,-1 1-4-16,1-2-7 0,0 2-2 15,1-3-3-15,-1 1 2 0,1 2 2 16,0-3 3-16,0 0-1 0,0 1 4 15,-1 2-2-15,1-1-1 0,2 0-4 0,-1 1-3 16,0-2-2-16,0 4 0 0,1-1-1 16,0-2 1-16,2 5-1 15,-3-4 0-15,3 4 0 0,0-4-2 0,0 4 0 16,-1-2-2-16,1 1 5 0,-3-2 4 16,1 0 3-16,0 0 1 0,-2 0 0 15,2 0 1-15,-1 1-3 0,1 0-4 16,-2-1-2-16,-1 0 0 0,1 0 2 15,1 2 2-15,-3-3 0 0,2 1-2 16,-1 0 0-16,0-2-3 0,-1 3-1 16,-1-4-2-16,2 3 0 15,-1-1-2-15,-1 1 0 0,0-2 3 0,-1 2-2 16,-1-2-1-16,2 3 1 16,-1-1-2-16,-1 0 0 0,0 0 2 0,-1-2-1 15,2 3-1-15,-3-1 0 0,1-2 0 16,1 0 0-16,-1 0 0 0,0-2 1 15,0 2-1-15,-3-2 0 16,3 0 0-16,0 0 1 0,-2 0-1 16,0 0 0-16,0 0 0 0,0 2 2 0,0-2-2 15,0 0 0-15,-2 2 0 0,2 1 2 16,-1-1-2-16,1-2-2 0,0 2 2 16,0 0 0-16,0-2 0 0,2 0 0 15,0 0 0-15,0 0 0 0,-1 0 0 16,0 0 0-16,1-2 0 0,1 0-2 15,-1 2 2-15,0-2 0 0,0 2 0 16,0 0-1-16,1 0 1 0,-1 0-1 16,1 0-2-16,0 2 1 0,-1-2-10 15,3 4-15-15,-3-2-21 0,3 3-36 16,-2-1-46-16,-1-3-75 0,-1 2-200 16,1-1-164-16,-2-2-70 0,2 2-21 15,-1 2 19-15,1 1 61 0,-2 1 204 16</inkml:trace>
        </inkml:traceGroup>
        <inkml:traceGroup>
          <inkml:annotationXML>
            <emma:emma xmlns:emma="http://www.w3.org/2003/04/emma" version="1.0">
              <emma:interpretation id="{4683533A-6D62-4400-8727-5A722586989D}" emma:medium="tactile" emma:mode="ink">
                <msink:context xmlns:msink="http://schemas.microsoft.com/ink/2010/main" type="inkWord" rotatedBoundingBox="7943,1079 8202,1076 8204,1386 7946,138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0722.91">6733 67 162 0,'0'-1'359'0,"2"1"39"16,-1 0 1-16,-1 0-30 0,0 1-110 15,0-1-84-15,2 3-61 0,-1-3-34 16,-1 0-21-16,0 0-12 15,0 1-4-15,2-1-2 0,-2 4 1 0,0-4 4 16,2 0 5-16,-2 0 3 0,1 0 1 16,-1 0 0-16,0 3 5 0,2-3 2 15,-2 0-1-15,0 0-1 0,0 2 2 16,-2 0-5-16,2 2-6 0,0 1-5 16,-1 1-2-16,-1 0-5 0,0 3-4 15,2-3-3-15,0 1-2 0,-1 5-4 16,-1-3-4-16,2 3-4 0,0-2-4 15,0 1-3-15,0 2-2 0,0 0-1 16,0-1-2-16,0 0 4 0,0 4 3 16,0-4 0-16,0 1 3 0,0-1 1 15,0 2 0-15,0-4-5 0,0 1-3 16,0-1-2-16,0 0-3 0,0-3-1 16,0-1 1-16,0 1-3 0,0-1 1 15,0-4-2-15,0 2 1 0,0-2-1 16,0 3 0-16,0-5 0 0,0 0 0 15,0 0 0-15,0 0-1 0,0 0 1 16,0 0-8-16,0-3-14 0,0 1-25 16,0 0-33-16,0 1-54 0,-1-2-142 15,1 3-176-15,-2-2-92 0,0-2-28 16,1-3 2-16,-1 2 38 0,1 2 132 16</inkml:trace>
          <inkml:trace contextRef="#ctx0" brushRef="#br0" timeOffset="51474.71">6639 190 133 0,'-2'0'314'0,"1"2"30"15,-1 0 2-15,1-2-9 0,1 0-30 16,-2 3-80-16,2-2-60 0,0-1-43 0,-3 3-25 15,3-2-16-15,-1 2-8 0,-1-2-6 16,2 4-4-16,-1-3-1 0,1 1-2 16,-2 0-2-16,2 2-3 15,0-3-5-15,-2 0-4 0,2-1-5 16,0 5-4-16,0-4-4 0,0-1-6 0,0 2-3 16,0-2 0-16,0 2-3 0,0-3 2 15,-1 1 5-15,1-1 3 0,-2 2 3 16,2-2 3-16,0 0 2 15,0 0 1-15,0 3-2 0,2-3-2 16,-1 0 1-16,-1 0 4 0,2 3 1 0,0-3 1 16,-1 1 7-16,2-1 4 0,2 0 5 15,-1 2 1-15,1-2-3 0,2 0-6 16,-1 3-7-16,1-3-8 16,-1 2-12-16,3 0-6 0,-1-2-6 0,2 2-2 15,-2-2-6-15,0 1-3 0,3-1 0 16,-2 3 0-16,-1-3-3 0,2 2 0 15,-2-2 1-15,1 2-1 0,-1-2 0 16,0 0 2-16,0 0-2 0,1 0 2 16,-1 0-2-16,-1 0 0 0,1 0 0 15,-1 0 2-15,-1 4-2 0,0-4 1 16,-1 0 0-16,0 0 0 0,1 0 0 16,-3 0-1-16,0 3 0 0,1-3 0 15,-3 0 0-15,2 0 0 0,-1 0 0 16,-2 0 2-16,2 0-1 0,-1 0 2 15,-1 0-1-15,0-3 1 0,0 3-1 16,0 0-1-16,-1 3-2 0,-1-3-11 16,2 1-27-16,-2 2-39 0,2 1-61 15,-3-2-156-15,0 0-217 0,0 1-105 16,0-3-50-16,-1 4 2 0,0 0 39 16,3 0 147-16</inkml:trace>
        </inkml:traceGroup>
        <inkml:traceGroup>
          <inkml:annotationXML>
            <emma:emma xmlns:emma="http://www.w3.org/2003/04/emma" version="1.0">
              <emma:interpretation id="{F6B13C9D-743F-443F-83CB-4885014B15C5}" emma:medium="tactile" emma:mode="ink">
                <msink:context xmlns:msink="http://schemas.microsoft.com/ink/2010/main" type="inkWord" rotatedBoundingBox="8668,638 10188,624 10198,1695 8678,170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6721.87">7417-356 203 0,'0'-3'342'0,"0"3"19"0,0-3-12 0,0 2-31 16,0-2-90-16,0 2-77 0,0 1-57 16,0-3-30-16,0 3-18 0,0 0-6 15,0-1-1-15,0 1 1 0,0-3 3 16,0 3 3-16,0 0 7 0,0 0 4 15,0 0 4-15,0 0 1 0,0 0 2 16,0 0-2-16,0 0-6 0,0 0-8 16,0 3-2-16,0-3-8 0,0 1-2 15,0 2-3-15,0-2-4 0,2 3 0 16,-2 2-2-16,0-3 4 0,0 4 1 16,-2-4 6-16,2 6 1 0,-1-2 3 15,-1 1-1-15,0 3-1 0,2-1-4 16,-3 1-5-16,2 0-7 0,-1 1-4 15,0 1-5-15,-1 2-4 0,1-1-4 16,1 1-2-16,-2 1-2 0,-1 2 2 16,0-1 1-16,1-1 0 0,0 1 1 15,0 0 0-15,-1 0 3 0,1 0 1 16,1 0-2-16,-1-1 2 0,2-3-2 16,-1 3 0-16,0-2-2 0,1-1-3 15,1 0-1-15,-2-1-2 0,2-1 0 16,0-5 2-16,0 1-2 0,0-2-1 15,0-1 1-15,0 1 2 0,0-1-2 16,0 1-1-16,0-3 2 0,0 2 0 16,0-2 0-16,0 0 1 0,-1 0-1 15,1 0 1-15,-2 2 0 0,0-1 0 16,2 1 1-16,-3 0-2 0,3-2 2 16,-2 3-3-16,2-5 5 0,-1 0-1 15,1 4 5-15,-2-2 3 0,2-2 5 16,0 2 2-16,0-2 3 0,0 0-4 15,0-2-1-15,0 2-5 0,2-2-5 16,-1-2-2-16,1-1 1 0,-2 1 2 16,3 0 4-16,1-2 2 0,-1-1-1 15,0 1 1-15,0-1-1 0,0-1-4 16,2 1-4-16,-1 2 0 0,0-2-2 16,1 1-1-16,-1-1 1 0,1 1 3 15,0 1 2-15,0 2 5 0,1-2 0 16,1 1 1-16,-1 0-3 0,1 2-1 15,0 0-4-15,-2 2-3 0,3 0 1 16,-1 0-3-16,-1 2 0 0,0 0 2 16,2 0-4-16,-2 0 1 0,1 1 1 15,-1-2 0-15,-1-1-1 0,3 3-1 16,-1-3 1-16,-3 2 0 0,4 0 1 16,-3-1-1-16,0 2 0 0,-1-1 1 15,-2 2-1-15,1 3 0 0,0-4 3 16,-1 4 3-16,1-1 2 0,-1 2 3 15,0-3 0-15,-1 4 1 0,1-1-2 16,-2 1-1-16,1-1-4 0,-1 0-1 16,0 1 2-16,-1-1-2 0,-1-1 1 15,2 2-1-15,-1-2 0 0,-3-1 0 16,1 1-1-16,1-1 1 0,-1 0 1 16,-2 1 3-16,2-3 6 0,0 0 1 15,-2 3 0-15,0-5 0 0,-1 3 0 16,3-2-5-16,-3 0-3 0,-1 1-2 15,2-2 0-15,-1-1 2 0,1 5-1 16,-1-3 3-16,-2 0-1 0,3-2 2 16,-1 2-1-16,0-2-1 0,-1 1 1 15,2-2 1-15,-1 0 0 0,-1 3-1 16,2-3 0-16,-2 0-3 0,1-3 0 16,-1 3-2-16,2-2-2 0,-1 1 3 15,1-3-2-15,-1 1 1 0,1 0 0 16,1 0-1-16,0-1-2 0,1 2-1 15,1 0-1-15,-1 0-3 0,2-1 0 16,1 3-15-16,0 3-24 0,0-1-36 16,1 0-46-16,-1 1-66 0,0 0-185 15,0-3-184-15,0 0-89 0,0 0-24 16,0 0 19-16,0 6 51 0,3-2 175 16</inkml:trace>
          <inkml:trace contextRef="#ctx0" brushRef="#br0" timeOffset="57336.8">7724 165 52 0,'0'0'320'0,"2"0"50"0,-2 0 7 16,1 1-16-16,-1 1-43 0,0 4-88 16,0-3-55-16,0 1-33 0,0 1-16 15,0 1-8-15,0 0-10 0,0-2-8 16,-1 3-6-16,1 0-10 0,-2 1-10 16,2 0-8-16,0 1-7 0,0 1-7 15,-1 3-9-15,1-3-6 0,0 5-7 16,-2-4-8-16,2 3-6 0,-2-1-5 15,2 0-5-15,-1-3-3 0,1 1-2 16,-2-1-8-16,2-4-27 0,0 1-45 16,0-5-132-16,0-2-195 0,0 0-107 15,-2-4-51-15,2-1-6 0,0 4 30 16,-1-6 123-16</inkml:trace>
          <inkml:trace contextRef="#ctx0" brushRef="#br0" timeOffset="61048.8">8090-50 117 0,'-1'0'266'0,"-1"0"27"15,0 0 14-15,1 0-3 0,-1 0-17 0,0 0-55 16,1 4-61-16,-1-4-40 16,2 0-32-16,-1 0-20 0,-1 0-13 15,0 0-12-15,2 0-5 0,-1 0-5 16,-1 0 0-16,1 0 0 0,1 0 5 15,-2 0 4-15,0 1 2 0,1-1 0 16,-1 3-1-16,1-3-2 0,1 0 2 16,-5 3-3-16,5-3 1 0,-1 0-2 15,-1 1-4-15,2-1-5 0,0 2-9 16,0-2-9-16,0 0-5 0,2 0-1 16,-1-2 4-16,4 1 2 0,-4 1 4 15,2-3 1-15,2 0 1 0,0 2-5 16,1-3-5-16,-1 3-4 0,3 1-5 15,-1-2 0-15,0 0-5 0,1 2 2 0,-1-2-4 16,-1 2 3-16,1 0 5 0,-1 2 3 16,2 0 6-16,-4 0 2 15,0-1 4-15,0 3-1 0,0 0-1 16,1 0-4-16,-4 0 0 0,2 2 0 16,-1-2-3-16,1 3-1 0,-3-3 0 15,3 2-3-15,-3-1 0 0,2-1-5 0,0 2-2 16,-1-2-2-16,-1 1-1 15,0-1 0-15,2 1 1 0,-2-4-2 16,-2 4 3-16,2-2-2 0,-3 2-1 16,1-1 1-16,-1 0-2 0,0 1 2 0,-2-4-2 15,0 4 4-15,0-1 1 0,-1-1 3 16,1 2-1-16,-2-1 0 16,0-1 0-16,2 1-1 0,-3 0-4 15,4 1 0-15,-5 1-2 0,0-2 1 0,1 2-1 16,0 1-1-16,0-1 0 0,0 3 0 15,0-2 0-15,-1 0 1 0,1 2 1 16,2-3-2-16,-3 2 0 0,1 1 0 16,4-1-2-16,-4-1 1 15,2 1 0-15,2 0-1 0,0-1 2 0,0-1-2 16,3 1 0-16,-1-1 2 0,2-1-1 16,0-1-1-16,0 0 2 0,0-1 3 15,3 0 8-15,-1 0 6 16,1-2 9-16,2 1 8 0,0 1 8 15,1-1-3-15,0 0-1 0,2 0-5 0,0 2-8 16,-1 0-6-16,2 0-6 0,1-1-3 16,-2 1-2-16,1-3 0 0,-1 2-3 15,2-1 0-15,-1 0-3 0,1-2 0 16,-1 0-1-16,-1 0 1 0,2 0-2 16,-2-2 0-16,-2 2 0 0,0-2 0 15,1 2-7-15,-2-3-14 0,0 2-27 16,-4 1-34-16,2 0-44 0,-1 0-85 15,-2 0-215-15,0 0-145 0,0 0-63 16,0 0-12-16,0 0 23 0,-2 4 68 16</inkml:trace>
          <inkml:trace contextRef="#ctx0" brushRef="#br0" timeOffset="62423.11">8404 122 23 0,'0'0'320'0,"0"-2"54"16,1 2 16-16,-1 0-8 0,0 2-38 16,0 1-100-16,0-3-77 0,0 4-52 15,0 0-31-15,0 0-21 0,0 0-11 16,-1 1-4-16,1 1-2 0,0 0 0 16,-2 1 4-16,0 2 2 0,1 0 4 15,-1 2-1-15,2 0 0 0,-2 1-2 16,2 0-4-16,-1 1-4 0,-1 2-7 15,1 0-5-15,1 2-2 0,-2-2-1 16,2 4 0-16,0-2-1 0,0 4-2 16,0 0 2-16,0 0-7 0,0 0-4 15,2 4-4-15,-1-2-4 0,1-1-3 16,-1-1-1-16,-1-2-4 0,2 0 3 16,0 0 2-16,-2-2 4 0,1 0-1 15,-1-3 3-15,0 1-1 0,0-2-1 16,0-2-5-16,2-3 1 0,-2 0-3 15,0-1-4-15,0-3 2 0,0-2-2 16,0-2 0-16,2 0-2 0,-2-2 2 16,0-5-1-16,1 2-1 0,-1-5 1 15,0 0 1-15,2-2-1 0,-1-1 0 16,-1-2 0-16,4-1-1 0,-4-2 0 16,1 0 2-16,1-1-1 0,0-3 1 15,0 1 0-15,-2-2 0 0,2-1 0 16,-1-2 0-16,2 0 0 0,-1 1 0 0,0-1 1 15,-1 1 1-15,3 0 1 0,-3 3-2 16,4-2 0-16,-2-1-1 0,0 5 1 16,2-3 1-16,0 2-2 15,1-1 1-15,-1 4-1 0,0 0 2 0,-1 2-2 16,1 0 0-16,-1 4 0 0,0 0 0 16,0 1 1-16,-1 5-1 0,0-1 2 15,0 3-2-15,2 0 0 16,-4 2 0-16,2 2 0 0,1 0 0 15,-1 2 0-15,0 2 0 0,0 0 0 16,0 3 0-16,1-1 0 0,-1 2 0 0,0 3 0 16,4-3 5-16,-4 3 4 0,1-5 3 15,-1 3 2-15,2-1 4 0,-2 3 2 16,1-3 1-16,-3 1 2 0,1 1 3 16,-1-3 2-16,-1 2 4 15,0-2 3-15,0 2-1 0,0-1 0 0,-1 0 0 16,-1 2-4-16,1-2-5 0,-3 0-1 15,3 3-7-15,-1-6-3 0,-1 3-2 16,1-3 1-16,-1 1-2 16,-1 0 0-16,1-3-1 0,-1 2 0 0,1-1-3 15,-2-3 0-15,2 2 0 0,0-3-4 16,0-3-3-16,-1 2 0 0,1-1 1 16,0 2-1-16,0-4-1 0,0 1-1 15,0 1 1-15,1 1-8 0,-1 1-23 16,0 0-36-16,0 1-53 0,-1-1-121 15,0-1-208-15,-1 1-128 0,0 0-56 16,2 1-3-16,-1 1 35 0,1 3 105 16</inkml:trace>
          <inkml:trace contextRef="#ctx0" brushRef="#br0" timeOffset="63647.75">8698 211 146 0,'0'2'317'0,"0"1"26"16,0-3 1-16,1 0-14 0,-1 1-41 16,2 1-78-16,-1 1-53 0,-1-1-34 15,2 0-20-15,-2-2-15 0,3 2-8 16,-3-1-4-16,2-1-4 0,-1 6-2 15,1-6 3-15,0 3 0 0,-1-3 0 16,1 3 0-16,0-3 1 0,-1 1 0 16,1 2-1-16,-1-2-2 0,3 1-5 15,-2-2-4-15,1 3-1 0,-1 0-4 16,0 0-5-16,1 0-5 0,0 1-1 16,0-1-3-16,1 4-4 0,-1-3-2 15,2 3-1-15,-2-1-2 0,2 3-5 16,0-3-3-16,2 2-7 0,-1 1-4 15,-1-4-5-15,2 4-5 0,-1-2 0 16,-1-1-4-16,0-1 0 0,0-1-2 16,1 0 1-16,-3 1 1 0,-2-2-2 0,3-1 0 15,-3 1-7-15,1-3-11 0,-1 1-16 16,-1 2-16-16,0-3-24 16,0 0-27-16,-1 0-25 0,-1 0-35 15,1-4-81-15,-3 1-147 0,0-1-114 16,-1 0-56-16,0 2-8 0,2 0 24 15,2 0 80-15</inkml:trace>
          <inkml:trace contextRef="#ctx0" brushRef="#br0" timeOffset="64050.65">8720 363 136 0,'0'2'399'0,"0"2"54"0,2-2 37 16,-1-2-15-16,1 2-131 0,0-4-117 15,2 2-77-15,-1-2-43 0,2-2-22 16,-2 0-11-16,4-2-10 0,1-2-6 16,-2 3-5-16,2-4-10 0,3 1-6 15,-2 0-9-15,0-1-10 0,-1 1-5 16,0-1-5-16,1 3-4 0,-3-1-1 16,-1 1-3-16,1 0-10 0,-1 2-16 15,0-3-22-15,-2 3-16 0,2 1-22 16,-1-3-26-16,-4 2-26 0,2 1-64 15,-2-3-104-15,0 6-91 0,0 0-53 16,0 0-13-16,0 0 17 0,0 0 70 16</inkml:trace>
        </inkml:traceGroup>
        <inkml:traceGroup>
          <inkml:annotationXML>
            <emma:emma xmlns:emma="http://www.w3.org/2003/04/emma" version="1.0">
              <emma:interpretation id="{F1FD55AA-7978-471D-8722-DB1663A82232}" emma:medium="tactile" emma:mode="ink">
                <msink:context xmlns:msink="http://schemas.microsoft.com/ink/2010/main" type="inkWord" rotatedBoundingBox="10599,1124 10738,1123 10740,1387 10602,1388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5143.27">9273 248 296 0,'4'-2'499'0,"-1"2"67"0,0 0 57 16,0 0 0-16,0 0-179 0,2 0-117 16,0 0-79-16,2 0-60 0,0 2-50 15,1-2-42-15,0 3-36 0,2-3-24 16,0 4-16-16,-1 1-11 0,0-1-22 16,-1 2-53-16,0-2-77 0,-1 0-213 15,-2 0-190-15,1-1-102 0,-3-3-39 16,-3 0 21-16,5 0 58 0,-2-3 203 15</inkml:trace>
          <inkml:trace contextRef="#ctx0" brushRef="#br0" timeOffset="64857.77">9353 116 150 0,'0'0'255'0,"3"-2"26"0,-1 2 22 16,-2-2 10-16,1 2-11 0,-1 2-51 15,0-2-46-15,2 2-35 0,-2 0-27 16,0 0-23-16,0 0-17 0,0 1-13 15,0-3-13-15,0 4-7 0,1-2-8 16,-1 0-5-16,0 1-2 0,0-2 1 16,0 1 1-16,0 5 2 0,0-3 3 15,0 2 3-15,0 3 3 0,0 0-5 16,0 0-3-16,0 2-5 0,0 0-7 16,0 3-7-16,2 2-4 0,-2-3-4 15,0 3-6-15,0-2-2 0,2 1-6 16,-1 0-4-16,-1-2-5 0,0-2-5 15,0-1-3-15,0-2 0 0,0-1-4 16,0-1 2-16,0 0-7 0,0-4-15 16,0 3-23-16,0-5-27 0,-1 0-37 15,-1 0-55-15,2 0-139 0,-2-3-157 16,-1-1-79-16,2-2-28 0,-4 0 6 16,4-1 40-16,-2 3 135 0</inkml:trace>
        </inkml:traceGroup>
        <inkml:traceGroup>
          <inkml:annotationXML>
            <emma:emma xmlns:emma="http://www.w3.org/2003/04/emma" version="1.0">
              <emma:interpretation id="{5B1E0ED7-8590-4F3B-9CDE-76E068D298DE}" emma:medium="tactile" emma:mode="ink">
                <msink:context xmlns:msink="http://schemas.microsoft.com/ink/2010/main" type="inkWord" rotatedBoundingBox="11179,901 12638,888 12646,1729 11187,1742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8503.7">10479-116 250 0,'-1'0'407'15,"1"2"43"-15,0-2 8 0,0 2-42 16,0-2-132-16,0 0-102 0,1 0-61 0,1 0-41 16,-1-2-20-16,3 2-13 15,-1 0-5-15,0-2-5 0,0 2-6 16,2 0-4-16,2 0-4 0,-3 0-1 16,2 0 1-16,-1 0 0 0,1 0 2 15,1 0 2-15,-1 2 5 0,-1 0 0 0,2-2 1 16,0 1-2-16,0 4-1 15,-3-3 0-15,3 2-6 0,-1 0-5 16,-1 1-4-16,0-1-7 0,-2 3 1 0,2-3-3 16,-1 2 2-16,0-1 2 0,-3 0 4 15,-1 0 5-15,2-1 3 16,-2 1 6-16,-2-1 2 0,1 0 0 16,-1 0-1-16,-1-1-3 0,-2 2-6 15,1 0-4-15,-1-3-4 0,-2 4-3 0,2-3-2 16,-3 2-2-16,0 2 3 0,-1-1-1 15,0 1 0-15,1 4-1 0,-4-2 4 16,3 2 3-16,-4 0 1 0,4 2 5 16,-1-3 3-16,0 3 0 0,1 0-2 15,1-3-2-15,2-1 0 0,1 2-2 16,0-4 3-16,0 2 4 16,4 0 3-16,-3-2 2 0,3 2 0 0,-1-3 0 15,2 1 0-15,2-3 0 0,-1 3 0 16,3-3 6-16,0 0 5 15,0 0 3-15,2-1 1 0,1-2-4 0,1 1-4 16,2-2-9-16,0 0-5 16,1 0-7-16,1-2-4 0,1 2-3 15,-3-1-3-15,3 1-3 0,-3 1-8 0,0-1-28 16,-2 2-48-16,0 1-71 0,-6-3-231 16,-2 0-192-16,0 0-96 0,0 0-27 15,0 0 18-15,3-3 57 0,1 1 224 16</inkml:trace>
          <inkml:trace contextRef="#ctx0" brushRef="#br0" timeOffset="69365.57">10815 139 139 0,'0'7'392'0,"0"2"53"0,0-3 33 0,0 1-22 16,0 4-123-16,0 0-105 0,-2 1-61 16,2 2-37-16,0 2-21 0,-1 0-13 15,1 2-9-15,-2 2-4 0,2 2-7 16,0 2 1-16,-1-1 5 0,1-1 4 16,0 2-3-16,0 2-4 0,0 1-5 15,0 0-8-15,-2-1-15 0,2 1-10 16,-2 1-9-16,1-3-7 0,-1-2-2 15,2-1-2-15,-1-2-3 0,1-3 2 16,-2 0 0-16,0-6-3 0,2-2 5 16,0-1 4-16,0-3 2 0,-1-2 1 15,-1-3-1-15,2-4 1 0,0 0-9 16,0-5-6-16,2-4-4 0,-1-1-7 16,1-3-2-16,0-5 0 0,1-1 1 15,0-2-1-15,0-4-1 0,0-3 1 16,2-2 1-16,-1 1-1 0,0 1-1 15,2 0 0-15,1 1 0 0,-3 0-3 16,3 3-3-16,-1 4 1 0,-1-1-3 16,2 3-2-16,0 0-1 0,0 4 1 15,-3-1-3-15,1 5 4 0,2-1-2 16,-1 2 5-16,-1 1 3 0,0 5 0 16,1 1 0-16,-1 0 3 0,-1 3 0 15,1 1 2-15,0 0 0 0,0 2-2 16,0 0 2-16,0 2-1 0,1 3-1 15,0-1 1-15,-1 2 1 0,1 0 0 16,-3 3-1-16,2-1 1 0,0 3-1 16,-2-3 3-16,0 2-2 0,-1 1 2 15,1-3-1-15,-1 2 3 0,0-5-3 16,-2 2 1-16,0 0-1 0,0-4 1 16,-2 2-2-16,0-1 0 0,-1 3 0 15,0-4-1-15,0 0 0 0,-4 1-1 16,-1-1 1-16,2 0 0 0,-2-3-1 15,-1 3 0-15,-1-3 2 0,2 0-2 16,0 0 0-16,0 0 0 0,0 0 0 16,3 0-2-16,1 0-3 0,-1 1-16 15,1-1-30-15,3 5-43 0,-1-1-55 16,2-2-136-16,-1 2-196 0,-1 0-109 16,2-4-43-16,0 7 2 0,2-2 33 15,-1 5 124-15</inkml:trace>
          <inkml:trace contextRef="#ctx0" brushRef="#br0" timeOffset="71435.93">11154 194 122 0,'1'0'305'0,"-1"0"37"0,2 0 6 16,-1 0-7-16,-1 0-31 0,2 0-81 15,-2 0-63-15,0 0-52 0,2 0-28 16,-2 0-21-16,1 0-14 0,-1 0-12 16,0 0-7-16,0 0-6 0,0-2-1 15,0 2-2-15,0 0 0 0,0 0 3 16,0 0 1-16,0 0 2 0,0 0 1 15,0 2-3-15,0-2 0 0,0 0-7 16,0 0-5-16,0 0-3 0,0 0-4 16,0 0 1-16,0 3 0 0,0-3 8 15,0 1 5-15,0-1 7 0,0 0 5 16,0 3 6-16,0-3 0 0,0 0 0 16,0 0-7-16,0 1-4 0,0-1-8 15,0 3-3-15,0-3-7 0,0 0-3 16,0 0-1-16,0 1 3 0,0-1 2 15,0 0 9-15,0 3 5 0,0-3 3 16,0 2 5-16,-1-2 1 0,1 2 0 16,0 1-7-16,0-3-4 0,0 1-5 15,0 1-6-15,0 1-7 0,0-3-3 16,0 2-1-16,0-2-1 0,0 0 0 16,0 0-1-16,0 0 5 0,0 0 3 15,0 0 4-15,0 0 4 0,0 0-1 16,0 0 4-16,0 0-2 0,0 0-3 15,0 0-3-15,0 0-3 0,0 0-2 16,0 0-2-16,0 0-1 0,0 0-2 16,0 0-1-16,0 0 0 0,0 0 0 15,0 0 0-15,0 0-1 0,1 0 0 16,-1 0 0-16,0 0 1 0,0 0-1 0,0 0 1 16,0 0 0-16,0 0 1 15,0 0 0-15,0 0-1 0,0 0 0 16,0 0 2-16,0 0-2 0,0 0 0 15,0 0 0-15,0 0 0 0,0 0 0 16,0 0 0-16,0 0-1 0,0 0 1 0,0 0 0 16,0 0 0-16,0 0 0 15,0 0-1-15,0 0 1 0,0 0 1 16,0 0-1-16,0 0 1 0,0 0-1 16,0 0 3-16,0 2-1 0,0-2-1 15,0 0 1-15,0 0-1 0,0 2 4 16,0-1 2-16,0 2-1 0,0 0 3 15,0-1 0-15,0-1 2 0,0 2-2 16,2-2 1-16,-2 3 1 0,2 1 1 16,-2-2-2-16,0 0 2 0,1 0-4 0,-1 1 3 15,0-2-1-15,0 2 4 0,2-2 0 16,-1 4 3-16,-1-6 4 16,0 3 4-16,0 1-2 0,2 0 3 15,0-2-1-15,-2 0-1 0,1 2-3 16,1-1-1-16,-1-1 2 0,1 0 1 0,1 0-3 15,2 0-1-15,-4-1-4 0,1 2-3 16,-1-3-4-16,3 2-2 16,-4-2-3-16,1 0 2 0,1 0-1 15,-1-2 0-15,1 2 0 0,0-3 1 16,-1 3-1-16,1-3 0 0,1 1 0 0,-1 0-2 16,1-3 2-16,0 1-4 0,0 0 0 15,1-3 0-15,-3 3 0 16,5-2 0-16,-3 0 0 0,0 2 0 15,1-3 0-15,1 3 0 0,-4-2 0 16,4-1 0-16,-2 4 0 0,0-4 0 0,2 3 0 16,-1-1 0-16,-3-1 0 0,2 2 0 15,2-3 0-15,-1 3 0 16,0-2 2-16,-3 0-2 0,2-1 0 0,1 2-2 16,-1-3 2-16,0 4 0 15,-1-2 0-15,-1 2 0 0,3-1 0 0,-3 1 0 16,1 2 0-16,-1 0 0 0,-1 0 0 15,0 1 0-15,2 1 0 0,-2-3 0 16,0 3 0-16,0 0 2 0,0 0-1 16,0 0 0-16,0 3 0 15,0-2 1-15,0 1-1 0,0-2 1 0,0 4 4 16,-2-1 5-16,2-2 0 0,0 2 2 16,0 2 4-16,-1-2 2 0,1 0 0 15,-2 1-2-15,1-1 2 16,-1 4-1-16,0-3-3 0,1 3 2 0,-1-1 0 15,1 0-1-15,-3 1 0 0,1 1 0 16,1-2-1-16,-1 3-3 0,0 1-2 16,-2-2-1-16,4 1-3 0,-5 2 1 15,1 1 0-15,0-1-1 0,0 2-1 16,0-1 0-16,-1 1 0 0,-1 2-1 16,1 0-2-16,-1-1 1 0,0 3-2 15,1 0 1-15,-1-2-2 0,1 2 0 16,-1 0 2-16,-2 1-2 0,3-2 0 15,-1-1 1-15,-1 3 0 0,3-3-1 16,-3 1 0-16,4-3-1 0,-4 2 1 16,3-1 0-16,2-4-1 0,0-1 1 15,0-2-2-15,1-1 2 0,0 2-2 16,1-4 0-16,-1-3 0 0,2 2 1 16,0-3-2-16,0 0 3 0,0 0 0 15,0-3 0-15,0 3-3 0,0-1-13 16,0 1-23-16,0 0-36 0,-1 0-49 15,-1 0-77-15,0 0-195 0,-1 0-176 16,0 0-90-16,0 0-17 0,-1-3 17 16,4 3 52-16,-5 0 188 0</inkml:trace>
          <inkml:trace contextRef="#ctx0" brushRef="#br0" timeOffset="112920.55">10029-55 294 0,'0'0'342'0,"0"2"6"0,0-2-14 0,0 0-39 16,0 0-81-16,0 0-60 0,0-2-41 16,0 2-24-16,0-2-15 0,0 2-12 15,0 0-6-15,0-3-2 0,0 3 3 16,0 0-2-16,0-1-5 0,0 1-2 15,0 0-7-15,0 0-6 0,0-3-4 16,-2 3-6-16,2-1-5 0,0 1-1 16,0 0-2-16,0-4-2 0,-1 4-1 15,1 0-2-15,-2 0 3 0,2-1 0 16,0 1 0-16,-3 0 2 0,3-2 0 16,-1 2 0-16,-1 0 1 0,1 0 1 15,-1-2-2-15,0 2-2 0,-1-2-1 16,2 2 1-16,-3-2-1 0,1 2 4 15,1-2 0-15,-2 2 2 0,0-2 0 16,1 2-2-16,0 0-3 0,-2 0 2 16,4 0-2-16,-5 0-3 0,2 0 2 15,1 0-3-15,0 0 1 0,-2 0-3 16,2 2-3-16,-2 0 1 0,2 0 0 16,-2 0-1-16,2 0 1 0,-2 0 2 15,-1-1 3-15,1 4 6 0,0-2 2 16,2 1 4-16,-2 0 6 0,2-1-1 15,-2 1-2-15,0 3-3 0,2-4 0 16,-2 2-5-16,1 2-4 0,-1 0-4 16,2 1 1-16,-2 1-5 0,2-3 1 15,1 3-4-15,-1-1-1 0,2 1-2 16,-3-1 0-16,4 0 2 0,-1-2-1 16,-1 3 2-16,2-1 4 0,-1-1 1 15,1 1 0-15,-2-1 3 0,2-1 2 16,0 1-2-16,0-1 2 0,0 0-1 15,2 1 0-15,-2-3-1 0,1 3 0 16,-1-4-1-16,3 4-2 0,-1-1-1 16,0-2 0-16,-1 1-2 0,2-1-1 15,-1 2-2-15,1-2-3 0,-1-2 2 16,1 2 1-16,-1-2-1 0,1 1-1 16,-1-2 6-16,3-1 4 0,-1 3 2 15,0-3 2-15,1 0 1 0,2 0 2 16,-1-3-4-16,1 3-2 0,-1-1-4 15,3 1-2-15,-2 0-2 0,-1-3-2 16,2 3 1-16,-1-2 0 0,-3 0-3 16,3 0 2-16,-3 0-1 0,-1 1 1 15,1-2 1-15,-3 0-1 0,2 3 1 16,-3-2-2-16,2 1 1 0,-4 1 0 16,2 0-2-16,0 0-2 0,-3 0-1 15,2 1-8-15,-1 1-15 0,0-2-31 16,2 3-36-16,-3 0-71 0,2-2-190 15,1-1-164-15,-5-1-79 0,5 1-23 16,0 0 17-16,0 0 51 0</inkml:trace>
          <inkml:trace contextRef="#ctx0" brushRef="#br0" timeOffset="113396.47">10104 133 331 0,'3'3'413'0,"-1"-3"37"0,0 0-7 16,-1 0-67-16,-1 1-134 0,3-1-89 15,-2 0-55-15,1 0-36 0,0 0-19 16,-1-1-10-16,-1 1-3 0,3 0 0 16,-1-3 4-16,0 3 3 0,-1 0 4 15,1 0 4-15,-1 3 1 0,1-2 2 16,-2 1 2-16,0 2 3 0,2 0-3 15,-2 4-1-15,0-2-3 0,-2-1-4 16,2 4-5-16,-2 2-5 0,2 0-7 16,-3 1-9-16,2 1-4 0,1 2-5 15,-2-4-4-15,0 5 0 0,2-2-3 16,0-3 0-16,0 0-2 0,0-3-13 16,0-2-31-16,-3 1-72 0,3-7-195 15,0 0-150-15,0 0-79 0,0 0-30 16,0 0 7-16,-3-3 60 0</inkml:trace>
        </inkml:traceGroup>
      </inkml:traceGroup>
      <inkml:traceGroup>
        <inkml:annotationXML>
          <emma:emma xmlns:emma="http://www.w3.org/2003/04/emma" version="1.0">
            <emma:interpretation id="{30674308-F995-4A01-AF98-E15285A04661}" emma:medium="tactile" emma:mode="ink">
              <msink:context xmlns:msink="http://schemas.microsoft.com/ink/2010/main" type="line" rotatedBoundingBox="4383,2043 12635,2033 12636,2872 4384,2882"/>
            </emma:interpretation>
          </emma:emma>
        </inkml:annotationXML>
        <inkml:traceGroup>
          <inkml:annotationXML>
            <emma:emma xmlns:emma="http://www.w3.org/2003/04/emma" version="1.0">
              <emma:interpretation id="{F99248E8-B621-4D93-9563-0010C82A3048}" emma:medium="tactile" emma:mode="ink">
                <msink:context xmlns:msink="http://schemas.microsoft.com/ink/2010/main" type="inkWord" rotatedBoundingBox="4383,2209 4936,2208 4937,2811 4384,281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3601.15">3060 1206 216 0,'0'0'304'15,"0"0"25"-15,0 0 4 0,0 0-9 16,0 1-31-16,0-1-82 0,0 0-65 15,0 3-45-15,-2-3-20 0,2 0-11 16,0 0-5-16,0 0 1 0,0 0-3 16,0 0-4-16,0 0-6 0,0 0-10 15,0 0-8-15,0 0-4 0,2 0-3 16,-2 2-1-16,1 0 2 0,-1-2 4 16,2 2 6-16,-2-1 3 0,0 2 2 15,-2 1 3-15,2 0 3 0,0 1 2 16,-1-1 0-16,-1 0 0 0,2 2-3 15,-2 3 0-15,2-3-7 0,0 3-7 16,0 2-7-16,0-3-5 0,2 2-6 16,0 3-2-16,-1 1-6 0,3-1-2 15,-1 0-2-15,0 2-1 0,2-2 0 16,-2 1 3-16,2-3 1 0,2 1 2 16,-3 1 0-16,1-2 1 0,4-3-2 15,-4 1-3-15,3-1-3 0,-3-2 3 16,1-1 5-16,1 0 7 0,0-5 8 15,0 0 6-15,-1 0 7 0,2-5 0 16,0 0-4-16,0-1-8 0,1 0-6 16,-2-2-9-16,1-3-2 0,2 0-4 15,-1 0-2-15,0 0-1 0,1-3 1 16,1 0-2-16,-1-1 3 0,1 0-4 16,2-2 3-16,-2 2-2 0,-1 1-2 15,1-4 0-15,0 4 0 0,-2 1 0 16,-1-1 0-16,-1 3-1 0,-1 0 0 15,-3 1 0-15,3 3-4 0,-3 1-8 16,-1 3-13-16,-2 2-13 0,0 1-20 16,-2 1-26-16,2 2-31 0,-3 2-45 15,0-1-145-15,0 0-165 0,0-2-82 16,-2 2-30-16,2-4 6 0,0 3 36 16,0-3 145-16</inkml:trace>
          <inkml:trace contextRef="#ctx0" brushRef="#br0" timeOffset="74079.21">3229 1197 112 0,'-2'10'387'0,"2"0"49"15,-1 1 28-15,-1 2-25 0,1 0-126 16,1 0-109-16,-2-2-59 0,0 5-36 15,2-1-21-15,-3 3-11 0,1 0-9 16,-1 0-8-16,0 1-4 0,-2 5-3 16,0-3-1-16,0 2-3 0,-2 3-4 15,1 0-6-15,-1-2-6 0,-1 2-9 16,2-2-5-16,-2 4-7 0,-2-3-4 16,4-1-1-16,-2 2-3 0,2-6-3 15,-1 1-1-15,4-1 0 0,-2-5-3 16,2-3-1-16,0 0-15 0,0-3-20 15,3-2-30-15,0-4-52 0,3-1-128 16,-3-2-156-16,4-2-84 0,-2 0-33 16,3-2-1-16,0 0 38 0,1-2 123 15</inkml:trace>
          <inkml:trace contextRef="#ctx0" brushRef="#br0" timeOffset="75223.56">3487 1377 206 0,'1'0'387'0,"1"4"41"0,1-3-1 15,-1-1-29-15,-1 3-113 0,2-3-93 16,3 0-59-16,-3 0-35 0,2 0-24 16,0 0-16-16,2 0-11 0,-1-3-9 15,1 3-4-15,-1 0-4 0,1-1-1 16,-2 1-2-16,2 0-5 0,-1 0 2 16,-1 0 0-16,1 0 1 0,-2 0 2 15,0 1 4-15,2-1 4 0,-2 3 5 16,-1-1-1-16,-2 0 2 0,1 2 0 15,1-2 0-15,-3 4-4 0,2-1-3 16,-4 3 2-16,2 1 2 0,-3-1 5 16,1 3 3-16,-1 0 9 0,0-1 4 15,-3 0 3-15,3 0-4 0,-2 0-6 16,0 0-6-16,0-1-10 0,-1-3-10 16,1 0-8-16,0 0-4 0,0-3-6 15,-2 1 2-15,1 0-1 0,-1-1-1 16,1 1-1-16,-1 0 2 0,1 0-3 15,-1 3-1-15,-2-1-3 0,3 0 0 16,-1 1 2-16,2-1-1 0,-1 1 2 16,3 0 1-16,0 0 0 0,-1 1 0 15,4-4-1-15,0 3-2 0,0-1-3 16,0 0 2-16,4-2 4 0,-1 3 7 16,2-3 6-16,-1-3 4 0,5 4 5 15,-3-2 2-15,2-2 0 0,1 2-4 16,2-3-1-16,-1 0-4 0,0 0-2 15,0 0-3-15,-2 0-4 0,2 0-2 16,-3 0-4-16,-1 0-4 0,0 0-2 16,0 0-15-16,-2 0-28 0,-3 0-55 15,-1 0-103-15,0 0-254 0,-3 4-155 16,-3-1-66-16,4 2-15 0,-1 2 24 16,0-3 90-16</inkml:trace>
        </inkml:traceGroup>
        <inkml:traceGroup>
          <inkml:annotationXML>
            <emma:emma xmlns:emma="http://www.w3.org/2003/04/emma" version="1.0">
              <emma:interpretation id="{B67E0380-CAFA-409A-8F26-668AD1AFC33C}" emma:medium="tactile" emma:mode="ink">
                <msink:context xmlns:msink="http://schemas.microsoft.com/ink/2010/main" type="inkWord" rotatedBoundingBox="5491,2394 5628,2393 5629,2603 5492,260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6115.6">4181 1382 148 0,'-1'0'412'0,"-1"3"49"0,1-3 32 16,-1 0-18-16,2 0-141 0,-3 0-120 0,3 0-70 15,-3 0-46-15,3 0-26 16,0 0-15-16,-1 0-7 0,1 0 5 16,0 0 10-16,-2 2 12 0,2-2 8 15,-2 0 6-15,2 2 0 0,0-2-4 16,0 2-5-16,0-2-1 0,0 2-2 0,4 0 2 16,-3 1 0-16,2-1-6 15,2-1-4-15,-1 2-11 0,3-1-8 16,-1-2-15-16,4 0-10 0,-2 0-6 15,3 0-7-15,-2-2-6 0,1-1-3 0,0 2-1 16,-1 1 0-16,0-2-4 0,0-1-3 16,-3 3-17-16,0 0-28 15,-1 0-37-15,-1 3-51 0,-3-1-71 16,-1 2-188-16,-3-2-154 0,-2 5-72 16,0-3-13-16,-1 2 24 0,1 0 57 0,-2 1 178 15</inkml:trace>
          <inkml:trace contextRef="#ctx0" brushRef="#br0" timeOffset="76369.03">4168 1563 251 0,'4'1'456'15,"4"-1"63"-15,-3-1 48 0,1 1-1 16,1-3-178-16,-1 1-128 0,2 0-85 16,-1 2-57-16,3 0-41 0,-2 0-31 15,0-2-22-15,0 4-34 0,0-2-57 16,-2 0-152-16,-1 4-187 0,-2-1-113 16,-1 3-55-16,0 0-11 0,-1 3 29 15,1-1 138-15</inkml:trace>
        </inkml:traceGroup>
        <inkml:traceGroup>
          <inkml:annotationXML>
            <emma:emma xmlns:emma="http://www.w3.org/2003/04/emma" version="1.0">
              <emma:interpretation id="{9CF15EE6-F3CA-46A5-9265-37589F9E07BB}" emma:medium="tactile" emma:mode="ink">
                <msink:context xmlns:msink="http://schemas.microsoft.com/ink/2010/main" type="inkWord" rotatedBoundingBox="6150,2146 7314,2145 7315,2676 6151,267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79516.73">4877 1246 251 0,'-2'1'361'0,"2"2"27"15,-1-1-19-15,-1 0-48 0,2 0-108 16,-2 0-76-16,2 0-45 0,0 0-26 16,0 1-14-16,0-3-1 15,-1 0 2-15,1 2 8 0,-2-2 4 0,2 0 6 16,0 2 4-16,-1 0-1 0,-1 0-3 16,0 0-6-16,1 1 1 0,-1 1-4 15,1 0-4-15,-3 0-5 16,3 2-6-16,-1-2-6 0,-1 4-5 0,0-3-4 15,-2 1-1-15,2 2-1 0,0-1 3 16,1 4 3-16,-1-3 3 0,2 1 0 16,-3 1 1-16,4 3-1 0,-1-3-6 15,1 4-5-15,1-5-2 16,-1 4-6-16,4-2-4 0,-3 0 0 0,4 1-3 16,-2-4-2-16,2 2 4 0,2-4 4 15,0-1 1-15,-1-2 4 0,2 2 2 16,-1-5 0-16,-1-3-4 0,3 1-5 15,-1-2-5-15,1 0-3 0,-3-2-3 16,2-4 0-16,-2 2-4 0,2 0-1 16,-2-3 0-16,1 1 2 0,-2-3-2 15,0 3 0-15,-1-3 1 0,-2 0-1 16,1-2 1-16,-1 2 0 0,-1-1-2 16,1-1 2-16,-2 0-1 0,0 0-1 15,-2 2 0-15,1 1 0 0,-1 2-1 16,-3-1-1-16,2 0 2 0,-2 3-2 15,0 1 0-15,2-1-3 0,-2 4-8 16,1 0-13-16,0 2-9 0,-2-1-13 16,3 6-11-16,2-1-13 0,-1 2-11 15,0 0-6-15,-1 4-8 0,3-3-5 16,-1 3-10-16,-1 3-11 0,0-3-22 16,2 3-47-16,0-4-76 0,0 2-64 15,0 0-41-15,2 3-12 0,1-5 10 16,0-1 57-16,-1 3 95 0,4-3 97 15,-1 1 115-15,-2-3 162 0,2 2 108 16,0 0 63-16,-1 1 37 16,-2-1 14-16,1 3-24 0,1-3-97 15,-3 2-59-15,-1 1-33 0,0 0-19 16,2-2-17-16,-1 4-12 0,-1 0-11 0,0 0-7 16,2 1-9-16,0 1-10 0,-1 2-8 15,2 0-6-15,-1-1-9 16,2 1-4-16,-1-3-4 0,1 2 2 0,1-4 2 15,-1-1 4-15,1-3 4 0,0-5-2 16,2 2-5-16,-1-7-8 0,3 0-10 16,-1-5-7-16,-1 0-8 15,-1-1-7-15,0-1-4 0,-1 0-3 16,-1 3-13-16,-1 0-24 0,-1 2-32 16,0-1-38-16,-2 4-56 0,0 0-131 0,0 3-193 15,-4-2-101-15,4 2-32 0,-3 2 4 16,-1 2 36-16,-1 1 119 15</inkml:trace>
          <inkml:trace contextRef="#ctx0" brushRef="#br0" timeOffset="80092.22">5198 1444 145 0,'0'-2'436'16,"0"0"62"-16,3 0 39 0,-3 0 16 0,0-3-167 16,3 5-140-16,-3-4-84 0,3 2-53 15,1 2-29-15,-1-2-15 0,2-1-12 16,0 3-4-16,1 0-2 16,0 3-1-16,-1-1-1 15,4 0-5-15,-4 2-3 0,0 1-4 0,1 1-3 0,-1-2-8 16,-1 3-1-16,-3 1-5 15,2-2-4-15,-3-1 1 0,0 1 4 0,-1 0 3 16,-2 0 5-16,-1-2 5 16,-1 1 8-16,-1-1 2 0,1 1 4 15,-3 1-1-15,-1 1 0 0,1-2-5 0,0 2 0 16,1 1-6-16,-1 0-5 16,2 1-7-16,2 2-2 0,1 0-8 15,-1-2-2-15,4 3-5 0,0-2-1 16,0 0-2-16,4 1 0 0,0-3-1 15,2-1 0-15,1-1-1 0,-1-3 2 0,1 2-1 16,-1-2-14-16,2-3-40 16,-2 1-60-16,2-2-168 0,-3 1-207 15,-2 0-128-15,2 0-50 0,0 0-1 16,0-3 40-16,-2 3 158 0</inkml:trace>
          <inkml:trace contextRef="#ctx0" brushRef="#br0" timeOffset="80957.78">5461 1161 161 0,'-2'-2'400'0,"1"-1"47"15,1 2 25-15,0-2-27 0,0 2-136 16,0 1-104-16,0 0-57 0,1-3-29 16,1 3-15-16,-1 0-9 0,1-2 1 15,1 2-1-15,1-2 4 0,-2 1 5 16,1-2 6-16,2 3 2 0,-2-2-1 16,2 0-6-16,0 0-11 0,3 2-12 15,-1 0-15-15,0 0-16 0,3 0-18 16,-1 2-12-16,3 0-6 0,0 0-7 15,-1 1 0-15,0 0-5 0,-1-1 1 16,2 2 0-16,-4 0-1 0,2-1-1 0,-3 4-1 16,-1-3 1-16,-1 0-1 15,-2 2 4-15,-1-1 2 0,-1 1 3 16,-2 0 4-16,-2 3 7 0,-1-3 4 16,-1 2 7-16,-3 3 3 0,2-3 0 15,-4 3 0-15,1 1-3 0,1 1-6 16,-2-1-3-16,1 1-3 0,-1 2-5 15,-1-3-3-15,0 4-2 0,3-4-3 0,-2 3-2 16,2-3-2-16,1 1-1 16,0 2 0-16,1-2-1 0,1 0-1 15,4 1-1-15,-3-3-1 0,3 1 0 16,1-1 0-16,0-2 0 0,1 0-1 16,3-3 3-16,-3 0-1 0,4-2 1 0,1 0 0 15,-1-2 0-15,4 0 1 16,-2-2-1-16,2 0 2 0,0-2 0 15,-1 0-1-15,0 2-1 0,1 0-9 16,-1-1-34-16,0 1-57 0,-2 0-90 0,-1 1-211 16,-2 1-186-16,-1 3-104 0,3-4-25 15,1 3 30-15,0 1 69 16,2-3 203-16</inkml:trace>
          <inkml:trace contextRef="#ctx0" brushRef="#br0" timeOffset="81739.7">5906 1327 184 0,'0'-4'416'15,"0"2"58"-15,0 0 32 0,-1 2-33 16,1-1-124-16,-2-2-112 0,0 3-73 15,2 0-48-15,-3-2-31 0,3 2-24 16,-3-2-13-16,1 2-14 0,-1-2-7 0,1 1-2 16,-1-2 0-16,0 0-2 15,-2 1 3-15,3-2 1 0,-2 4-2 16,-2-2 1-16,1 0-2 0,0 0 0 16,0 2 0-16,-1 2-5 0,-1 0 2 15,3 0-2-15,-4-1-1 0,5 7-2 0,-2-4 1 16,2 2-4-16,0 0-2 0,1 3-4 15,0-3-1-15,2 3-3 0,0 1 0 16,2-3-2-16,0 1 1 16,-1-1 4-16,2 3 4 0,2-4 0 15,-1 1 4-15,1-1 0 0,0 1 0 0,-2-3-2 16,2-1-3-16,0 0-2 0,2-1 4 16,-3 0 3-16,1-2 4 15,0 0 7-15,2 0 6 0,-2 0 4 16,0 0 0-16,3 0-2 0,-3 2 2 15,3 0-2-15,-1-2-2 0,2 5 0 0,-1-1-4 16,-2 0-2-16,2 2-4 16,0 1-6-16,-1 1-4 0,0-1-4 15,-2 4-2-15,1-4 1 0,-2 0 5 16,-1 4 0-16,-1-5 3 0,-1 2 3 16,-1-1 1-16,0-2-1 0,-1 2-4 0,-3 0-2 15,1-3-2-15,0 0-2 0,-2-2-2 16,-1 3-2-16,-2-4-3 0,0 1 0 15,-2-2 0-15,2-2 0 16,-3 1 0-16,0 1 0 0,3-3 0 16,-1 1-3-16,1 2-5 0,-1 2-18 0,0-2-29 15,3 3-42-15,0-2-71 0,-1 1-211 16,-1 1-180-16,0 1-83 0,1-1-24 16,0 3 16-16,2-4 52 15,0-1 207-15</inkml:trace>
        </inkml:traceGroup>
        <inkml:traceGroup>
          <inkml:annotationXML>
            <emma:emma xmlns:emma="http://www.w3.org/2003/04/emma" version="1.0">
              <emma:interpretation id="{14BA05AC-0A31-41FA-A763-1FDBC516E89D}" emma:medium="tactile" emma:mode="ink">
                <msink:context xmlns:msink="http://schemas.microsoft.com/ink/2010/main" type="inkWord" rotatedBoundingBox="8177,2259 8335,2258 8336,2527 8178,252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82858.92">6850 1423 336 0,'4'-5'495'0,"1"1"66"16,-2 0 52-16,2 0-28 0,-1-1-173 15,5-1-111-15,-3 2-79 0,2-2-51 16,4 2-45-16,-2 0-39 0,3-3-30 16,-2 3-21-16,3 0-15 0,-3 1-29 15,1 3-61-15,-4 0-126 0,-1 3-248 16,0 1-136-16,-4 0-77 0,0 3-22 16,-1 1 31-16,-1 0 113 0</inkml:trace>
          <inkml:trace contextRef="#ctx0" brushRef="#br0" timeOffset="82635.62">6921 1265 42 0,'1'-5'337'0,"-1"1"57"0,0 2 13 0,0-2-16 15,0 4-45-15,0-3-98 16,0 3-72-16,0 0-44 0,0 0-27 0,0 0-16 16,0 0-8-16,0 0-8 15,0 3-1-15,0-1 1 0,0 0 2 16,0 0 0-16,0 0 0 0,0 0-1 16,0 3 0-16,0 1-3 0,-3-2-1 15,3 3 4-15,0-2-1 0,0 4 3 16,-1 0-1-16,-1 1-2 0,2 2-1 0,0 1-10 15,0 2-9-15,0 0-12 0,0 2-12 16,0 0-9-16,0-1-9 0,0 2-6 16,0-3 0-16,0-1-3 0,0-3-2 15,0 0 0-15,0-3-7 16,0-2-22-16,0-1-41 0,0-1-48 0,-2 0-70 16,-1-4-166-16,0 0-184 0,-2-4-80 15,2 1-16-15,-3-1 23 16,1 1 60-16,0-2 156 0</inkml:trace>
        </inkml:traceGroup>
        <inkml:traceGroup>
          <inkml:annotationXML>
            <emma:emma xmlns:emma="http://www.w3.org/2003/04/emma" version="1.0">
              <emma:interpretation id="{71DED6AC-8F22-47BA-B4C3-7898665F7EAC}" emma:medium="tactile" emma:mode="ink">
                <msink:context xmlns:msink="http://schemas.microsoft.com/ink/2010/main" type="inkWord" rotatedBoundingBox="8782,2038 10259,2036 10260,2854 8783,2856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84391.98">7485 1045 74 0,'0'-3'337'0,"0"2"57"0,0 1 7 15,2-2-18-15,-2 2-53 0,2 0-93 16,-2 0-62-16,1-3-42 0,-1 3-23 16,2-1-16-16,-1 1-8 0,1 0-10 15,-2-3-11-15,2 1-8 0,-1 0-7 16,1 2-9-16,-1 0-5 0,-1-2-5 16,0 2 0-16,2 0-1 0,-2 0 4 15,0 0 4-15,0 2 3 0,0-2 1 16,0 2 0-16,0 3-4 0,0-1-5 15,-2-1-7-15,2 4-6 0,0 0-4 16,-1 1-2-16,-1-1 1 0,1 5-1 16,-1-2 6-16,2 2 5 0,-2 2 1 15,2-1 0-15,-1 3 1 0,-1 2-5 16,1 1-5-16,-1-3-5 0,0 6-4 16,1-2-3-16,-1 2 0 0,1-1 3 15,-1 1 1-15,-1 0 3 0,0-3 1 16,1 2 1-16,2-4-1 0,-3 0-5 15,2-3 0-15,-1 1-2 0,2-2-1 16,-2-2 3-16,1 1-1 0,1-3 2 16,-2 2-1-16,2-3 6 0,0 0 6 15,0-1 5-15,-1-1 5 0,-1 0 1 16,2 0 3-16,-2-3-6 0,2 1-7 16,0 0-7-16,0-1-7 0,0-3-2 15,2 0-2-15,0 0-1 0,-1-3-1 16,-1 1 1-16,3-4 1 0,1 2-1 15,-1-4-1-15,0-1-1 0,5-1 2 16,-4-3 0-16,1 0-1 0,0 0 1 16,1 0 1-16,-1 3 1 0,2-3-2 15,-1 3 4-15,2-1-2 0,-2 0 0 16,2 3 2-16,0-2 5 0,0 3 1 16,0 0 7-16,1 3 7 0,-1 3 5 15,2-2 3-15,-2 6-1 0,5-2-3 16,-4 3-4-16,1 3-8 0,0 0-7 15,-1 1-4-15,2 2-3 0,-3-1 0 16,-2 0-1-16,2-2 2 0,-3 2-1 16,0 0 1-16,-2-3 1 0,2 3 3 15,-4-3 3-15,-1 2 1 0,0-2 1 16,-1 1 0-16,-4-1 1 0,2 1-3 16,-2-1-3-16,-1 0-2 0,-1 1 0 15,-1-3 0-15,0 1 0 0,-1-2 0 16,0-1 1-16,0 2 0 0,3-4-3 15,-2 3-2-15,2-3-1 0,-4 0-2 16,4 1 0-16,0-1 0 0,-1 0 0 16,2 0 0-16,0-1-2 0,1 1 2 15,-4-3-2-15,5 3-1 0,-2-4-6 16,2 2-10-16,0 0-24 0,1 1-26 16,0-2-43-16,-1 3-57 0,2 0-92 15,-3-2-202-15,-1 2-141 0,2 2-58 16,2 1-5-16,-4 0 34 0,4 3 81 15</inkml:trace>
          <inkml:trace contextRef="#ctx0" brushRef="#br0" timeOffset="85278.79">7869 1442 185 0,'0'-2'421'0,"0"2"57"0,0 0 29 16,-2-2-23-16,2 0-130 0,0-1-106 15,0 1-71-15,-1 2-49 0,1 0-33 16,0-2-22-16,1 2-18 0,-1 0-11 16,0 2-5-16,2-2-2 0,1 0 5 15,1 2 7-15,-3 1 2 0,5-1 1 16,-3 0-1-16,2 0 0 0,0 2-4 15,0 0-6-15,1 0-9 0,1 1-5 16,-1 1-7-16,2 1-7 0,0 1-5 16,-4-2-3-16,1 1 0 0,-2-1-2 15,-1 0 2-15,0-2-3 0,-2 1 2 16,-2-1-1-16,-1 0-1 0,-2 0 1 16,0 0-1-16,0 0-2 0,-4 1 1 15,1 0-1-15,0-4 0 0,0 3 0 16,0 3-1-16,-2-5 1 0,3 4 1 15,0 1 6-15,1-2 0 0,1 3 4 16,2 0-1-16,0-2 3 0,1 0-3 16,2 1-1-16,2-1 0 0,1 2 4 15,0-4 5-15,0 1 7 0,2-1 2 16,0 1 2-16,2-1-2 0,0 0-3 16,-1-2-7-16,1 0-5 0,-1 3-18 15,-1-1-49-15,0 0-95 0,-3-2-260 16,-1 2-156-16,-1-4-85 0,0 6-39 15,0 1 18-15,-3-3 80 0</inkml:trace>
          <inkml:trace contextRef="#ctx0" brushRef="#br0" timeOffset="86250.41">8191 1155 189 0,'0'0'434'16,"4"0"49"-16,-3 0 32 0,3 0-21 0,0 0-162 16,1 0-118-16,0 0-72 0,2-3-40 15,1 3-22-15,-2-1-16 0,1 1-10 16,2 1-6-16,-3 2 0 16,0-2 8-16,1 2 9 0,-2-1 4 15,0 3 7-15,0 1 2 0,-3-2-5 0,1 5-6 16,0-3-7-16,-3 1-8 0,2 1-4 15,-2 0-5-15,-2-2 1 0,1 2-4 16,-2 1-3-16,-1-3-5 16,-1 1-6-16,0 1-7 0,-2-1-4 0,1-1-4 15,-2 1 0-15,0 1 0 0,-3 0 3 16,3-2 3-16,-2 5 0 0,1-3 4 16,-1 5-2-16,1 0-3 0,-1 0-3 15,4-1-5-15,-1 0-2 16,4 1-5-16,-2 2-1 0,4-5-1 0,1 3-2 15,1-2 3-15,2-1-1 0,1-1 0 16,1 0 2-16,-1-3 0 0,4 0 2 16,-1 0-2-16,2-3 1 15,-1-2 0-15,3-1-2 0,-1 0-14 0,-2 0-37 16,4-1-54-16,-5-2-92 0,1 3-232 16,-3 0-158-16,0 0-78 0,-1 0-12 15,1 3 27-15,1-6 79 0</inkml:trace>
          <inkml:trace contextRef="#ctx0" brushRef="#br0" timeOffset="86921.91">8440 1372 376 0,'0'5'494'16,"0"0"51"-16,0 4 37 0,-2 1-62 15,2 3-187-15,0 2-114 0,-1 2-66 16,1 2-46-16,0 2-30 0,0 2-21 0,0 2-14 16,1 4-9-16,-1-3-5 0,0 2-4 15,-1 2-5-15,1-3-7 16,-2 0-2-16,2-1 0 0,-1-3-3 15,1-4 0-15,-4 0 1 0,4-2-2 16,-1-4-1-16,-1-3-1 0,2-3-3 16,-2-1-2-16,2-4 0 0,0-4 0 15,0-2-2-15,0-2 1 0,0-3 1 16,0-4 1-16,2-1 0 0,0-2 0 16,-1-4 0-16,4-2 0 0,0-3 0 15,0 0 0-15,1-6 1 0,1 3 0 16,2-2 0-16,-1 3 0 0,-2-3 1 15,4 3-1-15,-2-1 0 0,1 5 0 16,-1 0-1-16,2 1 0 0,0 4 1 0,-2 0-1 16,-1 6 0-16,3 0 0 0,-4 1 0 15,2 2 0-15,-1 3 0 16,-1 1 0-16,2 1 2 0,-4 4-2 16,1 0 0-16,0 4 0 0,0-1 0 15,-2 1 1-15,0 2 1 0,1-1 0 0,-3 3-1 16,1-2-1-16,-1 5 2 0,-1-4-2 15,0 1 2-15,0 2 1 16,-3-1-1-16,2 0 0 0,-4-2 0 16,0 4 1-16,0-2-3 0,-1-3 0 15,-1 2 1-15,-2-1 0 0,3-1-1 0,-1-1 1 16,-1 1-1-16,0-1 0 16,0-2 0-16,1 1-1 0,-1 0-1 15,1-1-2-15,2 2-14 0,2-2-23 16,-2 0-38-16,4 1-58 0,-3-2-152 15,1 0-169-15,3-2-93 0,0 0-31 0,0 0 11 16,0 0 41-16,0 0 142 0</inkml:trace>
          <inkml:trace contextRef="#ctx0" brushRef="#br0" timeOffset="87272.62">8742 1418 405 0,'2'-1'517'16,"-1"-2"50"-16,1 3 37 0,0 0-66 15,1 0-174-15,0 3-106 0,0-2-53 16,2 6-30-16,0-1-25 0,2 3-24 16,1 1-23-16,0 3-26 0,1 0-22 15,0 0-20-15,-1 0-15 0,1-1-9 16,-2 0-3-16,-1 1-6 0,-1-3-8 16,2-1-25-16,-6 2-42 0,2-5-59 0,-3-1-117 15,-3-1-214-15,0-3-136 16,-2-1-55-16,3 3-2 0,-2-6 36 15,0 2 107-15</inkml:trace>
          <inkml:trace contextRef="#ctx0" brushRef="#br0" timeOffset="87521.96">8758 1576 165 0,'5'-5'465'0,"0"-2"72"0,1-1 55 16,0 0 34-16,1-3-166 0,1 0-133 16,1-1-87-16,1-3-62 0,1 2-43 15,0-1-38-15,0-1-31 0,2-2-27 16,1 2-20-16,-3-1-16 0,2 0-19 16,-2 0-31-16,-1 5-42 0,-4 0-61 15,-3 1-162-15,1 3-193 0,-6 1-90 16,0 4-29-16,2 2 11 0,-5 0 47 15,2 2 158-15</inkml:trace>
        </inkml:traceGroup>
        <inkml:traceGroup>
          <inkml:annotationXML>
            <emma:emma xmlns:emma="http://www.w3.org/2003/04/emma" version="1.0">
              <emma:interpretation id="{D9505D75-A251-4D39-8846-7E6DA4D6C833}" emma:medium="tactile" emma:mode="ink">
                <msink:context xmlns:msink="http://schemas.microsoft.com/ink/2010/main" type="inkWord" rotatedBoundingBox="10791,2079 12635,2077 12636,2872 10792,2874"/>
              </emma:interpretation>
            </emma:emma>
          </inkml:annotationXML>
          <inkml:trace contextRef="#ctx0" brushRef="#br0" timeOffset="114721.53">10128 1174 164 0,'0'0'336'0,"1"0"38"16,1-2-17-16,-2 2-34 0,1 0-93 15,1 0-75-15,-2 0-45 0,2 0-27 16,-1 0-11-16,-1 0-1 0,4 0 0 16,-4 0 1-16,1 0-3 0,-1 0-1 15,2 0-2-15,-2 0-6 0,1 0-4 16,-1 0-5-16,0 0-1 0,0 0-5 15,-1 2-6-15,1-2-5 0,-2 0-2 16,1 0-6-16,1 0-2 0,-4-2-4 16,4 2-3-16,-3 0-3 0,1 0 1 15,-1-2-3-15,0 2 0 0,-2 0 2 16,4 0-2-16,-4 0-3 0,1 0 1 16,-3 0 1-16,2 0-2 0,2 0 1 15,-2 0-1-15,0 0 1 0,0 0-1 16,2 2 1-16,-2-2-6 0,1 2 1 15,-4 2-3-15,3 0 0 0,0 1-2 16,1 0 0-16,-3 0 0 0,2 2 0 16,1-1 0-16,-3 0 0 0,1 2 0 15,0 1 0-15,-1-1 0 0,2 3 0 16,1-1 0-16,-3 3 0 0,1-2 1 16,0 0-1-16,1 3 0 0,0-2 2 15,0 3-2-15,1-2 0 0,0 2 0 16,1-4 2-16,0 3-2 0,1-1 0 15,2 0 0-15,-1-3 0 0,-1 3-2 16,4-4 2-16,-1-1-3 0,1 0 6 16,1-1 2-16,0-1 8 0,1-1 3 15,0 1 7-15,1-2 2 0,2 0 3 16,0-2 0-16,0 2-1 0,-1-2-4 16,0 1-1-16,1-3-4 0,-1 1-3 15,-1 2-2-15,1-1-2 0,1-2-5 16,-4 2-2-16,0-2 0 0,0 0-2 15,0 0-1-15,1 0-1 0,-3 0 2 16,1 2-2-16,-1-2-3 0,1 0-16 16,0 0-24-16,-1 3-53 0,-1-2-152 15,0-1-186-15,0 0-105 0,0 0-44 16,0 0-2-16,0 0 35 0,0 0 144 16</inkml:trace>
          <inkml:trace contextRef="#ctx0" brushRef="#br0" timeOffset="115396.55">10222 1431 133 0,'1'-2'384'0,"1"0"44"0,-1 0 26 0,1 0-33 15,0-1-122-15,-1 3-101 0,2-2-62 16,-1 2-37-16,1 0-20 0,-1 0-10 16,0 2-8-16,-1-2-1 0,3 3 1 15,0-1 1-15,-1 0-1 0,-2 0 2 16,4 0-1-16,-2 3-1 0,1-1-5 16,1-2-2-16,-4 2-4 0,4 3-5 15,-3-3-6-15,1 2-3 16,-2-2-2-16,1 1-1 0,-2 1-1 15,0-1 3-15,-2-2 3 0,1 1-2 0,-1 0 0 16,-1 4-3-16,0-5-2 0,0 0-7 16,-4 1-4-16,2 2-3 0,0-2-7 15,-1 0-3-15,-1 3-2 0,0-1-2 16,1 0-1-16,-1 3 0 0,2-3-2 16,-1 3 0-16,1 2 0 0,-1-3 0 15,5-1 0-15,-3 5 0 0,1-6 0 16,3 2-2-16,0-1 1 0,0-1 0 15,3-2 1-15,1 1-3 0,-3-1 3 16,3 0 0-16,1-2 0 0,0-2 0 16,0 0 1-16,0 0 1 0,1 0-1 15,-1 0-4-15,0 0-23 0,0 0-37 16,1 2-53-16,-2-2-137 0,0 1-203 16,-3 4-114-16,2-2-43 0,-1 1 7 15,3 0 32-15,-2 3 123 16</inkml:trace>
          <inkml:trace contextRef="#ctx0" brushRef="#br0" timeOffset="116843.32">10563 1089 173 0,'0'-2'402'0,"0"2"46"0,0-3 27 15,0 3-42-15,0 0-145 0,0 0-111 16,2-1-67-16,-2 1-43 0,2 0-28 16,-2 0-19-16,1 0-8 0,1 1-6 15,-1-1-3-15,1 0-3 0,0 3 3 16,-1-3 2-16,2 0 4 0,-3 0 4 16,2 0 8-16,0-3 4 0,-1 3 3 15,-1 0 0-15,2 0-2 0,-2 0-2 16,2 0-8-16,-2 0-3 0,0 0-6 15,0 0-2-15,0-1-4 0,0 1-1 16,1 0 0-16,-1 0 0 0,0 0 1 16,0-2 2-16,0 2 2 0,0 0 4 15,0 0 5-15,0-2 1 0,0 2 2 16,-1 0 3-16,1 0-2 0,0 0-5 16,0 0-3-16,0 0-3 0,0 0-1 15,1-3 7-15,-1 3 5 0,0-1 8 16,3 1 8-16,-3-3 10 0,4 3 7 0,-4-1 2 15,1 1 2-15,2 0-1 0,-1-3-3 16,-2 3-5-16,4 0-4 0,0-2-5 16,-3 2-9-16,2 0-5 15,2 0-5-15,0 2-5 0,-2-2-2 0,4 3-5 16,-1-3 1-16,-1 4-3 0,2-3 0 16,0 4-1-16,-1-3-1 0,1-1-1 15,-1 4 0-15,1-1 0 0,-2-1-1 16,2 1 1-16,-2 3 0 0,0-3 2 15,-1 0-1-15,0 0 0 0,1 1 1 16,-2 0-1-16,0 0 1 0,-1-1 6 16,-1 1 8-16,1-2 5 0,-2 2 6 15,0 0 7-15,-2 0 5 0,-1 0 2 16,-2 1-2-16,2 0 0 16,-2 1 2-16,-1-1-1 0,-2 1-2 0,-1 1-4 15,2 0-1-15,-1 2-9 0,2-1-2 16,-3 1-8-16,1 1-10 0,-1 0-5 15,1-1-5-15,0 1-1 0,2-1 0 16,-2 2 2-16,1-1 7 0,-3 0 4 16,2-1 2-16,-1 1 1 0,1 0-1 15,0-1-2-15,-1 0-6 0,1 1-1 16,2-3 0-16,-1 1-1 0,1-1 0 16,1-1 0-16,0-1 1 0,-1 3 1 15,3-3-1-15,2 1-1 0,-3-3 1 16,3 2-2-16,-1-2 2 0,2 1-2 15,0-1 2-15,0 0-1 0,2 0 0 16,-1 1 0-16,1-4 1 0,0 3 0 16,1-1 3-16,3-1 4 0,-2 1 1 15,1-2 6-15,2-1 3 0,1 0 3 16,0 0 1-16,2 0 0 0,0-1-2 16,1-2 1-16,-1 1-3 0,3 2-3 15,-1-3-4-15,1 2-2 0,-1 1-3 16,0-3-3-16,-3 3-1 0,1 0-1 15,-2 0 0-15,-1 0 0 0,-2 3-1 16,0-3-14-16,0 0-24 0,-2 0-42 16,1 1-58-16,-4-1-101 0,-4 0-226 15,4 0-142-15,-3 0-64 0,2 0-5 16,1 0 32-16,0 0 89 0</inkml:trace>
          <inkml:trace contextRef="#ctx0" brushRef="#br0" timeOffset="117692.76">10834 1345 146 0,'1'4'406'15,"-1"5"45"-15,0-4 33 0,0 4-34 16,0 4-133-16,-1-3-110 0,-1 5-65 15,2 0-36-15,0 2-27 0,0 2-8 16,-1 0-10-16,1 0-8 0,-2 0-7 16,2 4-6-16,-3-4-5 0,3 3-1 15,0-2-5-15,0 3 0 0,0-5 5 16,-1 0 0-16,1 1 0 0,0-2-3 16,0 2-7-16,0-6-5 0,0 2-7 15,-2-2-4-15,2-3-1 0,0-1-2 16,-1-3-2-16,1-2-1 0,0-2 1 15,0 1-3-15,0-6-2 0,1-3 0 16,-1 0 1-16,3-5 0 0,0-2 0 16,0-4 1-16,0-2 0 0,2-3 1 15,0 0 1-15,2-6-2 0,1 1 4 0,-2-1-4 16,3-1 2-16,-1-1-1 16,0 2 0-16,0-2 3 0,0 0 2 15,0 2 2-15,2 1 0 0,-2 3 0 0,-2 1 3 16,0 2-4-16,-1 2-2 15,2 3-3-15,0 1 0 0,-2 2 2 16,0 3-3-16,0-1 2 0,0 4 1 16,-4-1 3-16,4 5 5 0,-2 2 3 15,0-1 4-15,1 4 0 0,-1 2 1 16,1 0 4-16,-1 3 0 0,1 1-3 0,-3-1 0 16,2 3-3-16,1-1-2 15,-3 1-5-15,2-1 0 0,-1 1 0 0,0-2 1 16,-1 1 2-16,-1-1 2 15,0 0 1-15,0-1-3 0,-1 2 1 16,-3-5-2-16,1 4 1 0,2-4-5 16,-3 0 0-16,0 1-4 0,-1-1 0 15,-1-2-3-15,-1 1 0 0,3 1-2 0,-3 0 0 16,-1-2 0-16,3 2-2 0,-3-2 1 16,2 3 0-16,2-2-1 15,-3 2 0-15,2-2-2 0,0 1-11 16,1-3-14-16,0 3-22 0,1-2-21 15,2-2-29-15,-3 3-27 0,4-3-34 0,-3-3-78 16,0 3-128-16,3 0-117 0,0 0-48 16,0 0-6-16,0 0 25 0,0 0 81 15</inkml:trace>
          <inkml:trace contextRef="#ctx0" brushRef="#br0" timeOffset="118936.68">11155 1366 223 0,'0'-3'403'15,"3"3"52"-15,-3 0-2 0,0 0-24 16,0 0-109-16,0 3-96 0,0-3-66 16,0 2-42-16,0 0-25 0,0-2-16 15,2 2-12-15,-2-2-8 0,0 5 0 16,0-5-2-16,0 4 3 0,0-3 2 15,0 2 0-15,0-1 6 0,0 2-1 16,0 0-2-16,-2 1-4 0,2 1-2 16,-1 1-9-16,-1 0-7 0,2 2-10 15,0 0-8-15,0 2-2 0,0-3-4 16,0 2 1-16,3 1-2 0,-3-3 0 16,4 0 0-16,-3 1-1 0,3-3-4 15,0-1-2-15,0-1 1 0,0-1 3 16,0-3-1-16,2 0 3 0,-2-3-1 15,3 1 2-15,-2-2-3 0,1 0-3 16,1-2 0-16,-3 1-2 0,1-2-3 16,3 0-1-16,-2 0 2 0,1-2-3 0,-3 1 1 15,1-1-1-15,0 1 0 16,2-1 0-16,-3 1-1 0,1 0 1 16,-1 0-1-16,0-1 1 0,-1 2-1 15,0-1 0-15,0 0 2 0,1 1-1 16,-3 0-1-16,1 3 1 0,-1 0 1 15,1 0-2-15,0 0 4 0,-2 2 2 16,1 2 4-16,-1 0 2 0,0 0 4 16,-1 2 5-16,1 0 7 0,-2 2 1 15,0 1 6-15,2-1 2 0,-3 4 0 16,3-1-1-16,-3-2-5 0,1 4-4 16,-1 0-4-16,0 0 2 0,0 0-2 15,-2 2 2-15,2 2 0 0,-5-1-1 16,3 3-3-16,-3-1-4 0,2 2-3 15,-2 1-1-15,0-3-3 0,-1 4-2 16,-1 0 0-16,0 1 0 0,1 0-2 16,-4 2-4-16,2-2 1 0,0 1-2 15,-1 2-1-15,0-3 0 0,2-1 0 16,-1 1 0-16,1-1 0 0,2 0 0 16,-1-4-1-16,1 1-1 0,3-2 1 0,1-2 0 15,0-3-2-15,1 0-2 16,2-1-12-16,-1-5-20 0,0 0-29 15,4 1-54-15,0-6-73 0,-2 1-182 16,0 2-193-16,-2-6-101 0,0 1-28 16,2 1 17-16,-3-2 55 0,2 2 177 15</inkml:trace>
          <inkml:trace contextRef="#ctx0" brushRef="#br0" timeOffset="88575.65">9464 1442 400 0,'0'-2'481'0,"0"0"55"0,4 0 28 16,-3 2-45-16,2-3-139 0,2 1-87 0,0 0-49 15,4 0-41-15,-1-2-37 16,2 1-39-16,0 0-35 0,1-1-31 15,1-3-20-15,-1 2-20 0,1 4-36 16,-3-4-73-16,1 5-185 0,-4 0-212 16,-1 3-131-16,0-1-70 0,-4 4-9 15,2-2 48-15,-1 3 168 0</inkml:trace>
          <inkml:trace contextRef="#ctx0" brushRef="#br0" timeOffset="88358.32">9525 1305 314 0,'0'-3'386'16,"0"1"16"-16,0-1-6 0,0 2-19 15,0 1-91-15,0 0-81 0,0 0-51 16,0 0-34-16,0 0-22 15,0 0-18-15,0 0-14 0,0 0-10 0,0 0-3 16,2 0-2-16,-2 0 7 0,0 0 7 16,0 0 8-16,0 0 7 0,1 0 4 15,-1 0 6-15,0 1 1 0,2 2 3 16,1 2 0-16,-3-1-2 0,1 2-2 16,-1 2-1-16,0 5-6 0,3 0-7 15,-3 4-11-15,2-1-10 0,0 3-10 16,-2 0-10-16,1 3-9 0,-1-3-10 15,2 0-3-15,-2 0-6 16,1-2-3-16,-1-3-4 0,0 1 0 16,-1-4-13-16,-1-1-27 0,1-1-41 0,-1-2-52 15,0-4-67-15,-2 0-136 0,-1-6-173 16,0 2-108-16,2-7-35 0,0 3 15 16,-2-2 49-16,2-1 126 15</inkml:trace>
        </inkml:traceGroup>
      </inkml:traceGroup>
    </inkml:traceGroup>
    <inkml:traceGroup>
      <inkml:annotationXML>
        <emma:emma xmlns:emma="http://www.w3.org/2003/04/emma" version="1.0">
          <emma:interpretation id="{6115ACB2-258B-4A56-8B22-F41E97B47BAB}" emma:medium="tactile" emma:mode="ink">
            <msink:context xmlns:msink="http://schemas.microsoft.com/ink/2010/main" type="paragraph" rotatedBoundingBox="4445,3244 12877,3386 12860,4369 4428,42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463879F-E7D3-4160-A95B-C662ED4365CF}" emma:medium="tactile" emma:mode="ink">
              <msink:context xmlns:msink="http://schemas.microsoft.com/ink/2010/main" type="inkBullet" rotatedBoundingBox="4440,3532 4752,3538 4743,4118 4430,4113"/>
            </emma:interpretation>
          </emma:emma>
        </inkml:annotationXML>
        <inkml:trace contextRef="#ctx0" brushRef="#br0" timeOffset="120555.93">3122 2523 216 0,'-1'0'250'0,"1"-2"12"0,0 2 7 16,0 0-7-16,0 0-16 0,0 0-43 15,0 0-38-15,0 0-30 0,0 2-26 16,0-2-19-16,1 0-18 0,-1 2-13 15,0-2-13-15,0 0-9 0,2 2-6 16,-1-2-6-16,-1 0-5 0,0 3 1 16,0-1 2-16,2-2 6 0,-2 2 8 15,0-1 9-15,0 2 8 16,0-3 5-16,0 4-2 0,-2-2-1 0,2 2-4 16,-3 1-2-16,2-1-4 0,-1 2-4 15,0-2 2-15,-1 4-2 0,3-1-4 16,-2 1-5-16,1 3-5 0,1-2-7 15,0 1-4-15,0 3-5 0,0-3-5 16,0 5-3-16,0-3 2 0,1 1 4 16,-1 2 4-16,2 0 5 0,1-4 5 15,-1 1 4-15,1 0 0 0,2 0-3 16,1-2-3-16,-1-2-6 0,4 1-5 16,-2-3-4-16,2-2-2 15,0-1-1-15,0-3 0 0,3 0-2 0,0-3-1 16,-1 2-1-16,0-6 0 0,2 3 0 15,-2 0 0-15,0-3 0 0,-1 0 0 16,1 1 0-16,-2-2 0 0,1 0 0 16,0-2 0-16,-1-1 2 15,2 0-2-15,0-1 1 0,-3-2-1 0,2 2 0 16,1-1 0-16,-2 0 0 0,-1 3 0 16,0 0 0-16,-3-1-5 0,2 3-13 15,-1-1-9-15,-3 1-16 0,0 4-13 16,-1-1-21-16,-1 1-20 0,-1 2-27 15,-1-1-62-15,-1-1-129 0,-1 0-125 16,0 1-59-16,3 3-18 0,-5 0 23 16,1 3 64-16</inkml:trace>
        <inkml:trace contextRef="#ctx0" brushRef="#br0" timeOffset="121035.93">3272 2534 135 0,'-2'4'394'0,"2"4"48"0,0-1 34 16,-3 1-24-16,1-2-127 0,1 5-107 0,-1 0-64 15,-1 1-35-15,1 1-27 0,-1-2-16 16,2 7-11-16,-1-3-3 15,-1 4-3-15,-1 0 0 0,0 1-1 16,0 0-4-16,-3 4-8 0,1 1-7 16,-1-2-9-16,-1 2-5 0,0 1-6 0,1-1-2 15,-2-2-3-15,1 2-4 0,0-1-3 16,0-1-3-16,0-2-2 0,3 0-1 16,-2-4-1-16,2 0-9 0,3-2-18 15,-1-2-33-15,2-3-44 0,-1-4-97 16,2-3-164-16,0-3-124 0,0 0-52 15,6 0-7-15,-1-4 25 0,2-5 87 16</inkml:trace>
      </inkml:traceGroup>
      <inkml:traceGroup>
        <inkml:annotationXML>
          <emma:emma xmlns:emma="http://www.w3.org/2003/04/emma" version="1.0">
            <emma:interpretation id="{104C3CCE-9C88-4DEA-BC7F-3A5C2EC981D7}" emma:medium="tactile" emma:mode="ink">
              <msink:context xmlns:msink="http://schemas.microsoft.com/ink/2010/main" type="line" rotatedBoundingBox="4878,3252 12877,3386 12860,4369 4862,4234"/>
            </emma:interpretation>
          </emma:emma>
        </inkml:annotationXML>
        <inkml:traceGroup>
          <inkml:annotationXML>
            <emma:emma xmlns:emma="http://www.w3.org/2003/04/emma" version="1.0">
              <emma:interpretation id="{E1431C0D-2BFA-4839-9A2E-0EB71046BC5C}" emma:medium="tactile" emma:mode="ink">
                <msink:context xmlns:msink="http://schemas.microsoft.com/ink/2010/main" type="inkWord" rotatedBoundingBox="4871,3694 4999,3696 4994,3999 4866,3996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22104.64">3559 2690 98 0,'0'-3'387'0,"-3"3"49"0,3 0 31 16,0 0-28-16,-1-2-123 0,1 2-118 15,0-2-75-15,0 2-42 0,0 0-25 16,1 0-13-16,-1 0-4 0,3 0-1 16,-3 0 0-16,4 0 0 0,-1 0 0 15,0 0-5-15,0 0-3 0,2 0-5 16,-2 2 0-16,2-2-2 0,0 2 2 16,3-2 0-16,-2 3 0 0,0-1 2 15,1 0-3-15,-1 2 0 0,1-1-2 16,-1 2-3-16,2-1-2 0,-2 3 3 15,-1 0-2-15,0-3-1 0,-2 3-1 16,0 0 7-16,1-1 5 0,-4 3 4 16,0-2 2-16,0 1 3 0,-4-2-3 15,1 3-1-15,0 0-6 0,-2-4 0 16,0 2 1-16,-1-3 2 0,-2 0 2 16,3 1 6-16,-1-3 7 0,1-2 6 15,0 2 9-15,0-2 8 0,2 0 6 16,0 0-4-16,1 0-9 0,1 0-12 15,1 3-14-15,0 0-10 0,1 2-11 16,1-1-7-16,1 0-3 0,0 2 0 16,2-2-1-16,-1 3-2 0,0 0-1 15,1-2 1-15,-2 2 0 0,2-1 0 16,-1 0 0-16,-2 1 1 0,1-1 2 16,-1-1-2-16,-2 1 1 0,-2-2 0 15,1 2-1-15,-3-1 1 0,0 0-1 16,-1 1 1-16,-3 0 5 0,2-5 0 15,-2 3 2-15,0 1 2 0,-1-3-1 16,1-2-2-16,1 1-4 0,1-1-3 16,1 0-4-16,0 0-22 0,3 3-39 0,-1-3-57 15,0 0-95-15,0 3-243 16,-1-2-144-16,2 3-68 0,-1-1 0 16,1 3 26-16,1-2 82 0</inkml:trace>
        </inkml:traceGroup>
        <inkml:traceGroup>
          <inkml:annotationXML>
            <emma:emma xmlns:emma="http://www.w3.org/2003/04/emma" version="1.0">
              <emma:interpretation id="{558B7021-A348-42A4-9E75-F5C6B19FF5CC}" emma:medium="tactile" emma:mode="ink">
                <msink:context xmlns:msink="http://schemas.microsoft.com/ink/2010/main" type="inkWord" rotatedBoundingBox="5542,3735 5694,3738 5692,3904 5539,3901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22965.75">4214 2741 82 0,'1'-3'292'0,"-1"0"44"0,0 0 4 15,0 0-9-15,0 2-25 0,4 1-56 16,-4-4-40-16,2 4-34 0,0 0-22 16,-1 0-16-16,1 0-9 0,1 0-5 15,-1 0-3-15,1 0 5 0,0 4-1 16,2-3 1-16,2 2-3 0,-1-3-3 16,0 3-7-16,3-2-10 0,0 1-11 15,0 2-12-15,-1-1-12 0,2-2-16 16,-1-1-11-16,-1 2-13 0,0-2-9 15,0 3-9-15,-1-1-3 0,-3-2-13 16,2 2-24-16,-4 0-38 0,0 1-54 16,-4-2-82-16,0 2-203 0,-4-1-164 15,0-1-70-15,1 4-10 0,-3-1 35 16,2 1 71-16,-1-1 189 0</inkml:trace>
          <inkml:trace contextRef="#ctx0" brushRef="#br0" timeOffset="123249.54">4231 2877 322 0,'5'3'481'0,"1"-3"68"0,1 1 52 16,-1-1-21-16,3 3-184 0,-1-3-120 16,2 0-77-16,-1 0-59 15,1 0-44-15,1 0-34 0,-2 2-29 16,1-2-40-16,-2 0-68 0,0 0-160 0,0 0-201 16,-5 2-123-16,0-2-60 0,0 4-13 15,-3-4 37-15,0 0 147 0</inkml:trace>
        </inkml:traceGroup>
        <inkml:traceGroup>
          <inkml:annotationXML>
            <emma:emma xmlns:emma="http://www.w3.org/2003/04/emma" version="1.0">
              <emma:interpretation id="{8A0B731E-6585-4C46-968C-A5C618EA2DFC}" emma:medium="tactile" emma:mode="ink">
                <msink:context xmlns:msink="http://schemas.microsoft.com/ink/2010/main" type="inkWord" rotatedBoundingBox="6255,3473 7555,3495 7544,4167 6244,4145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24772.58">5122 2732 267 0,'1'6'418'0,"2"4"45"0,-1 3 22 16,-2 2-55-16,0 0-144 0,2 2-89 15,-1 0-46-15,-1-1-21 0,0 4-10 16,0-4-4-16,0 3-2 0,2-2-3 15,-1 1-11-15,1-1-12 0,1-1-15 16,1-1-17-16,0-4-14 0,1-1-10 16,1-1-4-16,0-7-3 0,-1-1-3 15,3-1-2-15,0-3-1 0,1-4-5 16,-2-1-7-16,3-1-2 0,-1-4-3 16,-1 1-22-16,0 1-30 0,-3-2-52 15,1 3-102-15,-3 1-203 0,-3 2-143 16,0 0-55-16,-3 3-6 0,0 0 32 15,0 1 89-15</inkml:trace>
          <inkml:trace contextRef="#ctx0" brushRef="#br0" timeOffset="124452.9">5004 2620 69 0,'-2'-2'352'15,"-1"4"48"-15,2-2 31 0,-1 2-26 16,-1 1-97-16,1-3-92 0,1 4-53 16,-3 0-36-16,1-1-16 0,0-2-16 0,-1 3-9 15,0-2-7-15,1 2-8 0,-2 1-3 16,2-1-5-16,-2 2-1 0,2-2-5 15,-2 4 0-15,2-3-4 16,-2 3-2-16,2 1-4 0,0 1-2 16,-2 1-5-16,2 0-7 0,2 2-7 0,-1 1-6 15,2 1-5-15,0 0-6 0,0 0 2 16,2-1 3-16,-1 3-1 0,4-2 2 16,1-2-1-16,-1-1 0 15,1-2-5-15,2 0-2 0,0-2-3 16,2-2-1-16,-1-1 2 0,1-3-1 0,-1-2-1 15,1-2 1-15,1-5-2 0,-2 0 0 16,1-1-1-16,1-4 1 16,-2-1-1-16,1-4 1 0,-2-1-2 15,-1-2 1-15,-2-1 0 0,-1 1-1 16,-2-1 1-16,-2-1-1 0,0 3 1 0,-3-3 0 16,-2 5 1-16,-2 0 1 0,-1 4-2 15,0-1 2-15,-4 4-1 0,2 1 0 16,1 7 0-16,-1-2-2 0,-1 6 0 15,3 0 0-15,0 4-13 16,3 1-31-16,2 1-45 0,2 1-100 0,-3-1-196 16,6 0-139-16,0 1-66 0,2 1-7 15,1-1 27-15,3-1 87 16</inkml:trace>
          <inkml:trace contextRef="#ctx0" brushRef="#br0" timeOffset="126317.73">5373 2865 323 0,'0'-2'385'0,"0"0"31"0,2 2-27 16,-2-2-65-16,2 2-108 0,-2 0-71 16,1-3-43-16,-1 1-21 0,4 2-13 15,-4-2-5-15,2 2-6 0,0 0-1 16,-1-2 4-16,-1 2 5 0,3-1 4 16,-1 1 9-16,-2 0 2 0,3 0 2 15,0-3 2-15,1 3-6 0,1-2-4 16,-2 2-11-16,2 0-8 0,1-3-11 15,1 3-12-15,0 0-7 0,-1 0-6 16,2 3-7-16,1-1-2 0,-3 1-4 16,3 0-1-16,-3 1-1 0,1 3-1 15,-2-1 1-15,-2-2-2 0,0 3 3 16,0 1 1-16,-3-1 9 0,0-1-1 16,-1 0 7-16,-1 0 1 0,-1-2 2 15,0 2-5-15,0 0-5 0,-4-3-2 16,2 1-5-16,0 1 0 0,-2-4 0 15,2 2 4-15,0 0 5 0,0-2 2 16,2 3 2-16,-2-4 3 0,2 0-4 16,2 3-1-16,-3-3-8 0,4 2-2 15,0-2-5-15,-1 0-3 0,2 0 0 16,-1 0 0-16,2 0 0 0,1-2 0 16,0 2 0-16,-1-3 0 0,3 3 1 15,0 0-1-15,0 0 3 0,1 3-2 16,1-1 2-16,0 0 4 0,-1-1 7 0,1 6 6 15,-1-3 6-15,-1 3 5 16,2-1 4-16,-2 5 3 0,0-4 1 16,0 5 0-16,-2-1-1 0,0-1-2 15,-3 0-3-15,0 1-5 0,0-3-6 16,-3 1-2-16,0 1-6 0,0-3-4 16,-2 0 2-16,-1-3 0 0,-2 4 3 15,3-4 0-15,-3 0-1 0,2 1-2 16,-1-3 0-16,2-1-6 0,1 2-4 15,-1-1-16-15,2 2-33 0,0-4-60 16,-2 3-93-16,2-2-242 0,-2 2-171 16,3-3-81-16,2 0-17 0,0 0 32 15,0-7 78-15</inkml:trace>
          <inkml:trace contextRef="#ctx0" brushRef="#br0" timeOffset="127468.57">5713 2499 24 0,'2'-1'280'15,"-2"-2"44"-15,2 1 9 0,-1 0-4 0,-1 1-20 16,4-2-61-16,-4 1-52 0,0 0-39 15,1 2-25-15,-1 0-15 0,2 0-15 16,-1 0-12-16,-1 0-9 0,2 0-6 16,-2 0-5-16,3 0-4 15,-3 0-2-15,3 0-2 0,0 0-1 0,0-2 0 16,0 2-1-16,-1 0 0 0,3-2 0 16,0-1 3-16,1 3-1 0,-1 0-1 15,3 0-4-15,1 0-9 0,-1 3-7 16,2-1-10-16,-2 2-12 0,2 1-3 15,0 0-8-15,0 2-2 0,1-1-4 16,-3 3 2-16,0-1-4 0,1 1 1 16,-2-4-1-16,-1 4 1 0,-1 0-1 15,0-3 1-15,-3 1 0 16,-1-2 2-16,1 4-2 0,-2-3 1 16,-2 1 1-16,-1 1 4 0,0-1 2 0,-2 3 2 15,0-3 3-15,-3 3 1 0,-1-2-1 16,1 3-4-16,-2-3 0 0,1 3-1 15,-1-1-1-15,-1 1-1 16,0 1 0-16,1 2-2 0,1-3 1 16,-2 0-3-16,5 3-3 0,-1 0 0 0,1-1 0 15,1 0 0-15,2-1 0 0,1-1 0 16,0 2-2-16,2-3 1 0,4 0-2 16,-3-1 3-16,2-1-1 0,2 0 1 15,2-3 1-15,-1 1-1 0,3-3 3 16,-1-2 0-16,2 2-1 0,0-3 0 15,-1 2 0-15,0-2 0 0,1 2-1 16,-2-2-1-16,0 0-13 0,0 2-41 16,-3-2-72-16,1 0-201 15,-6 0-185-15,0 0-102 0,0 0-39 0,3 0 16 16,-3 0 54-16,3 2 192 0</inkml:trace>
          <inkml:trace contextRef="#ctx0" brushRef="#br0" timeOffset="128350.63">6157 2677 160 0,'0'-2'374'0,"2"1"40"16,-1-3 7-16,1 2-39 0,-2 0-117 15,0-2-100-15,2 4-60 0,-2-4-32 0,0 1-16 16,0 0-8-16,0 0 0 0,-2 1 3 15,0-1 3-15,1 2 1 0,-2-1-2 16,-1 0 3-16,1 0-5 16,-2 1 0-16,0 1-3 0,1-3-2 15,-2 3-4-15,1 3-5 0,-1-2-3 0,-1-1-7 16,1 4-2-16,-1-1 1 16,1 2 0-16,0 1 4 0,-1 0-1 15,4-1 2-15,-2 3-1 0,2-3-5 16,0 3-3-16,1-1 1 0,-1 0-2 15,3-2 3-15,0 2 2 0,0-1 3 0,2-1 1 16,-1 3-2-16,3-4 3 0,-1 1 1 16,2-1 0-16,-1-3 2 15,3 1 7-15,-1 3 5 0,2-3 8 16,-2 0 4-16,2 1 0 0,0 1-2 16,-1-2-2-16,1 2-1 0,-1 0-8 0,1-2-6 15,-3 3 0-15,0-1-7 0,2 0-6 16,-3 0-3-16,3 0-5 0,-1-1-5 15,-2 1-1-15,3 1-2 16,-4 0-4-16,2 2-2 0,0-1 0 16,-2 0-2-16,0 1 0 0,1 2-1 15,-3-4-1-15,-1 4 1 0,0-1 0 16,0-2-2-16,0 3 1 0,0-3 1 16,-1 1 0-16,-3-1 0 0,-1-1-2 15,2-2 0-15,-2 1 0 0,-1 1 0 16,-1-4 1-16,-2-1-1 0,1 3 0 0,-1-3-1 15,-1-3 1-15,4 3-2 16,-3-1-3-16,0 1-10 0,3-2-25 16,0 2-37-16,1-3-45 0,0 3-67 15,0-4-136-15,0 3-192 0,-1-1-108 16,3-1-31-16,3 3 14 0,0 0 52 0,0 0 125 16</inkml:trace>
        </inkml:traceGroup>
        <inkml:traceGroup>
          <inkml:annotationXML>
            <emma:emma xmlns:emma="http://www.w3.org/2003/04/emma" version="1.0">
              <emma:interpretation id="{EEA68B4E-2D6B-4D0B-9CEE-461B77E41001}" emma:medium="tactile" emma:mode="ink">
                <msink:context xmlns:msink="http://schemas.microsoft.com/ink/2010/main" type="inkWord" rotatedBoundingBox="8321,3309 10496,3346 10482,4190 8307,4154"/>
              </emma:interpretation>
            </emma:emma>
          </inkml:annotationXML>
          <inkml:trace contextRef="#ctx0" brushRef="#br0" timeOffset="130860.99">7595 2308 122 0,'-1'1'362'16,"-1"2"46"-16,2-3 10 0,0 2-23 15,0 3-103-15,0 0-91 0,-1-2-59 16,1 5-39-16,0-2-19 0,0 3-9 16,0 0-3-16,0-1 0 0,0 0 1 15,-2 3 3-15,2-3 4 0,0 2-2 16,-2 1-3-16,2 2-4 0,0-1-1 15,-1 3-5-15,-1 2-3 0,0 1-2 16,1 0-7-16,-1 4-4 0,-1 1-4 16,0-1-8-16,0 4-4 0,-2-2-6 15,4 3-6-15,-1-2-4 0,-1-1-4 16,1-1-4-16,-1 1-3 0,1-2-2 16,1-3-3-16,-1 0 1 0,1-4-2 15,-1-2 0-15,0-3 0 0,2-2 1 16,0-1 0-16,-1-3 2 0,1 0-2 15,0-4-1-15,0 0 1 0,1-4 0 16,-1 0 5-16,0-3 4 0,2 2 1 16,0-4 3-16,1 2 0 0,0-1 0 15,0-3-3-15,1 3-5 0,0-1-1 16,2-1-2-16,1 1-3 0,-1 3 2 16,1-2-2-16,-1 4 3 0,0-3 0 15,4 2 0-15,-4 3 1 0,0 2-2 16,2 0 1-16,1 2 3 0,-1 3 2 15,-2 2 3-15,3-1 2 0,-2 2 1 16,-1 0 1-16,2 3 0 0,-3 0 2 0,1-3 0 16,-1 3-2-16,-2-1-2 15,0 1 0-15,-1-3-3 0,-1 3-3 16,-1-3-3-16,-3 1 0 0,1-1-1 16,-1 0-1-16,-1-1 0 0,-1 0-1 15,0-1-1-15,-3 0 2 0,0-5-1 16,-2 5 5-16,0-4 8 0,0-2 6 15,-1 0 2-15,0-2 1 0,-2-4 3 16,4 5-6-16,-1-1-7 0,2-2-5 16,1 1-5-16,1 2-13 0,0-1-27 15,3 2-37-15,1 0-50 0,-1 0-79 16,3 0-208-16,0 0-162 0,0 0-65 16,0 0-9-16,0 3 26 0,3 4 64 15</inkml:trace>
          <inkml:trace contextRef="#ctx0" brushRef="#br0" timeOffset="131725.61">7877 2800 324 0,'0'0'433'16,"0"0"40"-16,0-3-1 0,2 3-53 16,0 0-139-16,-2-1-90 0,2 1-50 15,0-3-23-15,1 3-14 0,0 0-12 16,-1-2-5-16,2 0-9 0,0 0-9 16,1 2-10-16,-2-2-4 0,2 2-6 15,-1 0-2-15,0 2-4 0,2 0-2 16,-2 5-6-16,1-3-3 0,-2 2-5 15,2 0-8-15,-2 3-7 0,-1-2 0 16,1 1-4-16,-1-3 3 0,0 3-1 16,-4-3 1-16,0 2 0 0,-1 0 0 15,1-2 2-15,-2-1 1 0,0 0 1 16,0-1 0-16,-3-1 1 0,4-2 5 16,-3 2 0-16,3-2 1 0,0 0-3 15,1 3 0-15,0-3-1 0,2 1-6 16,0-1-3-16,0 0-5 0,2 3 0 15,0-2-3-15,-1 2 2 0,2 1 0 16,2-2-2-16,0 5 3 0,-2-3-2 16,2 2 0-16,-1 1 3 0,1-1 2 15,2 1 3-15,-1 4 2 0,1-4 0 16,-2 1 2-16,0 1 1 0,0-1 3 16,-2 1 7-16,-1-3 5 0,-2 3 4 15,-2-3 5-15,-1-2 1 0,1-1-3 16,-4 1-5-16,0-3-3 0,0 2-3 15,-1-3-5-15,-1-3-2 0,2 3-3 16,-1-1-5-16,3-3-6 0,-4 4-4 16,3 0-20-16,2 0-37 0,-2 0-53 15,2 4-83-15,0-3-221 0,-1 2-182 16,1 1-80-16,0-2-16 0,0 3 25 16,0 0 71-16</inkml:trace>
          <inkml:trace contextRef="#ctx0" brushRef="#br0" timeOffset="132932.84">8375 2525 285 0,'-5'2'420'0,"5"-2"42"0,-1 0 6 0,-1 3-50 16,2-3-137-16,2 2-90 0,-1-2-52 15,-1 0-32-15,5 0-14 16,-4 0-10-16,1 0-5 0,1 0 0 16,0 0 0-16,0 0 0 0,1 0 2 15,-1 0-3-15,0 2-4 0,2-1-5 0,0 2-9 16,0 1-8-16,2 0-12 15,-1 1-7-15,1-2-10 0,-1 4-8 16,1-5-5-16,-1 5-1 0,-1-2-4 16,3-2-1-16,-4 1 8 0,-2 3 9 15,0-1 5-15,-1 0 5 0,-2 0 1 0,-1 3 1 16,-3 0-3-16,2-1-8 16,-4 0-6-16,0 3-1 0,-1-2-1 15,-2-2-3-15,-1 2 0 0,0-1-1 16,-2 1 2-16,2-1-1 0,-3 3 1 15,1 0 0-15,-1 1 1 0,3 0 1 16,-3 1-5-16,4 0-1 0,0 0 2 0,2 1-5 16,3-1-1-16,0 1-2 15,3-2-1-15,0 0-1 0,4-1 0 16,1-1 1-16,3-3 0 0,0 1-2 16,3-4 2-16,-1 0 0 0,3-1 0 0,1-3 2 15,-1 0-2-15,1-3 2 0,-1 2-2 16,1-3-10-16,-2 1-35 15,0-1-50-15,-4 1-85 0,-1-1-221 16,-2 3-171-16,-3 1-80 0,0 0-16 16,2 1 28-16,2 2 68 0</inkml:trace>
          <inkml:trace contextRef="#ctx0" brushRef="#br0" timeOffset="133625.6">8600 2761 181 0,'0'6'425'0,"2"1"52"15,-2 1 35-15,0 1-19 0,0 1-164 16,2 3-119-16,-2 1-72 0,0 2-43 16,0 3-24-16,0-1-14 0,0 4-2 15,-2-2 2-15,2 5 2 0,-2-1 2 16,2-2-2-16,-3 3-2 0,3-3-5 16,-4 2-7-16,2-2-6 0,-1-3-7 15,2-2-6-15,-1-2-7 0,0-3-7 16,2-4-3-16,0-1-6 0,0-3 0 15,0-4-2-15,0-4 0 0,2-3 0 16,0-1 1-16,-1-4 0 0,1-3-1 16,1-1 0-16,1-2 2 0,-1-1-2 15,1-3 0-15,0 0-1 0,1-2 0 16,2 1 0-16,-1 0 0 0,-1-2 1 16,4-1 0-16,-1 1 1 0,-1-1-2 15,1 0 1-15,1 2-1 0,-1 1 0 16,1 2 0-16,0-1 2 0,-3 5-2 15,2 1 3-15,0 3-1 0,1 0-1 16,-2 2 0-16,-1 4 0 0,2 1 0 16,-1 0 2-16,-1 6 3 0,1 3 2 15,0 0-1-15,-1 3 3 0,2-1 3 16,-1 4 2-16,-1 1-4 0,1-1 1 16,-4 3 0-16,3-1-3 0,-4 0 0 15,-1-1 0-15,-1 0-1 0,-1 2 1 16,-1-2-2-16,-4-2 1 0,1 3-2 15,0-3-1-15,-1-1-3 0,-1-3 1 16,-1 0-3-16,2 0 0 0,-1-2-3 16,-2-2 1-16,1-2-3 0,0 2 2 0,2-2-11 15,-1 2-19-15,0 2-24 16,2-2-38-16,0 2-60 0,0 1-156 16,-1-1-170-16,3 0-80 0,0 1-23 15,3-3 13-15,0 0 50 0,0 0 146 16</inkml:trace>
          <inkml:trace contextRef="#ctx0" brushRef="#br0" timeOffset="134037.96">8979 2791 261 0,'4'0'481'16,"-3"2"64"-16,1 1 37 0,-1-2-18 15,3 2-179-15,-3 3-128 0,5 0-79 16,-3-2-49-16,2 5-29 0,2-3-16 16,1 3-10-16,-2 0-12 0,1 1-10 15,3-1-5-15,-2 0-12 0,-1 0-13 16,-1 0-11-16,1-1-5 0,-1 1-12 16,-3-4-34-16,1 0-52 0,-4-4-101 15,0 5-200-15,0-6-151 0,-4 0-72 16,1 0-12-16,-2 2 27 0,2-2 91 15</inkml:trace>
          <inkml:trace contextRef="#ctx0" brushRef="#br0" timeOffset="134270.02">8983 2949 161 0,'3'-7'460'0,"3"0"73"16,2 1 49-16,-2-6 15 0,2 5-151 0,2-4-128 16,0-2-86-16,0 0-59 0,1 1-42 15,1 0-39-15,-1-1-26 0,1 0-21 16,1-1-18-16,-1 2-10 0,-3 0-14 16,3-1-34-16,-3 2-56 15,-3 1-131-15,-1 1-232 0,-2 2-126 0,-1-4-61 16,-1 6-8-16,-1 2 36 0,0 3 114 15</inkml:trace>
          <inkml:trace contextRef="#ctx0" brushRef="#br0" timeOffset="129571.76">6985 2828 105 0,'6'-3'442'16,"-2"1"70"-16,3-3 51 0,-2 1 34 16,1 2-149-16,2-1-122 0,-1 2-79 15,3-1-50-15,-2 0-37 0,0 2-32 16,2 0-31-16,1 0-25 0,0 0-23 15,-1 2-19-15,-1 0-34 0,1-1-64 16,-1 2-149-16,-1-3-224 0,-3-3-136 16,2 3-78-16,-1 0-18 0,-1 0 35 15,0-1 130-15</inkml:trace>
          <inkml:trace contextRef="#ctx0" brushRef="#br0" timeOffset="129304.48">7043 2633 70 0,'0'-2'305'0,"2"0"46"0,-1-2 0 16,1 4-17-16,-2 0-42 0,2 0-64 15,-1 0-40-15,-1 0-21 0,3 0-11 16,-3 0-8-16,2 4-4 0,-2-4-10 16,2 0-9-16,-1 2-10 0,-1 0-13 15,0-2-11-15,2 3-10 0,-2-2-6 16,2 1-5-16,-2 0 2 0,0 1-1 0,0 2 0 15,0 1 2-15,0 0 1 0,0-1 1 16,0 3 0-16,0-1 0 16,0 4-2-16,-2-1 1 0,2 5-3 15,-2 3-7-15,1-2-5 0,-1 3-13 16,2 0-6-16,-2 0-14 0,2 0-5 16,0 0-9-16,-1-2-5 0,-1 0-6 15,2-2-1-15,0-3-5 0,0-2-24 16,0-4-44-16,0 2-62 0,0-4-84 15,-3-3-202-15,3-1-186 0,-5-1-84 16,2-2-15-16,-2 0 38 0,2-3 70 0,-3 0 191 16</inkml:trace>
        </inkml:traceGroup>
        <inkml:traceGroup>
          <inkml:annotationXML>
            <emma:emma xmlns:emma="http://www.w3.org/2003/04/emma" version="1.0">
              <emma:interpretation id="{111CD533-320E-4271-9284-D2CF34717345}" emma:medium="tactile" emma:mode="ink">
                <msink:context xmlns:msink="http://schemas.microsoft.com/ink/2010/main" type="inkWord" rotatedBoundingBox="10926,3524 12874,3556 12860,4369 10912,4336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35531.58">9593 2828 133 0,'0'-3'434'0,"3"3"70"15,-3-2 41-15,0 2 4 0,2-2-127 16,0-1-112-16,-1 3-72 0,2-2-37 15,2 0-19-15,2 2-14 0,2-2-14 16,0 2-18-16,3-4-18 0,2 2-20 16,2 0-26-16,-2-1-18 0,4 2-17 15,-1-2-13-15,1 3-13 0,-1-1-32 16,-1 1-60-16,-5 1-89 0,3-1-237 16,-1 0-188-16,-1 0-98 0,-3 0-25 15,4 0 28-15,-4 3 71 0,-1-3 229 16</inkml:trace>
          <inkml:trace contextRef="#ctx0" brushRef="#br0" timeOffset="135188.49">9673 2675 245 0,'-2'-1'406'16,"0"-5"40"-16,2 4 5 0,0 1-39 0,0-2-134 15,0 2-91-15,0-2-50 0,0 1-28 16,4 1-13-16,-4 1-12 0,1 0-4 16,1 0 0-16,-1 0 5 15,-1 0 4-15,0 1 5 0,0 1 7 16,0 1-1-16,0-2-1 0,0 3-7 0,0 0-8 15,0 1-6-15,0-1-9 0,0 2-5 16,0 1-7-16,0-1-1 0,-1 2-5 16,1-1-5-16,-2 4-2 0,2 1 0 15,0 0-2-15,-1 4-1 16,1 1-4-16,0-1-5 0,0 1-7 0,0 2-5 16,0-2-6-16,1 1-6 0,-1-5-4 15,2 2-1-15,-1-1-2 16,1-2-1-16,-2-3-18 0,0-1-34 15,0-2-52-15,-2-2-62 0,-1 0-101 16,2-4-207-16,1 0-145 0,-4-4-53 0,-1 3 5 16,1-2 41-16,-1 0 88 0</inkml:trace>
          <inkml:trace contextRef="#ctx0" brushRef="#br0" timeOffset="136455.63">10287 2644 75 0,'2'-1'359'0,"-1"-1"52"0,-1 2 28 0,3 0-22 16,-1-2-98-16,-2 2-94 0,0 0-62 15,0-2-37-15,0 2-19 0,0 0-14 16,0 0-9-16,0-1-7 0,-5 1-4 15,5-3-5-15,-3 3-5 0,0 0 1 16,0 0 4-16,-1 0 4 0,0 0 2 16,0 0 6-16,-1 0 2 0,1 0-6 15,-1 0-5-15,-2 0-9 0,2 0-9 16,-2 3-8-16,2-3-6 0,-3 1-6 16,0-1-7-16,-2 4-4 0,1-2-3 15,-2 2 1-15,1 1 0 0,1 1 0 16,-2 2-4-16,0 1 0 0,1-1-3 15,-3 5-3-15,3 0-3 0,-2 2-3 16,3-1 1-16,-1 3-4 0,0 2 0 16,1 0-1-16,4 2 0 0,0 2 0 15,1-1-1-15,2-1 0 0,2 0 1 16,2 0 0-16,1-1 0 0,0-2 0 16,5 1 0-16,0-2 0 0,1-4 2 15,3-1-1-15,-3 0 3 0,3-7-1 16,0 1-1-16,-1-2 0 0,2-4-1 15,-1 0-1-15,-2 0-9 0,0-4-29 16,-2 0-41-16,-2 0-53 0,1-2-98 16,-6-2-208-16,3 3-139 0,-2 0-56 15,-2 5 2-15,0 0 29 0,0 0 89 16</inkml:trace>
          <inkml:trace contextRef="#ctx0" brushRef="#br0" timeOffset="137347.52">10366 2876 217 0,'-3'0'419'0,"2"1"50"0,-3-1 21 16,1 0-28-16,2 0-126 0,-3 0-91 15,4 0-66-15,-1 0-41 0,-1 0-28 0,2 0-24 16,0 0-15-16,0-1-11 0,0 1-3 15,2-3 1-15,-1 3 2 16,1 0 3-16,0 0 1 0,1-2 1 16,0 0 1-16,0 1 1 0,2-2-1 15,0 3-5-15,0-2-4 0,2 2-5 0,0 0-9 16,-1 0-10-16,2 0-3 0,2 0-8 16,1 0-2-16,-2 2-6 15,-1 1-2-15,0-2-4 0,0 3-2 16,-1-1 3-16,0 1 3 0,-3 2 1 15,-3 0-1-15,1 1 2 0,-2-1 3 0,-2 2 1 16,-1 1-2-16,-2-2 1 0,-1-1-3 16,1 1 2-16,-1 0-4 15,-1-3-5-15,1 3-1 0,0-3-5 16,-1 0 3-16,1 0-3 0,0-4-1 0,3 0 0 16,-2 3 0-16,2-3 0 0,-1 0-1 15,3 0-1-15,-1 0 0 0,2 0 1 16,0 0-3-16,3 2 4 0,1-2 0 15,-3 2-1-15,4 0 1 16,0 0 0-16,0 0 0 0,2 3 0 0,0-1 0 16,-1 0 0-16,0 1 1 0,3 3 1 15,-3 0 0-15,0 3-1 0,2-1 1 16,-2 2 1-16,-1-1 1 16,-2 0-1-16,1-1-1 0,-4 1 0 15,-2 0 2-15,0-3-1 0,-2 3 0 0,-1-3-3 16,-2-2 2-16,-2 0-2 0,1 1 0 15,0-3-2-15,-2-2 2 0,2 1-4 16,-1-3 1-16,4 0-19 0,1-3-37 16,-1 1-49-16,2 2-75 15,-1-2-195-15,-1 2-194 0,5 0-92 0,0 0-22 16,0 0 23-16,0 0 55 0,0 0 190 16</inkml:trace>
          <inkml:trace contextRef="#ctx0" brushRef="#br0" timeOffset="138567.52">10775 2532 218 0,'0'0'396'15,"-1"2"47"-15,-1-1 1 0,2-1-33 0,-1 3-113 16,-1-3-102-16,0 1-65 16,2-1-42-16,-1 3-29 0,-1-3-15 0,0 0-9 15,2 2 0-15,0-2 1 16,0 2 4-16,-1-2 6 0,-1 0 8 16,2 0 11-16,0 0 7 0,0 0 4 0,-1 0 1 15,1 0-4-15,0 0-9 16,1 0-14-16,-1 0-10 0,0 2-8 15,3-2-8-15,1 0-5 0,1 3 0 16,1-1-3-16,1-2-3 0,1 1-4 16,2 2-4-16,1-1 1 0,-1 0-4 0,2-2 0 15,1 2-2-15,-1-1 0 0,-3 2-1 16,4 1 1-16,-5 0-1 0,-2 3 0 16,2-3 0-16,-5 3 1 15,2 1 6-15,-3-2 9 0,-1 1 8 16,-1 4 5-16,-1-3 5 0,-1 2 5 0,-3 3-4 15,2-3-4-15,-2 3-7 16,-1 0-3-16,-1 0-5 0,1-1-3 16,0-1-2-16,-4-1-3 0,2 0-1 15,0 3-2-15,0-2 1 0,-1-2 0 16,0-1-1-16,-1 0 4 0,0 1 1 0,2-1 3 16,-2 1 0-16,-2 1 1 0,2-2 0 15,-2 3-5-15,2 0-1 16,-1 2-5-16,2-3-1 0,0 0 0 15,1 1-2-15,4-1 0 0,-1-1 0 16,1 0 0-16,0-2-2 0,4 0 2 0,-1 0 0 16,2-2-2-16,-1 2 1 0,4-3 1 15,1-1 0-15,0 1 0 0,3-2 0 16,0 0 1-16,4 0-1 0,-3-2 0 16,5 0 2-16,-1 0-2 15,2 0 2-15,-2-2-1 0,2 2 0 0,-4 0 0 16,3-2-1-16,-3 2-2 15,-1 0-24-15,-3 2-48 0,-1-2-73 0,-3 0-202 16,-3 0-185-16,0 0-103 16,0 0-30-16,0 0 23 0,0 0 55 15,0 0 193-15</inkml:trace>
          <inkml:trace contextRef="#ctx0" brushRef="#br0" timeOffset="139313.54">11061 2828 113 0,'2'0'391'0,"0"5"51"15,-2-1 39-15,0 0-20 0,0 4-123 16,0 2-108-16,0 0-69 0,0 2-45 16,-2 3-28-16,2 1-18 0,-2 1-7 15,2-1-8-15,0 3-5 0,0 2-2 16,-3-3-5-16,3 5-4 0,-1-3-8 15,-1 1-8-15,0 1-7 0,1-1-5 16,-2 0-3-16,1-2-2 0,1 0-2 16,-1-2-1-16,1-2-2 0,1-3 2 15,0-3-2-15,-2-1 0 0,2-4 0 16,0-1 0-16,2-3 1 0,-2-3-2 16,0-4 2-16,1-2-2 0,1-1 0 15,-1-6 1-15,1-1-1 0,2 0 0 16,0-3 2-16,-1-2 1 0,2-1-1 15,-1 0 0-15,1-3 0 0,0 1-2 16,2-2 2-16,-3-1-2 0,5-1 0 16,-2 1-2-16,1 1 5 0,-2-1 4 15,2 3 1-15,1 2 2 0,0 1 2 16,-3 1 0-16,0 6 1 0,3 1 0 16,-3 1 3-16,0 4 5 0,-1 4 6 15,3 1 5-15,-2 1 4 0,-1 6-2 16,0 1-1-16,0 1-2 0,0 2-7 15,-2 0-3-15,2 5-3 0,-4-2-4 16,3 1-3-16,-2 2-4 0,0-2-1 16,-2-1 0-16,0 0-1 0,-2 1 0 15,0 0 2-15,-3-6-2 0,1 4 2 16,0-2-3-16,-3-1-1 0,1 0-1 0,-1-1-2 16,-1-3 2-16,-1 0-4 15,1 1 2-15,0-2-2 0,0 1-1 16,1-2-6-16,1 2-17 0,0-2-26 15,1 3-35-15,0-2-51 0,1 2-132 0,-1-2-174 16,2 2-98-16,-2 1-37 16,1 0 6-16,3 0 40 0,-1-1 118 15</inkml:trace>
          <inkml:trace contextRef="#ctx0" brushRef="#br0" timeOffset="140396.32">11358 2821 95 0,'1'-3'322'0,"-1"3"44"0,2 0 6 16,-1 0-10-16,-1 0-41 16,0 3-82-16,3-3-61 0,-3 2-42 0,2-2-30 15,-2 2-20-15,0 0-16 0,0-1-5 16,0 4-3-16,0-2 0 0,0 1 4 15,0 0 7-15,0 1 5 0,0-2 3 16,0 4-2-16,0-1-3 0,0 0-8 16,0 0-8-16,0 1-8 0,0 1-6 15,1-1 0-15,-1 1 0 0,2 1 4 16,0-2 4-16,-1 1 0 0,4 0-2 16,-2-2 2-16,2 2-8 0,0-3-10 15,0-2-8-15,0 4-6 0,1-3-6 16,0-1-6-16,0-1-3 0,-1 0-2 15,2-2-1-15,-1-2-2 0,0-3 2 16,1 5-2-16,0-8 0 0,1 2 1 16,0 1-1-16,1-6-2 0,-3 4 0 15,2 1 0-15,0-3 0 0,-2 2 2 0,0-1-1 16,-1 2 2-16,0 2-3 16,-2 0 1-16,1-1-1 0,-3 3 0 15,1-2 1-15,-1 4 1 0,1-3 2 16,0 3 0-16,-2-1-3 0,0 1 2 15,0 1-3-15,-2-1 1 0,0 3 0 16,2 1 7-16,-3-2 5 0,2 3 6 16,-3-1 6-16,1 0 6 0,0 2 9 15,0 2 0-15,-1-1 4 0,0 4-2 16,-3-3-2-16,1 6-1 0,-2-3-5 16,-1 4-7-16,0 2-6 0,-2-2-5 15,1 4-4-15,-2-1-5 0,1 4-3 16,0-1 0-16,-3 2-2 0,1-2 0 15,2 5-1-15,-2-5 1 0,0 2-1 0,2 0-1 16,0-2 0-16,1 0 0 16,-1-3 0-16,5-2 0 0,0-3 0 15,-1-1-1-15,4-3 0 0,0-1-1 16,-1-4-1-16,3-1-5 0,-1-3-14 16,2 0-26-16,-1-3-46 0,1 3-56 0,0-4-102 15,-5 2-224-15,5 2-148 0,0 0-60 16,0 0-3-16,-3 2 35 15,2 2 86-15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31.8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64C31A-BDDF-4222-B6EB-6F3628030F01}" emma:medium="tactile" emma:mode="ink">
          <msink:context xmlns:msink="http://schemas.microsoft.com/ink/2010/main" type="writingRegion" rotatedBoundingBox="9782,6721 9883,11962 7200,12014 7099,6773"/>
        </emma:interpretation>
      </emma:emma>
    </inkml:annotationXML>
    <inkml:traceGroup>
      <inkml:annotationXML>
        <emma:emma xmlns:emma="http://www.w3.org/2003/04/emma" version="1.0">
          <emma:interpretation id="{2562766B-027F-475C-A16A-9A7ED8AF05B8}" emma:medium="tactile" emma:mode="ink">
            <msink:context xmlns:msink="http://schemas.microsoft.com/ink/2010/main" type="paragraph" rotatedBoundingBox="9782,6721 9883,11962 9177,11976 9076,6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4DE432-BC96-43D4-9848-49C70F61E6D4}" emma:medium="tactile" emma:mode="ink">
              <msink:context xmlns:msink="http://schemas.microsoft.com/ink/2010/main" type="line" rotatedBoundingBox="9782,6721 9883,11962 9177,11976 9076,6735"/>
            </emma:interpretation>
          </emma:emma>
        </inkml:annotationXML>
        <inkml:traceGroup>
          <inkml:annotationXML>
            <emma:emma xmlns:emma="http://www.w3.org/2003/04/emma" version="1.0">
              <emma:interpretation id="{64982AE7-A4D3-40D9-808D-44235B90575F}" emma:medium="tactile" emma:mode="ink">
                <msink:context xmlns:msink="http://schemas.microsoft.com/ink/2010/main" type="inkWord" rotatedBoundingBox="9782,6721 9804,7876 9103,7889 9081,6734"/>
              </emma:interpretation>
            </emma:emma>
          </inkml:annotationXML>
          <inkml:trace contextRef="#ctx0" brushRef="#br0">4951 485 323 0,'2'-4'460'0,"1"0"50"0,0 4 26 0,-1-5-51 16,3 1-161-16,-2 2-94 0,4-2-47 15,-3-1-29-15,4 1-16 0,0 0-14 16,0 1-16-16,0-1-16 0,2 2-16 16,0 2-10-16,0 0-9 0,1 2-7 15,-3 2-7-15,3 3-4 0,-3-1-5 16,0 1-7-16,0 1-10 0,-3 3-4 15,0-3-5-15,-3 3-3 0,-1-1 0 16,1 1-2-16,-2 0 0 0,-2-3 0 16,-1 0-1-16,-2 3-1 0,0-5 1 15,0 1-1-15,-1-3-1 0,1 0 0 16,-3 0-1-16,2-4 1 0,1 2 0 16,1-2 0-16,0 0-2 0,1 0 2 15,2 0-1-15,1 1 1 0,0 3 0 16,0-2 0-16,3 3 0 0,0-2 0 15,2 1 5-15,0 0 5 0,2 4 3 16,0-3 5-16,-1 4 1 0,2-1 2 16,0 1-1-16,0 3-4 0,1-1-4 15,-1-1 0-15,0 3-2 0,-3-3-4 16,0 2 6-16,-2-2 3 0,1 0 4 16,-4 1-1-16,-4-3 2 0,1 1 0 15,0-2-5-15,-4 1-5 0,-1-3-6 16,0-2-1-16,-2-1 0 0,2-1-1 15,-1-1-2-15,1 0 0 0,0 0 0 16,3 0 0-16,-2 0-6 0,2 0-19 16,4 0-38-16,-3 0-60 0,1-1-98 15,3-1-224-15,0 2-167 0,0 0-69 16,0 0-12-16,0 0 35 0,0 0 84 16</inkml:trace>
          <inkml:trace contextRef="#ctx0" brushRef="#br0" timeOffset="-1889.97">4640 54 189 0,'1'0'249'0,"1"2"15"15,-1-2 1-15,-1 0-9 16,0 0-27-16,2 0-44 0,-2 0-45 0,0 0-33 16,0 3-22-16,0-3-14 0,0 1-12 15,2-1-12-15,-1 0-6 0,-1 2-8 16,0-2-3-16,0 2 1 0,0-2 5 15,0 4 8-15,0-4 8 16,0 0 6-16,2 0 4 0,-2 1 1 0,0 1-3 16,0-2-7-16,2 2-9 0,-2-2-6 15,0 2-6-15,0 0-4 0,1-2-3 16,-1 3-3-16,0-2 0 16,0 2-2-16,0-1 0 0,0 0 0 0,0 2 2 15,2-1 2-15,-2 1 1 0,1 1 0 16,-1 2 3-16,0 2-1 0,2 1-3 15,-2 0 0-15,2 1 2 0,-2 4 2 16,0 2 1-16,1 2 1 0,-1 3 3 16,3-3-1-16,-3 1-4 15,2 2-4-15,2-1-8 0,-2-1-4 0,-1 1-4 16,-1-2-2-16,2 2-1 0,0-2-1 16,-1 2 1-16,-1-2-3 0,2-1 4 15,0-5 1-15,-2 8 6 0,1-7 0 16,-1 1 0-16,0-3 0 15,0 1-1-15,0-2 1 0,0-2 0 0,0-1 0 16,0-2 1-16,0-2 1 0,0 1 0 16,0-1 2-16,0 0-4 0,0-2-3 15,0 1-4-15,0-2-1 0,0 2-2 16,0-3-2-16,0 1 0 0,0-1-1 16,0 0 1-16,0 0-1 0,0 0-1 15,2 0 1-15,-1-4 1 0,-1 3 1 16,0-4-1-16,2 1-1 0,-2-5 2 15,3 0-2-15,-1 0 0 0,1-4 0 16,0-2 0-16,1-4 1 16,0-2 1-16,0-1 4 0,3-1 2 0,-2-2 4 15,1-3 1-15,-1 3 3 0,0-2 2 16,1 2-4-16,-1 0 0 0,0-1-6 16,1 0 0-16,-1 1-3 0,-2 0-2 15,2-1-1-15,-2 3 0 16,0 0-1-16,1 0-1 0,-3 0 0 0,2-1 0 15,1 4 0-15,-3-2 0 0,1 1 0 16,-1 0 0-16,1 2 0 0,1 1 0 16,0 0 0-16,-1 4 0 0,-1-1 0 15,1 0 1-15,-1 3-1 0,1-2 0 16,0 1 0-16,-1 4 0 0,2-2 2 16,-3-1-2-16,2 0 0 0,1 4 2 15,-1-3-1-15,-1 3 0 0,1-2-1 16,-2 1 0-16,2 0 0 0,-1 2 0 15,-1-4 0-15,0 4 0 0,2 0 0 16,-2-1 0-16,2 0 0 0,-2 1 0 16,0 1 1-16,0-1-1 0,0 1 0 15,0 3 0-15,0-1 1 0,1 1 0 16,-1 0-1-16,0 0 1 0,0 1 1 16,0-1-1-16,0 3-1 0,0 0 0 15,0 0 1-15,0 0-1 0,0 0 0 16,0 0 0-16,0 3 0 0,2-1 0 15,-1 1 1-15,-1-2 7 0,4 1 4 16,-3 2 7-16,1-1 6 0,2 0 8 16,-1 3 8-16,0-3 4 0,1 1-1 15,1 0-1-15,-1-2-5 0,4 3 10 16,-1-1 14-16,4-2 6 0,0-2 0 16,0 3-1-16,2-3 0 0,3 0-17 15,-4 0-21-15,1 0-15 0,1 0-5 16,-2 0-4-16,-1-3-3 0,-1 3 0 15,0 0 0-15,-2-2-1 0,0 2-1 16,0-2 0-16,0 2 3 0,-3-2-1 16,3 2-2-16,-2 0 1 0,2-2-1 15,0 2 0-15,-1-3 1 0,1 3-1 16,1 0 1-16,-1-2-1 0,0 2 0 16,0 0 1-16,2 0 0 0,0-2 0 15,-2 0-1-15,2 0 1 0,0 0-1 16,0 2 1-16,0-2 0 0,1 1 0 15,-1 1-1-15,1-4 0 0,0 2 0 16,0 0 2-16,-3 2-2 0,2 0 0 16,-2 0 0-16,0 0 1 0,-2 0 1 15,1 0-2-15,-3 0 0 0,0 0 0 16,-1 0 0-16,-2 0 0 0,3 0 1 16,-3 0 0-16,1 0 1 0,0 0 1 15,-2 0-1-15,0 0 1 0,0 0 0 16,0 0-1-16,-2 0 0 0,0 0-2 15,2 0 1-15,-1 0-11 0,-1 0-22 16,0 0-42-16,2 0-64 0,-3-1-93 16,0-2-227-16,-2 3-177 0,4 0-74 15,-4 0-11-15,1 0 36 0,1 0 78 16</inkml:trace>
          <inkml:trace contextRef="#ctx0" brushRef="#br0" timeOffset="-1213.36">5074-100 174 0,'-2'-2'432'15,"2"0"53"-15,0-1 34 0,0 2-20 16,2-2-149-16,-1-1-110 15,3 0-66-15,-3 1-33 0,2 2-20 16,2-3-9-16,-2 1-7 0,2 1-6 0,-1 0-3 16,0 1-3-16,0 1-1 0,0-3-5 15,2 3-6-15,1 3-10 0,-2-3-7 16,-1 1-10-16,3 3-11 16,-2-1-11-16,0 1-5 0,-1 0-8 0,0 0-4 15,1 0-4-15,-3 0-3 0,1-1 0 16,-3 1 0-16,2 0 4 0,-4-1 1 15,2 0 2-15,-3 1 0 0,0 1 0 16,-1-1-2-16,-3 1-2 0,1-1-4 16,-1 0-2-16,-1-1-1 0,0 3-3 15,-3-1 1-15,3 0-1 0,0 4-1 16,-1-4 0-16,1 4 0 0,-1-3 0 16,2 3-1-16,1-2-1 0,-1 5 2 15,4-5 0-15,0 4 0 0,1-4 4 16,2-1 3-16,2 3 8 0,-1-2 7 15,4 2 4-15,2-6 5 0,-1 3 1 16,3-2-3-16,-1 1-5 0,3-1-6 16,-1-2-5-16,3-2-3 0,-1 3-5 15,0-2-1-15,-1-1-2 0,-1 3-4 16,-1-3-21-16,-3 0-45 0,1 0-72 16,-6 0-125-16,-1 0-245 0,0 0-151 15,-3 0-64-15,3 0 2 0,-5 0 46 16,0-3 116-16</inkml:trace>
          <inkml:trace contextRef="#ctx0" brushRef="#br0" timeOffset="-815.02">4872 304 333 0,'-3'3'492'0,"1"1"48"15,1-1 42-15,1-1-38 16,1-2-160-16,1 0-95 0,1 0-41 15,3-2-19-15,3-1-8 0,1 3-10 16,3-1-11-16,2 1-12 0,0 1-13 16,1-1-16-16,4 5-20 0,0-4-26 0,-1 2-24 15,3 1-25-15,-1 1-22 0,1-3-18 16,-1 2-8-16,-1 0-10 0,-3 0-3 16,-3 0-23-16,0 0-40 0,-6-1-60 15,0 3-93-15,-5-4-151 0,-3-2-262 16,0 0-134-16,0 0-42 15,0 0 15-15,0 0 72 0,-4 0 136 16</inkml:trace>
        </inkml:traceGroup>
        <inkml:traceGroup>
          <inkml:annotationXML>
            <emma:emma xmlns:emma="http://www.w3.org/2003/04/emma" version="1.0">
              <emma:interpretation id="{006F0313-0EA2-4A28-B0C4-FD9927E91E13}" emma:medium="tactile" emma:mode="ink">
                <msink:context xmlns:msink="http://schemas.microsoft.com/ink/2010/main" type="inkWord" rotatedBoundingBox="9647,8789 9671,10057 9140,10067 9116,8799"/>
              </emma:interpretation>
            </emma:emma>
          </inkml:annotationXML>
          <inkml:trace contextRef="#ctx0" brushRef="#br0" timeOffset="49123.31">5123 2538 376 0,'2'3'454'0,"-1"-3"43"0,-1 2-5 15,0-2-61-15,0 2-144 0,0 2-95 16,0-4-53-16,0 0-32 0,-1 0-18 16,-1 3-11-16,2-3-8 0,-2 2-5 0,-1-2-3 15,2 2-3-15,-2 0 1 0,0 0 1 16,0-2 3-16,-1 2 0 16,1 0 3-16,-2-2 0 0,2 3 3 15,-2-2-1-15,2 2-4 0,-2-1-1 0,0 0-5 16,0 0-5-16,0 0-10 15,1 3-8-15,0 1-8 0,-3-2-6 16,2 3-5-16,0 0-6 0,-1 2-3 16,1 2-2-16,-1 1-3 0,0 1 0 0,-1 0 0 15,1 0 1-15,1-1-1 16,-1 3 2-16,1 0 0 0,0-1-2 16,-1 1 2-16,1 0-3 0,1 0-1 0,0 0-1 15,1 0 0-15,0-1 0 0,0-2 0 16,1 2-1-16,0-2 0 0,2 1 0 15,0-3 1-15,2-1-2 0,0 2 1 16,-1-1 0-16,4-4 0 0,-2 3 1 16,2-1-2-16,2-1 2 0,-3-2-1 15,4 2 1-15,-2 0 0 0,2-3 1 16,0 0-1-16,2-4 2 0,-1 2-2 16,1-4 1-16,0 0 0 0,-1 0 0 15,-1-2-1-15,1-3 2 0,-1 0-2 16,0 3 1-16,-1-4 1 0,-1 2 0 15,1-1-1-15,-1-2 0 0,-2 2-1 16,0-1 1-16,-1-1-1 0,0 0 0 16,-3-1 0-16,2-1 0 0,-1 0 0 15,-1-1 0-15,-1-1 0 0,-1 2 0 16,1 0 0-16,-3 0 0 0,-1 0 0 16,2 0 0-16,-3 3 0 0,2-1 0 15,-3 1 1-15,2 5 2 0,-3-2-3 16,0 2 0-16,0 6 0 0,-1-2 0 15,-1 4 0-15,1 1 0 0,-1 3-3 16,-1-1 2-16,2 3-9 0,1-3-20 16,1 3-36-16,-1 2-51 0,3-3-77 15,-1-1-216-15,2 1-176 0,-1 1-76 16,3-3-15-16,2 3 22 0,0-2 64 16</inkml:trace>
          <inkml:trace contextRef="#ctx0" brushRef="#br0" timeOffset="48220.85">4781 2533 221 0,'4'4'445'0,"-3"2"51"0,1 3 35 15,-1-1-32-15,1 0-160 0,0 5-109 16,-2 0-66-16,1 0-36 0,-1 3-22 16,0 0-14-16,2 0-12 0,-1 5-16 15,-1-3-12-15,0 7-14 0,2-5-10 16,-2 6-11-16,0-3-6 0,0 0-3 15,0 1-5-15,0-4 0 0,2 2-2 16,-2-5 0-16,1-1-1 0,-1-3 0 0,0-2 0 16,0-5 0-16,3 0 0 0,-3-6 0 15,2 0 0-15,-2-6 0 0,0-2 0 16,1-5-1-16,1-4 1 16,1 2 1-16,-1-3 0 0,-1-1 0 15,2-2 1-15,1-1 0 0,-1 1-2 0,0 0 1 16,0-5-1-16,1 3 1 15,-1 1-1-15,2-4 0 0,-2 2 1 0,1 1-1 16,2 1 1-16,-4-2 0 16,3 3 1-16,-2 2-1 0,0 2 1 15,1 2 1-15,-3 3 2 0,2-1 4 0,-1 4 10 16,1 1 10-16,-1 2 10 0,1 1 10 16,0 1 4-16,3 3 1 0,-1-2-1 15,0 0-1-15,1 1-3 16,1 1-5-16,2-2-2 0,1-1 2 15,2 4 1-15,0-1-1 0,1-1-1 0,2-4 4 16,1 5 0-16,-1-4-1 0,2 4-4 16,-3-4-5-16,3 4-7 0,-2-2-6 15,0-1-9-15,-1 0-5 0,0 4-5 16,-1-3-1-16,-2 2-2 16,0-2-1-16,-2 2 1 0,0-2-1 0,-3 1 0 15,0 2 0-15,-1-2-1 16,-1-1 0-16,1 3 1 0,-3-1-1 15,0-2-16-15,-2 3-39 0,0 3-68 16,-4-2-97-16,0-1-225 0,1 0-182 16,-2-1-79-16,0 2-15 0,0-1 41 0,1 3 83 15</inkml:trace>
          <inkml:trace contextRef="#ctx0" brushRef="#br0" timeOffset="46830.72">4926 1755 173 0,'0'-5'326'16,"0"3"39"-16,0-2-18 0,2 3-40 15,-1-1-83-15,-1 0-63 0,0-3-40 16,2 4-26-16,-2-1-15 0,2 0-8 15,-1-2-5-15,1 3-5 0,1-1-4 16,-3 0 0-16,1 2-2 0,-1-2-3 16,0 0-4-16,2 0-5 0,-2 2-5 15,0-2-2-15,0-1-4 0,0 3-4 16,0 0 1-16,0-2 1 0,0 2 0 16,0 0 3-16,0 0-1 0,-2 2-1 15,2-2-6-15,0 3-5 0,0 1 1 16,-1 0 2-16,1 1 0 0,0 3 5 15,0 2 9-15,1 2 0 0,-1 1 3 16,2 3-4-16,-1 0 1 0,-1 4 2 16,2 0-1-16,0 1-2 0,-1 1 0 15,-1 1-5-15,0-2-1 0,2 2-6 16,-1-4-4-16,-1 0-3 0,0-2-4 16,0-4 0-16,2 0-3 0,-2-2-3 15,0-2-3-15,2-5-3 0,-2 2 0 16,0-3-6-16,0 0-22 0,0-3-40 15,-2-6-74-15,2 5-187 0,-2-4-170 16,-1 1-89-16,2 2-26 0,1 2 14 16,0 0 58-16</inkml:trace>
          <inkml:trace contextRef="#ctx0" brushRef="#br0" timeOffset="47376.02">4678 2271 133 0,'1'0'417'0,"-1"0"51"0,2 0 36 0,0 0-4 15,-1-2-141-15,1 2-104 0,1-3-60 16,2 3-27-16,0 0-16 15,1-2-10-15,1 2-5 0,2-2-6 16,0 2-3-16,1 0 2 0,1-1 2 0,3 1-1 16,-1-3-4-16,3 3-8 0,0-1-14 15,1 1-15-15,1-3-18 0,4 1-17 16,-2-2-15-16,3 1-13 0,-2 1-7 16,3-2-7-16,-2 2-5 0,2-2-2 15,-2 2-2-15,-1 0-1 0,-4 2 0 16,1 0-2-16,-4 0 1 0,1 2-2 15,-5 0-4-15,0 0-12 0,-2 0-17 16,-2 3-27-16,-1-4-32 0,0 4-42 16,-2-1-53-16,-1-2-71 0,0 1-172 15,-2-3-167-15,0 0-66 0,-4 1-10 16,1 2 29-16,0-2 66 0,-2 3 182 16</inkml:trace>
        </inkml:traceGroup>
        <inkml:traceGroup>
          <inkml:annotationXML>
            <emma:emma xmlns:emma="http://www.w3.org/2003/04/emma" version="1.0">
              <emma:interpretation id="{944A394E-4D7D-4B30-89AC-AE3115D42F8C}" emma:medium="tactile" emma:mode="ink">
                <msink:context xmlns:msink="http://schemas.microsoft.com/ink/2010/main" type="inkWord" rotatedBoundingBox="9756,10781 9778,11964 9195,11975 9172,107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8283.05">5007 3703 107 0,'-3'-3'158'0,"3"3"19"0,-2 0 14 15,2 0 11-15,0 3 7 0,0-3 2 16,0 2-16-16,0-2-15 0,0 2-17 16,0 0-18-16,0-2-19 0,0 3-15 15,2-2-12-15,-2 1-9 0,0-2-5 16,0 2-3-16,0 1-6 0,0-2-4 16,0-1-6-16,0 3-6 0,0-2-4 15,0-1-4-15,0 3-1 0,0-3 0 16,0 2 1-16,0-2 1 0,0 2 0 15,0-2 3-15,0 3 1 0,0-3-2 16,0 1 0-16,0-1-1 0,0 3-3 16,0-2-2-16,0 4-5 0,0-3-4 0,0 2-4 15,0 2-6-15,0 1-5 0,0 2-5 16,0-2-2-16,0-1-2 16,0 5-2-16,0 0 0 0,0 0-2 15,0-1 0-15,0 3-2 0,0 0-3 16,0-3-1-16,0 3-2 0,0-1-1 15,0 1-2-15,0 0 0 0,0-3 1 16,0 1 0-16,0-2-2 0,0 1 0 16,0-2 2-16,0-2-2 0,0-1 0 15,0-1-2-15,0-1-2 0,0-2-9 16,0-1-29-16,0-1-42 0,-2-2-62 16,2 1-165-16,0 2-188 0,-1-4-89 15,1 4-27-15,-2-5 12 0,2 4 49 16,0 1 158-16</inkml:trace>
          <inkml:trace contextRef="#ctx0" brushRef="#br0" timeOffset="108849.07">4732 4145 143 0,'2'0'431'0,"1"0"61"15,-2 0 46-15,3 0 7 0,-3-1-134 16,4 1-107-16,-2 0-65 0,2-2-39 16,3-1-28-16,-2 1-22 0,2-2-26 15,2 3-15-15,1-4-13 0,1 3-11 16,1-2-5-16,2 4-3 0,0-3 2 15,1 3-3-15,2 0-6 0,2 0-7 16,-2 3-10-16,3-3-12 0,0 4-13 16,-3 0-7-16,3-1-9 0,0-2-4 15,-4 3-3-15,3-2-2 0,-2 1-1 16,0-1 1-16,-1-1-1 0,-2 2-2 16,-1 0 3-16,-1-1-2 0,-1-2 0 15,0 1-1-15,-3-1 0 0,0 0 0 16,0 0-1-16,-5 0-14 0,1 0-26 15,-2-1-38-15,-1 1-50 0,1-2-61 16,-3-1-86-16,0 0-166 0,0 3-159 16,-3-1-60-16,3 1-3 0,-5 0 34 15,0 0 72-15</inkml:trace>
          <inkml:trace contextRef="#ctx0" brushRef="#br0" timeOffset="109919.74">4834 4393 308 0,'0'11'413'0,"0"-1"38"0,0 3-5 16,2-2-59-16,-2 3-138 0,1 2-92 15,-1-3-54-15,3 5-36 0,-3-2-27 16,2 1-14-16,0 2-10 0,-2-2-8 15,1 2-4-15,-1-3 1 0,0 3-3 16,0-1 1-16,0-1 0 0,0 0 1 16,0-2 0-16,-1 0-1 0,1-3-1 15,0 1 1-15,0-3-1 0,1 1-2 16,-1-6-2-16,0 2-1 0,2-3 3 16,-2-1 0-16,2-2 0 0,-2-1 2 15,0-1 3-15,2-2-2 0,-2 3 0 16,0-5-2-16,0-2 5 0,0 3 2 15,0-1 1-15,0 2 4 0,0 0 2 16,0-1 0-16,0-1-1 0,0 1-2 16,2 1 3-16,-1-4 5 0,-1 2 5 15,0-2 1-15,3-2 2 0,-3-2-1 16,4-2-2-16,-3 1-10 0,3-3-2 16,-1-2-4-16,2 0-3 0,-1 1 6 15,0-2 2-15,1 1 4 0,-1-2 4 16,1 5 4-16,-1-2 3 0,0 0 2 15,0 1 0-15,0 4-2 0,1-5 0 16,-4 2 2-16,2 4-1 0,1 1-1 16,-1-2 1-16,0 0-1 0,0 2 2 15,2 1-1-15,-4 0 3 0,2 3-3 16,1-1 5-16,-3 2 5 0,2 0 4 16,2 2 9-16,-2-1 4 0,2 2 3 15,0-1 5-15,2 2-6 0,-3 0-5 16,5-3-7-16,-4 3-6 0,3 0-3 15,0 0-6-15,-1 0-1 0,4-2 2 16,-5 2-3-16,5-2-2 0,-1 2 2 16,0-2 5-16,2 2 5 0,-1-3 5 15,1 3 3-15,-3 0 3 0,3 0-5 16,-2 0-6-16,1 0-7 0,-1 0-7 16,1 3-5-16,-2-3-2 0,1 2 1 15,1-2 8-15,-1 0 0 0,2 0 1 16,-2-2-3-16,1 2-2 0,-1-3-6 15,2 2-9-15,-2-2-2 0,-2 3-5 16,2-1 0-16,-2-4 0 0,-1 3-1 16,-2 0-1-16,-2 2 1 0,2-2 1 15,-2 0 0-15,-1 0-2 0,-2 0-6 16,0-1-16-16,0 3-30 0,-2 0-43 16,-1 0-58-16,-2 0-80 0,2 0-157 15,-3 0-205-15,0 0-101 0,1 3-22 16,0-1 21-16,-1 2 60 0,1-2 152 15</inkml:trace>
          <inkml:trace contextRef="#ctx0" brushRef="#br0" timeOffset="110903.66">5238 4441 12 0,'2'0'378'0,"-2"0"64"0,0 0 46 15,0 0-13-15,0 3-63 0,0-3-133 16,0 2-90-16,0 1-57 0,0-2-36 16,0-1-24-16,-2 2-14 0,2 0-10 15,-2-2-2-15,1 2-5 0,-1 1-2 16,1-3 5-16,-1 1 3 0,0-1 0 15,-1 0 6-15,1 3 6 0,-1-3-1 16,0 1 0-16,0-1-4 0,0 4-2 16,-1-4-9-16,0 1-7 0,3 3-9 15,-4-2-5-15,1 2-6 0,1-2-2 16,-2 5-1-16,1-3-1 0,0 3-3 16,-2-1 0-16,1 2-3 0,-1 1-1 15,1-1-4-15,-1 1 0 0,1 1 0 16,0-1 0-16,-1-1-1 0,1 2 0 15,0-1 3-15,0 0-2 0,-2 0 1 16,2 0-1-16,0 0 0 0,0 1 1 16,0-1-1-16,2 1-1 0,-2-1 0 15,2-3 0-15,2 4 0 0,-3-1 0 16,1-3 0-16,1 5 1 0,0-2-1 16,0-1 1-16,1 3 0 0,-1-3 3 15,0 0 4-15,2 2 4 0,0 1 2 16,-1-4 3-16,1 1 2 0,0 1-4 15,1-2-2-15,-1 1-5 0,0 0-1 16,2-1-1-16,1 0-1 0,1-2-1 16,-2-2-1-16,1 4-2 0,1-2 1 15,-3 1 0-15,2-2-2 0,1 0 2 16,0 1 4-16,0-3 5 0,1 0 5 16,-1 2 4-16,0-2 6 0,2 0 3 15,0 1-2-15,0-3 1 0,-1 0-4 16,2 0-2-16,-1 0-3 0,1-3-3 15,1 1-2-15,-1 0 2 0,-1-2-1 16,3 0 1-16,-1-3-1 0,-2 1-1 16,1 0-4-16,0 0-1 0,-1-3-3 15,-1 4-3-15,0-6 0 0,-2 6-3 16,2-1 3-16,-2-2-1 0,-1 1-2 16,0 1 3-16,-2-1-2 0,0-1 0 15,0 0 0-15,0-1-1 0,-4 2 2 16,1 1 0-16,-2-3-2 0,2 5 0 15,-3 1 1-15,-1-2 0 0,2 3 0 16,-4-3-1-16,3 5 2 0,-2-1-2 16,1 1 2-16,1 1-2 0,-1 2-2 15,2-1-1-15,1 2-4 0,1 2-22 16,0-2-42-16,0 5-66 0,1-3-140 16,0 1-244-16,-1-4-128 0,2 4-53 15,-1 1 4-15,2-1 46 0,0 2 130 16</inkml:trace>
        </inkml:traceGroup>
      </inkml:traceGroup>
    </inkml:traceGroup>
    <inkml:traceGroup>
      <inkml:annotationXML>
        <emma:emma xmlns:emma="http://www.w3.org/2003/04/emma" version="1.0">
          <emma:interpretation id="{C3614727-6AE5-4D10-8E08-447B3C6ACF1C}" emma:medium="tactile" emma:mode="ink">
            <msink:context xmlns:msink="http://schemas.microsoft.com/ink/2010/main" type="paragraph" rotatedBoundingBox="7349,10815 8760,11080 8694,11433 7283,111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264DDFD-74E0-4335-823F-64919C798C00}" emma:medium="tactile" emma:mode="ink">
              <msink:context xmlns:msink="http://schemas.microsoft.com/ink/2010/main" type="line" rotatedBoundingBox="7349,10815 8760,11080 8694,11433 7283,11168"/>
            </emma:interpretation>
          </emma:emma>
        </inkml:annotationXML>
        <inkml:traceGroup>
          <inkml:annotationXML>
            <emma:emma xmlns:emma="http://www.w3.org/2003/04/emma" version="1.0">
              <emma:interpretation id="{F7C90E24-5285-4270-8279-F0BED49ECB74}" emma:medium="tactile" emma:mode="ink">
                <msink:context xmlns:msink="http://schemas.microsoft.com/ink/2010/main" type="inkWord" rotatedBoundingBox="7621,10896 8755,11109 8694,11433 7560,112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4783.36">3981 4112 184 0,'-3'2'327'0,"3"-2"27"0,-2 3-16 15,-1-3-24-15,2 1-80 0,1-1-67 16,-2 3-47-16,0-3-25 0,2 0-11 15,0 0-8-15,-1 4-3 0,-1-4-2 16,2 2 1-16,0-2 0 0,0 0-7 16,0 2-3-16,0-2-7 0,0 0-4 15,0 0-3-15,0 0 0 0,0 3 0 16,0-3-2-16,-2 0-1 0,2 0-2 16,0 1-1-16,-1-1-5 0,-1 0 1 15,2 2 0-15,0-2 1 0,-1 2 3 16,1-2 2-16,-2 0 0 0,2 2-1 15,0-2-4-15,0 3-5 0,0-3-8 16,0 0-6-16,0 2 1 0,2-2 3 16,-1 0 4-16,2 0 4 0,-1-2 7 15,3 2 7-15,-2-3 0 0,2 1 3 16,0 0-3-16,1 0-1 0,-1 2-2 16,3-1-3-16,-2 1-8 0,2-3-6 15,0 3-3-15,0 0-5 0,0 3-4 16,1-3-5-16,-1 0-2 0,0 1 0 15,1-1-1-15,-3 2-1 0,2-2-1 16,1 2 0-16,1-2-2 0,-1-2 0 16,1 0-1-16,1 1 2 0,0-2 0 15,0-1-1-15,-1 0 0 0,2 0-2 16,-2-1 0-16,1 1 0 0,-1-2 0 16,-2 1 0-16,3 3 0 0,-3 0 0 15,0 0 0-15,-2 2 0 0,1 0 1 16,-1 0 0-16,0 0 0 0,-1 0-1 15,-2 2 2-15,0-2-2 0,-1 0 2 16,0 0-2-16,-1 0 1 0,1 0 3 16,-1 0 5-16,-1 0 7 0,0 0 8 15,2 0 6-15,-2 0 4 0,0 0 2 16,0 0-2-16,-2 0-2 0,2 0 0 16,0 0-4-16,-1 0-2 0,-1 0 0 15,2 2-2-15,-1-2-6 0,1 0-3 16,-2 0-5-16,2 0-4 0,0 0 0 15,0 0-4-15,0 0 0 0,0 0-1 16,-2 0 0-16,2 0 0 0,0 0-1 16,-1 0 0-16,-1 0 0 0,2 2 0 15,-2-2 0-15,1 0-1 0,-1 2-4 16,-1 1-26-16,1-2-47 0,-2 4-80 16,-1-1-183-16,1 1-237 0,-3-4-118 15,-1 2-46-15,3 5 18 0,0-4 59 16,2 2 172-16</inkml:trace>
          <inkml:trace contextRef="#ctx0" brushRef="#br0" timeOffset="97872.79">3289 3835 256 0,'-2'-1'395'0,"1"1"41"0,-2 0-5 0,3 0-48 16,0 0-115-16,-1 0-87 0,1 0-60 15,0 0-35-15,0 0-22 0,0 0-11 16,-2 0-6-16,2 0-3 0,-2-3-1 16,1 3 3-16,-1 0-1 0,0-2 3 15,-1 2 0-15,-2-2-2 0,1 2-2 16,-1 0-1-16,-2-2 1 16,2 2 3-16,-2 0 0 0,1 0 4 0,-3 2 4 15,1-2 3-15,2 2 3 0,-1 0 2 16,-2 2 0-16,3 1-1 0,1-1-3 15,-1-1-8-15,2 5-7 0,0-3-12 16,0 4-9-16,1-1-5 16,2-1-6-16,-1 1 1 0,2-1 5 0,2 1 3 15,1 1 3-15,0-3 3 0,3 3-3 16,3-3-3-16,-3 3-4 0,5-5-7 16,-2 2-1-16,1-4-3 15,1 2-2-15,-1-2 0 0,2 1-2 16,0-2 2-16,-1 1-2 0,-1-2 2 0,0 3-2 15,-2 1 0-15,0-2 0 0,0 2-1 16,-3 0 0-16,2 3-1 0,-2-1 3 16,0 0 2-16,0 5 6 0,-3-2 1 15,-1 1 4-15,-1 1 2 0,0-1 1 16,-1 4 4-16,-1-4 2 0,1 0-2 16,-3 1-2-16,-1-3 0 0,-2 0-3 15,1 1-6-15,-1-3-2 0,-1-2-6 16,0 1-1-16,0-3-1 0,-1-2-2 15,-1 0 0-15,2-2-2 0,0-3-2 16,2 1 2-16,1 3-16 0,-1-2-26 16,1 1-42-16,2 2-56 0,0 0-96 15,-1 0-210-15,0 5-150 0,0-4-61 16,4 3-4-16,0 3 32 0,0 2 83 16</inkml:trace>
        </inkml:traceGroup>
        <inkml:traceGroup>
          <inkml:annotationXML>
            <emma:emma xmlns:emma="http://www.w3.org/2003/04/emma" version="1.0">
              <emma:interpretation id="{0CBA1484-D506-4197-86B7-7E1D15A72E4C}" emma:medium="tactile" emma:mode="ink">
                <msink:context xmlns:msink="http://schemas.microsoft.com/ink/2010/main" type="inkWord" rotatedBoundingBox="7349,10815 7542,10851 7482,11170 7289,11133"/>
              </emma:interpretation>
            </emma:emma>
          </inkml:annotationXML>
          <inkml:trace contextRef="#ctx0" brushRef="#br0" timeOffset="96836.72">2888 3802 120 0,'0'-2'294'15,"0"2"20"-15,0 0 5 0,0 0-12 16,0 0-31-16,0 0-59 0,0-3-44 15,0 1-37-15,2 2-23 0,-2 0-21 16,0-2-15-16,1 2-12 0,-1-1-4 16,0 1-1-16,2 0-3 0,-2-3-1 15,2 3-1-15,-2-3-4 0,0 3-5 16,1 0-4-16,-1-1-3 0,0 1 1 16,3 0-3-16,-3 0 1 0,2-2-1 15,-2 2-7-15,2-3-3 0,-1 2-1 16,1-2-5-16,-1 3 0 0,1-1-2 15,0-1 1-15,1-1-2 0,-1 0-4 16,1 2-3-16,0-1-1 0,0-1-4 16,1 2-1-16,1-2-3 0,-2 0 1 15,2 0-1-15,-1 1-1 0,2 0-1 16,-1 0 2-16,0 0-2 0,1 2 1 16,0 0 0-16,-1 0 1 0,0 2-1 15,1 0 0-15,-1 0 0 0,0 0 2 16,-2 2 3-16,0 1 6 0,0-1 4 15,1 2 4-15,-3-1 5 0,1 0 1 16,0 1-1-16,-2 1-4 0,0 0-1 16,-2 1 0-16,0-1-3 0,1-2 0 15,-1 2-3-15,-1 1 0 0,0 1-4 16,-1-2-3-16,0 1 0 0,0-1-2 16,-2 1-1-16,1 0 1 0,0 0-1 15,-2-2 0-15,0 3 2 0,2 0-2 16,-1-1 1-16,1 1 0 0,0-3 0 15,0 3-2-15,-1-4-1 0,0 4-1 16,1-2-1-16,2-1 2 0,-2 3-1 16,2-5-1-16,0 1 1 0,0 2 0 15,-1-3-1-15,1 3 1 0,2-3 5 16,-3 2 5-16,1 1 1 0,1-3 1 16,2 0 4-16,-1 0-3 0,1 0 0 15,1 1 1-15,-1 0-1 0,2-4 8 16,1 1 6-16,1 0 8 0,0-2 5 15,3 0 4-15,-1 0 5 0,2 0-4 16,1-2-2-16,1 0-7 0,0 1-7 16,-1 1-5-16,1-5-8 0,2 3-5 15,-4 2-4-15,2-3-3 0,-2 1-3 16,-1 0 1-16,0 2-2 0,-2-2 1 16,-2 2-1-16,2-2 1 0,-3 2 1 15,1-3-2-15,-2 3 3 0,1 0-3 16,-2 0-2-16,0 0-20 0,0 3-36 15,0-1-59-15,0 0-96 0,0 0-222 16,0-2-162-16,0 0-71 0,0 0-8 16,0 5 30-16,-2 2 83 0</inkml:trace>
        </inkml:traceGroup>
      </inkml:traceGroup>
    </inkml:traceGroup>
    <inkml:traceGroup>
      <inkml:annotationXML>
        <emma:emma xmlns:emma="http://www.w3.org/2003/04/emma" version="1.0">
          <emma:interpretation id="{AFA09F4F-A210-4A32-90EF-F0F36F26E364}" emma:medium="tactile" emma:mode="ink">
            <msink:context xmlns:msink="http://schemas.microsoft.com/ink/2010/main" type="paragraph" rotatedBoundingBox="7207,8960 8586,9248 8492,9699 7113,94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2B372A-922E-4B6B-A219-AD555771DD8C}" emma:medium="tactile" emma:mode="ink">
              <msink:context xmlns:msink="http://schemas.microsoft.com/ink/2010/main" type="line" rotatedBoundingBox="7207,8960 8586,9248 8492,9699 7113,9411"/>
            </emma:interpretation>
          </emma:emma>
        </inkml:annotationXML>
        <inkml:traceGroup>
          <inkml:annotationXML>
            <emma:emma xmlns:emma="http://www.w3.org/2003/04/emma" version="1.0">
              <emma:interpretation id="{19AEACC0-ED6B-45CC-A7A6-78BEA71D7C4A}" emma:medium="tactile" emma:mode="ink">
                <msink:context xmlns:msink="http://schemas.microsoft.com/ink/2010/main" type="inkWord" rotatedBoundingBox="7207,8960 7729,9070 7636,9520 7113,9411"/>
              </emma:interpretation>
            </emma:emma>
          </inkml:annotationXML>
          <inkml:trace contextRef="#ctx0" brushRef="#br0" timeOffset="37184.23">2753 1928 95 0,'0'-3'397'0,"0"1"60"15,0-1 39-15,0 2-9 0,0-2-116 16,0-1-112-16,-2 4-73 15,2-2-48-15,0 0-28 0,0 2-19 16,2-2-10-16,-2 0-5 0,1-1 2 16,-1-1 5-16,2 2 5 0,1-2 3 15,-1 2-2-15,0-1 3 0,-1 2-3 16,2-1 4-16,2-1-1 0,-2 3 4 16,2 0-5-16,2 0-8 0,-1 3-12 15,2 0-13-15,0 2-17 0,-2-1-15 0,2 1-11 16,2 1-6-16,-1-2-2 15,-1 2-3-15,-2-2-2 0,3 3-1 16,-3-3 1-16,-1 2 0 0,-2-2 0 16,3 4 0-16,-5-1 1 0,-1 0 0 0,0 1-2 15,-4 3 1-15,1-1 0 0,-2 3-1 16,-1-3 0-16,-2 4 1 0,-2-3-2 16,0 4 2-16,-2 2-1 15,-1-4 8-15,0 4 5 0,-1-2 6 16,1 2 2-16,1 1 1 0,-1-3 2 0,0 2-8 15,2 1-5-15,3-4-6 0,2 1-2 16,1 2-1-16,1-3-3 16,2-1-1-16,2 0-1 0,2 0 0 15,2-3 0-15,1 1 1 0,3-5 0 16,1 0 1-16,1-2 0 0,2-4 0 0,0 0 0 16,0 0-1-16,1-1-16 0,0-2-44 15,-2 1-71-15,-1 0-102 16,-4 0-236-16,1 2-181 0,-2 0-81 15,-1 2-9-15,-3 5 46 0,1-3 86 16</inkml:trace>
          <inkml:trace contextRef="#ctx0" brushRef="#br0" timeOffset="38086.77">3173 2122 216 0,'-2'0'404'16,"2"4"47"-16,0-4 6 0,-1 2-28 0,-1-2-119 15,-1 0-95-15,1 2-66 16,-1-2-39-16,2 1-28 0,-3-1-16 16,1 0-8-16,-1-1-3 0,-1 1 7 15,0-2 4-15,2 2 7 0,-2-2-1 16,0 2-4-16,-1 0-5 0,-1 0-9 0,0 2-7 16,1-2-9-16,-1 3 1 15,1-3-3-15,-1 5 3 0,1-3-4 16,-1 1-3-16,1 2-3 0,3 1-5 15,-2-5-5-15,4 3-8 0,-2-1-3 16,1 0-3-16,0 1-5 0,2 3 0 16,0-3 0-16,0 0 1 0,2 0 3 0,0 3 0 15,1-3 3-15,-2 2 6 16,4-2 7-16,1 3 1 0,0-3 0 16,1-1 2-16,1 1-2 0,0-3-4 15,0 2-6-15,3-1-4 0,-2 2 3 0,1 0 5 16,1 0 3-16,0 5 3 15,-3-3-1-15,2 5 4 0,-2-1-7 16,-2 1-4-16,1 0 1 0,-1 1 1 16,-2-1 4-16,-2 2 0 0,-2-3 6 15,0 0 5-15,-2-1-3 0,-2 2-2 0,-2-3-1 16,-1 0-2-16,-1-1-2 16,-1-3-5-16,-1-1-5 0,-1-3-2 15,0 0-3-15,1-3-3 0,1 1 1 16,1-4-6-16,0 6-12 0,2 0-45 0,2 0-72 15,0-3-140-15,4 3-248 0,0 0-134 16,0 0-57-16,0 7 7 16,1-3 50-16,1 5 129 0</inkml:trace>
        </inkml:traceGroup>
        <inkml:traceGroup>
          <inkml:annotationXML>
            <emma:emma xmlns:emma="http://www.w3.org/2003/04/emma" version="1.0">
              <emma:interpretation id="{1989ADA7-CE5B-4CC9-A2BE-A817FE0835EE}" emma:medium="tactile" emma:mode="ink">
                <msink:context xmlns:msink="http://schemas.microsoft.com/ink/2010/main" type="inkWord" rotatedBoundingBox="8330,9373 8551,9419 8541,9462 8321,9416"/>
              </emma:interpretation>
            </emma:emma>
          </inkml:annotationXML>
          <inkml:trace contextRef="#ctx0" brushRef="#br0" timeOffset="42809.72">3873 2328 48 0,'1'2'304'0,"-1"-4"51"16,2 1 7-16,-2-2-17 0,2 1-45 15,-1 2-70-15,-1-2-53 0,2-1-33 16,-1 3-25-16,-1 0-14 0,2 0-9 0,-2-2-7 15,2 2-4-15,-1 0-5 16,-1 0-6-16,0 0-4 0,2 2-5 16,0-2-5-16,-2 0-5 0,1 0-6 15,-1 0 0-15,3 0-4 0,-1 0 1 16,0 3-4-16,1-3-3 0,0 2 1 0,0-2 0 16,1-2 0-16,1-1-1 15,0 3 3-15,2-2 3 0,-1 0-1 16,1 2-2-16,1 0-1 0,-1 0 1 15,1 0 2-15,2 0-1 0,-2 2 2 16,2 0-2-16,0 3 0 0,0-3-4 16,0 2-5-16,-2 0-6 0,0 1-3 0,1-4-7 15,-3 3-1-15,2 0-8 16,-3-3-2-16,0 1-2 0,-2 0-2 16,2 0 0-16,-2-2-1 0,0 0-1 15,-1 0 1-15,1-2 1 0,-2 0-2 0,1 0-1 16,-1 1 1-16,1-3 1 0,-2 3 0 15,0-2-2-15,2 3 2 16,-1-1 0-16,-1 1 0 0,0-3 0 16,0 3-1-16,2-2-1 0,-2 2 0 15,0 0 0-15,0 0 0 0,-2 0 0 16,2 0 0-16,0 0-1 0,0 0 1 0,0 0-1 16,0 0-1-16,0 0-13 15,0 2-35-15,0 1-63 0,-3-6-136 16,0 3-252-16,-3 0-132 0,1 0-57 15,2 3-5-15,0-2 45 0,0 3 127 0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12.4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8B913CF-67B7-4672-B1D2-5838BC4E0EAE}" emma:medium="tactile" emma:mode="ink">
          <msink:context xmlns:msink="http://schemas.microsoft.com/ink/2010/main" type="writingRegion" rotatedBoundingBox="6727,6813 6909,11987 4673,12066 4490,6892"/>
        </emma:interpretation>
      </emma:emma>
    </inkml:annotationXML>
    <inkml:traceGroup>
      <inkml:annotationXML>
        <emma:emma xmlns:emma="http://www.w3.org/2003/04/emma" version="1.0">
          <emma:interpretation id="{58DCEEBC-9AEA-498A-9BD7-AB378C7B36D5}" emma:medium="tactile" emma:mode="ink">
            <msink:context xmlns:msink="http://schemas.microsoft.com/ink/2010/main" type="paragraph" rotatedBoundingBox="6727,6813 6909,11987 4673,12066 4490,68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03BB52-3C88-46D6-80D5-75422F5362DD}" emma:medium="tactile" emma:mode="ink">
              <msink:context xmlns:msink="http://schemas.microsoft.com/ink/2010/main" type="line" rotatedBoundingBox="6727,6813 6909,11987 6362,12006 6179,6832"/>
            </emma:interpretation>
          </emma:emma>
        </inkml:annotationXML>
        <inkml:traceGroup>
          <inkml:annotationXML>
            <emma:emma xmlns:emma="http://www.w3.org/2003/04/emma" version="1.0">
              <emma:interpretation id="{6A9F2B83-A5FE-4772-933D-A70A04005E49}" emma:medium="tactile" emma:mode="ink">
                <msink:context xmlns:msink="http://schemas.microsoft.com/ink/2010/main" type="inkWord" rotatedBoundingBox="6725,6813 6776,8260 6241,8279 6190,68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2080-255 65 0,'0'-2'283'0,"0"2"29"16,0 0-5-16,-3 0-21 0,3 0-45 15,0 0-72-15,0-1-58 0,0 1-38 16,0-3-21-16,0 3-10 0,0 0-2 15,0-1 2-15,0 1 6 0,0-3 8 16,0 3 4-16,3 0 2 0,-3-2 3 16,0 2 0-16,0 0-5 0,0 0 0 15,0 0-3-15,0 0-4 0,0 0-4 16,0 0-6-16,0 0-6 0,0 0-8 16,0 2-8-16,0-2-6 0,-3 3-4 15,3-2-6-15,0 3-2 0,-1-2-2 16,1 1 2-16,0 1-2 0,0-2 3 15,0 2-1-15,0-1 3 0,0 0 2 16,0 2 1-16,0-1 3 0,0 2 3 16,0 1 3-16,0 1 0 0,0 1 2 15,0 1-1-15,0 1-3 0,-2-1-3 16,2 2 1-16,0 0 0 0,-1-2 2 16,1 3 1-16,0-2 2 0,0-3 0 15,-2 2-2-15,0-1-2 0,2 1-4 16,0-3-2-16,0 2-4 0,-3-1 1 15,3 0 1-15,-2-1 0 0,2 1 5 16,-1-2 0-16,-1 1 2 0,2-1 2 16,-1-1 0-16,1 4-3 0,0-2-3 15,0-4-1-15,0 5-2 0,1-2-1 16,-1-2-4-16,2 0 1 0,-1 4-2 16,1-5 1-16,-2 1-1 0,2-1 2 15,-1-2-2-15,-1 3 3 0,0 0-3 16,2-3 3-16,-2 1-1 0,0-2-1 15,0 2 1-15,-2 0 0 0,2-2 0 16,0 0 0-16,0 0 0 0,-1 0-2 16,-1 0-1-16,2-2 0 0,0 0-1 15,-2 0-2-15,2 1 0 0,0-3-8 16,0 2-26-16,0 0-47 0,0 1-150 16,0 1-181-16,0 0-97 0,0 0-46 15,-4 1-1-15,0 3 34 0</inkml:trace>
          <inkml:trace contextRef="#ctx0" brushRef="#br0" timeOffset="969.9">1771 317 7 0,'-3'0'363'0,"3"3"65"16,-4 0 46-16,4-2-12 0,0 1-61 16,0-2-111-16,-2 3-75 0,2-3-48 15,0 2-30-15,0 0-14 0,0-2-11 16,0 0-7-16,0 0-5 0,0 0-5 15,0 0-4-15,0 0 6 0,2-2-3 16,0 2-4-16,0 0-3 0,1 0-2 16,2 0-9-16,0 0-11 0,0 0-9 15,1 2-6-15,-1-2-8 0,3 2-7 16,3-1-6-16,-1-1-5 0,1 6-8 16,0-6-5-16,3 1-5 0,-1 3-1 15,3-4-1-15,0 0-1 0,1 0 0 16,0 0 1-16,1 0-2 0,0 0 3 15,-1 0-2-15,-1 0 1 0,0 3-1 16,1-3-1-16,-2 1 0 0,0-1-2 16,0 0 1-16,0 0 0 0,-1-1-1 15,0-2 1-15,0-1 0 0,-1 3 0 16,1-2-1-16,-1-1 0 0,-2 0 0 16,-1-1 0-16,1 3 0 0,-3 1 0 15,-2-5 1-15,1 6 0 0,-2-1 0 16,-1 1 1-16,1 0-1 0,-1 0-1 15,1 0 0-15,-3 1 0 0,3 2 0 16,-2 0 2-16,0-3-2 0,-1 1 0 16,1 1 1-16,0-2-1 0,-1 0 0 15,0 3-3-15,1-3 3 0,-2 0 0 16,1 0 0-16,0 2 0 0,-1-2 0 16,-1 0 0-16,2 0 0 0,-1 0 0 15,-1 0 0-15,0 0 0 0,0 0 3 16,0 2-1-16,0-2 1 0,0 0-1 15,0 0-1-15,-3 2 1 0,3-2-4 16,-1 1-11-16,-1-1-27 0,0 3-46 16,-1 0-62-16,0-3-105 0,-2 0-217 15,0 0-153-15,0 0-61 0,1 0 0 16,-1 0 37-16,-3 1 94 0</inkml:trace>
          <inkml:trace contextRef="#ctx0" brushRef="#br0" timeOffset="1935.63">1891 688 77 0,'0'0'378'0,"0"1"53"16,0 2 32-16,0-1-17 0,0 2-115 16,0 1-105-16,0-1-70 0,0 2-36 15,0 1-21-15,0-2-13 0,0 3-8 16,0-1-3-16,2 4-5 0,-2 0-4 15,1-1-5-15,-1 2-4 0,0 3-7 16,2-1-3-16,-2 2-9 0,0 3-3 16,0-2-6-16,0 4-7 0,0-2-5 15,-2 2-6-15,2-2-4 0,0 0-3 16,-1 2-1-16,1-4-1 0,-2 2-2 16,2-4 0-16,0 2 0 0,-1-5 0 15,1 2 0-15,0-4 0 0,0-1 0 16,0-2 0-16,0-2-2 0,0-1 2 15,0-2 0-15,1-2 0 0,1-5 0 16,-1 2 2-16,1-6-1 0,1-4 2 16,3 0-3-16,-1-3 4 0,0-1-1 15,0-4 1-15,1-3 0 0,0 2 1 16,-1-4-1-16,0 1 2 0,1-2-3 16,0 1 0-16,-1 1 0 0,-2-3-1 15,2 3 1-15,-1 0-2 0,-3 3-1 16,2 1 7-16,1 1 6 0,-3 0 0 15,1 4 4-15,-2 1-1 0,0 3-1 16,0-2-4-16,0 4-3 0,0-1-4 16,0 5-2-16,1-2-2 0,-1 5 0 15,0-1 0-15,2 0 1 0,0 2 7 16,-1 0 8-16,3-1 8 0,1 3 9 16,-1-1 6-16,0 1 6 0,1 0-3 15,3 0-6-15,-1 1-7 0,1-1-7 16,2 3-2-16,-1-1-2 0,2-2 0 15,0 2 3-15,1 2 6 0,0-2 2 16,1 0 2-16,-1 0-6 0,1-2 0 16,0 1-7-16,-2 3-4 0,4-4-3 15,-3 0-4-15,-1 0-3 0,-1-4 0 16,0 4-2-16,-2 0 1 0,-3-1-1 16,2 1-1-16,-2 0 0 0,-2-2 3 15,0 2-2-15,-3 0 0 0,2 0-6 16,-2 0-16-16,0 0-34 0,-2 2-48 15,-1-1-67-15,-2 3-150 0,0-2-201 16,-1 0-101-16,-1 1-31 0,2 0 16 16,1 1 46-16,-2-1 144 0</inkml:trace>
          <inkml:trace contextRef="#ctx0" brushRef="#br0" timeOffset="2678.39">2085 784 371 0,'-2'-1'452'16,"2"-2"43"-16,0 2 2 0,0-3-63 15,2 3-142-15,-2 1-89 0,1 0-57 16,-1 0-29-16,0 0-16 0,2-2-4 15,0 2-5-15,-1-2 0 0,2 2 2 16,-1-2 0-16,1 0-5 0,2-1-9 16,0 3-7-16,0 0-8 0,1 0-8 15,0 3-7-15,2-1-8 0,-1 0-7 16,-1 2-5-16,2 2-9 0,0 1-7 16,1-1-3-16,-2 3-4 0,-1 1-1 15,-1-2-2-15,1 3-1 0,-1-3 3 16,-1 3-3-16,-4-2 3 0,1 1-4 15,-2-1 3-15,1-1-3 0,-4 1 1 16,-1-3-1-16,-1 0-2 0,1-2 2 16,-1 0-1-16,-1 0 7 0,-2-4 4 15,4 3 7-15,1-3 3 0,-1 0 1 16,1 0 1-16,1 0-3 0,3 0-7 16,0 0-6-16,3 4-3 0,-1-2-2 15,3 2 2-15,0 3-3 0,1-1-1 16,2 3 0-16,-2-1 1 0,2 5 0 15,-1-3-2-15,-1 4 1 0,1-3 0 16,-1 0 0-16,0 2 1 0,-3-1 0 16,0 2-1-16,-3-2 0 0,0-2 2 15,-1 3-1-15,-3 0 5 0,-3-3 7 16,2 1 4-16,-3 0 5 0,-2-3 2 16,2 0 1-16,-4 1-1 0,1-3-8 15,-1-1-5-15,1-4-4 0,3 3-16 16,-1-4-38-16,1 0-69 0,3-1-120 15,0-2-267-15,2 3-153 0,3 0-74 16,0 0-5-16,3-5 42 0,2 0 107 16</inkml:trace>
        </inkml:traceGroup>
        <inkml:traceGroup>
          <inkml:annotationXML>
            <emma:emma xmlns:emma="http://www.w3.org/2003/04/emma" version="1.0">
              <emma:interpretation id="{3ED58C6C-D43B-44C8-B389-BD122BB8E526}" emma:medium="tactile" emma:mode="ink">
                <msink:context xmlns:msink="http://schemas.microsoft.com/ink/2010/main" type="inkWord" rotatedBoundingBox="6744,8916 6783,10025 6293,10043 6253,89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2644.18">2112 1851 137 0,'0'-3'282'0,"0"3"25"0,0 0 9 16,0 0 0-16,0-1-25 15,0 1-59-15,0 0-53 0,0-4-38 16,0 4-29-16,0 0-24 0,0-1-16 16,0-1-12-16,2 2-10 0,-2-2-6 0,0 2-2 15,0-2-1-15,1 2 2 0,-1 0 1 16,0 0 4-16,0 0 2 0,0 0 2 16,0 0-3-16,0 0 1 0,0 0-2 15,0 0-2-15,0 2-7 16,2-2-3-16,-2 0-2 0,0 2-8 0,0-2-4 15,0 0-4-15,0 2 5 0,2-2 5 16,-2 1 6-16,0-1 10 16,1 0 7-16,-1 5 7 0,0 0 0 15,2-1-3-15,-2 3-4 0,1-2-5 16,-1 6-4-16,0 0-6 0,3 2-5 0,-3 2-5 16,0 1-4-16,0 1-4 0,0 2-1 15,0 1-2-15,0-1-2 0,0 2 1 16,0-1-2-16,0 1-3 15,0-2-2-15,0 1-3 0,0-1-1 0,0-5-3 16,2-1 2-16,-1-3-2 0,-1 1-1 16,0-5 1-16,0 1-1 0,0-3 1 15,0-2 0-15,0 0 0 0,0-2-1 16,0-2-9-16,0 2-21 0,0-4-35 16,0 2-49-16,-3 0-78 0,0-3-182 15,0 3-163-15,0 0-71 0,3 2-15 16,-3 2 21-16,0-2 69 0</inkml:trace>
          <inkml:trace contextRef="#ctx0" brushRef="#br0" timeOffset="53202.97">1822 2332 135 0,'0'0'402'0,"2"2"51"0,-2-2 37 16,2 3-10-16,-1-3-127 0,2 0-90 16,-1 0-54-16,3 0-24 0,-2-5-20 15,4 3-11-15,-1 0-8 0,3-2-10 16,2 2-4-16,1-3-3 0,1 3-3 15,2-2-2-15,1-1-9 0,3 4-9 16,-1-1-14-16,1-3-15 0,3 4-18 16,-1-4-16-16,4 3-12 0,-4-2-11 15,4 0-8-15,-2-1-4 0,0 1-2 16,-2-3-2-16,1 2 1 0,-2-2-3 16,-2 1-2-16,0 1 0 0,-5-1 0 0,1 2-5 15,-3 0-12-15,-3 1-12 16,-1 2-24-16,-2-3-26 0,0 4-35 15,-3 4-31-15,-2 0-30 0,0 0-30 16,-3 2-49-16,-1 0-122 0,-3 6-134 16,2-5-69-16,-1 6-16 0,-1-4 14 15,-1 2 55-15,0-2 143 0</inkml:trace>
          <inkml:trace contextRef="#ctx0" brushRef="#br0" timeOffset="54141.82">1835 2640 21 0,'0'2'339'0,"0"0"49"0,2 3 33 16,0-1-22-16,-1 1-57 0,-1 3-92 15,3 0-60-15,-1 3-37 0,0-2-21 16,1 3-19-16,-2 3-14 0,1-1-17 16,2 1-14-16,-1 0-9 0,-1 5-7 15,1-4-5-15,-3 0-4 0,4 3-6 16,-3-1-3-16,-1-2-8 0,2 1-6 16,-1-2-7-16,-1-2-2 0,2 0-5 15,-2-3-4-15,2-3-2 0,-1-2 2 16,-1 0-2-16,2-5 0 0,-1 0 0 15,1-5 2-15,0-3-1 0,-1 0-1 16,1-3 0-16,0-3 0 0,-1-3 0 16,1 0 0-16,-1-4 0 0,1 0-1 15,0-2 1-15,-1-1 0 0,3-1 1 16,-2-1 1-16,1 1 1 0,0 0-2 16,-1-1 1-16,1 3 1 0,1 0-1 15,-1 0 0-15,0 1-1 0,-1 3 1 16,1-2 2-16,-2 6 4 0,1 1 12 15,1 2 8-15,-3 1 11 0,4 0 10 16,-4 3 10-16,1-1 4 0,3 3 4 16,0 0 1-16,0-1 0 0,1 6-8 15,0-4-8-15,2 1-9 0,-1 2-10 16,2-2-11-16,1 1-2 0,1 1-5 16,1-2-1-16,0 2 0 0,3-4 2 15,-1 2 2-15,0 0 2 0,1-3 4 16,-1 3 2-16,-2-3 4 0,0 3-2 15,0 0-2-15,0-1-4 0,-3 1-7 16,1 0-4-16,-3 1-4 0,0-1-3 16,2 0-1-16,-2 0-1 0,-2 2-1 15,0 0-1-15,0 0 0 0,-1 1-7 16,-2 1-19-16,1 0-34 0,0 1-52 16,-2 1-62-16,-2 0-116 0,0-2-190 15,-2 2-129-15,0 1-42 0,1-2 7 16,-2 3 43-16,2 3 103 0</inkml:trace>
          <inkml:trace contextRef="#ctx0" brushRef="#br0" timeOffset="54908.35">2005 2549 371 0,'0'0'459'0,"2"0"45"0,1 0 17 16,-1 0-67-16,1 0-144 0,2-4-90 0,-2 2-57 15,2 0-37-15,1-2-21 16,2 0-18-16,-3-1-10 0,1 4-7 16,1-4 3-16,-1 1-1 0,1 2-3 15,0-1-10-15,-1 3-6 0,2 0-10 16,-3 3-8-16,3 0-11 0,-3 2-3 0,2 2-2 16,-3-1-3-16,2 0-3 15,-2 3-1-15,-1-1 2 0,-2 0 1 16,1 3 2-16,-4-2-1 0,1 2 1 0,-1-2 1 15,-3 3-2-15,2-4-3 0,-3 0 1 16,0-2-2-16,-1 1 2 16,3-3 3-16,-3-2 3 0,2 1 1 15,0-3 1-15,2-3-1 0,0 3-2 0,0-2-6 16,2 2-5-16,2 0 2 0,2 0 0 16,0 0-1-16,2 2 4 0,1 2-1 15,-1 1-2-15,3 1-3 16,0 3-4-16,-1 1 0 0,2 1-2 0,-3-1-1 15,1 4 0-15,-2-3 1 0,0 4-1 16,-4-2 1-16,-1 2-1 0,0-3 1 16,-1-1 3-16,-4 2-3 0,0-3 3 15,-2-1-1-15,-1-3 3 0,-1-2-3 16,1 0 1-16,-1-4-1 0,0 0-1 16,1-2-2-16,2 0-6 0,2 0-28 15,1 0-56-15,1-1-89 0,0 3-233 16,2 0-184-16,0 0-92 0,0 0-26 15,5 0 30-15,1 5 75 0</inkml:trace>
        </inkml:traceGroup>
        <inkml:traceGroup>
          <inkml:annotationXML>
            <emma:emma xmlns:emma="http://www.w3.org/2003/04/emma" version="1.0">
              <emma:interpretation id="{92CFD6CD-78A2-4133-B224-552C28843284}" emma:medium="tactile" emma:mode="ink">
                <msink:context xmlns:msink="http://schemas.microsoft.com/ink/2010/main" type="inkWord" rotatedBoundingBox="6864,10702 6909,11987 6366,12006 6320,1072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2147.89">1891 4183 81 0,'3'0'426'0,"1"0"65"0,1 0 50 16,2 0 35-16,1-1-155 0,2 1-121 15,3-2-73-15,0-1-45 0,4 1-31 0,3 0-22 16,-1-1-24-16,5 0-21 15,0-2-19-15,4 4-17 0,-2-3-18 16,3 1-12-16,-2 0-7 0,1 0-3 16,1 3-3-16,-3 0-2 0,-1 0 0 15,-3 3-1-15,0-1 0 0,-1 2 2 0,-4-3-4 16,-2 3-15-16,-4 1-29 16,0-1-40-16,-5 0-60 0,-4 1-105 15,-2-2-168-15,0 0-130 0,-3-1-51 16,1 3 2-16,-1-5 37 0,3 0 95 15</inkml:trace>
          <inkml:trace contextRef="#ctx0" brushRef="#br0" timeOffset="91680.12">2147 3660 338 0,'2'0'414'16,"-1"0"37"-16,-1-2-9 0,2 2-59 16,0-2-120-16,-2-1-78 0,1 2-50 15,1-1-26-15,-1 0-21 0,-1-1-13 16,2-1-10-16,-2 2-3 0,3-2-3 16,-3 2 2-16,0 0 2 0,2 0 1 15,-1-1 4-15,-1 1 5 0,0 2 8 16,0 2 6-16,2 1 3 0,-2 1-1 15,3 2-5-15,-2 0-6 0,-1 5-9 16,2 2-13-16,-1 2-8 0,1 1-7 16,-2 4-7-16,2-1-9 0,-1 2-5 15,1-1-8-15,0 2-4 16,-1-1 0-16,1 0-4 0,-1 0-1 0,-1-4-2 16,2 0 2-16,0 0-2 0,-1-5-1 15,-1 1-2-15,2-3-14 0,-1-1-31 16,-1-2-48-16,0-1-72 0,-1-2-176 15,-2-2-201-15,3-2-97 16,-4 0-25-16,0-2 16 0,0 0 57 0,-2 0 165 16</inkml:trace>
          <inkml:trace contextRef="#ctx0" brushRef="#br0" timeOffset="93998.01">2241 4539 348 0,'-2'1'423'16,"2"-1"41"-16,0 0-16 0,0 0-54 15,-1 0-119-15,-1 0-80 0,2 0-48 16,0 0-23-16,0 0-11 0,0 0-5 16,0 0-3-16,0-1 0 0,3-4 1 15,-3 3 4-15,2-1 2 0,1-3 5 16,-1 1 1-16,1 2 3 0,0-2 2 16,2 0 1-16,-1 0-5 0,1-1-5 15,0 2-9-15,1-2-11 0,1 1-16 0,-1 1-13 16,2 0-15-16,1 1-12 15,0 3-10-15,0-4-9 0,-1 8-5 16,2-4-5-16,-1 3-3 0,-1 1-2 16,0 0-1-16,-1 5 0 0,-1-3 0 0,-3 5 1 15,2-1-1-15,-5 4 0 16,2-3 0-16,-4 3-1 0,1-2 0 16,-3 2-2-16,-1 0 0 0,-1-2 1 15,0-1 0-15,-3-3 1 0,1 1-2 16,-1-5 1-16,1-1-1 0,3 0-1 15,-1-3-1-15,1 2 0 0,2-2 0 16,1 0 0-16,-1 0-1 0,5 0 2 0,-1 0-1 16,4 0 1-16,0 2 2 0,1 3-1 15,3-1 1-15,-3 1 1 0,5 3-1 16,-2-3-1-16,-1 4 0 0,2 0 0 16,-2-1 1-16,0 1 1 15,-2 1 0-15,-3-1 1 0,0 1 2 0,-1-1-2 16,-4 1 0-16,2-2-2 0,-4 3 0 15,-1 0 0-15,-2-3 0 16,-2-1-1-16,1-1 0 0,-1 0-1 16,-1-5-4-16,-1 5-9 0,2-4-13 15,0 1-20-15,3-3-35 0,1 1-53 0,4 1-67 16,-3-2-108-16,4 2-221 0,0-2-141 16,2 3-50-16,4 3 9 0,1-5 46 15,3 4 105-15</inkml:trace>
          <inkml:trace contextRef="#ctx0" brushRef="#br0" timeOffset="93044.58">2045 4383 18 0,'0'0'372'0,"0"0"57"0,0 0 33 16,0 0-22-16,0 1-76 0,0-1-129 15,0 4-77-15,0-1-41 0,0-1-18 16,0 2-5-16,0 0 2 0,0 1 2 0,0 1 1 16,0 1 4-16,0 1 1 15,0 0 1-15,2 1-4 0,-2 1-9 16,1 4-7-16,1-1-13 0,0 5-15 0,-1 1-14 16,2 2-13-16,-1 1-6 15,0 4-8-15,-1 2-4 0,2-2-4 16,-3 3 0-16,2 0-3 0,-2-2-2 0,2-1-1 15,-1-1 2-15,-1 1-2 16,0-5-1-16,0-3-1 0,4 1 0 16,-4-4-3-16,1-2 3 0,-1-6-3 15,2 4 2-15,-1-6 1 0,2-3-2 16,-3-2 2-16,3-2 0 0,-1-3 0 0,-1-6 0 16,3 0 0-16,-3-4 0 0,4-4 0 15,-2-2 0-15,2-3 0 0,-2-3 0 16,4-2 2-16,-2-1 2 15,2-1-4-15,-2-1 2 0,1 2-1 16,-1-2-1-16,0 3-1 0,0 2-1 0,-2 1 2 16,2 1 0-16,-2 5-1 0,0-2 1 15,2 4 0-15,-2 6 0 0,-2 0 0 16,1 1 0-16,1 2 1 16,-3 3 6-16,4 0 2 0,-3 1 7 15,2-1 4-15,1 2 5 0,0 0 7 0,1 2 2 16,3-1 1-16,1 0-1 0,-1 3 0 15,4-3-1-15,-1 3-4 16,3 0-5-16,0 0-5 0,1 0-3 16,2 0-3-16,-1 0-2 0,0 0-5 0,0 0-2 15,-2 0 1-15,1 0-3 0,-3 0 1 16,-1 0 0-16,-1 0-1 0,-2-2 0 16,-3 2-4-16,2 0-17 0,-5-2-29 15,-2 2-41-15,0 0-46 16,-2 0-70-16,-5 0-166 0,2 0-186 0,-3-2-76 15,2 2-17-15,-1 0 18 0,-1 2 52 16,1 0 163-16</inkml:trace>
        </inkml:traceGroup>
      </inkml:traceGroup>
      <inkml:traceGroup>
        <inkml:annotationXML>
          <emma:emma xmlns:emma="http://www.w3.org/2003/04/emma" version="1.0">
            <emma:interpretation id="{58B39D8A-24F8-4624-857F-549784FD86A9}" emma:medium="tactile" emma:mode="ink">
              <msink:context xmlns:msink="http://schemas.microsoft.com/ink/2010/main" type="line" rotatedBoundingBox="4689,10738 5838,10954 5720,11578 4572,11361"/>
            </emma:interpretation>
          </emma:emma>
        </inkml:annotationXML>
        <inkml:traceGroup>
          <inkml:annotationXML>
            <emma:emma xmlns:emma="http://www.w3.org/2003/04/emma" version="1.0">
              <emma:interpretation id="{FD30C29C-5A95-42D0-871C-041E4E2AE1ED}" emma:medium="tactile" emma:mode="ink">
                <msink:context xmlns:msink="http://schemas.microsoft.com/ink/2010/main" type="inkWord" rotatedBoundingBox="4689,10738 5838,10954 5720,11578 4572,1136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5148.98">389 3760 333 0,'2'0'433'0,"-1"0"47"15,1 1 6-15,0 2-49 0,-1-1-128 16,-1-1-84-16,0 5-47 0,2-4-29 16,-2-1-21-16,1 3-13 0,-1 1-6 15,0 2-2-15,0 1 1 0,0-3 0 16,2 6-4-16,-2 0 0 0,0 2-10 16,0 0-8-16,0 0-12 0,0 6-9 15,0 1-10-15,0 1-11 0,0-1-7 16,0 4-9-16,0 2-3 0,0 0-8 15,0 1-5-15,0-2-4 0,-2 3-3 16,2-3 0-16,-1-1-1 0,-1-2-3 16,2-1 0-16,-1-2-1 0,-1 1 0 15,2-5-1-15,-2-3-9 0,2 2-17 16,0-3-32-16,0 0-43 0,0-1-62 16,-1-1-103-16,-1-5-202 0,0 0-141 15,-1-3-55-15,3-1 1 0,0 0 38 16,0 0 89-16</inkml:trace>
          <inkml:trace contextRef="#ctx0" brushRef="#br0" timeOffset="86142.54">660 3926 272 0,'-4'0'404'0,"3"0"41"15,-1-2-1-15,0 2-40 0,0-2-119 16,0 2-81-16,1 0-44 0,-1-2-27 16,2 2-15-16,0 0-17 0,0-2-13 15,0 0-14-15,0 0-11 0,2-1-6 16,-1 1-1-16,1 0 2 0,0 2 6 16,0-2 6-16,1 0 8 0,1 0 3 15,0 2-5-15,1-2-5 0,0 2-14 16,2 0-11-16,-1 0-11 0,0 2-5 15,3 0-5-15,-2 2-1 0,1-2-2 16,0 5-1-16,0-3-3 0,1 2-7 16,-1 0-2-16,-1-1-3 0,-2 4-3 15,-1-4 1-15,-2 2 0 16,1 2-2-16,-3-1 1 0,0 0-1 16,-3 0 0-16,0 1 0 0,0-3-1 0,-4 3 0 15,1-2-1-15,-1-1 0 0,-2-3 1 16,1 2 0-16,2-3-1 0,-1 0 0 15,1 0 0-15,2-2 0 16,0 0-1-16,-1-2-1 0,5 2 1 0,0-2 0 16,0 2 0-16,5 0 1 0,-2 0 0 15,2 2 1-15,0 0 0 0,1 1 0 16,0-1 0-16,1 3 1 0,-1 0 2 16,2 1 0-16,-2 2 0 0,-1-1 7 15,0 0 8-15,-2 1 3 0,0 2 6 16,-3-1 6-16,0 0 2 0,0 2-4 15,-3-1-7-15,0 1-4 0,-2-3-8 16,0 1-3-16,0-2-5 0,-2-1-3 16,1-1 1-16,-3-3-3 0,1-2-1 15,0-2-1-15,0 0-1 0,1-1-8 16,2 2-18-16,0-1-36 0,4-1-50 16,-3 3-66-16,4-2-156 0,0 2-213 15,0 0-95-15,4 2-26 0,0-2 14 16,4 0 54-16,1 0 145 15</inkml:trace>
          <inkml:trace contextRef="#ctx0" brushRef="#br0" timeOffset="86731.57">1197 3967 204 0,'-3'1'440'0,"1"-1"56"0,2 2 42 15,-1-2-33-15,-1 0-144 0,2 0-105 16,2 0-60-16,-1 0-35 0,1 0-15 16,1 0-5-16,2 0 4 15,3-2-1-15,0 2 0 0,3-1-2 0,2 1-11 16,-2-3-17-16,2 3-19 0,2 0-23 15,-3 0-21-15,1 0-19 0,-2 3-10 16,1-3-9-16,-2 1-6 0,-2 1-5 16,-2-2-20-16,-1 3-51 15,0 1-82-15,-5-4-150 0,0 0-231 16,-3 5-139-16,-2-4-57 0,0 3 9 0,-1 0 58 16,-1 1 143-16</inkml:trace>
          <inkml:trace contextRef="#ctx0" brushRef="#br0" timeOffset="86989.87">1226 4095 330 0,'8'-4'562'16,"0"3"72"-16,0-2 59 0,-2 1 21 15,2-1-218-15,2 3-147 0,-1-1-89 16,-1 1-63-16,0 0-52 0,0 0-43 16,0 0-36-16,1 0-27 0,-2 0-38 15,-1 0-71-15,-1 0-107 0,-2 0-257 16,-3 0-194-16,0 0-100 0,2 4-34 16,-2 2 30-16,-2 0 88 0,1 0 245 15</inkml:trace>
          <inkml:trace contextRef="#ctx0" brushRef="#br0" timeOffset="84678.74">238 3800 110 0,'-1'-3'327'15,"-1"3"36"-15,1-2-2 0,1 2-38 16,-2 0-88-16,0 0-87 0,2-2-54 16,0 1-34-16,0 1-23 0,0-6-12 15,0 5-11-15,0-1-4 0,0-2 0 16,0 0 3-16,0 2 8 0,0-1 7 15,0-1 5-15,0 2 5 0,0-1 1 16,0 2-2-16,0 1-6 0,0-3-5 16,0 1 0-16,-1 2 2 0,1 0 4 15,0-1 5-15,-2 1 4 0,2 0 8 16,0 0 1-16,-2 0-4 0,2 0-1 16,-1-3-3-16,1 3-2 0,-2 0-3 15,2 0-2-15,0 0-5 0,0 0-4 16,0 0-5-16,0 3-6 0,0-2-2 15,0 1-2-15,0 1 1 0,2 1 1 16,-2 2 1-16,1-1 0 0,-1 0 2 16,0 1 4-16,2 3 0 0,0 1-1 15,-1 1 1-15,-1 0-2 0,4 2-2 16,-4 0-6-16,3-1-2 0,-2 1-3 16,3-1-2-16,-1-1 1 0,1 2-3 15,-1-1 0-15,2-1 2 0,-2-2-1 16,2 1-2-16,0-2 3 0,0-2 2 15,1 3 0-15,-1-2 0 0,0-4 2 16,4 2 4-16,-3-3 0 0,1 0 2 16,3 0-2-16,-2-2 0 0,2 0-2 15,-2 0-2-15,2-2-3 0,-2 0-1 16,3 0 0-16,0-3-1 0,-1 2-2 16,-1-4 0-16,1 1 0 0,1 0 0 15,-2-1 0-15,1-2 0 0,-2 4 0 16,2-6 0-16,-1 2 2 0,-1-1-2 15,-2-1-2-15,3-2 2 0,-3 1-1 16,0-3 0-16,-1-3-2 0,1 2 3 16,-1 1-2-16,0-1 8 0,-2 1 4 15,0 0 7-15,-1 2 3 0,1 1 2 16,-3 2 0-16,3 3-4 0,-3 0-5 16,0 1-5-16,2 3-1 0,-2 0-4 15,0 3 0-15,0 0-3 0,-2 0-7 16,2 3-25-16,-3 2-40 0,1 2-88 15,-2 1-183-15,0 0-146 0,-2-1-67 16,1 1-20-16,2 1 18 0,-3 0 79 16</inkml:trace>
        </inkml:traceGroup>
      </inkml:traceGroup>
      <inkml:traceGroup>
        <inkml:annotationXML>
          <emma:emma xmlns:emma="http://www.w3.org/2003/04/emma" version="1.0">
            <emma:interpretation id="{F98DE677-2387-45F2-BF7D-89B88F46EE1E}" emma:medium="tactile" emma:mode="ink">
              <msink:context xmlns:msink="http://schemas.microsoft.com/ink/2010/main" type="line" rotatedBoundingBox="4607,8759 5616,9141 5366,9799 4358,9417"/>
            </emma:interpretation>
          </emma:emma>
        </inkml:annotationXML>
        <inkml:traceGroup>
          <inkml:annotationXML>
            <emma:emma xmlns:emma="http://www.w3.org/2003/04/emma" version="1.0">
              <emma:interpretation id="{2E8E81FF-58E1-4156-A82C-B75B725F7345}" emma:medium="tactile" emma:mode="ink">
                <msink:context xmlns:msink="http://schemas.microsoft.com/ink/2010/main" type="inkWord" rotatedBoundingBox="4607,8759 5616,9141 5366,9799 4358,941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8140.98">127 1815 65 0,'0'-4'265'16,"0"2"35"-16,1-1-18 0,-1 3-27 16,0-2-42-16,0 0-54 0,0 0-41 15,0 2-25-15,0 0-17 0,0-2-6 16,0 0 0-16,0 2 2 0,-1-2 1 15,1 2 0-15,0-1 2 0,-2 1-5 16,2-4-6-16,0 4-8 0,0 0-5 16,0-2-8-16,0 2-8 0,0 0-6 15,0 0-4-15,0 0 1 0,0 0-4 16,0 0-3-16,0 0-2 0,0 0 0 16,0 0-5-16,-2 0-3 0,2 0 0 15,0 0-1-15,-1 0 6 0,1 0 0 16,-2 0 2-16,2 0 3 0,0 0-2 15,-1 0-2-15,1 0-2 0,-2 0-1 16,2 2-2-16,0-2 0 0,-2 0 1 16,2 4 0-16,0-3-2 0,0 1 1 15,-2 0-4-15,2 2-1 0,0 0 0 16,0 1-3-16,0 1 1 0,0-2 1 16,0 4 2-16,2-1 4 0,-2-1-1 15,0 3 5-15,0-3 3 0,2 2 3 16,-2 1 1-16,2 0 1 0,-1-1 2 15,1 1-3-15,-1-1-4 0,1 3 1 16,1-3-5-16,-1 0-3 0,1 3-2 16,-1-2 0-16,1-1-2 0,0 0-2 15,0 1-3-15,1-1 4 0,0 0-1 16,0 1 5-16,0-3 1 0,1 1 3 16,0 1 1-16,-1-2-2 0,0 1 0 15,1-1-5-15,-1 3-1 0,3-5-3 16,-2 5-2-16,2-4 2 0,-2-1 0 15,3 0 0-15,-2 3 2 0,1-3-2 16,-1 1 3-16,2-1-4 0,-2-1 2 16,2 0-3-16,-1 2 4 0,-1-4 0 15,2 2 1-15,-1-1 3 0,0-2 2 16,0 2-1-16,-1-2 3 0,1 0-2 16,-1 0-1-16,0 0-1 0,1 0 0 15,0-2-2-15,0 0-2 0,-1-2 0 16,2-1-1-16,-1-1-2 0,1-3 3 15,1 1-4-15,-3-3 3 0,2 0-2 16,0 1-1-16,1-2 2 0,-3-1-1 16,1 0 0-16,1-1-1 0,-3 1 0 15,0 0 0-15,0 0 4 0,0 2 7 16,-2-1 7-16,0 2 4 0,0-1 4 16,-1 1 3-16,2-1-4 0,-2 2-5 15,0-1-4-15,-1 1-3 0,1 2-2 16,-1-5-5-16,1 4 1 0,1 3-2 15,-3-6-3-15,2 7 1 0,-2-1-2 16,1 1-1-16,-1-1 3 0,0 3-3 16,0-2 2-16,0 4-1 0,0-2 0 15,0 2-2-15,0 0-2 0,0 2-6 16,0-2-12-16,0 0-24 0,0 2-37 16,-1-2-51-16,-1 0-112 0,-1-2-159 15,1 2-122-15,-2 0-47 0,4 0-2 16,-4 0 34-16,0 4 101 0</inkml:trace>
          <inkml:trace contextRef="#ctx0" brushRef="#br0" timeOffset="38678.33">306 1912 306 0,'0'4'408'0,"0"-1"43"16,0-2-4-16,0 4-48 0,0 1-112 15,0-2-78-15,0 2-46 0,0 2-30 16,0-1-18-16,0 2-14 0,-1 1-10 16,-1 3-2-16,2 2-6 0,-1 0 2 15,-1 2-2-15,2 2-8 0,-2-1-8 16,1 4-8-16,-1 1-10 0,1-2-10 15,-2 4-4-15,3-2-8 0,-2 3-1 16,2-1-5-16,0 0-6 0,-1 1-1 16,1-3-6-16,0 0-1 0,0-1-2 15,0-1-2-15,0-5-1 0,0 4 2 16,0-5-3-16,0-6 1 0,0 2 1 16,0-2-3-16,0-3 0 0,0-1-3 15,0-1-7-15,0-3-24 0,-2-1-33 16,2-1-48-16,0-3-67 0,-1-1-152 15,-1-3-167-15,0 1-80 0,1-2-14 16,-1-1 15-16,2 1 56 0,0 2 145 16</inkml:trace>
          <inkml:trace contextRef="#ctx0" brushRef="#br0" timeOffset="39582.6">532 2072 143 0,'0'-4'438'0,"0"3"59"16,0-2 35-16,2 3-15 0,-2-3-142 15,0 3-126-15,2 0-80 0,-1-1-47 16,2-1-25-16,-1 2-15 0,1-3-12 16,1 3-6-16,0-4-3 0,0 2-4 15,1 1 2-15,0 1-1 0,0-3 4 16,0 3-5-16,1 0-4 0,-1 0-3 15,2 0-8-15,-1 3-6 0,2 0-8 16,-2 1-8-16,0 1-4 0,1 2-6 16,-1-2-4-16,-1-1 0 0,2 5-5 15,-2-3 3-15,-1 1 0 0,-1 1 1 16,-1-2 4-16,-2 3 8 0,0 0 4 16,-2-1 3-16,0-2 4 0,-1 3 1 15,-3-2-3-15,0 0-2 0,-1 2 4 16,1-3 2-16,-2 1 4 0,0-3 6 15,-3 2 7-15,3-2 0 0,0 0-3 16,0 3-5-16,1-3-7 0,1 3-9 16,-1-3-6-16,3 4-7 0,1-2-5 15,2 1-3-15,1 0-2 0,0 0 0 16,1 0-2-16,2-1 1 0,1 1-1 16,1-3 1-16,0 0 1 0,2 1 1 15,-1-1 0-15,1-2 0 0,-1 0 0 16,2-2-1-16,0 0 0 0,-2 0 0 15,2-2 0-15,-1 0 0 0,-1-1-24 16,-1 3-57-16,-2 0-93 0,0 0-246 16,-3 0-195-16,0 0-101 0,0 0-31 15,0 0 29-15,-1 5 75 0,2-2 238 16</inkml:trace>
          <inkml:trace contextRef="#ctx0" brushRef="#br0" timeOffset="40202.49">951 2167 302 0,'-2'0'406'0,"2"0"41"0,0 0 1 16,0-2-60-16,2 0-123 0,1 2-76 0,0-3-37 16,2 2-15-16,1-1-6 15,-1 0 2-15,1 2 8 0,-1 0 4 16,0-2 4-16,2 2 2 0,-1 0-4 16,1-1-7-16,1 1-11 0,-1 0-12 15,1-3-19-15,0 3-20 0,2-3-19 16,0 3-17-16,-2 0-16 0,1 0-10 15,-1 0-8-15,0 0-20 0,-1 0-40 16,-2 0-66-16,-2 0-100 0,-3 0-221 16,0 0-178-16,0 0-75 0,-3 3-12 15,0 1 39-15,-5-2 83 0</inkml:trace>
          <inkml:trace contextRef="#ctx0" brushRef="#br0" timeOffset="40481.1">927 2286 198 0,'8'0'514'0,"2"0"74"15,-2 0 54-15,1-2 44 0,4 0-199 16,-1-3-158-16,0 3-98 0,2-2-69 16,-3 2-50-16,3-1-43 0,-2 3-69 15,-2 0-105-15,-2 0-250 0,-3 3-188 16,-1 1-100-16,-3 2-53 0,-2 5 11 16,-3 2 72-16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9:30.0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82D49D4-1A0A-42D2-BC49-D47A276FC095}" emma:medium="tactile" emma:mode="ink">
          <msink:context xmlns:msink="http://schemas.microsoft.com/ink/2010/main" type="writingRegion" rotatedBoundingBox="12428,8773 12535,10030 12134,10064 12027,8807"/>
        </emma:interpretation>
      </emma:emma>
    </inkml:annotationXML>
    <inkml:traceGroup>
      <inkml:annotationXML>
        <emma:emma xmlns:emma="http://www.w3.org/2003/04/emma" version="1.0">
          <emma:interpretation id="{2D706E84-75B2-4DAC-AFBE-162A836074BC}" emma:medium="tactile" emma:mode="ink">
            <msink:context xmlns:msink="http://schemas.microsoft.com/ink/2010/main" type="paragraph" rotatedBoundingBox="12428,8773 12535,10030 12134,10064 12027,88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338769-F859-4C43-9CC3-1FF9D7917DB5}" emma:medium="tactile" emma:mode="ink">
              <msink:context xmlns:msink="http://schemas.microsoft.com/ink/2010/main" type="line" rotatedBoundingBox="12428,8773 12535,10030 12134,10064 12027,8807"/>
            </emma:interpretation>
          </emma:emma>
        </inkml:annotationXML>
        <inkml:traceGroup>
          <inkml:annotationXML>
            <emma:emma xmlns:emma="http://www.w3.org/2003/04/emma" version="1.0">
              <emma:interpretation id="{40A07FF5-D1C2-4334-BEE9-C65E538A5B82}" emma:medium="tactile" emma:mode="ink">
                <msink:context xmlns:msink="http://schemas.microsoft.com/ink/2010/main" type="inkWord" rotatedBoundingBox="12428,8773 12535,10030 12134,10064 12027,88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7624 2258 414 0,'5'0'518'0,"-2"3"60"0,3-2 48 16,-1-1-65-16,3 0-171 0,4-1-97 0,1 1-60 15,2-3-40-15,4 3-33 0,-2-1-19 16,4-4-21-16,4 1-21 16,-1-1-21-16,0-1-14 0,1 2-18 15,0 0-17-15,-3 1-14 0,-1 2-5 16,-1 1-4-16,-2 1-2 0,-4 2-10 15,-2 1-27-15,-2 2-56 0,-2 0-79 0,-1 1-169 16,-6-2-234-16,2-4-118 16,-3-1-37-16,0 0 19 0,-3 4 59 15,2-2 160-15</inkml:trace>
          <inkml:trace contextRef="#ctx0" brushRef="#br0" timeOffset="839.64">7686 2533 294 0,'2'5'433'0,"1"6"43"0,-2 0 11 16,1 2-50-16,1-1-159 0,-1 6-101 16,0-1-58-16,-1 2-30 0,1 1-22 15,-1 2-8-15,4 2-7 0,-4-4-1 16,-1 5-1-16,3-1-1 0,-1-1-1 15,0 0-4-15,-1-2-5 0,1 3-4 16,-1-6-8-16,1 0-7 0,0-4-8 16,-1 1-5-16,3-5-5 0,-3-4 1 15,-1 1-3-15,2-5 2 0,-1-4-2 16,-1-2 0-16,2-5 1 0,0-1-1 16,-2-5 2-16,1-3 0 0,2-2 0 15,-1 1 0-15,1-4-1 0,3-1 0 16,-3 1 1-16,2 0-2 0,0-3 0 15,-2 3 1-15,2 1 0 0,2-2-1 16,-3 3 0-16,1-2 3 0,-2 4-1 16,3 0-1-16,-2 2 1 0,0 2 2 15,0 2 2-15,-3 1 6 0,1 3 8 16,-1 0 8-16,3 4 9 0,-3 0 15 16,2-1 4-16,1 2 2 0,1-1 1 15,-2 1 2-15,4 0-5 0,0 2-4 16,-1 0 0-16,2-2-2 0,3 1-2 15,2 2-6-15,0-2-4 0,0 1-1 16,-1 0 1-16,2-1 2 0,-1 2 0 16,-1-1 2-16,1 2-3 0,-3 0-9 15,1 0-7-15,-3 0-10 0,1 0-4 16,0 0-4-16,-5-2-1 0,1 2-3 16,0 0-2-16,-2-3-11 0,-1 3-25 15,-2-2-47-15,0 2-60 0,-3-2-97 16,-1 1-209-16,1-5-159 0,-3 4-64 15,1 1-1-15,-1 2 34 0,0-1 85 16</inkml:trace>
          <inkml:trace contextRef="#ctx0" brushRef="#br0" timeOffset="1443.82">7899 2628 271 0,'2'2'471'0,"-1"-2"48"0,2 2 39 0,1 0-28 15,1-2-175-15,-1-2-110 0,1 0-51 16,0 0-26-16,3 0-17 0,0-1-13 16,0 1-15-16,-2 1-16 0,2 1-16 15,-1 0-16-15,2 1-16 0,-3 1-10 16,-1 3-9-16,0-1-5 0,0 3-6 16,-2-4-2-16,0 6-6 0,0-2-5 15,-1 1-3-15,0 0 0 0,-2-1-3 16,0 1-4-16,0-3-2 0,-4 6 0 15,3-6-2-15,-3 4-2 0,0-3 0 16,-1-1 0-16,-2 0 0 0,1 3 0 16,-1-3 0-16,-3 1 0 0,2 1 0 15,0-1 0-15,0 1 0 0,1-1-1 16,1 2 0-16,-2 1-1 0,3-1 0 16,2 2 1-16,2 1 0 0,-3-1 1 15,4 4-1-15,0-2 0 0,0 1-1 16,2-3 2-16,1 2 0 0,0 0-1 15,2-5 0-15,0 2 5 0,3-2 10 16,0-1 14-16,0-2 17 0,1-1 10 16,3-2 11-16,1-2-1 0,-1-2-3 15,1-1-12-15,1 0-13 0,-2-2-12 16,-2 1-11-16,0-2-26 0,-4 6-62 16,0-1-107-16,-6-1-266 0,0 3-201 15,0 5-104-15,-1-1-34 0,-5 5 28 16,2 0 85-16,0 0 260 0</inkml:trace>
          <inkml:trace contextRef="#ctx0" brushRef="#br0" timeOffset="-314.38">7804 1701 221 0,'0'2'443'0,"-2"2"55"15,2 1 39-15,0-1-35 0,0 4-143 16,0-1-109-16,0 3-69 0,0-1-44 16,2 3-31-16,-1 3-20 0,-1 2-13 15,3 0-3-15,-3 4 0 0,4 2 3 16,-3 0 3-16,1 3 8 0,-1 1-2 16,1-2-6-16,0 3-9 0,-1-1-11 15,-1 1-11-15,0-3-14 0,0 1-10 16,2-5-10-16,-2-1-3 0,0-2-5 15,-2-4-7-15,2 1-34 0,0-7-51 16,-1 1-69-16,-3-5-130 0,1-1-182 16,3-3-134-16,-5-3-43 0,2 3 14 15,0-2 46-15,0 2 121 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9:24.6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CA6BD0-ACA7-4223-9E9F-2A3296E7C8D9}" emma:medium="tactile" emma:mode="ink">
          <msink:context xmlns:msink="http://schemas.microsoft.com/ink/2010/main" type="writingRegion" rotatedBoundingBox="10068,8906 11802,8969 11771,9809 10038,9746"/>
        </emma:interpretation>
      </emma:emma>
    </inkml:annotationXML>
    <inkml:traceGroup>
      <inkml:annotationXML>
        <emma:emma xmlns:emma="http://www.w3.org/2003/04/emma" version="1.0">
          <emma:interpretation id="{E1F0E50D-D63B-4927-B3EE-6B411E8009CE}" emma:medium="tactile" emma:mode="ink">
            <msink:context xmlns:msink="http://schemas.microsoft.com/ink/2010/main" type="paragraph" rotatedBoundingBox="10068,8906 11802,8969 11771,9809 10038,9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7FF368-5AAC-493D-A492-898AAFE82EDA}" emma:medium="tactile" emma:mode="ink">
              <msink:context xmlns:msink="http://schemas.microsoft.com/ink/2010/main" type="line" rotatedBoundingBox="10068,8906 11802,8969 11771,9809 10038,9746"/>
            </emma:interpretation>
          </emma:emma>
        </inkml:annotationXML>
        <inkml:traceGroup>
          <inkml:annotationXML>
            <emma:emma xmlns:emma="http://www.w3.org/2003/04/emma" version="1.0">
              <emma:interpretation id="{94F7BB7E-CA30-4553-8C00-651D7C886701}" emma:medium="tactile" emma:mode="ink">
                <msink:context xmlns:msink="http://schemas.microsoft.com/ink/2010/main" type="inkWord" rotatedBoundingBox="10442,9060 11797,9109 11771,9809 10417,976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5995 2122 258 0,'-1'0'463'0,"1"4"47"0,-2 0 36 15,0-3-37-15,2 6-170 0,-1-1-119 16,1 5-72-16,-2-1-44 15,2 3-31-15,0 2-20 0,0 2-14 16,0 2-8-16,2 2-2 0,-2 2 1 16,1 5 0-16,-1-1 4 0,0 1-1 15,0 4 0-15,0-3-1 0,0 2 1 16,0-1-4-16,2 1-4 0,-2-3-3 16,0-1-5-16,0-1-3 0,0-5-2 0,0-2-5 15,-2-2-1-15,2-5-4 0,0-3-1 16,-1-3 0-16,-1-6-2 0,0-4 0 15,1-4-1-15,-1-5 1 0,1-8 0 16,-1-3 1-16,2-5 0 16,0-3 0-16,0-2 1 0,0-3 0 0,0-2 1 15,3 2-2-15,-1-2 0 16,1 4 0-16,2 1 0 0,-2 3 0 16,4-1 0-16,-3 4 0 0,5 2-2 15,-2 7 2-15,-1-2 3 0,2 2 6 16,1 5 2-16,-1 1 1 0,1 4 1 0,-1 1-1 15,0 1 0-15,0 4-4 0,0 3-1 16,1 0-3-16,-3 0-1 0,2 2-2 16,-3 2 3-16,0 0-3 15,0 3 0-15,-2-2 2 0,0 5 1 16,-3-2-1-16,0 0 0 0,0 5-1 16,-3-1 2-16,-2-2-2 0,2 4 2 0,-3-2-1 15,-1 3 0-15,-1-2 0 16,2-1-1-16,-2-1-1 0,0-3 1 15,0 1 0-15,0-2-1 0,0-4-1 16,1 0-1-16,0 1-1 0,2-4-1 0,0 2-15 16,1 1-33-16,0-3-51 0,1-3-104 15,-2 1-186-15,2-2-147 16,0 1-63-16,3 3-10 0,0 0 31 16,1-2 89-16</inkml:trace>
          <inkml:trace contextRef="#ctx0" brushRef="#br0" timeOffset="770.22">6291 2206 24 0,'0'-3'365'16,"0"2"57"-16,1-2 40 0,1 3-16 15,-2-2-70-15,2 2-110 0,-1 0-67 16,2 0-36-16,-1 2-18 0,1 2-9 16,1-1-5-16,-3 3 1 0,4 0 3 15,-2 1 6-15,5 1 6 0,-2 2-1 16,2 4-6-16,2-5-14 0,0 7-16 15,0-1-29-15,1-1-22 0,2 2-21 16,-1-2-12-16,0 1-11 0,-2-3-7 16,-1 3-2-16,1-2-3 0,-2-2 1 15,0-1-17-15,-4-1-41 0,0-3-69 16,-3-2-116-16,-1-4-223 0,0 0-166 16,-3-7-75-16,0 4-6 0,0-4 48 15,-2 2 100-15</inkml:trace>
          <inkml:trace contextRef="#ctx0" brushRef="#br0" timeOffset="4450.79">7178 2144 325 0,'0'-3'506'0,"2"2"57"0,0-1 45 16,-1 2-23-16,2-2-176 15,2 2-113-15,0 0-61 0,2-2-41 16,-1 2-32-16,3 2-31 0,1-2-29 16,-1 2-27-16,3-2-21 0,2 3-14 15,-3-3-14-15,0 5-12 0,0-2-27 16,0 1-55-16,-3-2-84 0,-1 0-217 15,-3 0-197-15,-2-1-106 0,1-1-41 16,1 3 25-16,0-3 66 0,0 0 205 16</inkml:trace>
          <inkml:trace contextRef="#ctx0" brushRef="#br0" timeOffset="4159.84">7263 2020 239 0,'0'0'412'0,"0"0"46"15,1 0 13-15,-1 0-36 0,0 0-127 16,2 0-92-16,-2 0-62 15,1 0-40-15,-1 0-30 0,0 0-19 0,0 0-11 16,2 0-6-16,0 0 0 0,-2 0 4 16,0 0 10-16,0 2 4 0,1-2 8 15,-1 2 4-15,2 0 4 0,-2 1-5 16,1-1-1-16,-1 2-8 16,0 1-8-16,2 0-7 0,-2 1-8 0,0 1-3 15,0 2 0-15,2 0 1 0,-1 2-3 16,-1 0-4-16,2 3-3 0,0 0-7 15,-2 0-8-15,1 1-6 0,-1 1-6 16,2-5-1-16,-2 4-2 0,1-2-2 16,-1-2 0-16,0 1-1 0,-1-3 1 15,1-1-1-15,-2-1-13 0,2-3-27 16,-1 1-35-16,1-2-50 0,-4-1-70 16,-1 0-174-16,1-2-175 0,-1-2-77 15,0 0-19-15,-1-1 23 0,1-1 54 16,0-1 169-16</inkml:trace>
        </inkml:traceGroup>
        <inkml:traceGroup>
          <inkml:annotationXML>
            <emma:emma xmlns:emma="http://www.w3.org/2003/04/emma" version="1.0">
              <emma:interpretation id="{0402E00F-19CB-40A4-B70A-BFDB9344305E}" emma:medium="tactile" emma:mode="ink">
                <msink:context xmlns:msink="http://schemas.microsoft.com/ink/2010/main" type="inkWord" rotatedBoundingBox="10068,8906 10916,8937 10897,9460 10049,9429"/>
              </emma:interpretation>
            </emma:emma>
          </inkml:annotationXML>
          <inkml:trace contextRef="#ctx0" brushRef="#br0" timeOffset="1144.36">6307 2360 296 0,'-2'2'473'0,"2"1"46"0,2-3 35 16,0 1-44-16,-2 1-168 0,1-2-110 16,2 0-58-16,1 0-27 0,-3-3-17 15,5 0-7-15,-1-3-7 0,1-1-1 16,-1-1-3-16,2-1-6 0,1 1-8 15,0-3-11-15,2-1-7 0,-2-1-8 16,2-2-8-16,1 0-10 0,0 2-7 16,-3 1-10-16,0 0-12 0,0 5-21 15,-1-1-39-15,-1-1-65 0,-3 5-92 16,-1 0-211-16,-2 4-193 0,0 0-99 16,0 0-27-16,0 0 32 0,0 0 72 15,0 0 200-15</inkml:trace>
          <inkml:trace contextRef="#ctx0" brushRef="#br0" timeOffset="-853.82">5637 1861 112 0,'0'-1'414'16,"0"-4"58"-16,0 3 40 0,0 0-2 15,0-1-137-15,0 2-116 0,2 1-80 16,-2-4-50-16,1 4-37 0,-1 0-24 16,0-1-19-16,2 1-11 0,-2-2-3 15,2 2 3-15,-1-2 5 0,3 2 6 16,-3-2 5-16,2 2 10 0,0 0 4 15,0-1 9-15,0 1 1 0,1 0 3 16,0-3-4-16,5 3-10 0,-3-3-13 16,2 2-10-16,1 1-11 0,1-4-11 15,-1 4-6-15,1 0-5 0,2 0-4 16,-2 4-1-16,0 0-1 0,-2-1 1 16,2 2-1-16,-3 2-1 0,-1 1 1 15,-1-2-1-15,-2 5 3 0,1 0-2 16,-4 1-1-16,-2 1 0 0,0 2 0 15,-2-1-2-15,-3 1 0 0,-2 1 2 16,-1-2-1-16,-1 0 1 0,0 1 4 16,-3 0 5-16,1-1 2 0,-1 0 1 0,0-1 2 15,1-1 4-15,1-1-4 16,0 1-1-16,-1-2-3 0,4 4 1 16,1-2-4-16,1 2-4 0,1-3-2 15,2 2-1-15,1-3-2 0,1 3 0 16,4 0-2-16,-2 1 2 0,3-3 0 0,2 2 0 15,0-1 6-15,2-1 4 0,1-2 1 16,-2-1 2-16,5-1-1 0,-2-3 3 16,1-2-5-16,1 0-5 15,-1-4-1-15,1 2-9 0,-2-5-38 16,-1 5-69-16,-3-1-147 0,-1-2-251 0,-4 3-136 16,0 0-65-16,0 0-1 0,1 4 50 15,-1 3 132-15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7:58.8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8A5AA2E-13A7-44A9-BE7D-2F72848E9BAF}" emma:medium="tactile" emma:mode="ink">
          <msink:context xmlns:msink="http://schemas.microsoft.com/ink/2010/main" type="writingRegion" rotatedBoundingBox="4450,7084 8554,7107 8549,7900 4446,7877"/>
        </emma:interpretation>
      </emma:emma>
    </inkml:annotationXML>
    <inkml:traceGroup>
      <inkml:annotationXML>
        <emma:emma xmlns:emma="http://www.w3.org/2003/04/emma" version="1.0">
          <emma:interpretation id="{3A3FCA3C-2D9F-4461-BE41-38801EDB5E63}" emma:medium="tactile" emma:mode="ink">
            <msink:context xmlns:msink="http://schemas.microsoft.com/ink/2010/main" type="paragraph" rotatedBoundingBox="4450,7084 8554,7107 8549,7900 4446,7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1139E2-875A-4322-B3E1-EBA42FB856AE}" emma:medium="tactile" emma:mode="ink">
              <msink:context xmlns:msink="http://schemas.microsoft.com/ink/2010/main" type="line" rotatedBoundingBox="4450,7084 8554,7107 8549,7900 4446,7877"/>
            </emma:interpretation>
          </emma:emma>
        </inkml:annotationXML>
        <inkml:traceGroup>
          <inkml:annotationXML>
            <emma:emma xmlns:emma="http://www.w3.org/2003/04/emma" version="1.0">
              <emma:interpretation id="{BAB1BF30-94AA-4E05-B3BD-A8D51DB33EC8}" emma:medium="tactile" emma:mode="ink">
                <msink:context xmlns:msink="http://schemas.microsoft.com/ink/2010/main" type="inkWord" rotatedBoundingBox="4450,7084 5568,7090 5564,7883 4446,7877"/>
              </emma:interpretation>
            </emma:emma>
          </inkml:annotationXML>
          <inkml:trace contextRef="#ctx0" brushRef="#br0">905 181 107 0,'-2'0'364'0,"2"0"53"16,0 2 22-16,2-2-22 0,-1 0-97 15,-1 0-88-15,0 0-63 0,2 0-35 0,0 0-21 16,-1 0-14-16,-1 0-8 16,3 0-6-16,-1 0-7 0,-2 0-3 15,4 0-5-15,-2 0-5 0,1 2-5 16,0-2-4-16,-1 0 0 0,1 0 2 15,0 0 0-15,1 0 5 0,-1 2 5 0,0-2 4 16,2 0 6-16,-2 2 5 0,2-2 7 16,2 2-2-16,-2-2-2 0,2 0-6 15,-1 3-9-15,2-2-10 16,0-1-14-16,3 3-9 0,-3-3-6 16,0 0-9-16,2 0-5 0,0 0-5 0,-1 0-1 15,-1 0-4-15,1-3-3 0,-2 2 0 16,-1-2-3-16,2 1-2 15,-2 0 1-15,-1 0 1 0,-2 0-1 16,0 2 0-16,-1-2 1 0,0 2 0 16,-1-2 1-16,1 2-2 0,-1 0 1 0,-1 0-4 15,-1 2-17-15,-1 0-27 16,1 0-47-16,-1 2-60 0,-3-2-83 16,2 2-179-16,-4-1-183 0,2-1-80 15,-2 0-9-15,2-1 29 0,1-1 69 16,-3 0 174-16</inkml:trace>
          <inkml:trace contextRef="#ctx0" brushRef="#br0" timeOffset="610.08">900 301 136 0,'3'0'401'0,"-3"3"53"16,3-1 40-16,-1-1-20 0,0 2-120 16,1-2-100-16,-2 2-64 0,1-1-42 15,2-2-26-15,0 1-21 0,-1-1-14 16,0 0-5-16,0 0-5 0,0 0 0 15,1 0-1-15,1 0 2 0,-2 0 1 16,0-1 5-16,2 1 2 0,0 0 1 16,0 0 5-16,0-2-2 0,0 2-1 15,2-3-3-15,-1 3-7 0,1 0-4 16,-1-1-11-16,1 1-10 0,1-3-8 16,-1 3-11-16,1 0-9 0,2-1-4 15,-1 1-5-15,0 0-5 0,-1-2-4 16,1 2-1-16,-3 0-2 0,0 0-2 15,-1 0 0-15,3 0-1 0,-5 0 0 16,0 0-1-16,0 0 0 0,1 0-1 16,-3 0 1-16,1 0-4 0,-2 0-23 15,0 2-33-15,0-1-55 0,-2 3-63 16,-1-1-103-16,-2-1-210 0,0-1-154 16,0-1-57-16,1 6 5 0,1-5 37 15,0 1 87-15</inkml:trace>
          <inkml:trace contextRef="#ctx0" brushRef="#br0" timeOffset="-2387.75">20 25 21 0,'0'0'266'0,"0"2"34"0,0 1 10 0,0-2-10 16,-1 1-28-16,1 0-54 15,-2 3-47-15,2-4-30 0,-1 3-21 0,-1 0-16 16,2-1-12-16,-2-1-12 15,2 0-6-15,0 1-10 0,-1-2-8 0,1 1-7 16,0 0-6-16,0 2-6 16,0-3-4-16,1 1-1 0,-1-2-4 0,0 2 1 15,2 0 2-15,-2 0 0 0,0 1 0 16,0-2 0-16,0 4 2 0,0-1 1 16,-2-2-3-16,2 2 1 0,0-1 2 15,0 2-4-15,-1-2-2 0,-1 3 1 16,1-2-1-16,-1 5-2 0,2-5 1 15,-2 5-3-15,2-3-3 0,-3 0-4 16,3 1-3-16,0 1-1 0,0-2-3 16,0 1-3-16,0 1 1 0,0-1-2 15,0-1-1-15,2 0-2 0,-1 3-1 16,-1 0 1-16,2-3-2 0,0 2 0 16,-1 0-1-16,2-2 0 0,-1 3 0 15,0-3 0-15,-1 1 0 0,2-3 2 16,1 4-2-16,0-3 4 15,-1 1-2-15,0-2 1 0,1 2 0 16,0-2-1-16,0 1 2 0,-1-1-2 16,2 2 2-16,-2-3-1 0,2 1 2 0,-2-1 3 15,3 3 4-15,-3-1 3 0,2-5-2 16,0 4 4-16,-2-1-3 0,2-1-2 16,-2 0-4-16,0 2-2 0,2-1 1 15,-2-2-1-15,1-1 2 0,1 3 8 16,0-3 3-16,0 2 6 0,0 0 1 15,0 2 1-15,1-3-2 0,-1 2-6 16,1 2-4-16,2-4-4 0,-3 4-2 16,1-3 0-16,-1 0 4 0,2-1 7 15,-1 3 3-15,0-4 4 0,-1 0 4 16,1 0-2-16,1-4-5 0,-1 4-3 16,0-1-3-16,1-1 0 0,-1 0 0 15,1 0-1-15,0-2 1 0,0-1 0 16,-1 1-5-16,1 0-2 0,-1-3-3 15,1 3 0-15,-1-2-1 0,1 1-1 16,0 1-2-16,-1-1 3 0,1-2-3 16,-1 1-1-16,-1 1 0 0,1-2 0 15,0 4-1-15,-1-4 0 0,0 4 1 16,1-4-2-16,1-2 0 0,-2 3 2 16,1-2-2-16,-1 0 1 0,2-1-1 15,-2 0 0-15,0-1 1 0,0 2-1 16,0-6 1-16,-2 4-2 0,4-1 2 15,-3 1-1-15,0 0 1 0,1-1 0 16,-1 2-1-16,-1-4-1 0,0 6 2 16,0-2-1-16,-1 0 1 0,1 2-1 15,-3-4-1-15,3 4 1 0,-3 1-1 16,2 0 0-16,0-3 0 0,-2 2 0 16,1 2 1-16,-1-2-1 0,0-2 1 15,0 3 0-15,0 0 0 0,0 2 0 16,0-1-1-16,0 1 0 0,0 0 0 15,0-1 1-15,0 4-1 0,0-1 0 16,0 2 2-16,0-2 1 0,0-2-1 16,0 4-1-16,0 0 0 0,-1 0-1 15,-1 6-16-15,0-4-40 0,1 2-62 16,-4-2-121-16,2 0-231 0,-1 0-143 16,0-1-59-16,0 2-2 0,0-3 38 15,4 0 115-15</inkml:trace>
          <inkml:trace contextRef="#ctx0" brushRef="#br0" timeOffset="-1708.99">249 71 158 0,'0'-2'363'0,"0"2"50"16,0 0-3-16,0 0-19 16,0 0-91-16,0 2-82 0,0-2-54 15,0 0-31-15,0 2-16 0,0 0-10 0,0 0-8 16,0 1-4-16,0-2-4 0,-3 4 0 15,3-1-2-15,0-2-2 0,0 5 3 16,-1-3 0-16,-1 0 1 0,2 4 3 16,0-1 3-16,-3 1 1 15,3 1-3-15,-2 1-5 0,2 2-6 0,-3 3-10 16,2 0-7-16,-1 4-9 0,0 1-6 16,-1-2-2-16,0 5-8 0,-2 1-8 15,2 1-5-15,-2 2-4 0,2 1-5 16,-3-1-5-16,1 3-2 0,0 0 0 15,0-3-3-15,2 2-3 0,-2 1-1 16,0 0 0-16,1-3-3 0,0-1-1 16,0-1-1-16,2-4-1 0,-2 0 0 15,0-5 2-15,4 2-2 0,-3-6 0 16,3-1 0-16,-1-3 0 0,-1-1-2 16,2-2 2-16,0-1 0 0,-2 0 0 15,2-3-7-15,-1 2-28 0,-1-2-51 16,1-1-73-16,-3 0-126 0,1 3-252 15,-2-3-138-15,2 0-54 0,3 0 8 16,0 0 51-16,0 0 116 0</inkml:trace>
          <inkml:trace contextRef="#ctx0" brushRef="#br0" timeOffset="-961.95">532 314 190 0,'2'-3'328'0,"-2"2"31"15,2-2 6-15,-1 3-11 0,1-1-60 16,-1 1-57-16,-1 0-44 0,2 0-38 16,-2 1-25-16,0-1-20 0,0 3-11 0,2-2-14 15,-1 2-8-15,-1-1-6 16,0-2-8-16,0 1 0 0,2-1 4 16,0 3 4-16,-2-3 6 0,0 3 8 15,1-3 8-15,-1 0 9 0,2 1 1 16,-2 1 3-16,1-2-2 0,-1 3-3 15,0 1-3-15,0-1-2 0,0 4-4 16,0 0-6-16,0 1-3 0,-1 3-7 16,-1-2-12-16,1 5-10 0,1 0-11 15,-4 1-12-15,3 1-6 0,-1 0-9 16,0-1-4-16,1-1-4 0,-1-1-1 0,1-2-3 16,-1-3-3-16,2 0-2 15,0-1-4-15,0-3-21 0,0-1-40 16,0-3-70-16,0-3-105 0,0-3-249 15,0-4-179-15,0-1-82 0,2 0-9 16,-1 5 42-16,-1-1 89 0</inkml:trace>
        </inkml:traceGroup>
        <inkml:traceGroup>
          <inkml:annotationXML>
            <emma:emma xmlns:emma="http://www.w3.org/2003/04/emma" version="1.0">
              <emma:interpretation id="{9D36C9A3-7D88-4DF5-AD4A-CF64C10DFBC5}" emma:medium="tactile" emma:mode="ink">
                <msink:context xmlns:msink="http://schemas.microsoft.com/ink/2010/main" type="inkWord" rotatedBoundingBox="7077,7150 7690,7154 7687,7651 7075,76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8303.3">3157 227 167 0,'0'0'368'15,"2"0"50"-15,-2 0-1 0,-2 0-32 16,2-2-91-16,-2 2-94 0,2-1-65 16,-1-2-40-16,-1 3-22 0,0 0-13 15,0-2-5-15,0 2 4 0,-1-3 7 16,1 3 7-16,-1-1 3 0,0 1 5 15,-2-3 4-15,2 3-6 0,-2 0-3 16,0 3-2-16,-1-3-5 0,-2 1-3 16,4 2-10-16,-5-1-1 0,3 2-10 15,0 1-4-15,-3 0-9 0,3 3-6 16,-1-3-6-16,0 4-5 0,1 0-2 16,1-1 1-16,0 0 1 0,0 1 4 15,4-3 0-15,-3 3 3 0,4-1 1 16,0-2 2-16,0 0 2 0,4 1 4 15,-3-1 3-15,4-2 4 0,1 3 5 16,1-3 3-16,-1-2 4 0,5 0 3 16,-3 0 4-16,3 0-1 0,-1 1-5 15,1-2-3-15,0-1-4 0,0 3-6 16,-1-3-8-16,1 2-3 0,2 0-5 16,-4 0-2-16,-1 0-6 0,2-2-1 15,-2 4-5-15,1 1-2 0,-2-1-2 16,-1 0-1-16,0 4-1 0,-1-1-1 15,-1 0 1-15,0 5-1 0,-2-2 1 16,-2 3 0-16,2-2 1 0,-4 1 0 16,2-1-1-16,-2 2 1 0,-2-3-1 15,-1 0 0-15,-2 1 1 0,1-3-2 16,-2 1-1-16,-3-3 0 0,1 1 0 0,1-5 0 16,-3 0-1-16,1-4-1 0,-3 0-1 15,5-5-3-15,-4 1-8 16,2-1-19-16,1 4-35 0,2-2-52 15,0 3-64-15,0 2-106 0,0 0-209 16,-1 0-142-16,3 4-52 0,-1 2 11 16,2 7 40-16,0-2 96 0</inkml:trace>
          <inkml:trace contextRef="#ctx0" brushRef="#br0" timeOffset="17354.06">2655 64 179 0,'-2'0'441'0,"1"0"57"0,-1 0 41 15,0 0-23-15,2 0-149 0,0 0-119 16,0 0-74-16,0 0-48 0,0 4-25 16,2-4-12-16,0 0-4 0,-1 0 1 15,1 0 0-15,-1 0 4 0,4 1-6 16,-1-1-2-16,0 2-6 0,0-2-5 16,1 0-5-16,2 2-9 0,-1-2-2 15,2 2-8-15,1 0-9 0,1-2-7 16,1 3-7-16,-1-2-9 0,2 2-6 15,-2-1-2-15,1 2-3 0,-1-2-3 16,-2 2 1-16,3 3-1 0,-3-3-1 16,0 0 1-16,-2 2-1 0,1-1 2 15,-2-1-2-15,0 0 3 16,-3 2-1-16,0 0-1 0,-2-1 3 0,-4 1-1 16,0 1-2-16,1 1 2 0,-4 0-1 15,-1 1-2-15,0 1 1 0,-3 1-1 16,0 2 0-16,-2-1 0 0,1 3 5 15,-1-2 2-15,-3-1 2 0,3 2 2 16,0-2 2-16,-1 1 3 0,3 0-1 16,0-1-3-16,1 0 0 0,0-1-3 15,3 0-4-15,1-2-1 0,1 3-1 16,2-1-3-16,1-3 0 0,0-1 2 16,4 5 2-16,1-6 4 0,0 2 7 15,4-1 14-15,-1-3 17 0,2 0 17 16,3 1 13-16,2-5 3 0,-2 2 0 15,2-2-11-15,1-2-13 0,1 2-17 16,-3-3-13-16,2 1-10 0,-2-2-5 16,-3 4-6-16,-1 0-12 0,0 0-36 15,-3 2-68-15,-2 0-90 0,-2 3-224 16,-4-1-216-16,2-2-117 0,-3 0-34 16,4-2 29-16,-1 4 73 0,1-4 212 15</inkml:trace>
        </inkml:traceGroup>
        <inkml:traceGroup>
          <inkml:annotationXML>
            <emma:emma xmlns:emma="http://www.w3.org/2003/04/emma" version="1.0">
              <emma:interpretation id="{3C412420-1126-4AFC-92FD-B32FEE5CAB96}" emma:medium="tactile" emma:mode="ink">
                <msink:context xmlns:msink="http://schemas.microsoft.com/ink/2010/main" type="inkWord" rotatedBoundingBox="8319,7216 8553,7217 8552,7493 8318,7492"/>
              </emma:interpretation>
            </emma:emma>
          </inkml:annotationXML>
          <inkml:trace contextRef="#ctx0" brushRef="#br0" timeOffset="24391.35">3879 251 253 0,'-3'1'405'0,"1"2"47"0,1-1 6 16,-1 2-35-16,2-2-120 0,-1 1-89 16,1-2-54-16,0 2-36 0,0-2-26 15,0 3-20-15,1-1-14 0,-1 1-7 16,2-1-3-16,-1 0-2 0,1 0 6 15,1-1 6-15,0-2 4 0,1 2 4 16,-1-2 1-16,0 0-4 0,2 0-7 16,1 0-9-16,-1-2-5 0,3 2-7 15,-3-2-3-15,1-1-4 0,0 1 3 16,3 2-2-16,-3-1 3 0,3-2 2 16,-1 1-4-16,0 2-2 0,0-2-5 15,2 2-4-15,1 0-8 0,-2 0-4 16,-1 0-6-16,2 0-1 0,-2 0-3 15,3 0-1-15,-2 0 1 0,-1 0-3 16,1 0 0-16,-3 0 2 0,0 0-2 16,-1 0 1-16,-1 0 0 0,-2 0 2 0,1 0-1 15,-1 0-1-15,0 0 3 0,-2-3-3 16,-2 3-2-16,0 0-17 16,2 3-28-16,-3-3-45 0,1 2-57 15,-2-4-128-15,-1 2-209 0,1 0-120 0,-1 0-44 16,2 2 6-16,-1 0 38 15,1 2 116-15</inkml:trace>
          <inkml:trace contextRef="#ctx0" brushRef="#br0" timeOffset="23753.68">3965 130 41 0,'0'0'203'0,"2"0"33"15,-1 2 12-15,-1-2-2 0,0 0-17 0,0 0-33 16,0 0-45-16,0 0-38 0,0 0-21 16,0 0-10-16,0 0-9 15,0-2-8-15,2 2-6 0,-2 0-11 16,0 0-9-16,2 0-4 0,-2 0-1 16,0 0 0-16,0 0-1 0,0 0 1 0,0 0-2 15,0 0-2-15,1 0 1 16,-1 0-1-16,0 0 0 0,0 0 4 15,0 0 1-15,2 0-1 0,-2 0 0 16,0 0-3-16,0 0-2 0,0 0-3 0,0 0-5 16,0 0-3-16,0 0-3 0,0 2-3 15,1-2-2-15,-1 0 1 0,0 3 2 16,2-3 1-16,-2 1 2 0,0 2 4 16,0-2 1-16,0 1-2 0,0-2 0 15,0 5-1-15,0-1 1 0,0-2 1 16,0 3 1-16,0-2 0 0,0 2 0 15,0-1-3-15,-2 2-1 0,2 1-4 16,0 1-1-16,-1 3-3 0,1-1 1 16,-2 2-1-16,2-1-1 15,0 0-1-15,-1 0 2 0,1 2-2 0,0-1 0 16,-2-1 2-16,0 0 1 0,2 1 2 16,0-2 1-16,0 0 2 0,-1 1-1 15,-1-4-2-15,2 1 1 16,0-1-5-16,0-1-1 0,0-3-1 15,0 5-3-15,0-4 0 0,0 0-3 0,0-2 3 16,0 3-3-16,0-4 1 0,0-1 0 16,0 3 0-16,0-2 0 0,0-1 0 15,0 0 1-15,0 0 0 16,0 0-2-16,0-1-2 0,0 1-14 16,0-3-30-16,-2 2-67 0,-1-4-158 0,0 1-162 15,0-1-84-15,0 2-29 0,2-3 4 16,1 3 51-16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0:24.1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AE70287-77FC-4B42-8382-21A20786CB7B}" emma:medium="tactile" emma:mode="ink">
          <msink:context xmlns:msink="http://schemas.microsoft.com/ink/2010/main" type="writingRegion" rotatedBoundingBox="10239,10775 12587,10811 12574,11617 10227,11580"/>
        </emma:interpretation>
      </emma:emma>
    </inkml:annotationXML>
    <inkml:traceGroup>
      <inkml:annotationXML>
        <emma:emma xmlns:emma="http://www.w3.org/2003/04/emma" version="1.0">
          <emma:interpretation id="{C9A292B6-7EF3-4CBA-91BF-80631222C7DE}" emma:medium="tactile" emma:mode="ink">
            <msink:context xmlns:msink="http://schemas.microsoft.com/ink/2010/main" type="paragraph" rotatedBoundingBox="10239,10775 12587,10811 12574,11617 10227,11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A69651-1470-4AC5-A33D-9375D0247F56}" emma:medium="tactile" emma:mode="ink">
              <msink:context xmlns:msink="http://schemas.microsoft.com/ink/2010/main" type="line" rotatedBoundingBox="10239,10775 12587,10811 12574,11617 10227,11580"/>
            </emma:interpretation>
          </emma:emma>
        </inkml:annotationXML>
        <inkml:traceGroup>
          <inkml:annotationXML>
            <emma:emma xmlns:emma="http://www.w3.org/2003/04/emma" version="1.0">
              <emma:interpretation id="{90135829-A0AA-4A03-9E73-8ECA4FFD26F0}" emma:medium="tactile" emma:mode="ink">
                <msink:context xmlns:msink="http://schemas.microsoft.com/ink/2010/main" type="inkWord" rotatedBoundingBox="10239,10810 11001,10822 10989,11592 10227,115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5794 3775 173 0,'0'-5'408'0,"0"2"46"16,0 2 35-16,0-4-32 0,2 4-140 15,0-2-100-15,1 0-59 0,-2 0-34 16,3-1-17-16,1 2-14 0,-1-3-5 16,0 4-3-16,0-3 2 0,1 1 3 15,1 1 1-15,1 0-2 0,-3-1-4 16,1 3-1-16,2 0-7 0,-1 3-6 16,1-1-6-16,0 3-8 0,1 0-6 15,-1 4-12-15,1-3-10 0,-2 3-7 16,1 0-7-16,-1-2-5 0,1 2-3 15,-2-1-2-15,0 0 0 0,-2 2-3 16,1-5 9-16,-3 4 4 0,2-3 3 16,-3 1 1-16,-3-3 1 0,3 5 0 15,-3-5-8-15,-2 2-3 0,0-2-2 16,-1 1 9-16,-3-1 4 0,1 0 6 16,-2 2 5-16,0 2 2 0,-1-3-2 15,-1 3-3-15,0 3-6 0,3-3-4 16,-1 5-5-16,-1 0-2 0,3 0-4 15,0 2-3-15,2-1-3 0,-1 3-1 16,4-2 0-16,0-1-1 0,0 1-1 16,3-1 1-16,0-3 0 0,3 0 1 15,0-2 0-15,0 1 0 0,4-4 1 16,-1 3 5-16,2-3 5 0,0 0 2 16,3-1 2-16,2-5 0 0,2 0 2 15,-3 0-5-15,6-5-3 0,-1-1-2 16,0 0-3-16,-2 0-2 0,-1 2-12 15,0-3-42-15,-4 3-65 0,-2 1-105 16,-3 3-237-16,-3 3-184 0,-2-3-83 16,0 6-12-16,0 0 39 0,-4 5 89 15</inkml:trace>
          <inkml:trace contextRef="#ctx0" brushRef="#br0" timeOffset="650.13">6109 4022 345 0,'0'4'475'0,"2"1"49"16,-2 6 31-16,0 0-67 0,2 2-165 16,-1 3-100-16,-1-1-60 0,3 6-40 15,-1 0-31-15,0 2-23 0,1 5-19 16,-1-1-18-16,-1 4-9 0,1-2-1 16,-1 0-1-16,3 1 7 0,-4-1-1 15,1-1 2-15,1-5-3 0,-2-1-1 16,1-1-1-16,-1-7-6 0,0-1-4 15,0-5 0-15,0-3-4 0,0-5-2 16,-1-5-5-16,1-3-2 0,-2-9 1 16,1-2-2-16,1-8 0 0,-4-5-2 15,4-4 1-15,-1-6 1 0,-1-3-2 16,2 1 1-16,2 0 1 0,-1-1-2 16,3 3 1-16,-1 2 1 0,0 4 0 15,3 2 6-15,0 7 3 0,-1-1 5 16,2 7 7-16,-1 2 4 0,1 5 6 15,1 0-2-15,1 9-3 0,-1 1 0 16,0 4-3-16,0 0-3 0,-2 5 0 16,2 2 0-16,0 1 0 0,-2 3-5 15,-1 3-2-15,0-3-3 0,-2 2-3 16,-3 2-2-16,0 0-4 0,0 2-1 16,-1-2 0-16,-4-1 0 0,0-1 0 15,-2 0 0-15,-2-4 0 0,1 2 0 16,0-1 0-16,-1-5-1 0,-3 0-4 15,2-1-2-15,2-4-5 0,-2 0-14 16,3 0-32-16,3-3-45 0,0 2-57 16,1-2-134-16,3 3-178 0,0 0-113 15,0 0-35-15,0 4 8 0,5 0 45 16,-2 1 125-16</inkml:trace>
          <inkml:trace contextRef="#ctx0" brushRef="#br0" timeOffset="1946.68">6358 3998 287 0,'0'0'357'0,"0"0"11"16,0 0-3-16,0 0-31 0,0 0-76 16,0 0-78-16,0 0-54 15,0 0-42-15,0 0-32 0,0 0-18 16,0 0-15-16,0 0-10 0,0 0-2 0,0 2 3 16,2-2 5-16,-2 0 5 0,0 0 7 15,0 0 6-15,0 2 3 0,0-2-1 16,0 0-5-16,0 0-6 0,0 0-5 15,0 0-6-15,0 0-5 16,0 0-3-16,0 0-3 0,0 0 2 0,0 0 0 16,0 0 5-16,0 0 5 0,0 0 6 15,0 0 3-15,0 0 3 0,0 0-2 16,0 0-4-16,0 0-6 16,0 0-6-16,1 0-2 0,-1 0-4 15,0 0 5-15,0 0 3 0,0 0 5 0,0 0 4 16,2 0 6-16,-2 0 4 0,0 0 2 15,0 0-1-15,0 0-2 0,1 0 2 16,-1 0 0-16,0 0 3 0,2 0 2 16,1 0 5-16,-3 0 6 0,1 0 9 15,1 2 2-15,1 0 5 0,0-2 9 16,0 5 1-16,4 1 2 0,-2-1-3 16,3 1-1-16,-2 2-6 0,3 1-5 15,1-1-2-15,0 2-6 0,-1-1-5 16,-1 1-8-16,3 1-5 0,-1-1-10 15,-1 1-9-15,0 0-6 0,-1-1-2 16,-1-1-2-16,1 0-1 0,-1-4-3 16,-4 1 1-16,2 0-1 0,-2-3 0 15,0-1 1-15,-1 0-3 0,1-2-12 16,-1 0-31-16,-2 0-43 0,0 0-62 16,-2-2-108-16,0 0-195 0,-1 0-143 15,0 1-54-15,3 1 3 0,0 0 36 16,-5 0 98-16</inkml:trace>
          <inkml:trace contextRef="#ctx0" brushRef="#br0" timeOffset="2292.93">6388 4222 300 0,'2'-5'483'0,"1"1"57"0,0 0 45 0,2-3-34 16,0 2-168-16,2-4-109 15,0-2-65-15,-1 1-37 0,4 0-34 16,-1-5-25-16,1 0-26 0,1 0-22 15,0 0-18-15,0 0-14 0,-1 4-15 16,-1-3-6-16,1 2-5 0,-2 1-5 16,-2 5-4-16,1 0-25 0,-2 1-39 15,-4 1-60-15,3 2-117 0,-4 0-193 16,0 2-139-16,0 0-56 0,0 0 1 16,0 0 39-16,0 0 103 0</inkml:trace>
        </inkml:traceGroup>
        <inkml:traceGroup>
          <inkml:annotationXML>
            <emma:emma xmlns:emma="http://www.w3.org/2003/04/emma" version="1.0">
              <emma:interpretation id="{2A56DCE1-6BDC-4C83-AD3E-4F60D249AA4A}" emma:medium="tactile" emma:mode="ink">
                <msink:context xmlns:msink="http://schemas.microsoft.com/ink/2010/main" type="inkWord" rotatedBoundingBox="11708,10798 12587,10811 12580,11284 11701,11270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m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6281.02">7263 4097 114 0,'-2'0'370'0,"-1"-2"52"16,3 2 16-16,-1 0-20 0,-1-2-93 15,2 2-99-15,0 0-68 0,-1 0-46 16,1-2-28-16,0 2-14 0,0 0-10 16,0-1-3-16,0 1 0 0,0-3 10 15,0 3 11-15,0 0 13 0,0-2 12 16,0 2 9-16,0 0 2 0,0 0-2 16,0 0-7-16,0 0-10 0,0 2-11 15,0-2-9-15,0 0-7 0,0 0-11 16,0 0-13-16,0 0-9 0,1 0-8 15,-1 3-3-15,2-3-2 0,2 0-2 16,-1 0 8-16,0 1 4 0,2-1 3 16,0 0-1-16,3 2-1 0,0-2 0 15,2 0-3-15,2 0-4 0,-1 2-3 16,-1-2-5-16,4 2-1 0,-1 0-4 16,-2 1-1-16,2-2-5 0,1 4 0 15,-1-5-2-15,-2 4-2 0,1-2 0 16,0 1 0-16,-3-3-3 0,1 1 3 15,-3-1-2-15,-1 3 0 0,2-3 0 0,-5 0 0 16,0 0 2-16,-1 4 0 0,-1-4 0 16,1 0 1-16,-2 0-2 15,-2 0 0-15,2 0 0 0,-1 0 0 16,1 0-2-16,-2 0 1 0,0 0-1 16,1 0 0-16,-1 0 0 0,2 0-1 0,-1 2 1 15,1-2-1-15,0 0-1 0,0 2-8 16,0 1-23-16,1-2-41 15,-1 1-65-15,0 0-100 0,-1 3-218 0,-3-3-174 16,0-2-72-16,4 0-10 0,0 0 38 16,0 0 86-16</inkml:trace>
          <inkml:trace contextRef="#ctx0" brushRef="#br0" timeOffset="6283.02">7884 3761 164 0,'2'-4'367'0,"-2"1"56"16,2-2 8-16,-2 1-23 0,1-1-76 15,-1 4-85-15,0-2-61 0,2 2-38 16,-2-2-31-16,0 1-20 0,0 0-18 16,0-1-13-16,0 3-12 0,0-1-9 15,0-2 2-15,2 3 1 0,-2 0 7 16,0 0 8-16,0 0 14 0,0 0 15 15,0 3 11-15,1-2 7 0,-1 4 2 16,0 0-1-16,0 3-8 0,0 3-9 16,0 1-15-16,0 5-11 0,0 2-12 15,0-1-9-15,0 4-5 0,0 1-5 16,2 0-5-16,-2 0-6 0,1 1-4 16,-1-3-4-16,2 0-5 0,0-2-4 15,-2 0-3-15,1-3-3 0,-1 0-1 16,3-1-1-16,-3-5-1 0,0 0-1 15,0-2 0-15,0-3-2 0,0-3-13 16,0 3-30-16,0-5-46 0,0 0-63 16,-3-5-92-16,2 3-199 0,-3 0-173 15,0-1-69-15,0-2-6 0,1 2 36 16,-1-1 77-16,-1 4 192 0</inkml:trace>
          <inkml:trace contextRef="#ctx0" brushRef="#br0" timeOffset="6284.02">7724 4183 343 0,'3'0'489'0,"2"-1"58"0,2 1 44 0,-1 0-49 15,3 0-171-15,1-2-99 0,1 2-55 16,2-3-36-16,3 3-25 0,0-2-21 16,1 0-17-16,2 0-19 0,2 2-14 15,1-1-11-15,1-2-12 16,-1 0-10-16,-1 3-9 0,2 0-5 0,-2 0-11 15,-1 3-11-15,0 1-7 0,-1-2-3 16,-5 2-3-16,1 1-2 0,-6-4-16 16,2 4-34-16,-5 0-52 0,-1-4-72 15,-2 2-167-15,-3-3-225 0,0 0-103 16,0 0-32-16,-3-3 20 16,-2 2 55-16,2 1 158 0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6:37.9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58325E-B60A-4C27-BE3B-AED92CBDC06D}" emma:medium="tactile" emma:mode="ink">
          <msink:context xmlns:msink="http://schemas.microsoft.com/ink/2010/main" type="writingRegion" rotatedBoundingBox="23462,10049 21776,12357 21431,12105 23117,9797"/>
        </emma:interpretation>
      </emma:emma>
    </inkml:annotationXML>
    <inkml:traceGroup>
      <inkml:annotationXML>
        <emma:emma xmlns:emma="http://www.w3.org/2003/04/emma" version="1.0">
          <emma:interpretation id="{57FEE1F8-158A-437D-ACDC-7F9DF3914C9E}" emma:medium="tactile" emma:mode="ink">
            <msink:context xmlns:msink="http://schemas.microsoft.com/ink/2010/main" type="paragraph" rotatedBoundingBox="23462,10049 21776,12357 21431,12105 23117,97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8FFBAC-1E6B-4749-AC05-17BDB760E85A}" emma:medium="tactile" emma:mode="ink">
              <msink:context xmlns:msink="http://schemas.microsoft.com/ink/2010/main" type="line" rotatedBoundingBox="23462,10049 21776,12357 21431,12105 23117,9797"/>
            </emma:interpretation>
          </emma:emma>
        </inkml:annotationXML>
        <inkml:traceGroup>
          <inkml:annotationXML>
            <emma:emma xmlns:emma="http://www.w3.org/2003/04/emma" version="1.0">
              <emma:interpretation id="{A7D2BD85-90AD-4977-940E-A7D713D9C7A3}" emma:medium="tactile" emma:mode="ink">
                <msink:context xmlns:msink="http://schemas.microsoft.com/ink/2010/main" type="inkWord" rotatedBoundingBox="23462,10049 22946,10756 22601,10504 23117,979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3629 3410 162 0,'0'2'271'16,"0"-2"24"-16,0 0 13 0,0 0-2 16,0 0-19-16,0 0-51 0,2 0-48 15,-2 0-42-15,0 0-30 0,0 2-26 16,0-2-20-16,0 0-16 0,2 0-9 15,-2 0-7-15,0 0-2 0,0 0 1 16,0 0 1-16,0 0 4 0,0 1-2 16,0-1-3-16,0 0-3 0,0 0-5 15,0 4-9-15,0-4-1 0,1 0-3 16,-1 0 1-16,2 1 4 0,-2-1 5 16,0 0 1-16,0 3 2 0,0-2 1 15,1-1 0-15,-1 3-2 0,0-2-1 16,2 4 3-16,0-4-1 0,-1 4 2 15,-1-1-1-15,3 3-2 0,1-2-4 16,-3 0 0-16,2 3-4 0,0-1-5 16,0 2-2-16,1 1-1 0,-1-1 0 15,2 1-3-15,-2 1 2 0,2 1 3 16,0 0 2-16,-1 2 4 0,1-2 2 16,1 4 1-16,-1-4 2 0,0 3-2 15,0-2-2-15,-1 1 0 0,0-4-7 16,1 6 1-16,-2-4-3 0,0 0-4 15,0-1 0-15,0 3-1 0,2-4-1 16,-4-2-3-16,1 0-1 0,-1-2 1 16,1-1-1-16,0-3-1 0,-1-2 1 15,-1 0-2-15,4-2 3 0,-4-3-2 16,1 2 2-16,1-4-1 0,-1 3 0 16,1-3-1-16,0 2 1 0,-1-1-2 15,1-1-2-15,-1 0 2 0,1 3-2 16,0-3 0-16,-1 2 1 0,2 2-2 15,-3 1 2-15,4-2-1 0,-3 0 1 16,4 2 1-16,-2-2 0 0,-2 1 0 16,3-1 0-16,0 0 0 0,0-1 0 15,1 1 0-15,-1-2-2 0,4 1 2 16,-1-3 2-16,4 2-2 0,-2 1 0 16,1-6 0-16,0 4 0 0,2-1-2 15,-2-1 1-15,1-2 1 0,-2 3-1 16,2-3 0-16,-1 1 0 0,0-3 1 15,-1 3 0-15,-1-3-2 0,3 3 0 16,-3-1 0-16,2-2 1 0,-4 2 0 16,1 2-1-16,-3 0 2 0,4 2 0 15,-5 1 2-15,-1 0-1 0,-1 2 1 16,-1 1 1-16,0 2-1 0,0-3-1 16,-1 3 0-16,1 1-1 0,-4 1 1 15,4-1-1-15,-1 4 1 0,1-4 1 16,-4 1-2-16,4-1 0 0,0 3 0 15,0-2-6-15,-2-1-13 0,0 3-21 16,2-2-33-16,0-1-42 0,-3 0-102 16,0 0-174-16,0-1-130 0,1-2-52 15,2 3-8-15,-5 0 23 0,4-1 91 16</inkml:trace>
          <inkml:trace contextRef="#ctx0" brushRef="#br0" timeOffset="892.37">3811 3689 205 0,'1'4'295'16,"-1"-4"30"-16,0 1 6 0,0 2-9 15,0 0-32-15,0-3-64 0,0 1-64 16,0 1-49-16,-1 0-30 0,1 3-16 15,-2-3-8-15,1 2-9 0,-1-1-4 16,0 0-1-16,1 0-1 0,1 1-6 16,-4-1-1-16,3 2-4 0,-1-1-5 15,-1 0-6-15,1 1-4 0,-1 1-3 16,-3 0-1-16,5 1 0 0,-4 1-1 16,2 0 2-16,-2 0-2 0,2 4 1 15,-2-2-2-15,0 0 3 0,0 1 3 16,-1 2 4-16,0-1 4 0,-2 2 0 15,1-2-1-15,2 2 2 0,-3-1-5 16,4-1-5-16,-5 3-1 0,4-1 0 16,-3-2 0-16,3 3 0 0,-2-4-2 15,1 1-2-15,-1 1-2 0,1 1-3 16,-2-3 3-16,2 2-1 0,0-2 5 16,1 3 5-16,0-4 3 0,0 3 4 15,2-2 4-15,-2 0 2 0,1-3-1 16,1 0 1-16,-1 1-4 0,3-3-2 15,-1 0-6-15,0-1-6 0,1-2-3 16,1 0-5-16,-2-1-1 0,2 0-4 16,0 0 1-16,-1 1 6 0,1-3 1 15,0 1 1-15,0-1 4 0,0 3 0 16,0-3 6-16,0 0-5 0,0 0 2 16,0 0-4-16,0 0-1 0,0-3-5 15,0 3-1-15,0-1-5 0,1 1 0 16,-1-3 1-16,2 1-2 0,-1 2-2 15,1-4 1-15,0 1-2 0,-2 2-4 16,1-3-12-16,1 1-14 0,0 2-24 16,-1-2-32-16,1 1-50 0,0-2-138 15,-2 4-169-15,0-4-92 0,0 4-33 16,0 0-2-16,-2-5 38 0,0 1 132 16</inkml:trace>
        </inkml:traceGroup>
        <inkml:traceGroup>
          <inkml:annotationXML>
            <emma:emma xmlns:emma="http://www.w3.org/2003/04/emma" version="1.0">
              <emma:interpretation id="{42B252AF-63BA-4ACB-8EB9-249702888D1A}" emma:medium="tactile" emma:mode="ink">
                <msink:context xmlns:msink="http://schemas.microsoft.com/ink/2010/main" type="inkWord" rotatedBoundingBox="21784,12013 21800,12332 21638,12340 21622,1202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962.38">2323 5459 169 0,'0'-2'381'0,"0"0"46"0,0 1 4 16,0 1-26-16,0-3-105 0,0 2-93 15,0 1-62-15,0 0-31 16,0 0-23-16,0 0-13 0,0 0-12 0,0 0-8 16,0 0-6-16,0 0-3 0,3 0 0 15,-3 0 0-15,4 0 0 0,-1 0 1 16,2 0 1-16,0 0 3 0,-1 1-4 16,4 2-3-16,0-2-5 0,0 1-7 15,0 3-9-15,0-1-8 0,0 0-4 16,1 2-7-16,-2 1 0 0,-1 0-1 15,1-3 1-15,-4 2 5 0,0 0 6 16,-1-2 3-16,-2 3 7 0,0-3 3 16,-4 2 2-16,1-2-5 0,-2 2-2 15,-3 2 2-15,0-4 0 0,-2 0 2 16,-2 1 5-16,-1-2 6 0,-1 3 2 16,2-1 2-16,-1-1-1 0,1 2-3 15,0-2-5-15,2 3-8 0,2-3-7 16,4 2-2-16,-1 1-9 0,1-1-4 15,4 0-3-15,2 2-1 0,1 1-1 16,4-2-1-16,-2-2 1 0,4 6-1 16,-1-7 1-16,5 0 1 0,-4 6 1 15,3-6-1-15,-3 0 2 0,4 0-1 16,-2 0 1-16,-2 1-1 16,0-4 0-16,0 2-1 0,-5-1 2 0,1 0-8 15,0 1-22-15,-3 3-37 0,-2-4-57 16,-2 2-116-16,-1 2-242 0,0-2-134 15,-4 4-56-15,1-3 1 0,3 3 32 16,-2 3 107-16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8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130 6 11 0,'0'0'158'0,"0"-1"1"0,0 1-6 16,2 0-13-16,-2-3-10 15,0 3-16-15,0 0-12 0,0 0-6 16,0 0-8 0,0-3 5-16,0 3 4 0,2 0 5 0,-2 0 9 15,0 0 9-15,0 0 4 0,0 0-7 16,0 0-9-16,0 0-12 16,0 0-14-16,0 0-14 0,0 0-10 15,0 0-10-15,0 0-5 0,0 0-3 16,0 0-2-16,0 0-4 0,0 0-1 15,0 0 1-15,0 0 8 0,0 3 0 16,0-3 0-16,-2 0 0 0,2 0-6 16,0 0-2-16,0 0-7 0,-2 0-4 15,2 0-3-15,0 0-1 0,-1 0 1 16,-1 0 1-16,2 0 0 0,-1 0 3 16,1 0 1-16,-2 0 2 0,0 0-1 15,1 0 1-15,0 0 0 0,0 0-3 16,-1 0-1-16,0 3-2 0,1-3-5 15,-1 4-1-15,-1-4-2 0,1 4-1 16,-1-3-5-16,1 5 1 0,-1-3 0 16,2 1 3-16,-1 1-1 0,-1 1 2 15,1-1 4-15,1 2 1 0,-3 0 0 16,1 1-1-16,1 0-4 0,-1 1 1 16,0-1-3-16,1 0-2 0,1 0 0 15,-1-2 0-15,1 2 2 0,-1-1 0 16,0 0 2-16,2 0 2 0,-2 1 1 15,2-2 4-15,-1 2 1 0,-1-3 0 16,0 4-1-16,2 2 0 0,-1-6-1 16,-1 3-1-16,0 2-1 0,2-3 1 15,0 1 1-15,-1-1 2 0,1 2 2 16,0-3 2-16,0 2-1 0,0 1 4 16,0-4-2-16,1 3 0 0,-1 0-3 15,2 1 0-15,-2-1-2 0,2 0 4 0,-1-1 0 16,1 4 3-16,0-4 2 15,-1 4 3-15,1-3 5 0,-2 5 2 16,0-4 0-16,4 4-5 0,-4-1-2 16,1 2-4-16,-1-2-1 0,0 3-3 15,0-1-1-15,0 1 2 0,0 0 2 16,0-1-1-16,0 1 1 0,-1 0-4 16,1 0-1-16,0 1-2 0,-2 1-3 15,0-3-2-15,2 0-3 0,-2 2 0 16,1-2 1-16,-3-2-2 0,1 1-1 15,1 1 2-15,-1-3-3 0,0-3-1 16,0 2-3-16,0-3-1 0,-1-1-2 16,-1 1-2-16,2-6 0 0,-2 2 0 15,1-3 0-15,0-3 0 0,0-1 0 16,1 0-2-16,0-2 1 0,1-1 0 16,-1 0-1-16,3-1 2 0,0-2 0 15,0 4 0-15,3-2 0 0,-1 4 0 0,1-2 0 16,0 3 0-16,0 2 0 15,2 1 1-15,-2 4 3 0,0-3 1 16,3 4 2-16,-2 0 2 0,1 2 2 0,-2 0 2 16,0 2 1-16,0 1 2 0,0-2 2 15,1 2 4-15,-1 2 3 16,-1-2 5-16,-1 3 4 0,1-3 3 16,0 2 5-16,0 1 1 0,-1 1 1 15,1 0-3-15,-1 0-3 0,1 0-6 16,-2 2-6-16,2 0-9 0,-2 1-7 15,1-3-5-15,-1 4-5 0,0-1-2 0,0-2-1 0,0 4-1 16,0-1-2-16,0 0-3 0,0 4-2 16,-1 1-3-16,-1-1 5 0,2 3 9 15,-2-1 9-15,1 0 8 0,-1 3 10 0,1-3 11 16,-1 2 1-16,0 1-2 0,2-3-1 0,-2 2 2 16,2-1 1-16,-1-1 5 0,1 0-1 15,-2-2 0-15,2 1 4 0,0 2-3 16,0-3-5-16,0-2-5 0,2 0-5 15,-1-2-5-15,1 1-10 0,-2-5-3 16,4-2-5 0,-4 0-3-16,1-2-3 0,2-3-1 15,-1-1-1-15,-2-2-2 0,3 0-2 0,0 0-42 16,-1-4-37 0,-2 2-68-16,2-2-100 0,-2-2-195 15,0 2-268-15,-2 0-118 0,-1-4-30 16,3 4 30-16,-5 0 78 0,0 0 187 15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7:04.6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DD8489-7445-44CA-9638-8573B9EBE6B6}" emma:medium="tactile" emma:mode="ink">
          <msink:context xmlns:msink="http://schemas.microsoft.com/ink/2010/main" type="writingRegion" rotatedBoundingBox="21131,11765 21541,11765 21541,12354 21131,12354"/>
        </emma:interpretation>
      </emma:emma>
    </inkml:annotationXML>
    <inkml:traceGroup>
      <inkml:annotationXML>
        <emma:emma xmlns:emma="http://www.w3.org/2003/04/emma" version="1.0">
          <emma:interpretation id="{1C5F96BC-E612-4A0E-A64A-EE505699CD8A}" emma:medium="tactile" emma:mode="ink">
            <msink:context xmlns:msink="http://schemas.microsoft.com/ink/2010/main" type="paragraph" rotatedBoundingBox="21131,11765 21541,11765 21541,12354 21131,123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6CEF7B-ABB0-4B7E-BE76-5658AAE45A34}" emma:medium="tactile" emma:mode="ink">
              <msink:context xmlns:msink="http://schemas.microsoft.com/ink/2010/main" type="line" rotatedBoundingBox="21131,11765 21541,11765 21541,12354 21131,12354"/>
            </emma:interpretation>
          </emma:emma>
        </inkml:annotationXML>
        <inkml:traceGroup>
          <inkml:annotationXML>
            <emma:emma xmlns:emma="http://www.w3.org/2003/04/emma" version="1.0">
              <emma:interpretation id="{8CAC9299-6759-467D-9D06-CCE5465AC08C}" emma:medium="tactile" emma:mode="ink">
                <msink:context xmlns:msink="http://schemas.microsoft.com/ink/2010/main" type="inkWord" rotatedBoundingBox="21131,11765 21541,11765 21541,12354 21131,12354"/>
              </emma:interpretation>
            </emma:emma>
          </inkml:annotationXML>
          <inkml:trace contextRef="#ctx0" brushRef="#br0">1800 5232 8 0,'0'0'106'0,"0"0"1"0,0 0 5 16,0-3 10-16,0 2 4 0,0-2-3 16,0 1-6-16,0 1-11 0,0 1-18 15,0-3-24-15,0 3-18 0,0 0-9 16,-2-2-10-16,2 2 1 0,0 0 6 16,0 0 3-16,0 0 5 0,0 0 4 15,-1 0 5-15,1 0 0 0,0 0 3 16,0 0-2-16,0 0-3 0,-2 0-4 15,2 0-9-15,0 0-7 0,-1 0-7 16,1 0-9-16,0 0-2 0,0 0-1 16,0 0-2-16,0 0 4 0,0 0 6 15,-2 0 1-15,2 0 3 0,0-2 3 16,0 2 0-16,-2 0 0 0,2 0-5 16,0 0-1-16,0 0-1 0,0 0-1 15,0 0-1-15,0 0 3 0,0 0-2 16,0 0 1-16,0 0 0 0,0 0 0 15,0 0 3-15,0 0 2 0,0 0 3 16,0 0 4-16,0 0-1 0,0 0 1 16,-1 0-2-16,1 0-5 0,0 0-7 15,0 0-2-15,0 0-3 0,0-2-5 16,0 2-5-16,0 0-1 0,0 0-3 16,0 0 2-16,0 0-2 0,0 0 0 15,0 0 1-15,0 0 2 0,0 0 0 16,0 0 2-16,0 0 0 0,0 0 2 15,0 0 2-15,0 0 1 0,0 0 2 16,0 0 3-16,0 0 4 0,0 0 0 16,0 0 0-16,0 0-2 0,0 0-2 15,0 0-2-15,0 0 1 0,0 0 2 16,0 0 5-16,0 0 6 0,0 2 8 16,0-2 6-16,0 2 4 0,0-2 6 15,-2 0 1-15,1 0-2 0,1 0 1 16,0 2-6-16,0-2-4 0,-2 0-4 15,0 0-2-15,2 0-6 0,0 0-4 16,0 3-4-16,-1-3-6 0,1 1-1 16,0-1-2-16,0 5 0 0,-2-4 5 15,2 4-1-15,-2-1 2 0,2 1 4 16,0-1 3-16,0 2 1 0,0 1-2 16,0-1 5-16,0 0 1 0,-2 1 1 15,2 1 1-15,0 0 1 0,0 3 1 16,0-3 2-16,0 1 1 0,2 1-3 15,-2 2 1-15,4-4 2 0,-3 6 1 16,3-4-4-16,-1 3-4 0,-2-2-1 16,4 2-7-16,0-2-7 0,0-3-1 15,0 4-3-15,1-3-2 0,2-1-1 16,-2 0-2-16,1 1-2 0,1-1 2 16,-2-1-2-16,2-1 0 0,1 0-1 15,-1-2 1-15,2 1 0 0,0-2 1 16,-1 2 1-16,2-1-2 0,0 0 1 15,-1-1 1-15,1-1-2 0,1-1 1 16,0-1 0-16,-1-1-1 0,0-1 0 16,2-1 0-16,0-3 0 0,-2-1-1 15,3-1 2-15,-1-2 0 0,0 0 0 16,-2-1-1-16,3 0-1 0,-3-2 1 16,0 2-1-16,1-3 0 0,-3-2 0 15,0 7 0-15,-1-4 3 0,-1 0-1 16,-2 1 1-16,-1 1-1 0,1 1 1 15,0-2 0-15,-4 5 0 0,1-1-2 16,-2 1 1-16,0 3-1 0,0 0 0 16,0-1-2-16,0 1-1 0,-2 4 0 15,1 0-3-15,1 0-11 0,0 2-25 16,0 0-31-16,0 3-40 0,-5-3-86 16,4 0-188-16,1-2-137 0,-4 0-57 15,1 0-10-15,-2 2 18 0,1 0 74 16</inkml:trace>
          <inkml:trace contextRef="#ctx0" brushRef="#br0" timeOffset="554.08">2026 5196 296 0,'-2'2'417'0,"2"-2"34"0,0 2-5 16,0 0-61-16,0 0-137 0,0 1-90 16,0 1-53-16,0 0-21 0,2 0-9 15,0 0-3-15,-2 2-4 0,1-1 4 16,1 2 3-16,-2-1 4 0,1 4 5 16,-1-1 2-16,-1 4 1 0,1-1-1 15,-2 5-7-15,1-1-5 0,-3 5-6 16,1-1-4-16,0 3-6 0,0 0-4 15,-2 3-3-15,2-1-4 0,-2 3-7 16,1-3-6-16,0 2-7 0,1-2-7 16,0 1-6-16,1-3-3 0,1 0-4 15,-3 0-4-15,4-4-1 0,-1-1 0 16,1-1 0-16,0-3-2 0,1 1 0 16,-1-5 0-16,0-1 0 0,0-3 1 15,0 0-1-15,0-1 0 0,0-3-17 16,0 0-30-16,0-2-40 0,0 0-49 15,-1-2-75-15,1 0-176 0,-3-5-151 16,-1 3-57-16,3 0-9 0,-1-1 23 16,1-3 60-16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6:43.43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733B6F-AB99-460B-A01B-CDB494BF2250}" emma:medium="tactile" emma:mode="ink">
          <msink:context xmlns:msink="http://schemas.microsoft.com/ink/2010/main" type="writingRegion" rotatedBoundingBox="21701,7452 18140,12272 16200,10839 19760,6019"/>
        </emma:interpretation>
      </emma:emma>
    </inkml:annotationXML>
    <inkml:traceGroup>
      <inkml:annotationXML>
        <emma:emma xmlns:emma="http://www.w3.org/2003/04/emma" version="1.0">
          <emma:interpretation id="{CCC1C562-60F9-4DB3-B23E-502834AF5C41}" emma:medium="tactile" emma:mode="ink">
            <msink:context xmlns:msink="http://schemas.microsoft.com/ink/2010/main" type="paragraph" rotatedBoundingBox="21701,7452 18140,12272 17518,11812 21078,6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5002F9-B05C-4970-B0CA-781ABE0CF41D}" emma:medium="tactile" emma:mode="ink">
              <msink:context xmlns:msink="http://schemas.microsoft.com/ink/2010/main" type="line" rotatedBoundingBox="21701,7452 18140,12272 17518,11812 21078,6992"/>
            </emma:interpretation>
          </emma:emma>
        </inkml:annotationXML>
        <inkml:traceGroup>
          <inkml:annotationXML>
            <emma:emma xmlns:emma="http://www.w3.org/2003/04/emma" version="1.0">
              <emma:interpretation id="{6DED7D88-4E0F-44E3-A350-4440E2AB670B}" emma:medium="tactile" emma:mode="ink">
                <msink:context xmlns:msink="http://schemas.microsoft.com/ink/2010/main" type="inkWord" rotatedBoundingBox="21701,7452 20973,8438 20386,8005 21114,701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1033 1433 56 0,'0'0'185'0,"-1"4"24"16,1-4 8-16,0 0 4 0,0 0-11 15,0 0-18-15,0 0-26 16,0 0-34-16,0 0-26 0,1 0-16 0,-1-4-11 16,0 4-8-16,2 0-3 0,-2 0-3 15,1 0 3-15,-1 0 1 0,0 0 4 16,2 0 2-16,-2 0-6 15,0 0-2-15,0 0-9 0,0 0-11 16,0 0-9-16,0 0-6 0,0 4-9 0,0-4-2 16,0 0-2-16,-2 0 2 0,2 0 3 15,0 3 2-15,0-3 3 0,0 0-4 16,0 0-1-16,0 0-8 16,0 0-3-16,0-3-6 0,2 3 1 15,0 0-4-15,1-4 1 0,0 0 0 0,0 0 0 16,4 0 1-16,-1-3 2 0,0 1-1 15,1 0 0-15,1 0 0 0,0-3 0 16,0 0-2-16,1 1-2 0,0 0 2 16,0-3-2-16,2 1 0 15,-2-3 0-15,4 2-1 0,0-4 3 0,0 3-3 16,0-3 1-16,2-2 4 0,-1 2 2 16,2-2-1-16,-1 1 1 0,1-1 3 15,1 2-2-15,-1-2-3 0,-2 2-4 16,4 0 2-16,-4 1-2 15,1 3-3-15,-2-1 0 0,0 1 0 0,-1 3 0 16,-3-1 0-16,4 0 0 0,-5 6 0 16,0-4 0-16,-3 3 0 0,1-1 0 15,-3 2 0-15,3 0 1 0,-3 1 0 16,-1 2 2-16,0-2-1 0,-2 2 1 16,0 0 0-16,0 0 0 0,0 2-2 15,-2-2-1-15,0 2 0 0,1-2 0 16,1 3-2-16,0-2-9 0,-2-1-16 15,-1 2-29-15,3-4-68 0,-1 2-174 16,1 0-134-16,0 0-66 0,0 0-22 16,0 0 9-16,0 0 58 0</inkml:trace>
          <inkml:trace contextRef="#ctx0" brushRef="#br0" timeOffset="1360.88">1900 734 135 0,'0'8'391'0,"0"-1"52"0,0 2 34 0,0-1-31 16,0 1-120-16,-1 1-98 0,1 5-59 15,-2-2-33-15,1 3-15 16,-3 2-11-16,3 0-10 0,-2 4 1 15,-1 1-3-15,-1 1 1 0,2 2-4 0,-3 0-3 16,-2 4-1-16,3-3-8 0,-3 0-5 16,4 2-11-16,-4-1-10 15,3 0-13-15,-3-2-8 0,2-1-12 0,-1-2-9 16,2-2-4-16,1-2-7 16,0-2-1-16,1-2-1 15,0-4-2-15,0 18-128 0,1-23 12 16,1 0-54-16,1-4-149 0,0-2-180 15,0 0-87-15,-4 0-27 16,3-2 10-16,1-4 39 0,0 1 140 16</inkml:trace>
          <inkml:trace contextRef="#ctx0" brushRef="#br0" timeOffset="870.25">1759 671 120 0,'-3'-2'327'0,"3"-2"37"16,-2 2-3-16,0-1-28 0,2 3-42 15,0-2-85-15,0 2-67 0,0 0-34 16,0-1-27-16,0 1-9 0,0-3-6 16,0 3 2-16,0 0-1 0,0 0-5 15,0 3-9-15,0-3-3 0,0 1-7 16,0 1-2-16,0 1 2 0,0 1 1 16,0 2 3-16,0-1-1 0,-1 1-4 15,1 4-5-15,-2-1-3 0,0 4-6 16,1-1 2-16,-1 2 0 0,1 2 2 15,-1 1 6-15,0 1 0 0,1 2 5 16,-1 1-4-16,2-1 1 0,2 2-5 16,-1-2-2-16,3 3-3 0,-1-3-7 15,2-3-2-15,0 0 0 0,-1 0 1 16,3-3 1-16,-1 0-2 0,3-4 5 0,1-2 2 16,0 1-3-16,1-3 2 0,1-2 0 15,0-4 0-15,0 0-3 16,1-4-1-16,1-2-4 0,-1-3-2 0,0-1-5 15,1 0-3-15,-1-6-4 0,0 0 1 16,1-4-3-16,-1 1 2 0,-1-6 0 16,1 1-2-16,1 0-2 15,-2 3 2-15,-1-2-2 0,-2 1 1 16,1 1-1-16,-2 2 2 0,-2 2-1 0,1 5 1 16,-4-1 0-16,0 2 0 0,-1 5 1 15,1 0-1-15,-2 2-7 0,-1 0-18 16,0 1-22-16,0 3-30 15,0 0-42-15,-1 0-70 0,-1 3-164 16,-1-2-147-16,0 2-63 0,0-1-16 0,-1 0 17 16,1 0 56-16</inkml:trace>
          <inkml:trace contextRef="#ctx0" brushRef="#br0" timeOffset="2163">2156 946 333 0,'2'0'390'0,"0"0"35"15,-2 0-33-15,1 0-58 0,-1 2-111 16,2 0-74-16,-2 3-43 0,0-4-26 16,1 3-15-16,-1 0-7 0,0-1-5 15,2 1-2-15,-2 0-1 0,2 3 1 16,-2-3 0-16,0 0 2 0,0 1 1 16,0 4-2-16,0-2 2 0,-2 4 0 15,0-3 0-15,1 2-1 0,-1 1-3 16,1 0-6-16,-3-1-8 0,4 4-6 15,-1-4-8-15,-2 0-9 0,1 1-3 16,0-1-4-16,1-2-6 0,-3 1-16 16,4 0-25-16,-1-4-36 0,-1-2-70 15,1-1-157-15,1-2-154 0,0 0-69 16,0 0-23-16,0 0 16 0,-4 3 55 16</inkml:trace>
        </inkml:traceGroup>
        <inkml:traceGroup>
          <inkml:annotationXML>
            <emma:emma xmlns:emma="http://www.w3.org/2003/04/emma" version="1.0">
              <emma:interpretation id="{17732AB0-C835-4052-BFC6-3855749C33BF}" emma:medium="tactile" emma:mode="ink">
                <msink:context xmlns:msink="http://schemas.microsoft.com/ink/2010/main" type="inkWord" rotatedBoundingBox="18253,11549 17868,12071 17518,11812 17903,1129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5221.72">-1539 4839 182 0,'0'2'345'16,"0"-1"38"-16,0 3-7 0,0-4-34 15,2 0-79-15,-2 1-75 0,1-1-50 16,-1 0-31-16,0 0-14 0,0 3-11 15,0-2-10-15,0 2-5 0,0-1-5 16,-1-2-1-16,1 4 0 0,-2-4 1 16,2 5-1-16,-1-4-2 0,1 4-4 15,-2-1-6-15,0 3-2 0,1-2-3 16,-1 4 1-16,-1-3 3 0,1 5 2 16,-1 0 1-16,0 2 1 0,0-1-1 15,-1 3-3-15,3-1-8 0,-1 5-4 16,1-2-3-16,1 2-5 0,0 0-5 15,1 1-3-15,1-2 4 0,3 1 6 16,-2 0 1-16,3 1 1 0,1-6 2 16,1 4 0-16,3-6-7 0,0 0-4 15,2-3-6-15,0 0-6 0,2-3-2 16,0-5-3-16,-1-2-3 0,3-4-1 16,-1-1 1-16,-1-3-2 0,0-3 0 15,2-1 1-15,0-2-1 0,-4-1-1 16,1-3 0-16,-1-1 1 0,1 4-1 15,-3-4 0-15,-1 1 0 0,0 1 2 16,-3 1-1-16,-1 0-1 0,1 2 2 16,-2 1-2-16,0 1 0 0,-2 0-2 15,0 3 1-15,-1 1 1 0,1 1 0 16,-2 1-1-16,1 3-1 0,1 2-1 16,-2-3-2-16,-1 4-17 0,2-2-25 15,0 3-33-15,-2-1-41 0,0 1-75 16,-2 0-183-16,2 0-152 0,-3 0-63 15,-2 1-14-15,1 2 18 0,-3-2 59 16</inkml:trace>
          <inkml:trace contextRef="#ctx0" brushRef="#br0" timeOffset="25730.24">-1402 4964 345 0,'2'4'442'0,"-2"0"38"15,1 2-4-15,-1-2-62 0,0 1-150 16,0 1-89-16,0 0-48 16,2 1-23-16,1-1-12 0,-3 0-6 0,0 4-3 15,0-2-3-15,-3 0-1 0,1 2-1 16,2 3 5-16,-1 2-2 0,-1 0 0 15,-1 4-4-15,0 2-7 0,-1 0-10 16,1 2-8-16,-2 3-10 0,1 1-6 16,-3-1-5-16,1 1-5 0,-2 0-3 15,2-1-6-15,-1-1-3 0,-1-2-6 16,3-1-2-16,1-2-3 0,-1-3-3 16,0-2-2-16,4-2-10 0,-1-3-22 15,1-1-35-15,1-5-42 0,1-2-62 16,-1 0-163-16,0-2-181 0,0 0-81 15,3-4-17-15,0-3 12 0,-1-1 49 16,-1-2 157-16</inkml:trace>
        </inkml:traceGroup>
        <inkml:traceGroup>
          <inkml:annotationXML>
            <emma:emma xmlns:emma="http://www.w3.org/2003/04/emma" version="1.0">
              <emma:interpretation id="{4A2A8329-FFAF-4539-BE88-DB1F9631E3DD}" emma:medium="tactile" emma:mode="ink">
                <msink:context xmlns:msink="http://schemas.microsoft.com/ink/2010/main" type="inkWord" rotatedBoundingBox="18357,11838 18180,12077 17987,11934 18163,11695"/>
              </emma:interpretation>
              <emma:one-of disjunction-type="recognition" id="oneOf2"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?</emma:literal>
                </emma:interpretation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26751.66">-1225 5188 167 0,'0'0'394'0,"0"-3"54"0,0 3 10 16,0-2-19-16,0 2-107 0,-2 0-109 15,2-2-66-15,-2 1-46 0,2 1-21 16,0-3-18-16,0 3-9 0,2-2-7 0,0 0-6 16,-2 2-6-16,0-2-8 15,1 2-6-15,1-3-5 0,-1 1-5 16,4 2 0-16,-4-2-2 0,1 2 1 15,1-2 1-15,0 2 3 0,1-3-2 16,0 2-2-16,0 1-2 0,0-2-2 16,1-1-5-16,2 3-3 0,-1 0 0 15,2 0 4-15,-2 3 0 0,1 0 1 16,1 0 3-16,-2 3 1 0,1-1-3 16,0 2-4-16,-1-4-1 0,-1 6-5 15,2-3 1-15,-4 0 1 0,0 3-2 0,-3-3 6 16,0 0 1-16,0 3 1 15,-3 0 1-15,0-4 1 0,-4 2 2 16,1-1 2-16,-3 1 0 0,1-2-2 16,0 1 6-16,-2-1-3 0,2-5-1 15,1 0 1-15,-2 0 0 0,5 0 1 16,-1 0-3-16,1 0-4 0,1 0-1 16,3 0-6-16,0 0-1 0,3 0-3 15,1 0 0-15,1 0-1 0,-2 0 0 16,3 0 0-16,2 3 2 0,-2 1 0 0,1 0 0 15,-1 0 0-15,0 5 1 16,-1-3-1-16,4 3 7 0,-4 1 4 0,0 2 1 16,0-4 7-16,-3 6 7 15,1-4 11-15,-3 1 8 0,0 2 7 16,-3-3 9-16,-2 1-1 0,0-1-3 0,-2-1-10 16,-2 0-11-16,3-2-11 0,-2-2-9 15,0-1-8-15,0-2-4 0,-1 0-4 16,2-2-12-16,2-2-29 15,0 2-55-15,2 0-79 0,0-2-225 16,0 0-189-16,0 2-92 0,-1 0-20 0,1 4 21 16,-2-2 67-16,-1 3 216 0</inkml:trace>
        </inkml:traceGroup>
      </inkml:traceGroup>
    </inkml:traceGroup>
    <inkml:traceGroup>
      <inkml:annotationXML>
        <emma:emma xmlns:emma="http://www.w3.org/2003/04/emma" version="1.0">
          <emma:interpretation id="{954A5DB9-8028-461C-8B11-3092A27BB3E7}" emma:medium="tactile" emma:mode="ink">
            <msink:context xmlns:msink="http://schemas.microsoft.com/ink/2010/main" type="paragraph" rotatedBoundingBox="19897,6554 19553,7064 19187,6817 19531,63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6A0641-1F7E-44DC-ADCB-84B1C2E822AE}" emma:medium="tactile" emma:mode="ink">
              <msink:context xmlns:msink="http://schemas.microsoft.com/ink/2010/main" type="line" rotatedBoundingBox="19897,6554 19553,7064 19187,6817 19531,6307"/>
            </emma:interpretation>
          </emma:emma>
        </inkml:annotationXML>
        <inkml:traceGroup>
          <inkml:annotationXML>
            <emma:emma xmlns:emma="http://www.w3.org/2003/04/emma" version="1.0">
              <emma:interpretation id="{0DBFEBC2-B52E-481A-91F0-76AC0A651F4C}" emma:medium="tactile" emma:mode="ink">
                <msink:context xmlns:msink="http://schemas.microsoft.com/ink/2010/main" type="inkWord" rotatedBoundingBox="19897,6554 19553,7064 19187,6817 19531,6307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9302.65">10 17 169 0,'0'0'245'16,"0"-3"5"-16,0 3-8 0,-1-1-16 16,-1-2-31-16,2 3-26 0,0-2-28 15,0 0-15-15,0 2-7 0,0 0-14 16,0-2-15-16,-1 2-18 0,1-2-17 16,0 2-12-16,-2 0-10 0,2 0-6 15,-2 0-3-15,2 0-5 0,-1-2 2 16,1 2 0-16,0 0 2 0,0 0 0 15,-2 0 2-15,2 0-4 0,0 0-2 16,0 0-4-16,0 0 1 0,0 0 1 16,0 0 1-16,0 0-1 0,0 0 0 15,0 0-2-15,0 0-3 0,0 0-6 16,0 0-3-16,2 0-2 0,-2 2-1 16,0-2 0-16,1 0 0 0,1 0 0 15,0 2 5-15,-1-2 3 0,1 2 3 16,-1-2 4-16,3 2 2 0,0 0 3 15,0 1 0-15,-1-2-1 0,2 2-1 16,-4-1 1-16,5 0 0 0,-3 2 1 16,1-2-1-16,-1 3 0 0,2-1 3 15,-4 0-2-15,4 1 0 0,-2 0 0 16,1-1-3-16,0 3-2 0,0-2-2 16,1 1-2-16,0 0-4 0,0 1 1 15,0-2 0-15,0 2-2 0,1 0 0 16,-1-1-1-16,2 0-1 0,-3 0-1 15,2 1 1-15,1 1-3 0,-1-1 0 16,1 0 2-16,-3 0-1 0,1 0 0 16,2 1-1-16,-2-1 0 0,-1 2-1 15,1-4 2-15,-2 1-1 0,2 1-1 16,-4-1 1-16,3-2 0 0,-1 3 4 16,0-3 5-16,0 2 1 0,0-1 3 15,1 0 0-15,-3 2 0 0,4-2-2 16,-1 0-4-16,0 0-2 0,0-1-4 15,1 1 1-15,0-1 0 0,-2-1-1 16,2 2-1-16,2-3-1 0,-3 2 2 16,2-1-1-16,-2-2-1 0,0 2 0 15,1-2 1-15,-2 4 2 0,1-3 4 16,-1 1-1-16,-2-2 2 0,3 2-1 16,-3-2 0-16,1 2-2 0,0-1-2 15,1 0-1-15,-2-1 1 0,-1-1-2 16,4 3 1-16,-3-3 0 0,-1 2-2 15,3-2 0-15,-2 2 0 0,-1-2 0 16,2 0 1-16,-2 0 0 0,2 0 2 16,-2-2 0-16,0 2 0 0,1-2-1 15,-1 2 0-15,0-3-1 0,0 3-2 16,0 0-9-16,0-1-19 0,0 1-25 16,0 0-54-16,-1-2-145 0,1 2-166 15,-4-2-84-15,4 2-29 0,-4 0 0 16,3-3 38-16</inkml:trace>
          <inkml:trace contextRef="#ctx0" brushRef="#br0" timeOffset="-8148.15">1 260 226 0,'-7'1'388'0,"6"1"37"15,-5 1 3-15,3-1-40 0,1 2-130 16,0-1-86-16,1-2-57 0,-1-1-35 16,1 3-20-16,1-1-15 0,0-1-9 15,0-1-1-15,1 3-2 0,-1-1 1 16,2-2-2-16,-2 0-3 0,1 2-3 15,-1-2 2-15,0 2 1 0,0-2 1 16,0 0-2-16,0 2 2 0,-1-2 0 16,1 3-2-16,-2-2-1 0,1-1-2 15,-3 3 2-15,4-3 2 0,-1 0 0 16,-2 1-1-16,-1-1-3 0,3 3-2 16,-3-1-2-16,4 0-3 0,-3-2-5 15,2 3-4-15,1-3-1 0,-2 1-2 16,0-1-2-16,2 0 0 0,-1 3-2 15,1-2 0-15,0 2-1 0,0-3 0 16,0 2-1-16,0 0 0 0,0-1 0 16,0-1-1-16,1 3 1 0,-1-3 4 15,0 2 6-15,0-2 9 0,2 0 8 16,0-2 4-16,-1 2 4 0,1-3-2 16,1 2-5-16,0-3-7 0,1 1-4 15,0-1-6-15,0 3-3 0,0-4-1 16,1 0-2-16,1 1 0 0,1 0-3 15,-3-2 0-15,4 1 1 0,-1-1-1 16,-1 0-2-16,2-1 0 0,1 0 2 16,0-2 1-16,-1-2 2 0,1 3 4 15,-1-3 3-15,3 1 8 0,-1-1 5 16,-2-2 2-16,0 3 0 0,0-1-3 16,3 1-5-16,-3-2-6 0,0 3-4 15,1-2-2-15,-1-1-5 0,3 1 0 16,-1-1-1-16,-1 1 0 0,-1-2-1 15,5 2 0-15,-5-1 0 0,0 1 0 16,2-2 0-16,-4 3 0 0,2-3 0 16,0 3 1-16,0-1-1 0,-2 0 2 15,0 1 0-15,1 0 0 0,-1-1-1 16,-1 2-1-16,3 1 0 0,-5 1 1 16,2 2-1-16,-4 0 2 0,3 2 1 15,-3-3 0-15,1 4 2 0,-1 1 0 16,-1-2-2-16,2 3 3 0,-2-1-2 15,2 1-1-15,-2-3-2 0,1 2 1 16,-1-1 0-16,3 2-1 0,-1-3-1 16,0 0 0-16,-1 2 0 0,1 1 2 15,0-2-2-15,-1-1 0 0,1 2 0 16,-2-2 1-16,0 3-1 0,1 0 2 16,-1-2 0-16,0 2 0 0,0 0 4 15,0 0 0-15,0 0 4 0,0 0 2 16,0 0 1-16,-1 0 2 0,1 0-2 15,0 0 0-15,0 0-2 0,-2 0-1 16,2 0-3-16,-1 0-3 0,1 0-1 16,0 0-2-16,-2 2-1 0,2-2 0 15,-2 0 0-15,2 0 0 0,0 0 1 16,-1 0 0-16,1 0-1 0,0 0 0 16,0 0 0-16,-2 0-6 0,0 0-13 15,2 0-26-15,0 0-40 0,0 3-55 16,-3-6-128-16,3 3-184 0,-1 0-116 15,-4 0-43-15,2 3 2 0,-2-2 36 16,0 4 117-16</inkml:trace>
        </inkml:traceGroup>
      </inkml:traceGroup>
    </inkml:traceGroup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08:35.2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E804409-DBCB-48B5-9583-27BC57F7212B}" emma:medium="tactile" emma:mode="ink">
          <msink:context xmlns:msink="http://schemas.microsoft.com/ink/2010/main" type="writingRegion" rotatedBoundingBox="10129,6819 13281,8838 12903,9429 9751,7410"/>
        </emma:interpretation>
      </emma:emma>
    </inkml:annotationXML>
    <inkml:traceGroup>
      <inkml:annotationXML>
        <emma:emma xmlns:emma="http://www.w3.org/2003/04/emma" version="1.0">
          <emma:interpretation id="{1724CC40-7AE9-4D44-B309-D9DF7242202A}" emma:medium="tactile" emma:mode="ink">
            <msink:context xmlns:msink="http://schemas.microsoft.com/ink/2010/main" type="paragraph" rotatedBoundingBox="10129,6819 13281,8838 12903,9429 9751,7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F413C1-C22B-4D88-B442-EA9DCD52D9A2}" emma:medium="tactile" emma:mode="ink">
              <msink:context xmlns:msink="http://schemas.microsoft.com/ink/2010/main" type="line" rotatedBoundingBox="10129,6819 13281,8838 12903,9429 9751,7410"/>
            </emma:interpretation>
          </emma:emma>
        </inkml:annotationXML>
        <inkml:traceGroup>
          <inkml:annotationXML>
            <emma:emma xmlns:emma="http://www.w3.org/2003/04/emma" version="1.0">
              <emma:interpretation id="{DDED8155-6B6A-4B2B-9643-E88695FCAAEC}" emma:medium="tactile" emma:mode="ink">
                <msink:context xmlns:msink="http://schemas.microsoft.com/ink/2010/main" type="inkWord" rotatedBoundingBox="10129,6819 10955,7348 10577,7939 9751,74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5893 60 84 0,'0'2'187'0,"0"-2"-5"16,0 2-14-16,-1-2-19 0,1 0-25 15,-2 0-35-15,0 0-29 0,2 0-11 16,0 0 11-16,0 0 19 0,0 0 24 16,0 0 22-16,0 0 9 0,0 0 1 15,0 4-16-15,0-4-24 0,0 0-21 16,0 0-19-16,0 0-9 0,0 0-7 15,0 0 3-15,2 0 1 0,0 0-1 16,-2 0-1-16,0 0-1 0,0 0-6 16,0 0-6-16,0 0-8 0,0 0-5 15,0 0-2-15,0 0-2 0,0 0 0 16,0 0 0-16,0 0 2 0,0 1-2 16,0-1-1-16,0 2 4 0,0-2-4 15,0 0 1-15,0 0-1 0,0 0 0 16,0 0 1-16,0 0-1 0,0 2 3 15,0-2 3-15,0 2 4 0,0-2 5 16,0 2 4-16,0-2 2 0,0 3 3 16,0-2 0-16,0 4-2 0,0-1-1 15,0-2-3-15,0 2-5 0,-2-1-2 16,0 2-5-16,2 2-3 0,0-1-3 16,0-1-1-16,0 3 0 0,0-3 2 15,0 2 2-15,0 0 2 0,0 2 3 16,0-1 1-16,0 1 2 0,0 1-4 15,0 0 1-15,2 3-4 0,0 0-3 16,-2 1-1-16,0 2-3 0,0-1 3 16,0-1 2-16,0 3 1 0,0-3 0 15,0 4-1-15,0-4 0 0,0 5 0 16,0-3-3-16,-2 2 1 0,0 1 0 16,2-2 0-16,0 2-3 0,0-2 0 15,0 1-1-15,-1 2-1 0,-1-1-2 16,2-2-3-16,0 0 2 0,0 0-1 15,0-3-1-15,0-1 0 0,0 0 0 16,0-1 0-16,0 0 2 0,0-3-2 0,0 0 1 16,0-3 0-16,-2 3-1 0,2-3 2 15,0-2-2-15,-1 1 2 16,1-4 0-16,-2 2-1 0,2-1 0 0,0-4-1 16,-1-1-1-16,1 2 0 0,0-4 1 15,0 1 0-15,0-2 0 0,0-3 0 16,1-2-2-16,1 1 2 0,-1-2 0 15,1 2 0-15,-2-3 0 0,3 0 0 16,-3 2 0-16,4-1 0 16,-4 1 2-16,0 2-1 0,1-1 0 15,-1 1 0-15,0 3-1 0,0-1 0 0,0 1 0 16,0 4 0-16,0-2 2 0,0 0-1 16,0 1 1-16,0 2-1 15,0 1-1-15,0-2 2 0,0 2-2 16,0 2 0-16,0-2 0 0,0 1 0 15,0-1 0-15,0 3 0 0,0-1 0 0,0 0 0 16,0-2 0-16,0 2 0 0,0 0 0 16,0-2 0-16,0 0-2 15,0 2 2-15,0-2 0 0,0 0-1 0,0 0 4 16,0 3 3-16,0-3 2 16,0 1 3-16,0-1 2 0,0 0 5 0,0 2 3 15,0-2 0-15,0 2 0 0,0-2 1 16,0 0-1-16,0 0-3 0,0 3-5 15,0-3-3-15,0 2-3 16,0-2-4-16,0 0 0 0,0 0-2 0,0 0 0 16,-1 0-1-16,1 0 0 0,0 0 1 15,0 0-1-15,0 0 3 0,0 0-2 16,0 0 0-16,0 0-1 0,0 0 0 16,0-2 0-16,0 2 0 0,0 0 0 15,0 0 0-15,0 0 0 16,0 0 0-16,0 0-1 0,0 0 1 0,0 0 0 15,0 0 0-15,0 0 1 0,0 2 0 16,0-2 2-16,0 0-2 0,0 0-1 16,0 0 1-16,0 0-1 15,0 0 0-15,0 0 0 0,0 0 0 0,0 0 0 16,0 0 0-16,0 0 0 0,0 0 0 16,0 0 0-16,0 2 0 0,0-2 2 15,0 0 1-15,0 2-1 0,0-2 0 16,0 2 3-16,0-2 0 0,0 0-1 15,0 0 2-15,0 0 1 0,0 0 0 16,0 0-3-16,0 0-3 0,0 0 1 16,0 0-2-16,0 0 1 0,0 0 1 15,0 0-1-15,0 0 0 0,0 0 0 16,0 0 0-16,0 0-1 0,0 0 2 16,0 0 2-16,0 0 5 0,0 0 2 15,0 0-1-15,-2 0 3 0,2 0-3 16,0 0-1-16,0 0-3 0,0 0-3 15,-2 0 0-15,2 0 0 0,0-2-1 16,0 2-1-16,-1-2 1 0,1 2-2 16,0-2 0-16,0 0 0 0,0-3-2 15,0 2 1-15,1-2 0 0,-1 1 0 16,0-3 1-16,2-1 0 0,0 0 0 16,-2 0 0-16,1-3 0 0,1 0-1 15,-1 2 1-15,3-3 0 0,-4-1 0 16,3 3 0-16,-2-4 1 0,1 3 2 15,0-2-1-15,-1 2 0 0,3-4-1 16,-4 3-1-16,1 0 0 0,2-1 0 16,-1 0 0-16,1 2-1 0,-2 0-1 15,2-1 2-15,-1 1 0 0,1 2 0 16,-1 0 2-16,-1 0-2 0,3 0 0 16,-3-1 1-16,1 2-1 0,0 1 0 15,-1-1-1-15,1 1 1 0,-1-3 0 16,-1 2 0-16,0 1 0 0,2-2 0 15,0 2 0-15,-2 0-2 0,0-1 2 16,0 1 0-16,1 1 0 0,-1-2 0 16,2 5-2-16,-1-1 2 0,1-2 0 15,-2 1 0-15,3 1 0 0,-1 0 0 16,0 0 0-16,2 3 0 0,-3-3-1 16,3 0 0-16,-3 0 1 0,2 2 0 15,2 0 0-15,-2-1 0 0,1-1 0 16,-1 0 0-16,0 3 0 0,0-2-1 15,2 1 2-15,-2-2 0 0,2 4 2 16,-2-1 0-16,0 1-1 0,0 0 3 16,2 0-1-16,-2 0 5 0,2 1 3 15,-2 1 4-15,2 0 3 0,-1 3 3 16,0-2 1-16,2 4-2 0,1-1-1 16,-3 0 0-16,3 3-1 0,-1 0-2 15,-1 1-2-15,0-1-1 0,3 2-3 16,0-4-2-16,-4 4-3 0,3-3-1 15,-2-2 0-15,0 3-1 0,-1 0-1 16,0-3 1-16,-3 3-2 0,1-3 0 16,-1 0 2-16,-2 2-2 0,-1-1 4 15,-1-1 7-15,-2-2 11 0,0 3 8 16,0-2 11-16,-3-2 7 0,-1 0 5 16,-2-2 0-16,1 2-3 0,-3-2-5 15,2 2-5-15,1-1-3 0,-3 1-6 16,3-3-8-16,0 0-6 0,1 0-5 15,1 1-3-15,2-1-5 0,-1 2-5 16,4-2-1-16,0 2-7 0,1-2-25 16,2 4-42-16,0-1-61 0,0 1-87 15,0-2-219-15,0-2-177 0,0 0-79 16,3 5-9-16,-1-1 34 0,1 1 72 16,2 0 211-16</inkml:trace>
          <inkml:trace contextRef="#ctx0" brushRef="#br0" timeOffset="755.32">6223 409 279 0,'5'-3'505'0,"-1"-1"68"0,4-1 51 15,-2 0-9-15,2-6-171 0,2 1-120 16,0-3-72-16,2-2-45 0,-1-2-32 15,2 1-27-15,1-1-23 0,-1-1-25 16,-2 2-23-16,1 0-17 0,-2 3-20 16,-2 2-18-16,0 2-22 0,-3 1-46 15,-2 4-72-15,-1 0-105 0,-2 1-235 16,0 3-178-16,0 0-80 0,0 0-14 16,0 0 41-16,0 0 92 0</inkml:trace>
          <inkml:trace contextRef="#ctx0" brushRef="#br0" timeOffset="466.08">6264 255 315 0,'-2'-3'476'0,"2"2"51"0,0-2 38 16,0 1-53-16,2 0-163 15,0 2-105-15,-2-1-59 0,1 1-32 0,2 0-14 16,-1 1-9-16,4 1 1 16,-3 0 1-16,2 2 6 0,0 1-1 0,0 1-2 15,1 2-9-15,1 3-17 0,1 0-18 16,-1 3-18-16,1-1-13 16,0 2-15-16,0 0-14 0,0 0-9 15,-1-3-7-15,0 1-4 0,0-1-4 16,-3-3-6-16,1-1-5 0,0 1-21 0,-3-5-40 15,-1 1-63-15,-1-4-84 16,-3-2-168-16,0-4-216 0,-2 1-111 16,-1-3-33-16,-1 2 26 0,0 2 66 15,0-4 158-15</inkml:trace>
          <inkml:trace contextRef="#ctx0" brushRef="#br0" timeOffset="2467.41">5623-151 90 0,'-2'0'357'0,"2"0"61"16,-2 0 11-16,2 0-15 0,-1 0-62 15,-1 0-103-15,2 0-73 0,-1 0-50 16,-1 0-33-16,2-2-19 0,-2 2-16 0,2 0-6 16,0 0-7-16,-1 0 2 15,-1 0 1-15,2 0 2 0,0-1 6 16,0 1 5-16,0 0 6 0,0 0-3 15,0 0 1-15,0 0-3 0,0 0 3 16,0 0 1-16,3 0-1 0,-3 0 5 16,4 0 4-16,-1 0 5 0,0-3 4 15,0 3 1-15,4 0 0 0,-1 3-7 16,1-3-7-16,2 1-14 0,-1 1-14 16,1 2-14-16,0-1-8 0,-1 1-5 15,0 1-7-15,1-2 0 0,-3 3-3 16,1 1-3-16,-1-3 0 0,-1 3 1 15,-2-3-2-15,0 0 1 0,1 0 1 16,-4 1 4-16,1-1 5 0,-1 2 4 16,-1-4 4-16,-1 5 7 0,-1-3 4 15,1 2 3-15,-3 1 2 0,0 1 0 16,1 0 5-16,-1 0-3 0,-2 3-2 16,3 0-4-16,-4-2-5 0,5 3-2 15,0-2-8-15,-2-1-2 0,2 1-6 16,1-1-1-16,-1-3-1 0,1 0-3 15,0 1 1-15,1-1 3 0,-2-1 8 0,-1 1 2 16,1-2 2-16,0 2 3 0,-3 1 2 16,1 0-5-16,0 0-3 15,-1-1-4-15,0 1-2 0,-1-1-1 16,1 0-3-16,-1 3-1 0,0-2-2 16,2-1 1-16,-2 0-3 0,3 0-1 0,-1-1 1 15,2-1-2-15,-2 0 2 16,1 1-1-16,1-1-1 0,-1 0 0 15,2-3 0-15,1 4 0 0,-1-1 0 16,1 0-3-16,-1 1 3 0,0-1 0 0,2 1 0 16,0 0 0-16,0 0-1 0,0 1 0 15,4-1 0-15,-4 1 0 16,1-2-1-16,2 1 0 0,3-1 1 16,-3 0 8-16,2 0 7 0,2-4 5 15,1 2 4-15,0 0 1 0,2-2 3 0,-1 0-8 16,0 0-8-16,3 0-1 0,-3-2-3 15,2 0-3-15,0 2 3 0,-1-3 0 16,0 2-1-16,-1-2 4 0,0 3 5 16,-1 0 4-16,-1 0 5 15,-1 0 2-15,-1 0-1 0,-2 0-1 0,2-1-4 16,-1 1-8-16,0 0-2 0,-3 0-5 16,2 0 0-16,-1 0-2 15,0 0 0-15,-1 0-1 0,1 0-1 16,0 0 1-16,-1 0 0 0,1 0 2 15,-1 0-4-15,-1 0 2 0,2 1-2 0,0-1 1 16,-2 0-1-16,1 3 0 0,-1-3 0 16,2 1 0-16,-2-1 2 0,1 0 0 15,-1 0-1-15,0 0 2 0,0 0 0 16,0 0 0-16,0 0 0 16,0 0 2-16,0 0 0 0,0 0-3 0,0 0 0 15,-1 0 1-15,-1 0-3 0,2 0-9 16,-1 3-39-16,-1-1-53 0,-1 3-86 15,-2-2-132-15,0 4-302 0,-3-1-170 16,-1-1-59-16,1 3 6 16,1 1 56-16,-1 1 122 0</inkml:trace>
        </inkml:traceGroup>
        <inkml:traceGroup>
          <inkml:annotationXML>
            <emma:emma xmlns:emma="http://www.w3.org/2003/04/emma" version="1.0">
              <emma:interpretation id="{B96C2957-22FF-4496-BD5F-1C1C59F12547}" emma:medium="tactile" emma:mode="ink">
                <msink:context xmlns:msink="http://schemas.microsoft.com/ink/2010/main" type="inkWord" rotatedBoundingBox="12949,8770 13215,8941 13006,9268 12739,9097"/>
              </emma:interpretation>
              <emma:one-of disjunction-type="recognition" id="oneOf1">
                <emma:interpretation id="interp1" emma:lang="" emma:confidence="0">
                  <emma:literal>@</emma:literal>
                </emma:interpretation>
                <emma:interpretation id="interp2" emma:lang="" emma:confidence="0">
                  <emma:literal>2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%</emma:literal>
                </emma:interpretation>
                <emma:interpretation id="interp5" emma:lang="" emma:confidence="0">
                  <emma:literal>"</emma:literal>
                </emma:interpretation>
              </emma:one-of>
            </emma:emma>
          </inkml:annotationXML>
          <inkml:trace contextRef="#ctx0" brushRef="#br0" timeOffset="58701.12">8472 1755 164 0,'-4'0'383'15,"4"0"53"-15,-1 0 23 0,-2 0-19 0,3 0-96 16,-1 0-82-16,-1 0-50 0,0 0-31 15,2 1-27-15,0-1-23 16,-1 0-24-16,-1 2-20 0,2-2-15 16,0 0-15-16,-2 0-6 0,2 0-5 15,0 0 2-15,0 0-1 0,-1 0 7 0,1 0 4 16,0 0 7-16,0 0 1 0,1 0 4 16,-1-2 7-16,2 2 3 0,3-1 4 15,-2-2-7-15,6 1-1 16,-1-4-12-16,0 3-15 0,2-1-12 15,0 1-14-15,0 2-8 0,2-1-5 0,1 2-3 16,-4 0-2-16,4 2-3 0,-4-1 1 16,2 4-1-16,-2 0-1 15,0 6-1-15,-5-6 3 0,1 5-1 16,-3 1 0-16,-2 2-1 0,-2-1 1 16,-1 2-2-16,-2 1 2 0,-4-2-1 0,1 4-1 15,-2-2 0-15,-2 0 0 16,-1 0 0-16,0 0 0 0,-1-3 0 0,-1 1-1 15,1 0-1-15,1-1 1 16,1 4 0-16,-1-4 0 0,4 0 1 16,1 2 0-16,1-3-1 0,2 3 1 0,4-4 0 15,1 1-1-15,1-1 0 0,2-1 0 16,2-1 1-16,3-1-2 16,0-1 1-16,2 0 1 0,4-1 0 15,-1-3 0-15,-2 1 0 0,3 0 0 0,-3-1-18 16,2 0-39-16,-3 0-62 15,-3-1-93-15,0 2-239 0,-2-3-182 0,-2 2-78 16,0-2-15-16,0 3 36 16,-3-3 79-16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17:29.9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</inkml:brush>
  </inkml:definitions>
  <inkml:traceGroup>
    <inkml:annotationXML>
      <emma:emma xmlns:emma="http://www.w3.org/2003/04/emma" version="1.0">
        <emma:interpretation id="{F76FEDC4-AFCE-423B-9235-29E01561E26A}" emma:medium="tactile" emma:mode="ink">
          <msink:context xmlns:msink="http://schemas.microsoft.com/ink/2010/main" type="writingRegion" rotatedBoundingBox="13774,8977 14078,11738 12303,11933 11999,9172"/>
        </emma:interpretation>
      </emma:emma>
    </inkml:annotationXML>
    <inkml:traceGroup>
      <inkml:annotationXML>
        <emma:emma xmlns:emma="http://www.w3.org/2003/04/emma" version="1.0">
          <emma:interpretation id="{5E1F4970-6B56-4F33-B9BA-666DE9701CB6}" emma:medium="tactile" emma:mode="ink">
            <msink:context xmlns:msink="http://schemas.microsoft.com/ink/2010/main" type="paragraph" rotatedBoundingBox="13774,8977 14063,11600 13441,11669 13153,90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A7142B-6276-455D-8B0F-6A53623C6094}" emma:medium="tactile" emma:mode="ink">
              <msink:context xmlns:msink="http://schemas.microsoft.com/ink/2010/main" type="line" rotatedBoundingBox="13774,8977 14063,11600 13441,11669 13153,9046"/>
            </emma:interpretation>
          </emma:emma>
        </inkml:annotationXML>
        <inkml:traceGroup>
          <inkml:annotationXML>
            <emma:emma xmlns:emma="http://www.w3.org/2003/04/emma" version="1.0">
              <emma:interpretation id="{45B6F02F-71BF-47AB-91B6-F3D5080D08AE}" emma:medium="tactile" emma:mode="ink">
                <msink:context xmlns:msink="http://schemas.microsoft.com/ink/2010/main" type="inkWord" rotatedBoundingBox="13731,9134 14003,11607 13465,11666 13193,919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9094 2100 58 0,'0'0'159'0,"1"0"26"16,-1-2 11-16,-1 2 6 0,1 0-5 16,0 0-12-16,0 0-20 0,0-2-36 15,0 2-31-15,0 0-19 0,0 0-13 16,0 0-11-16,0 0-5 0,0 0 0 15,0-2 0-15,0 2-5 0,0 0 2 16,0-3-3-16,0 3 3 0,0 0 2 16,0-1-1-16,0 1 2 0,0-3-3 15,-2 3-2-15,2 0-2 0,-3-2-7 16,3 2-5-16,0 0 1 0,0 0-2 16,0 0-2-16,0 0-2 0,0 0-3 15,0 0-3-15,0 0-4 0,0 0-7 16,0 0-3-16,0 0-4 0,0 0-2 15,0 0-1-15,0 0 0 0,0 0 1 16,0 0-2-16,0 0 1 0,0 0 1 16,0 0 2-16,0 0 4 0,0 0 1 15,0 0 4-15,0 0 2 0,0 0-1 16,0 2 2-16,0-2-4 0,0 0-1 16,0 3-2-16,-1-2-3 0,1-1 0 15,0 3 0-15,0-1 0 0,0 0-3 16,0 0 2-16,0 0 2 0,0-1 1 15,1 2 0-15,-1 0 2 0,0 0-2 16,0 0 3-16,0 1 0 0,3-2 3 16,-1-1 0-16,-2 5 0 0,0-3 0 15,0 0 1-15,1 1-4 0,-1-2-1 16,0-1-3-16,2 4-1 0,-2-2-2 16,1 1-2-16,-1-2 1 0,0 0 0 15,2 0 0-15,-2-1-1 0,2 2 0 16,-2-1 0-16,1 0 2 0,-1-2-1 15,3 4-1-15,-3-4 2 0,2 5 0 16,0-3 0-16,-2 0-2 0,1-2 1 16,-1 2-1-16,2 0 2 0,-2 0 0 15,1-2 0-15,-1 3 7 0,2-1 1 16,-2-2 0-16,2 2 2 0,-1-2 0 16,3 0-1-16,-3 0-3 0,1 0-3 15,1 0 2-15,0 0-3 0,1 0-1 16,0 0-3-16,1-2 2 0,-2 2-1 15,2-2 2-15,-1-1-2 0,1 1 0 16,0 0-1-16,2 0 1 0,-3 0-1 16,2 0 1-16,1-3 0 0,-3 1 0 15,1 0-1-15,0 1 0 0,2-2 0 16,-4 2 0-16,2-3 0 0,1 1 0 16,-2 0 0-16,0 0 1 0,0 2-1 0,0-3 1 15,-3 3-1-15,2-4 0 16,1 4 0-16,-3 0 0 0,3-1 0 15,-3 0 0-15,1 0 0 0,-1 1 0 16,3-1-1-16,-4 2 0 0,1 0 1 16,1-1 0-16,-1 3 0 0,-1 0 0 0,0-1 0 15,3 1 0-15,-3-3 0 0,0 3 0 16,0 0 0-16,0 0 2 16,0 0 1-16,2-1 4 0,-2 1 0 15,0-3 2-15,1 3 2 0,-1 0 1 16,0 0 2-16,0 0 1 0,2 0-3 0,0-4-3 15,-2 4 0-15,0 0-1 16,0-1 4-16,0 1 5 0,0 0 1 16,0 0 6-16,0 0-1 0,0 0 0 15,0 0-5-15,0 0-4 0,0 0-7 16,0-3-2-16,0 3-1 0,0-3-4 0,1 3 0 16,-1-1 0-16,2-1 1 15,-2-1 0-15,1 3 0 0,-1 0 0 16,0-1 2-16,2 1 4 0,-2-3 4 15,0 3 5-15,-2 0 0 0,2 0 2 0,-1 3 0 16,-1-3-4-16,2 1-4 0,-1-1-2 16,-3 3-4-16,4-3 0 0,-1 2-1 15,1-1-3-15,-2 2 2 16,2 0 0-16,-3-3-2 0,3 1 0 16,0 3 1-16,-1-4 0 0,-1 0 1 0,2 3 1 15,-1-2 4-15,1-1 7 0,-4 4 4 16,3-4 1-16,-1 5 4 0,2-3 2 15,-1 1-5-15,-1-2-6 16,0 2-3-16,1-1-3 0,-1 2-3 16,2-1-1-16,-2 3 5 0,-1-3 7 0,2 4 4 15,-3-4 4-15,3 5 7 0,-1-2 5 16,-1-1-3-16,0 3 0 16,0-2-4-16,-2 2-3 0,4 0-3 15,-4-3-2-15,2 3-3 0,-1 1-2 16,0-3-1-16,0 2-1 0,-1 1-3 0,1 0-2 15,0-3-1-15,0 2-1 0,-1 1 0 16,2 0 0-16,2-4-3 0,-3-1 0 16,1 3-2-16,1-1 1 15,1-1-2-15,-1-1-1 0,1 0 2 16,-1 1-1-16,0-4-1 0,2 4 3 0,-1-3-3 16,-1-2 0-16,2 1 0 0,0 2 0 15,-1-3 2-15,1 2-1 16,-2 0 0-16,2-2 1 0,-2 0-1 15,2 2 0-15,0-2 2 0,-1 2-2 16,1-2-1-16,-2 0 0 0,2 0 0 0,0 0 0 16,0 0 0-16,0 0 0 0,0 0 2 15,0 0-2-15,0 3 0 0,0-3 0 16,0 0 0-16,0 0 0 16,-1 0 0-16,1 0 0 0,0 0 0 15,-2 2 0-15,2-2 0 0,-2 0 0 0,2 2 0 16,0-2 0-16,-1 0 0 0,1 3 0 15,0-3 0-15,-2 1 0 0,2-1 0 16,-2 2 0-16,2-2 0 16,0 2-2-16,-2-2 2 0,2 0 0 15,-2 2 0-15,2-2 0 0,0 0 2 0,0 0-2 16,0 0 0-16,0 0 2 0,0 3-2 16,-1-3 0-16,1 0 0 0,0 1 0 15,-2-1 0-15,0 0-2 16,2 3 2-16,0-3 0 0,0 1-2 15,0-1 2-15,-1 0 0 0,1 0 0 0,0 4 0 16,0-3 0-16,-2-1 0 0,2 2 2 16,0 0-2-16,-1 0 0 0,1-2 0 15,-2 3 0-15,0-2 0 0,2-1 0 16,0 3 2-16,-1-1-2 0,-1 1 0 16,2-3 0-16,0 0 0 0,-2 1 0 15,2-1 0-15,0 0 3 0,0 2-1 16,0-2-2-16,-1 0 2 0,1 2-1 15,0-2 7-15,0 2 4 0,-2-2 3 16,2 2 4-16,0-2 2 0,-1 0 3 16,1 3-4-16,0-3-5 0,0 1-4 15,0-1-5-15,0 0 0 0,0 0-4 16,0 3 0-16,0-3-2 0,0 2 0 16,0-2 0-16,0 0 2 15,0 2-2-15,0-2 0 0,0 3 0 0,0-3 0 16,0 0 1-16,0 0-1 0,0 0 0 15,0 0 0-15,0 0 1 0,0 0-1 16,0 0 0-16,0 0-1 0,0 0 1 16,0 0-1-16,0 0 1 0,1 0 0 15,-1-3 0-15,0 3 0 0,0 0-2 16,0 0 2-16,0 0-2 0,2 0-10 16,-2 0-11-16,0 0-21 0,0 0-22 15,0 0-26-15,0 0-34 0,-2 0-42 16,1-2-112-16,-3-3-171 0,1 4-110 15,0-4-45-15,0 3-2 0,3 2 33 16,-2-2 112-16</inkml:trace>
          <inkml:trace contextRef="#ctx0" brushRef="#br1" timeOffset="-8513.33">9024 2076 394 0,'6'0'527'0,"0"3"62"0</inkml:trace>
          <inkml:trace contextRef="#ctx0" brushRef="#br0" timeOffset="12785.47">9019 4028 229 0,'0'10'459'0,"0"4"56"0,0-3 40 0,0 7-30 16,0-2-158-16,0 5-118 15,2 3-75-15,-2 4-46 0,0-1-32 16,0 1-22-16,1 5-12 0,-1 1-10 16,2-3-13-16,-1 3-6 0,1 0-6 15,-2-2-6-15,2-3-9 0,-2-2-5 16,-2-1-5-16,2-2-2 0,-2-8-3 15,1-2-1-15,-1-3 4 0,1-2 1 16,-1-9 2-16,0-4 0 0,1-5 0 16,-1-3 0-16,1-10-3 0,1-3-2 15,0-5 2-15,1-3-4 0,2-1 4 16,1-2-1-16,-1 0-1 0,2-2 0 16,-1 1 1-16,3 5 1 0,0-2 0 15,1 4 1-15,0 0 2 0,1 5-1 16,0 3-1-16,-1-1 1 0,1 3-1 15,-1 4 2-15,2 4 4 0,-2-1 0 16,0 7 5-16,1 2 0 0,-1-1 0 16,-1 5 1-16,1 0-5 0,-2 5-3 0,2 1 0 15,-2 1-4-15,-3 1 1 0,1 1 0 16,-3-1 0-16,-1 3-1 0,-1-1 0 16,-3 2 0-16,0-1-1 15,-4 1 0-15,2-3 0 0,-1 0 0 16,-2 0 0-16,1-5-5 0,-1 2-5 0,-1-1-10 15,0-4-11-15,4-1-22 0,-1 2-27 16,-1 0-41-16,2-2-82 0,-2-2-160 16,3 2-134-16,1-2-57 15,4 2-11-15,0 0 19 0,0 0 79 16</inkml:trace>
          <inkml:trace contextRef="#ctx0" brushRef="#br0" timeOffset="1132.6">9162 2115 32 0,'0'2'144'0,"0"-2"25"0,-1 0 32 15,-1 2 15-15,0-2 8 0,-1 0-7 16,2 0-9-16,-1 0-28 0,0 0-38 16,1 0-21-16,-1 0-18 0,1 0-11 15,1 0-10-15,-2 0-12 0,0-2-10 16,2 2-12-16,-1 0-7 0,-1-2-8 15,0 2-3-15,2-3-4 0,-2 3 0 16,0 0 0-16,1-1 3 0,1 1-2 16,-2 0 3-16,0-2-1 0,1 2 0 15,-1-3 0-15,2 3-2 0,-1 0-3 16,-1 0-2-16,0 0-4 0,-1 0-3 16,3 0-5-16,-2 0-2 0,1 0-1 15,-1 0 3-15,1 0 2 0,1 0-2 16,-2 0 2-16,2 0 2 0,-2 0-2 15,2 0-4-15,0 0-1 0,0-3-2 0,-1 3 0 16,1-1-3-16,-2-1 4 16,2 0 1-16,0 2 7 0,0-2 0 15,0 2 4-15,0-2 1 0,0 2-1 16,0 0 1-16,0-3-1 0,0 3-1 16,0 0-3-16,0 0-1 0,0 0-4 0,0 0-3 15,0 0-5-15,0 0-1 16,0 0 0-16,2 0 0 0,-1 0 2 15,-1 3 5-15,2-3 2 0,0 2 4 16,-2 0 3-16,1 0 3 0,1 0 0 16,-1-1-1-16,-1 2-3 0,2 2-3 0,0-1 2 15,-1 0-2-15,1-2-4 16,0 5 0-16,-2-4 1 0,1 2 0 16,2-1 4-16,-3 0 0 0,4 4 4 0,-3-5-2 15,1 2 2-15,0 2-4 0,0-3-4 16,0 3-3-16,-1-3-2 0,-1 0 1 15,2 3-2-15,0-3-2 16,-1 1 2-16,-1-1-1 0,2 0 0 16,-1 0-2-16,1 0 4 0,0-1 3 0,-2 2 3 15,1-2 1-15,1 1-2 16,-1-2 3-16,3 2-5 0,-3-1-1 0,-1-2-3 16,3-1 1-16,-1 2-2 15,-2 1 4-15,2-3-3 0,-1 2 0 16,-1-2-2-16,2 2 2 0,-2-2-3 0,2 0 2 15,-2 2-2-15,0-2 2 0,0 3-2 16,0-3 0-16,0 0 0 0,0 0 0 16,0 1 0-16,0-1 0 0,0 0 0 15,0 0-2-15,1 0 2 0,-1 0 0 16,0 0 2-16,0-1-1 0,2 1 1 16,-1-3-2-16,-1 1-7 0,0 0-11 15,0 0-16-15,0 2-21 0,-1-3-26 16,-1 1-48-16,-1 1-124 0,0-2-141 15,-1 1-100-15,1 0-39 0,3 2-4 16,0 0 31-16,-1 2 121 0</inkml:trace>
        </inkml:traceGroup>
        <inkml:traceGroup>
          <inkml:annotationXML>
            <emma:emma xmlns:emma="http://www.w3.org/2003/04/emma" version="1.0">
              <emma:interpretation id="{B726FF1F-D5D6-4AFA-BBCD-79C0E2009EC1}" emma:medium="tactile" emma:mode="ink">
                <msink:context xmlns:msink="http://schemas.microsoft.com/ink/2010/main" type="inkWord" rotatedBoundingBox="13354,9023 13421,9636 13220,9658 13153,904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45850.07">8761 2079 276 0,'0'8'466'0,"0"3"51"0,2 3 31 16,-2 2-44-16,2 2-184 0,-2 3-124 16,1 5-71-16,1-1-46 0,-1 5-31 15,1 1-17-15,0-1-10 16,-1 2-2-16,4-3 0 0,-5 3 3 16,1-5 7-16,-1 2 5 0,0-3 7 0,0-2 0 15,0-4 3-15,0-3-5 0,-1-4-4 16,-2-4-6-16,1-5-5 0,1-7-7 15,-1-3-7-15,0-7-4 0,2-5-5 16,-3-5 2-16,3-7-2 0,0-3 0 16,0-5 0-16,0-3-1 0,2-1 0 15,-1 0 0-15,1 2 0 16,1 0 0-16,3 1-1 0,-3 4 1 16,4 3 0-16,-2 4 3 0,1 2 3 0,2 4 0 15,-1 2 3-15,2 4 0 0,-1 3 2 16,1 2-1-16,-1 3-2 0,1 2-1 15,0 1 3-15,0 4 0 0,-2 2 4 16,-1 4 5-16,2 1 2 0,-3 5-1 16,0 1-1-16,-2 4-2 0,-3 0-4 15,0-1-5-15,0 3-3 0,-3 0-2 16,-2 0 0-16,0-3-2 0,0 0-1 16,-1-2 0-16,-2-1 0 0,0-3 0 15,-3-3 1-15,3 0-1 16,-2-3 0-16,1-3-1 0,1 0-11 0,-1 0-21 15,2 0-34-15,2 0-53 0,0-2-123 16,2 2-192-16,3 0-116 0,0 0-43 16,0 0-2-16,0 0 34 0,2 2 116 15</inkml:trace>
        </inkml:traceGroup>
        <inkml:traceGroup>
          <inkml:annotationXML>
            <emma:emma xmlns:emma="http://www.w3.org/2003/04/emma" version="1.0">
              <emma:interpretation id="{B7EFF69C-1AF9-43DC-A051-7F72F4307163}" emma:medium="tactile" emma:mode="ink">
                <msink:context xmlns:msink="http://schemas.microsoft.com/ink/2010/main" type="inkWord" rotatedBoundingBox="14009,11105 14051,11491 13786,11520 13743,11134"/>
              </emma:interpretation>
              <emma:one-of disjunction-type="recognition" id="oneOf2">
                <emma:interpretation id="interp2" emma:lang="" emma:confidence="0">
                  <emma:literal>a</emma:literal>
                </emma:interpretation>
                <emma:interpretation id="interp3" emma:lang="" emma:confidence="0">
                  <emma:literal>n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h</emma:literal>
                </emma:interpretation>
              </emma:one-of>
            </emma:emma>
          </inkml:annotationXML>
          <inkml:trace contextRef="#ctx0" brushRef="#br0" timeOffset="3308.87">9391 4076 46 0,'-1'-2'239'0,"-1"0"22"0,2 2-2 16,-1-1-3-16,1-3-15 0,-2 4-31 16,2-1-44-16,0-3-29 0,0 1-20 15,0 1-12-15,0 2-12 0,0-2-6 16,0 0-5-16,0 2-8 16,0-1-9-16,0 1-12 0,0 0-7 0,0-3-9 15,0 3-6-15,0 0-1 16,0-2 0-16,0 2-1 0,0 0 4 15,-2 0-3-15,2-2 1 0,0 2-1 16,0 0 0-16,-1-3 3 0,1 3 5 16,0 0 6-16,-2-2 4 0,2 2 4 0,0-2 0 15,0 2-3-15,0 0-6 0,0 0-5 16,0 0-11-16,0 0-7 16,0 0-7-16,0 0-6 0,0 0-2 15,0 2-4-15,2-2-1 0,-1 2 1 0,-1-2-1 16,4 3 3-16,-3-1 0 0,1-2 6 15,-1 2 4-15,3 1 2 0,-3-2 0 16,2 3 1-16,2 1 0 0,-4-1-3 16,3 1-4-16,-3-2 4 0,2 1 3 15,1 3 3-15,-3-1 2 0,1 0-1 16,-1 0-1-16,1 1-5 0,1 0-3 16,-1-3-4-16,-1 7-1 0,3-6-1 15,-3 2-3-15,3 0-2 0,-3-1 2 16,2-5 0-16,1 3-1 0,0 1 0 15,-3-1-1-15,3-2 0 0,-1 0 0 16,0 0-1-16,0 1 1 0,-3-1 0 16,4-2 1-16,-4 0-1 0,1 1 2 15,1-1 1-15,-2 0-1 0,1 0 0 16,-1-1 1-16,0 1 1 0,2-2 1 16,0-1 1-16,-2 1 6 0,1-2 0 15,-1 3 3-15,3-2-2 0,-1-2 0 16,1 1-1-16,1 3-6 0,-3-3-1 15,5-1-3-15,-3 1 0 0,4-3 0 16,-3 3-1-16,1 0-1 0,0-4 0 16,2 5 0-16,-3-3 3 0,1 2-1 15,1-2 0-15,-3 1 1 0,2 1-1 16,-2-2 1-16,1 1-2 0,-3 4 1 16,2-4 0-16,-3 3 1 0,2 0 5 15,-2 1 4-15,2-3 8 0,-2 3 6 16,0 1 3-16,0-3 3 0,-2 2-2 15,2 1-5-15,0 0-7 0,0-3-4 16,0 3-5-16,-2 0-4 0,2 3-2 16,0-3-1-16,0 0-1 0,-3 1-1 15,3 2 1-15,-1-2 2 0,1 3 0 16,-2-3 6-16,0 1 3 0,1 0 2 16,-1 0 0-16,1 2 3 0,-1-1 0 15,0 2 0-15,-1-2 1 0,2 1 0 16,-4 1 0-16,4-1 1 0,-3 2-4 15,1-1-1-15,0-1-2 0,-2 7-2 16,2-6-2-16,-2 2-1 0,0 3-2 16,0-2 5-16,-1 1 3 0,-1 2 4 15,0 0 0-15,1-2 0 0,-2 5 1 16,1-5-5-16,1 5-4 0,-3-4-3 16,2 3-3-16,-1-1 1 0,2-1-1 15,-2 2-1-15,0-3 0 0,-2 3-1 16,4-1 1-16,0 0 0 0,-3 0-1 15,3-2-1-15,0 1 1 0,-2-1-1 16,3-1 1-16,2 0-1 0,-2-3 0 16,4 1 0-16,-3-3 0 0,3-2-1 15,-1 1-1-15,2 0 0 0,0-1 2 16,0-2 0-16,0 0-1 0,2 0 1 16,-1 0 0-16,1-2 1 0,0 2-1 15,-1-3 0-15,1 3 2 0,-1-1-1 16,1-1 0-16,0 0-1 0,-1 2 0 15,-1 0-1-15,0-3 0 0,2 3-3 16,0 0-8-16,-2 0-24 0,0 0-32 16,0 3-43-16,0-3-59 0,-4-3-115 15,3 2-193-15,-3-4-121 0,1 3-44 16,2 0 2-16,1 2 37 0,-4 0 104 16</inkml:trace>
        </inkml:traceGroup>
      </inkml:traceGroup>
    </inkml:traceGroup>
    <inkml:traceGroup>
      <inkml:annotationXML>
        <emma:emma xmlns:emma="http://www.w3.org/2003/04/emma" version="1.0">
          <emma:interpretation id="{AE2B548C-16A6-476B-861C-7939753A3B3E}" emma:medium="tactile" emma:mode="ink">
            <msink:context xmlns:msink="http://schemas.microsoft.com/ink/2010/main" type="paragraph" rotatedBoundingBox="13390,11027 12419,12040 12067,11703 13038,106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38B5E98-0EF0-4D34-BF9D-3C7F2431B43F}" emma:medium="tactile" emma:mode="ink">
              <msink:context xmlns:msink="http://schemas.microsoft.com/ink/2010/main" type="line" rotatedBoundingBox="13390,11027 12419,12040 12067,11703 13038,10690"/>
            </emma:interpretation>
          </emma:emma>
        </inkml:annotationXML>
        <inkml:traceGroup>
          <inkml:annotationXML>
            <emma:emma xmlns:emma="http://www.w3.org/2003/04/emma" version="1.0">
              <emma:interpretation id="{B8C215B4-8964-4A7C-B420-C2759CA4095D}" emma:medium="tactile" emma:mode="ink">
                <msink:context xmlns:msink="http://schemas.microsoft.com/ink/2010/main" type="inkWord" rotatedBoundingBox="13390,11027 12419,12040 12067,11703 13038,1069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319.85">7820 4406 178 0,'1'4'430'0,"2"5"42"16,-1-3 32-16,-2 2-19 0,2 3-158 16,-1 1-112-16,-1 3-66 0,0 0-34 15,2 2-22-15,0 2-17 0,-2-1-12 16,0 3-5-16,1 1-5 0,-1-2 0 16,2 7-4-16,-1-7 0 0,1 5-6 15,1-1-3-15,-2-3-7 0,1 1-6 16,-1-2-4-16,1-1-4 0,0-3-4 15,-1 0-6-15,1-2-2 0,-1-7-3 16,1 0-1-16,0-2-2 0,1-5-1 16,-1-4 0-16,-1-3 1 0,2-1 0 15,1-8 0-15,0-3-2 0,-2-3 0 16,3-3 0-16,1-4 0 0,-1-3 2 16,-1-2 1-16,1 3-1 0,2-1-2 15,-1 0 0-15,-1 7 0 0,0-2 0 16,1 3-2-16,-1 4 1 0,-4-1 1 15,4 3-2-15,-2 2 1 0,0 0 0 16,1 4 1-16,-3 1 0 0,2 1-2 16,-1 2 1-16,1 1 4 0,1 0 5 15,-3 3 5-15,2 3 6 0,3-3 4 16,1 3 7-16,-1 1-3 0,1 0 1 16,1 0 3-16,1 0 0 0,4 0-2 15,-4 0 1-15,4 0 6 0,0 0 4 16,3 0-1-16,-4-2-3 0,1 0-2 15,1 2-3-15,-1-2-7 0,0 0-8 16,-3 0-2-16,-1 0-8 0,-1-1 0 16,-2 1-4-16,-1 2-11 0,-2 0-30 15,-3-2-46-15,0 2-75 0,0 0-187 16,0 0-197-16,-4 0-96 0,-1 2-27 16,1 0 19-16,0 1 55 0,-3 3 181 15</inkml:trace>
          <inkml:trace contextRef="#ctx0" brushRef="#br0" timeOffset="10858.56">8058 4475 376 0,'0'4'505'0,"0"1"52"16,2-3 45-16,0 0-53 0,2-2-178 15,-1-2-109-15,2 2-60 0,1-2-38 16,1-1-34-16,-1 1-29 0,4 2-26 15,-1-2-22-15,-1 2-13 0,0 0-13 16,-1 0-9-16,-1 2-8 0,1 3-3 16,-4-1-1-16,1 0-2 0,-2 3-1 15,-4-1 1-15,-1 0-2 0,0 1-2 16,-2-2 1-16,0 2 1 0,1 2-2 16,-4-3 0-16,-1 3-2 0,1-4 1 15,-2 2-1-15,0 2-2 0,2 1 3 16,-2-1-1-16,1 0 2 0,3 5 0 15,-1-1 0-15,3-2 0 0,0 3 0 16,3 1 0-16,-1-3 0 0,4 1 2 16,1-1-2-16,0-1 0 0,2-3 0 15,0 1 1-15,1-2-1 0,3-1 0 16,-2-4 2-16,-1 0 0 0,2-2-2 16,2-2 0-16,1 0-24 0,-3-1-54 15,-2 1-116-15,1 1-235 0,-3 1-151 16,1 1-80-16,0 1-18 0,1 1 31 15,-3-1 106-15</inkml:trace>
          <inkml:trace contextRef="#ctx0" brushRef="#br0" timeOffset="12072.63">8641 3724 317 0,'-2'-3'424'16,"0"3"41"-16,2 0 3 0,-1 0-51 15,-1 0-127-15,2 0-82 0,-1 0-48 16,1 0-23-16,0 0-13 0,0-1-6 15,1-2 1-15,-1 1-1 0,3 0 2 16,-1 1 0-16,1-2 0 0,2 3-4 16,-1-2-6-16,1 2-5 0,0 0-12 15,1 2-15-15,3-2-15 0,-1 4-13 16,2 0-15-16,0 0-15 0,0 3-5 16,-1 0-5-16,2 1-4 0,-1 0-3 15,-4 1-1-15,2-2 0 0,-1 2 1 16,-3 0 0-16,0 1 0 0,-3-1 0 15,-1 2-3-15,0-3 2 0,-3 0-1 16,-2 1 1-16,0-2-1 0,-3 2 0 16,0 0 0-16,-1 0 0 0,-2-1-1 15,0 2 0-15,-1 1 0 0,-2 2 0 16,2-1 0-16,-1 6 0 0,0-2 0 16,0 1 0-16,2 0 0 0,3 0 0 15,2 0-1-15,-1-2 1 0,4-1-1 16,1-1 1-16,0 0-1 0,4-3 0 15,2-2-1-15,0 1 5 0,3-3 4 16,3-3 2-16,-1 3 3 0,2-4 0 16,0-2 0-16,2 0-2 0,0-2-5 15,-1 0-9-15,1-2-33 0,-3 4-77 16,0 0-145-16,-6 0-266 0,4 0-143 16,-3 4-68-16,-4 0-5 0,4 0 52 15,-2 0 135-15</inkml:trace>
        </inkml:traceGroup>
      </inkml:traceGroup>
    </inkml:traceGroup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1:09.3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95795F-FEC2-4AB5-8756-9F341BADD967}" emma:medium="tactile" emma:mode="ink">
          <msink:context xmlns:msink="http://schemas.microsoft.com/ink/2010/main" type="writingRegion" rotatedBoundingBox="4981,17204 7858,17209 7856,17985 4980,17979"/>
        </emma:interpretation>
      </emma:emma>
    </inkml:annotationXML>
    <inkml:traceGroup>
      <inkml:annotationXML>
        <emma:emma xmlns:emma="http://www.w3.org/2003/04/emma" version="1.0">
          <emma:interpretation id="{DA289EBF-E7E3-42FC-9BE6-A0BBE91BFF6B}" emma:medium="tactile" emma:mode="ink">
            <msink:context xmlns:msink="http://schemas.microsoft.com/ink/2010/main" type="paragraph" rotatedBoundingBox="4981,17204 7858,17209 7856,17985 4980,17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921E8E-5781-4551-BAFA-7F382BE7F1F5}" emma:medium="tactile" emma:mode="ink">
              <msink:context xmlns:msink="http://schemas.microsoft.com/ink/2010/main" type="line" rotatedBoundingBox="4981,17204 7858,17209 7856,17985 4980,17979"/>
            </emma:interpretation>
          </emma:emma>
        </inkml:annotationXML>
        <inkml:traceGroup>
          <inkml:annotationXML>
            <emma:emma xmlns:emma="http://www.w3.org/2003/04/emma" version="1.0">
              <emma:interpretation id="{8736008B-9977-4D69-AE4A-DDC0C8A1D42C}" emma:medium="tactile" emma:mode="ink">
                <msink:context xmlns:msink="http://schemas.microsoft.com/ink/2010/main" type="inkWord" rotatedBoundingBox="4981,17275 5688,17277 5687,17680 4980,176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51 46 109 0,'-1'0'281'16,"-1"0"27"-16,2 0 2 0,0 0-16 16,0 0-28-16,0 0-57 0,0 0-51 15,0 0-42-15,0 0-26 0,0 0-17 16,2 0-12-16,-1 0-10 0,-1 0-8 15,0 0-4-15,0 0-3 0,0 0 0 16,0 0-2-16,0 0 0 0,0 0 3 16,2 0 0-16,-2 0 1 0,0 0-4 15,0 0-1-15,0 0-3 0,0 0-2 16,0 0-5-16,2 0 0 0,-2 0-1 16,1-1 1-16,-1 1 0 0,0 0 1 15,2 0 1-15,-1 0-3 0,-1-3-3 16,2 3-3-16,1 0-3 0,-1-2-1 15,0 2-3-15,-1-3-1 0,2 2 1 16,2-2 0-16,-2 1-1 0,0 0-2 16,0-3 4-16,0 2 0 0,2 0 1 15,-1 2 1-15,-1-2-2 0,0 1 0 16,0 0-2-16,0 0 3 0,1-1-2 16,-1 2 0-16,1-1 3 0,-2 2-1 15,1-2 1-15,0 2 2 0,-1 0 2 16,-1 0 5-16,3 0 3 0,-3 0 2 15,2 0 2-15,-1 0-1 0,0 2-1 16,-1-2-3-16,3 0-5 0,-3 0-2 16,2 0-2-16,1 0-2 0,-1 0-4 15,1 0 0-15,-1 0-3 0,2 0 0 16,0 0-3-16,-2 0 0 0,2 0-1 16,-2 0 2-16,0 0-3 0,1 0 1 15,-3 0 1-15,3 0 1 0,-3 2 3 16,1-2 8-16,-1 1 4 0,1-1 4 15,-2 3 4-15,3-1-1 0,-2-2-2 16,1 2-1-16,-1 0-7 0,-1 1-2 16,2-3-5-16,-2 1-1 0,3 2-1 15,-3-2-2-15,2 1 0 0,-2 3-1 16,1-3 3-16,-1 0 1 0,0 1 2 16,2-2 2-16,-2 4 1 0,0-2 1 15,0-2 2-15,0 3-1 0,0 0 0 16,0-1-2-16,-2 1 1 0,2 0-2 15,0-2 2-15,-1 3 0 0,1-4-2 16,-2 2 0-16,2 1 0 0,0-2-1 16,0 0 0-16,-1 1-2 0,-1 0 1 15,2-1-2-15,0 0-1 0,0 3 0 16,0-3 1-16,-2 3 1 0,2-3 1 16,-1 2 1-16,-1 0 3 0,2 0 2 15,-1-2 2-15,-2 2 5 0,1 0-2 16,2 1 0-16,-3-2-2 0,2 3 0 15,-1-5-3-15,0 3-1 0,1 0 3 16,-1 0 1-16,0 1 3 0,1 0 4 16,-1-4 4-16,-1 2 1 0,1 1-1 15,2-2-1-15,-3 1-2 0,0 0-6 16,1 0-6-16,1 0-5 0,-3 0-2 16,3 1-4-16,-1-2 1 0,-1-1 1 15,0 2 1-15,0 2 4 0,0-5 2 16,1 4 2-16,1-2 2 0,-2 2 0 15,-1-3-3-15,1 2 0 0,1 1-5 16,-1 0-2-16,0-1-3 0,1 1 0 16,1-3-2-16,-2 4 0 0,-1-3 2 15,1 2-1-15,1-1-1 0,-2 1-1 0,1-2 3 16,1 2-2-16,-1-2 0 16,0 3 0-16,0-3-1 0,0 0 1 15,-1 2-1-15,1-1 0 0,-2 1 2 16,2 0-1-16,0-3 1 0,0 4-1 15,-2-3 5-15,2 0 2 0,-2 3 1 0,2-1 3 16,0-2 1-16,0 0 0 0,-1 2-3 16,1-2-3-16,0 1-4 15,1 0 0-15,-1 2-3 0,1-3 0 16,-1 0 0-16,0 0 0 0,1 0 0 16,0 1 0-16,0-2 0 0,-1 1 0 15,3 1 0-15,-2-1 2 0,-1 0-1 16,2-2 1-16,1 2-1 0,-4 0 0 15,3 0 0-15,-1 0-1 0,0-2 0 16,1 3 0-16,-1-3 0 0,1 2 3 16,-1 0 0-16,2-2 4 0,0 0-1 0,-2 2 0 15,2-2 0-15,0 0-2 16,0 0-3-16,2 0 2 0,-2 0 3 16,2 0 5-16,-1 0 5 0,2 0 8 15,-1 0 5-15,1 0 2 0,2 0 0 16,-2 0-5-16,2 0 0 0,1 0-3 0,-1 0-2 15,0 0 5-15,1 2 4 0,-1-2 6 16,1 0 2-16,3 2 3 16,0-2-3-16,-1 0-3 0,1 2-5 15,-1-2-8-15,2 3-6 0,2-3-3 16,-2 0-6-16,1 1-1 0,-1-1-2 0,1 0 0 16,-2 0-1-16,1 0-1 0,-2 0 0 15,2 0-1-15,0 0 1 16,-2 0-1-16,1 0 0 0,-3 0 1 15,0-1-2-15,-1 1 0 0,1 0 2 16,-1-3-1-16,1 3 1 0,-4 0-1 0,3 0-1 16,-2 0 0-16,0-2 1 0,-1 2-1 15,0 0 0-15,-1 0 0 16,2 0 0-16,-1 0 2 0,-2 0-1 16,3 0-1-16,-3 0 0 0,0 0 0 15,2 0 0-15,-2 0 0 0,1 0 2 0,-1 0-2 16,0 0 2-16,0 0 0 15,0 0 1-15,0 0 0 0,0 0-1 0,-1 2 1 16,-1-2-4-16,2 3-18 16,-1-3-21-16,-1 4-38 0,2-2-47 15,-2 0-71-15,-1 2-92 0,0-2-231 0,-2-2-179 16,0 2-73-16,5-2-9 0,0 0 41 16,0 0 78-16,0 0 239 15</inkml:trace>
          <inkml:trace contextRef="#ctx0" brushRef="#br0" timeOffset="1408.72">602 160 4 0,'3'-3'358'0,"-3"3"68"0,2 0 39 16,-1-1-17-16,2 1-49 0,-3 0-120 15,0-3-88-15,2 3-57 0,-1-1-38 16,-1 1-24-16,0 0-14 0,0-3-9 16,2 2-6-16,-2 1-2 0,1 0-2 15,-1-3 0-15,0 3-2 0,0 0 2 16,0 0 3-16,0-1 3 0,-1 1 2 15,1 0 6-15,-2-3 5 0,1 3 2 16,-1 0 4-16,-1-3 2 0,0 3-1 16,2-1-5-16,-3 1-5 0,1 0-10 15,2-2-6-15,-3 2-8 0,1 0-8 16,0-3-6-16,-2 1-2 0,3 2-2 16,-4-2-1-16,3 0 3 0,-1 1 0 15,-3-2 1-15,2 3 1 0,2 0 1 16,-2 0-3-16,0 0-2 0,0 0 2 15,-1 0-2-15,3 0 1 0,-5 0 1 16,5 3-1-16,-2-2 1 0,0 1-1 16,-1 2 1-16,1-1-3 0,0 0-2 15,0 4-1-15,1-3 0 0,0 3-2 16,-1-3-1-16,1 0 2 0,1 3-3 16,0-3-2-16,1 0 3 0,1-3-4 15,-1 5 1-15,2-3-1 0,0 1 2 16,2-1-1-16,-1 0 1 0,1 0 4 15,0 2 3-15,1-4 2 0,0 2 5 16,0-1 0-16,3 0 1 0,-3 0 0 16,2-1 0-16,0 2 0 0,0-1 1 15,1 0 3-15,-1-2 0 0,2 4 1 16,-3-4-2-16,5 0-3 0,-4 0-2 16,3 3-5-16,-3-3-3 0,3 0-4 15,-3 2 2-15,2-2-3 0,-2 2 4 16,2-2 3-16,-1 1 4 0,-1-1 2 15,0 3 1-15,1-3 0 0,-1 0-3 16,1 2-3-16,-1-2-3 0,1 2-3 16,-1-2-1-16,0 0 0 0,1 3-1 15,-1-2-2-15,0 2 0 0,-2-3 1 16,3 2 2-16,-1 2 1 0,-2-2 0 16,2 0 1-16,-2 2 1 0,1-1 1 15,0 1-1-15,-2 0-1 0,1-1 0 16,0 1 0-16,1 0 0 0,-1 0-1 15,-2-2 0-15,4 3-1 0,-4 0-1 16,1 0 2-16,-2-1-1 0,0 3 3 16,2-4 3-16,-2 2 6 0,-2-1 3 15,2 0 3-15,-2 2 1 0,1-1-2 16,-4-1-3-16,4 0-4 0,-2-2-4 16,-1 3-5-16,1-1-2 0,0 0-1 15,-2-2-2-15,0 1-1 0,2 1 0 16,-2-2 0-16,2 0 0 0,-2-1 0 15,-1 2 0-15,3-1 0 0,-2 2 0 16,0-4 0-16,1 2 0 0,-1 0 0 16,0-2 3-16,0 0-2 0,0 0-1 15,-2 0 2-15,0 0-2 0,1 0 0 16,-1-2 0-16,-1 2 1 0,2-2 2 16,-1 2 1-16,-2 0-1 0,3-2-1 15,0 2-1-15,-1-2-1 0,1 2 2 16,1 0-2-16,-3-2 0 0,4 2 0 15,-1 0 0-15,0-3 0 0,0 3 0 16,2 0-2-16,0 0 2 0,1 0-2 16,-1 0 0-16,1 0-1 0,0 0-3 15,-1 3 1-15,3-3-7 0,-3 0-12 16,3 2-13-16,-2-2-22 0,0 2-30 16,0 0-48-16,2 0-65 0,-3 0-111 15,0 1-232-15,0-1-141 0,-2 1-53 16,5-3 5-16,0 0 47 0,0 0 109 15</inkml:trace>
        </inkml:traceGroup>
        <inkml:traceGroup>
          <inkml:annotationXML>
            <emma:emma xmlns:emma="http://www.w3.org/2003/04/emma" version="1.0">
              <emma:interpretation id="{95BCE0AC-764C-4EC4-9D25-2FA978C36DCD}" emma:medium="tactile" emma:mode="ink">
                <msink:context xmlns:msink="http://schemas.microsoft.com/ink/2010/main" type="inkWord" rotatedBoundingBox="6801,17207 7434,17208 7433,17850 6800,1784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582.68">2291-7 370 0,'0'-2'436'0,"0"2"41"16,0 2-16-16,0-2-49 0,0 2-124 15,0 0-87-15,0 3-54 0,0-2-31 16,-1 2-20-16,1 2-11 0,-2-2-7 16,2 4-5-16,0 0-3 0,-2-1 0 15,2 1 1-15,0 3 5 0,-1-1-4 16,1 3 1-16,0 0-2 0,0 0 0 16,0 1-3-16,0 4-3 0,0-2-3 15,-2 2-5-15,2 2-8 0,0-2-7 16,0 2-4-16,0 2 2 15,0-1 3-15,0 2 6 0,0 0 6 0,0-1 2 16,0 0-1-16,0-1-8 0,0-2-12 16,0 0-9-16,2-1-11 15,-1-1-6-15,-1-3-3 0,2 1-3 0,-2-4-1 16,2-1-2-16,-1-1 0 0,-1-4-1 16,2 0-1-16,-1-1 0 0,-1-3 2 15,0-2 0-15,0 0 2 0,0-4 1 16,0 1-1-16,0-6 1 15,0 1 0-15,0-4-3 0,0-1-1 16,0-3 0-16,2 1 0 0,-2-6 0 0,0 2-2 16,2-3 1-16,-1-1-1 0,1-3 1 15,0 2-2-15,-1-4 2 0,3 3-1 16,-2-2 1-16,0 1-1 0,-1 2 1 16,1-3 0-16,-1 4 0 0,1 0 0 15,0 2 1-15,-1 2 0 0,-1 0-1 16,3 2 0-16,-3 2 0 0,2 2 0 15,1 3 0-15,-3-1 1 0,4 2 0 16,-1 4 0-16,0-2 1 16,0 2 0-16,2 4 1 0,1 1-1 15,-1 1 2-15,1 4 1 0,-1-1 3 0,1 3 1 16,1 3 2-16,-1-1 0 0,1 1-2 16,0 1-1-16,1 0-1 0,-1-1-2 15,-1 0-2-15,1 1 0 0,-1-1 0 16,0-1 5-16,-1 1 4 15,-2 2 5-15,-1-4 4 0,-1 0 3 0,-1 3 1 16,-1-3-2-16,-1 1-4 0,-3 1-2 16,-1-1-3-16,0-1 3 0,-1 0-1 15,-1 1 1-15,-1-4-1 0,-1 2-2 16,-1-3-3-16,2 1-2 0,-1-1-3 16,0-2-4-16,0 0-1 0,0 2 0 15,4-1-1-15,-3-1-2 0,3 0-7 16,0 0-15-16,0 0-26 0,3 1-38 15,-1 2-62-15,1 2-85 0,1-3-205 16,2 3-187-16,0-3-94 0,0-2-20 16,2 2 26-16,1-2 71 0,2 0 199 15</inkml:trace>
          <inkml:trace contextRef="#ctx0" brushRef="#br0" timeOffset="7538.46">1849-32 173 0,'0'0'274'0,"0"-2"34"0,0 2 18 15,0 0-2-15,0 0-17 0,0 0-59 16,0 0-59-16,0-3-39 16,0 3-31-16,0 0-23 0,0 0-24 0,0 0-17 15,0 0-14-15,2 0-14 0,-2 0-9 16,0 0-4-16,1-1 0 0,-1 1 4 16,0-3 4-16,2 3 9 0,-2 0 5 15,2 0 11-15,-2 0 4 16,1 0 1-16,-1 0 1 0,2-2 3 0,0 2-3 15,0-2-1-15,0 2-3 0,-1 0 0 16,2-2-5-16,-1 0-2 0,1 0-5 16,0 2-5-16,1-3-2 15,1 1-2-15,-2 2-2 0,2-2 1 16,-1 1 2-16,1-2 5 0,1 2 7 0,-1 1 2 16,1-3 0-16,1 3 2 0,-1-2-5 15,2 2-6-15,-1 0-8 0,0 0-6 16,1 0-7-16,0 0-5 0,0 2 1 15,1-2-3-15,-2 3-2 0,-1-3 1 16,2 1-2-16,-1 2 0 0,-2-2-2 16,1 1 0-16,-3 0 1 0,2 1 1 15,1-1-1-15,-3 0 2 0,-1 2 3 16,0-2 4-16,-1 5 6 0,-1-3 3 16,0 3 4-16,0-1 1 0,-1 0 2 15,1 0-1-15,-4 3 1 0,4-3-1 16,-3 2-2-16,0-2-1 0,0 1-2 15,0-1-6-15,1-1-5 0,-1 1-2 16,2 0-1-16,-1-3-3 0,-1 3-2 16,0-2 1-16,-1 1-1 0,1-4 0 15,-2 2-2-15,0 3 0 0,1-1 0 16,-4-2 0-16,2 1 0 0,-1-1 0 16,1 1 0-16,-2 1 0 0,1-2-1 15,-2 4 1-15,1-3 0 16,0 2 0-16,-2 0 0 0,2 3 0 0,-2-2 0 15,2-2 0-15,0 2 0 0,-1 1 0 16,1-1 0-16,0-2 0 0,1 3 0 16,0 0 0-16,1-2 0 0,1-1 0 15,0 1 0-15,0-1 0 16,2 2-1-16,2-3 1 0,-1 1-2 0,2-2 1 16,0 2 0-16,0-3 3 0,2 2 5 15,-1-1 10-15,2-1 8 0,1 2 11 16,-1-4 10-16,0 2 7 0,2-2 5 15,1 2 4-15,-1-2 1 16,4 0 5-16,-1 2-2 0,0-2-5 0,1 2-5 16,0-2-10-16,3 0-11 0,1 3-10 15,-1-3-9-15,-1 0-5 0,4 0-6 16,-2 0-1-16,0 0-1 0,1 0 0 16,-3 0-2-16,2-3-1 0,-1 1 0 15,0 0 0-15,-1 2 0 0,-1-4 0 16,-2 4 0-16,1-2 0 0,-1 0 0 15,-1 2 2-15,-3-2-2 0,1 2 0 16,0 0 0-16,-2-3 0 0,1 3 1 16,-3-1 1-16,-1 1 0 0,2 0 1 15,-4-3 0-15,2 3-3 0,-1 0-11 16,-3-2-18-16,1 2-25 0,1-2-36 16,-1 2-46-16,0 0-62 0,-2-3-83 15,0 3-200-15,0-1-166 0,-1 1-71 16,0 0-7-16,3-2 33 0,3 2 75 15,0 0 211-15</inkml:trace>
        </inkml:traceGroup>
        <inkml:traceGroup>
          <inkml:annotationXML>
            <emma:emma xmlns:emma="http://www.w3.org/2003/04/emma" version="1.0">
              <emma:interpretation id="{17256DCF-F24E-49E2-8132-10554DD377B4}" emma:medium="tactile" emma:mode="ink">
                <msink:context xmlns:msink="http://schemas.microsoft.com/ink/2010/main" type="inkWord" rotatedBoundingBox="7593,17296 7858,17297 7856,17985 7591,17984"/>
              </emma:interpretation>
              <emma:one-of disjunction-type="recognition" id="oneOf2">
                <emma:interpretation id="interp2" emma:lang="" emma:confidence="0">
                  <emma:literal>y</emma:literal>
                </emma:interpretation>
                <emma:interpretation id="interp3" emma:lang="" emma:confidence="0">
                  <emma:literal>Y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.</emma:literal>
                </emma:interpretation>
                <emma:interpretation id="interp6" emma:lang="" emma:confidence="0">
                  <emma:literal>9</emma:literal>
                </emma:interpretation>
              </emma:one-of>
            </emma:emma>
          </inkml:annotationXML>
          <inkml:trace contextRef="#ctx0" brushRef="#br0" timeOffset="12408.37">2679 22 187 0,'0'0'326'0,"0"0"17"16,2 0-8-16,-2 0-26 16,0 0-41-16,0 0-79 0,1-1-61 0,-1 1-36 15,0 0-23-15,0 0-8 0,0 0-2 16,0 0 0-16,0 0 3 0,0 0 3 15,0 0 1-15,0 0-2 0,0 0-2 16,0 0-6-16,0 0-3 16,0 0-6-16,0 0-6 0,0 0-3 0,0 0-5 15,0 0-1-15,0 0 1 0,0 0 0 16,0 0 1-16,0 0 0 0,0 0 3 16,-1 1 2-16,1 1 4 0,0 1-1 15,0-1 6-15,0 2-2 16,1-1 0-16,-1 3-1 0,0-2-4 0,2 0 1 15,-2 3 3-15,2 1 2 0,-1 0 0 16,-1 3 0-16,2-1-4 0,-1 4-2 16,-1-2-9-16,2 0-3 15,-2 1-5-15,2 2-3 0,-1 0 1 0,1-2-2 16,0 1-1-16,-1-1-4 0,-1-3 0 16,3 1-1-16,1 0-2 0,0-3-4 15,-1-2 0-15,2 1 4 0,0-3 2 16,0-2 2-16,1-2 3 15,0 0 0-15,3-2-1 0,-2-2-4 0,1-1-6 16,0-1-2-16,-1 2-3 0,1-2 0 16,-2-1-3-16,3-1 1 0,-2-1-1 15,-3 3 0-15,3-3 0 0,-2 0 0 16,0 3 0-16,-1-1 0 16,1-2 0-16,-1 3 1 0,1-3-1 0,-2 3 0 15,-1-1 1-15,1 3-1 0,1 0 0 16,-1-2 0-16,-2 3 0 0,1-1 0 15,1 2-1-15,-3-2 0 0,2 2 1 16,-1 2 0-16,-1-3 0 0,2 3 0 16,-2-1 2-16,2 1 1 0,-2 0 0 15,0 0 3-15,0-3 4 0,0 3 3 16,0 0 2-16,0 0 1 0,0 0 2 16,0 0 1-16,0 0-2 0,0 0 2 15,0 0 1-15,0 3 2 0,0-3 2 16,-2 0 2-16,2 1 0 0,0 2 2 15,-2-3-1-15,2 2 0 0,-1-2-1 16,-1 3-2-16,2-2-3 0,-1 1-5 16,-1 0-3-16,2 0-3 0,0-2-1 15,-2 3-3-15,2-1 0 0,0-2-1 16,-1 0 0-16,1 0-1 0,0 0 0 16,0 0-1-16,0 0 0 0,1 0-2 15,-1-2 0-15,0-1 0 0,2 1-1 16,-2 0 0-16,2 0-1 0,-1 1 1 15,-1-2 0-15,2 1 0 0,-2-1 1 16,1 2-1-16,-1-2 2 0,0 2-1 16,0 1 0-16,0-3 0 0,0 3-1 15,0-1 0-15,0 1 0 0,0 0 0 16,0 0 0-16,0 0 1 0,0 0 0 16,0 0-1-16,0 0 0 0,0 0-1 15,0 0 0-15,0 0 0 0,0 0 1 16,0 0 0-16,0 0 0 0,-1 1 0 15,1-1 0-15,-2 3 1 0,2-3-1 16,0 0 0-16,0 1 1 0,0-1 1 16,0 0-2-16,-1 0 1 0,1 0 0 15,0 0-1-15,0 0 0 0,0 0 1 16,0 0-1-16,0 0 0 0,0 0 0 16,0 0 1-16,0 0-1 0,-2 0 0 15,2 0 0-15,0 0 0 0,0 0 0 16,0 0 0-16,-2 0 0 0,2 0 0 15,0 0-1-15,0 0 0 0,0 0 0 16,0 0 1-16,0 0-1 0,-1 0 0 16,1 0 1-16,0 0-1 0,0 0 1 15,0 0-1-15,0 0 1 0,0 0 0 16,0 0 1-16,0 0-2 0,0 0 1 16,0 0-2-16,0 0-1 0,0 0 1 15,0 0-2-15,0-1 1 0,0 1 3 16,0 0-2-16,0-3 2 0,0 2 0 15,0 1 0-15,0 0 0 0,0-2 0 16,0 2 2-16,0 0 0 0,0 0 0 16,0 0-1-16,0 0 1 0,0 0 0 15,0 0-2-15,0 0 0 0,0 0 2 16,-2 2-1-16,2-2-1 0,0 0 0 16,0 4 0-16,-1-3 1 0,1 2 0 15,-4 1-1-15,4-2 2 0,-1 2-1 16,-1 2 0-16,0-1 0 0,1-1 0 15,-1 3 0-15,-1-2-1 0,1 2 2 16,1 0 3-16,-3 1 1 0,2 0 1 16,-1 1 0-16,0 1 2 0,-1-1 4 15,1 1 1-15,0 3-1 0,-2-3 0 16,2 3 0-16,-2 0 1 0,0 1-4 16,-1-1-1-16,1 2-2 0,1 0-2 15,-1 2-1-15,-2-2-1 0,2 0-1 16,-3-1 0-16,4 3 0 0,-5-3-1 15,2 1 1-15,2 2 1 0,-3-2-1 16,3 0-1-16,-3-1 0 0,3 4 0 16,-4-4 0-16,5 1-1 0,-5-2-1 15,3 2 1-15,1 0 0 0,-1-1 0 16,1 1 0-16,-1 0 0 0,1-5 0 16,0 3 1-16,2-3-1 0,0-3 0 15,1 0 0-15,-1 1-1 0,3-4 1 16,-2 0-1-16,1-2 1 0,1 2 1 15,-2-2 0-15,2 0-1 0,0-2 2 16,-1 3-1-16,1-3-1 0,-2 2 0 16,2-2 1-16,0 0 0 0,0 0-1 15,0 0-1-15,-2 0 0 0,2 0 0 16,0 0-7-16,0 0-14 0,-1 0-27 16,-1 0-46-16,2 2-72 0,-1-4-164 15,-3 0-259-15,3-3-126 0,-3 2-45 16,2-2 5-16,-1 3 53 0,1-4 153 15</inkml:trace>
        </inkml:traceGroup>
      </inkml:traceGroup>
    </inkml:traceGroup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2:06.3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5091 8192 241 0,'0'-3'398'0,"-1"3"44"0,1 0-10 0,0-2-42 16,0 2-113-16,0-3-98 0,0 2-60 16,0 1-37-16,1-3-16 15,1 2-6-15,-2 1-4 0,3-4-3 16,-1 2 8-16,0 2 3 0,1-5 9 0,-2 5 9 16,1-2 12-16,0 0 9 0,-1 0 5 15,2-1 5-15,-1 3-1 0,-2-2-2 16,4 2-3-16,-1-2-5 15,-1 2-3-15,3 0-3 0,-2 0-5 16,2 0-10-16,1 2-9 0,-1-2-9 0,0 2-13 16,3-2-12-16,0 3-12 0,0-1-9 15,-2 2-5-15,2 1-5 16,2-3-2-16,-1 2 0 0,-1 0-1 16,0 0 0-16,-1 2 0 0,-1-1-2 15,0 1 2-15,-1-2-2 0,1 4 3 0,-3-1 3 16,1 1 3-16,-3 1 2 15,1-1 1-15,-2 0 1 0,0 1 0 16,-2 0-4-16,1 1-3 0,-3-2-2 0,0 3-2 16,-4 1 0-16,2-3 0 0,-2 2 0 15,-1 0-1-15,-2 3 3 0,1-4-2 16,0 3 0-16,-1 0-2 0,-1-1-1 16,2-1 1-16,-2 0-2 0,1 0 2 15,1-2-1-15,1 2 1 0,0-3 0 16,1 4 1-16,-1-3-2 0,3-2 0 15,1 2 0-15,0-3-1 0,0 0-1 16,1 1-1-16,1-1 2 16,1 0-1-16,2 1 0 0,0-3 1 15,0 2 3-15,2-2 4 0,1 3 6 16,1-2 7-16,3-2 9 0,-1 1 10 0,2 1 9 16,1-5 6-16,-1 1 8 0,2 2 4 15,2-3 0-15,-1 0-4 0,0 0-7 16,1 0-9-16,-2 0-10 0,1 0-10 15,-1 0-11-15,1 0-3 16,-2 0-6-16,-1 0-2 0,-1 0 1 0,1 3-4 16,-2-2 2-16,-1-1-2 0,1 0 0 15,-1 2 0-15,-2 0-1 0,-1-2 0 16,-1 0-1-16,1 3-11 0,0-1-26 16,-1 0-30-16,-1 2-44 15,-1 0-61-15,-1 3-80 0,0-3-121 0,-1 2-226 16,2-1-129-16,-1-5-43 0,2 0 17 15,0 0 57-15,0 0 122 16</inkml:trace>
  <inkml:trace contextRef="#ctx0" brushRef="#br0" timeOffset="0.99">5850 8350 343 0,'-3'0'455'16,"3"0"47"-16,-2 0 2 0,2 0-42 16,-1 1-148-16,-1-1-95 0,2 3-58 15,-1-3-37-15,1 0-24 0,0 1-19 0,0-1-10 16,-2 0-5-16,0 0-3 16,2 3 6-16,0-3 5 0,2 0 7 15,0 2 3-15,-2-2 1 0,0 0 6 16,0 2 1-16,1-2 3 0,-1 2 2 15,2-2 2-15,-1 1 0 0,1 3-3 16,1-3-4-16,0 5-9 0,2-3-10 16,0 1-10-16,2 5-7 0,0-1-7 15,3 0-6-15,-1 3-4 0,3 0-1 16,-1 0-1-16,3-2-3 0,-3 5-5 16,2-4-5-16,3 1-3 0,-7-1-8 15,4-1-4-15,-3 1-5 0,0-3-1 16,-1 1 0-16,-3-1-3 0,-1-3 2 15,0 2-2-15,0-1 0 0,-4-2-2 16,2 0-7-16,-1-3-17 0,0 1-25 0,-2-1-27 16,-2 3-35-16,0-3-52 15,1 0-57-15,-2 0-66 0,-1 2-178 16,-1-2-173-16,-1 0-73 0,0 0-4 16,-1-2 35-16,-2-1 67 0,3 2 194 15</inkml:trace>
  <inkml:trace contextRef="#ctx0" brushRef="#br0" timeOffset="1.99">5472 8373 122 0,'-2'6'435'0,"1"-2"59"0,-1 2 37 16,1 1-4-16,-1 2-137 0,0-1-132 15,-1 0-84-15,3 3-49 0,-2-1-28 16,2-2-17-16,0 3-13 0,0 2-7 15,0-1-7-15,0 2-1 0,0 3-2 16,0-1 3-16,0 3 5 0,-1 2 0 16,-1 0 5-16,2 2 4 0,-1 1 0 15,-1-2-1-15,0 4-4 0,1-3-5 16,-1 1-5-16,1 1-9 0,1-3-7 16,0 0-7-16,-2 0-8 0,2-3-5 15,0-1-5-15,0 0-5 0,2-1-1 16,-2-2-3-16,0-3 1 0,0-1-2 15,1-3 0-15,-1 1 1 0,0-4 0 16,0 0 8-16,0-2 2 0,0-2 5 16,-1-1 0-16,1-1-3 0,0-5 0 15,0-1-5-15,-2-4-6 0,2-2-3 16,0-3 2-16,2-2-1 0,-2 0-1 16,1-6 0-16,1 1 0 0,-1-3 0 15,1-1 0-15,1 1 0 0,0 2 0 16,-1-4 0-16,1 3-3 0,-1 0 3 15,1-1-2-15,-1 3 2 0,-1-2-1 16,4 1 1-16,-4 1 0 0,2 0-1 16,-1 2 1-16,1 2 0 0,0 0 0 15,1 2 0-15,-1 0 0 0,0 2 0 16,2 3-1-16,-2-1-1 0,2 2 2 16,0 3 0-16,1 0 0 0,-1 1 0 15,-1 1 0-15,1 1 0 0,-2 3 0 16,2 0 2-16,0 2-1 0,2 0 0 15,-1 2-1-15,0 2 1 0,0 1 1 16,1-1-2-16,-1 3 3 0,1-2-3 16,-1 2 0-16,1-1 1 0,-2 0 2 15,2 1-1-15,-4-1-1 0,2-2 0 16,-2 1 0-16,0-1 4 0,1 0 2 16,-4 1 2-16,1-2 4 0,-1 0 3 15,-1 1 1-15,-1 2-1 0,0-1-3 16,-1 1-1-16,-2 3-6 0,2-3 0 15,-2 2-3-15,0 1-1 0,-2 1-2 16,1-2 0-16,-1 1 0 0,1 1 0 16,-1-1 2-16,1-2-2 0,-1-2 0 15,0 0 0-15,0-1-2 0,3-2 2 16,-3 1-2-16,2-6 1 0,2 1-3 16,-2 2-1-16,2-4-9 0,0 2-16 15,1-1-19-15,0 2-27 0,-2-2-34 16,4 3-43-16,-3-1-57 0,1 1-161 15,2 0-181-15,-3-3-77 0,3 3-24 16,-1-2 18-16,-3 2 50 0,4 0 170 16</inkml:trace>
  <inkml:trace contextRef="#ctx0" brushRef="#br0" timeOffset="2.99">5774 8577 129 0,'2'3'444'0,"-1"-3"54"0,-1 0 38 16,4 0 0-16,-4 0-151 0,3-3-128 15,1 2-76-15,-1 1-37 0,0-4-9 16,1 2-2-16,0-1 8 0,1 1 8 15,0-2 5-15,2 0 5 0,-1-2 1 16,3-1-3-16,-2 0-10 0,2-1-10 16,-1-3-12-16,4-1-15 0,-2 1-13 0,3-3-17 15,0-3-15-15,3 2-14 16,-2-2-14-16,1 2-11 0,0 0-12 16,-2 2-5-16,-2 1-4 0,1 0-3 15,-3 5-2-15,-1-1 2 0,-2 1-1 16,1 3-1-16,-4 0 0 0,0-1 0 15,0 3-1-15,1 2-1 0,-4-2 2 16,1 0-2-16,1 2 2 0,-1 0-3 16,-1 2-8-16,0-2-11 0,2 2-17 15,-2 0-19-15,2-2-27 0,-2 3-39 16,0-1-46-16,0 0-66 0,-4 0-129 16,1 0-214-16,-2 0-114 0,2-2-36 15,-2 3 16-15,2-3 56 0,-2 4 135 16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9:50.1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3833A02-01C4-45EC-81F8-B1B89BA56CB4}" emma:medium="tactile" emma:mode="ink">
          <msink:context xmlns:msink="http://schemas.microsoft.com/ink/2010/main" type="writingRegion" rotatedBoundingBox="14419,16101 17747,16174 17712,17796 14383,17723"/>
        </emma:interpretation>
      </emma:emma>
    </inkml:annotationXML>
    <inkml:traceGroup>
      <inkml:annotationXML>
        <emma:emma xmlns:emma="http://www.w3.org/2003/04/emma" version="1.0">
          <emma:interpretation id="{0A1269BD-3CB2-4B06-9AA9-0222D9A97E31}" emma:medium="tactile" emma:mode="ink">
            <msink:context xmlns:msink="http://schemas.microsoft.com/ink/2010/main" type="paragraph" rotatedBoundingBox="14403,16193 17053,16138 17062,16574 14412,16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E1B396-2463-4A77-9F14-FB076EF1B86E}" emma:medium="tactile" emma:mode="ink">
              <msink:context xmlns:msink="http://schemas.microsoft.com/ink/2010/main" type="line" rotatedBoundingBox="14403,16193 17053,16138 17062,16574 14412,16628"/>
            </emma:interpretation>
          </emma:emma>
        </inkml:annotationXML>
        <inkml:traceGroup>
          <inkml:annotationXML>
            <emma:emma xmlns:emma="http://www.w3.org/2003/04/emma" version="1.0">
              <emma:interpretation id="{DA3A3AB2-70B2-4CB7-9647-56E107DF028F}" emma:medium="tactile" emma:mode="ink">
                <msink:context xmlns:msink="http://schemas.microsoft.com/ink/2010/main" type="inkWord" rotatedBoundingBox="14403,16216 14955,16205 14962,16526 14410,165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7526-829 263 0,'0'-4'395'0,"0"3"45"0,-2 1-5 15,-1 0-29-15,3 0-101 0,0-3-84 16,0 3-55-16,-1 0-36 0,-1 0-25 16,2 0-26-16,0 0-16 0,-1 0-12 15,-2 0-10-15,-1 3-2 0,-1-3-1 16,2 0 4-16,-1 0 3 0,-2 1 2 16,0 3-1-16,-1-4-1 0,0 0 0 15,-1 2-6-15,0-2-4 0,0 0-9 16,0 0-3-16,-2 3-7 0,2-3-3 15,-2 3-5-15,2-3-3 0,-2 0-2 16,2 1 1-16,0 2-4 0,1-3 2 16,2 5 0-16,-3-2-2 0,4-1 0 15,0 0-2-15,-1 4 0 0,5-4-2 16,-1 4 1-16,-1-4 0 0,2 1 1 16,2 1 0-16,-1 0 1 0,-1 1 1 15,3-3 0-15,1 3 1 0,1-2 7 16,-1 0 8-16,3-2 0 0,-1 3 1 15,1-2 2-15,0 1-2 0,2-1-9 0,-2-2-2 16,3 0-1-16,-2 3-4 16,0 0 0-16,2-3-1 0,-4 5 0 15,3-2 2-15,-2-1 0 0,-3 0 0 16,2 4 2-16,-2-4 7 0,-2 3 8 0,-1-2 1 16,-1 2 2-16,0 0-1 0,0 0 3 15,-1 0-9-15,-1 2-5 16,-2-1-4-16,-2 1 1 0,2 1-5 15,-2 0 2-15,0-3-2 0,-1 3 0 16,2-3-1-16,-3 0 2 0,4 0-2 16,-2-2 2-16,2-1-2 0,-2-2 1 0,3 0-2 15,-2 0-3-15,0-2 1 16,2-1-17-16,1 2-21 0,-2-5-27 16,2 3-40-16,-3 0-67 0,2 1-168 15,-1 2-163-15,-2 0-72 0,2 0-22 0,0 2 14 16,2 1 52-16</inkml:trace>
          <inkml:trace contextRef="#ctx0" brushRef="#br0" timeOffset="-797.74">7074-909 58 0,'-1'0'321'0,"1"0"54"15,0 0 5-15,-3 0-12 0,1 0-37 16,2 0-88-16,0 0-74 0,0 0-53 15,0 0-31-15,0-3-24 0,0 3-13 16,5-2-7-16,-5 2 1 0,1-3 1 16,1 2 5-16,-1-3 4 0,2 1 3 15,1 1 0-15,-2-2 2 0,-1 3-3 16,4-2-2-16,-1 1-3 0,0 2-5 16,2-3-6-16,-2 3-8 0,4 0-8 15,-4 0-8-15,2 0-3 0,1 0-4 16,-3 3-1-16,3-3-2 0,-1 2-1 15,-2 1 0-15,2-2-1 0,0 3-1 16,-2-4 0-16,-1 2 1 0,2-2 0 16,-3 3 2-16,1 1 10 0,-3-3 3 15,3 2 5-15,-1-1 8 0,0 1 6 16,-2 0 4-16,0 1-5 0,-2 3-1 16,0-3-3-16,-1 4-3 0,0-4-1 15,-1 5-3-15,0-2 0 0,0 0-2 16,-2-1-3-16,0 2-4 0,0 0-4 15,-2-3-4-15,2 3-1 0,-2-4-2 16,1 4 0-16,2-4-2 0,-3 4 0 16,0-2 1-16,0 1-3 0,1-1 1 0,0 1 1 15,0 1-1-15,0-4-1 16,1 5 0-16,-3-1 0 0,4 0 1 16,-3-1-1-16,0 1 1 0,2 0 0 15,-3 2 0-15,4-3 0 0,-1 4-1 16,-2-4 0-16,4 0 0 0,-2 2-2 0,4-2 0 15,-3-4 0-15,5 2-1 0,-1 0 0 16,2-2 3-16,2 3-2 16,-1-5 2-16,3 2 2 0,2-1-2 15,-1-2 3-15,4 0-2 0,-2 0 3 0,2-2-2 16,0 2 2-16,0-4-2 0,0 0 1 16,-2 2-2-16,1-1 1 15,1 3-2-15,-3-3 0 0,1 1 0 16,-2-1 1-16,-1 1-1 0,2 2 1 15,-4-3 2-15,2 3-2 0,-1-3-1 0,-1 3 0 16,0 0-19-16,-2 0-32 16,2 0-39-16,-1 3-67 0,-2-3-171 15,0 0-175-15,0 0-75 0,0 0-18 16,0 0 14-16,2 3 50 0</inkml:trace>
        </inkml:traceGroup>
        <inkml:traceGroup>
          <inkml:annotationXML>
            <emma:emma xmlns:emma="http://www.w3.org/2003/04/emma" version="1.0">
              <emma:interpretation id="{4D1DC3FB-A361-40FB-A5BE-B9E734788D2C}" emma:medium="tactile" emma:mode="ink">
                <msink:context xmlns:msink="http://schemas.microsoft.com/ink/2010/main" type="inkWord" rotatedBoundingBox="16417,16151 16624,16147 16630,16470 16424,1647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08.16">9081-973 119 0,'0'-3'358'0,"0"3"42"0,1 0 17 15,-1-2-29-15,2 2-115 16,-1 0-83-16,-1 0-54 0,3 0-30 16,-1-2-15-16,0 2-11 0,1-3-5 15,2 1-1-15,-3-1-7 0,1 0-3 16,0 2-7-16,1-3-10 0,0 2-1 0,-2-1-9 15,1-1-4-15,2 4-6 16,-1 0-2-16,0 0-3 0,0 0-5 16,2 0-8-16,-3 0 0 0,2 0-3 15,0 4-1-15,0-1-1 0,0-1-1 0,-2 2 1 16,3 0 0-16,-2-1-2 16,-1-1 2-16,0 3-1 0,-1 0 0 0,0-1 7 15,0-2 9-15,-1 3 4 16,-1 0 7-16,-1-1 1 0,-1 4 3 15,-2-3-4-15,1 3 0 0,-2-3-3 0,-1 4-2 16,1-3-4-16,0 0 0 0,-3 1-6 16,1-2-8-16,3 3-1 15,-5-1-2-15,3 0-2 0,-2-3 1 16,0 1-1-16,1 1 0 0,0-1 0 16,1-3-2-16,-2 3 0 0,0 1 0 0,1-1 0 15,0 2 0-15,-1-1 0 0,0 0 0 16,2 4 0-16,-1-2-2 0,0 0 2 15,1 3 2-15,-2-1 5 0,3-2 1 16,0 2 4-16,0-2 0 16,2 2 0-16,1-2 0 0,2-1-5 0,0 1-6 15,0 0 9-15,4-6 6 0,0 3 4 16,0-3 11-16,2 1 7 0,4-3 6 16,-2 0-6-16,2 0-4 0,1-3-4 15,2 1-11-15,-3 0-6 16,3-1-5-16,-3 1-2 0,3-4-3 0,-3 2 0 15,2 1-1-15,-4 0-1 16,1 1 1-16,-2 2-2 0,-1-3 2 16,-2 1-1-16,-1 2-1 0,2 0 0 15,-3 0 2-15,0 0 0 0,0 2 0 16,0 1 0-16,-2-1 1 0,0 1-14 0,2 0-31 16,-1 1-49-16,-1 2-68 0,0-4-170 15,0-2-191-15,0 0-84 0,0 0-24 16,0 5 19-16,3 0 53 15,1 1 163-15</inkml:trace>
        </inkml:traceGroup>
        <inkml:traceGroup>
          <inkml:annotationXML>
            <emma:emma xmlns:emma="http://www.w3.org/2003/04/emma" version="1.0">
              <emma:interpretation id="{DBB923AD-C76D-4FF3-9FF8-7959C979B1D2}" emma:medium="tactile" emma:mode="ink">
                <msink:context xmlns:msink="http://schemas.microsoft.com/ink/2010/main" type="inkWord" rotatedBoundingBox="16854,16188 17054,16184 17062,16574 16862,16578"/>
              </emma:interpretation>
              <emma:one-of disjunction-type="recognition" id="oneOf2">
                <emma:interpretation id="interp2" emma:lang="" emma:confidence="0">
                  <emma:literal>p</emma:literal>
                </emma:interpretation>
                <emma:interpretation id="interp3" emma:lang="" emma:confidence="0">
                  <emma:literal>P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B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2663.35">9472-868 171 0,'0'0'371'0,"-2"0"52"16,2-2 3-16,-3 2-30 0,3 0-92 15,0 0-93-15,0 0-69 0,-1 2-45 16,1-2-25-16,-2 3-14 0,2-1-6 15,0 1 2-15,-1 1-1 0,1 2 0 16,0-1-3-16,-5 1-2 16,5-1-7-16,-2 2-3 0,0 3-2 15,2-2-2-15,-3 2-1 0,2 3-7 0,-1-3 0 16,2 3-2-16,-2 0-8 0,2 0-2 16,-5 2-4-16,5-2-2 0,0 2-2 15,0-2 0-15,0-1-1 16,0 4-1-16,-1-6-1 0,1 2-1 15,-2-3 0-15,2-1 0 0,0-1-1 0,0 1 0 16,0-3 0-16,0 0 1 0,0-1 0 16,0-2-1-16,0 3 0 0,0-5 9 15,0 2 5-15,0-2 2 0,-2 0 4 16,2 0-1-16,0 0 1 0,-2 0-7 16,2-2-5-16,-2 2-3 0,2-3-3 15,0 1-1-15,-2-4-2 0,2 4 0 16,0-3 0-16,0 0 0 0,2-1 0 15,-2 1 0-15,0-4 1 0,0 3-1 16,0-4 0-16,0 2-1 0,0-3 1 16,0-2 0-16,0 3-1 0,2 0-2 15,-2-2 3-15,0-1 0 0,2-3 0 16,-2 4 0-16,2-1 0 0,-2-3 0 16,2 1 0-16,-1-1 0 0,2 1 0 15,-1 3 0-15,0-4 0 0,1 1 0 16,0 3 0-16,1-4-1 0,1 2 0 15,-2 4 0-15,1-3 1 0,-2 6-1 16,2-1-1-16,2-1 2 0,-2 3 0 16,0 4-1-16,2-3 1 0,-2 2-2 15,2 1 2-15,0 2-1 0,-2 0-2 16,5 0 3-16,-5 0 0 0,3 2 0 16,-1 1 0-16,0 2 0 0,2-3 3 15,-2 0-2-15,0 4-1 0,0-2 2 16,0 2-2-16,1-1 0 0,-4 0 1 15,3-3 1-15,-2 5 1 0,2-3 3 16,-4 1 0-16,1 0 2 0,0-3 4 16,1 5-1-16,-2-6 0 0,1 5 3 15,-2-4 3-15,-1 3 5 0,0 0 7 16,0 1 5-16,-1-1 5 0,-2 0 2 16,1-1 2-16,-2 2-2 0,-2-1-5 15,2 1-3-15,-2-1 3 0,-1 2-4 16,3-1 1-16,-3-2-4 0,-1 1-3 15,1 0-5-15,2-3-3 0,-3 4-4 16,2-4-5-16,-1-2-4 0,0 3-1 16,0-6 1-16,-2 3 7 0,3-2 8 15,-1 2 5-15,2-3 7 0,-1 0 0 16,1 3 3-16,0-2-8 0,0 0-9 16,2 2-7-16,1 0-5 0,-3 0-4 15,4 0-2-15,-1 2-2 0,2 0-7 16,0 1-30-16,-1 2-53 0,1 1-97 15,-5-1-239-15,1-1-172 0,0 2-80 16,0 2-22-16,-1 0 33 0,4-7 80 16</inkml:trace>
        </inkml:traceGroup>
      </inkml:traceGroup>
    </inkml:traceGroup>
    <inkml:traceGroup>
      <inkml:annotationXML>
        <emma:emma xmlns:emma="http://www.w3.org/2003/04/emma" version="1.0">
          <emma:interpretation id="{C517EFA7-2C2F-460D-A892-66C6FD7AFD8A}" emma:medium="tactile" emma:mode="ink">
            <msink:context xmlns:msink="http://schemas.microsoft.com/ink/2010/main" type="paragraph" rotatedBoundingBox="14654,17058 17726,17125 17712,17796 14639,17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C32806-2002-4A09-8FD9-53FE714540C9}" emma:medium="tactile" emma:mode="ink">
              <msink:context xmlns:msink="http://schemas.microsoft.com/ink/2010/main" type="line" rotatedBoundingBox="14654,17058 17726,17125 17712,17796 14639,17729"/>
            </emma:interpretation>
          </emma:emma>
        </inkml:annotationXML>
        <inkml:traceGroup>
          <inkml:annotationXML>
            <emma:emma xmlns:emma="http://www.w3.org/2003/04/emma" version="1.0">
              <emma:interpretation id="{65C36894-BEF2-4C8A-A709-120B61C38A00}" emma:medium="tactile" emma:mode="ink">
                <msink:context xmlns:msink="http://schemas.microsoft.com/ink/2010/main" type="inkWord" rotatedBoundingBox="14652,17149 14731,17151 14720,17687 14640,17685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21204.84">7299 32 15 0,'-1'4'152'0,"1"-4"20"15,0-4 22-15,0 3 17 0,0-2 4 0,0 1-9 16,0 2-8-16,0 0-29 0,0-3-35 15,0 3-29-15,0 0-16 0,0 0-14 16,0 0-9-16,-2 0-7 0,2 0-2 16,0 3-5-16,0-3-1 0,0 0-1 15,0 2 0-15,0-2-1 16,-1 3-2-16,1-3 1 0,0 0-5 0,0 1-3 16,-3-1-4-16,3 0-6 0,0 0-3 15,0 4-3-15,0-4-3 16,0 0-2-16,0 0 2 0,0 0 1 0,0 0 2 15,-2 2 0-15,2-2 2 16,0 0-4-16,0 3-1 0,0 0-3 0,-2-1-5 16,0 1-1-16,2-1-2 0,0 1-2 15,0 2 1-15,-3 0-1 0,3 1-1 16,-1-5-1-16,1 7 3 0,-2-4 2 16,2 2 1-16,0 2 2 15,-2-3 1-15,2 3 2 0,0 0-2 0,0-1 0 16,0 1-3-16,0 0 1 0,-2 0-1 15,-1 3 0-15,3-2-1 0,0 1 0 16,0 1-1-16,-1 1 0 0,-1-2-2 16,2-1-1-16,0 4 0 0,0-4-1 15,-2 1 1-15,2 1-1 0,0-2 2 16,-2 0-1-16,2 1-2 0,-2 1 1 16,2-4-1-16,0 1 3 0,-2-1 1 15,0 0 1-15,2 1 2 0,0-1-2 16,-1 1 1-16,1 0-5 15,0-1-1-15,-3 2-4 0,3-4 0 0,0 3 0 16,0 2-1-16,0-5 0 0,0 3 0 16,0-1 0-16,0 1 0 0,0 0 0 15,3-1 1-15,-3 1 2 0,0-1 1 16,0-2 3-16,0 3 6 0,0-3 4 16,0 0 0-16,0 1 1 0,0-1 0 15,0 3-3-15,0-3-5 0,0-3-3 16,0 4 0-16,0-4-3 0,0 0 0 15,0 1 2-15,0 0-1 0,0-1-1 16,0 1 1-16,0-3 3 16,0 0 2-16,0 3 0 0,0-3-3 0,0 0 2 15,0 0-2-15,-3 0-1 0,3 0-1 16,0-3 2-16,0 0-3 0,0 1-2 16,0-4-1-16,0 4 2 0,0-3-3 15,0 0 0-15,0-3 2 0,0 3 1 16,0-3-2-16,0 0 1 0,3 1 1 15,-3-4-2-15,0 4 0 0,1-1 0 16,-1-2 0-16,0 0-1 0,0 0 0 16,2 2 0-16,-2-2 0 0,2 2 0 15,-2-2 2-15,0 1-2 0,2 0 0 16,-2-2 0-16,2 1 0 0,-2 2 5 16,0-1 6-16,0-1 1 0,0 2 3 15,0-2 0-15,0 2 0 0,0-2-3 16,0 2-6-16,0 0 0 0,0-2-3 15,0 2-2-15,0 0 0 0,0 1-1 16,0-1 0-16,0 3-1 0,0-3 1 16,0 0 1-16,0 1-1 0,2 0 0 15,-2 1 0-15,0-1 0 0,0 2 0 16,0-1 0-16,0 1-1 0,2-2 0 16,-1 1 1-16,-1 4 0 0,0-4 0 15,0 2 1-15,0-2 0 0,0 1-1 16,0 0 0-16,0 0 2 0,0 0-1 15,0-1 0-15,0 4-1 0,0-6 1 16,0 2 0-16,0 2-1 0,0-1 0 16,-1 1 0-16,1 1 0 0,-2-3 0 15,2-1 0-15,0 2 0 0,0 0-1 16,0-1 1-16,0 0 0 0,0 2 0 16,0-1 0-16,0 2 0 0,0 1 1 15,0-3-1-15,0 1 0 0,0 3 1 16,0 1 1-16,0-3-1 0,0 0 2 15,0 3 2-15,0-2 3 0,0 2 6 16,0 0 2-16,0-3 3 0,0 3 2 16,0 0-1-16,0 0-6 0,-2 0 0 15,2 0-7-15,0 0-2 0,0 0-2 16,0 0-2-16,0 0 1 0,0 0-2 16,0 0 0-16,0 0 2 0,0 0-2 15,0 0 0-15,0 0 0 0,0 3-2 16,0-3 2-16,0 2 0 0,-2 4 2 15,2-6-1-15,-2 5 0 0,2 0 0 16,0-3 5-16,-2 1 1 0,0 2 4 16,2-2 1-16,-1 2 2 0,1 0 0 15,-3 0-2-15,1 0 2 0,-2-2-1 16,1 0 1-16,3 1 2 0,-3 2-1 16,1-3 1-16,0-2-3 0,-1 2-1 15,2-1 1-15,-1 1-3 0,2 1-1 16,-2-4-1-16,2 4-3 0,-4-4-3 15,4 2 0-15,-2 1-1 0,2-3 1 16,-2 0-1-16,-1 2 0 0,3-2-1 16,0 3 0-16,-1-3 0 0,1 2 0 15,-2-2 0-15,2 0 0 0,0 0 1 16,0 3 1-16,0-3-1 0,0 0 2 16,0 0-3-16,0 0 2 0,0 0-2 15,0 0 0-15,0 0-2 0,0 0 2 16,0 0 0-16,0 0-3 0,0 0 2 15,0 0-2-15,0 0 2 0,0 0 0 16,0 0-2-16,2 0 3 0,-1 0-2 0,-1-3 2 16,3 3 0-16,1 0 0 0,-4-2 0 15,4-1 0-15,-2 1 0 0,1-3 0 16,2 1 0-16,-3 2 2 0,1-3-2 16,2 0 1-16,-3 1 1 15,3-2-1-15,-4 2 0 0,3 1-1 0,-2-2 1 16,0 0 1-16,0-1-1 0,-2 4 1 15,2-2-1-15,-1 3 1 16,-1 1 0-16,0-3-2 0,0 3 0 16,3-2 0-16,-3 2-2 0,2 0 0 15,-2 0 1-15,0 0-1 0,0 0 1 0,0-3 1 16,0 3 0-16,0 0 0 0,0 0 0 16,0 0 0-16,0 0 0 0,0 0 1 15,0 3-1-15,0-3-3 16,0 2-16-16,0 1-32 0,-2 2-44 15,-1-3-63-15,3 4-183 0,0-6-190 0,0 0-84 16,0 0-25-16,0 0 14 0,0 0 49 16,5-6 174-16</inkml:trace>
        </inkml:traceGroup>
        <inkml:traceGroup>
          <inkml:annotationXML>
            <emma:emma xmlns:emma="http://www.w3.org/2003/04/emma" version="1.0">
              <emma:interpretation id="{F9010595-9A5D-428C-8774-3638FECB1E20}" emma:medium="tactile" emma:mode="ink">
                <msink:context xmlns:msink="http://schemas.microsoft.com/ink/2010/main" type="inkWord" rotatedBoundingBox="15881,17153 16005,17156 15994,17658 15870,1765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18832.85">8540 70 65 0,'0'1'210'16,"0"2"15"-16,0-3 0 0,0 2-16 15,-1 1-22-15,1 1-34 0,0-4-33 16,1 4-23-16,-1 1-4 0,0-3 1 16,0 3 2-16,0-2-1 0,2 0 2 15,-2 2 1-15,1 0 0 0,-1 0-5 16,0 0-3-16,3-2-6 0,-3 2-3 16,0 3-8-16,0-3-8 0,0 0-9 15,0 4-5-15,0-5-7 0,-3 4-7 16,3-1-4-16,0 1 0 0,-1 0-2 15,1 2-2-15,0-3 0 0,0 1-1 16,0 2 0-16,0 0-2 0,0 1-5 16,1-1-3-16,-1-2-2 0,0 3-4 0,0-4-3 15,0 2-1-15,0 2 3 16,0-3 2-16,0 2 1 0,0-3 3 16,0 1 0-16,0-1-1 0,0 1-4 15,-1 0-2-15,1-1-2 0,-2 0-2 16,2-3 1-16,0 1-2 0,0 1 2 15,0 1-2-15,0-4 0 0,0 2-3 16,0 0 1-16,0-1-3 0,0 2 0 16,0 2 0-16,-1-3 2 0,1 1-1 15,0-2-1-15,0 2 1 0,0 1 0 16,0-2 1-16,0-1 0 0,0 0-1 16,0 1-1-16,0 0 3 0,0-3 0 15,-3 1 5-15,3 0 4 0,0 0 1 16,0-1 0-16,0-2 3 0,-2 2-1 15,2 1-7-15,0-3-1 0,0 3-4 16,0-3 1-16,0 0-3 0,0 2 0 16,0-2 0-16,0 0-1 0,2 0 1 15,-2-2 2-15,0 2-1 0,3-3 9 16,-3 0 4-16,0 1 0 0,1-3 5 16,-1-1 1-16,0 1-2 0,0 0-6 15,0-3-5-15,2 3-2 0,-2-2-2 16,1-1 0-16,-1 4-3 0,0-4 0 15,3 4-1-15,-3-5 1 0,2 1-1 16,-2 2 1-16,0-3-1 0,0-2 3 16,0 4-2-16,0-4 0 0,0 1-1 0,2 2 4 15,-2-2-3-15,0 1 0 0,0-3 3 16,2 3-3-16,-2-1 1 0,1-1-2 16,-1 2 0-16,0-2 0 15,0 3 0-15,0-2 2 0,3-1-2 16,-3 5 1-16,2-7-1 0,0 7 2 0,-2-2-1 15,2-1 0-15,-1 1 0 0,-1 3-1 16,3-3 0-16,-3 0 0 0,0 0 0 16,2 3 0-16,0-2 0 15,-2 1-1-15,0-2 1 0,0 1 0 0,0 2 0 16,0 0 1-16,0 2-1 0,0-2 3 16,0 0-2-16,-2-1-1 0,0 1 0 15,2 0 0-15,0 3 0 0,0-2-1 16,0 0 0-16,0-1 1 0,0 1 0 15,0-2 0-15,0 3 0 0,0-1-1 16,0-2 1-16,0 1-1 0,0 0 1 16,0 2 0-16,0 1 0 15,0-3 0-15,0 2 0 0,0 1 0 16,0-1 0-16,0 0 0 0,0 3 0 0,0-2 0 16,0-1 0-16,0 1 1 0,0 2 0 15,0-4-1-15,0 4 0 0,0-1-2 16,2 1 1-16,0 0 0 0,-2 0 0 15,0-3 0-15,0 3 1 16,0-3 0-16,0 3 1 0,0 0 0 0,0 0 0 16,0 0 0-16,0 0 0 0,0 0 2 15,0 0-1-15,-2 0 0 0,0 3 4 16,2 0 1-16,-3-2 4 0,2 3 1 16,-1-2 1-16,2 1 2 0,-2-1-1 15,0 1-2-15,-1-3 2 0,3 3 2 16,-3-3 2-16,1 2 2 0,0-2 1 15,-1 3 1-15,2-3-1 0,-1 0-4 16,1 1 2-16,-4-1-2 0,3 0 0 16,-3 4-2-16,4-4-2 0,-1 0 1 15,-2 0-3-15,1 0-3 0,0 0 0 16,1 0-4-16,-2 0 1 0,0 2-5 16,0-2-1-16,-2 0-5 0,3 6 1 15,0-4 2-15,-4 1-2 0,4-1 1 16,-1 4 3-16,0-4 1 0,-1 3 1 15,2-2-1-15,1 0 0 0,-3 1-1 16,5 1 0-16,-3-3-1 0,3 0-1 16,-2 2 0-16,2-4 0 0,-2 2 0 15,2 1 1-15,2-3-1 0,-2 0 0 16,2 2 1-16,0-2-1 0,-1 0 0 16,4-2 0-16,-3 2 0 0,1-3 3 15,0 1 3-15,1 2 0 0,2-4 5 16,-3 2 1-16,2 0 1 0,0-3-2 15,0 1 0-15,2 1 0 0,-4-3-1 16,3 2-2-16,-1 1-2 0,0-2 0 16,0-3-2-16,-2 5 0 0,3-3 0 15,-2 2 0-15,-2 2 1 0,-1-1-1 16,2 0 1-16,-3 1 0 0,2 2 1 16,-2 0-1-16,0 0 1 0,-2 0-2 15,2 0-1-15,-3 2-2 0,3-2-18 16,0 3-33-16,0 2-41 0,0-2-63 15,-1-3-145-15,1 0-181 0,0 0-102 16,0 0-34-16,0 0 10 0,0 0 44 16,4-3 138-16</inkml:trace>
        </inkml:traceGroup>
        <inkml:traceGroup>
          <inkml:annotationXML>
            <emma:emma xmlns:emma="http://www.w3.org/2003/04/emma" version="1.0">
              <emma:interpretation id="{12E02226-0229-4E0E-A783-395CAE4E21F4}" emma:medium="tactile" emma:mode="ink">
                <msink:context xmlns:msink="http://schemas.microsoft.com/ink/2010/main" type="inkWord" rotatedBoundingBox="16746,17153 16874,17156 16864,17617 16736,17614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16715.22">9420 13 78 0,'0'-4'215'0,"0"3"29"0,-2 1 17 0,-1-3 2 16,3 3-12-16,0-3-34 0,-1 3-46 15,-1 0-44-15,2 0-30 0,0 0-26 16,0 0-11-16,0 3-9 0,0-3-8 16,0 3-6-16,0-3-1 0,0 0-1 15,0 1 0-15,0 3 2 0,0-2 3 16,0 1 4-16,0-1-1 0,0 1 4 15,0 2 0-15,0-2-4 0,0 2-3 16,0-3 0-16,2 4-4 0,-1-1-1 16,-1 0-2-16,0-2-2 0,0 4 3 15,0-1-3-15,0-2-3 0,0 3-3 16,0 1 0-16,0 0-3 0,0 0-2 16,0 2-1-16,0 0 0 0,0 0 0 15,3 1 0-15,-3 3-1 0,2-2-1 16,-2 1 2-16,0 1 1 0,2-1 0 15,-2 3-1-15,0-4-2 0,2 5-1 16,1-5-5-16,-3 1-2 0,1 0-4 16,-1-3-2-16,0-2-1 0,0 2 2 15,2-2-2-15,-2 1 1 16,2-4 0-16,-2 4 2 0,0-5-1 0,0 4 0 16,0-4 1-16,2 3 1 0,-2-3 0 15,0 1-2-15,0-2 1 0,0 1 2 16,0 0 1-16,0 1 3 0,0-1-2 15,-2 0 3-15,2 1 0 0,0-4-3 16,0 3-5-16,0 1 2 0,0-1-3 16,0 0 0-16,0-2-1 0,0 4 1 15,0-4 0-15,0 0-2 0,-2 1 0 16,2 0-1-16,0-1 3 0,0 0-1 16,0 1 1-16,0-3-2 0,0 0 2 15,0 2-1-15,0-2-2 0,0 0 1 16,0 0 0-16,0 0 1 0,0 0-1 15,0 0 0-15,0 0 1 0,0 0-1 16,0 0-1-16,0 3 1 0,-2-3 1 16,2 0-2-16,0 0 2 0,0 0-1 15,0 0 2-15,0 0-1 0,0 0 2 16,0 0 1-16,0 0 4 0,0-3 5 16,0 3-1-16,0 0 1 0,0-2 3 15,0 2 2-15,0 0-3 0,0 0 4 16,0 0 0-16,0 0 2 0,-1 0 0 15,1 0-3-15,0 0-3 0,0 0-2 16,0 0-5-16,0 0-5 0,0 0 1 16,0 0-2-16,0 0-2 0,0 0 2 15,0-3 0-15,0 3 1 0,0-2-2 16,0 2 0-16,0-2 0 0,0-4-2 16,0 4 0-16,0 0 0 0,0-4 1 15,0 1 1-15,0 0-2 0,0 0 2 16,0 0-1-16,0-3-1 0,0 3 0 15,1-4 0-15,-1 2 0 0,0 0 2 16,0-2-1-16,0 0-1 0,0 2 0 16,0-7 0-16,0 5 0 0,0 1 0 15,0-5 0-15,-1 3 0 0,1-1 0 16,-3 2 0-16,1-2 2 0,2 0-2 16,0 1 0-16,-2 0-2 0,2-3 2 15,0 3-1-15,0 0-1 0,0 0 2 16,0 0-3-16,0-1 3 0,0 1-2 15,2-3-1-15,-2 3 2 0,0 0 1 16,0-1 0-16,0 3 0 0,0-2 1 16,0 2 1-16,0-3 1 0,0 4-3 15,0 1 0-15,0 0 0 0,2-1 0 16,-2 1 0-16,0 1 0 0,0 0 0 16,3 0 0-16,-3 1 0 0,0 0 0 15,0 2 0-15,0-1 0 0,0 0 0 16,0 1 0-16,0 2 0 0,0-3 0 15,0 1-3-15,0-2 3 0,1 3-1 16,-1 1 1-16,0-3 0 0,0 0 1 16,0 3-1-16,0 0 3 0,0 0-3 15,0 0 3-15,0 0 0 0,0 0-1 16,-1 3 0-16,-2 0-2 0,1-3 0 16,0 5 0-16,-3 0-1 0,4-3 2 15,-1 4-1-15,-2-1 0 0,1 0 0 16,2-3 3-16,-1 4-1 0,0-1-2 0,-2-3 8 15,2 1 5-15,0 0 2 16,-2-1 4-16,2 0 3 0,0 4-1 16,-3-3 0-16,2-3-5 0,-1 4-2 15,-2 1-1-15,5-3 1 0,-4 0-2 16,-2 4 0-16,4-3-1 0,1 2 0 16,-3-3-2-16,2 4-2 0,-1-3 0 0,2 1-1 15,-2-1-1-15,1 0-2 16,0 2 1-16,1-3-1 0,0 1-1 0,-1-3 0 15,3 3-2-15,-1-1 2 16,1-2-1-16,-2 0-1 0,2 2 0 0,0-2 0 16,0 0 0-16,0 0 0 15,0 0 0-15,0 0 1 0,-2 0-1 16,2 0 2-16,0 0 1 0,0 0-2 0,0 0-2 16,0 0 0-16,0 0-3 0,2 0 2 15,-2 0-2-15,2 3-17 16,-1 0-33-16,2-3-52 0,-1 0-100 0,-2 0-220 15,2-6-145-15,1 2-62 0,4 1-3 16,-1 0 28-16,0 1 89 0</inkml:trace>
        </inkml:traceGroup>
        <inkml:traceGroup>
          <inkml:annotationXML>
            <emma:emma xmlns:emma="http://www.w3.org/2003/04/emma" version="1.0">
              <emma:interpretation id="{96BDF544-E100-4E4C-8CDA-915B818680FD}" emma:medium="tactile" emma:mode="ink">
                <msink:context xmlns:msink="http://schemas.microsoft.com/ink/2010/main" type="inkWord" rotatedBoundingBox="17603,17122 17726,17125 17712,17796 17589,17793"/>
              </emma:interpretation>
              <emma:one-of disjunction-type="recognition" id="oneOf6">
                <emma:interpretation id="interp10" emma:lang="" emma:confidence="0">
                  <emma:literal>P</emma:literal>
                </emma:interpretation>
                <emma:interpretation id="interp11" emma:lang="" emma:confidence="0">
                  <emma:literal>p</emma:literal>
                </emma:interpretation>
                <emma:interpretation id="interp12" emma:lang="" emma:confidence="0">
                  <emma:literal>'</emma:literal>
                </emma:interpretation>
                <emma:interpretation id="interp13" emma:lang="" emma:confidence="0">
                  <emma:literal>.</emma:literal>
                </emma:interpretation>
                <emma:interpretation id="interp14" emma:lang="" emma:confidence="0">
                  <emma:literal>R</emma:literal>
                </emma:interpretation>
              </emma:one-of>
            </emma:emma>
          </inkml:annotationXML>
          <inkml:trace contextRef="#ctx0" brushRef="#br0" timeOffset="-13545.17">10274 97 48 0,'0'0'136'16,"0"-3"8"-16,2-2 10 16,-2-1 1-16,0 2 3 0,1-1-5 15,-1 1 1-15,0 1-6 0,3-3-4 16,-3 2-4-16,2 1-1 0,-2 3-10 16,0-3-12-16,0 3-12 0,0 0-16 15,-2 0-11-15,2 3-14 0,-3-3-10 16,3 0-8-16,0 3-6 0,-1-1-6 15,1 0 0-15,0-2-6 0,0 3-1 16,0 0-4-16,0-3-2 0,0 3-4 16,0-3-5-16,0 0-1 0,0 0-4 15,0 1-1-15,0-1 0 0,0 3 5 16,0-3 7-16,0 0 5 0,0 2 4 16,0-2 10-16,0 0 1 0,0 0 2 15,0 3-1-15,0-3-2 0,0 0-4 16,0 0-5-16,0 2-5 0,1-2-6 0,-1 0-5 15,0 0-1-15,0 0 3 0,0 2 4 16,0-2 8-16,0 0 7 16,0 0 8-16,0 0 3 0,0 0 2 15,0 0-4-15,0 0-3 0,0 0-8 0,0 0-6 16,0 0-4-16,0 0-7 0,0 0-2 16,0 4-4-16,0-4-3 15,0 5 2-15,0-3 3 0,0 3 1 16,0-2 5-16,0 5 4 0,0-3 4 15,0 3 1-15,0-3-2 0,0 5 4 0,0-2 2 16,0 2-2-16,0 1 3 0,0-1 1 16,0 3-2-16,-1-4-1 15,1 1-4-15,-2 1 0 0,2 3 0 16,-2-5 0-16,2 5 1 0,-2-5-4 16,-1 2-1-16,3 1-6 0,-1-1-3 0,-1-1-3 15,0 3 2-15,2-4 2 0,-2 2 0 16,0 0 0-16,2-2-1 15,-4 2-2-15,4-1-3 0,0-1-5 16,0 0 2-16,-3 1-1 0,3-2-1 16,0 2-1-16,0-2 2 0,0-1 0 0,0 1-2 15,0 2 2-15,0-2-1 0,0-1 0 16,-1 4 2-16,1-6-2 16,0 3 1-16,-2-1-2 0,2 1 0 15,0 0 0-15,0 0 2 0,0-3-2 16,0 2 0-16,-2-1 0 0,2-1 1 0,0 0 1 15,0 1-2-15,0-4 0 16,0 0 0-16,0 1 0 0,0-1 0 16,0 1 0-16,0-1 0 0,0-2 0 15,0 0 0-15,0 0 0 0,0 0 0 16,0 0 1-16,0 0 0 0,0 0 1 0,0 0-1 16,0-2 3-16,2-1-1 0,-2 1 1 15,0-1-2-15,2-1 1 0,-2 0-1 16,1-3-1-16,-1 2-1 0,0-4 0 15,0 2 1-15,3-1-1 0,-3 0 1 16,0 1 1-16,0-3-1 0,2 2 0 16,0-3-1-16,-2 4 0 0,0-4 0 15,0 1 0-15,2 0 0 0,0-2 0 16,-2 1 0-16,0-1 0 0,0 1 0 16,2-2 0-16,-2 1 0 15,0-1 0-15,0-3 0 0,0 3 0 0,0 0 1 16,0 1 1-16,0 0-2 0,0-1 1 15,0 0-1-15,0 2 0 16,0-1-1-16,0 0-1 0,0-2 1 16,0 3 1-16,0 0 0 0,2 0 0 0,-2 1 0 15,1-3-1-15,-1 3 1 0,0-1-1 16,0 1 1-16,0 0 0 0,0-1-2 16,0 1 1-16,0 2 1 0,0-3 0 15,-1 4 0-15,1 1 0 0,-2-3 0 16,2 2 0-16,0-1 0 0,0 0 0 15,0 2 0-15,0 2-1 0,0-1 1 16,0 0-1-16,2-4-1 0,-2 5 2 16,1-1 0-16,-1 0 0 0,0 0 0 15,0 1 0-15,0 0 0 16,0 1 2-16,0 1-1 0,0-1 0 0,0 3 2 16,0-3-2-16,-1 3 0 0,-1 3-1 15,2 0 0-15,-2-3-1 0,2 5 1 16,-4-3-1-16,4 4 1 0,-4-4 0 15,4 1 1-15,-3-1-1 16,2 1 1-16,-1-1-1 0,2 4 0 0,-2-6 0 16,0 5 0-16,-1-5 0 0,2 5 0 15,-1-3 0-15,0 1 1 0,-3 0-1 16,4-1 2-16,-1 1 7 0,1-2 4 16,-4 3 3-16,3-2 0 0,-3 1 5 15,4 0-2-15,-1 2-7 0,-2-3-5 16,0 4-2-16,0-4 0 0,2 3-3 15,0-2 1-15,-2 0 0 0,1 1-1 16,0-2 1-16,1 1-1 0,0 1 1 16,-1-4 0-16,2 4-1 0,-1 1-2 15,0-3 1-15,2 1 0 0,-2-3 1 16,-1 2-1-16,3-2-1 0,0 0 1 16,0 3 0-16,0-3 0 0,0 0 0 15,0 0 1-15,0 0 0 0,0 0-2 16,0 0 0-16,0 0 0 0,0 0 0 15,0 0 0-15,0 0-1 0,0 0 1 16,0 0 0-16,0 0-1 0,0 0 1 16,0 0-2-16,0 0 2 0,0-3 0 0,0 3-1 15,5 0 0-15,-5 0 0 16,2-2 1-16,0-1 0 0,-1 1-1 0,2 2 1 16,-1-5 0-16,0 1 1 0,1 4-1 15,0-4 0-15,1 1 1 0,0 1-1 16,-2-1 0-16,1 2-1 15,2-5 1-15,-1 3 0 0,0-1-1 16,2-2 1-16,-2 4 0 0,2-3 0 0,-2-1 0 16,4-1 0-16,-4 2 0 0,0-1 0 15,2 1 0-15,-2-1 1 0,-1 2-1 16,2 1 0-16,-3 1 0 16,1-3 0-16,0 5 0 0,-1-5 0 15,0 1 0-15,-2 4 0 0,2-2 1 0,1 0 0 16,-3 2 0-16,0 0-1 0,0 0 2 15,1 0-2-15,-1 0 0 0,0 0 0 16,0 0 0-16,0 0 1 16,0 0-1-16,0 2 0 0,0 0 0 15,0 2 1-15,0-2-1 0,0 1 0 0,0 2 1 16,0 0 0-16,0-1-2 0,0 2 1 16,2-1-1-16,-2 1 1 0,0-1-1 15,1 2 1-15,-1-1 1 0,0 1-1 16,0-1 1-16,-1 1 0 0,1 0 1 15,-2 1 1-15,2 0-2 0,0-1-1 16,-1-2 2-16,1 6-2 16,0-3 0-16,-5 2 0 0,5-3 0 0,-2 1 0 15,2 0 0-15,-2 1 0 0,-1 0 6 16,3-1 4-16,0 0 3 0,-1-1 1 16,1 3 0-16,-2-5 1 0,2 3-6 15,0-2-4-15,0 3-2 0,0-1-1 16,0 0 1-16,0-1-2 0,0 1 0 15,2-3 0-15,-2 2-1 0,0 0 0 16,0-3 1-16,0 1 1 0,0 1 0 16,-2-1-1-16,2 0 1 0,0 0-2 15,0 0 2-15,0 3-2 0,-2-6 1 16,2 5 0-16,0 1-1 0,0-3 0 16,0 4 0-16,0-5 0 0,0 4 0 15,0-4 0-15,0 5 0 0,0-4 1 16,0 3-1-16,0-3 0 0,0 4 0 15,0-5 0-15,0 1 0 0,0 2 0 16,0 0 0-16,0-3 0 0,0 1 0 16,0 2 0-16,0-1 0 0,0-2 0 15,0 1 0-15,0 0 0 0,2 1 0 16,-2-1 0-16,0 0 0 0,0-3 0 16,2 4 0-16,-2-3 0 0,1 1 1 15,-1-1-1-15,0 2 0 0,0-2 0 16,0-1 0-16,0 1 2 0,0 2-1 15,0-3-1-15,0-2 2 0,0 6-2 16,0-4 0-16,0 1 0 0,0 0 0 16,0-1 0-16,0 1 0 0,0 1-2 15,0 2 2-15,-1-3 0 0,1-1 0 16,0 3 0-16,0-2 0 0,-2 3 0 16,2-4 0-16,0 0 2 0,0 1-2 15,0-1 0-15,0 1 1 0,0-1-1 16,0 0 1-16,0 1-1 0,0 0 0 15,0-1 0-15,0-2-1 0,0 2 0 16,0 1 1-16,0-3 0 0,0 3 0 16,0-1 0-16,0 1 1 0,0-3 0 15,0 1-1-15,-2 3 0 0,2-1 0 16,0-3-1-16,0 2 0 0,0 2 1 16,0-3 0-16,0-1 0 0,0 3 0 15,0-3 0-15,0 0 0 0,0 0 0 16,0 0 1-16,0 0 0 0,0 0 0 15,0 0 1-15,0 0-2 0,0 0 1 16,0 0-2-16,0 0-16 0,0 0-38 16,-2 0-74-16,-1 0-195 0,-2 0-224 15,-3 0-120-15,2 0-47 0,-2 5 3 16,-2 0 56-16,-2 4 187 0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20T07:29:43.2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87751FC-1BA3-4045-A071-EC8D8F4F3270}" emma:medium="tactile" emma:mode="ink">
          <msink:context xmlns:msink="http://schemas.microsoft.com/ink/2010/main" type="writingRegion" rotatedBoundingBox="7110,16251 9776,16220 9793,17684 7127,17715"/>
        </emma:interpretation>
      </emma:emma>
    </inkml:annotationXML>
    <inkml:traceGroup>
      <inkml:annotationXML>
        <emma:emma xmlns:emma="http://www.w3.org/2003/04/emma" version="1.0">
          <emma:interpretation id="{40D14E50-E088-407D-BF8D-363A81C99119}" emma:medium="tactile" emma:mode="ink">
            <msink:context xmlns:msink="http://schemas.microsoft.com/ink/2010/main" type="paragraph" rotatedBoundingBox="7110,16251 9776,16220 9782,16691 7115,167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E37E96-B202-41FD-A329-B4D12F103FB2}" emma:medium="tactile" emma:mode="ink">
              <msink:context xmlns:msink="http://schemas.microsoft.com/ink/2010/main" type="line" rotatedBoundingBox="7110,16251 9776,16220 9782,16691 7115,16722"/>
            </emma:interpretation>
          </emma:emma>
        </inkml:annotationXML>
        <inkml:traceGroup>
          <inkml:annotationXML>
            <emma:emma xmlns:emma="http://www.w3.org/2003/04/emma" version="1.0">
              <emma:interpretation id="{F74D5E0A-F7E8-46A4-97E9-B3964E43FBC4}" emma:medium="tactile" emma:mode="ink">
                <msink:context xmlns:msink="http://schemas.microsoft.com/ink/2010/main" type="inkWord" rotatedBoundingBox="7110,16251 7694,16244 7699,16648 7114,166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-260-863 220 0,'0'-2'304'0,"0"2"19"0,0 0-1 0,0 0-17 15,0 0-39-15,0 0-68 0,0 0-52 16,0 0-40-16,2 0-29 0,-2-3-22 16,0 3-16-16,0-2-10 0,0 2-9 15,0 0-5-15,0-2-2 0,0 2 0 16,0 0 1-16,2 0 5 0,-2 0 0 16,0 0 5-16,0 0 3 0,0 0 1 15,0 0 1-15,0 0 1 0,0 0 0 16,0 0-1-16,0 0-6 0,0 0-1 15,0 0-6-15,0 0-4 16,0 0-5-16,0-4-3 0,2 4-3 0,-2 0-1 16,1-3 0-16,2 1 1 0,-1 2 1 15,0-2-2-15,0-1 3 0,2 1-3 16,-2-1 1-16,0 0-1 0,3 2 0 16,-4 1 3-16,3-4-3 0,-2 1 8 15,2 3 3-15,-1-2 2 0,0 2 2 16,1 0 0-16,-1 0 1 0,2 0-5 15,-1 0-4-15,0 0-3 0,-1 0 0 16,0 0-1-16,-1 0 0 0,2 2-1 16,-3-2 0-16,2 3 0 0,1 1 7 15,-2-4 4-15,-1 1 5 0,2 5 1 16,-1-1 8-16,0-3 1 0,-2 0-2 16,2 5 2-16,-2 0 1 0,2-2-2 15,-2-1 1-15,2 2-5 0,-2-1 3 16,0 1-1-16,0-1-3 0,0-4-2 15,0 5 0-15,0-3-2 0,0 0-6 16,0 1-2-16,0 1-2 0,-2-2 3 16,2 1 5-16,-2-1 5 0,0 2 3 15,0 1 4-15,0-4 5 0,-1 5 0 16,0-1-5-16,-1-1-3 0,1 0-6 16,2 1-2-16,-1 1-6 0,0 1-4 15,0-3-1-15,-1 1-2 0,0-2-2 16,-1 2-1-16,2 1 0 0,0-1 3 15,-3-2-1-15,4 2 3 0,-1-1 0 16,-2 2 2-16,1-1-1 0,0-2 0 16,-1 1-1-16,2 0 2 0,0 1-3 15,-1-1-1-15,-2 0 1 0,1-2-2 16,1 2 0-16,0 0 2 0,-1-2 5 16,1 3 4-16,0-5 2 0,-1 2 1 15,2-1 1-15,-2 1 0 0,1-3-8 16,0 1-4-16,-1-1 0 0,0 4-5 15,2-1 1-15,-2-1-2 0,0 2 0 16,2-4 1-16,1 1-1 0,-4 2 2 16,1 0-2-16,1 2-2 0,2-3 2 15,-1-2 0-15,0 3 0 0,0-1 0 16,2 2-1-16,-3-2 1 0,3-2-1 16,-1 2 1-16,1 1-1 0,-2-3 0 15,2 2 1-15,0 1-1 0,0-3-2 16,0 0 1-16,0 2 1 0,0-2 0 15,2 0-1-15,-2 2 2 0,1-2-2 16,-1 3 2-16,3-3 0 0,-1 0 0 16,0 0 2-16,1 0-2 0,2 3 3 15,-1-3-3-15,0 0 1 0,2 2 1 16,1-2-2-16,0 0 3 0,-1 0-2 16,2 2 1-16,0-2-1 0,-1 0 0 15,2 0 2-15,-1 0-3 0,1 3 0 16,0-3 0-16,-1 0 0 0,0 3 0 15,0-3 0-15,0 0 0 0,0 2-1 16,-2-2 1-16,1 3-2 0,0-3 2 16,-4 0 0-16,4 1 2 0,-2-1-1 15,-1 4-1-15,-1-4 0 0,1 0 1 16,-1 0 2-16,0 0-2 0,-1 0-1 16,0 0 2-16,-2 0-1 0,2 0 3 15,-1 0 2-15,-1 0 2 0,0 0 3 16,0 0 2-16,0 0 1 0,0 0-1 15,0 0-3-15,0 0-3 0,0 0-4 16,0 0-1-16,0 0-16 0,0 3-32 16,-1-3-55-16,-1 0-122 0,2 0-228 15,0 0-128-15,0 0-56 0,0 0-5 16,0 0 33-16,0 0 113 0</inkml:trace>
          <inkml:trace contextRef="#ctx0" brushRef="#br0" timeOffset="1326.3">198-753 70 0,'0'-6'282'0,"0"5"38"0,0 1 1 15,2-3-14-15,-1 0-33 0,-1 3-63 16,0 0-55-16,0-2-39 16,0 2-26-16,0-3-7 0,0 3-8 0,0-2-1 15,0 2-7-15,0 0-5 0,-1-3-4 16,-1 3-8-16,2 0-6 0,0 0-3 15,0-2-4-15,-2 2-3 16,0 0-4-16,2-4-2 0,-3 4-2 0,2 0-4 16,-1-2-3-16,1 0-2 0,-4-1 0 15,1 1 0-15,0 2 1 0,0 0 5 16,-1 0 2-16,2 0 1 0,-3 0 2 16,2 0-1-16,-2 0-3 0,-1 0-3 15,4 0-5-15,-4 2-2 0,4 1-4 16,-3-1-2-16,-1 0-2 0,4 2-1 15,-1 1-1-15,0 0-1 0,0-3 0 16,2 4-4-16,-1-1 3 0,0 2-2 16,3-1 0-16,-1-1 0 0,1 0-1 15,0 0 1-15,0 3 0 0,0-3 1 16,0-2-2-16,0 1 0 0,0 2 2 16,1-4 1-16,1 3 0 0,-1-3 4 15,-1 1 3-15,3 3 3 0,-3-6 0 16,2 2 0-16,0 3 0 0,0-5-4 15,-1 2 0-15,-1 1-3 0,3-3-2 16,-1 2 0-16,0-2-3 0,-2 3-1 16,3-3 13-16,-3 3 6 0,5-3 4 15,-3 0 2-15,2 0 1 0,0 0 1 16,0 0-8-16,0 0-10 0,2-3-2 16,-2 3-2-16,2-3-2 0,0 3-2 15,0 0-1-15,-2-2 2 0,3 2-1 16,0 0 1-16,-1 0-2 0,0 0 2 15,-2 2 1-15,2-2-1 0,1 0 0 16,-2 3 1-16,-1-3-1 0,2 3-1 16,-2-3 0-16,0 0 0 0,-1 3 0 15,0-1 0-15,1 0 1 0,1 1-1 16,-4 0 9-16,2-1 4 0,0 1 4 16,-1 2 2-16,0-2 1 0,0 3 3 15,-1-2-6-15,-1 1-5 0,0 0 3 16,3 4 4-16,-3-5 3 0,0 1 6 15,-3 0 3-15,3-2 4 0,-1 3-2 16,-1-2-4-16,0 1-4 0,0 0-5 16,-1 0-4-16,0-2-5 0,-1-1-1 15,-2 3-4-15,2-2-3 0,-2 2 0 16,2-5-2-16,-2 1 0 0,0 3 0 16,0-1-1-16,-1-3 0 0,2 2-1 15,-1-2 0-15,0 4 0 0,0-4 0 16,0 0 0-16,-1 0 0 0,4 0 0 15,-3 0 0-15,2 0 0 0,-2-4 0 16,-1 2 2-16,4-1-1 0,-4 3-1 16,4-4 0-16,-3 3 0 0,2 1 0 15,0 0 0-15,0-3 0 0,2 3 0 16,-1 0-3-16,2 0 1 0,-1 0-1 16,2 0-2-16,-2 0-7 0,2 3-14 15,0-3-18-15,0 1-28 0,0 3-35 16,0-1-58-16,-2-1-142 0,2-2-179 15,0 5-90-15,-3 0-32 0,3 3 7 16,3 1 42-16,-3-2 142 0</inkml:trace>
        </inkml:traceGroup>
        <inkml:traceGroup>
          <inkml:annotationXML>
            <emma:emma xmlns:emma="http://www.w3.org/2003/04/emma" version="1.0">
              <emma:interpretation id="{AF66D8EB-2AA4-41E1-9E94-9558FA686DB4}" emma:medium="tactile" emma:mode="ink">
                <msink:context xmlns:msink="http://schemas.microsoft.com/ink/2010/main" type="inkWord" rotatedBoundingBox="9218,16262 9444,16259 9448,16574 9222,1657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43.2">1928-865 55 0,'-3'0'210'0,"3"0"35"0,0 0 19 16,-1 0 5-16,1 0-10 0,-2 2-22 16,2-2-42-16,0 0-41 0,-2 0-34 15,2 0-21-15,-2-2-14 0,2 2-3 16,0 0-10-16,-3-3-3 0,3 3-6 16,0-2-4-16,-1 2 0 0,-1 0-3 15,0-2-1-15,2 2 1 0,-2 0 4 16,0 0 5-16,2 0 1 0,-2 0 1 0,0 0-3 15,2 0-5-15,0 0-5 16,0-4-13-16,0 4-11 0,0 0-10 16,0-3-5-16,0 3-8 0,4 0-5 15,0-2-2-15,0 2 1 0,2-2 0 16,-1-1 1-16,2 1-1 0,1 2 1 16,0-3 0-16,-2 3 1 0,1-3-3 0,0 3 3 15,-1 3 0-15,-3-3 5 16,4 3 5-16,-4-1 5 0,2 1 0 15,-1-1-1-15,0 0 3 0,0 5-7 16,-2-3-4-16,0 1 4 0,0 1 4 0,0-1 3 16,-1-3 3-16,-1 3 2 15,0 1 3-15,0-1-4 0,0 0-2 16,-1 3-4-16,-1-4-3 0,0 1-1 16,0 0-2-16,0 0-3 0,-2 0 0 15,1 1 2-15,0 1 4 0,-1-1 1 0,-2-1 6 16,-1 0-1-16,4 3 3 15,-3-3-4-15,-1 0-5 0,2-3-5 16,-3 4-3-16,1-4-1 0,0 4 6 16,-2-4 5-16,-1 3 2 0,3 0 0 15,-2 0 0-15,-1 1 2 0,0-2-8 0,1 4-4 16,1-1-4-16,-1 2-2 16,0-2 0-16,-1 3-2 0,2 0 0 15,-1 1-1-15,5-3 2 0,-5 2-2 16,3-4 0-16,2 3-2 0,1-1 1 15,2-3-1-15,1 0-1 0,0-2 2 16,1 3 0-16,4-4 1 0,0 0 0 0,0 1 2 16,3-3 1-16,-2 0-1 15,1 0-1-15,3 0 1 0,-1 0 2 16,1-3-3-16,-3 1 4 0,5 0-3 16,-5-4 2-16,3 3-1 0,0 1 0 0,-2-3-3 15,-3 2 2-15,4 0-1 16,-1 2-1-16,-2 1 0 0,0 0 0 15,-2-4 0-15,-1 4 1 0,4 0-1 16,-4 4 1-16,0-4-1 0,1 0 0 16,1 1 0-16,-4 2 1 0,1-3 1 0,-1 3-1 15,2-1 0-15,-1 1-1 0,0-3-14 16,-2 2-26-16,0 1-34 0,0-3-57 16,-2 2-99-16,0-2-199 15,2 0-136-15,0 0-54 0,-3 4-5 16,0-2 32-16,3-2 92 0</inkml:trace>
        </inkml:traceGroup>
        <inkml:traceGroup>
          <inkml:annotationXML>
            <emma:emma xmlns:emma="http://www.w3.org/2003/04/emma" version="1.0">
              <emma:interpretation id="{2E14F6F2-9EA5-4817-BD15-5868A511069C}" emma:medium="tactile" emma:mode="ink">
                <msink:context xmlns:msink="http://schemas.microsoft.com/ink/2010/main" type="inkWord" rotatedBoundingBox="9622,16273 9777,16272 9782,16691 9627,16693"/>
              </emma:interpretation>
              <emma:one-of disjunction-type="recognition" id="oneOf2">
                <emma:interpretation id="interp2" emma:lang="" emma:confidence="0">
                  <emma:literal>p</emma:literal>
                </emma:interpretation>
                <emma:interpretation id="interp3" emma:lang="" emma:confidence="0">
                  <emma:literal>P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4338.23">2199-683 299 0,'0'-4'361'0,"0"2"14"15,3 2-11-15,-3-3-30 0,0 3-75 0,0-2-69 16,2 2-50-16,-2 0-34 0,0-2-24 16,0 2-14-16,0 0-15 0,0 0-3 15,0 0-4-15,0 0-2 0,2 0 2 16,-2 2-1-16,0-2 4 0,0 2-1 16,0 1-3-16,0-1-2 15,0 2-3-15,0-2-4 0,0 3-4 0,0 0-2 16,0 3-3-16,0-1 2 0,-2-1-4 15,2 4-2-15,0-1 0 0,0 0-4 16,0 1-5-16,-2 1-2 16,2-1-4-16,0 3-1 0,-3-4 1 15,3 4 5-15,0-4 0 0,-1 4 4 0,1-1-1 16,0-1 1-16,0-4-4 0,0 2-6 16,0-2-4-16,0 0 1 0,0-2-2 15,0-2 0-15,0-2 0 0,0 3 0 16,0-2 0-16,0 1 1 0,0-3 1 15,-2 2-3-15,2-2 5 0,0 0 0 16,0 0-3-16,0 0 2 0,0-2-5 16,-1-1 3-16,1-3-2 0,0 5-1 15,0-7 0-15,0 3-1 0,0-4 1 16,0 0 0-16,0-2 0 0,0 1 0 16,1-5-2-16,-1 2 2 0,0-3-1 15,2 2 1-15,-1 1-1 0,2-3 0 16,-3 1 0-16,2-3-2 0,0 3 2 15,1-1 0-15,-3 0 1 16,5 1 0-16,-3 0 0 0,1 0-2 0,0-1 2 16,1 3-1-16,-2-3 0 0,2 4 1 15,-2-1-1-15,-1 0 1 0,4 4-1 16,-3 1 1-16,1-2-1 0,0 5 0 16,1-3 0-16,1 3-1 0,-4 0 1 15,2-1 0-15,0 3 1 0,3 3 0 16,-2-2 0-16,0 2 0 0,-1 0 0 15,2 2 0-15,1-2 0 0,-4 3 0 16,4 1 2-16,-2-2 1 0,-1 3-1 16,2-3 0-16,2 1 9 0,-6 1 3 15,3 0 2-15,0 1 1 0,0-3 2 16,-3 4 0-16,2-1-5 0,1 0-4 16,-4-3 4-16,3 4 4 0,-3-2 2 15,0 1 3-15,3 0 2 0,-3-3 0 16,0 4-1-16,0-1-3 0,0 0-3 15,0 0 1-15,0 1-4 0,0-4-3 16,-3 6 0-16,3-3-3 0,0-1-3 16,0 2-2-16,-1-1 0 0,-1 1-2 15,2 2 1-15,-4-4 7 0,4-1 6 16,-3 2 4-16,2-2 1 0,-1-1 2 16,-2 1 1-16,2 0 1 0,-3-1-1 15,0 0 4-15,1-2 5 0,-2 0 2 16,-1 3 4-16,4-3-5 0,-3 0-3 15,-1 0-4-15,2 0-3 0,-1 0-3 16,0 0-5-16,2 0-2 0,1 0-3 16,-6-3-3-16,6 3-3 0,-2 0-2 15,0-2-1-15,2 2 2 0,1 0-2 16,-2 0-1-16,0 0-1 0,4 0 2 16,-3 0-4-16,2 0 2 0,-1 0-2 15,2 2-1-15,0-2-1 0,0 6-1 16,0-4-20-16,0 3-33 0,0 0-54 15,0 1-86-15,-2-2-226 0,0 4-174 16,-1-3-75-16,3 3-18 0,-3-3 28 16,3 3 73-16</inkml:trace>
        </inkml:traceGroup>
      </inkml:traceGroup>
    </inkml:traceGroup>
    <inkml:traceGroup>
      <inkml:annotationXML>
        <emma:emma xmlns:emma="http://www.w3.org/2003/04/emma" version="1.0">
          <emma:interpretation id="{202AD68D-8CDC-4F9B-85E9-5F69B530A418}" emma:medium="tactile" emma:mode="ink">
            <msink:context xmlns:msink="http://schemas.microsoft.com/ink/2010/main" type="paragraph" rotatedBoundingBox="7435,17077 9680,17111 9671,17709 7426,17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0DC725-5C14-4328-BC18-4578916C2859}" emma:medium="tactile" emma:mode="ink">
              <msink:context xmlns:msink="http://schemas.microsoft.com/ink/2010/main" type="line" rotatedBoundingBox="7435,17077 9680,17111 9671,17709 7426,17675"/>
            </emma:interpretation>
          </emma:emma>
        </inkml:annotationXML>
        <inkml:traceGroup>
          <inkml:annotationXML>
            <emma:emma xmlns:emma="http://www.w3.org/2003/04/emma" version="1.0">
              <emma:interpretation id="{52BCE579-903C-447E-B51B-03894B276AE5}" emma:medium="tactile" emma:mode="ink">
                <msink:context xmlns:msink="http://schemas.microsoft.com/ink/2010/main" type="inkWord" rotatedBoundingBox="7434,17152 7853,17159 7846,17622 7427,17615"/>
              </emma:interpretation>
              <emma:one-of disjunction-type="recognition" id="oneOf3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30735.29">70 9 7 0,'0'4'53'0,"0"-2"0"15,2 1-1-15,-2-1 1 0,2 1 8 16,-2 0 5-16,0-3 15 0,0 2 13 15,0-2 29-15,0-2 18 0,0 2 11 16,0-3 0-16,0 0-9 0,-2 1-20 16,2 2-32-16,0 0-29 0,0-3-21 15,0 3-14-15,0-2-6 16,0 2 1-16,0 0-2 0,0 0 6 0,0 0 4 16,0 0 3-16,0 0 6 0,0 0 7 15,0 2 3-15,0-2 0 0,0 0 1 16,0 0-5-16,0 0-7 0,0 0-8 15,0 0-8-15,0 0-8 16,0 0-4-16,0 0-2 0,0 0 0 0,0 0-2 16,0 0 4-16,0 0 0 0,0 0-2 15,0 0 1-15,0 0-4 0,0 0-4 16,0 0-1-16,0 0 3 0,0 0-3 16,0 0-1-16,0 0 6 0,0 0-1 15,0 0 0-15,0-2 0 0,0 2-1 16,0 0 1-16,0-4-4 0,0 4 2 15,0-1 0-15,0 1-1 0,0 0-1 16,0 0 0-16,0-3 3 0,0 3-1 16,2 0 4-16,-2 0 0 0,0-3 1 15,0 3 0-15,0 0-1 0,0 0-3 16,0 0-1-16,0 0 0 0,0 0-2 16,0 0-2-16,0 0 2 0,0 0 0 15,0 0 3-15,0 0 3 0,2 0 3 16,-2 0 5-16,0-2 0 0,0 2 0 15,0 0-2-15,1 0-3 0,-1 0-2 16,0 0 0-16,0 0 0 0,0 0 3 16,0 0 4-16,3 0 1 0,-3 2 1 15,0-2-2-15,0 0 1 0,2 3-2 16,0 0 2-16,-2-3-2 0,0 1-1 16,0 3 0-16,0 1 2 0,0-3 1 15,0 1 3-15,0 0 0 0,0 2 2 16,0 0 5-16,0-3 1 0,0 4 1 15,0-1 2-15,0-3-3 0,0 4-1 16,0-2-5-16,0 2 0 0,0-2-8 16,0 1-2-16,0 0-4 0,0 1-2 15,0-1 0-15,0 0-3 0,0-3 2 16,0 4-1-16,0-1-1 0,0 0 0 16,2-2 2-16,1 2-2 0,-3 0 2 15,0 0-3-15,0 0 2 0,0 0-1 16,0-2-1-16,0 5 0 0,0-2 2 15,0-2-1-15,0 1-1 0,0 0 2 16,0 0 2-16,0 3 1 0,0-5 1 16,0 2 0-16,0-1 1 0,0 2 0 15,0-2-1-15,0-1-3 0,0 2 0 16,0-2 0-16,0 2 1 0,0-2-1 16,0 3 1-16,0-2 4 0,0-2-2 15,0 4 2-15,0-1-1 0,0-3-3 16,0 3-1-16,0 1-2 0,0-4-1 15,0 3 1-15,0-3-1 0,0 5 2 16,0-5-1-16,0 3 1 0,0-3-2 16,0 4 1-16,0-1-1 0,0 0 3 15,0-3-2-15,0 4 1 0,0-1-1 16,0-4 1-16,0 5 0 0,0-4 0 16,1 3-1-16,-1 0 0 0,0 1 2 15,2-2-3-15,-2 3 3 0,0-6 2 16,1 5 2-16,-1-1 1 0,0-1 4 15,0 0 1-15,0-1-1 0,0 1 2 16,0-1-1-16,0 2 0 0,0-2-1 16,0 2-1-16,0-3 0 0,0 1-2 15,0 1 0-15,0 0-2 0,0-2 0 16,0 1-2-16,0-3 0 0,0 1-2 16,0 3 0-16,0-2-3 0,0-2 2 15,0 0-2-15,0 3 0 0,0-3 1 16,0 0 8-16,0 0 3 0,0 4 7 15,0-4 0-15,0 0 1 0,0 0 2 16,0 0-6-16,0 0-3 0,0 0-4 16,0 0-2-16,0 1-1 0,0-1-1 15,0 0 0-15,0 0 0 0,0 0 1 16,0-1 2-16,0 1 0 0,0 0 2 16,0-4-2-16,0 1-1 0,0 3-3 15,0-2-2-15,0-3 0 0,0 0 0 16,0 1 0-16,0 0-1 0,0-5 2 15,0 5-2-15,-1-1 1 0,1-2-2 16,0-2 0-16,0 2-1 0,0 0 1 16,0-4-1-16,0 3 0 0,0-2 0 15,0 3 1-15,0-4-2 0,0 4 1 16,0-4 1-16,0 2-2 0,0 0 4 16,0 2-1-16,0-4 2 0,0 4-1 15,0-1-1-15,0 4-1 0,0-5 0 16,0 4 2-16,0 0-2 0,-2-3 0 0,2 3 0 15,0 1 1-15,-1-2 0 16,1 1 0-16,0-3 0 0,0 3 0 16,-3 0-1-16,1 0 0 0,2 1 0 15,0 0 0-15,0-1 0 0,0 0 1 16,0 2-1-16,0-2 1 0,0 2-1 16,0-1 0-16,0 1-1 0,0-2 1 15,-2 2 3-15,0 1 6 0,2-1 3 0,0 0 0 16,0 1 4-16,0 0-2 0,-3-1 0 15,3 3-7-15,0-3 0 16,-1 0-5-16,1 3-1 0,-2-2-1 16,2 2 0-16,0-5-1 0,-2 2 0 0,2 1 1 15,0-2-1-15,0 2 1 0,0 0 0 16,-2-1 0-16,2 1 0 0,0 2 4 16,0-3 5-16,0 2-1 15,0 1 5-15,0 0 0 0,0-3-1 16,0 3-3-16,0 0-4 0,0-3-1 0,0 0-4 15,0 3 0-15,0-2 0 0,0 0 0 16,0-1 0-16,0 0 0 0,0 1 0 16,0-1 0-16,0 1 5 0,0-1 3 15,0 0 4-15,0 1 8 16,0 2 5-16,0-4 2 0,0 3 1 0,0-2-4 16,0 3-4-16,0-2-1 0,-3 2-6 15,3 0-5-15,0 0 0 0,0 0-5 16,-1 0-1-16,1 0-2 0,-2 2 0 15,2-2 0-15,0 3-1 0,-2-3 1 16,2 1 0-16,-2 3 0 0,2-2 0 16,0-2 0-16,-2 6 1 0,2-4 0 15,0 3 6-15,-2-2 1 0,0 0 5 16,2 1 4-16,-3 2 4 0,2-3 4 16,-1-2 0-16,0 4-1 0,0-2 0 15,-1 1-5-15,0 0-3 0,3 1-3 16,-4-3-2-16,1 3-4 0,2-2-4 15,-1 0 3-15,1 2-1 0,1 0-3 16,-3-2 4-16,1-1-2 0,2 1-1 16,-2-1 1-16,0 1-3 0,-1 2 1 15,3-3-2-15,0 1 2 0,-1 0 1 16,1-1-1-16,-2 1 0 0,2-3 1 16,0 3-1-16,0-1-2 0,-2-2 4 15,0 3-1-15,2-3 0 0,0 0-2 16,0 2 0-16,0 2-1 0,0-4 0 15,0 0-1-15,0 0 0 0,0 0 1 16,0 0 0-16,0 0 0 0,0 0 0 16,0 0 1-16,0 0 0 0,0 0-1 15,0 0 0-15,0 0 0 0,0 0 0 16,0 0 0-16,0 0 4 0,0 0 9 16,0 0 7-16,0-4 2 0,-3 4 0 15,3-2 3-15,0 2-6 0,-1 0-4 16,1-3-6-16,-2 3-3 0,2-2-4 15,0 2-1-15,-2 0-1 0,2 0-1 16,0 0 0-16,0 0-4 0,0 2 4 16,2-2-2-16,-2 3-19 0,2-1-30 15,-1 2-53-15,-1-4-76 0,0 0-202 16,0 0-183-16,0 0-82 0,0 0-19 16,3-6 24-16,1 1 62 0</inkml:trace>
          <inkml:trace contextRef="#ctx0" brushRef="#br0" timeOffset="-29012.71">316 18 63 0,'0'2'97'0,"0"1"8"0,0 0 12 16,2-1 6-16,-2-2 15 0,-2 0 7 15,2-2 8-15,-2 2-6 0,0-3-5 16,2 0-13-16,0 3-16 0,-1-2-20 15,1 2-21-15,0-3-9 0,0 3-8 16,0-2-1-16,0 2 1 0,0 0 0 16,0-4 5-16,-3 4-2 0,3 0-5 15,0 0-4-15,0 0-7 0,0 4-5 16,0-4-9-16,0 0-7 0,0 0-7 16,0 0-5-16,0 0-3 0,0 0-1 15,0 2 1-15,0-2 9 0,0 3 7 16,3-3 7-16,-3 0 7 0,0 2 1 15,1-2-1-15,-1 0-5 0,0 3-7 16,0-3-6-16,0 3-6 0,0-3-3 16,0 2 0-16,0 1 2 0,0-2 5 15,0 3 3-15,0-2 1 0,0-2 0 16,0 6 0-16,0-4-3 0,0 1-3 16,0 2-1-16,0-2 0 0,0 1 2 15,0 2 1-15,0-2 0 0,0 1 3 16,0 2-3-16,0-3-1 0,0 3-1 15,0-2-4-15,0 1 0 0,0 1-3 16,0 1-2-16,0 0-1 0,0-1 0 16,2 1 0-16,0 0-2 0,-2 1 4 15,0 0 1-15,0-1 0 0,0 2 2 16,0 1 4-16,0-4 1 0,0 3 2 16,0 0 0-16,0-1-1 0,0-3-1 15,2 5-1-15,-2-5-1 0,0 1 1 16,0 0 1-16,0 2-1 0,0-5-4 15,0 4-1-15,2-5 0 0,-2 2-4 16,2 0 0-16,-2 0-2 0,0-2 1 16,0 2 0-16,0 2-3 0,0-1 4 15,0-2-2-15,0 1-1 0,0 0 1 16,0 4 0-16,0-8-1 0,0 5 0 16,0-1 0-16,0-1 0 0,0 5 0 15,0-4-1-15,0 0 2 0,2-2-2 16,-2 2 1-16,1 0 1 0,-1 0-1 15,0-2 0-15,0 2 1 0,0-4 0 16,0 3 1-16,0-2 2 0,0 5 2 16,0-6 4-16,0 4-1 0,0-2 2 15,0 0-3-15,0 1 0 0,0-4-4 16,0 6-2-16,0-4-1 0,0-2-2 16,0 2 0-16,0 1 2 0,0-1-2 15,0-2 1-15,0 0-1 0,0 3 1 16,0-3 1-16,0 0 0 0,0 0 0 15,0 0 0-15,0 0 0 0,0 0 0 16,0 0 1-16,0 0 1 0,0 0 1 16,3 0 0-16,-3 0 0 0,0 0-1 15,0 0-2-15,0 0-2 0,0 2 0 16,0-2 0-16,0 0 0 0,0 2 0 16,2-2 0-16,0 0 0 0,-2 0 0 15,0 0 0-15,0 0 0 0,0 0 2 16,0 0 0-16,0 0 8 0,0-2 5 15,2 0 3-15,-1 2 3 0,-1-3 3 16,3 1-3-16,-1-3-7 0,0 0 0 16,3 2-7-16,-4-1-2 0,2-2-3 15,0 1 1-15,1 0-1 0,-2 0 0 16,-1 0 0-16,4 0-1 0,-1 1 1 16,0-3 0-16,0 0-2 0,-2 1 1 15,2 1-1-15,-1 1 0 0,2-3 0 16,-1 3 0-16,-3-1 0 0,2 2 0 15,1 0 2-15,-2-2-2 0,1 2 2 16,-2-1-2-16,1 4 1 0,-1-3-1 16,2 3 1-16,-3 0-1 0,0 0 2 15,0 0 1-15,0 0-1 0,0 0 0 16,0 0 1-16,0 0-1 0,0 3 0 16,0-3 0-16,0 0 1 0,0 2-2 15,0-2 2-15,0 2-1 0,0-2-1 16,0 0 3-16,0 3-2 0,0-3-2 15,-3 4 2-15,3-4 0 0,0 0-9 16,0 1-22-16,0-1-40 0,-3 0-75 16,2 0-187-16,1 0-151 0,-7 3-74 15,7-3-21-15,0 0 18 0,0 0 61 16</inkml:trace>
        </inkml:traceGroup>
        <inkml:traceGroup>
          <inkml:annotationXML>
            <emma:emma xmlns:emma="http://www.w3.org/2003/04/emma" version="1.0">
              <emma:interpretation id="{71C68770-D70B-4724-AB09-133A67D8B443}" emma:medium="tactile" emma:mode="ink">
                <msink:context xmlns:msink="http://schemas.microsoft.com/ink/2010/main" type="inkWord" rotatedBoundingBox="8664,17095 8779,17097 8770,17696 8655,17694"/>
              </emma:interpretation>
              <emma:one-of disjunction-type="recognition" id="oneOf4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7197.73">1333 38 73 0,'-3'3'101'0,"1"0"4"16,2-1 21-16,-2-2 29 16,2-2 13-16,0 2 5 0,-2 0-3 15,2-3-10-15,0 3-26 0,0-3-39 16,-3 3-26-16,3 0-18 0,0 0-10 15,0 3-9-15,0-3 1 0,0 3-4 16,0-3 3-16,0 2 2 0,0 1 5 16,0-3 6-16,0 2 7 0,0-2 4 15,0 3 2-15,0-3 6 0,0 0-3 16,0 3-3-16,0-3-6 0,0 2-7 16,0 0-4-16,-1-2-5 0,1 3-7 15,0-3-3-15,0 3-6 0,0-3-5 16,0 0-2-16,0 3-3 0,0-3 3 15,0 1 2-15,0 2 3 0,0-3 4 16,0 2 0-16,0 1 3 0,0-1-3 16,1 0-1-16,-1 2-3 0,0-2-1 15,0 1-1-15,0 2-3 0,0-3 1 0,0 1-1 16,0 3 0-16,-1-2-1 0,-1-1 1 16,2 5-1-16,0-3 2 0,0 0-1 15,0 0 0-15,0 0 0 16,0 1-2-16,0 1 0 0,0-2-2 15,0 1-1-15,0-1-1 0,0 0-1 0,0 3 2 16,0-3-1-16,0 3-1 16,0-1 2-16,0 0-1 0,0 1 0 15,0 2 0-15,0-2 3 0,0 0 0 16,2-1 1-16,-2 4 0 0,0-4 2 16,0 2-2-16,0-2-4 0,0 1-2 15,1 0 0-15,-1-1-1 0,0 1-4 16,3-1 0-16,-3-1 0 0,2 0 0 15,0 0-2-15,3 1 0 0,-4-2 2 16,-1 3 2-16,3-1 4 0,-3 2 4 16,0-4 3-16,3 3 3 0,-3 2 3 0,0-5 1 15,0 3-1-15,0-1-3 0,0 1 1 16,0 0-4-16,0-1-3 0,0 1 0 16,-3-3-4-16,3 0 0 0,0 3-2 15,0-3-3-15,0 0 2 0,0-3-1 16,0 4-2-16,0-3 0 0,0 1 3 15,0-1-2-15,0 0 1 16,0-3 2-16,0 2 4 0,0 1-2 16,0-3 1-16,0 0 0 0,0 0 1 15,0 0-3-15,0 0-2 0,0 0 0 0,0 0-2 16,0 0 3-16,0 0 3 0,0 0 2 16,0 0 2-16,0 2 3 0,0-2 2 15,0 0 1-15,0 0 0 16,0 0-2-16,0 0 2 0,0 0-4 15,0 0-2-15,0 0 0 0,-1 0 0 0,1 0-1 16,0-2 0-16,-2 2 1 0,2 0-2 16,0 0 0-16,0-3-1 15,0 1-3-15,0 2-2 0,0-3-3 16,0 0 0-16,0 1-6 0,0-3-13 0,0 2-21 16,0-2-32-16,0 0-43 0,0-4-83 15,0 5-150-15,0-4-132 0,-1 1-54 16,2 0-8-16,-1-4 21 0,2 1 71 15</inkml:trace>
          <inkml:trace contextRef="#ctx0" brushRef="#br0" timeOffset="-24913.11">1318-57 15 0,'0'5'159'0,"-2"0"7"0,2-2 14 16,0 0 12-16,0-1-1 15,0-2-6-15,0 2-14 0,0-2-13 16,0 0-32-16,0 3-26 0,0 1-20 16,0-3-14-16,0-1-9 0,0 0-8 15,0 3-9-15,0-3-8 0,-2 3 2 16,2-3-1-16,0 0 4 0,0 2 9 16,0 1 10-16,0-1 6 0,0 0 3 0,0-2-4 15,0 4-6-15,0-4-7 16,0 2-9-16,0-2-7 0,0 3-5 15,0-3-6-15,0 0-5 0,0 0-4 16,-3 2-4-16,3-2-2 0,0 3-4 16,-1-1 1-16,1-2 2 0,-2 3 1 0,2 0 1 15,-2-3 4-15,0 5 0 16,2-3 4-16,0 1-1 0,-2-1-1 16,2 1 0-16,-2 0 0 0,0-1-1 15,-1 1-3-15,2 2-1 0,-1-3 3 16,-2 4-1-16,4-4 2 0,-4 3-1 15,2-2 0-15,-2 0 1 0,1 1-2 16,3 2-1-16,-3-3-1 0,2-2-1 16,-2 4 0-16,1-2 0 0,0 1 2 15,0-4 2-15,-1 4-2 0,2 1 3 0,-1-3-2 16,0 1-2-16,0-1-1 0,2 1-3 16,-3 0-1-16,3 0 0 0,-3-1 0 15,3 0-2-15,0 1 0 16,-2-3-1-16,0 3 1 0,2-3-1 0,0 2 1 15,0-2 0-15,0 0-1 0,0 0 2 16,0 0 0-16,0 0 3 0,0 0-2 16,0 0 1-16,0 0 0 15,0 0-2-15,0 0-2 0,0 0 1 16,0 0 1-16,0 0-1 0,0 0-1 0,0 0 1 16,0 3 8-16,0-3 3 0,0 0 7 15,-2 0 7-15,2 0 4 0,0 2 3 16,-2-2-2-16,2 3-2 0,-2-3-4 15,2 0-3-15,0 0-4 16,-1 0-1-16,1 0-6 0,0 0-1 0,0 0-6 16,-3 0 2-16,1 0-4 0,2 0-1 15,0 0-2-15,0 0 0 0,0 0-2 16,0 0 1-16,0 0-1 0,0 0 1 16,2 0 0-16,1 0 0 0,-3 0 1 15,0 0-1-15,1 0 2 0,1 0 0 16,0 0 0-16,0 0 0 0,2 0 0 15,-1 0 0-15,0-3 0 0,1 1 2 16,-1-1-2-16,0 1 1 0,1-1 1 16,1 0 0-16,-2-1 0 0,1-2-1 15,0 1 1-15,2 0-1 0,-2 0 0 16,-1-3-1-16,0 3 0 0,1-2-1 16,-2 1 1-16,2 2 0 0,-2-2 1 15,-1 1 1-15,2 0 0 0,-1 2 0 16,-2 1 0-16,2-2-2 0,-2 3 2 15,0 1-2-15,0-3 0 0,0 1 0 16,0-1 0-16,2 0 0 0,-1 3 0 16,-1-2 0-16,0 2 0 0,0-3-2 15,3 1 1-15,-3 2 0 0,0 0 0 16,2-4 0-16,-2 4 1 0,2-1 0 16,-2 1 0-16,0 0 0 0,2 0 0 15,-2-3 0-15,0 3 1 0,0 0-1 16,0 0 1-16,0 0-1 0,0 0 0 15,0 0 0-15,0 0 0 0,0 0 0 16,0 0 0-16,3 0 0 0,-3-3 1 16,0 3 0-16,0 0-1 0,1-2 0 15,-1 2 0-15,0 0 2 0,0-3-1 16,0 3-1-16,0 0 1 0,0 0 0 16,0 0 2-16,0 0 0 0,0 0 3 15,0 0 0-15,0 0-1 0,0 0 2 16,0 0-2-16,0 0-3 0,0 0 0 15,0 0-2-15,0 0 0 0,0 0 0 16,0 0 0-16,0 0 0 0,0 3 2 16,0-3 2-16,0 2-3 0,0 4 5 15,0-5-2-15,0 3 1 0,0 1 0 16,0 0-2-16,0 0 2 0,0 3-1 16,0-6 0-16,0 6 1 0,0-3-2 15,-1 1-1-15,1 1 2 0,0-1-2 16,0 3-1-16,0-5 2 0,0 5-2 15,0-2 1-15,0 4-1 0,0-3 0 16,0-1 2-16,0 1-3 0,0 0 1 16,-3-3 0-16,3 5 0 0,-2-2 1 15,2 0-1-15,0-3 0 0,0 3-1 16,0-3 1-16,0 3-1 0,0-4 1 16,0 1-1-16,0 3 0 0,0-3 0 15,0 3 0-15,0-2 0 0,0-2 0 16,0 4 1-16,0-3-1 0,0 1 2 15,0-2-1-15,0-1 0 0,0 2-1 16,0-3-1-16,2 4 0 0,-2-3 1 16,0-1 0-16,0 3 0 0,3 0 1 15,-3-2 0-15,0-2 0 0,0 6 1 16,0-5-2-16,0 3 1 0,1-2 0 16,-1 2 1-16,0 0 2 0,0-1 6 15,0 1 2-15,0 0 3 0,0-2 0 16,0 4 2-16,0 0-2 0,0-6-2 15,0 7-1-15,0-3 1 0,0-3 0 16,0 5-1-16,0-3-3 0,0 1 2 16,0 1-4-16,0-1 1 0,0 0-4 15,0-1 2-15,0 0-1 0,0 1 1 16,0-4 2-16,0 5 3 0,0-3 2 16,0 2 1-16,0-2 0 0,0-1-1 15,0 4-1-15,0-4-3 0,0 0-4 16,0 4 0-16,0-4-1 0,0 3 2 15,-1-3-4-15,1 3 1 0,0-3 1 16,0 4 0-16,0-3 0 0,0 2 0 16,0-3-1-16,0 4 1 0,0-1-2 15,0 0 0-15,0 0 0 0,0-2-1 16,0 2-1-16,0 0 0 0,0-3 0 16,0-2 0-16,0 6 0 0,0-6 0 15,0 2 0-15,0 1 2 0,0-3-2 16,0 3 2-16,0-3-2 0,0 0 1 15,0 2 0-15,0-2-1 0,0 3 0 16,1-3 0-16,-1 2 0 0,0-2 0 16,0 2 1-16,0-2-1 0,0 0 1 15,0 0 1-15,0 0 1 0,0 0-1 16,0 0 3-16,0 0-2 0,0 0 0 16,0 0 0-16,0 0 0 0,0 0 1 15,0 0 3-15,0 0 3 0,0 0 2 16,0 0 5-16,0 0 0 0,0 0 0 15,0 0-5-15,0 0 0 0,0 0-4 16,0 0-2-16,0 0-2 0,0-2 0 16,0 2-1-16,0-2-2 0,0 2-1 15,0 0 0-15,0 0-1 0,0 0 0 16,0-3-1-16,0 3 2 0,0 0 0 16,0 0 0-16,0 0 0 0,0 0 3 15,0 0 0-15,0 0-6 0,0 0-15 16,0 0-30-16,0 0-41 0,-1-2-68 15,1 2-170-15,0 0-185 0,0 0-86 16,0 0-26-16,0 0 12 0,0 0 52 16,0 0 161-16</inkml:trace>
        </inkml:traceGroup>
        <inkml:traceGroup>
          <inkml:annotationXML>
            <emma:emma xmlns:emma="http://www.w3.org/2003/04/emma" version="1.0">
              <emma:interpretation id="{CA81786B-46B1-4409-B7DF-100360320F4F}" emma:medium="tactile" emma:mode="ink">
                <msink:context xmlns:msink="http://schemas.microsoft.com/ink/2010/main" type="inkWord" rotatedBoundingBox="9582,17136 9679,17138 9671,17681 9574,17680"/>
              </emma:interpretation>
              <emma:one-of disjunction-type="recognition" id="oneOf5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8947.64">2188 20 40 0,'0'0'57'0,"0"0"-1"16,0 0 3-16,0 0 1 0,2 3 11 15,-2-3 10-15,0 3 12 0,2-1 6 16,-2-2 6-16,0-2-6 16,-2 2-14-16,2-3-18 0,0 0-17 15,0 1-8-15,0 2-6 0,0 0 4 16,0-3 11-16,0 3 13 0,0 0 4 15,0 0 1-15,0 0-3 0,0 0-6 16,0 0-9-16,0 0-6 0,0 0-3 16,0 0-1-16,0 0 2 0,0 0 4 15,0 0 1-15,0 0 0 0,0 0-1 16,0 3-7-16,0-3-5 0,0 0-9 16,0 0-6-16,0 0-7 0,0 0-6 15,0 0-1-15,0 0-4 0,0 0 3 16,0 2 2-16,0-2 8 0,0 0 4 15,0 3 5-15,0-3 4 0,0 0 3 16,0 0-1-16,0 3-5 0,0-3-5 16,0 0 0-16,0 0-6 0,0 0-2 15,0 0-1-15,0 0-2 0,0 0-3 16,0 0 0-16,2 0-3 0,-2 2-3 16,0-2 2-16,0 3-1 0,0-3 1 15,3 0 2-15,-3 1 2 0,0 3 5 0,0-2 1 16,0-2 6-16,0 6 1 15,0-4 1-15,0 1 1 0,0-1-2 16,0 4-3-16,0-2-4 0,0 2-2 16,1-3-3-16,-1 1 0 0,0 1-1 15,0-1-3-15,0 5 0 0,0-4-1 0,2 0-1 16,-2 3-1-16,0-3 2 16,1 3 2-16,-1-3 0 0,0 2 3 15,0 1 0-15,0-2 0 0,0 5 2 16,0-4-2-16,0 0 1 0,0 4 0 15,0-1 1-15,0-3 2 0,0 3 4 0,0-1 2 16,0 4 0-16,0-4 0 0,0-1-3 16,0-1 1-16,0 1 0 0,0-1 0 15,3 2 2-15,-3-2 3 16,0 0 3-16,2 2-1 0,-2-4 0 16,2 0-2-16,-2 3 1 0,0-6-5 0,0 5 1 15,2-2-4-15,-2 1-1 0,1-2-1 16,-1 4-3-16,0-2-2 15,0-1 0-15,0-1-2 0,3 3-2 16,-3 0-1-16,0-2 0 0,2-2 1 16,-2 2-2-16,2 0 0 0,-2 0 1 0,0 3-1 15,2-7 0-15,-2 5 2 16,1 1-1-16,-1-3 1 0,0 1-2 16,3 0 3-16,-3-3 1 0,0 4 3 15,0-4 2-15,0 3 2 0,0-3 0 16,0 3 0-16,2-3 1 0,-2 4-5 0,2-3 0 15,-2 2-1-15,0-3-2 0,0 4 2 16,0-3-3-16,0-1 4 0,0-2 3 16,0 2 2-16,0 1 3 0,0-3 2 15,0 0 4-15,0 3 1 16,0-3-4-16,0 0-1 0,0 0-4 0,0 0-2 16,0 0-3-16,0 0-3 0,0-3-2 15,0 3-2-15,-2 0 0 16,0-3-1-16,2 1 0 0,0 2 0 15,0-2 0-15,-3-1 0 0,3 3 0 16,0-6 0-16,0 4 0 0,-1-1 2 0,1 1-2 16,0-3 0-16,0 1-2 0,0 0 4 15,0-1-4-15,0 0 4 0,0-3-2 16,0 4 0-16,0-4-2 16,0 0 2-16,0-2 0 0,0 2-1 15,0 3 0-15,0-5 1 0,0 2 1 0,0-2-1 16,0 2 0-16,0 0 0 0,1 4 1 15,-1-7-1-15,0 3 0 0,0-2 3 16,0 3-1-16,0-4-1 0,0 4 0 16,0-4 1-16,0 4 0 0,0-2-1 15,0 0-1-15,0 2 0 0,0-2 1 16,0 1-1-16,-1 2 0 0,1-3 1 16,0 4 0-16,0-3-1 0,0 1 0 15,0 1 0-15,0 2 0 16,0-1 0-16,1 0-1 0,-1-3 0 0,0 3 1 15,3 0-1-15,-3-1 1 0,0 1 0 16,0-2 1-16,0 1 0 0,0 1-1 16,0 0-1-16,0 0 1 0,0 0 0 15,0-3 0-15,0 3 0 16,0 0 0-16,0-1 1 0,0 4 0 0,0-3-1 16,0 0-1-16,0 1 1 0,0 2 0 15,0 0 0-15,0-3-2 0,0 2 2 16,0 2 0-16,0-2 0 0,0 0 0 15,0 0 0-15,0 3 0 0,0-2 2 16,0 0 0-16,0-1-2 0,0 3 2 16,0-3-1-16,0 1-1 0,0 2 0 15,0-3 0-15,0 1 0 0,0 2 0 16,0 0 0-16,0-3 0 0,0 3-3 16,0-3 3-16,0 3 0 0,0 0 0 15,0 0 0-15,0-2 0 0,0 2 0 16,0 0 0-16,0-4 0 0,0 4 7 15,0-1 3-15,0 1 6 0,0 0 5 16,0 0 1-16,0 0 1 0,-3 0-6 16,3 0-4-16,-1 1-2 0,-1 3-4 15,0-4-3-15,0 2 2 0,2-2-2 16,-3 6-1-16,3-4 0 0,-3 1 1 16,3-1-2-16,-2 1 0 0,0 0-1 15,2 1 1-15,-3 2-2 0,2-3 1 16,1 1-1-16,-2 3 1 0,1-1-1 15,1-1 2-15,-3 0 0 0,1 0-1 16,2 3 0-16,-2-3 0 0,0 0 0 16,-1 0 2-16,3 1-3 0,-3-2 8 15,3 2 4-15,-4-4 0 0,4 4 4 16,-3-1 1-16,2-3 0 0,-1 2-6 16,0 0-4-16,0-1-1 0,2-1-4 15,-2 1 1-15,0-1-1 0,0 1-2 16,2-1 0-16,-1 2 1 0,-2-2-1 15,1 0-1-15,2 1 1 0,-2-3 0 16,0 2 0-16,2 1 0 0,0-3 1 16,0 3 2-16,-3-3 0 0,3 1-2 15,0-1 0-15,0 3 1 0,0-3-2 16,0 0 0-16,0 0-2 0,0 0 1 16,0 0 0-16,0 0 0 0,0 0-1 15,0-3 2-15,0 3 0 0,3-1 0 16,-3 1 0-16,0-3 0 0,2 0 0 15,0 1 2-15,0 2-2 0,1-3 1 16,-3 1 0-16,0-4-1 0,1 4 1 16,-1-1 2-16,0-2-1 0,0 3-2 15,2-4 3-15,0 5-1 0,-2-5-1 16,0 3 0-16,0-2-1 0,0 2-1 16,0 1 1-16,0-1 0 0,0 0-2 15,0 1-1-15,2-3 2 0,-2 5 1 16,2-5 0-16,0 0 0 0,-2 2-2 0,3-2 2 15,0 0 0-15,-1-1 0 16,0 1 0-16,1-2 0 0,0 1 2 16,1-1-2-16,1 0 0 0,-4-1 0 15,1 0 0-15,-1 1 0 0,2 1 0 16,1 0 0-16,-4 2 1 0,2-1 1 16,-1 2-2-16,-1-2 1 0,0 3 1 15,3-2-1-15,-3 3-1 0,0-2 0 16,2 0 0-16,-2 1 0 0,0-1 0 15,0 1-1-15,0 2 0 0,0-3 0 16,2 1 0-16,-2 2-2 0,0-4 3 16,0 4 0-16,0 0 0 0,0-2-2 15,2 2 2-15,-2 0 0 0,0 0-3 16,1 0 2-16,-1 0 1 0,0 2 0 16,3-2 1-16,-3 4-1 0,0-4 2 15,0 5-1-15,0-5-1 0,2 2 2 16,0 1-2-16,-2-1 0 0,0 1 0 15,0 0 0-15,0-2 1 0,2 3-1 16,-2 1 2-16,0-3-2 0,0 4 0 16,0 0 3-16,0 0-2 0,0 0-1 15,0 1 0-15,0-1 0 0,0 1 0 0,0 0 0 16,0 1 0-16,0 0 0 0,0-1 2 16,0-2 0-16,0 4-1 15,0-2-1-15,0-2 0 0,0 3 0 0,0-1 0 16,0-1 0-16,0 2 1 0,2-3-1 15,-2 2 0-15,0-1 1 0,2 1 1 16,-2-2-1-16,0 3 0 0,0-3 1 16,2 1-2-16,-2-2 1 0,0 1-1 15,0 3 0-15,0-3 0 0,0 0 0 16,0 0 1-16,0 0 0 0,0 0-1 16,0 1 3-16,0-1-2 0,-2 2-1 15,2-1 0-15,0-1 0 0,0 3 0 16,0-3 0-16,0 2 0 15,0-1 0-15,0 2 1 0,0-4-1 0,0 2-1 16,2-1 0-16,-2 2 0 0,0-5 1 16,1 3-2-16,-1 0 2 0,0 1 0 15,0-2 0-15,3 3 0 0,-3-6 0 16,0 5 0-16,0-1 2 0,0-1-2 16,0 3 0-16,0-3-2 0,0 1 2 15,-3 1 0-15,3 1-1 0,0-4 1 16,0 5 0-16,0-3 0 0,0-4 0 15,0 5-1-15,0 1 1 0,0-3 0 16,0 1-1-16,0 0 1 0,0-3-1 16,0 4 1-16,0-4 0 0,0 3 0 15,0-3 1-15,0 1 0 0,0-1-1 16,0 0 0-16,0 2 1 0,3 1 0 16,-3-3-1-16,0 3 2 0,0-2-2 15,0 0 1-15,0 0 0 16,0-1-1-16,0-2 0 0,0 2 0 0,0-2 0 15,0 3-1-15,2-3 1 0,-2 0 0 16,0 0 1-16,0 0 0 0,0 0 0 16,0 0 5-16,0 0 3 0,0 0 9 15,0 0 2-15,0 0 6 16,0 0 3-16,0 0 0 0,0 3-3 0,0-3-4 16,0 0-4-16,0 0-5 0,-2 0-3 15,2 0-3-15,0 2-1 0,0-2-3 16,0 3-1-16,0-3-2 0,0 0 0 15,0 0 2-15,0 2-2 0,0-2-2 16,0 3 2-16,0-3 0 0,0 0 0 16,0 0 0-16,0 0 0 0,0 0 0 15,0 0 5-15,0 0 0 0,0 0 2 16,0 0 1-16,0 0 1 0,-3 0 3 16,3 0-2-16,0 0-3 0,0 0 0 15,0 0 0-15,0 0-4 0,0 0 1 16,0 0-3-16,0 0 3 0,0 0-2 15,0 0-1-15,0 0 1 0,0 0 1 16,0 0-2-16,0 0 2 0,0 0-1 16,0 0-1-16,0 0 0 0,0 0-1 15,0 0 0-15,0 0 0 0,0 0 0 16,-1 0-13-16,1 0-22 0,-2 0-36 16,0 0-41-16,-2 0-73 0,0 0-168 15,-2 0-159-15,-1 0-79 0,4 3-21 16,-4-1 16-16,4 0 54 0,-3 6 161 15</inkml:trace>
        </inkml:traceGroup>
      </inkml:traceGroup>
    </inkml:traceGroup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1:18.8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26C34D8-A1A0-41AF-A400-6F37B9CC7BF0}" emma:medium="tactile" emma:mode="ink">
          <msink:context xmlns:msink="http://schemas.microsoft.com/ink/2010/main" type="writingRegion" rotatedBoundingBox="8872,5486 21763,5113 21846,7970 8955,8343"/>
        </emma:interpretation>
      </emma:emma>
    </inkml:annotationXML>
    <inkml:traceGroup>
      <inkml:annotationXML>
        <emma:emma xmlns:emma="http://www.w3.org/2003/04/emma" version="1.0">
          <emma:interpretation id="{2A2FCB35-9C37-4068-8959-1FF35E879173}" emma:medium="tactile" emma:mode="ink">
            <msink:context xmlns:msink="http://schemas.microsoft.com/ink/2010/main" type="paragraph" rotatedBoundingBox="8872,5486 21763,5113 21810,6736 8919,71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716A43-7198-4BF1-BCFC-94475016DC57}" emma:medium="tactile" emma:mode="ink">
              <msink:context xmlns:msink="http://schemas.microsoft.com/ink/2010/main" type="line" rotatedBoundingBox="8872,5486 21763,5113 21810,6736 8919,7109"/>
            </emma:interpretation>
          </emma:emma>
        </inkml:annotationXML>
        <inkml:traceGroup>
          <inkml:annotationXML>
            <emma:emma xmlns:emma="http://www.w3.org/2003/04/emma" version="1.0">
              <emma:interpretation id="{D1D58018-0C32-4B85-9496-ED4A9A62AADA}" emma:medium="tactile" emma:mode="ink">
                <msink:context xmlns:msink="http://schemas.microsoft.com/ink/2010/main" type="inkWord" rotatedBoundingBox="8880,5778 11389,5705 11427,7036 8919,71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674 508 322 0,'0'0'375'0,"2"0"20"0,-2 0-17 16,1 2-44-16,-1-2-92 0,3 0-64 15,-1 3-41-15,2-3-25 0,-1 2-17 16,0-2-16-16,1 3-11 0,0-3-4 16,2 0-7-1,-2 3-3-15,2-3-6 0,-2 0-8 16,2 0-8-16,0 0-9 0,0-3 0 0,0 3-1 16,-1-3-1-16,2 1 0 0,-1-1-1 15,-3-3-2-15,4 2-5 16,-1-4-5-16,3 1-2 0,-6 0-5 15,1-1 2-15,2-3-3 0,-2 1 0 0,-2 4 2 16,0-7-2-16,-2 4 4 0,0 2 4 0,-2-2 4 16,0 4 7-16,-2-2 4 0,2 1 2 15,-5 1 4-15,4 3-4 0,-3-1-4 16,-1 1-2-16,0 2-1 0,-1-3 0 16,0 3 1-16,0 3 1 0,0-3 2 15,0 2-1-15,0 3-4 0,0 0-1 16,-1-1-3-16,2 3-1 0,1 0-1 0,-2-1 2 15,2 4 0-15,-3-2 2 0,6-1 0 16,-3 6-1-16,2-3 0 0,-2 1 5 16,4 4-1-16,-3-3 4 0,4 4 5 15,-1-2 6-15,2 5 2 0,0-3 5 16,0 1 0-16,0-1-1 0,3 2-1 16,0-3-3-1,1 0-3-15,2 1-1 0,0-3-2 16,1-3-1-16,2 0-5 0,-1-1-2 15,2-2-6-15,2-2-2 0,-2-2-5 16,2-2-1-16,-2 3-2 0,0-4-2 16,0 3-3-16,-3-3-27 0,0 0-52 15,-1 2-82-15,-6-2-225 0,0 0-182 16,-3 5-96-16,3-5-24 0,-1 3 24 0,1-3 68 16</inkml:trace>
          <inkml:trace contextRef="#ctx0" brushRef="#br0" timeOffset="-917.58">230 14 111 0,'0'-3'265'0,"0"3"17"0,0 0-4 15,0-2-23-15,0 2-42 0,0-2-60 16,0 2-54-16,0 0-43 0,0 0-25 16,0 0-14-16,2 0 0 0,-2 0 6 15,1 0 14-15,-1-4 14 0,0 4 14 16,0 0 12-16,0-3 1 0,0 3-3 0,0 0-8 15,0 0-8-15,0 0-7 0,0 0-8 16,0 0-6-16,0 0-5 0,0 0-3 16,0 0-2-16,3 0 0 0,-3 0-3 15,0 3 1-15,0-3 0 0,0 0-4 16,-3 4 3-16,3-2-2 0,0 0-1 16,-1 1 1-1,-1-1 2-15,2 5 1 0,-2 0 3 16,0 0 1-16,-1-2 1 0,2 5 2 0,-1-2 0 15,0 1-2-15,-2 4-4 0,0-4-2 16,1 4-1-16,0 2-5 0,-1 0-6 16,-2 0 1-16,2 1-1 0,-2 2 1 15,2 3 0-15,-5-1 0 16,4-2-1-16,-3 5 4 0,2-3-1 0,-4 6-2 0,3-4 0 16,-3 5-2-16,3-5 2 0,-2 3-8 15,-1 2 0-15,3-4-2 0,0 2-2 16,-5 1-1-16,5-3 0 0,1-2-1 15,0-1 0-15,-1 1 0 0,2-3 0 16,0-3 3-16,2 2 3 0,-4-4 4 16,4 0 1-16,2 0 1 0,-4-3 2 0,1-1-2 15,1-2-2-15,2 1 3 0,-1-3 3 16,0-2 7-16,0-1 8 0,2 2 4 16,-3-3 7-16,3 2 2 0,0-3 1 15,-1 2 0-15,1-2-3 0,0 0-4 16,0 0-2-16,0 0-5 0,0 0-6 15,0 0-6 1,0 0-2-16,0 0-4 0,0 0-3 0,0 0-3 16,0 0-4-16,0 3-2 15,0-3-1-15,0 0-1 0,0 0 0 16,0 0-1-16,1-3-2 0,-1 3 3 16,3 0 0-16,1 0 1 0,-1-2 0 15,2-1 0-15,2 2 1 0,-4-3 0 16,1 4 1-16,3-2 0 0,0 2 0 0,-1-3 0 0,2 3 1 15,0-4 0-15,2 4 1 16,2 0-1-16,-1-1 1 0,2 1-1 0,0 1 1 16,4-1 2-16,-3 4-1 0,1-1 1 15,1-1 1-15,3 2 1 0,-2-3 2 16,5 2-1-16,-8-1 3 16,7 1-3-16,-3-2 2 15,-2 3-4-15,1-4-1 0,-1 2 0 16,1 0-2-16,-3-2 0 0,0 0-2 15,-1 0 0-15,-2 0-1 0,-1-2 1 16,-4 2-1-16,2 0-1 0,-3 0 0 16,0 0 3-16,-1 0 0 0,-3-2 3 15,2 2 9-15,-1 0 5 0,0 0 3 16,-2 0 1-16,0 0 1 0,0 0-4 0,0 0-6 16,0 0-6-16,0 0-3 0,-2 0-3 15,0 0-2-15,2 0-2 0,-3 2-3 16,3-2-19-16,-1 2-33 0,-1 2-50 15,0-4-73-15,-3 1-186 0,5-1-187 16,0 0-85-16,0 0-22 0,0 0 22 16,0 0 58-16,0 0 176 0</inkml:trace>
          <inkml:trace contextRef="#ctx0" brushRef="#br0" timeOffset="1080.68">1173 752 287 0,'-1'0'483'0,"-1"1"59"0,1 2 42 15,-4 0-27-15,1-1-171 0,-2 3-113 16,-1 4-70-16,0 0-45 0,-2 5-27 16,-1-2-21-16,-1 6-15 0,-4 0-4 15,0 8-1-15,-3-1 0 0,-2 6 0 16,-2 0-11-16,-1 2-12 0,0 2-12 0,0 4-14 16,4-3-15-16,-1 2-12 0,4-4-7 15,5-1-5-15,-1-5-18 0,5 0-41 16,4-5-72-16,2-8-103 0,1-4-222 15,4-9-168-15,3-4-75 0,5-2-7 16,2-9 45-16,5-1 88 0</inkml:trace>
          <inkml:trace contextRef="#ctx0" brushRef="#br0" timeOffset="833.36">1121 541 1 0,'-1'0'356'16,"-1"3"61"-16,-2-1 40 0,1-2-13 15,0 3-48-15,2 0-109 0,-4-1-79 16,3 0-51-16,0 4-32 0,-2-1-21 15,2 0-15-15,-2 0-11 0,1 1-9 16,3 1-7-16,-1 1-2 0,1 0-7 16,-2 2-5-1,2-3-5-15,2 3-1 0,-1 3-4 16,2-3-2-16,1 1-1 0,2 0-6 16,-2 1-4-16,4-1-6 0,0-4-7 15,2 2-3-15,2-2-4 0,-2-1-3 16,4-5 1-16,-2-1-1 0,2-5-1 15,-2 0 1-15,0-5-1 0,0-3-1 16,0-3 2-16,-2-2-1 0,0-3 0 0,-1 1 2 16,-6-2 0-16,-2 0 2 0,-1 2 5 15,-3 1 13-15,-3 0 11 0,-4 2 13 16,-2 8 15-16,-2 2 8 0,-3 4-1 0,1 3-6 16,-4 3-12-16,4 4-15 15,1 2-12-15,1 5-13 0,2 1-12 16,4 1-35-16,2 2-50 15,-1 0-62-15,4-2-96 0,1-1-190 16,2 2-155-16,2-4-55 0,1 2 2 16,6-2 39-16,-2 0 80 0</inkml:trace>
          <inkml:trace contextRef="#ctx0" brushRef="#br0" timeOffset="2021.61">1486 443 248 0,'3'-7'458'16,"-3"7"45"-16,1-2 30 0,1-2-32 15,-1 4-168-15,2-1-115 0,3-2-67 16,-2-2-38-16,3 5-25 16,0-3-22-16,-1 1-19 15,4 0-13-15,0 2-2 0,-1 0 3 16,1 4-2-16,3-1-2 0,-3 5 1 16,0-1-3-16,2 4-9 0,-4-1-7 15,1 3-6-15,0-1 7 0,-3 3 8 16,1 1 6-16,-3 2 3 0,1-3 2 15,-1 3 3-15,0-3-8 0,0 4-12 16,-4-1-6-16,3-4-4 0,-3 2-4 0,3-3 1 16,-3 0-3-16,2-3 0 0,-2-2 0 15,2-3 0-15,-2 3 0 0,0-6 0 16,2 1 1-16,-2-3 2 0,2 0-2 16,-2-3 1-16,-2 1 0 0,0-3 1 15,0 2-1-15,-3 0 0 0,2-2-1 16,-5 0 1-16,-1 3-2 15,0 0 0-15,-1-4 0 16,0 3 1-16,-3-2 0 0,2 2 1 16,-2 3-1-16,0-2 0 0,-1-1 7 15,2 3 8-15,0 3 6 0,0-1 4 16,1 4 4-16,4-1 2 0,-3 3-2 0,4-1-7 16,0 4-2-16,2-1-5 0,1-1-3 15,2 5-3-15,2-5-3 0,2 3-1 0,3-3 0 16,0-4 10-16,2 4 3 0,2-5 1 15,4-1 1-15,-2-1-1 0,3-2-3 16,-2 0-8-16,1-2-3 0,2-3 0 16,-2 3-4-16,-2-5 2 0,0 3-26 15,-2-1-52-15,-2-1-74 0,-2 5-192 16,0-5-202 0,-2 0-108-16,-2 2-33 0,0 2 21 15,1-1 57-15,0-2 186 0</inkml:trace>
          <inkml:trace contextRef="#ctx0" brushRef="#br0" timeOffset="2792.61">1826 443 7 0,'0'1'345'0,"0"4"63"16,0-2 43-16,0 7-20 0,0-2-57 15,0 2-104-15,0 2-66 0,0 0-41 16,2 5-25-16,0-2-14 15,-2 3-11-15,0 3-10 0,0-1-9 16,2 1-9-16,-1-1-10 0,-1 0-7 16,0 2-10-16,0-5-8 15,3 1-11-15,-3 0-7 0,2-5-11 0,0-1-5 16,-2-2-7-16,2-1-3 0,0-5 2 16,0-4-3-16,1 0-2 0,4-8 1 15,-4 1-1-15,6-5-1 0,-2-6 0 0,0-3-1 16,3 0-1-16,-2-2 0 0,2 0 0 15,0-3 0-15,0 4 0 0,0 1 0 16,0 0 0-16,-3 6 0 0,0 0 0 16,1 2 0-16,-2 4 0 0,-1 2 0 15,0 2 0-15,0 1 7 0,-2 4 6 16,3 0 3 0,-2 4 4-16,-1-1 5 0,0 5 4 15,1-1-4-15,-1 4 0 0,0 1 6 16,1 4 1-16,-2-1 4 0,1 0 7 15,-3 1 2-15,1 0-4 0,-1-1-2 16,3-3-6-16,-3-1-9 0,0-1-10 16,3-5-4-16,-1 0-3 0,0 0-4 15,1-5 1-15,2-5-2 0,3 0 0 0,0-4 0 16,0-5 0-16,4-1-2 0,-1-3 1 16,2 0-1-16,1 0 0 0,-5 2 0 0,4 1 0 15,1 1 0-15,-5 5 0 0,1 1-1 16,2 1 1-16,-5 4 0 15,3 3 0-15,-3 4 1 0,0 7 4 16,-1 0 7-16,-3 4 5 16,4 3 5-16,-5 0 4 0,-1 3-1 15,2-3 0-15,-3 4-10 0,0-1-3 16,0-2-5-16,0-2-6 0,0-1-14 16,0-3-41-16,0-6-69 0,0-2-99 15,-3-2-213-15,3-3-176 0,3-5-77 16,1-5-8-16,2-1 40 0,2-4 87 15</inkml:trace>
          <inkml:trace contextRef="#ctx0" brushRef="#br0" timeOffset="2955.38">2417 527 150 0,'5'14'470'0,"-3"-1"59"0,-2 0 39 15,0 3 22-15,0 2-198 0,0-3-160 0,0-1-94 16,0 2-79-16,-2-3-84 0,2-3-178 15,-2-1-192-15,2-9-104 0,0 0-51 16,0 0-12-16,2-9 39 0</inkml:trace>
          <inkml:trace contextRef="#ctx0" brushRef="#br0" timeOffset="3086.76">2494 183 308 0,'0'-21'511'0,"-2"6"40"15,2 2 2-15,-4 8-75 0,2 2-441 16,2 3-298-16,-7 0-159 0,4 5-84 16,2 3-24-16,-2-2 33 15</inkml:trace>
        </inkml:traceGroup>
        <inkml:traceGroup>
          <inkml:annotationXML>
            <emma:emma xmlns:emma="http://www.w3.org/2003/04/emma" version="1.0">
              <emma:interpretation id="{30B4899B-10C6-4807-A339-1CB409FD91E7}" emma:medium="tactile" emma:mode="ink">
                <msink:context xmlns:msink="http://schemas.microsoft.com/ink/2010/main" type="inkWord" rotatedBoundingBox="12148,5880 12546,5868 12565,6502 12166,651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852.43">3374 430 167 0,'2'-4'309'0,"-2"4"18"0,0-2-5 15,0 2-23-15,1-3-47 0,-1 3-64 16,0 0-50-16,3 0-32 0,-3 0-21 16,0 0-11-16,0 0-12 0,0 3-7 0,0-3-7 15,0 0-9-15,2 0-4 0,-2 0-8 16,0 2-8-16,2-2 2 0,-2 0 1 16,0 0 2-16,2 0 5 0,-1 0 5 15,-1 0 5-15,3 0 0 0,-1 0 1 16,0 0-4-16,-2 0 3 0,2 3-1 15,1-3 3 1,-2 1-4-16,3-1-3 0,0 4-3 16,-2-2-8-16,4-2-6 0,-2 7-6 15,-1-3-4-15,4-2-5 0,-1 6 3 16,0-3-3-16,-2 0 0 0,2 3 1 16,0-1 3-16,-2 1 7 0,2 2 3 15,-2 0 0-15,-1-2 3 0,2 5-2 16,-1-3-3-16,-3 3-6 0,2 0-4 0,-1-1 2 15,0 2 1-15,-4-3 6 0,0 1 1 0,-1 0 2 16,0 1-1-16,-1 1 1 0,-2-2-5 16,2-1-5-16,-2 3-2 0,0-3-1 15,-2-1-1-15,-1-2-1 0,0 1 2 16,-1-5-3-16,0-2 2 16,0 1-1-16,0-3-1 0,-3-3 2 0,4-2 0 0,-5 0 0 31,4-4-1-31,-2 0 2 0,2-4 0 0,-2 0 0 0,1 0-2 0,4 0 1 15,-1 0 0-15,0 0 1 0,2 1-3 16,2 0 0-16,0-1 0 0,2-1 0 16,2 2 0-16,2-3-3 0,2 3 3 15,0-5-2 1,4 4 2-16,0-5-2 0,4 4 1 16,0-5 1-16,2 3 1 0,2-3 1 15,-2 0-2-15,4-2 2 0,0 1-2 16,0 3 2-16,0-4-2 0,2 3 0 15,-2-2-2-15,0 3 0 0,0-2 2 16,0-1 0-16,-2 2-2 0,0 2 1 16,-3 1 1-16,0 2 0 0,-3 3 0 0,0-1 0 0,-2 4 8 15,-3-1 3-15,2 0 7 0,-4 2 3 16,2 2 3-16,-1 1 2 16,-2-2-6-16,0 3-6 0,1 0-6 15,-3-1-1-15,3 3-7 0,-1-3 1 0,0 3 1 16,-2 0-1-16,2 0 1 0,-1 3-2 15,-1-3 1 1,0 3-12-16,0-1-22 16,0 3-38-16,-1 0-66 0,-3-2-189 0,-1 2-158 15,2 0-72-15,-1 0-23 0,0 6 13 16,-1-4 53-16</inkml:trace>
        </inkml:traceGroup>
        <inkml:traceGroup>
          <inkml:annotationXML>
            <emma:emma xmlns:emma="http://www.w3.org/2003/04/emma" version="1.0">
              <emma:interpretation id="{83ACC029-B7A0-45FB-825A-2ADF6297D49D}" emma:medium="tactile" emma:mode="ink">
                <msink:context xmlns:msink="http://schemas.microsoft.com/ink/2010/main" type="inkWord" rotatedBoundingBox="13669,5750 14705,5720 14726,6445 13690,647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3247.19">5182 285 358 0,'4'3'429'0,"-2"3"42"15,-1 1-1-15,4 0-77 0,-3 2-135 0,1 0-85 16,0 5-52-16,1-2-37 0,-2 5-20 15,-1 1-14-15,4 0-5 0,-3 3 0 16,2 2 1-16,-2-2 1 16,-2-1 3-16,0 0 1 0,2-3-7 0,-2 2-4 15,1-6-10-15,-1 0-10 0,0-6-5 16,0 2-4 0,3-4-2-16,-3-3-4 0,2-4 0 15,0-3 0-15,1-4-1 0,0 2-2 16,1-9-2-16,2 1 0 0,0 0 0 15,0-1 0-15,0 1 0 0,2 0 2 16,-2 1-2-16,1-3 2 0,0 7-2 16,1-3-13-16,-3 5-31 0,2-3-55 15,-1 7-139-15,0-1-184 0,-2 2-98 0,2 1-38 16,0 2 1-16,1-2 39 0</inkml:trace>
          <inkml:trace contextRef="#ctx0" brushRef="#br0" timeOffset="14119.06">5496 430 330 0,'0'4'437'0,"0"-2"42"0,0 5 3 16,-3-6-61-16,3 4-134 0,-1-1-95 16,1 2-60-16,-2 1-33 0,2-3-20 15,0 1-9-15,-2 0-7 0,2 3-2 0,0 1 0 16,2-2-2-16,-2 4 0 0,3 1-5 16,0 2-2-16,-1-3-5 0,2-1-6 15,2 0-6-15,0 3-5 0,-1-5-10 16,5 0-5-16,-3-1-7 0,1-2-2 15,0-2 1-15,2-3-1 0,-4-3-1 16,4 1-1 0,-4-5 2-16,1-2-1 0,2-1-3 0,-3-3 2 15,0-3-2-15,-1 0-1 0,-2-6-1 16,-1 1 0-16,0 2 0 0,-4-6-8 16,0 8-11-16,-2-5-12 15,-2 3-15-15,0 1-9 0,-2 1-6 16,0 4 0-16,0-1 6 0,-1 7 3 0,5 2 1 15,-5 1 0-15,3 6 1 0,-1 3-2 0,4 0 8 16,-1 8 7-16,0 0 12 0,2 1 9 16,-1 4 7-16,3 0 13 0,-1 3 15 15,2 2 18-15,-1-2 21 0,3 1 23 16,1 1 26-16,2 3 21 0,2-3 20 16,0-2 21-16,2 0 24 0,3-1 27 15,4-3 26-15,-1-4 30 0,4-2 51 0,2-4 26 16,-2-3-10-16,4-4-33 0,-2-9-40 15,0 1-55-15,-2-4-81 0,-2-1-70 16,-2-3-98-16,-4 4-135 0,-2-1-173 16,-8 1-327-16,-2 1-247 0,-6 6-122 15,-2-3-6-15,-6 5 80 0,-3 1 144 16,-2 2 313 0</inkml:trace>
          <inkml:trace contextRef="#ctx0" brushRef="#br0" timeOffset="12745.73">4776 257 174 0,'2'1'421'0,"0"3"53"0,-1 1 39 16,4-1-10 0,0-3-152-16,2-1-106 0,2 3-59 15,4-3-43-15,-1-3-37 0,4 3-26 16,1 0-26-16,0-1-16 0,2-3-14 15,-2 4-11-15,3-2-2 0,-2-1-5 16,0 3-1-16,-2 0-1 0,0 0-1 16,-2 0-2-16,-5 0-11 0,1 3-29 15,-3-1-38-15,-4-2-75 0,0 0-168 0,-3 0-145 16,0 0-67-16,0 0-15 0,0 0 18 16,0 0 60-16</inkml:trace>
          <inkml:trace contextRef="#ctx0" brushRef="#br0" timeOffset="12376.07">4904-22 287 0,'0'-2'397'15,"-2"2"38"-15,2 0-11 0,2 2-54 0,-2-2-121 16,0 0-88-16,0 0-59 0,0 0-37 16,0 2-25-16,1-2-18 0,-1 0-8 15,0 4-4-15,3-4 4 0,-1 0 4 16,-2 1 7-16,2-1 12 0,-2 0 8 0,0 3 11 16,2 0 4-16,-1-1 4 0,-1-2 2 15,0 5-2-15,0-3-4 0,0 5-3 16,0-3-6-16,0 4-4 0,3 3-6 15,-1-1-4-15,0 2 0 0,0 5 1 16,-1 3 0-16,-1-1 3 0,3 7 1 16,-1-3 2-1,0 6-5-15,0-1-2 0,0 2-8 16,0-2-5-16,0 3-7 0,-1-2-4 16,2-1-6-16,-1-1 0 0,-2-3-5 15,0-1 3-15,0-5-3 0,0 0 3 16,0-3-3-16,0-3 0 0,0 1 0 15,0-8-2-15,0 3 3 0,0-4-3 16,0 0 0-16,0-2-8 0,0 1-20 0,0 1-28 0,0-3-39 16,-2-1-49-16,-2 0-111 0,0-1-154 15,0-3-111-15,-3 1-44 0,4 1 2 16,1-2 30-16,0 0 99 16</inkml:trace>
        </inkml:traceGroup>
        <inkml:traceGroup>
          <inkml:annotationXML>
            <emma:emma xmlns:emma="http://www.w3.org/2003/04/emma" version="1.0">
              <emma:interpretation id="{3F2D38EF-E6E9-4117-AAFE-CB675314B471}" emma:medium="tactile" emma:mode="ink">
                <msink:context xmlns:msink="http://schemas.microsoft.com/ink/2010/main" type="inkWord" rotatedBoundingBox="15685,5289 17772,5228 17802,6273 15716,633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969.64">7353-311 294 0,'0'0'467'0,"0"5"58"0,0 0 40 0,0 3-45 15,0 5-164-15,0 1-103 0,0 5-66 16,0 1-43-16,0 6-27 0,1 2-20 15,-1 0-10-15,2 5-8 0,-1 3-7 0,-1 2-8 16,5-2-14-16,-5 3-9 16,2 2-5-16,0 0-7 0,-1-3-5 15,2-2 0-15,-1-2-4 0,-2-3 1 0,2-4-8 0,-2-1-5 16,3-8-2-16,-3-1-3 0,3-8 2 16,-1-4-2-16,0-3 0 0,2-4 0 15,0-3-1-15,2-4-1 0,-1-5-1 16,4 1 0-16,-1-3 0 0,0 3 0 15,0 3 2-15,2 1-2 0,-1 0-2 16,1 5 2 0,3 3 0-16,-3 2 2 0,0 6-2 15,0 0 2-15,-1 1 1 0,0 6-1 16,-3 0 0-16,-2-1-1 0,-3 6 1 16,-1-4-1-16,0 2 1 0,-3 2-2 15,-1-5 2-15,-2 2-2 0,-1-1 0 16,3-2 1-16,-5-5-1 0,1 1-13 15,0-5-31-15,2-4-45 0,-1 0-68 0,0-3-158 16,1-5-188-16,4-2-109 0,0 4-34 16,4-7 11-16,0 4 49 0,1-7 149 15</inkml:trace>
          <inkml:trace contextRef="#ctx0" brushRef="#br0" timeOffset="16138.43">7620 303 451 0,'4'14'523'16,"0"2"42"-16,-2 3 22 0,2 1-100 16,-3 1-203-16,2 0-128 0,-1-1-66 15,0-2-55-15,2-3-67 0,-4-2-152 16,2-5-202-16,-2-4-106 0,0-4-59 16,3-2-15-16,4-6 28 0,-4-4 132 0</inkml:trace>
          <inkml:trace contextRef="#ctx0" brushRef="#br0" timeOffset="16754.78">7778 170 393 0,'2'-5'540'16,"0"5"66"-16,4 0 53 0,1 0-46 0,6 0-202 15,0 0-123-15,3 0-80 16,4 3-61-16,3-1-48 0,1-2-34 16,0 5-25-16,0-2-50 0,-5-1-78 15,0 4-161-15,-5-1-239 16,-2-1-127-16,-4 5-66 0,1-2-4 16,-4 4 46-16,0-4 145 15</inkml:trace>
          <inkml:trace contextRef="#ctx0" brushRef="#br0" timeOffset="16554.77">7904-514 384 0,'0'8'533'15,"0"2"66"-15,-2 5 54 0,-1 6-37 0,3 4-183 16,0 6-110-16,3 5-71 0,-1 7-53 16,0-1-47-16,1 4-32 0,2 8-33 15,-1-1-25-15,0 3-16 0,-2 3-11 16,0-2-9-16,2-3-8 0,-4-3-7 16,2-3-3-16,0-1-25 0,-2-9-47 15,-2-1-68-15,0-8-89 16,-2-7-218-16,-3-6-183 0,4-2-81 15,-1-7-5-15,-2-5 39 16,-1-2 76-16</inkml:trace>
          <inkml:trace contextRef="#ctx0" brushRef="#br0" timeOffset="17271.38">8252 326 129 0,'-2'3'492'0,"2"1"76"0,-4 5 58 0,2-4 42 0,0 3-165 16,2-1-151-16,0 3-105 0,2 0-66 16,0 3-48-16,2-1-34 0,1 2-17 15,4-5-14-15,-1 0-8 0,1-1-5 16,1-3-6-16,3-4-7 0,-3 3-11 16,0-8-10-16,0 0-8 0,0-6-5 15,-1 0-2 1,-2-5-1-16,-1-4-2 0,0 1-2 15,-2-3-1-15,-1-3-6 0,-3 0-17 16,-1 1-17-16,-1-4-21 0,-4 3-21 16,-1 1-17-16,0 3-5 0,-1 4 10 15,-1 3 17-15,-3 3 16 0,2 7 21 16,1 3 17-16,1 8 10 0,-1 3 6 16,-1 4 4-16,6 6 3 0,-3 2 12 0,2 2 12 15,5 0 11-15,0 1 14 0,5 0 7 16,2 1 8-16,0-3 2 0,5-4-1 15,0 1-2-15,4-6-7 0,0-7-8 16,2 0-8-16,2-8-10 0,0-3-11 16,-3-2-20-16,5-5-38 0,-8-3-49 15,-1-1-58-15,-1 0-66 16,-4-2-132-16,-2-1-148 16,-2 4-105-16,1-2-27 0,-4 4 16 15,1 1 46-15,0 0 117 0</inkml:trace>
          <inkml:trace contextRef="#ctx0" brushRef="#br0" timeOffset="15052.3">6880 352 83 0,'-2'-2'357'0,"-2"2"59"15,0 0 21-15,2 0-18 0,-2 0-55 0,0 0-102 0,0 0-64 16,-1 0-40-16,2 0-25 0,1 0-18 16,-2 0-10-16,0 2-5 0,0-2-6 15,0 4-2-15,-1 0-2 16,2 0-5-16,1 1-3 0,-3 3-5 15,2 2-11-15,2 1-6 0,1-2-12 0,0 8-5 16,0-2-6 0,0-2-4-16,3 2-7 0,1 0-4 15,2 0-5-15,2-2-3 0,0 0-6 16,2-3-2-16,1-2-2 0,2 0 1 16,3-5-2-16,0-3 2 0,0-3-3 15,-2-5 4-15,4 0-4 0,-1-2 1 16,-6-3 0-16,2-5 0 0,-2 4-1 15,-6-7 1-15,2 3-2 0,-5-3 0 0,-2 1 2 16,-4-1-3-16,-4 4 1 0,0-1-1 16,-4 2 1-16,-1 1 2 0,-3 2-1 15,1 5 0-15,-1 3 0 0,0 3-2 16,1 2 0-16,4 5 0 0,1 3-2 16,2 2-3-16,4 3-33 0,1 1-53 15,2 3-76-15,1-3-208 16,1 4-178-16,4-5-90 15,2-1-19-15,2 2 28 0,3-6 61 16</inkml:trace>
          <inkml:trace contextRef="#ctx0" brushRef="#br0" timeOffset="15437.47">7145 252 365 0,'0'0'491'0,"5"2"53"0,-5 1 37 0,2-2-61 16,0 8-170-16,-2-1-107 0,1 2-68 15,-1 6-45-15,0 0-31 0,3 0-18 16,-3 6-13-16,2-2-6 0,0 0-8 15,0 1-4-15,0-1-12 0,0-4-8 16,0 2-9 0,-1-6-8-16,4 1-5 0,-5-4-2 15,2-3-2-15,-2-1 1 0,3-5-2 16,0-5 3-16,1-2-4 0,1-4 1 16,-2-1 0-16,3-6-4 0,-1 0-20 15,4-2-21-15,-1 1-35 0,0 1-40 16,0-1-56-16,-5 1-116 0,2 0-145 15,-1 3-105-15,0-1-38 0,0 3 5 0,0 2 34 16,1 1 109-16</inkml:trace>
          <inkml:trace contextRef="#ctx0" brushRef="#br0" timeOffset="17687.63">8513 280 186 0,'5'0'437'0,"-3"3"67"0,4-1 44 16,-2-2-8-16,1 0-137 0,-1 0-111 0,6-2-70 15,-1-4-43-15,3 1-31 0,0-2-24 16,0-4-26-16,0-4-13 0,0-2-19 16,0-7-14-16,0-2-15 0,-2-1-9 15,1-7-7-15,-1-2-4 0,-3-2-6 0,-1-1-4 16,-4-1-1-16,0-4-3 15,-4 3-1-15,-3-2-2 0,0-3 0 0,-3 2-1 16,1 1-2-16,-2-1 2 0,1 5 0 0,-1 7 0 16,0 1-1-16,1 6 0 0,-1 6 1 15,2 2-1-15,0 11-2 0,-2 0 3 16,3 9-3-16,-2 6 1 0,2 5 1 16,-3 8 1-16,4 1-1 15,-3 7 2-15,1 3 9 16,4 8 15-16,-3 5 15 0,4 2 16 15,0 9 13-15,2 3 18 0,0 0 3 16,2 1 1-16,2 0-6 0,0 1 1 16,4-2-8-16,-3-4-10 0,2-3-11 15,1-6-12-15,0-7-11 0,2-1-12 16,0-6-9-16,-2-7-2 0,2-8-4 16,0-3-3-16,-2-6 0 0,1-3-17 0,1-8-34 15,2-6-64-15,-8 0-86 0,3-4-143 0,-4-2-238 16,2-5-134-16,-3 1-44 15,1 3 21-15,2-1 61 0,2 0 131 16</inkml:trace>
          <inkml:trace contextRef="#ctx0" brushRef="#br0" timeOffset="17856.84">8786 324 316 0,'6'13'540'16,"-2"2"60"-16,2 1 35 0,-2 0-10 15,2 3-242-15,1-1-157 0,-6-3-93 16,5 1-67-16,-2-2-68 0,-4-5-81 16,2-4-215-16,-2-5-178 0,0 0-95 0,0-5-41 0,1-4 7 15,2-8 50-15</inkml:trace>
          <inkml:trace contextRef="#ctx0" brushRef="#br0" timeOffset="17956.84">8886-2 125 0,'-2'-5'420'0,"0"-3"-60"0,1 7-165 16,1 1-92-16,-5 1-256 0,1 7-170 0,0-1-82 16</inkml:trace>
        </inkml:traceGroup>
        <inkml:traceGroup>
          <inkml:annotationXML>
            <emma:emma xmlns:emma="http://www.w3.org/2003/04/emma" version="1.0">
              <emma:interpretation id="{98E91313-B392-4A79-9752-8EE5C410E194}" emma:medium="tactile" emma:mode="ink">
                <msink:context xmlns:msink="http://schemas.microsoft.com/ink/2010/main" type="inkWord" rotatedBoundingBox="18641,5797 19715,5766 19741,6665 18667,669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9028.01">9940 108 48 0,'0'0'303'0,"2"-2"52"16,-1 0 10-16,-1 2-12 0,3 0-57 15,-3-3-63-15,2 3-51 0,-2-3-36 16,0 1-18-16,0 0-13 0,0-1-8 16,0 1-3-16,-2-4 4 0,-1 1 5 0,0 0 10 15,1 0 0-15,-2 0-7 0,0 1-11 16,-2-3-15-16,-1 1-13 0,2 2-16 15,-3 2-13-15,2-4-7 0,-4 2-2 16,0 4 3-16,0-3-6 0,0-1-7 16,-3 8-2-16,4-1-5 0,-3 1-6 15,0 2-5-15,0 0-7 16,2 3-1-16,-1 1-3 0,2 0 1 16,1 4-1-16,2-2-1 0,2 0 1 15,-1-1-1-15,2 2-1 0,3-1 0 16,0-1 0-16,0-1 2 15,3 0 0-15,2 3-1 0,0-5 9 0,2 2 6 16,3-1 10-16,4 0 8 0,0 1 6 16,2 0 9-16,2-2 0 0,4 2 2 0,1 0 4 15,0-2 2-15,3 3-3 0,2-4-5 16,-7 1-6-16,2 2-9 0,-3-2-8 16,-1 0-2-16,-4 1 2 0,-4 0 0 15,-2-2 1-15,-3 3 2 0,-4 0 3 16,-2 1-3-16,-4-1-4 0,-4 1-3 15,-1-1 1 1,-4 2-1-16,-1-4-7 0,-4 0-4 16,1-1-3-16,-5 0-2 0,5-6-1 15,-3-1-3-15,2 0-2 0,1 0-16 16,1 0-28-16,3-1-39 0,3 1-57 16,0-4-71-16,2 4-107 0,3 0-194 15,5 0-135-15,0 0-46 0,0 0 12 16,0 0 47-16,7-3 96 0</inkml:trace>
          <inkml:trace contextRef="#ctx0" brushRef="#br0" timeOffset="19707.42">10280 380 330 0,'-2'13'486'0,"2"1"47"16,0 8 30-16,0-2-54 0,0 4-194 16,0-2-120-16,0 6-72 0,2-2-42 15,-2 2-30-15,2 1-15 0,1-2-8 16,-3 1 3-16,0 3 3 0,1-2 3 15,-1-2 2-15,0 2 1 0,0-4-6 16,0 1-5-16,-1-4-2 0,1-6-1 16,-3-1 5-16,1-2 2 0,0-5 1 0,2 0-3 15,0-7-4-15,-2-2-7 0,-1-7-10 16,3-2-3-16,3-6-2 0,-1-1-4 16,-2-6 1-16,2 0-2 0,0-6 0 15,2 1 0-15,-1-4 0 0,2-2 0 16,-1-1 0-16,2-4 0 0,-2 0 0 15,2 2 0 1,0-6 3-16,-1 3 5 0,2-1 6 16,-1 2 6-16,3 4 4 0,-4-1 10 15,1 2 7-15,2 1 0 0,0 5 6 16,-2 3 4-16,1 1 1 0,2 4 1 16,-1 4-1-16,-2 1 0 0,2 5-5 15,-3 3 2-15,2 4 0 0,-1 3-3 0,0 5-3 16,-2 3-3-16,4 1-6 0,-3 7-8 0,0 0-7 15,0 4-6-15,0 1-4 0,-3-1-5 16,2 3 1-16,-2-3-2 0,-2 3 0 16,0-1 0-16,-2-5-2 0,-2 1 1 15,0-1 0-15,-4-3 0 0,0-5-2 16,-2 2 0-16,2-4 0 0,-7-3 0 16,4-4 0-16,-1-4 0 0,-4-1 0 0,3-2 0 15,2 1-10-15,-1 1-22 0,2 1-37 16,2 0-50-16,0 4-69 0,2 0-119 15,2 4-213-15,1 0-127 0,3 4-43 16,5 2 11-16,-1 1 46 0,2-1 108 16</inkml:trace>
          <inkml:trace contextRef="#ctx0" brushRef="#br0" timeOffset="20810.29">10736 346 220 0,'2'-4'440'0,"-2"4"53"0,0-2 35 0,2 2-35 15,0-3-147-15,-1-1-105 16,2 4-67-16,-1-1-36 0,0-2-26 0,1 3-15 16,2-5-11-16,2 5-4 0,-4-3-2 15,3 1 2-15,-1 0-3 0,0 2-7 16,0 0-7-16,2 0-12 0,-3 2-11 0,0 0-6 15,2 1-2-15,-4-1-2 0,1 1 2 16,2 1 2-16,-3 3 5 0,-2-5-2 16,2 3-4-16,-2 0-1 0,-2-1-4 15,2 0-6-15,-2 0-5 0,-3 1-4 16,2 1-5-16,-5 1-2 0,0-2-3 16,0 3-1-1,-2 0-2-15,-2 3 5 0,-1-4 5 16,3 6 3-16,-1 0 0 0,1-3 4 15,0 3 0-15,2 2-8 0,2-5-3 16,2 3-2-16,0 0-4 0,2-3-1 16,0 0 0-16,4 1 2 0,-2-1 8 15,3-2 6-15,2-1 7 0,2 1 9 16,-3-5 2-16,6 2 3 0,0-3-9 0,1-2-2 16,-1-2-10-16,2 2-7 0,-3-3-2 15,1 3-22-15,0 0-65 0,-3 0-121 0,-3 3-311 16,-2 2-164-16,0-2-87 15,2 4-30-15,-2-2 38 0,0 2 108 16</inkml:trace>
        </inkml:traceGroup>
        <inkml:traceGroup>
          <inkml:annotationXML>
            <emma:emma xmlns:emma="http://www.w3.org/2003/04/emma" version="1.0">
              <emma:interpretation id="{388DEFBC-6966-474B-821C-CDF6B1BBC797}" emma:medium="tactile" emma:mode="ink">
                <msink:context xmlns:msink="http://schemas.microsoft.com/ink/2010/main" type="inkWord" rotatedBoundingBox="20428,6087 20550,6084 20558,6347 20435,635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2097.87">11529 416 10 0,'0'0'342'0,"0"0"67"16,1 0 23-16,-1 0-9 0,2 0-48 0,-2 0-112 16,1 0-84-16,-1 2-57 0,3-2-31 15,-1 0-16-15,-2 0-4 0,2 3 3 16,0-3 4-16,-1 0 6 0,2 0 2 15,-1 3 2-15,0-1-2 0,1 1 1 16,-3-2-5-16,5-1-5 0,-1 0-3 16,0 4-10-1,-1-4-10-15,2 2-9 0,0-2-8 16,2-2-12-16,1-2-6 0,0 0-6 16,0-1-3-16,0-2-3 0,1-2-3 15,-5 2 2-15,3 0-3 0,-4-2 1 16,2-1-1-16,-3 2 0 0,0-1-2 15,-4 1 1-15,0 1-1 0,0-4 1 16,-4 6 0-16,2 0-2 0,-2 3 3 0,0-1-2 16,-1 6-1-16,0-3 1 0,-1 4 5 0,0 4 6 15,2 0 7-15,2 2 4 16,-2 3 9-16,2-1 5 0,1 0 0 16,0 4 6-16,3 0 2 0,0 2 3 15,0-3 2-15,0 3-2 0,3-5-2 16,0 2-8-16,1 0-9 0,-1-4-7 0,4 1-9 0,-1-4-5 15,0 0-23-15,0-1-81 16,0-1-159-16,-1-1-261 0,4-2-143 16,-3-1-74-16,2-2-21 0,0 3 54 0,2-1 150 15</inkml:trace>
        </inkml:traceGroup>
        <inkml:traceGroup>
          <inkml:annotationXML>
            <emma:emma xmlns:emma="http://www.w3.org/2003/04/emma" version="1.0">
              <emma:interpretation id="{C8596524-D6D7-48EE-B138-FA92C75898DD}" emma:medium="tactile" emma:mode="ink">
                <msink:context xmlns:msink="http://schemas.microsoft.com/ink/2010/main" type="inkWord" rotatedBoundingBox="21174,5676 21779,5659 21797,6291 21193,6308"/>
              </emma:interpretation>
            </emma:emma>
          </inkml:annotationXML>
          <inkml:trace contextRef="#ctx0" brushRef="#br0" timeOffset="22952.47">12336-88 21 0,'0'-2'309'0,"0"2"57"15,0-4 13-15,0 4-12 0,2-2-31 16,-2 2-79-16,0 2-68 0,0-2-47 16,0 0-30-16,0 4-14 0,0-4-7 15,0 2-3-15,0 0 5 0,0 3 3 16,-2-2 7-16,2-1 4 0,-3-2 3 0,3 2 1 16,0 2 0-16,-1-1 4 0,1 1-2 15,-2 1-5-15,1 2-1 0,1 6-5 16,-5 1-9-16,5 1-3 0,-2 5-11 15,-3 6-10-15,4 0-7 0,-1 2-8 16,0 1-6-16,-3 6-9 0,2-2-6 16,1-1-5-1,-3-3-8-15,4 2-8 0,-1-3-3 16,1-3-4-16,-2-2-2 0,3-4-2 16,-2-1 0-16,2-6-1 0,0 1 0 15,0-5 0-15,2 0-1 0,-2-6 0 16,3 1-14-16,-3 1-32 0,1-8-52 15,-1 4-72-15,0-3-106 0,0 1-230 16,0 2-147-16,0 0-53 0,0 0 5 0,0 0 48 16,0 0 95-16</inkml:trace>
          <inkml:trace contextRef="#ctx0" brushRef="#br0" timeOffset="25356.45">12777 124 78 0,'3'-4'167'0,"-1"3"55"16,-2 1 39-16,2 0 22 0,-2-3 3 16,0 3-14-16,2 0-46 0,-2 0-58 15,1 0-41-15,-1 0-30 0,0 0-19 16,3 0-12 0,-3-3-9-16,0 3-2 0,2 0-3 15,-2-2-2-15,0 2-4 0,0-3-1 16,0 3-2-16,0 0-6 0,0-2-2 15,0 2-6-15,0-2-2 0,0 2-4 16,2 0-2-16,-2 0 1 0,0 0 3 16,0 0 0-16,0 0 6 0,0-3 1 15,0 3 0-15,0 0-2 0,0-3-2 0,0 3-4 16,0-2-5-16,0 2-6 0,0 0 2 16,0 0-1-16,0-2-1 0,0 2 4 0,0 0-3 15,0 0-1-15,0 0-3 16,0 0-3-16,0 0-2 0,0 0-4 15,0 0 2-15,0 0-2 0,0 0-1 0,0 0 2 16,0 0-2-16,0 0 0 0,0 0 0 0,0 0 0 16,0 0 2-16,-2 0-1 0,2 0 0 15,0-3 3-15,0 3 5 0,0 0 2 16,0 0 1-16,0 0 0 0,0 0 1 16,0 0-4-16,0 0-5 0,0 0 0 0,0 0-2 15,-2 0 1-15,2 0-3 0,0 0 0 16,0 0 0-1,0 0 0-15,0 0-1 0,0 0-1 16,0 0 2-16,0 0 0 0,0 0 0 16,0 0 0-16,0 0 2 0,-3 0-1 0,3 0 1 15,0 0 7-15,0 0 1 0,0 0 2 16,0 0 6-16,0 0-1 0,-1 0-3 16,1 0-1-16,0 0-5 0,0 0-3 15,0 0-2-15,0 0-1 0,-2 0 2 0,2 0 2 16,0 0 4-16,0 0 1 0,-2 0 2 15,2-2 5-15,0 2 0 0,0 0-4 16,0 0 0-16,0 0-6 0,-2 0-1 16,2 0-4-16,0 0-1 0,0 0 0 15,0 0-2-15,0-3 1 0,-3 3 0 16,3 0 1-16,0 0-2 16,0 0 0-16,0-3 0 0,0 3 0 15,0 0-2-15,0-1 2 0,0 1 2 16,0-4-2-16,0 4 1 15,-1 0 0-15,-1-3 0 0,2 1-1 0,0 2 0 16,0-4 1-16,-1 3-1 0,1-2 0 16,-3 1 4-16,1-1 7 0,0 2 4 15,-3-3 7-15,2 1 4 0,1-3 7 0,-3 6 0 16,2-1-1-16,-3-2-1 0,2 3-4 16,-2 0-2-16,-1 0-2 0,2 3-4 15,-3-2-2-15,2 3-2 0,-2-2 0 16,-1 5 1-16,4-3-1 0,-1 1-2 15,-2 2 2-15,1 1 0 0,2 0 3 16,-1-1-1-16,2 1 0 0,-2-1 3 0,1 0-4 16,2 4-1-16,-1-3-6 0,1 0-2 15,0-3-2-15,1 0 0 0,0 0-1 16,-1 1 0-16,3-4 1 0,0 3-3 16,0 0 2-16,0-5-1 0,3 6 6 15,1-4 9-15,-1 3 1 0,2-3 3 16,-1 1 2-1,2 3 1-15,0-4-8 0,2 3 2 0,-1-2 1 16,5 3 1-16,-5-2 1 0,5-1-1 16,-2 2 0-16,1-1-6 0,2 2-7 15,-1 1 0-15,-1-2-3 0,4 3-3 16,-4 1 3-16,4-3-4 16,-3 2 1-16,0-3-1 0,0 3 2 0,-2 0-1 15,-2 3-1-15,2-4 3 0,-2 1-2 0,-2 2 2 16,-1 0 6-16,2 0 6 0,-4 0 4 15,2 2 2-15,-3-1 1 0,-2 1 1 16,0 2 0-16,-2-1 2 0,-3-3 7 16,2 3 11-16,-4-3 9 0,2 3 3 15,-6-3 0-15,1-3 1 0,0 4 1 16,-1-4-2 0,-1-1-3-16,-2-4-4 0,2-2-2 15,-4 0-10-15,3-5-11 0,0 0-10 16,0-4-6-16,0 2-6 0,3 0-1 15,0-3-2-15,2 5-1 0,0-3-20 16,0 3-39-16,5 2-52 0,-4 1-80 16,2-2-100-16,0 4-251 0,0 4-172 15,0 1-68-15,1 0 1 0,2 1 47 0,-3-1 86 16,2-1 242-16</inkml:trace>
        </inkml:traceGroup>
      </inkml:traceGroup>
    </inkml:traceGroup>
    <inkml:traceGroup>
      <inkml:annotationXML>
        <emma:emma xmlns:emma="http://www.w3.org/2003/04/emma" version="1.0">
          <emma:interpretation id="{26C03F96-CE67-4804-8EDA-ECCE83FF48DA}" emma:medium="tactile" emma:mode="ink">
            <msink:context xmlns:msink="http://schemas.microsoft.com/ink/2010/main" type="paragraph" rotatedBoundingBox="10753,6871 12958,6956 12908,8235 10704,8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0EC74B-F6CD-42CD-8175-9278F94ABE14}" emma:medium="tactile" emma:mode="ink">
              <msink:context xmlns:msink="http://schemas.microsoft.com/ink/2010/main" type="line" rotatedBoundingBox="10753,6871 12958,6956 12908,8235 10704,8150"/>
            </emma:interpretation>
          </emma:emma>
        </inkml:annotationXML>
        <inkml:traceGroup>
          <inkml:annotationXML>
            <emma:emma xmlns:emma="http://www.w3.org/2003/04/emma" version="1.0">
              <emma:interpretation id="{33C3EDC1-876F-4C88-985A-3AB99C4805A2}" emma:medium="tactile" emma:mode="ink">
                <msink:context xmlns:msink="http://schemas.microsoft.com/ink/2010/main" type="inkWord" rotatedBoundingBox="10744,7110 11625,7144 11589,8085 10708,805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4750.88">2318 1698 131 0,'-2'-6'332'0,"2"-1"36"0,0 0 1 16,-1-1-35-16,1 5-97 0,0-1-71 0,-3 1-43 16,1-1-21-16,2 3-14 0,0 1-12 15,0 0-9-15,-2-3-9 0,2 3-8 16,0 0-6-16,0 0-7 0,0 0-6 16,0 0-3-16,0 0-2 0,0 0-2 15,0 0 0-15,0 3 6 0,0-3 2 16,0 1 1-16,0 3 2 0,0 1 1 0,0-3-4 15,0 4-1-15,0-1-2 0,0 2 0 16,0 1 5-16,-2 3 3 0,2 1 0 16,0 1 3-16,-3 5-1 0,3-2-2 15,-1 3-9-15,-1 2-3 0,-2 0-5 16,1 2-7-16,3-2-3 0,-3 2-4 16,1-3 0-16,2-2-2 15,-2 0-3-15,0 0 3 0,2-3-2 16,0 1-2-16,-2-3 0 0,2-1 0 15,0 0 0-15,0-1 2 0,0-1-2 16,0-2 3-16,0 0-1 0,0-2-3 16,0-5-22-16,-2 4-36 0,2-2-48 15,0 0-130-15,0-3-167 16,0 0-104-16,0 0-36 0,0 0 5 0,0-6 32 0,2-4 121 16</inkml:trace>
          <inkml:trace contextRef="#ctx0" brushRef="#br0" timeOffset="65299.2">2488 1855 152 0,'0'2'408'16,"1"1"40"-16,-1 0 22 0,0 2-17 15,0-3-164-15,0 6-111 0,0-3-69 16,0 3-36-16,3-1-23 0,1 3-16 16,-1 0-5-16,2 1-2 0,2 2 6 15,-3-3 5-15,3 3 1 0,-1 1 0 16,1-2-5-1,0 0-7-15,1 1-8 0,0-1-4 16,-2-4-4-16,3 3-4 0,-5-7-2 16,3 4-1-16,1-4-2 0,0 0 1 15,-2-4 0-15,1-4-1 0,0 3-1 16,1-4 1-16,0-5 2 0,0-1-2 0,-3-1-1 0,4-6 1 0,-3 0 0 16,2-5-1-16,-2-3 2 15,1 0-3-15,0-4 10 16,-1 0 5-16,-2-2 6 0,0 1 6 0,-2 1 3 15,0 1 3-15,-2-1-3 0,0 4-4 16,-2 0-2-16,-2 4 5 16,-2 2 4-16,0 4 1 0,-2 3 2 15,-1 5-4-15,0 6-3 0,-1 4-10 16,0 4-8-16,-1 7-6 0,-2 2-4 0,1 6-1 0,2 1-1 16,-3 6-5-16,6 1-27 0,0 2-50 15,-5-3-90-15,5 2-187 0,1-2-133 16,0 1-71-16,4-1-9 0,0-2 28 15,2-3 81-15</inkml:trace>
          <inkml:trace contextRef="#ctx0" brushRef="#br0" timeOffset="64064.76">1960 1417 65 0,'2'-3'164'0,"0"3"-7"0,-2-3-8 15,0-2-12-15,2 0-19 16,1 0-19-16,-3 0-15 0,1 0-7 0,-1 0-12 16,2 3-2-16,-2-3 2 0,1 1-6 0,-1 3-4 15,0-2-9-15,0 0-1 0,3 1-3 16,-3-1-6-16,0 1-2 0,2-1 2 16,-2 3-2-16,2-2 2 0,-2 2 7 15,0-4 6-15,0 4 2 0,0 0 1 16,0-2 0-16,0 2 1 0,0 0-3 15,0 0-2 1,0 0-1-16,0 0 0 0,0 0-4 16,0 0-3-16,0 0-1 0,0 0-6 15,-2 0 0-15,2 0 0 0,0 0 2 16,0 0 0-16,0 0 1 0,0 0 0 16,-2 0 3-16,2 2-3 0,0-2-1 15,0 0-1-15,-3 0-1 0,3 0-2 16,0 0-3-16,-1 0-4 0,-1 4-4 0,2-4 0 0,-1 0-6 15,-2 2-1-15,1 1 4 0,2-3 0 16,-2 2 0-16,0 1 2 0,2-1-3 16,-3 1 2-16,2 1-4 0,-1 0 3 15,-2 1 0-15,1-1-1 0,0 1 1 16,1 1 1-16,0 1 0 0,-2-2-2 16,2 3 3-1,1-1 1-15,-4 2 2 0,3-2 3 16,-3 0 3-16,4 4 1 0,-1-3-3 15,-2 2-1-15,0 1 0 0,0-1-7 16,0 0 2-16,0 2 3 0,0-1 0 16,0 1 2-16,-1-1-1 0,0 5-1 15,0-4 2-15,2 1-3 0,-3 0-2 16,2 2-2-16,0 0 0 0,0 0-3 0,-1 1-8 16,2-2-2-16,-1 5-3 0,0-2 0 15,2-1-2-15,-1 3 0 0,0-2 1 16,1 1-1-16,0 0 0 0,2 0 10 15,-3 3 9-15,3 0 3 0,0-1 3 16,0-3 2-16,0 6 3 0,0-2-3 16,0 1-3-16,3 0-2 0,-3-1-1 0,4-2 0 15,-4 2-5-15,3 0-3 0,0-1-4 16,1 1-3-16,0-1 1 0,0 0-1 0,2-2 0 16,-1 0-3-16,0 0 1 15,3-2-2-15,-5-2 0 0,4-2-1 16,-1 1-1-16,-2-6 0 0,-1-2 2 0,0 0-1 15,1-3 2 1,0 3 0-16,-4-5 3 0,2 0-1 16,0 0 1-16,-2-2-1 0,0-1 1 15,0 1-2-15,0-1 0 0,0-1-1 16,-2 1-1-16,2-2-1 0,0 3-1 16,0 2 0-16,-2-3 0 0,2 0 0 15,0 3-14-15,0 0-34 0,0 3-58 16,-4 0-92-16,2-1-210 0,0 0-152 0,-2 4-70 15,0-2-6-15,2-1 31 0,-1 2 84 16</inkml:trace>
        </inkml:traceGroup>
        <inkml:traceGroup>
          <inkml:annotationXML>
            <emma:emma xmlns:emma="http://www.w3.org/2003/04/emma" version="1.0">
              <emma:interpretation id="{04DBAEB1-2D5E-48B9-9AE2-DD92B4E0BF93}" emma:medium="tactile" emma:mode="ink">
                <msink:context xmlns:msink="http://schemas.microsoft.com/ink/2010/main" type="inkWord" rotatedBoundingBox="12141,7542 12320,7549 12306,7909 12127,790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7272.5">3234 1913 23 0,'0'3'296'0,"2"-3"49"0,-2 2 12 0,3-2-24 16,-3 0-41-16,0 3-70 0,1-3-58 15,-1 2-40-15,0-2-31 0,0 0-19 16,0 0-13-1,2 0-10-15,0 0-8 0,-2 0-7 16,0 0-3-16,0 4-4 0,2-4 3 16,-2 0-2-16,2 0-1 0,0 0 0 15,-2 0 2-15,3 0 1 0,0 0-5 16,-1 0-2-16,2 0-5 0,0-4-3 16,0 4-5-16,2-2-4 0,0-1-1 15,-2 1-3-15,2-1 0 0,1-2-1 0,-2 2 0 16,1-2-1-16,-1 0 0 0,2-2 0 15,-1 2-2-15,-2-2 3 0,1-1-2 16,-1-3 0-16,1 4 1 0,-3-1-1 16,1 0 0-16,0-2 0 0,-3 2-1 15,0 0 0-15,0 3 0 0,0-3 2 16,0 3 2-16,-3 0 3 16,2 2 4-16,-1 1 1 15,-2-2 2-15,0 4 1 0,1-1-2 16,-2 1-3-16,1 1-3 0,0-1-3 0,0 0-3 15,-1 4-1-15,2-4 2 0,1 2-1 16,-2 1-1-16,0 2 1 0,0-5 0 16,0 5-1-16,-1-2 0 15,4 0 1-15,-1-1 1 0,-2 0 4 0,1 1 3 0,0 0 1 16,2 2 2-16,-4-2 2 0,1 2-3 16,1-1 3-16,2 2 1 0,-1-3 3 15,0 2 2-15,0 0 1 0,-1 1 4 16,2-2-3-16,-1 2-3 0,0-4-1 15,2 3-3-15,-4 1-2 0,4-2-1 16,-2 2-3-16,0 1-4 0,2-5 2 0,-1 7 7 16,1-2 6-16,-3 0 1 0,3 2 3 15,-2-2 0-15,2 1-1 0,0 0-6 16,0 2-8-16,0 0-4 0,0-1 2 16,0 0-4-16,2-1 0 0,1-1-2 15,-3 4 0-15,1-4 2 0,1 0-3 16,0-2 2-1,2 2 2-15,-2 2-2 0,1-4 2 16,0 3-1-16,1-3-1 0,-1 0 3 16,4 0-3-16,-2 0 0 0,-2 1 2 15,1-4-3-15,0 3 3 0,-1-1-1 16,4-3-2-16,-4-1 2 0,4 3-1 16,-1-3-2-16,-3 0 3 0,4 3-1 15,-1-3-1-15,0 0 0 0,0 0-1 0,0 0 1 16,-1 0 1-16,2 0-1 0,-1-3 0 15,0 3 0-15,-2 0-1 0,2-3 1 0,-2 3 1 16,2-1-1-16,-2 1-1 16,1-4 0-16,-4 4 0 0,1 0 0 0,0 4-10 15,0-3-35-15,-2 2-53 0,-2 2-134 16,-2-2-201 0,3 1-110-16,-6 3-44 0,2-3 2 15,2 4 38-15,-1-4 125 0</inkml:trace>
        </inkml:traceGroup>
        <inkml:traceGroup>
          <inkml:annotationXML>
            <emma:emma xmlns:emma="http://www.w3.org/2003/04/emma" version="1.0">
              <emma:interpretation id="{EE415124-7429-46C2-B885-8A4FBDB9332C}" emma:medium="tactile" emma:mode="ink">
                <msink:context xmlns:msink="http://schemas.microsoft.com/ink/2010/main" type="inkWord" rotatedBoundingBox="12434,6935 12958,6956 12908,8235 12385,8215"/>
              </emma:interpretation>
              <emma:one-of disjunction-type="recognition" id="oneOf8">
                <emma:interpretation id="interp8" emma:lang="" emma:confidence="0">
                  <emma:literal>i)</emma:literal>
                </emma:interpretation>
                <emma:interpretation id="interp9" emma:lang="" emma:confidence="0">
                  <emma:literal>!</emma:literal>
                </emma:interpretation>
                <emma:interpretation id="interp10" emma:lang="" emma:confidence="0">
                  <emma:literal>..</emma:literal>
                </emma:interpretation>
                <emma:interpretation id="interp11" emma:lang="" emma:confidence="0">
                  <emma:literal>"</emma:literal>
                </emma:interpretation>
                <emma:interpretation id="interp12" emma:lang="" emma:confidence="0">
                  <emma:literal>.)</emma:literal>
                </emma:interpretation>
              </emma:one-of>
            </emma:emma>
          </inkml:annotationXML>
          <inkml:trace contextRef="#ctx0" brushRef="#br0" timeOffset="67858.1">3524 1552 41 0,'-3'-2'349'0,"3"-1"52"15,0 3 36-15,0 0-25 0,-1 0-71 0,-1 3-103 16,2-3-72-16,0 2-45 0,0-2-37 15,0 0-24-15,0 3-20 0,0 0-11 16,0-3-10-16,0 2-6 0,0 1-1 16,0 0 4-16,0-3 0 0,3 2 3 15,-3 0-2-15,3 1 6 0,1 2 1 16,0-2-4 0,0-2-3-16,0 3-2 0,3-1-1 15,0-1-4-15,-1 2-3 0,4-3-2 16,-2-1 0-16,0 0 0 0,2 3 0 15,0-3 0-15,-2 0 0 0,0 0-1 16,2 0-10-16,-4 0-17 0,0-3-33 16,-2 3-47-16,0-1-93 0,-2-3-132 15,-2 4-108-15,0 0-40 0,0 0-2 0,0 0 25 16,-2 5 87-16</inkml:trace>
          <inkml:trace contextRef="#ctx0" brushRef="#br0" timeOffset="69139.46">3769 1175 137 0,'-3'0'290'0,"3"0"10"0,0-1-11 15,0 1-18-15,-2 0-44 0,2 0-66 16,0 0-47-16,0 0-30 0,0 1-21 16,0-1-18-16,0 0-11 0,0 4-7 15,2-4-2-15,-2 3-1 0,0-1 6 16,0-2 3-16,2 2 2 0,-1 1 2 15,-1-3 1-15,0 0 3 0,3 3 4 0,-3-1 1 16,2 1 1-16,0-2-4 0,0 3 0 16,1-1-3-16,-2 3-6 0,3-2-6 15,0 1-3-15,-2-2-6 0,1 1-4 16,0 3-5-16,3-3-1 0,0 1 5 16,1 0 1-16,-3 3 4 0,3-4 3 15,-1 4-1-15,-2 2 1 0,4 1-6 0,-2-1-4 16,-1 3-1-16,2-1-3 0,-1 4 0 15,3-3-1-15,-5 3 0 0,3-2-3 16,-1 1 2-16,1 1-2 0,0 2 2 16,-1-2 3-16,0-1 1 0,-2 3 1 15,2 0 2-15,0-1-1 0,-2 1-1 16,2-2-3-16,-2 4-1 16,2-1-3-16,0 1 1 0,-2 1-2 15,5 1 2-15,-5-1-2 16,1-1 0-16,0 3 0 0,2-2 0 15,-1 2 0-15,-2-7-2 0,0 6 0 16,0 1-1-16,0-5 1 0,-2 6 0 0,0-4 1 16,0-3-1-16,-1 6 1 0,-2-4 0 15,1 1 1-15,-2 3-1 0,0-5 0 0,-3 3-1 16,4-5 0-16,-1 6-1 0,-2-2 0 16,0-2 0-16,-1 1 0 0,0 0 0 15,0-1 2-15,0 0-1 0,0 0-1 16,1-2 0-16,-3-1 1 0,1 3 0 15,0-2-1-15,3-1 0 0,-2-3-1 16,1 1 1 0,0 1-1-16,3 1 0 0,-4-3 1 15,3 1-2-15,-3 0 4 0,4 0-2 16,-1 0 1-16,-2-3-1 0,1 2 0 16,2-1 0-16,-1-3 1 0,0-1 0 15,2-2-1-15,-4 3 0 0,4-5 0 16,0-1 0-16,0 3 2 0,0-5 0 15,0 0 1-15,0 0 0 0,0 0 2 0,0-1-2 16,0-3-1-16,0 2 1 0,0-1-2 0,0-2-1 16,2 2 0-16,0-2 0 0,-2 2-13 15,0 3-25-15,-2-4-69 16,0 1-169-16,2 3-144 0,-4 0-78 16,-2 0-30-16,2 3 7 0,-2 1 56 15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1:35.12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-5 20 285 0,'0'-13'469'0,"0"5"36"15,0 3 16-15,0 5-72 0,0 0-285 0,0 0-280 32,0 0-202-32,0 0-108 0,2 2-53 15,1 1-4-15,-3-3 60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5:48:16.29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0-2 215 0,'0'0'322'0,"0"0"22"16,0 0-8-16,0 0-22 0,0 0-65 15,0 0-60-15,0 0-51 0,0 0-41 16,0 0-20-16,0 0-12 16,1 0-5-16,-1 0-1 0,0 0 4 0,2-1 4 15,0 1 3-15,-2 0 2 0,0 0 4 16,1 0 3-16,-1 0 2 0,0 0 2 15,0 0 0-15,2 0-2 0,-1 0-4 16,1 1-7-16,0-1-4 16,1 3-10-16,-2-1-5 0,3 0-7 0,1-1-8 15,-2 1-4-15,2 2-5 0,-2-1-3 16,2-1-5-16,-4 2-2 0,4-1 3 16,-2 3 0-16,0-1 4 0,0-1 1 0,0 2-2 0,0 1 1 15,0 1-5-15,-1-3-5 0,1 1-4 16,-1 1-4-1,0 1 0-15,-2-4-1 0,1 4 1 16,1-5 0-16,-2 4 4 0,0-3-1 16,-2 3 2-16,1-2 3 0,-1 1 2 15,0 1 3-15,1-2 6 0,-3 4 0 16,1-3 1-16,2 0 0 0,-3 2-3 16,1 1-2-16,2-2-7 0,-2 4 0 15,2-3-2-15,-2 0-2 0,-1 2-2 16,3 0-2-16,-3 0 1 15,1 0-2-15,2 2-1 0,-3 0 0 16,3 1 0-16,-2-2-1 0,-1 4-2 0,3-4 3 16,-3 4-2-16,4-1-1 0,-3 1 0 15,3-1-3-15,-1 0 0 0,1-2-3 16,0 3-3-16,0-4-2 0,0 2 0 16,1-1 1-16,-1 0 3 0,2-1 2 15,-1-1 4-15,3 2 4 0,-4-5 4 16,3 1-1-16,-1 3 1 0,1-2 3 15,-2 0-2-15,3 0-1 0,-3-2 1 16,1 2-1-16,-1-1 2 16,3-1-2-16,-4 3 1 0,1-3-2 0,3-1-1 15,-3 2 0-15,1-2 0 0,-1 1-3 16,2-2 1-16,-2 1 1 0,1-2-2 16,-1 1-1-16,1 0 0 0,0-2-2 15,-1-1 1-15,2 0-1 16,-3-1-1-16,2-1-2 0,0 0 2 0,-2 0 0 15,1-1-3-15,-1 1 1 0,0-4 0 16,0 4 2-16,0-3 0 0,0 0 1 16,-1 1 0-16,-1 0-1 0,0-1 0 15,1 2 1-15,-1-2-2 0,1 1 1 16,-1 1 0-16,0-3 1 0,-1 4 0 16,2-2 0-16,1 0 0 0,-3 2 0 15,2-3 1-15,-1 3-1 0,-1 0 0 16,1-2 0-16,1 2 0 0,-3 0 1 15,3 2 0-15,-1-2 1 0,1 3 1 16,-3-1 4-16,3 0 1 0,-1 2 1 16,1 2 0-16,-1-2 3 0,0 3 0 15,1-2-3-15,1 1 1 0,0 1 1 16,-2 0 6-16,2-2 0 0,0 3 1 16,2 1 0-16,-2 0 1 0,0-3-3 15,0 3-5-15,1 0-1 0,-1 0-2 16,2 0 3-16,0 0 3 0,1 2 6 15,-2 0 3-15,1-1 2 0,1 2 5 16,0-2 1-16,1 2 1 0,1-1-1 16,-1 4 3-16,0-3-1 0,3 1 3 15,-1 1-2-15,1 0 0 0,-1-1-1 16,2 3-4-16,0-3-4 0,-1 4-6 16,0-3-3-16,1 3-3 0,-2 1 2 15,1-3 10-15,-3 4 6 0,3-3 11 16,-2 4 7-16,-2-2 7 0,0 1-5 15,0 1-6-15,-1-1-11 0,0-1-10 16,-1 0-11-16,0 0-11 0,0 0-6 16,3-1-4-16,-3-1-1 0,-1 2-1 15,0-1 0-15,0 1 2 0,0 0 1 16,-1-2-1-16,-1 2 1 0,-1 0-4 16,1 3-2-16,-2-3 3 0,1 2 4 15,-2 1 6-15,4-3 7 0,-4 0 4 16,0 0 6-16,0-1 1 0,2-1 0 0,0 0-3 15,0-2 0-15,-2-1-2 0,1 1-2 16,1-4 0-16,0 1-1 0,1 2 1 16,-3-3-2-16,2 1-3 0,-1-4 2 15,1 2-9-15,0-1-12 0,-2-4-15 16,4 2-30-16,-4-2-40 0,2-2-55 16,-1 0-69-16,-1-2-89 0,1 0-219 0,-1-4-178 0,0-2-68 0,1-1-4 15,-1-4 43-15,0-2 84 0,1-1 225 16</inkml:trace>
  <inkml:trace contextRef="#ctx0" brushRef="#br0" timeOffset="1">-187 240 38 0,'0'-4'37'0,"0"2"-10"15,0 0-10-15,0 0-7 0,0 0-1 0,0-2 5 0,0 1 6 0,0 3 4 16,0-5 9-16,0 3 17 0,0-2 19 16,0 1 23-16,-1 2 33 15,-1-2 23 1,2 1 20-16,-1 0 12 0,1 1 5 16,-2-1-10-16,2-1-18 0,0 2-16 15,0-2-23-15,2-1-21 0,-2 4-21 16,0-4-10-16,0 3-7 0,0-2 2 15,0 1 7-15,0 0 11 0,0 2 6 16,0-2 7-16,0 0 0 0,0 0-3 16,0 0-4-16,0 2-2 0,0-2-4 15,-2-1-1-15,2 3-5 0,0 0-3 16,-2-1-5-16,2 1-10 0,0 0-5 16,-1 0-7-16,-1 0-4 0,1 0-4 15,1 0-4-15,0 0 1 0,-4 0-6 16,4 0-1-16,-1 1 0 0,1-1-4 15,-2 0 1-15,0 3-2 0,2-1 1 16,-1 0-1-16,1-2-2 0,-2 2-5 16,2 0-3-16,0 0-2 0,0 0-2 15,2 0 1-15,-1 1 2 0,-1-2 0 16,4 3 3-16,-3 0 0 0,-1 0 2 16,4 2-1-16,-3 1 0 0,1-3 1 15,-1 4 1-15,3-2 1 0,-3 0 2 16,-1 3 3-16,3-2 1 0,-1-1 4 15,0 2-4-15,-1 1 0 0,1-2 0 16,0 0-6-16,1 3-7 0,-3-2-1 16,1-2-2-16,2 4-1 0,-2-2-1 15,-1 2 0-15,3-2 1 0,-1 1-1 16,0-1 1-16,-1 0 0 0,1 0-2 16,-1-2-2-16,1 2-1 0,0 0-1 15,-1-2-3-15,-1 0 1 0,2 0-1 16,0 1 2-16,-1 4 0 0,1-7 2 15,-2 4 0-15,1 1-2 0,1-3 1 16,0 2-2-16,-2-2 2 0,1 1 1 16,-1 0 0-16,0 0 5 0,2 1 2 15,-2-2 4-15,1 2 3 0,-1-3-1 0,2 4 2 16,0-3-2-16,-2 2 0 16,1-2-1-16,-1 3-2 0,4-2 0 15,-4-1 2-15,3 4-1 0,-3-3-1 16,1-1 1-16,3 0 2 0,-4 2-1 15,1-2 1-15,1 0-1 0,-1 0-2 16,0 3 2-16,1-3-2 0,-2 1 0 16,1 0 0-16,1-1-1 0,-1 2-1 15,-1-4-2-15,2 2 1 0,0 0-3 16,-2-3 2-16,0 5-4 0,1-3 3 16,-1 1-1-16,2 1 1 0,-2-1-2 15,2-1 1-15,-1 2-2 0,1 1 0 16,-2-2-2-16,1 1 2 0,-1-2-2 15,2 2 2-15,0 1 1 0,-2-3-1 16,1 1-2-16,1 1 1 0,-1-1-1 16,1 0 0-16,0-3 2 0,-1 4-2 15,1-3 1-15,0 2-1 0,-1 0 2 16,1 0 1-16,-1 0 3 0,3 0 1 16,-4 0 1-16,3 3 3 0,-2-3-1 15,3 0 0-15,-3 2-1 0,1-2-3 16,0 2 2-16,0-1-1 0,-1 0-2 0,3-1-1 15,-3 1 0-15,1-3-1 16,-2 3 4-16,1 0 4 0,-1-2 5 16,0 1 5-16,0 1 4 0,0 1 1 15,0 0-1-15,0 0-3 0,0 2-4 0,0-2-4 16,0 0-2-16,0 1-2 0,0-1-2 16,0-1-1-16,0 2 0 15,0-1 0-15,0 0-1 0,2 0 2 0,-2 3 2 16,2-3 3-16,-2-1 2 0,0 2 3 15,0 3 3-15,0-4 0 0,-2 2 4 0,2 0-1 0,-2 0 2 16,2 1 0-16,-1 0 1 0,1 0-2 16,-2-1-3-16,1-2-2 0,-1 4 0 31,0-4-4-31,1 2-1 0,-1 1-2 16,0-1 1-16,2 0-2 0,-2-2 0 0,1 2 1 15,-1 0-2-15,0 1 4 0,1-4-2 16,-1 4-2-16,1-1-1 15,-3 0-5-15,3 3-4 0,-2-5-2 16,-1 2-4-16,3 0-2 0,-3-2-1 16,1 2 0-16,2-4 0 0,-3 2 0 0,3 0 1 15,-2 1 1-15,1-2 1 0,-1 1 0 16,-1 1 0-16,3-1 3 0,-2 2 2 16,0-2 0-16,0 1 0 0,2-2 4 15,-3 1 0-15,3 0 5 0,-2 1 1 16,-1-1 4-16,1-2 7 0,0-1 2 15,0 2 4-15,1 1 2 0,-1-2 2 16,0 0-2-16,-1 0-2 0,3 2-2 16,-1-1 0-16,-1-1-2 0,1-1-2 15,1 2-1-15,-3-1 0 0,1-2 1 16,2 2-3-16,0-2 0 0,-1 0-3 0,1 0-3 16,-1-2-2-16,1-1-3 0,1 2-2 15,0 0-3-15,0-2 2 0,0-1-2 16,0 3 1-16,0-3 0 0,0 0-1 15,0 0 3-15,-2 0-2 0,2 0 2 16,0 1-2-16,0-1 1 0,0 0 1 16,0 0-3-16,0 0-2 0,0 0 0 15,0-1 0-15,0 1-2 0,0-3-1 0,0 2-1 16,0-2-1-16,0-1-4 0,-2 2-19 16,2-2-31-16,0 0-41 0,0 0-65 15,0 1-91-15,-3 0-142 0,1-1-269 16,-2-2-122-16,-1 2-39 0,2-3 21 15,-2 3 71-15,0 1 135 0</inkml:trace>
  <inkml:trace contextRef="#ctx0" brushRef="#br0" timeOffset="2">-293 453 65 0,'0'2'363'0,"0"0"40"0,0-2 21 15,0 2-13-15,0 0-131 0,4 0-94 16,-4-1-52-16,3 2-19 0,-2-1 0 16,2 0 7-16,-2 2 9 0,4 0 12 15,-2 3 14-15,1 0 14 0,0 4 13 16,1 0 7-16,2 6 3 0,-1 3-7 16,2 1-9-16,-1 3-14 0,0 1-16 15,1 3-20-15,0 1-19 0,2-2-17 16,-2 2-18-16,-2 1-16 0,1 0-15 15,-3 1-11-15,0-1-8 0,-4 0-7 16,0-1-5-16,-1 4-3 0,-3-5-7 16,-1 0-25-16,0-1-36 0,0-3-51 15,-1-2-64-15,1-1-88 0,-2-3-189 16,3-6-195-16,-4 3-82 0,1-5-10 16,2-2 30-16,0-2 72 0,0-1 182 15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2:01.46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0515C9-68F2-461C-8EB4-C405E98AB73D}" emma:medium="tactile" emma:mode="ink">
          <msink:context xmlns:msink="http://schemas.microsoft.com/ink/2010/main" type="writingRegion" rotatedBoundingBox="3702,6669 6093,4963 7712,7232 5321,8938"/>
        </emma:interpretation>
      </emma:emma>
    </inkml:annotationXML>
    <inkml:traceGroup>
      <inkml:annotationXML>
        <emma:emma xmlns:emma="http://www.w3.org/2003/04/emma" version="1.0">
          <emma:interpretation id="{6DBCDDA5-DD02-4455-AB65-7EBD2E257CD9}" emma:medium="tactile" emma:mode="ink">
            <msink:context xmlns:msink="http://schemas.microsoft.com/ink/2010/main" type="paragraph" rotatedBoundingBox="3702,6669 6093,4963 6595,5667 4204,73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5A1DDC-386E-4921-A347-67EE8B7B747C}" emma:medium="tactile" emma:mode="ink">
              <msink:context xmlns:msink="http://schemas.microsoft.com/ink/2010/main" type="line" rotatedBoundingBox="3702,6669 6093,4963 6595,5667 4204,7373"/>
            </emma:interpretation>
          </emma:emma>
        </inkml:annotationXML>
        <inkml:traceGroup>
          <inkml:annotationXML>
            <emma:emma xmlns:emma="http://www.w3.org/2003/04/emma" version="1.0">
              <emma:interpretation id="{04067178-1B41-4B1B-BCA8-CC1F54A63407}" emma:medium="tactile" emma:mode="ink">
                <msink:context xmlns:msink="http://schemas.microsoft.com/ink/2010/main" type="inkWord" rotatedBoundingBox="3702,6669 6093,4963 6595,5667 4204,73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-1574 1518 137 0,'3'3'188'16,"-3"-3"5"-16,0 0-9 0,0 0-9 16,0 0-6-16,0 0-6 0,2-3-7 0,0 3-8 15,-2 0-3-15,2 0-4 0,-1 0-22 16,-1-3-27-16,3 3-18 0,-3 0-20 15,2-2-12-15,-2-1-8 0,2 3-2 16,0-2-3-16,-2-2-3 0,3 3-5 16,-2 1-5-16,-1-3-4 0,3 0-3 15,0-2-4 1,-1 5-1-16,0-2-3 0,0 0 3 16,2 2 8-16,-2-3 1 0,0 0 4 15,1 1 1-15,2 0 2 0,-3-1-2 16,4 1-7-16,-3-1-4 0,4 0-1 15,-4-2-2-15,4 2 0 0,-1 1-1 16,2 0 0-16,-3-4 1 0,5 4-1 16,-1-1-1-16,-2-2 0 0,3 3 3 0,-1-5 10 15,1 6 2-15,0-4 6 0,0 2 0 16,0-2 5-16,2 3-6 0,-2-5-8 0,3 5-6 16,-2-3-6-16,1 3-2 0,2-1-4 15,2-1-3-15,-3 0 1 0,0 1 0 16,3 1 1-16,-2-3 1 0,1 3 0 15,-2-1 4 1,1 0 0-16,-1 2 0 0,0-3 3 16,1 4-1-16,0-2 3 0,0 0 0 15,0-2-1-15,-2 4 2 0,2-1-1 16,-1-2 3-16,0 3-4 0,0-2 1 16,2-1 1-16,-4 2-1 0,4-3 0 15,-4 2 1-15,4-1-1 0,-3-2 3 16,2 0-4-16,0 2-2 0,0-2 2 0,-1 0-3 15,0-1-1-15,-1 4 0 0,-1-1 1 16,2-2 1-16,-1 1 0 0,-2 4 3 16,4-4-2-16,-4-1 1 0,0 5-4 15,2-2 3-15,-2-1-4 0,2 3-1 16,-1 0 0-16,-1 0-2 0,2 0 2 16,-1 0-3-16,1 0 4 0,-2 0 1 0,4 0-2 15,-4 0 0-15,2 0 0 0,0 0 0 16,0-3 2-16,0 3 0 0,0 0 0 15,0 0 2-15,0 0 2 0,2 0-1 16,-2 0 2-16,2 0 1 0,-2 0 2 16,-2 0 1-16,4 0 0 0,-2 0 1 15,2 0 0-15,-2 0-4 16,0 0-2-16,0 0-1 16,2 0-3-16,0 0 0 0,-1 0 2 0,0 0-1 15,-2 0 3-15,4 0 2 0,-1 0-4 16,-1 0 2-16,0 3-1 0,1-3-2 15,0 0-2-15,0 3-2 0,0-1-1 16,-1-2 2-16,0 3-5 0,3-1 1 16,-2 2 1-16,-2-4 2 0,4 0 0 0,-2 0 3 15,2 2 2-15,-3-2-1 0,2 2 2 16,-1-2 1-16,-2 0-3 0,2 3 2 16,-2-3 0-16,0 2 1 0,0-2-1 15,-2 3 1-15,4-1-2 0,-5-2-2 16,4 3 1-16,-3 0-1 0,2 0 2 15,-2-1-1 1,3 0 3-16,-2-2 0 0,1 3 0 16,-2-3 1-16,2 3-2 0,0-3-1 15,-3 2-1-15,1-2-1 0,0 0 0 16,2 3 0-16,-5-3 0 0,0 1 2 0,0-1-2 16,-1 0 0-16,-2 4 0 15,0-4 1-15,0 0-1 0,-3 0 3 16,2 0 10-16,-3 0 19 0,2 0 18 0,0 0 24 0,-2 3 12 15,-4-3 6-15,4 0-6 0,-4 2-12 16,-2-2-22-16,0 5-20 0,-2-2-11 16,0-1-8-16,-3 2-5 15,-2 2-1-15,-1 0 6 0,0-2 1 0,-3 4 6 16,1-1 1-16,-4 1 1 0,1-3 1 16,-1 6-3-16,-3-4-4 0,2 1-4 0,-3 0-5 15,0 1-2-15,-2-3 1 0,0 2-3 16,-3-3 2-16,0 3-3 0,-4-3 0 15,2 2 1-15,-1 1-1 0,0-1 2 16,2-1 7-16,0 1 5 0,-1 1 2 16,4-3 0-16,1 5-1 0,0-3 1 15,0-1-7-15,4 0-3 16,1 1 0-16,-1-2-2 16,3-2-1-16,-1 0-1 0,0-1-1 15,4-2-2-15,-4 3-1 0,4-3 0 16,-2 0 0-16,2 0 0 0,-2 0 0 15,2 0 0-15,-2 2-1 0,0-2-1 0,0 2-1 16,0 4 1-16,-2-1 1 16,2 0-1-16,0-2 2 0,-2 1 0 0,4 2 0 15,0-1 0-15,-2-3 0 0,2-2 2 0,1 3-1 16,2-1 0-16,-1-2 3 0,2-2-2 16,2-1-1-16,-3 3-1 0,6-2 0 15,-3-3 0-15,4 3-1 0,0-2-1 16,-1 0 1-16,0 1 1 15,3-2 0-15,-2 0-2 16,2-1 2-16,-2 4 0 0,0-5 0 16,0 1-1-16,0 1 0 0,-2 0 1 15,-1 0 0-15,2 2 0 0,-1-2 0 16,0 0 0-16,0 2 0 0,-2-3 1 16,2 2 0-16,-2 2 1 0,0-1-2 15,0-2 1-15,1 2 1 0,2-3-2 16,-1 5 0-16,0-5 0 0,2 4 0 0,-1-1 0 15,2-1 0-15,0 4-2 0,0-3 2 16,-1-2-1-16,1 0-1 0,2 3 0 16,-1-1 2-16,1-1-3 0,-2-3 1 15,0 5 1-15,1-3-1 0,-1 2 1 16,-2-2 1-16,4 4 0 0,-4-3-2 16,2 2 0-16,0-1 1 0,1-1 1 0,-1 4-3 15,-2 0 0-15,6-1-1 0,-1 1-1 0,2 0-1 16,0-3 0-16,3 3 0 15,4 0 0-15,2 0 3 0,4-2 2 0,1-4-1 16,5 2-1-16,2 1 2 0,1-3-2 16,4-1 0-16,0 0 1 0,2 0 0 15,-1 0 2 1,2 2 3-16,0-3-1 0,-2 4 1 16,1-4 3-16,-2 3 4 0,0 0 4 15,0 3-1-15,-2-5 4 0,0 6-1 16,0-2-2-16,-3 3-6 0,2 0-2 15,-3 0-4-15,2 3-2 0,-2-2 0 16,0 3 0-16,2-1 0 0,-2-3-2 16,0 0 2-16,0 0 0 0,-1 0 0 0,4 0 0 15,-3-3 2-15,2-1-2 0,0 0 2 16,1-1 1-16,-2 2 1 0,1 1 0 16,-2-3-2-16,2 2 1 0,0 0 0 15,-1 1-1-15,2-1-1 0,0-2 1 16,-2 3 1-16,1 0 0 0,0-4-3 15,-2 3 2-15,0-2-1 16,-1 2-2-16,-2-2-1 0,-1 4 0 16,0-3 0-16,-3-1-1 0,2 5 0 15,-4 0 2-15,2 0-2 0,-3 0 3 16,2 0 0-16,-2 0 2 0,0 0 0 16,0 0-1-16,2 0 0 0,-2 0 0 15,0 0-1-15,0 0 1 0,0 0-1 16,0 0 2-16,0 0-1 0,-3 0 1 0,2 0-1 15,-3 3 1-15,0-3-1 0,-1 0 0 16,-2 2 3-16,1-2 6 0,-2 0 10 16,-2 0 6-16,0 4 5 0,-4-3 0 15,-1 2 2-15,-2-1-7 0,-3 1-9 16,-4 2-5-16,-1 0 1 0,-2-1 0 16,-3 3 4-1,-2 0 3-15,-2 2 1 0,-2 1 0 16,0 0-6-16,-3 0-2 0,-2-1-6 15,1 4 0-15,-2-2-2 0,2 0 0 16,-2-4-2-16,2 2 1 0,0-2 0 16,4 0-2-16,-3-2-1 0,3-1 0 15,-1 3 0-15,1-5 1 0,2 2-2 16,0-3 0-16,0-1 0 0,1 3 0 0,-2-1-2 0,-1 4 0 16,0-4-1-16,0 7 0 0,-2-5 1 15,0 4-1-15,0-1 2 0,0 0-1 16,-1 1 0-16,2 0 1 0,-1-1 1 15,2 1 1-15,0 0 1 0,-1-3 0 16,4 0-1-16,-1-2 2 0,0-1-2 16,4 1-1-16,-3-3-1 0,4 0 0 0,-1 0-1 15,2-3-1-15,0 1 0 0,2-1 2 16,2-2 0-16,2 2 0 0,2 1 1 16,0-2 0-16,2 0 1 0,2 4 0 15,0-2 0-15,2-1-1 0,0 3 0 16,2 0-3-16,-1 0-1 0,2-3 0 15,-1 3-2 1,2 0 2-16,2 0 0 0,2 3 3 16,0-3 0-16,4 0 0 0,0 0-1 15,4 3-1-15,2-3 2 0,-1 2 0 16,4-2-3-16,2 3 2 0,0-3 1 16,3 1-2-16,2-1 1 0,0 0 2 15,4 0 0-15,-1-1 3 0,4-2-1 16,-1-2-1-16,2 2 3 0,-1-4-3 0,2 2-1 15,-4-1 1-15,4 1-1 0,-1 1 0 0,-2-4 0 16,2 3 0-16,0 0 0 0,-2 1-1 16,2-3 1-16,-2 3 0 0,0 1 0 15,-1-2 0-15,2 2 1 16,-1-2 0-16,0 3 1 0,0-5 2 16,-1 6-3-16,3-2 1 15,-5 1-2-15,1-1 0 0,0 0 0 16,-4-1 0-16,0 4 0 0,0-7 3 15,-5 5-2-15,2 2-1 0,-1-5 2 16,-2 3 0-16,0-1 0 0,0 1 0 16,-2-4 0-16,0 1 0 0,-2 3 0 15,0-3-1-15,-2-1 0 0,-3 1-1 16,0 3 0-16,-1 0 0 0,-5-2 3 0,2 3 0 16,-3 1 1-16,-2 0-1 0,0 0-1 15,-2 1 2-15,-3 3-3 0,-2 0-1 16,1 0 0-16,-2 0 1 0,-2 1 0 15,-2 0-1-15,0 0 0 0,-2 3 1 16,0-3 0-16,-4 0 1 0,2 1-2 16,-4-3 0-16,0 1 1 0,-2 4 0 0,-2-5-1 15,0 5 0-15,-4-2 1 0,-1-2 0 16,2 1 0-16,-3 2-1 0,-2 0 1 16,2-3 1-16,-2 1-2 0,0 2 0 15,0-1 0-15,-2-2-2 0,2-1 1 0,0 2 0 16,-2-2 0-16,2-2-1 15,-2 3 1 1,2-2-1-16,-3 3 0 0,2-2-1 16,1 2 2-16,-1-2-2 0,2 2 2 0,-1-3 0 15,2 1-1-15,2 1 2 0,2-3 0 16,0 2 2-16,3-1-2 16,4 1-2-16,1-3 1 0,2 0-4 15,6 3-8-15,1-3-8 0,2 0-6 0,5-3-1 16,2 3-2-16,2-3 3 0,2-2 7 0,6 4 8 15,-2-6 3-15,4 5 4 0,0-3 2 16,2 2 1-16,-2 1 1 0,4-1 1 16,1 3 0-16,2-3-2 0,1 3 1 15,0 0-1-15,0 0 1 0,-1 0-3 16,4 0 1-16,-3 0 3 0,4 0-1 16,-3 0 2-1,6 0-1-15,-3-5 0 0,0 3 2 16,2-3-2-16,2-1 0 0,0-1-2 15,0-1 2-15,2-1 0 0,0-5 0 16,2 4 0-16,0-2 0 0,2 1 0 16,-2-1 3-16,2-2 1 0,0 5-3 15,-1-5 1-15,-2 5 1 0,-3 1-2 16,2 0-1-16,-7-2 0 0,0 5 0 0,-3 0-1 0,-4 0 1 16,0 2 0-16,-6 0 0 0,0 1 1 15,-2 0 4-15,-4 2 0 0,0 0 2 16,-2 0-2-16,-2 0 1 15,-2 0-3-15,1 0-19 0,-2 2-34 0,1-2-49 16,-2 0-68-16,1 0-191 0,3 0-187 16,0 0-85-1,3-8-17-15,1 0 21 0,1 1 49 16,-1-1 187-16</inkml:trace>
          <inkml:trace contextRef="#ctx0" brushRef="#br0" timeOffset="2173.95">-53 1294 11 0,'0'2'312'16,"0"3"53"-16,0 0 10 0,0 0-21 15,0-2-48-15,-2 2-97 0,2-3-70 16,0 1-44-16,-2 0-31 0,2-1-19 16,0 1-9-1,0-3-9-15,0 1-7 0,0-1-4 16,2 0 3-16,-2 0 8 0,0-1 2 15,2-2 7-15,1 1 0 0,-2-1 3 16,2-2-8-16,4-3-6 0,-4 0-10 16,4-1-2-16,-1-2-6 0,4-1-1 15,-2-5 1-15,2 2 3 0,0-2 4 16,0-4 2-16,1 0 6 0,0-2 1 0,1 0-1 16,3 0-5-16,-2-2-2 0,1-1-4 15,-1 0-4-15,0-1-1 0,1-2 2 16,2 0 2-16,-4 4 7 0,2-6 5 15,-1 3 2-15,0 1 1 0,0-2-2 16,0 4 2-16,-3 2-4 0,3-3 2 16,-4 3-1-16,1-4 4 15,0 4-2-15,0 0-2 16,-2 3-7-16,0-3-5 0,-1 6-3 0,2-4-5 16,1 3-3-16,-3-2 1 0,3-1-2 15,-1 2 2-15,1 0-1 0,0 1-1 16,-1 0 2-16,0 3 0 15,1-1 0-15,-2 1 0 0,2-1 3 0,-4 3 0 16,1 3 1-16,-2-2 0 0,-1 2-1 0,0 2 2 16,-1-2-4-16,0 2 1 0,-1 0-1 15,0 2 0-15,-2 2-1 0,2-1 0 16,-2 2-2-16,1-2 0 0,-1 5-1 16,0-2-1-16,3-2-2 0,-3 2 3 15,4 0 0-15,-2 2 2 0,-1-3 1 16,2 3 0-16,-1-2 0 0,0-1 0 0,0 1 1 15,1 2-1-15,-2-2 0 0,-1 2 0 16,0 2-1-16,-1 0 1 0,-2 3-1 16,1-2 1-16,-5 7-2 0,4-2 2 15,-5 1-1-15,-1 5-1 0,0-1 1 16,-1 5 0-16,0-1 1 0,-3 6 0 16,0 3 2-1,2 0 4-15,-4 2-1 0,1 3 2 0,0 2-3 16,-1-2 0-16,2 0-4 15,0 1 3-15,0-1-2 0,-1 5-1 16,-2-2-2-16,4 0 0 0,-2 3-1 16,2-1-3-16,-2-2 0 0,2-3 1 15,2 5 4-15,-4-6 1 0,4-2 1 16,0-3 0-16,1 3 0 0,0-7 1 0,1 2-1 16,-1-5 1-16,2 0-1 0,1-3 0 0,0-2 3 15,-1 0 4-15,4-6 6 0,-4 1 4 16,4-3 2-16,-4 1 1 0,4-4 4 15,-1 0-2-15,0-4-3 0,2 0-4 16,-1-4-2-16,3 1-2 0,0-5-6 16,3-3-5-1,3-2-1-15,1-3-1 0,3 0-1 16,0-6 2-16,6-3 0 0,-1-2 0 16,3-2 2-16,2-4 1 0,-1-1 1 15,4-3 4-15,-1 2 1 0,2-4 2 16,-2 2 0-16,2 1 1 0,0-1 0 15,0 1 2-15,-1 2 6 0,0-2 1 16,-3 4 4-16,-1 2 4 0,0 3 3 0,-2-2 2 16,-2 3-9-16,-1 3-3 0,-2 0-1 15,0 3-5-15,-3 2-6 0,0 2-3 0,-1 0-2 16,-3 5 5-16,-1-2 7 16,-1 4 11-16,1-2 5 0,-2 7 4 15,-1-2 4-15,-1 0-5 0,3 3-8 0,-3 4-7 16,0-3-8-16,0 2-1 0,0-1-1 0,-3-1 1 15,3 4-3-15,0 0-2 0,-1 0 1 16,-1 4-4-16,0-1-3 0,-3 3-1 16,2 0 0-16,-1 4-1 0,-2 0 1 15,0 5 0-15,-2-2 0 0,-2 5 0 16,0 0 0-16,-2 3 0 0,0 2 0 16,-2 1 0-1,1 8 1-15,-3-1-1 0,-1 0 0 16,1 3 2-16,0 1-2 0,0 1 0 15,0-3 1-15,-1 6-1 0,4-4 3 16,-3 5-3-16,0-3 0 0,2 1 0 16,1 0 0-16,-3-1 0 0,5 2-1 15,-1-7 1-15,-1 5 0 0,2-5 1 16,-1 1-1-16,2-4 2 0,0-1 0 0,0-5 0 16,1 2-1-16,2-8 2 0,-1 5-1 15,2-7 0-15,0-2 0 0,0-2 1 0,3-1-1 16,0-2 1-16,-1-3 1 0,1 0-3 15,3-5 1-15,-1 2-2 0,2-4-2 16,-1 2 1-16,3-8-1 16,3 1-1-16,-2-4 1 15,6-2-2-15,-2-5 3 0,4 0-1 16,3-8 0-16,-1 3 0 0,5-3-1 16,1-6 3-16,0-2-1 0,2-2 1 15,4-2-2-15,1-3 2 0,-1 2 2 16,3-1-1-16,1-1 0 0,-1 2 2 15,2-1 0-15,-3 0-1 0,0 5 2 16,0 2-3-16,-6 0 1 0,1 2 1 0,-4 4-1 16,-2-2-1-16,0 4 2 0,-5 1 0 15,-2 1 10-15,0 2 5 0,0 3 5 16,-4 0 2-16,1 1 1 0,2-1-1 16,-3 3-7-16,0-2-11 0,2 5-2 15,-2-3-3-15,0 5-2 0,2-3 1 16,-5 2-1-16,4 2 0 15,-1-1 1-15,0 0-1 0,0-1 0 16,0 3-1-16,2-3 1 16,-2 4 0-16,0 0-1 0,-2-4 1 15,3 6-1-15,-2-3 1 0,0 1 0 0,-2 0 0 16,1 3 1-16,1-1-1 16,-4 0 0-16,1 3 0 0,2-4 0 15,-2 5 0-15,2-5 0 0,0 4 0 0,2-3 0 0,2 0-1 16,-2-3 0-16,2 0 1 0,0 0 0 15,2 3 0-15,-4-3 0 0,1 0 0 16,2 4 0-16,-3-2 0 0,1 1-2 16,-4 0 2-16,1 2 3 0,-2 1 0 15,0 2 5-15,-2 0-1 0,0 0 0 16,-2 0-1-16,0 5-1 0,-1-2-2 0,0 2-1 16,-3 0-1-16,-1 5-1 0,0-2 2 15,1 2-2-15,-4 6 0 0,-3-1 0 16,2 0 0-16,-4 4 0 0,2 3 0 15,-3 4-2-15,-2 0 2 0,0 2 0 16,-2 3 0-16,0-1 0 0,1 1 0 16,-2 5 0-1,-1 2 0-15,-2 0 0 0,0 2 0 16,0-2 0-16,2 7 0 0,-1-2 2 0,2-2-1 16,-1 1 0-16,0 2 0 0,2-2 2 15,2-3-3-15,0 0 0 0,2-4 0 16,2-2 0-16,0-4 0 15,2-2 0-15,2-4 0 0,1-2 0 0,2-3 0 16,1-2 0-16,2-6-3 0,0-1 1 0,2 0-1 16,-2-1 0-16,2-3 2 0,0 0-1 15,2-3 2-15,0 1-3 0,0 2-26 16,0-5-40-16,2 3-58 0,-2 2-65 16,0-2-176-16,0-3-195 0,0 0-76 15,0 7-15-15,2 3 29 0,-2 3 49 16,1 2 168-1</inkml:trace>
          <inkml:trace contextRef="#ctx0" brushRef="#br0" timeOffset="-7854.2">0 1227 58 0,'0'2'116'0,"3"-2"1"15,-3 3 9-15,0-3 18 16,0 0 16-16,0 0 0 0,2 0-16 15,-2 0-18-15,0 0-18 0,0 0-23 0,0 0-23 16,2 0-8-16,-2 0-2 0,0 0-1 0,0 0 2 16,0 0-2-16,0 0 3 0,0 0-1 15,0-3-1-15,0 3 4 0,0 0-6 16,0 0-7-16,0-2-7 0,-2 2-7 16,2-3-9-16,0 3-7 0,0 0-4 15,-2-2-2-15,2 2-3 0,0 0 0 16,0-2 0-16,0 2 3 0,0 0 2 0,0 0 4 15,-3 0 0-15,3 0 2 0,0-3 2 16,0 3-1-16,0 0-3 0,0 0 1 16,0 0-5-16,0 0-1 0,0 0-2 15,0-3-6-15,0 3 0 0,0 0 0 16,0-3-1-16,0 3-1 0,0 0-2 16,0-2 3-1,3-1 1-15,-3 1 0 0,2-1-3 16,0 1 3-16,0-2 2 0,2 2-2 15,-2-3-2-15,2 0 2 0,0 0 0 16,-1-1 2-16,2 2-1 0,0-2 1 16,-2 0 1-16,3-1-1 0,-2 0-2 0,-1-1 1 15,2 0 1-15,0 2-1 16,2-1 0-16,-2-2 0 0,-2 1 0 0,1 1 5 16,2 0-4-16,-2-6 0 0,3 7 0 0,-2-2 0 15,-1-2-2-15,0 2-4 0,2-2 2 16,-2 2 0-16,-1 0-1 0,4 0-2 15,-4-2 0-15,4 5 3 0,-3-3-1 16,1 0 1-16,2 2 1 16,-4 2 1-16,4-5-2 15,-2 4 1-15,-1-1-1 0,1 1 2 16,0-2-1-16,2 1-1 0,-1-1 1 16,-2-4 1-16,2 4 0 0,0-4 0 15,1 1 1-15,0 2-1 0,-2-2 0 16,-1 0 2-16,1 0-2 0,0 3 0 15,0-1 3-15,-3-3 5 0,1 4 1 16,2-1 4-16,-1 0-1 0,0 1 0 0,-1 1 0 16,0-1-5-16,1 1-4 0,-1-1 1 15,2-1-2-15,-1 3 2 0,2-4-2 0,0 5-2 16,-1-4 0-16,2 4 1 16,-4-4-1-16,4 3 0 0,-2-3 0 15,-1 3 1-15,-1-4 1 0,3 3 0 0,-2-2-2 16,0-1 4-1,2 5 0-15,-2-6 2 0,2 1-1 16,-3 2-1-16,6-2 0 0,-1 0-2 16,-2-4 0-16,4 4 1 0,-2 1-1 15,0-2-2-15,0 1 2 0,0 0 1 16,-2 2-1-16,0 0-2 0,1 3 1 16,-3-4-1-16,1 4 0 0,0 0 0 15,-2-1 0-15,1 3 0 0,2-4-1 0,-2 4 1 16,1-2 0-16,-1-2 0 0,1 3 0 15,0-2 0-15,2-3 0 0,1 3 2 16,0-3-1-16,0 1-1 0,0 0 0 16,2 2 2-16,-2-3-2 0,0 0 0 15,-1 4-2-15,2-2 2 0,-2 1 0 16,2-1 0-16,-1 1 0 0,-2 0 0 0,4 0 0 16,-4 0 2-16,1 2-1 0,0-2 0 15,2 0-1-15,-2 0 3 0,3-3-1 16,0 3-1-16,-2-4-1 0,2 5 2 15,-2-4 0-15,1 4 0 0,0-4-2 0,-1 1 3 16,0-1 0-16,0 0-1 0,0 0 1 16,0 3 2-1,-2-3-1-15,1 2-1 0,0 0-1 16,-1 0 1-16,1-1-2 0,0-1 0 16,1 3-1-16,0-2-1 0,-2-2-3 15,4 1 0-15,-2-2-1 0,0 2-1 16,-1 2 2-16,0-2 0 0,1-1 0 15,-2 5 0-15,-1-4 3 0,2 1-4 16,-4 1 5-16,4 1-1 0,-5 0 1 0,2-3-3 16,-1 3 3-16,0 3-2 0,-1-4 2 15,0 1 0-15,-2 0 1 0,2 0 0 16,-1 0-1-16,-1 0 0 0,3-3 0 16,-1 3-1-16,0 1 0 0,-2-2 1 15,2 1 0-15,1 3-1 0,-2-3 1 16,-1-1 0-1,2 4-2-15,-1-3 1 0,-1 2 1 16,3-1 1-16,-3 0-1 0,0 2 2 16,2-1 1-16,-2-2 0 0,2 2-2 15,-2 1-1-15,0-4 0 0,2 4 0 16,-2-3-1-16,0 2-2 0,0 1 3 16,0-1 2-16,0 3 6 0,0-2 5 15,0-1 4-15,0 3 5 0,0 0 0 0,0 0 1 16,0-3-8-16,0 3-6 0,-2 0-2 15,2 0-4-15,-2 3 0 0,0-3-3 16,-1 3 0-16,0-1 0 0,2 3 0 16,-4-2 0-16,1 2 3 0,-2 3 6 0,-1 0 3 15,2-1 9-15,-3 1 4 0,2 2 4 16,-4 1-1-16,2-1-2 0,0 2-4 0,-2-2-1 16,0 3-1-16,2 0 1 0,0 1 0 15,-2 0 0-15,2-1 1 0,0-1-3 16,-2 5-4-16,0-3-2 0,0 2-2 15,0 2-1-15,-3 0-4 0,4 0-2 16,-3-3-1-16,0 6-3 0,0-3 0 16,0-2 0-1,-2 6 2-15,2-4-1 0,-3 2-1 16,2 1 1-16,-1 0 0 0,1-1-1 16,0 0 0-16,1-2 1 0,-1 0 0 15,0 3 0-15,2-3 1 0,-2 0-2 16,1-4 2-16,2 4 0 0,-3-2-1 15,3-1 0-15,1 1-1 0,1-1 0 16,-1-2 0-16,-1 3-1 0,3-4 1 0,-2 1 1 16,2 2-1-16,-3-2 0 0,4 2 0 0,-4-2 0 15,2 3 0-15,0-1 0 0,-2 1 0 16,2-2 0-16,0 4 2 16,-2-1 1-16,2-3-3 0,-2 4 0 15,1 0-3-15,0 1 1 0,-1-3-4 16,0 0 1-16,0 3 0 15,1-5 2-15,-1 2 0 0,1-1-2 16,-1-2 4-16,0 4-1 0,2-5 0 16,0 0 1-16,-2-2 0 0,0 3 1 15,4 0-1-15,-2-3 0 0,-1 0 1 16,4 0 0-16,-1 1 1 0,-2-1-1 16,4 1 1-16,-2-1-1 0,-1 0 0 15,2-2 0-15,-1 2 0 0,0-3 1 0,2 1 0 16,-1-3 1-16,0 5-1 0,0-5 0 15,1 3 0-15,-1-3-1 0,-2 1 1 16,4 1-1-16,-4-2 1 0,4 1-1 16,-1-1 0-16,0 0 0 0,1-2 0 15,-2 2 0-15,5-4 0 0,-4 3 0 16,1-1 0 0,3-3 0-16,-1 2 0 0,-1-2 0 15,2 4 0-15,0-4 3 0,0 0-2 16,0-4 0-16,0 4-1 0,2-2 0 15,-1-6-1-15,2 0-1 0,1 1 0 16,2-4 1-16,0-1 0 0,1-2 1 16,3-4 0-16,-1 2-2 0,1 2 1 15,0-4 0-15,0-3-1 0,0 3 1 0,2 0 1 0,-2-5 0 16,0 2 0-16,0 4 2 16,0-6 3-16,0 2 8 0,0-4 7 0,0 1 4 15,-1-1 4-15,1 3 1 0,0-4-1 16,-1-3-8-16,1 2-8 0,-3 3-6 15,6-4-5-15,-3 0 1 16,2-1-1-16,-2 4-1 0,4-1 1 0,-2 1 2 0,2-2-2 16,-2 4 1-16,1 3-2 0,-2-3 1 15,-1 5-1-15,0-4 1 0,-1 4 1 16,1 0-2-16,-1 2 1 0,-2 1 1 16,2 0 1-16,-1 2-1 0,-2 1-2 15,0-1-2-15,1 2 2 0,0 1-3 16,1-3 1-1,0 3 1-15,0-3 0 0,2 3 1 16,-2-3-1-16,4 0 2 0,-2 0 0 16,1 1 0-16,0-1 1 0,1 0 1 15,-2-2 0-15,-1 2-2 0,1 0 2 16,0 1-1-16,2-2 0 0,-5 5-2 16,3-3-2-16,-3 3 2 0,2-1-5 15,-2-1 3-15,0 4-1 0,-1-2 0 0,-2 2 2 0,2 2 1 16,-3 1 1-16,0-3 0 0,-1 5 2 15,0-3-1-15,-2 2-2 0,2 1 0 16,-1-1-2-16,2 2-1 0,-1-5 0 16,0 3 1-16,1-2-1 15,2 2 1-15,-1-2-1 0,0 0 1 0,-1 0 0 16,4 1-1 0,-4-2 1-16,0 1 1 0,1 3 1 15,-2 0 1-15,2-1 1 0,-4 0 1 16,2 3-1-16,-1-3 0 0,-1 3 2 15,0 0-3-15,3-2-1 0,-3 2 0 16,0 0-1-16,2-3-1 0,0 1-1 16,1-1 0-16,0 0 2 0,1 2-1 15,-2-3 0-15,-1 2 4 0,2-1-2 0,1 1 1 16,-2-1 1-16,-2 3-2 0,0-3 4 16,2 3 9-16,-2 0 12 0,2 0 11 15,-2-2 7-15,0 2 6 0,2 0 3 16,-2-3-11-16,0 3-9 0,0 0-12 15,0-3-11-15,0 3-5 0,1-2-4 16,-1 0-2-16,3-1 0 0,1 0-2 0,-4 1 1 16,3-1-1-16,-3 1 3 0,3-1-2 15,-3 3 3-15,0-3 3 0,0 3 0 16,0 0 2-16,0 3-2 0,-3-3 2 16,2 5-2-16,-1-2-1 0,-2-1 0 0,0 4 0 15,-2-2-2-15,4 2 0 16,-5-1 2-1,4 0-2-15,-1 0 0 0,0 3 0 16,-2 0 1-16,3-3-1 0,-1 3 0 0,-1-3 1 16,1 3-5-16,1-4-30 0,2 3-34 15,-3-1-68-15,-1-1-166 16,-2 0-160-16,1-2-77 0,0 3-20 16,2-2 14-16,-2 1 53 0</inkml:trace>
        </inkml:traceGroup>
      </inkml:traceGroup>
    </inkml:traceGroup>
    <inkml:traceGroup>
      <inkml:annotationXML>
        <emma:emma xmlns:emma="http://www.w3.org/2003/04/emma" version="1.0">
          <emma:interpretation id="{9206EAE8-471D-4BCA-8318-D3D1A2EC1678}" emma:medium="tactile" emma:mode="ink">
            <msink:context xmlns:msink="http://schemas.microsoft.com/ink/2010/main" type="paragraph" rotatedBoundingBox="5433,6477 6564,8050 6257,8271 5126,66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43CA08E-2786-4EEA-BCA2-ACC39CCFE80B}" emma:medium="tactile" emma:mode="ink">
              <msink:context xmlns:msink="http://schemas.microsoft.com/ink/2010/main" type="line" rotatedBoundingBox="5433,6477 6564,8050 6257,8271 5126,6698"/>
            </emma:interpretation>
          </emma:emma>
        </inkml:annotationXML>
        <inkml:traceGroup>
          <inkml:annotationXML>
            <emma:emma xmlns:emma="http://www.w3.org/2003/04/emma" version="1.0">
              <emma:interpretation id="{F34ABB2E-4BEF-4984-8FE2-3FB3C896E115}" emma:medium="tactile" emma:mode="ink">
                <msink:context xmlns:msink="http://schemas.microsoft.com/ink/2010/main" type="inkWord" rotatedBoundingBox="5433,6477 6564,8050 6257,8271 5126,66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4464.21">175 1352 58 0,'-2'4'236'15,"-2"0"30"-15,0-2 3 16,-1 0-11-16,2 2-17 0,-4-3-32 0,2 2-50 16,1 0-34-16,-3-1-18 0,4 1-12 15,-1-1-12-15,0-2-14 16,-2 2-15-16,3 1-14 16,-1-3-12-16,-1 4-6 0,1-4-1 15,1 2 0-15,0-2 1 0,-1 2 1 16,1-2 6-16,2 0 1 0,-1 3 4 15,2-3 1-15,-2 0 0 0,0 2 4 16,2-2-2-16,0 0-1 16,0 0-2-16,0 0-4 0,0 0-4 0,0 0-7 15,0 0-6-15,0 0-3 0,0 0-4 0,0 0 2 16,0 0 1-16,0 0 5 0,0 0 2 16,0 0 2-16,0 0-2 0,0 0 0 15,0 0-1-15,0 3 1 0,0-3-2 16,0 0 0-16,0 0-1 0,0 2-5 15,0-2-2-15,2 2 0 0,-2 2-2 16,2-1-1 0,-2 1 1-16,2 2 1 0,-1-1-1 15,2 3-1-15,1-1-1 0,-1 1 3 16,4-1-3-16,-2 4 1 0,-1-3 1 16,3 2 0-16,-4-1 1 0,4 2-1 15,-1-1 11-15,0-1 4 0,-2 4 5 16,2-4 1-16,-2 4 0 0,2-3 0 15,-2 3-7-15,1-3-7 0,-1 3 2 0,-1-1 2 16,3 1 4-16,-2 0 0 0,2 0 1 16,-2 0-2-16,2 0-3 0,0-3-5 15,0 3-3-15,2 0-2 0,-2-3 0 16,1 2 1-16,0 1-3 0,1-3 0 16,-3-1-3-16,2 0 0 0,-1-2 0 15,2 4-2-15,-3-3 1 0,2 0 0 0,-1 1 0 16,-2-3 1-16,2 2 1 0,0 2-1 0,-2-2 1 15,2-1-1-15,-2 3 1 0,2-2 1 16,0 2-2-16,-2-2 0 0,2 1 0 16,-2 4 2-16,2-4-2 0,0 1 0 15,0 1 0-15,0-2 0 0,-1 2 2 16,2 0-1 0,-1-1 1-16,0-1-1 0,1 1 0 15,0 1 1-15,-1-3-2 0,0 2 0 16,-2-2 2-16,2-1-2 0,0 1 1 15,-2 0 0-15,2-3 0 0,0 5 0 16,0-2 0-16,-1 3-1 0,2-4 0 16,1 1 0-16,-1-1 0 0,0 0 0 15,0 4 0-15,3-4 0 0,-3 4 0 0,1-3 0 16,-2 0 0-16,2-4 0 0,-2 4 1 16,0-4-1-16,0 5 0 0,-1-4 0 15,2 3 0-15,-1-3 3 0,0 4-3 16,1-2 2-16,0 0-2 0,-1 1 2 0,3-1 0 15,-5 1-1-15,3 2-1 0,-1-2 1 16,1-2 0 0,2 7 0-16,-2-4 0 0,3-2 10 15,-1 4 9-15,-1-1 5 0,0 1 3 16,0-1 2-16,-2 0 2 0,3-3-8 16,-2 2-10-16,0 3-2 0,0-2-4 15,1 0-2-15,0-2-3 0,-2 2 1 16,1 1-1-16,2 2-2 15,1-3-1-15,-3 0 0 0,2 3 1 0,-1-3-1 0,0-3 0 16,0 4 0-16,-2-1-1 0,3-2 1 16,-4 2 0-16,1-2 0 0,0-1 0 15,1 1 0-15,0 0 1 0,-2-3 1 16,-1 3-1-16,1 0 1 0,0-3-1 16,2 2 3-16,-4-1-2 0,2 1 0 15,-1-2 2-15,0 2-1 0,2 1 0 0,0 0-1 16,-2-1 0-16,2 1-2 0,-2 0 2 15,2 1 0-15,0-3-1 0,-2 2 1 16,2-3-1-16,0 3 1 0,-2-3 0 16,2 2-2-16,-2 0 0 0,0-3 0 15,-1 1 0-15,4 2 0 0,-2-1 1 16,-2 0 0-16,1-2-1 16,0 1 1-16,-1 0 0 0,4 0 1 15,-4 3-1-15,2-3 1 0,-1 0 1 16,0 3-3-16,-1-3 2 15,2 3-2-15,-1-4 0 0,0 5 1 16,0-2-1-16,2 0 1 0,-2 2-1 0,0-4 1 16,1 3 0-16,-2-3 0 0,3 3 0 15,-2-4 0-15,0 1-1 0,1 2 1 0,-1-4 0 16,-1 3 0-16,1-1 2 0,-1 0-2 16,2 1 2-16,-1-2-2 0,-3 1 1 15,4-2 1-15,-3 2-1 0,0 1-1 16,0-4 3-16,0 3 0 0,0 0-1 15,-1-2-1-15,2 2 0 0,-3 0-1 16,2-1 0 0,0-3-1-16,-2 4 0 0,2-2 1 15,-1 0-1-15,-1-1 5 0,0-2 5 16,0 0 20-16,0 3 20 0,0-3 14 16,0 0 8-16,-1 0 3 0,-1 0-2 15,-2 0-19-15,0-3-19 0,-2 1-16 16,2-1-6-16,-2-2-5 0,0 2-4 15,0-2 1-15,-2-3 4 0,0 3 3 0,1-3 2 16,-3 4 1-16,3-4 0 0,-2-3 1 16,-1 3-5-16,0-2-3 0,1 2 3 15,-1-2 1-15,0 1 2 0,0-1 1 0,0 2-1 16,0-3 3-16,0 4-2 16,1-1-4-16,-1-2-3 0,0 2-1 15,3 0 0-15,-2 0 4 0,2-2 2 0,-1 2 0 0,0 3 4 16,2-4-1-16,-2 3 1 0,2 2-5 15,-4-4 0-15,4 3 3 0,-4-3 4 16,4 3-1-16,-4-4 0 16,4 2 1-16,-4 2-5 0,2-3-6 15,0 3-1-15,-2-3-4 0,2 2 0 0,-1-3 0 16,0 1 4 0,-1 0 4-16,0 1 5 0,0-1-2 15,0 0 3-15,0 1 2 0,-2 2-2 16,2-5 0-16,2 6-1 0,-2-5 0 15,0 1-1-15,2 2-3 0,-2 0-3 16,0-5-3-16,0 3-1 0,0-2-1 16,3 2-3-16,-5-1 2 0,2-2 1 15,1 3-1-15,-1-5-2 0,2 6 2 0,-2-3 2 16,2 0-2-16,-4-1 1 0,2 1 11 16,-1-3 9-16,1 3 6 0,0 0 4 15,1-1 1-15,1-2 0 0,-2 3-11 16,0 0-8-16,0 0-5 0,2-3-6 15,-2 1-3-15,0 1 0 0,0-2-2 16,2 0 0 0,0 0 0-16,-2 1 0 0,4-1 0 0,-1 2 0 15,0-2 0-15,1 4 0 16,-2-4 0-16,3 3 2 0,-2-3-1 16,3 3 0-16,-2-1 0 0,2 1 0 0,-2 0-1 15,0-1 0-15,2 1-1 0,-2 1 1 16,2-4 1-16,-2 2-2 15,2 1 1-15,-1-3 0 0,0 3 1 0,0-3-1 0,-2 3 0 16,3 0 0-16,-1-3 0 0,2 2-1 16,-1-1 0-16,-2 1 0 0,2-2-2 15,0-1 3-15,1 1 0 0,-2 1-2 16,1-2 1-16,1 1 1 0,0 0 0 16,-1 0-1-16,-2 0 1 0,2 1 0 15,0 2 0 1,-1-3 1-16,2 0 2 0,-1 1-3 15,-2 1 3-15,2-1-1 0,0 1 0 16,-2-1-2-16,2 1 1 0,-1 0-1 16,2-2-1-16,-4 3 1 0,2-4-1 15,1 3 0-15,-3-2 0 0,4 3 0 16,-4-3-2-16,4 0 3 0,-4 0-3 16,0 0 2-16,3 1 0 0,-1 0 0 0,-2 1 1 15,3-1 1-15,-2 1 0 0,2 1 1 0,-2 0 0 16,0-1 1-16,2 1-2 15,-2 0 0-15,0 2-2 0,2-2 0 16,0 2-2-16,-1 1 3 0,2-1-3 16,-1 3 2-16,1-3 1 0,0 3 0 15,-1 0 0-15,1 3 0 0,2-4-2 0,-1 4 1 0,2-1 1 16,-1 2-2-16,-2-3 2 16,1 4-1-16,2-2 0 0,0-1 0 15,0 3-1-15,-2-4 1 0,2 4-2 0,0 0 0 16,0 0 0-16,0 0 0 0,0 0-1 15,0 0-1-15,0 0 1 16,0 0 0-16,2 0 1 16,-2 0 0-16,0 4-1 0,2-1 4 15,1 3-2-15,0 0 2 0,1 2 2 16,2 1 0-16,0 0 0 0,-1 4-1 16,4-1 0-16,-2 3 1 0,3 3-1 15,2-2-1-15,-3-1 0 0,3 4 0 16,0-1 0-16,0 1 1 0,2-1-1 15,-2 3 0-15,2 2 0 0,0-2 2 0,-1 2-4 16,2-1 2-16,-4 1 2 0,4-3-2 16,-1 3 2-16,-2 2-1 0,2-2 1 15,-2-1-1-15,2 1-1 0,-2 0 3 16,2 1-2-16,-1-1 0 0,-2-1 0 16,2-1 0-16,0-1 0 0,-1 0-1 15,-2 2 1 1,2-4 0-16,0 2 0 0,-2-3 0 15,-1-1-1-15,1-1 2 0,3 1-2 0,-5-2 1 16,2 3-1-16,0-2 0 0,-2-2 0 16,2 0 0-16,-2 2 1 15,0-3 1-15,0 0-2 0,0 2 0 16,2-1 1-16,0 3 0 0,0-3-1 0,0 2 1 16,2-2 0-16,2 0-1 0,-2 4 0 0,0-5 2 15,0 4-1-15,0-3-1 16,2 3 0-16,-1-3 0 0,2 2 0 0,-1-2-1 15,-1 0 1-15,0-4 1 0,1 5 1 16,2-2-2-16,-1-1 2 0,-1-1-2 16,3 3 0-16,-1-3 1 0,-1 0 0 15,-1 3 0-15,3-3 0 0,-5 2 0 0,2-1 1 16,0-1-2-16,-2 3 0 0,0-3 2 16,-2 0-1-16,0 3-1 0,2 0 0 15,-2-2 1-15,-2 1 0 0,2-1-1 16,-1-2 0-16,0 0 1 0,-3 4 0 15,2-4-1-15,-4-2 1 0,2 2 1 16,0-2 0-16,-2 0 0 16,-1-1 0-16,0-1 1 15,1-2-1-15,-4-1 0 0,2 1-9 16,-1-3-24-16,-1 0-52 0,-3 0-79 16,1-3-125-16,-6 1-264 0,0-6-174 15,-4 2-74-15,-1-3 0 0,-4 1 52 16,-3-5 111-16</inkml:trace>
          <inkml:trace contextRef="#ctx0" brushRef="#br0" timeOffset="3740.89">114 1546 57 0,'-3'0'269'16,"-1"0"37"-16,2 0 8 0,0 0-1 16,0-2-16-16,-1 2-38 15,2-3-79-15,-1 3-52 0,-2 0-27 16,4-1-18-16,-3 1-11 15,2-4-13-15,-1 4-9 0,-2 0-13 16,4 4-10-16,-3-3-12 0,0-1-5 16,2 5 2-16,-2-2 1 15,1-3 2-15,0 5 4 0,0 0 8 0,2 0-1 16,0-2-1-16,0 5-4 0,0-4-3 16,0 7-5-16,4-3-5 0,-2 0-3 15,2-1 1-15,2 3-3 0,0 0 1 0,0 0 1 16,2 0-2-16,2 4 2 0,-2-1-2 15,2 2 3-15,2 1-1 0,0 3 3 16,0-6 0-16,-1 8 0 0,4-1-1 16,-1 1-1-16,0-3-1 0,-2 2-2 15,2 1 0-15,-1-4-2 0,2-1 0 16,-4 2 2-16,4 0 0 16,-1 0-1-16,0 3-2 15,-2-1 0-15,2 0 1 0,2 3 1 0,-3-2-2 16,2-1 1-16,-1 1 1 0,2-3-1 15,-2-1 1-15,-2 1-2 16,2 0 2-16,-1 0-2 0,2 1 1 0,-1-1-1 16,0 0 0-16,-2-3 0 0,2 0 0 15,0-3 0-15,1 0 0 0,-2 2 1 0,0-1 1 16,3 0 1-16,-3-1 17 0,3-1 6 16,-2 1 8-16,-1 1 2 0,2 0 3 15,-4 2 8-15,1-5-10 0,-3 4-5 16,1-5-5-16,-2 0 0 0,-2 1-6 15,1-4-5-15,0 4-8 0,-1-5-4 16,0 0 0-16,-2 0-2 0,2 0-2 0,-2 0 0 16,-1 0 0-16,4-3 0 0,-5 3 0 15,2 0 0-15,0 1 0 0,-2-1 0 16,2 0 0-16,-2 1 2 0,-1-4-1 16,2 3 0-16,1 0 1 0,-4-2-1 15,3 2 3-15,-3 0 1 0,3 0 2 16,1 0 0-1,-2-1 1-15,1 3 0 0,-2-5-1 16,1 3-4-16,0-2 2 0,0 2-2 16,0-2-3-16,0-1 0 0,0-2 0 15,-1 3 0-15,2-1 0 0,-1-2 0 16,0 4 0-16,1-4 3 0,0 0 0 16,-3 0-1-16,2 0 3 0,0 0 3 15,-2 0 14-15,0 0 12 0,0-4 4 0,-4 4 10 16,4-5 7-16,-4 0-1 0,-2 0-13 15,2-3-7-15,-4-1-8 0,0 0-6 0,-4-4-7 16,2 0-4-16,-4-2 2 0,-2-3-3 16,0 0-1-16,-4 1 8 0,4-7 4 15,-4 6 2-15,1-5-2 0,0 1 2 16,1 4-2 0,0-3-7-16,-2 0-5 0,2-2-5 15,0 0-1-15,-2 0-2 0,4 1-1 16,-4-4 0-16,4 0 0 0,-1 0 2 15,-2 0 0-15,3-1 0 0,0 2 0 16,-2 0 2-16,2 2-1 0,-2 0-1 16,1 4 6-16,4-2 6 0,-3 3 5 15,0 0 2-15,2 4 0 0,-2-3 3 0,3 2-4 0,-2-1-9 16,1 4-4-16,0-1-2 0,2 1 4 16,0 1 3-16,0-3 3 0,0 5-1 15,2-5 1-15,0 7 0 0,0-2-5 16,0-2-3-16,0 3 0 15,4 0-2-15,-2 0 0 0,0 2-1 0,1 2 0 16,3-2-1 0,-3 0 0-16,2 1-1 0,0 0 1 15,0 0-1-15,2 3-1 0,-1-4 0 16,1 1 0-16,0 2 1 0,2 1-2 16,-2-1 2-16,3 1 0 0,-2 2 0 15,2-2-2-15,0 2-1 0,-2 0 0 16,0-4-1-16,2 4-1 0,0 0 1 15,0 4-3-15,2-4 4 0,0 2-2 0,-2 0-19 16,2 1-37-16,1 2-55 0,-2-3-80 16,-1 1-228-16,0-3-154 0,-1 6-61 15,-2 1-8-15,3 3 32 0,-2 2 70 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3:10.5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9571DF-30B5-4F18-B606-A5CD812E0ED7}" emma:medium="tactile" emma:mode="ink">
          <msink:context xmlns:msink="http://schemas.microsoft.com/ink/2010/main" type="writingRegion" rotatedBoundingBox="9195,10107 18385,10329 18346,11965 9156,11744"/>
        </emma:interpretation>
      </emma:emma>
    </inkml:annotationXML>
    <inkml:traceGroup>
      <inkml:annotationXML>
        <emma:emma xmlns:emma="http://www.w3.org/2003/04/emma" version="1.0">
          <emma:interpretation id="{F3CE0922-01C4-4DA9-A7D2-AFDFEB3A07D6}" emma:medium="tactile" emma:mode="ink">
            <msink:context xmlns:msink="http://schemas.microsoft.com/ink/2010/main" type="paragraph" rotatedBoundingBox="9195,10107 18385,10329 18346,11965 9156,11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500B1D-47B6-412B-8A02-DB46FB2775AD}" emma:medium="tactile" emma:mode="ink">
              <msink:context xmlns:msink="http://schemas.microsoft.com/ink/2010/main" type="line" rotatedBoundingBox="9195,10107 18385,10329 18346,11965 9156,11744"/>
            </emma:interpretation>
          </emma:emma>
        </inkml:annotationXML>
        <inkml:traceGroup>
          <inkml:annotationXML>
            <emma:emma xmlns:emma="http://www.w3.org/2003/04/emma" version="1.0">
              <emma:interpretation id="{06D98525-52CD-4D40-91F5-479D98D1238A}" emma:medium="tactile" emma:mode="ink">
                <msink:context xmlns:msink="http://schemas.microsoft.com/ink/2010/main" type="inkWord" rotatedBoundingBox="9175,10934 9479,10942 9466,11469 9163,114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 90 178 0,'-3'0'331'0,"2"2"33"16,-1-2-11-16,2 0-40 0,-2 0-97 0,0 0-68 0,2 0-43 16,0 0-28-16,-3 0-21 0,3 0-16 15,0 0-11-15,0 0-4 16,0 0 1-16,0 0-4 0,0 0 4 15,0 0 3-15,0 3 4 0,0-3 2 0,0 2 2 16,0-2 4-16,0 0-3 0,0 0-2 16,0 0-4-1,0 0-6-15,0 0-9 0,0 0-4 16,3 0-5-16,-3 0-2 0,0 0-5 16,2-2 1-16,0-1-2 0,-2-2-2 15,3 3 1-15,0-4 0 0,-1 1 7 16,2 3 4-16,0-3 4 0,0-1 4 15,-2 1 1-15,2 2 0 0,-1-1-5 16,0-2-2-16,1 2-3 0,-1 2-1 0,2-4-1 16,2 2 1-16,-6 1-3 0,5-3 1 15,-2 4-1-15,2-1-3 0,-2-2 2 16,2 3-2-16,-2 2 2 0,2-4-1 16,-3 2-1-16,4 2 2 0,-1 0 0 15,-2 0-1-15,2 2 0 0,0 2 0 16,0-4 0-1,0 2 0-15,-1 1 0 0,2-1-3 16,-3 1 3-16,1 2-1 0,0 1-1 16,0-2-1-16,0 2 1 0,2 0 1 0,-4 0 0 15,1 4-2-15,0-2 3 0,2-1-1 16,-2 4 0-16,-2-4 2 0,2 4-2 16,-2-4 3-16,0 1-1 0,0 0 0 15,1 2 8-15,-3-2 8 0,0 1 3 0,0 0 0 16,0-2 4-16,0 3 7 0,-5 0-8 15,3 1-3-15,-3-1-3 0,2 1-2 16,-4-1-4-16,2 3-3 0,-1-3 2 16,-2 0 5-16,1 3 0 0,-3-3 2 15,3 2 0-15,-2-1-2 0,-1-4-3 16,3 4-5-16,-3-5 0 0,0 7-2 0,1-7-2 16,0 2-1-16,-1-3-3 0,0 6 0 15,2-6 1-15,0 3-3 0,-2-1 1 16,3 1-1-16,0 0 0 0,1 0 0 15,-2-2-1-15,3 2 1 0,0-3 0 16,0 6 0-16,2-6 0 0,-1 2 0 16,0-1 1-1,2-1 0-15,-1 0-1 0,0-3 0 16,3 4-2-16,-2-4 2 0,2 3-3 16,-2-5 1-16,2 3 0 0,0 0 1 15,2-3 0-15,-2 2 1 0,2-2-1 16,1 3 1-16,0-3 0 0,1 0 1 15,1 0 9-15,-1-3 7 0,3 3 7 16,-1-2 1-16,1-1 3 0,0 0 10 0,2-2-4 0,0 3-1 16,-1-4-4-16,1 4 1 15,1-1-5-15,0 1-8 0,1 2-6 16,-1 0-3-16,2 0-3 0,0 2-1 0,0-2-2 16,0 3 1-16,2-1-2 0,-2 2 0 15,2-2 3-15,-2 0-3 0,0 1 0 16,-2-1 0-1,0 1 1-15,0-3-2 0,-2 3 2 16,-3-3 0-16,2 2-1 0,-4-2 2 16,0 3 1-16,1-3 2 0,-2 0 5 15,1 0 12-15,-3 0 7 0,0 0 3 16,-3 0 0-16,1 0-1 0,2 0-6 16,-4 0-11-16,4 0-7 0,-3 0-3 15,3 0-4-15,-1 0-1 0,-1 0-12 0,2 3-31 16,0-1-54-16,-4 0-94 0,1 1-217 15,2 2-148-15,-3 0-66 0,4 1-11 16,0-6 32-16,0 0 82 0</inkml:trace>
        </inkml:traceGroup>
        <inkml:traceGroup>
          <inkml:annotationXML>
            <emma:emma xmlns:emma="http://www.w3.org/2003/04/emma" version="1.0">
              <emma:interpretation id="{2B1AECD8-49DC-4B7E-B5AC-A30E67EDBD0C}" emma:medium="tactile" emma:mode="ink">
                <msink:context xmlns:msink="http://schemas.microsoft.com/ink/2010/main" type="inkWord" rotatedBoundingBox="9934,10918 10477,10931 10463,11516 9920,115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88.06">828 311 93 0,'2'4'351'0,"-2"-2"44"15,2-2 19-15,-1 7-39 0,-1-7-104 16,3 1-91-16,-3 2-64 0,4-1-36 16,-2-2-20-16,1 0-2 0,0 0-4 15,1 0 1-15,2 0 5 0,-2-2-1 0,3 2-1 16,0-4-1-16,-1 0-5 0,2 1-5 15,0-3-9-15,1 2-6 0,-4-1-4 16,3 2-12-16,-2-1-4 0,2-2-5 16,1 2 0-16,-5-1-3 0,3-1-1 15,-1 5-2-15,0-6 1 0,-2 3-1 16,2-2-1 0,-2 1 1-16,-1 4 0 0,2-5 0 15,-1-1 2-15,0 1 1 0,-4 0-2 16,2 2 1-16,0-4-2 0,-4 0 1 0,0 1 3 15,2-2-3-15,-4 2 1 0,-2-4-1 16,2 2 3-16,-2 0-2 0,0 0 6 16,-2-1 8-16,0 2 6 15,1 0 3-15,-2 3 0 0,2 0 3 0,0 2-6 0,-1 1-9 16,0 2-6-16,0 0-2 0,0 2-2 16,-2 6-4-16,2 0-2 0,0-1 0 15,-2 4-1-15,2 3-1 0,0-2-1 16,0-1 3-16,-1 2 0 0,4 3 1 15,-3 0 1-15,2-1 0 0,-1 0 1 16,0 0-1-16,3 1 0 0,1 1 0 0,-2-1 0 16,1-1 2-16,0 2-2 0,0-3 0 15,2 2 8-15,-1-1 5 0,3 1 6 16,0-2 0-16,0 1 4 0,3 1 2 16,-1-3-5-16,0 0-4 0,1 0-3 15,4 0 7-15,-2-3 8 0,-1 0 0 16,3-2 9-1,1 0 9-15,0 0 2 0,0-4-7 16,2 2-6-16,0-5 0 0,1 2-11 16,-1 0-8-16,0-3-4 0,3 2-4 15,-3-2-1-15,2 0-2 0,-2 0-4 16,0-2 2-16,-3 2 1 0,5 0-1 16,-8-3 0-16,3 3 0 0,1-3 2 0,-3 3-2 15,0 0 0-15,-1 0-6 0,0 0-31 0,-2 0-56 16,-1 0-90-16,-2 0-191 15,1 0-156-15,0 0-76 0,0 0-14 0,0 0 32 16,0 0 79-16</inkml:trace>
          <inkml:trace contextRef="#ctx0" brushRef="#br0" timeOffset="1935.93">1152 8 304 0,'1'0'403'0,"-1"3"44"16,3-1 2-16,-1-2-55 0,0 3-104 15,4-3-70-15,-3 0-41 16,6 0-29-16,-1-3-21 15,0 1-26-15,2-1-24 0,0 1-19 16,0-4-15-16,0 6-15 0,2-5-11 16,0 3-8-16,-3 2-4 0,0 0-4 15,1 0-36-15,-4 0-79 0,0 2-198 16,-2 3-149-16,0 1-80 0,-2-1-40 16,2 2 12-16,-3 2 68 0</inkml:trace>
        </inkml:traceGroup>
        <inkml:traceGroup>
          <inkml:annotationXML>
            <emma:emma xmlns:emma="http://www.w3.org/2003/04/emma" version="1.0">
              <emma:interpretation id="{A3CEC605-13B3-4345-BCB2-5A564F05A341}" emma:medium="tactile" emma:mode="ink">
                <msink:context xmlns:msink="http://schemas.microsoft.com/ink/2010/main" type="inkWord" rotatedBoundingBox="11301,10158 14661,10239 14628,11607 11268,1152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975.16">2129 110 145 0,'-1'-2'373'0,"-1"-1"45"16,0 3 26 0,0 0-40-16,0 0-130 0,2 0-87 15,-4 0-58-15,4 3-36 0,0-1-23 0,0 1-17 16,0 2-13-16,0 1-5 0,0 4 0 15,0-4 2-15,0 7 1 16,2 1 0-16,0 1-3 0,-2 1 0 16,0 0-7-16,0 6-6 0,0-2-1 15,0 4-6-15,0-2 4 0,0 4 3 0,0-3-1 0,0 3 1 16,0-3 0-16,0 2-1 0,0-2-9 16,0-2-4-16,0-1-2 0,0-1-3 15,0-7 0-15,0 1-3 0,0-3 3 16,0 0-2-16,0-4 7 0,0-2 7 15,0-1 3-15,0-1 5 0,0-2 1 16,0 0 0 0,0-2-7-16,0-4-9 0,0-1-2 15,0-3-3-15,0-2-2 0,2-1-1 16,2-3 0-16,-1-1-1 0,0-2-2 16,3-2 3-16,2 1-2 0,-2 0-1 15,2-1 2-15,0 0 1 0,-1 1 3 16,4 2 0-16,-1 0 1 0,-2 4 1 15,2-2 0-15,0 3 1 0,0 3-3 0,0 0 2 16,-2-1-2 0,16-8-1-1,-14 18-4-15,-4-2 1 0,1 0 0 0,0 1 1 0,-1 2-1 16,0-3-4-16,-2 3-18 0,-1 0-26 16,0 0-43-16,-3 0-80 0,-3 0-158 15,3 0-133-15,-1 5-55 0,-1 1-12 0,2-1 23 0,0-5 67 16</inkml:trace>
          <inkml:trace contextRef="#ctx0" brushRef="#br0" timeOffset="3260.45">2566 250 306 0,'-2'12'472'0,"2"6"44"0,-2-1 25 0,0-3-54 16,2 5-200-16,-3-1-119 0,3 0-72 16,0 0-39-16,0-2-24 0,0-1-14 15,3-3-8-15,-3 1-5 0,2-2-17 16,0-4-33-16,-4 4-56 0,0-6-125 15,-1 0-159-15,0-3-88 0,3-2-34 16,0 0 6 0,-2-5 44-16</inkml:trace>
          <inkml:trace contextRef="#ctx0" brushRef="#br0" timeOffset="3445.02">2593-91 196 0,'3'-20'440'0,"-1"3"38"0,0 4 24 16,-2 1-21-16,0 4-203 0,2-1-122 15,0 8-79-15,-2-5-66 0,2 6-74 16,0 0-126-16,-2 0-149 0,0 7-87 16,1 2-41-16,-1 1 3 0,0 0 40 15</inkml:trace>
          <inkml:trace contextRef="#ctx0" brushRef="#br0" timeOffset="4362.1">2702 584 208 0,'2'2'376'0,"0"-2"33"0,-1 0 2 16,2-2-47-16,1-3-131 0,-1-1-85 15,2-4-42-15,1 0-26 0,-1-2-17 0,2-4-15 16,3-1-9-16,-2-4-11 15,0 3-11-15,2-6-6 0,-4 4-2 16,4 3-2 0,-2-7-2-16,-3 3 1 0,4 5 0 0,-1-6 1 15,-2 4 5-15,0-2 4 0,0 6 1 16,-2-3 3-16,2 5 3 16,-2 1 1-16,-2 1-5 0,-1 1-2 15,4 5-3-15,-5 1-2 0,2-2 3 16,0 5 1-16,-1 3 5 0,2-1-1 0,-3 4 1 15,4 2 0-15,-4 2-6 0,3 0-7 0,-3 3-2 16,3-1-3-16,1 4 1 0,-2-1 7 16,0-2 4-16,0 5 2 0,0-3 5 15,-1 3 6-15,2-2 1 0,-3-1-5 16,2 2-4-16,0-1-3 0,-2-4-3 16,0 2-6-16,2-5-3 0,-1 0-4 15,-1-2 2 1,0-2-1-16,3-1-1 0,-3-4 1 15,4-4 2-15,-2-1 0 0,2-2-1 16,0-4-1-16,0-4 1 0,1-1-2 16,4-2-1-16,-1 1-1 0,-2-3-2 15,4 1 3-15,-2 0 0 0,0 2-2 16,0 2 2-16,-3 2 0 0,4 4-1 16,-5 2 1-16,2-2 0 0,0 4 9 0,-2 2 6 15,0 3 5-15,-1 3 3 0,0 2 2 16,1 4 0-16,-1 0-6 0,-3 2 3 15,3 0 1-15,-1 2 1 0,0 0 1 0,0 4-1 16,0-5-2-16,-2 1-6 0,2-1-7 16,-2-4-2-16,0 2-4 15,2-4 1-15,-1-1-2 0,2-3 1 0,-1-2 1 0,0-2-2 16,4-3 1-16,0-3-1 0,1-2 2 16,0-3-1-16,3-3-2 0,0 2 3 15,-1-3-2-15,1 4-1 0,0-2 1 16,1 6-1-16,-1-2 1 0,2 3-1 15,-4 7 2-15,2-3-1 0,-2 4 1 16,0 5 0 0,0 1 0-16,0 3 16 0,-3 1 5 15,2 6 4-15,-1-1 6 0,-3 3-1 16,2-3 0-16,-1 6-13 0,0-3-7 16,-4 1-6-16,2-3-1 0,0 3-4 15,-2-4-14-15,2 1-46 0,-2-3-73 16,-2-3-198-16,2-2-171 0,0-1-90 15,0-7-35-15,0 0 18 0,0 0 62 0</inkml:trace>
          <inkml:trace contextRef="#ctx0" brushRef="#br0" timeOffset="5311.66">3474 251 38 0,'0'-1'325'0,"0"-5"54"0,0 6 19 15,2-3-24-15,0-1-51 0,0 4-91 16,-1-1-56-16,2-2-38 0,1 1-22 15,1 2-12-15,-1-6-8 0,1 6-7 0,0-2-4 16,2 0-4-16,1 2-6 0,0-3-10 16,0 6-2-16,0-3-8 0,2 4-8 15,0-1-7-15,0 2-8 0,0 3-3 16,2 1-9-16,-2-3-5 0,0 7-6 16,0 0-2-16,0 4-1 0,-2-1 0 15,0 2-1-15,-2 2 6 16,-2 4 8-16,2-4 2 0,-2 5 0 15,-2-4 3-15,-1 2-3 16,2-2-7-16,-1-3-5 0,0 0-4 0,-2-3-2 16,2-3-2-16,-2-2 0 0,2-2 0 15,-2-3 2-15,0 1-1 0,0-3 0 16,0-6 1-16,-2 0 0 0,0-2 0 16,0-3-1-16,-3-2-2 0,2 0 0 0,-4 0-2 15,2-3 1-15,-4 1-2 0,-3-2 1 16,1 1-1-16,-2 1 1 0,-2-1 2 15,1 0-1-15,-2 5 0 0,0 0 0 16,0 3 1-16,-2 4 0 0,2 2 0 16,-2 2 0-16,1 2 0 0,4 2 0 15,-3 1 1 1,4 3 7-16,0-1 9 0,2 0 2 16,1 3 4-16,5-2 7 0,-1 1 3 15,3 4-5-15,2-3 5 0,2-1 1 16,3-2 3-16,2 0-1 0,3 3-3 15,0-5 1-15,3 3-8 0,4-7-7 16,-1 2-4-16,4-4-4 0,-1-2-3 16,2 0-2-16,-3-2 0 0,2 2-5 0,-2-3-23 0,0 0-49 15,-3 1-67-15,-4 0-138 0,-1-1-205 16,0-1-121-16,-2 4-45 0,-2 0 14 16,2 0 45-16,-2-1 129 15</inkml:trace>
          <inkml:trace contextRef="#ctx0" brushRef="#br0" timeOffset="5851.49">3850 225 111 0,'0'-4'393'0,"0"4"48"0,-2 0 35 16,2 2-7-16,-2 0-135 0,0 6-103 15,-2 3-67-15,4 1-38 0,-1 1-26 16,1 3-20-16,-5 1-8 0,5 5-9 16,0-3 0-16,-2 1-1 0,0 7-3 0,2-2-6 15,0-3-3-15,0 4-3 0,0 0-10 16,0-3-6-16,0-4-6 0,0-1-2 15,0-4-8-15,0-1-6 0,2-3-3 16,0-5-1-16,3-5-1 0,-2-2-1 16,3-8 0-16,-1-6-1 0,4-4 0 15,-1-3 0 1,1-3 0-16,4-5 0 0,-3 3 0 16,2-2 1-16,-1 2 0 0,2-1-1 15,-3 6 0-15,2 0-1 0,-2 6-1 16,0 1 0-16,0 3 0 0,-1 7 0 15,-2 0-1-15,0 3 1 0,0 6 0 16,1 4 0-16,-1 4 0 0,-3 1 9 16,3 7 10-16,-1-2 2 0,0 3 2 0,-2 3 3 15,0 1 2-15,0-4-8 0,-4 5-8 16,0-2-1-16,0 1-3 0,0-4-2 16,-4 3-3-16,4-4 0 0,-4-1-26 0,1-4-52 15,-2-1-96-15,0-5-203 0,2-3-154 16,1-3-83-16,2-2-16 0,0 0 27 15,-5-5 85 1</inkml:trace>
          <inkml:trace contextRef="#ctx0" brushRef="#br0" timeOffset="6314.69">4226 489 185 0,'8'3'463'0,"0"-1"50"15,2-2 37-15,-1 0 20 0,1 0-186 16,3-2-130-16,-3-3-71 0,2-1-38 16,1 1-24-16,-2-5-27 0,-1 0-28 0,2-6-13 15,0 3-15-15,-4-1-12 0,2-4-11 16,-2 0-6-16,-3 0-3 0,-2-1-2 15,-1 3-1-15,-4-1 1 0,2 3-3 16,-6 1 1-16,2-1-1 0,-3 4-1 16,-2 4 0-16,1 0 0 0,-2 6 0 15,-1 0 0 1,1 6 0-16,0-2 0 0,1 6 0 16,-1 3 0-16,0 3 0 0,0 1 1 15,4 3-1-15,-1 1 0 0,2 2 0 16,0 0 9-16,2 1 8 0,3-2 13 15,0 1 11-15,0-2 12 0,3 0 11 0,4-1-5 16,-1-2-1-16,1-1-12 16,4-1-6-16,-1-1-12 0,2-2-10 0,4 0-12 15,-3-3-44-15,0-5-79 0,-1 0-155 0,-4-2-235 16,-2-6-123-16,0 1-60 0,-2-2 6 16,-1-2 55-16,0-5 146 0</inkml:trace>
          <inkml:trace contextRef="#ctx0" brushRef="#br0" timeOffset="7054.43">4626 144 212 0,'1'3'406'16,"2"-1"43"-16,-1 3 31 0,0 3-52 15,0-1-144-15,1 0-99 0,-3 4-50 16,1 2-31-16,1 0-16 0,-1 2-12 15,-1 3-3-15,0 2 3 0,0 1 0 16,-1 2-5-16,-1 1-7 0,1 3-5 16,1-2-11-16,-5-2-11 0,1 5-11 0,1-5-8 15,2 2-4-15,-1-2-6 0,0-6-2 16,2 1-3-16,0-6 0 0,0-1-2 0,2-4 1 16,1-4-1-16,2-6 0 0,2-4 2 15,0-6-1-15,3-3-1 16,2-9 0-16,-1 0 0 0,6-4-1 15,-3-2 0-15,0 4 0 16,0 1 0-16,-1 0-1 0,0 3 1 16,0 2 0-16,-3 6 0 0,2 3 0 15,-8 4 3-15,5 3-2 0,-3 7 10 16,-1 5 6-16,2 0 11 16,-1 6 10-16,-3 4 8 0,4 3 15 0,-4 1-3 15,2 5 1-15,-1-3 0 0,0 2-2 16,-1 3-6-16,0-2-11 0,-1 0-6 0,2-3-7 15,-3-1-10-15,2-1-6 0,-1-3-4 16,0-2-5-16,-2-6-2 0,3-4-26 16,-3 1-58-16,3-10-75 0,-3-2-180 15,0-6-191-15,2-1-104 0,0-9-27 16,0-2 26-16,2-2 61 0,-1-3 169 16</inkml:trace>
          <inkml:trace contextRef="#ctx0" brushRef="#br0" timeOffset="7671.09">4875-7 390 0,'10'-11'503'0,"5"1"54"16,-1 2 46-16,4 0-74 0,2-2-180 15,1 5-108-15,2 4-72 0,2-6-54 16,-1 7-41-16,2 0-29 0,0 0-19 16,-3 7-11-16,0-3-5 0,-2 2-24 15,-1 7-54-15,-6-1-91 0,2-2-196 16,-6 3-154-16,0 0-80 0,-1 3-20 0,-5-2 26 16,1-2 79-16</inkml:trace>
          <inkml:trace contextRef="#ctx0" brushRef="#br0" timeOffset="7432.88">5140-665 210 0,'2'-16'452'0,"-1"3"44"0,-1 8 29 15,0 0-12-15,0 2-184 0,-1 7-112 16,-1 3-54-16,-2 6-20 0,1 3-5 16,0 4 1-16,-1 3 7 0,1 4 2 0,0 4 7 0,2 8 6 15,-4 0 1-15,3 3-1 16,0 8-6-16,-1-1-11 0,2 1-19 16,1 3-12-16,0 5-22 0,1-2-21 0,-1 0-15 15,3-3-13-15,-1 2-16 0,0-2-9 16,3-4-6-16,-5-1-3 15,1-1-3-15,2-4-2 16,-3-6 0-16,3 0 1 0,-1-3-16 16,-2-7-31-16,-2-1-52 0,-1-5-69 15,2-6-84-15,-2-5-120 0,-4-2-198 16,-1-5-133-16,1-3-35 0,2-3 24 16,-3-5 57-16,-2 1 106 0</inkml:trace>
          <inkml:trace contextRef="#ctx0" brushRef="#br0" timeOffset="7887.2">5391 256 196 0,'13'18'501'0,"-3"3"56"16,-2-1 33-16,0-1 17 0,0 3-219 15,-3-1-168-15,2 2-94 0,-4-2-54 16,4-2-32-16,-2-1-34 0,-4 0-55 15,1-5-106 1,-2-2-189-16,0-3-134 0,0-8-72 16,0 0-21-16,0 0 24 0,-2-11 91 15</inkml:trace>
          <inkml:trace contextRef="#ctx0" brushRef="#br0" timeOffset="8018.7">5472-156 200 0,'0'-3'433'16,"2"3"-23"-16,0 6-145 0,-2-4-138 16,2 2-301-16,-1 9-164 0,-1-7-74 15,0 2 13-15</inkml:trace>
        </inkml:traceGroup>
        <inkml:traceGroup>
          <inkml:annotationXML>
            <emma:emma xmlns:emma="http://www.w3.org/2003/04/emma" version="1.0">
              <emma:interpretation id="{593309A4-53B5-47EB-B52E-6E06C480687E}" emma:medium="tactile" emma:mode="ink">
                <msink:context xmlns:msink="http://schemas.microsoft.com/ink/2010/main" type="inkWord" rotatedBoundingBox="15784,10645 16220,10655 16200,11468 15764,1145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688.57">6638 225 256 0,'0'0'446'15,"-3"3"46"-15,3 2 35 0,-1-1-42 16,-1 3-161-16,2-1-100 0,0 0-57 16,-2 2-30-1,2 2-22-15,0 3-15 0,0-1-10 0,-2 4-12 16,2-1-10-16,-3 3-11 0,3 3-11 15,0 0-11-15,-1-3-10 0,-1-1-8 16,2 3-7-16,0-5-4 16,0 1-2-16,0-3-2 0,0 0-13 15,0-3-37-15,-2-4-60 0,2-4-107 0,-4-2-179 16,0-2-139-16,0-6-63 0,2-2-1 0,0-1 35 16,0-7 97-16</inkml:trace>
          <inkml:trace contextRef="#ctx0" brushRef="#br0" timeOffset="8873.18">6642-263 80 0,'0'-8'397'0,"0"0"40"15,2 4 20-15,1 0 1 16,-3-1-194-16,0 5-188 0,0 0-179 0,0 0-167 31,0 0-99-31,3 5-49 0,-2 1-10 0,4 1 43 16</inkml:trace>
          <inkml:trace contextRef="#ctx0" brushRef="#br0" timeOffset="9374.57">6826 171 95 0,'4'-2'439'0,"0"2"67"16,0 0 45-1,-2 0 18-15,0 0-146 0,0 0-130 16,-2 2-82-16,2 3-51 0,-2 1-23 15,0 3-19-15,-2 2-15 0,2 1-17 16,0 5-17-16,-2 2-15 0,2-5-10 16,-2 4-9-16,0-1-7 0,2-1-5 15,-2-1-5-15,2-2-4 0,0-3-3 16,0-2-6-16,2-3-3 0,2 1 1 0,-2-6-1 16,6-6 2-16,-3-1-3 0,4-4 0 15,3-4-1-15,0-1 2 0,0-4-2 16,2 0 2-16,2-1-1 0,-3 1-1 15,2 2 1-15,-1 0-1 0,-2 5 0 16,0 2 0-16,-3 2 0 0,1 7 1 16,-3 2-1-1,-1 2 0-15,0 7 4 0,-2 4-2 0,-2 3 2 16,-1 4-1-16,-1 5 9 0,0-2 6 16,-1 3 3-16,-1 0 3 15,2-3 0-15,-2 3 2 0,0-3-12 16,-1-2-11-16,3-4-40 0,0-1-70 0,0-7-123 15,-1 0-225-15,-1-4-149 0,2-5-72 16,0 0-5-16,3-5 46 0,0-1 108 0</inkml:trace>
        </inkml:traceGroup>
        <inkml:traceGroup>
          <inkml:annotationXML>
            <emma:emma xmlns:emma="http://www.w3.org/2003/04/emma" version="1.0">
              <emma:interpretation id="{93852151-287D-445F-83CB-B0F4470EC199}" emma:medium="tactile" emma:mode="ink">
                <msink:context xmlns:msink="http://schemas.microsoft.com/ink/2010/main" type="inkWord" rotatedBoundingBox="17122,10925 18028,10947 18003,11957 17097,1193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0440.4">8113 43 32 0,'-7'-2'379'15,"2"2"59"-15,2 0 39 0,1 0-19 16,0 0-73-1,-1 0-133-15,2 0-82 0,-1 0-49 16,2-2-28-16,0 0-12 0,0-1-6 16,2 0 4-16,-1-1 4 0,4-2 6 15,-3 1 3-15,4 0 0 0,-2 0 1 16,2-1-1-16,0 4-1 0,1-1 0 16,2 1-3-16,1 2 2 0,2 0-9 15,0 0-10-15,2 2-13 0,0 1-14 0,2-1-11 16,0 6-12-16,0-3-7 0,-1 6-6 15,0-4-2-15,1 3-1 0,-4-2-1 16,-3 2 0-16,1-2-1 0,-1-1 0 16,-3 4 1-16,0-4 8 0,-4 6 7 15,-2-2 2-15,-2 1 3 0,-4-1 2 16,-2 3-2-16,-2-2-8 0,0-1-6 0,-4 0-4 0,-2 2-3 16,-3 0-1-16,0-1 0 0,-3-1-1 15,0 3-1-15,0-2 0 0,-2 0-1 16,2 1-1-16,0 2 2 0,0 0 0 15,0-2 0-15,2 5 0 0,2-3 0 16,2 1 0-16,-1 0 0 0,4-2 0 16,5 2-1-1,-2-1 0-15,2 1-1 0,4-3-1 16,2-1 1-16,0 1 10 0,4 1 5 16,3-4 6-16,-2 0 14 0,5 0 10 15,4-2 10-15,2-1 0 0,2-1 0 16,2-2-2-16,2-1-12 0,1-1-11 15,4-2-9-15,-1 0-7 0,2 0-6 16,-3 0-2-16,0 0-1 0,2 0 0 0,-8 3 0 16,1-1 0-16,-6-2-3 0,0 3-23 15,-5 0-44-15,0 2-66 0,-4-3-86 16,-3 1-177-16,0-3-229 0,-1 2-100 16,1-2-23-16,0 0 30 0,0 0 68 15,0 0 166-15</inkml:trace>
          <inkml:trace contextRef="#ctx0" brushRef="#br0" timeOffset="11227.36">8592 405 151 0,'-3'3'441'0,"1"-2"56"0,-2 5 41 16,1 1-5-16,3-2-146 0,-1 3-124 15,-1 0-74-15,2 2-41 16,-2 3-20-16,0 0-9 0,-1 2-7 15,3 1-6-15,-1 2-6 0,-1 3-9 0,0 1-8 16,-3 4-14-16,2-3-12 0,-1 5-8 16,2 1-8-1,-2-2-4-15,0 1-8 0,0 1-4 16,2 2-6-16,-1-6-5 0,0 2-5 16,1 0-1-16,2-4-1 0,-2 0 0 15,0-3-1-15,2-2-1 0,-2-3-2 16,2 1 0-16,0-6-1 0,0-2-1 15,0 0 2-15,2-8-1 0,0 0 1 16,0-7-1-16,0 1 2 0,1-7 0 0,2-5-3 16,-1 0 1-16,2-7-2 0,1-4 1 15,0-2-2-15,0-5 1 0,0 0-2 16,1-1 2-16,-1-5-1 0,-3 1-1 16,3 2 0-16,1-6-1 0,-3 5 1 15,2 1-1-15,1 0 3 0,0 5 11 0,0 5 10 16,0-2 7-1,2 5 8-15,2 3 3 16,-2 2 9-16,2 7-6 0,0 1-5 16,2 6-6-16,-2 0-3 0,3 5-5 0,-4 7-7 15,2 0-6-15,0 3-5 0,-1 5-1 16,1-4 0-16,-4 7 0 0,1-2 1 16,-2 5-2-16,-2 0 1 0,-2 1 1 15,-1 3 8-15,-3-1 4 0,-3-1 5 0,-1 2 3 16,-2 1 1-16,-2-1-1 0,-2-2-10 15,-2-2-7-15,0 2-2 0,-4-3-3 16,-1-4-1-16,3 0-2 0,-3-3 2 16,-1-4-2-1,0-3 1-15,0-2 0 0,0-2-1 0,2-2 0 0,1-2 0 16,4 4 0 0,1-3-4-16,2 1-14 0,4 2-21 15,1 0-32-15,6 0-50 0,-1 0-63 16,2 0-91-16,-3 0-200 0,4 2-161 15,0-2-65-15,2 3-3 0,2 1 39 16,4-2 79-16</inkml:trace>
        </inkml:traceGroup>
        <inkml:traceGroup>
          <inkml:annotationXML>
            <emma:emma xmlns:emma="http://www.w3.org/2003/04/emma" version="1.0">
              <emma:interpretation id="{56FC8066-04DA-4BD4-AB86-99ABF7E6B730}" emma:medium="tactile" emma:mode="ink">
                <msink:context xmlns:msink="http://schemas.microsoft.com/ink/2010/main" type="inkWord" rotatedBoundingBox="18143,11436 18358,11441 18349,11813 18134,11808"/>
              </emma:interpretation>
              <emma:one-of disjunction-type="recognition" id="oneOf5">
                <emma:interpretation id="interp5" emma:lang="" emma:confidence="0">
                  <emma:literal>z</emma:literal>
                </emma:interpretation>
                <emma:interpretation id="interp6" emma:lang="" emma:confidence="0">
                  <emma:literal>Z</emma:literal>
                </emma:interpretation>
                <emma:interpretation id="interp7" emma:lang="" emma:confidence="0">
                  <emma:literal>F</emma:literal>
                </emma:interpretation>
                <emma:interpretation id="interp8" emma:lang="" emma:confidence="0">
                  <emma:literal>£</emma:literal>
                </emma:interpretation>
                <emma:interpretation id="interp9" emma:lang="" emma:confidence="0">
                  <emma:literal>¥</emma:literal>
                </emma:interpretation>
              </emma:one-of>
            </emma:emma>
          </inkml:annotationXML>
          <inkml:trace contextRef="#ctx0" brushRef="#br0" timeOffset="11930.62">9040 520 351 0,'-2'-2'452'0,"2"-4"47"0,-1 4-1 0,1 0-52 0,0-1-144 16,0 0-91-16,0 1-55 0,1 2-29 15,1 0-14-15,2 0-7 0,-2 0-7 16,3 0-5-16,0 2 1 16,0 1-9-16,2 0-2 0,-1 1-10 0,4-1-4 15,-2 2-12-15,2 3-9 0,0 1-8 16,-2-3-13 0,2 1-8-16,-1 2-6 0,-2 0-5 15,1 2-3-15,-3-4-1 0,-2 4-1 16,-1-1-1-16,-2 0-1 0,-2 1 7 15,-1-1 4-15,-2 0 4 0,-3-1 0 16,0 0 1-16,-2 2-1 0,-2-5-3 16,-4 2-7-16,2 2 6 0,-2-2 9 15,2 1 11-15,-2 4 10 0,1-1 3 16,2-1-1-16,0-2-5 0,3 2-12 0,5-1-11 0,-3-1-6 16,7 3-7-16,-2-3-2 0,3-2 0 15,3 1 0-15,0 0 0 0,3-1 0 16,-1-1 3-16,2-1 2 0,3 0 0 15,-1-2 1-15,1-1 0 0,2 0 0 16,-1 2-3 0,1-4-3-16,0 2-15 0,-2-2-36 15,0 0-49-15,-2 0-62 0,-4 0-80 16,0-2-173-16,-2-2-177 0,-2 4-74 16,2-4-10-16,-2-1 33 0,-2-3 62 15,2 0 166-15</inkml:trace>
          <inkml:trace contextRef="#ctx0" brushRef="#br0" timeOffset="12246.76">9006 683 139 0,'0'0'426'0,"0"3"66"16,4-3 49-16,-2 0-4 0,1 0-115 16,2 2-95-16,0-2-53 0,2 0-27 15,2 3-15-15,1-3-15 0,0 3-20 16,3-3-28 0,0 1-35-16,4-1-34 0,-3 4-31 15,3-2-26-15,-6-2-19 0,5 3-48 16,-4 1-97-16,-4-4-216 0,0 0-238 15,-8 0-127-15,0 0-65 0,0 0 3 16,0 0 70-16,-5-4 206 0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9T09:54:15.1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375F969-F835-4FB8-B549-6D1003C8990E}" emma:medium="tactile" emma:mode="ink">
          <msink:context xmlns:msink="http://schemas.microsoft.com/ink/2010/main" type="writingRegion" rotatedBoundingBox="9228,14672 22099,14465 22151,17688 9280,17896"/>
        </emma:interpretation>
      </emma:emma>
    </inkml:annotationXML>
    <inkml:traceGroup>
      <inkml:annotationXML>
        <emma:emma xmlns:emma="http://www.w3.org/2003/04/emma" version="1.0">
          <emma:interpretation id="{89F41446-0E61-4A83-81B0-8B90ABBE9968}" emma:medium="tactile" emma:mode="ink">
            <msink:context xmlns:msink="http://schemas.microsoft.com/ink/2010/main" type="paragraph" rotatedBoundingBox="9228,14672 22099,14465 22124,15976 9253,16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BCA993-B06D-48C4-9B5E-9383AACF3EB4}" emma:medium="tactile" emma:mode="ink">
              <msink:context xmlns:msink="http://schemas.microsoft.com/ink/2010/main" type="line" rotatedBoundingBox="9228,14672 22099,14465 22124,15976 9253,16184"/>
            </emma:interpretation>
          </emma:emma>
        </inkml:annotationXML>
        <inkml:traceGroup>
          <inkml:annotationXML>
            <emma:emma xmlns:emma="http://www.w3.org/2003/04/emma" version="1.0">
              <emma:interpretation id="{10D57662-B0C0-4BDC-9C73-3EBEF3691673}" emma:medium="tactile" emma:mode="ink">
                <msink:context xmlns:msink="http://schemas.microsoft.com/ink/2010/main" type="inkWord" rotatedBoundingBox="9234,15003 12100,14957 12118,16108 9252,161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671 273 161 0,'0'5'373'0,"0"1"35"0,0-1 18 15,0-5-64-15,0 0-128 0,1 0-91 16,-1-3-57-16,0-2-29 0,3 0-18 16,0-5-10-16,1-1-9 0,-1 2-6 15,4-7-7-15,-1 1 0 0,2-4-4 16,0 3-1-16,-1-3 0 0,5-2-2 16,-3 1 1-16,1-1-1 0,0 5 0 0,0-6 2 15,0 4 7-15,-2 3 4 0,0 2 5 16,-2 2 2-16,-1 5 8 0,0 0 8 15,-3 4-2-15,1 2 3 0,0 2 3 16,-1 4 3-16,-2 0-5 0,0 5-8 16,0-2-7-16,2 5-5 0,-2 2-8 15,0-1-3-15,2 3-2 0,-2-3 1 0,3 3-2 0,-3-3 0 16,0 0 0-16,1-2 0 0,-1 0-3 16,0-2 1-16,3-2-1 0,-3 0 2 15,3-4-3-15,-1-3 2 0,0-2-1 16,1-2 1-16,4-6 0 0,-1-2-1 15,2-1 0-15,0-4-1 0,2-1 0 16,0-2 2 0,0 4-1-16,0 2-1 0,0-2-1 15,-2 5-1-15,0 0 2 0,2 4-1 16,-4 0 0-16,2 5 8 0,-3 2 7 16,2 6 1-16,-1 1 5 0,0 3 3 15,-2 1 3-15,2-1-1 0,-2 0-5 16,2 4 1-16,-2-3-3 0,-1-1-4 15,0-1-5-15,1-3-1 0,2-4-2 0,-3-1-3 16,4-3 0-16,1-3 2 0,0-4-3 16,2-2-2-16,2-4 0 0,1 3 0 15,-2-4-1-15,2 3-2 0,-2 5 1 16,1-2 1-16,-2 3-1 0,-1 5 2 16,1 5 0-16,0-1 0 0,-3 6 0 15,-1 2 3-15,0 5 1 16,-2 2-3-16,-1-3 2 0,-3 6 0 15,0-2 3-15,3 2-10 16,-3-1-31-16,-3 0-74 0,2-3-178 16,-1 0-140-16,0-5-75 0,2-3-33 15,2-1 10-15,-2-9 63 0</inkml:trace>
          <inkml:trace contextRef="#ctx0" brushRef="#br0" timeOffset="638.15">1490-39 97 0,'2'0'365'0,"1"0"30"16,0 0 22 0,-1 3-31-16,0 0-128 0,2-1-95 15,-2 1-54-15,1 2-24 0,0 0-15 16,3 3-14-16,-2 0-13 0,5-2-5 16,-6 5-7-16,5 2-5 0,-5-3-3 15,4 6 0-15,-1-1 4 0,-2-1-1 16,2 2-3-16,-3 0 1 0,0-1-1 15,1-1-4-15,-1 3 0 0,0 2-5 0,-1-7-3 16,0 3-3-16,3-4-2 0,-5 1 1 16,1-4-4-16,1 0 2 0,-2-3-2 15,1-1 1-15,-1-4-1 0,-1 0 1 16,1-1-1-16,-2-5-1 0,1-1 0 16,-4-1-1-16,1-2 0 0,1 2 1 15,-2-2-2 1,-1-1 0-16,-2 1 0 0,1-1 0 15,0 4 0-15,-1-2-2 0,-1 0 1 16,0 4 0-16,-1 0-1 0,4 2 0 16,-2 0 6-16,0 3 5 0,1 6 3 15,2-4 2-15,0 6-2 0,2 1 3 16,2 0-6-16,-4 5-3 0,5-5-3 16,0 4 1-16,2 0 4 0,2 0 4 0,-1 0 3 0,4-3 1 15,-1-1 3-15,1 1-3 0,4-2-5 16,-3-2-1-16,2-1-4 0,0-3-2 15,0-2 0-15,2 0-11 0,-4 0-30 16,0-2-47-16,-4-1-118 0,0 1-144 16,-4 2-109-16,0 0-48 0,0 0-2 15,0 0 31-15,0 0 106 0</inkml:trace>
          <inkml:trace contextRef="#ctx0" brushRef="#br0" timeOffset="-1263.97">74 108 306 0,'-3'-2'387'16,"2"2"31"-16,-2-4-3 0,-2 4-73 15,1 0-117-15,1-3-64 0,-2 3-39 0,0 0-19 16,2-2-17-16,-1 2-13 0,-2 0-11 16,3 0-7-16,-2 2-7 0,0-2-6 15,2 3-3-15,1-3-7 0,-3 6-6 16,4-1 0-16,-2 0-6 0,3 3-1 16,-5-2-2-16,5 2-3 0,-2 5-2 15,4 0-3 1,-2 1-3-16,5-2 2 0,-4 3-3 0,5 1 2 15,-2-1 2-15,4 1-1 16,0 0 0-16,0-2 2 0,2 1-2 16,2-2-1-16,0 0-1 0,0-3-3 15,2-2 2-15,0-3-2 0,2 0 0 16,-3-5-1-16,2-2-2 0,-1-1 1 16,0-2 3-16,0-5-3 0,-2-1 3 0,-2-2-1 0,2 0-1 15,-5-2 0-15,3-3 0 0,-5 3 0 16,1-5-2-16,-4 2 1 0,-2 0-1 15,-2-3 3-15,-2 0-1 0,-3 3-1 16,0-1 13-16,-3 1 7 0,-2-3 6 16,-2 3 12-16,2 2 11 0,-5 4 9 15,2-1-5-15,-3 6-7 0,4 1-5 0,-2 4-10 16,2 4-12-16,0 0-7 0,4 4-7 16,0 4-3-16,4-2-3 0,2 4-4 15,4 4-28-15,0 2-44 0,0 3-59 16,4-1-167-16,1 3-176 0,-4-3-85 15,5 3-24-15,1-2 15 0,0-4 49 16</inkml:trace>
          <inkml:trace contextRef="#ctx0" brushRef="#br0" timeOffset="-763.67">380-10 193 0,'2'-8'412'16,"-2"-1"40"-16,0 5 24 0,0-1-43 15,0 2-170-15,0 1-111 0,0 2-62 16,2 0-36-16,1 2-17 0,-2 1-9 16,1 2-3-16,-1-1-1 0,2 9 1 15,1-4-6-15,-1 0-2 0,0 7-3 16,1-1 1-16,-2 4 4 0,-1-3-2 16,2 9-2-16,1-5 0 0,-2 3 1 0,0-3-5 15,0 3-6-15,0-5 1 0,-1 1-3 16,2-4 0-16,-1-2-2 0,0-4 1 15,0-4 1-15,-1 3 0 0,2-3 0 16,-1-2 0-16,0-6 3 0,0 0-2 16,1-4 0-16,0-2 0 0,-2-4-1 15,4-5-1-15,-1 0-1 0,0-6 0 0,2 1-1 16,0 0-1-16,2-2-1 0,0-2-3 0,0 0-1 16,2 4 1-16,0 0-1 0,0 3 2 15,-2 3 2-15,0 5-15 0,-2 5-29 16,1 2-68-16,-2 2-147 15,-5 3-134-15,4 3-73 0,-3 2-22 16,4 0 11-16,-1 3 57 16</inkml:trace>
          <inkml:trace contextRef="#ctx0" brushRef="#br0" timeOffset="1201.93">1743-14 168 0,'3'0'413'16,"-3"1"41"-16,4 2 25 0,-4 2-20 16,0 2-165-16,0 3-108 0,2 0-59 15,1 3-30-15,-3 3-17 0,0 2-15 16,1 0-12-16,2 3-11 0,2-1-4 16,-1 0-4-16,0 3-4 0,0 0-2 15,-1 1-1-15,2-4-2 16,-1 0-8-16,0-2-3 15,-1-1-5-15,0-3-4 0,1-1 1 16,-2-6-1-16,2-1-2 0,-2-6-2 0,5-3 3 16,-2-5-1-16,1-2 0 0,0-6-2 15,1-2 0-15,5-2 1 16,-3 0-1-16,1 0-1 0,2-2-1 16,-3 6 1-16,1-1-2 0,2 4 1 0,-3 3 0 0,-1 0-1 15,2 6 1-15,0 0 1 0,-2 4 1 16,2 4 1-16,0-2 3 0,-2 2 10 15,2 4 1-15,-2 2 5 0,0-2 0 16,-2 5-2-16,1-3-3 0,-4 5-6 16,1-1-2-16,-1 1-4 0,-3 1 1 15,0 1-2 1,-1 1 0-16,-3-1 0 0,-1 2-6 16,2-1-26-16,-4-3-50 0,3-2-150 15,-5 0-186-15,3-5-99 0,-1-5-50 16,4-2 0-16,3-1 34 0,0-7 143 15</inkml:trace>
          <inkml:trace contextRef="#ctx0" brushRef="#br0" timeOffset="1603.27">2199 219 246 0,'1'9'444'15,"3"1"36"-15,0 0 29 0,0 0-39 0,0 2-178 0,0 2-108 16,2-2-58-16,0 1-32 0,0 3-22 16,2-3-16-16,-2 2-16 0,4-2-14 15,0 0-7-15,0-4-8 0,0 2-3 16,-1-4-1-16,4-1-3 0,-3-3 2 16,0-3-4-16,0-3 1 15,0-5-2-15,0-2 2 16,-2-2-2-16,0-4 1 0,-2-5-1 15,-2 1 0-15,1-1-1 0,-4-5 2 16,-1 3 1-16,0-2-2 0,-4 5 0 16,-2-3 0-16,-2 2-1 0,0-1 0 15,-3 6 0-15,-2 1 9 0,1 1 7 16,-4 7 1-16,4 2 3 0,-2 5 1 16,0 5 0-16,0 2-10 0,2 7-5 0,2 1-10 15,-2 5-36-15,2-1-74 0,0 6-194 16,2-2-144-16,0 0-75 0,4-1-34 15,-2 4 14-15,4-5 59 0</inkml:trace>
          <inkml:trace contextRef="#ctx0" brushRef="#br0" timeOffset="-2350.38">-406-574 40 0,'4'-2'156'0,"-4"2"2"0,2 0 18 15,-1 0 8-15,-1-3 5 0,0 3-8 16,3-2-15-16,-3 2-24 0,0 0-32 0,0 0-24 16,0-3-16-16,0 3-8 0,0 0-8 15,0 0-2-15,0 0 0 0,0 3-2 16,0-3-4-16,0 0-4 0,0 0 0 16,2 2-3-16,-2-2-3 0,0 3 0 15,0-3-4-15,0 0-4 0,0 2-3 16,2-2 1-1,-2 2 3-15,0-2 5 0,0 3 4 16,2 0 2-16,-2 2 6 0,0 0 0 16,0 2-4-16,0 4-1 0,0 3-2 15,0 0 1-15,0 1 0 0,0 7-1 16,0-2-5-16,-2 6-4 0,2-1-4 16,0 5 1-16,0-2 0 0,-2 6 0 15,0-2 0-15,-1 0 3 0,0 3 3 0,1 2-4 16,-3 1 1-16,2-2 0 0,2 5 0 15,-6-5-3-15,2 2-7 0,0-2-5 16,0-3-2-16,0 3-4 0,1-3-1 16,-3 1 0-16,4-3-1 0,-1-1 1 15,1-2-2-15,0-2 1 0,3-3-2 0,-4 0-2 16,4-5 0 0,0-2-1-16,0-2-2 0,0-4 0 15,2 1 0-15,0-3 0 0,-2-3 0 16,0-4 2-16,2 3 0 0,-1-4 0 15,-1 0 1-15,0-4-1 0,3 0-2 16,-3-1 1-16,0-5-1 0,2-1-1 16,0-4 0-16,0-1 0 0,-1-6 1 15,2-1 0-15,-1-3 1 0,0-3 0 0,2 1 1 16,0-2-2-16,-3-6-1 0,4 0-4 16,-1-5-2-16,0-2 1 0,0-1-1 15,-2 1-1-15,1-1 3 0,-2 1 1 16,-1 0 4-16,0 0 0 0,0 1-2 15,0 3 0-15,0 0 2 0,-1 1 0 16,1 3-4 0,-3 2 1-16,1 2 0 0,2 0 1 15,-2 3-1-15,0 5 1 0,2 0 0 16,0 5 1-16,0 0 0 0,0 5 0 16,0 0-1-16,0 3-1 0,0 6 1 0,0-4 0 15,0 3-1-15,2 2 1 0,0 3 2 16,-2 0 0-16,0 3 0 15,0-1 0-15,2 1 2 0,-2 1 1 0,3 2-2 0,-3-2 0 16,0 2-1-16,0-4 0 0,1 2 0 16,-1 0 0-16,0-2-1 0,2 5 0 15,-1-7 0-15,2 1-1 0,-3 2 2 16,4-3-2-16,-1 0 2 16,2 0 0-16,0-3 0 0,2 3-2 0,-1-1 2 15,0 1-2-15,4 0 2 0,-1 0 0 0,0-4 0 16,3 1 2-16,3 1 0 0,-4-2 7 15,5 0 8-15,0-1 4 0,3 0 4 16,-5 1-2-16,7-2-1 0,-3 1-2 16,0 0-10-16,0-3-4 0,-5 3-3 15,2 0 0-15,-3 0-1 0,-3 1-1 16,1 0 0 0,-3 1 3-16,-2 1-1 0,-2-2 2 15,-2 4-1-15,2 0 0 0,-3 0-2 16,0 0 1-16,0 0-1 0,-3 0-2 15,2 4 0-15,-1-4-1 0,2 0 0 16,0 2-12-16,-1-2-20 0,1 0-32 16,-5 3-47-16,1-3-87 0,0 0-153 15,-2 0-124-15,2 4-49 0,0-4-7 0,0 0 30 16,-3 1 74-16</inkml:trace>
          <inkml:trace contextRef="#ctx0" brushRef="#br0" timeOffset="-1933.74">-399-301 296 0,'3'0'419'0,"-1"1"41"0,0-1 31 0,-2 0-82 16,0 0-140-16,3 0-86 0,-3 0-49 15,3 0-34-15,1 0-14 0,0-1-18 0,1 1-10 16,4 0 1-16,-1-4-6 0,2 4-3 15,2 0-11-15,2 0-8 0,-2 0-5 16,2 0-7-16,0 4-4 0,0-4-5 16,0 4 3-16,-1-1-2 0,0-1-1 15,0 3-18-15,-3 0-34 0,2 1-48 16,-7-1-88 0,1 0-167-16,-3-3-132 0,0 4-57 15,1-2-3-15,-4-2 26 0,2 4 75 16</inkml:trace>
        </inkml:traceGroup>
        <inkml:traceGroup>
          <inkml:annotationXML>
            <emma:emma xmlns:emma="http://www.w3.org/2003/04/emma" version="1.0">
              <emma:interpretation id="{8535E741-272F-41BD-83B4-3F9D73A54521}" emma:medium="tactile" emma:mode="ink">
                <msink:context xmlns:msink="http://schemas.microsoft.com/ink/2010/main" type="inkWord" rotatedBoundingBox="13166,14609 15664,14569 15686,15923 13188,159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311.88">3858-227 212 0,'0'-4'416'0,"-2"4"38"0,0 0 28 16,2 4-46-16,-2 2-159 16,2-2-99-16,0 9-60 15,0-1-35-15,0 1-24 0,2 1-13 16,0 8-13-16,-2-3-6 0,2 5-9 15,1 1-3-15,-2 1-3 0,2 3-3 16,0-5-1-16,-1 5 0 0,0-1-1 16,0-2 0-16,-1-3-1 0,2-3 0 15,-1 0-2-15,0-4-2 0,1-2 1 16,0-5 1-16,-3-2-1 0,4-1 1 0,-4-3 1 16,4-6 7-16,-2 0 2 0,0-4 0 15,2-4 1-15,-2-3-1 0,3 4-1 16,0-9-5-16,2-1-5 0,0-1 0 15,0-6-2-15,3 8 0 0,1-8-1 16,1 7-2-16,0 2 0 0,0-4-1 16,0 7 2-1,3 0 0-15,-4 1 1 0,2 5-2 16,0-2-23-16,-1 3-38 0,-4 2-86 16,-2 2-152-16,0 1-132 0,-2 0-65 15,2 3-13-15,0 0 18 0,-2 3 76 16</inkml:trace>
          <inkml:trace contextRef="#ctx0" brushRef="#br0" timeOffset="5965.69">4234-791 131 0,'-3'-4'359'0,"2"4"37"0,-1 0 20 16,0 4-39-16,0 1-131 15,-1 3-81-15,2 0-46 0,-1 2-26 16,0 2-11-16,2 3-8 0,0 1-5 15,0 2-5-15,0 2-3 16,0 4 2-16,0 1-3 0,2 3-1 0,-2 2-4 16,2 4-4-16,-1 2-6 0,2 0-4 15,-1 3-3-15,-2 2-5 0,2-1-5 16,-2 5-3-16,2-2-5 0,-2-3-6 0,0 4-5 16,0-6-3-16,-2 0 0 0,2 1-4 15,-2-7 3-15,0-1-2 0,-1 0 0 16,2-6 0-16,-1-2 0 0,0-9-1 15,-2 2 3-15,4-7-2 0,0-3 0 16,0-4 1-16,0-2-1 0,4-4-2 16,-2-7-1-1,4-2 0-15,1-2 0 0,2-3 0 16,1 0 0-16,0-2 0 0,2 1 2 16,-1 2-2-16,2 2 0 0,0 4 0 15,0 1 0-15,-1 2 0 0,-1 6 0 16,4-1 0-16,-3 6 2 0,2 2-2 15,-2 2 1-15,-3 4-1 0,1 3 1 16,-3-2 1-16,-1 2-1 0,-2 2 0 0,-4 2 1 16,0 0 0-16,-4 1 1 0,-2 0-3 15,-1-1 3-15,-3 0-2 0,1-3-1 0,-1-1 3 16,0-1-3-16,0-6 0 16,0-2-22-16,2-5-34 0,0-5-56 15,0-1-128-15,3-4-167 0,2-3-97 16,3-2-32-16,3-2 5 0,0-3 41 0,5-3 123 15</inkml:trace>
          <inkml:trace contextRef="#ctx0" brushRef="#br0" timeOffset="6165.94">4567-114 379 0,'9'16'470'0,"-3"2"36"0,-1 3 26 15,-2-1-95-15,1 1-174 0,0 1-100 0,-2 2-62 16,0-1-33-16,-1 3-27 0,-1-6-16 16,0 3-10-16,3-5-27 15,-1-3-53-15,-4-5-160 0,-1-2-164 16,3-8-88-16,0 0-47 0,0-5-7 0,0-8 41 0</inkml:trace>
          <inkml:trace contextRef="#ctx0" brushRef="#br0" timeOffset="6313.05">4646-324 152 0,'3'-6'457'0,"-3"-1"41"0,0 6 25 16,0 1 10-16,3 1-221 0,-3 3-191 0,4 1-162 16,-2-1-191-16,0-3-147 0,0 2-80 15,1-1-28-15,4 1 15 16,-1-3 71-16</inkml:trace>
          <inkml:trace contextRef="#ctx0" brushRef="#br0" timeOffset="4763.81">3555-106 278 0,'-3'-2'338'0,"1"2"7"16,-3 0-22-16,2 2-46 0,-1-2-92 16,0 3-63-16,-1 0-31 0,2-3-19 0,-4 2-10 15,4 1-6-15,1-1-2 0,-2 2-2 16,0-4-2-16,0 1-3 0,0 2-6 16,-1 0-1-16,2 2-4 0,1-3-4 15,-3 4-2-15,2 1-4 0,2-2-1 16,-4 3-2-16,3 0-2 0,0-3-3 15,-1 3-4 1,2 0-2-16,-1-2 0 0,2 0-3 16,0 0-2-16,0 0-2 0,0 2 3 15,0 0 4-15,2 0 2 0,-1-1 6 16,-1 4 7-16,5-3 2 0,-3 2-3 16,3-4-1-16,-2 7-3 0,3-4-1 15,-4 1-5-15,4 1-1 0,-2-4-2 16,2 1-2-16,0-1-3 0,0 1 0 0,0-3-4 15,-1 0-1-15,4-1-1 0,-3-3-1 16,2 2 0-16,0-3 3 0,0 0-2 16,0-3 0-16,2 2 1 0,-2-3-1 0,2-1-2 15,0 0 2-15,0 0 1 16,0-5-1-16,-1 2-1 0,0-2 1 16,-1-3 0-1,2 3-1-15,-4-7 0 0,0 7-1 0,1-4 2 16,-2-1-1-16,-1-1-1 0,-1 1 3 15,-2 1-1-15,-1-3 0 0,0 2 1 16,-1-1-1-16,-4 1 0 0,1-1 0 16,0 3-1-16,-2 1 10 15,0 0 7-15,-2 2 2 0,0-1 3 0,-2 3 1 16,0 2 6-16,-3 2-3 0,0 1-4 0,2 1 6 16,-4 2 2-16,3 0 2 0,-2 5-5 15,2-2-6-15,3 4-3 0,-4 4-8 16,3-1-3-16,2 2-5 0,1 0-12 15,2 7-33-15,3-1-46 0,-1 0-78 16,2 0-172-16,1-4-141 0,1 3-64 16,2-3-9-1,3 4 24-15,0-5 69 0</inkml:trace>
          <inkml:trace contextRef="#ctx0" brushRef="#br0" timeOffset="6914.27">4763-556 196 0,'5'-2'419'0,"0"2"44"16,2 0 27-16,2 0-23 0,4 0-178 15,1 0-103-15,4 2-57 0,-1-2-39 16,3 3-22-16,3-3-18 0,1 2-13 0,0 0-8 0,0 2-9 16,0 1-12-16,-3 0-33 15,-1 3-64-15,-1-1-153 0,-5 3-151 16,-5-2-80-16,1 4-42 0,-1 1 8 16,-1 3 47-16</inkml:trace>
          <inkml:trace contextRef="#ctx0" brushRef="#br0" timeOffset="6682.59">4896-1096 302 0,'1'-9'480'16,"-1"8"39"-16,0-2 18 0,0 6-37 15,0 2-210-15,0 4-117 0,0 1-54 16,0 9-23-16,3 5 1 16,-3 0-3-16,4 8 5 0,-2 4 0 15,1 3 0-15,-2 3-9 0,3 6-11 0,0 4-12 0,1 0-12 16,0 4-14-16,-1 3-10 0,0-3-8 15,2 3-8-15,-2-2-5 0,2-4-4 16,-2 1 0-16,-1-3-2 0,4-3 0 16,-4 1-1-16,2-5-8 0,-1-4-21 15,0-3-37-15,-2-6-42 0,-1-7-53 16,2-4-98-16,-6-6-168 0,2-6-118 0,1-8-42 16,-2-6 6-16,-2-1 31 0,-2-9 86 15</inkml:trace>
          <inkml:trace contextRef="#ctx0" brushRef="#br0" timeOffset="7452.88">5264-166 199 0,'0'-3'415'0,"2"3"42"0,-2 0 26 16,0-3-50-16,0 3-150 16,0 0-105-16,0 0-66 0,0 0-36 0,0 0-16 15,0 3-8-15,0-3-3 0,0 0 2 16,0 0 6-16,0 3 4 0,0-3 5 0,0 5-2 16,-2-3-3-16,-2 3-3 0,0 1-3 15,1 2-4-15,-2 2-5 0,0-4-3 16,2 4-3-16,-4 4-10 0,4-3-6 15,2 3-7-15,-4 2-4 0,3 0 2 16,2-1 4-16,0 3 7 0,2-4 3 16,3 4 1-1,-4 0 0-15,7 2-4 0,0-3-4 16,2-2-8-16,0-5-5 0,2 1-2 16,2-4-2-16,-1-1-3 0,0-6 1 15,0-6 0-15,0-1 0 0,-3-9-1 16,0 2-2-16,-2-8 1 0,-3-1 0 15,-2-3-3-15,-1 1-14 0,-4-3-14 16,-4 0-14-16,-4-3-11 0,0 5-6 0,-4-2 1 16,-2 5 11-16,0 3 14 0,0 0 14 15,0 10 8-15,0 1 0 0,4 5-9 16,0 4-21-16,5 4-30 0,-5 1-43 0,7 3-79 16,-1 2-136-16,2 0-127 0,4 5-53 15,0-1-9-15,2-1 23 16,1 0 68-1</inkml:trace>
          <inkml:trace contextRef="#ctx0" brushRef="#br0" timeOffset="8154.81">5322-18 239 0,'2'5'458'0,"1"-2"42"0,-2 2 23 0,2 2-33 0,0-1-179 16,-1 1-120-16,2 2-67 15,0 5-32-15,2-1-15 0,0 2-11 0,0 2-9 16,4-5-6-16,-2 3-6 0,2-3-7 16,2-2-8-16,-1 1-3 0,4-1-10 15,-4-5-4-15,4-2-4 16,-1-3-2-16,0-4-4 0,-2-5 1 0,-2-1-4 0,2-6-17 16,-2 0-21-16,-2-6-27 0,0-1-24 15,-1-3-27-15,-3 1-14 0,3 1 4 16,1-3 18-16,-4 2 28 0,2 2 34 15,0-4 41-15,-1 5 36 0,0-1 25 16,0 2 17-16,0-1 10 0,2 0 5 16,-4 2-5-1,3 0-11-15,-1-3-10 0,0-2-9 16,0 2-13-16,2-2-11 0,-1 1-10 16,-3-7-7-16,4 2-3 0,-4-4-2 15,0 2 3-15,1-2-1 0,-4 0 1 16,0-2-2-16,-4 0 1 0,0 2-2 15,0 0 0-15,-4-1 5 0,2 7 2 16,-1-1 2-16,0 4 1 0,1 4 0 0,-2 2-4 16,0 5-6-16,1 3-1 0,2 4-4 15,-3 5 0-15,2 5-2 0,-1 6 0 16,2 6 2-16,0 4-2 0,0 9 0 0,0 3 0 16,2 2 0-16,-3 10 2 15,2 2 0-15,1 1 1 0,0 6 3 16,1-3 6-16,2 2 4 15,0 2 2-15,2-3 2 0,0-1 8 16,2-3 5-16,0 3 1 0,1-7 2 16,-1 0 6-16,3-5 2 0,1 1 2 15,0-6 0-15,0-3 0 0,2-1-1 16,0-6-2-16,1-2-5 16,4-3-6-16,-3-9-2 0,4-1-4 0,0-3-6 15,0-2-4-15,0-6-1 0,0 0-2 0,-2-3-4 16,-1-2-3-16,0-4-3 0,-1-2 1 15,-4 1-16-15,0-2-30 0,-3-3-42 16,0 0-52-16,-5 2-75 0,0 2-161 16,-2 2-154-16,-2-2-79 0,0 3-13 15,-1 4 20-15,2-1 59 0,-1 3 153 16</inkml:trace>
          <inkml:trace contextRef="#ctx0" brushRef="#br0" timeOffset="8549.28">5798 0 102 0,'4'2'450'16,"0"-2"51"-16,-2-2 28 0,1 0 16 15,2-4-179-15,-3 1-160 0,4-2-94 16,-2-4-52-16,1-1-26 0,-2-2-14 15,3-1-5-15,-4-1-8 0,0-2-2 16,-1 0-2-16,2 4 0 0,-3-2 5 0,0 4 9 16,0 1 4-16,-3 0 6 0,0 7 2 15,1-1 0-15,-2 5-4 0,0 5-7 16,-2-1 3-16,-1 7-2 0,2 5 4 16,0 2 5-16,2 1 6 0,-1 5 8 0,0 1 2 15,2 4 7-15,2-3 4 16,0 2 4-16,4-1 3 15,0-1-3-15,1-3 1 16,5 1-9-16,2-4-9 0,1-4-13 0,1 1-17 16,4-2-13-16,0-4-9 0,0-2-16 15,-1 0-45-15,-6-2-91 0,-1-1-244 16,-4-1-136-16,-2-3-74 0,0 1-27 16,-4-3 23-16,0 0 84 15</inkml:trace>
        </inkml:traceGroup>
        <inkml:traceGroup>
          <inkml:annotationXML>
            <emma:emma xmlns:emma="http://www.w3.org/2003/04/emma" version="1.0">
              <emma:interpretation id="{A7242255-A59C-40BE-8078-8EC6FDE32DEE}" emma:medium="tactile" emma:mode="ink">
                <msink:context xmlns:msink="http://schemas.microsoft.com/ink/2010/main" type="inkWord" rotatedBoundingBox="16463,15157 17262,15145 17273,15817 16474,158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74.95">6960-351 272 0,'2'-2'369'0,"-2"-1"22"0,0 3-9 16,0 0-28-16,2-4-91 0,-2 4-76 15,0-2-53-15,0 2-34 0,2 0-23 16,-2-2-17 0,1 2-13-16,-1 0-8 0,0-3 1 15,3 3 0-15,-3-2-3 0,2-1 2 16,-2 3 3-16,2 0-2 0,-2-2 1 16,0 2 0-16,0 0-1 0,2-2 0 15,-2 2-2-15,0 0-4 0,0 0-4 16,0 0-8-16,0 0 0 0,0 2 1 15,1-2 5-15,-1 2 6 0,0 1 7 0,-1 2 7 16,-1 3 2-16,2 2-1 0,0-1-8 16,0 5-3-16,-2 1 1 0,2 4-4 0,0 1-1 15,-2 0-3-15,-1 6 5 16,2 0 4-16,-1 2-5 0,2-2-1 16,0 3-1-16,-2 0-2 0,2-1-7 15,0 2-8-15,-2-3-8 0,2-3-3 0,-3-1-4 0,3-1-3 16,0-4-2-16,-1-6-2 0,1 2 2 15,-2-7 0-15,2 1 4 0,0-6 0 16,0 0 4-16,2-4 1 0,-2-2 4 16,1-4-1-16,2-2-1 0,-1-6 1 15,0-2-2-15,0-2-3 0,2-1-1 16,0-2-2 0,-1-1 0-16,2-3-2 0,1-1 2 15,-4-1 0-15,1 1 0 0,2-2 0 16,-1 1 0-16,-3-3 0 0,2 5-1 15,-1 0 0-15,0 1 1 0,-2 3-1 16,0-1-1-16,0 6 2 0,0 0 0 16,0 4 0-16,0-3 0 0,0 8 0 15,0-1 2-15,0 2-2 0,-2 3 0 0,2 0 0 16,-2 3-2-16,2-1 1 0,-3 6 0 16,3-1 0-16,-1 5 0 0,-1 4-1 15,0 2 2-15,0 2 0 0,-1 3 0 16,2 2 0-16,-1 3 2 0,0 3-2 0,0 2 1 15,0 1-1-15,-2-2 0 16,1 4 0 0,0 0 1-16,1 0-1 0,-3-4 1 15,2 2 2-15,1-1-1 0,0-2-2 0,-1-6 1 16,2-2 1-16,1-4-2 0,-2 0 0 16,2-1 0-16,0-8 0 0,2 3 0 15,-2-6-11-15,1-2-30 0,2 0-45 16,-3-2-62-16,0-1-154 15,0 3-193-15,0-7-103 0,0-1-34 0,2 0 15 0,-2 3 44 16,0-6 144-16</inkml:trace>
          <inkml:trace contextRef="#ctx0" brushRef="#br0" timeOffset="12164.29">7264-360 261 0,'4'-2'348'0,"-4"2"5"16,0 0-11-16,2-2-35 0,0 2-75 15,-2 0-70-15,0-3-44 0,0 3-23 16,2-2-10 0,-2 2 3-16,0 0-1 0,2 0 1 15,-2 0-2-15,0 0-3 0,1 0-4 0,-1 2-4 16,0 1-5-16,0 1-3 16,0 3-2-16,3 0-4 0,-3 2-2 15,0 5-1-15,2-1-1 0,-2 3-5 16,0 4-7-16,2 0-4 0,0 0-5 15,-1 3-3-15,-1 0-7 0,3 4-2 0,-1-2-3 0,0 3-6 16,-2-2-2-16,2-1-5 0,1 4-1 16,-3-6-5-16,0 2 2 15,0-5-3-15,1 0 1 0,-1-6-2 0,0-1-2 16,2-3 2-16,-2-1 2 0,2-5-1 16,0-4 1-16,0-2 0 0,0-4 2 15,1-1-2 1,0-5-1-16,1-5-1 0,-1 2 1 15,2-5-1-15,2-1 0 0,-3-2 1 16,3-3-1-16,-1-1 1 0,-2-2-1 16,2 0 0-16,0-1 1 0,-2 2-1 15,-1-1 1-15,2 0-1 0,-3 3 0 16,0 3 0-16,-1 2 0 0,-1 7 0 16,0-3-1-16,-1 5 1 0,-1 1 0 0,2 3 0 15,-2 6-1-15,0-4 1 0,-1 6 0 0,2 6-1 16,-1-1-1-16,0 2 2 15,0 4 0-15,0 2-1 0,-2 5 1 16,1 1 0-16,2 0 1 0,-1 5-1 0,2-2 1 16,-2 3-1-16,0 1 0 0,-1 0-1 15,3 3 1-15,0-5 0 0,-1 2 0 0,1 0 1 16,0-3 0-16,0 0 0 0,0-5 0 16,0 0 0-16,0-3-1 0,0-4 2 15,0-1 1-15,0-4-2 0,0 1 1 16,0-5-1-16,1-4 0 0,-1-5 0 15,0 3 1-15,3-2-2 0,-1-7 0 16,0 1 1 0,-2-1-1-16,2 1 0 0,-1 0 0 15,-1 0 0-15,3-2 0 0,-3-1 0 16,0-1 0-16,0 0-1 0,2 3-1 16,-2-2 1-16,0 0 1 0,0 3 0 15,0-1 0-15,0-3 1 0,0 6 1 16,-2-3-1-16,2 3-1 0,0-1 2 15,-3 3-2-15,3 1 0 0,-1-1 0 0,-1 0 0 16,0 1 0-16,0-1-2 0,-1 3 2 16,0-3 0-16,1 4 0 0,2-4 0 15,-5 0-1-15,5 5-1 0,-1-1 1 16,-1-1 0-16,2 2 0 0,0-1 1 16,-1 0 0-16,1-1 0 0,0 1-2 15,-3 3 2 1,3-2 0-16,-2 1 0 0,0-2 0 0,0 4 0 15,-1-6 2-15,3 3-2 16,-3-1 0-16,1 0 0 0,-3 1 1 16,2 1 0-16,-3-3-1 0,1 0-1 15,-2-1 1-15,-1 1 11 0,-2 0 5 16,0-3 6-16,-3 4 2 0,2-4 2 0,-4 3 2 16,0-2-8-16,-1 0 1 0,-2 1-2 0,0 0 0 15,-3 2 2-15,0 1 0 0,1-2 0 16,-4-1-6-16,2 4-5 0,-2-1-3 15,0 1 0-15,-1-3-4 0,2 5-2 16,0-3-1-16,2 0 0 0,1 1 0 16,-1 2 0-16,4-3 0 0,1 1 2 15,2-1-2-15,2-1 0 0,2 0 0 0,3 2 0 16,-2-3-2-16,3-1 2 0,2 4-2 16,1-4 0-16,3-1 0 0,0 2 1 15,3 1-1-15,1-2 2 0,-1 2-2 16,4-2 2-16,-1 4 0 0,2-4 0 15,2 6-1-15,0 0 1 0,1 0 1 16,2 0-1-16,0 6 0 16,6-1 2-16,-2 0 0 15,6 0-1-15,-1 4 1 0,2-1-2 16,2 0 1-16,2 2 0 0,0 0 0 16,4-2 0-16,-2 0 1 0,2 0 0 0,0-3 2 15,0 3-2-15,1-3 1 0,-2 2 0 16,0-1-2-16,-4-1 0 15,3 3 1-15,-4-2 0 0,-2-2 0 0,-2-2-1 0,-3 4 2 16,2-6-2-16,-6 2 1 0,0 0-1 16,-4-2-1-16,-1 0 0 0,-1 0 3 15,-3 0 0-15,0 0-1 0,-4 0 1 16,1-2-1-16,-3 2 1 0,0-2-3 16,-3 2 2-16,1-3-1 0,-3 0-1 15,0 3 0 1,1 0 0-16,-4 0 0 0,2 0-1 15,-2 0 1-15,0 0-2 0,0 0 2 16,0-2-1-16,-2 2 1 0,2-3-2 16,-2 2 2-16,-2-3 0 0,0 2-1 15,-5-1 0-15,4-1-1 0,-3 3 1 16,0-4 0-16,-2 2 0 0,0-2-2 16,-2 3 3-16,-3-1-2 0,0 0 1 0,-1 1 0 15,-2-4 1-15,-2 4 0 0,0-1-2 16,-3 1 2-16,2 0 0 0,1-1 2 15,0 0-2-15,1 0 0 0,0 1 0 16,1 2 0-16,0 0-2 0,2 0 1 16,2 0-2-16,1 0 1 0,2 0 0 15,2 0-1-15,1 0 2 16,1 0 1-16,3 0 0 0,0-3 0 16,2 3 0-16,4-2 0 0,-1 2-1 15,4-3-2-15,-1 0 1 0,1 2 1 16,3-3-3-16,3 2 2 0,1-1 2 15,-1 1-1-15,2 2 1 0,3 0-1 16,0-3 1-16,0 3-2 0,5 0 2 16,2 0-1-16,3 0 1 0,0 0 0 0,6 0 1 15,-1 3 2-15,4-1-2 0,4 1 3 16,-2-1-1-16,4 3-1 0,-2 1 1 16,1-1-2-16,3 3-1 0,-4-1 1 15,1-2 1-15,-2 3-1 0,1-2-1 16,-7 1 1-16,2-2 1 0,0-1-1 15,-3 0 1-15,-1-1-1 0,0-1 0 0,-4 2 1 16,0-4-2-16,-2 1 0 0,-2-1 0 0,0 3 0 16,-2-3 0-16,-1 0 0 15,-2 2 1-15,-2 1 2 0,0 0-3 16,1-3 2-16,-6 2-1 0,1 0-1 16,2-2 0-16,-3 2 0 0,2-2 0 15,-4 0 0-15,2 4 0 16,-2-4 0-16,2 2 0 15,-1 0 2-15,-1-2-2 0,0 3-3 16,0-1-13-16,0 1-17 0,0-3-24 16,0 2-31-16,0 4-37 0,0-6-60 0,-3 0-127 15,3 0-148-15,-2 3-96 0,-2-3-31 16,0 2 4-16,-2 0 45 0,-1 1 131 16</inkml:trace>
        </inkml:traceGroup>
        <inkml:traceGroup>
          <inkml:annotationXML>
            <emma:emma xmlns:emma="http://www.w3.org/2003/04/emma" version="1.0">
              <emma:interpretation id="{61E9A491-517A-42BD-8776-8AE25F409A0B}" emma:medium="tactile" emma:mode="ink">
                <msink:context xmlns:msink="http://schemas.microsoft.com/ink/2010/main" type="inkWord" rotatedBoundingBox="18235,14695 19147,14681 19165,15791 18253,15806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9442.25">8818-1004 306 0,'-3'0'409'0,"3"0"34"16,-1 0-2-16,-1 2-66 0,0 4-136 15,2-1-84-15,0-3-52 0,-2 4-27 16,2 1-20-16,0 1-5 0,0 2-8 16,0 1-2-16,0-1 2 0,0 5 3 15,-3 1 4-15,3 4-2 0,0-2 4 16,-1 7-1-1,-1 0 5-15,1 5 3 0,1 2 1 16,-5 7-2-16,3-1-4 0,0 3-5 16,-1 2-8-16,0 3-7 0,1 1-4 15,-3 2-4-15,4 0 4 0,-3-1 2 16,2-2-3-16,-2-2 0 0,2 1-4 16,-1-1 0-16,0-3-11 0,1-3-4 15,2-2-3-15,-2-2-3 0,-1-4-1 0,3-4-1 16,0-3-1-16,3-5 0 0,-1-3 1 0,-2-4-2 15,0-4 3-15,2-1 2 0,0-6 0 16,2-6-1-16,0-4 1 0,2-3-3 16,2-5 2-16,0-5-3 15,2-3-1-15,0 1 0 0,3-1 0 16,2-1 0-16,-1 0 0 16,-1 4 0-16,2 6 0 0,-3 2-1 15,-3 2-1-15,1 5 2 0,2 3-2 16,-7 2 2-16,3 6 0 0,-2-1 2 15,-2 5-2-15,0 4 3 0,-2 0-3 16,0 4 1-16,0-1 1 0,1 2 0 16,-3 2-2-16,0 0 2 0,0 1-2 15,-5-3 2-15,5 3-1 0,-2-1 2 0,0-4-3 16,-1 0 3-16,3-1-22 0,-1 0-43 16,-3-7-67-16,2 7-194 0,-1-9-175 15,0 1-96-15,3 0-29 0,0-5 16 16,0 0 54-16</inkml:trace>
          <inkml:trace contextRef="#ctx0" brushRef="#br0" timeOffset="19974.27">9222-106 294 0,'1'-2'482'0,"2"2"46"16,-1 0 22-16,0 0-47 0,-2 0-203 16,3 0-124-16,2-3-76 0,-3 3-40 15,3-3-21-15,-1 3-11 0,3-2-7 0,1 0-8 16,-3-4-3-16,2 4-2 0,1-2-4 15,0-4 0-15,0 0-2 0,-1-2 1 16,-2 0 0-16,-1-1-3 0,1-2 3 16,-2 0 0-16,-1 3 0 0,0-3 0 15,-2 3 7-15,-2-3 3 0,0 4 8 16,-1 1 4 0,0-2 3-16,-3 4 5 0,1 3-3 15,-2 3-5-15,-1 3-1 0,0 3-6 16,0 1-1-16,-2 6 1 0,3 2 2 15,-3 3-2-15,6 1 2 0,-5 0-1 16,3 5 8-16,-1 1-3 0,4-3-2 16,1 4-1-16,0-2 1 0,2 1-2 15,2-4-6-15,0-1-5 0,1-2-1 0,2 0-5 16,0-5 1-16,0 0-1 0,3-3-1 16,-2-1 1-16,0-2-3 0,0-2-21 15,-1-3-40-15,2-2-73 0,-3-2-181 16,-4-3-175-16,2-2-90 0,-2-2-28 15,0-1 17-15,0-3 58 0</inkml:trace>
          <inkml:trace contextRef="#ctx0" brushRef="#br0" timeOffset="20228.41">9245-545 315 0,'7'-6'476'16,"0"4"41"-16,3 2 23 0,1 0-40 0,1 0-204 16,3 2-117-16,-2-2-67 0,3 6-35 15,0-1-25-15,2 0-36 0,-2 3-58 0,-4-3-177 16,-1 3-175-16,-1-2-94 0,-3 0-50 15,1 4-16-15,-6-2 37 0</inkml:trace>
          <inkml:trace contextRef="#ctx0" brushRef="#br0" timeOffset="18656.06">8691-192 70 0,'0'-3'213'0,"0"1"33"15,0-1 13-15,0 3-4 0,0-3-11 0,0 2-25 16,0 1-47-16,-1 0-46 0,1-4-27 15,0 4-13-15,-2-3-13 0,2 3-9 16,0 0-10-16,0 0-7 0,0-2-7 16,0 2-7-16,-2 0-6 0,2 0 0 15,0-4-5-15,-2 4 0 0,2 0-1 16,-3 0-1-16,3-1 2 0,0 1-1 0,-3 0 0 16,3-3-3-16,-2 3 1 0,0 0-1 15,0-2 1-15,0 2 0 0,-3-3 1 16,4 2 8-16,-1-3 1 0,-2 1 1 15,0 1 2-15,0-2 0 0,-1 3-2 16,2-2-4-16,-3 1-1 0,2-1-2 16,-2 3-3-1,2-3-1-15,-2 3-6 0,0 3-1 0,-1-3-3 16,2 3-4-16,0-1 0 0,0 1-4 16,-3 2 0-16,4-3 1 0,-2 6 3 15,0-3 2-15,2 5 2 0,-2-2 0 16,2 3 2-16,-2 2-1 0,5-3-4 15,-4 3-2-15,3 0-2 0,0 0-1 16,-1 1-1-16,3 2 0 0,0-1 0 0,0 1 0 16,0-4 2-16,0 4-1 0,5-2 2 15,-3 3 4-15,3-7 5 0,-2 0 1 16,3 0 2-16,-1 3 1 0,2-6-1 16,-1 4-6-16,3-2-2 0,-5-5-1 15,5 1-3-15,-1 0 0 0,-2 0-2 16,2-1 1-1,-3-3 1-15,2 2-2 0,1-3 0 16,-1 0 0-16,-3 0-1 0,1 0-22 16,-1 0-35-16,0-4-77 0,-2 0-164 15,-2-1-139-15,0 5-73 0,0 0-20 16,2-5 14-16,-2 5 66 0</inkml:trace>
        </inkml:traceGroup>
        <inkml:traceGroup>
          <inkml:annotationXML>
            <emma:emma xmlns:emma="http://www.w3.org/2003/04/emma" version="1.0">
              <emma:interpretation id="{CCBC2694-C74F-41A5-B827-59E015509772}" emma:medium="tactile" emma:mode="ink">
                <msink:context xmlns:msink="http://schemas.microsoft.com/ink/2010/main" type="inkWord" rotatedBoundingBox="20006,14768 22104,14734 22124,15976 20026,1601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2767.9">10562-59 290 0,'0'5'431'0,"0"3"33"0,0 2 17 15,0 3-76-15,0 0-163 16,2 1-100-16,-1 4-56 0,4-2-31 16,-1 2-16-16,2-4-7 0,1 6-6 0,-3-8-4 15,6 4-1-15,-1-6-3 0,1 0-5 16,-3-5-2-16,3 0-4 0,2-3-1 15,-3-4-2-15,-1-2 1 0,-1-2-2 0,2-4 1 16,-2-3-3-16,0-3 4 0,-1 0-4 16,-2-3-1-16,1-5-1 0,-4 4-1 15,-1 0 2-15,-1 0-1 0,-4-1-1 16,1 0 2-16,-4 1 0 0,0 2 0 16,0 2-1-16,-2 2 1 0,0 4-2 15,1 2 2 1,-3 2 0-16,2 4 2 0,3 4 5 15,-2 1 1-15,4 5 3 0,-3-1-1 16,4 5 1-16,-2 4-1 0,5 3-5 16,-2-5-2-16,3 7-2 0,0-3 1 15,3 4-2-15,0-4 0 0,1 0 2 16,2 3 2-16,2 0 1 0,0-6 4 16,0 1 0-16,2-3 0 0,0-3 0 0,2 0-2 15,0-6-2-15,0 2 1 0,-3-6-2 16,6-6-1-16,-4 2-1 0,2-4 1 15,-1-4-1-15,-1-1-1 0,4-5 2 16,-5 1-1-16,1-5-1 0,-1 1-1 16,2-1 0-16,-5 0 0 0,-1 3 0 15,2-1 0-15,-5 1 0 16,4 4 0-16,-3-1 0 0,-2 2 2 16,-2 4-1-16,0 2-1 0,-2-3 0 15,0 5 4-15,0 2 5 16,2-1 2-16,-2 2 3 0,2 1 3 15,-5 2-3-15,5 0-1 0,0 2-8 0,0 1-3 16,3 2-1-16,-1-2 1 0,0 2 0 16,4 2-1-16,-3-1 0 0,2-1 1 0,0 0-1 15,2 0-1-15,-1-2 0 0,2-1 0 16,-4 0 0-16,2 0 0 0,-1-2 0 16,0 0 2-16,-3 0-2 0,2 0 4 15,-2-2-1-15,1 0 0 0,-3 0 2 16,0 2 4-16,0 0 4 0,-1 0 3 15,-3 2 3-15,0 2 5 0,0 2 4 0,-2 4 0 16,-2 0 2-16,2 3 2 0,-1 6-1 16,0 1-5-16,-1-1-2 0,4 3-4 15,-2-2-5-15,6 3-6 0,-2-1-2 16,4-5 0-16,-2 3-2 0,6-4-2 16,0-1 0-16,2-3-3 0,1-2-3 15,1-2-4-15,3-3-3 16,0-5-3-16,2 0 1 0,-1-5 4 15,0 0-4-15,1 0-17 0,-2-5-31 16,-2 2-69-16,0-2-170 0,-3 3-160 16,-1-4-75-16,-2 6-26 0,-1-2 14 15,-1 1 56-15</inkml:trace>
          <inkml:trace contextRef="#ctx0" brushRef="#br0" timeOffset="23338.26">11129-41 226 0,'0'0'457'16,"0"0"38"-16,0 0 24 0,0 2-34 15,-5 1-192-15,5 5-128 0,0 0-74 16,-2-1-34-16,2 4-20 0,2-5-6 16,-2 7-1-16,5 1-3 0,-4-5 1 0,2 5 4 15,2 1-3-15,-1-1-2 0,4-2-3 16,0-1 2-16,-2-2-3 0,4 2-3 16,0-7 0-16,0-2-1 0,0 1-3 15,0-6-7-15,0-1 0 0,0-4-5 16,-3-4 2-16,0-1-4 0,-1-5 0 15,-3 1-1-15,2-5-1 0,-5-1 0 0,0 0-1 16,-5 3 1-16,2-3-2 0,-3 5 0 16,-4-1 2-16,0 4 0 0,-3 2 0 0,2 3-2 15,-1 6 2-15,-1-2 0 16,3 6-1-16,1 6-2 0,-1-2 2 16,3 4-8-16,2-1-4 0,0 4-5 15,4 4 3-15,-1 1-3 16,2-1 3-16,2 0 4 0,2 6 6 15,0-1 3-15,-1-2 2 0,4 2 0 16,1 1 2-16,3 1 8 0,-1-8 11 16,3 2 11-16,0-3 14 0,4-1 13 15,-1-7 1-15,0 0 0 0,2-3-9 16,-1-4-11-16,-3-3-13 0,1 0-9 16,1-3-9-16,-6-2-3 0,1 0-31 0,-4-1-50 15,-1-1-129-15,-4 2-204 0,-2-3-120 16,-2 0-63-16,-1 0-5 0,0-1 30 15,-4 2 119-15</inkml:trace>
          <inkml:trace contextRef="#ctx0" brushRef="#br0" timeOffset="23585.61">11226-443 255 0,'5'-3'473'0,"5"3"42"0,2 0 19 15,-1-2-15-15,2 2-230 0,3-2-132 16,1-1-72-16,2 0-39 0,3 0-41 16,-3 1-69-16,-1 2-174 0,0-3-152 15,-2 1-82-15,-2 4-39 0,-2 1-4 16,-2-1 44-16</inkml:trace>
          <inkml:trace contextRef="#ctx0" brushRef="#br0" timeOffset="21818.17">10302-223 10 0,'0'-4'353'0,"-2"0"60"0,2 1 39 16,-2 1-22-16,2-2-67 0,0 3-128 15,0 1-80-15,0-3-54 0,2 3-39 16,0-2-23-16,0 2-9 0,0 0-6 0,-1 0-5 15,6 0-1-15,-4 0 1 0,4 2 7 0,-1 1-4 16,2 2 1-16,0-3 1 16,-1 5 8-16,6-1 8 0,-3-2-1 0,5 9 0 15,-4-4-3-15,1 4-1 0,1 0-9 16,-2 2-9-16,2 3-5 0,-2 2-3 16,-1-2-2-16,0 3-1 0,-2 2 0 15,-2-2 7 1,-2 2 7-16,-4-1 3 0,0 1 4 15,-2-4-1-15,-6 1 0 0,2-2-4 16,-4-2-8-16,-2-2-3 0,0-4-4 16,-2-2-1-16,-2-4-2 0,-2 0-3 15,2-8-1-15,-1 0 0 0,1-1-2 16,5 0-20-16,1-3-31 0,2-1-49 16,1-2-100-16,4 1-149 0,1 1-128 0,2-4-48 15,4 4-6-15,4-1 29 0,-2-1 90 16</inkml:trace>
          <inkml:trace contextRef="#ctx0" brushRef="#br0" timeOffset="24256.26">11994-85 129 0,'0'0'449'0,"0"3"53"0,0 2 29 15,0 0 14-15,-2 3-177 16,2 2-137-16,0 5-86 0,-2-3-47 0,2 5-25 16,0-3-21-16,0 4-18 0,0 0-13 15,2 2-10-15,-2-1-9 0,2 1-5 16,-1-1-7-16,-1 1-2 0,0-1-10 0,0-5-28 15,0-1-51-15,-3-5-126 0,-3-1-171 16,2-4-92-16,-2-3-38 0,2 0 4 16,-2-6 40-16</inkml:trace>
          <inkml:trace contextRef="#ctx0" brushRef="#br0" timeOffset="24409.6">11995-324 129 0,'5'-6'420'0,"-1"-1"31"16,-3 6-15-16,2-2-100 0,-3 0-319 15,0 3-242 1,0 0-130-16,2 6-63 0,0-1-1 16,0 4 80-16</inkml:trace>
          <inkml:trace contextRef="#ctx0" brushRef="#br0" timeOffset="25026.22">12177-77 208 0,'11'-3'433'0,"2"1"36"0,0-4 21 16,3-1-33-16,-2-4-190 0,0-1-121 16,-2-3-69-16,2-3-31 0,-2-3-13 15,2-2-5-15,-2 0 1 0,-2-5 3 16,2 3 6-16,-2-4-3 0,-3-1-4 0,2 0-5 15,-5 1-7-15,2-5-7 0,-2 4-5 16,-2-7-4-16,-1 5-3 0,-1-7 0 16,0 3 0-16,0-3 0 0,0 2-1 15,0-2 0-15,0 3 0 0,0 2-1 16,-1-2 0-16,1 9 1 0,-2-2 1 0,2 10 7 16,-2-2 6-16,2 6 8 0,-2 4 8 0,-1 1 11 15,2 4 7-15,-1 2 5 0,0 4 5 16,-2 0 4-16,2 4 4 0,-3 5-1 31,2 1-1-31,-1 5-2 0,0 3-4 16,0 6 1-16,-1 0 4 0,1 5 12 15,-1 3 12-15,-2 3 13 0,2 3 12 0,-1 0 7 16,0 6-6-16,0 1-8 0,-2 1-14 16,2 3-19-16,0 3-17 0,-1-2-18 15,0-1-11-15,1 3-9 0,-3-1-5 16,4 0-4-16,-1-2-2 0,0-3-2 15,0 0 0-15,0-2-3 0,2-1-25 16,-2-6-50-16,0 3-75 0,-1-7-97 16,-3 0-255-16,-1-4-162 0,-1-4-62 0,-1-1 3 15,2-8 52-15,-5 0 81 0</inkml:trace>
        </inkml:traceGroup>
      </inkml:traceGroup>
    </inkml:traceGroup>
    <inkml:traceGroup>
      <inkml:annotationXML>
        <emma:emma xmlns:emma="http://www.w3.org/2003/04/emma" version="1.0">
          <emma:interpretation id="{CB9A3FF1-B4F6-403D-A2F8-1B355D263134}" emma:medium="tactile" emma:mode="ink">
            <msink:context xmlns:msink="http://schemas.microsoft.com/ink/2010/main" type="paragraph" rotatedBoundingBox="10891,16730 18905,16524 18935,17663 10921,178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B366CE7-F3D8-4EF0-9789-F4A5829A20B0}" emma:medium="tactile" emma:mode="ink">
              <msink:context xmlns:msink="http://schemas.microsoft.com/ink/2010/main" type="line" rotatedBoundingBox="10891,16730 18905,16524 18935,17663 10921,17870"/>
            </emma:interpretation>
          </emma:emma>
        </inkml:annotationXML>
        <inkml:traceGroup>
          <inkml:annotationXML>
            <emma:emma xmlns:emma="http://www.w3.org/2003/04/emma" version="1.0">
              <emma:interpretation id="{AD4129E6-FEAB-4DF3-B75B-3F4F7DAE44A3}" emma:medium="tactile" emma:mode="ink">
                <msink:context xmlns:msink="http://schemas.microsoft.com/ink/2010/main" type="inkWord" rotatedBoundingBox="10898,16998 13156,16940 13179,17811 10921,1787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9052.87">1609 1300 105 0,'3'-4'337'16,"-3"3"52"-16,2-2 6 0,0 3-9 15,-2 0-41-15,0 0-87 0,0 3-70 16,0-2-46-16,0 3-30 0,0-1-24 0,0 3-12 16,-2-5-12-16,2 4-5 0,-2 1-1 15,2-1 2-15,-3 2 6 0,3 1 5 16,-1-1 12-16,-1 4 10 0,0 0 5 0,0 1 6 15,-1 4-6-15,2 1-2 0,-2 4-6 16,0 2-6-16,-1 5-11 0,-1 1-11 16,2 3-3-16,-1 2-6 0,1 3-9 15,0 1-10-15,-1 2-6 0,2-1-6 16,-2-1-7 0,0-3-7-16,2 1-3 0,-2-2-1 15,4-3-2-15,-3-4-1 0,3-1 1 16,0-5 0-16,-1-4-2 0,1-1-2 15,0-5 1-15,0-1 1 0,0-6 1 16,0-1 2-16,0 0-2 0,1-6 1 16,-1-2-2-16,0 0-9 0,0-2-26 15,0 1-33-15,0-1-47 0,-3-1-51 0,1-2-71 16,-3 2-135-16,1-3-141 0,-1 1-85 16,-2 0-19-16,4 3 19 0,-4-4 56 15,2 1 136-15</inkml:trace>
          <inkml:trace contextRef="#ctx0" brushRef="#br0" timeOffset="29353.32">1358 1668 131 0,'-2'0'443'0,"0"0"58"16,-1 0 38-1,2 3 3-15,-1 0-158 0,2-3-141 16,-2 5-85-16,4-5-40 0,0 5-20 16,2-2-6-16,0 3 2 0,6-5 7 0,-2 2 1 15,3-1-1-15,4 1-13 16,-1-3-14-16,5 0-12 0,0 0-15 16,-1 0-13-16,2-3-12 0,-1 1-9 15,3 2-4-15,-5-3-7 0,1 2-34 0,-3 1-62 0,-3-4-94 16,-3 2-207-16,-4 2-163 0,-5 0-84 15,5 2-12-15,-3 6 38 16,-4 0 77-16</inkml:trace>
          <inkml:trace contextRef="#ctx0" brushRef="#br0" timeOffset="30124.17">1978 1657 35 0,'-6'1'341'15,"-1"2"54"-15,2 0 36 0,-3 1-9 16,2 2-86-16,-1-1-92 0,2 3-55 15,0-1-36-15,2 1-26 0,-4 0-15 0,4-1-11 0,-1 4-9 16,-2-3-5-16,3 2-5 16,-2 3-5-16,0 0-6 0,2-1-11 15,1 3-3-15,-2 0-5 0,4 0-3 0,-4 1-3 16,4 0-1-16,0 2 2 0,0-3-1 16,0 3-4-16,0-4-3 0,4 2-3 15,-2 3 4-15,2-4-1 0,2-2 1 0,0-1 1 16,2 2 0-16,0-3-5 0,2-2-5 15,1-2-7-15,2 1 2 0,0-3 0 16,2-2 1-16,-1-1-2 0,5 1 0 16,-5-3-1-16,7-3-9 0,-3-2-7 15,0 0 0-15,0-3-5 0,-2-1 0 16,3-7-1 0,-5 0 0-16,3-4-1 0,-3-3 0 15,0-3 0-15,-2-2-1 0,-2-1 0 16,0-1 1-16,-2-1-1 0,-2 3 2 15,-2-3-2-15,-1 4 1 0,-3 1 0 16,0-2-1-16,-1 3 0 0,-1 2 0 16,-5-1 0-16,0 1 0 0,-3 2 0 15,-2 3-1-15,1-2 0 0,-4 5-1 0,-1 0 2 16,-1 4-1-16,3 0 1 0,-3 10-2 0,1-2-1 16,0 6-4-16,0 4-7 0,0 4-7 15,2 1-3-15,-1 4-11 16,2 4-24-16,0 0-30 0,3 4-37 0,-3-1-66 15,0 0-200-15,0 0-164 0,0-1-66 16,2 3-18 0,1-2 20-16,2 0 59 0</inkml:trace>
          <inkml:trace contextRef="#ctx0" brushRef="#br0" timeOffset="28451.31">1328 1433 196 0,'0'-3'284'16,"0"2"19"-16,0-3 5 0,0 1-14 0,0 3-26 15,0 0-55-15,0 0-52 0,0 0-45 16,2 0-29-16,-2 0-17 0,0 0-11 0,0 0-7 16,0 0-7-16,0 0-4 0,2 0-5 15,-2 0-6-15,0 0-3 0,0 0-2 16,0 3-2-16,0-3-1 0,0 4 1 16,0-4 4-16,0 1 1 0,-2 5 4 15,2-1 5-15,-2-1 3 0,2 5 2 16,-3 1 2-1,0 3-1-15,1 0 0 0,0 2-2 0,-1 6-2 16,0-1-6-16,2 3-3 16,-4 5-3-16,1 3-1 0,0 2-4 15,0 0-2-15,-2 5-2 0,2-1 0 16,-4 0-5-16,2 2-4 0,-1-3-4 0,0 2 0 16,1-4-2-16,0-1 0 0,2-4 1 15,-2-2-1-15,-1-1-2 0,4-3 2 0,-4-5-2 16,4-2 1-16,2-3-2 0,-2-3 0 15,1 0 0-15,0-6 0 0,0 2 2 16,2 0-2-16,0-5 0 0,-3-1 2 16,3 0-1-16,3-1-1 0,-3-3 0 15,2 2-1-15,0-4-1 0,-2 5-12 16,5-4-24 0,-5-3-37-16,1 3-60 0,-1-3-147 15,2 3-160-15,-1-2-74 0,2-2-24 16,1 2 11-16,-1-4 49 0</inkml:trace>
          <inkml:trace contextRef="#ctx0" brushRef="#br0" timeOffset="31543.24">2646 1567 169 0,'0'7'390'0,"-2"-2"44"0,2 3 20 15,0 2-29-15,-3 1-120 0,3 0-95 16,0 3-53-16,-1-1-33 16,-1 2-19-16,2 3-14 0,-4 5-11 15,1-2-9-15,2 4-9 16,-3 1-5-16,2-1-6 0,-1 3-5 15,0 1-8-15,2-4-1 0,-2 1-4 16,1-1-6-16,-2 1-8 0,4-6-4 16,-3-1-4-16,3-4-4 0,-1-1-2 15,1-5-3-15,-2-2 1 0,2-4-1 16,0 0 0-16,0-3 0 0,0-6 1 16,0 2-3-16,0-4 0 0,0-2 0 0,2-3 0 15,-2-2-3-15,1-1 0 0,-1-5-2 16,3 1 2-16,-1-3-4 0,0-1-11 15,3-3-8-15,-2-5-7 0,-2 2-9 16,6-3-8-16,-4 3 2 0,0-4 7 16,1 0 11-16,-1 4 6 0,2 0 9 15,-1 1 6-15,-2 3 4 0,0 2 3 0,0 3 0 0,-1 0 0 16,2 6 2-16,-3-1 4 16,0 3 8-16,0 6 3 0,0 0 7 15,0 0 0-15,0 3 5 0,0 4 5 16,-3 0 2-16,3 4 4 0,0 3 7 15,0 0 6-15,0 2 1 0,0 2-2 16,0 1-4 0,3 2-2-16,-1 1-5 0,0 1-7 0,1 0-3 15,0-3 4-15,3 3 2 0,-2 0-5 16,2-3-2-16,1 0-3 0,0-3 2 16,1 0-6-16,0-2 3 0,2 0 2 15,0-6 0-15,2 4 0 16,-2-6 0-16,4 0-4 0,-5-6-8 0,6 4-6 15,-1-6-8-15,-2 0-7 0,2-2-3 0,0 0-3 16,-1-3-4-16,0 0 4 0,0 0 2 16,-1 0 5-16,-3 3 4 0,-1-2 5 15,2 2 1-15,-4-1 0 0,0 3 4 16,0-2 0-16,-4 2 0 0,1-3-1 16,0 4 1-16,1 2 1 0,-4 0-2 15,0-1-3 1,2 2 0-16,-1 1 1 0,-1 1-2 0,0 2-1 15,0-3-2-15,0 3 0 16,0 0-2-16,0 3-3 0,0-1-1 16,0 5-2-16,0 2-1 0,0-2 5 15,-1 4 4-15,-1 2 0 0,2 2 14 16,-2 3 9-16,0-1 14 0,2 4 6 0,0 0 8 16,-3 2 12-16,3 0 1 0,-3 3-3 0,1 1-7 15,0 2-9-15,-2 2-10 0,1-1-7 16,-2 3-10-16,1-3-7 0,1-1-4 15,0 1-2-15,-1-6-3 0,1-1 0 16,0-5-2-16,3-3-2 0,0-5 2 16,0 1-12-16,0-3-34 0,0-6-56 15,3-4-69-15,-3-1-118 0,3-7-213 0,-1 0-143 16,2-3-50-16,2 0 10 0,2-3 49 16,0 1 106-16</inkml:trace>
          <inkml:trace contextRef="#ctx0" brushRef="#br0" timeOffset="32044.64">3178 1799 206 0,'0'5'452'15,"0"4"52"-15,0-2 35 0,-2 0-32 0,2 4-153 16,0-4-119-16,0 6-73 0,2-2-41 16,-2 1-16-16,2 1-9 0,0 3-12 15,2-2-10-15,0 2-4 0,2 2-9 0,2-2-5 16,-3-1-7-16,7 0-3 16,-3-2-5-16,3 0-2 0,0-3 3 15,0 0-5 1,0-5-6-16,2 3-4 0,0-7-2 0,-1-1-8 15,0-1-6-15,-2-4-4 0,2-1-1 16,0-4-5-16,0-2 1 0,-3-3 0 16,2-3-1-16,-2-3 0 0,0-4 0 15,-3-4-1-15,0 1 2 0,-1-1-1 16,-3-3 0-16,0-2 0 0,-3 1 1 16,-3-1 0-16,0 1-1 0,-3 2-1 0,-2 1 0 15,-2 2-1-15,-2 2-1 0,-1 6 1 16,-1 2 1-16,-1 5-1 0,-1 6-1 15,-1 1-1-15,3 9 2 0,-3 3 1 16,3 5-1-16,0 5 1 0,0 2 0 16,2 5-16-16,2 3-33 0,0 0-53 15,0-1-83 1,0 3-198-16,1-5-165 0,0 3-76 0,5-3-13 16,-2-1 25-16,2 2 72 15</inkml:trace>
        </inkml:traceGroup>
        <inkml:traceGroup>
          <inkml:annotationXML>
            <emma:emma xmlns:emma="http://www.w3.org/2003/04/emma" version="1.0">
              <emma:interpretation id="{ACF77CD3-6449-4DD0-8997-67447C8981B0}" emma:medium="tactile" emma:mode="ink">
                <msink:context xmlns:msink="http://schemas.microsoft.com/ink/2010/main" type="inkWord" rotatedBoundingBox="14541,16683 15684,16654 15710,17671 14568,17701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3549.38">5042 998 275 0,'2'-7'425'15,"-2"2"37"-15,2 2 13 0,-1 3-46 16,-1 3-143-16,0 2-88 0,3 5-47 16,-1-1-25-16,0 7-13 0,-2 2-15 15,2 3-8-15,-1 4-6 0,-1 1-3 16,0 5 6-16,3 2 5 0,-3 3 2 16,0 6-3-16,0 0-13 0,0 2-20 0,-3 2-11 15,3 0-10-15,-3 3-12 0,3-4-6 16,-2 2 0-16,0-5 3 0,-1-3-8 15,3-3-5-15,0-2-4 0,-1-7-2 16,1 0-2-16,0-7 1 0,0-2-2 16,0-5-14-16,0-3-28 0,1-2-48 15,-1-7-62 1,0-1-150-16,0 0-185 0,0-7-105 0,0 0-35 16,0-2 15-16,3 0 45 15,-1 2 140-15</inkml:trace>
          <inkml:trace contextRef="#ctx0" brushRef="#br0" timeOffset="33966.03">5230 1836 189 0,'3'4'448'15,"2"-1"43"-15,0 2 27 16,0-2-11-16,0-3-183 0,2 0-131 16,1-3-78-16,-2-2-38 0,2 0-28 15,1-4-18-15,-2 2-12 0,0-2-9 16,2-5-2-16,-3-1-4 0,2-3 0 16,-5 0-3-16,2 0 3 15,-3 0-1-15,0 3-2 0,-4-2 0 0,0 5 0 16,-3 5-1-16,1 0 0 0,-5 7 0 0,3 0 1 15,-4 7 2-15,2 0 5 0,-2 5 6 16,2 7 4-16,0-1 0 0,0 4 1 16,4 1 1-16,0-1-9 0,2 0-5 15,2 1-2-15,2 0-2 0,-1-1-1 16,6-7 0-16,-1 0 0 0,2-5-1 16,0-2-3-16,2 0-22 0,0-8-48 0,0 0-133 15,0-4-167-15,-2 0-103 0,0-1-51 16,-2-2-9-16,1-3 33 0,0-1 124 15</inkml:trace>
          <inkml:trace contextRef="#ctx0" brushRef="#br0" timeOffset="34451.4">5465 1784 283 0,'13'-6'451'0,"0"0"34"0,0-2 21 16,-1-5-60-16,-1-2-191 0,2-4-115 0,-3-1-61 0,3-6-28 15,-3 1-10-15,1-2-4 16,-1-5 3-16,-2 3 0 0,-2-3 1 16,-2-3-5-16,-1 3-7 0,0-5-7 15,-3 3-5-15,-3-3-5 0,0 4-5 0,-1-1-1 16,-2 2-1-16,-2 1-3 0,-2 3 0 15,2 2 3 1,-5 1-2-16,3 2-1 0,1 5 1 16,-1 0-2-16,0 5 0 0,4 4-1 15,-2 2 0-15,2 2-1 0,0 5 0 16,-1 3-1-16,4 4 0 0,-3 4 1 16,2-1-2-16,1 5 8 0,0 3 8 15,1 5 9-15,0 1 10 0,-1 3 12 16,0 4 7-16,3 3 6 0,-2 1 6 0,-2 4 3 15,2 2 1-15,0-1-4 0,1 2-6 16,1-1-9-16,-3-1-11 0,1 1-10 16,2-2-11-16,-2 0-5 0,2-8-5 15,0 5-1-15,0-9-2 0,2-1-2 16,-2-1-1-16,2-6-18 0,1-3-35 16,-2-2-52-1,-1-5-96-15,0 0-184 0,0-9-142 16,0 0-62-16,0 0-7 0,0 0 31 0,0 0 84 15</inkml:trace>
          <inkml:trace contextRef="#ctx0" brushRef="#br0" timeOffset="34952.14">5668 1705 354 0,'6'-3'477'16,"2"-2"34"-16,-3 1 25 0,2-5-75 0,3-4-191 15,-2-1-109-15,2-5-54 0,1-4-24 0,2-5-12 16,-1-3-5-16,1-2 0 0,-2-5-6 16,-1-2-8-16,0 2-9 0,-4-2-9 15,2 1-14-15,-6-2-7 16,0 3-4-16,-2-1-5 0,-2 6-2 15,0 1-2-15,-6 0 6 16,2 3 4-16,-1 6 4 0,0 6 0 16,-1-1 2-16,0 8 4 0,-2 0-2 15,2 8-5-15,0 2-2 0,-2 2 6 16,2 6 2-16,0 4 0 0,1 3 1 16,3 3 7-16,-5 6 3 0,3 4 2 15,-1 3 4-15,2 1 10 0,1 4 13 16,-3 6 6-16,4 1-2 0,-4 1 3 0,4 5-7 15,-1-4-11-15,0 4-14 0,2-2-10 16,-2-2-10-16,2 1-4 0,-2-5-4 16,4 0-2-16,-3-7-2 0,3-1 0 15,0-6-2-15,0-3-2 0,0-1-24 16,0-5-39-16,0-5-48 0,0 1-64 16,-1-8-101-1,-1 0-177-15,-2-6-126 0,0 2-41 16,4-2 5-16,0 0 43 0,-2-2 89 15</inkml:trace>
          <inkml:trace contextRef="#ctx0" brushRef="#br0" timeOffset="35400.38">5712 1884 246 0,'6'5'454'0,"-2"0"47"0,0 3 34 16,0 0-33-16,2-4-172 0,2 4-113 16,-3-4-69-16,2 2-40 0,3-1-27 0,-2-2-20 0,0-1-15 15,4-2-9-15,-2-2-10 16,2-3-2-16,0 0-9 0,-2-6-5 16,-1 2-2-16,1-7-2 0,-1 1-1 0,-3-3 1 15,0 0-4-15,-4-3 0 0,-2 3-1 16,-4-2 0-16,-2 5-1 15,0-3-1-15,-4 3 0 16,0-1-3-16,-1 3 1 0,-2 3 2 16,1 6-3-16,-1 0 0 0,3 8 1 15,0 0 1-15,1 4-2 0,1 4 2 16,2 3 1-16,0 4 0 0,4 2-2 16,2-2 1-16,0 4 11 0,2 1 14 15,6-1 15-15,-3-3 15 0,7 1 11 16,1-4 12-16,1 1-5 0,6-4-9 0,0-2-12 15,2-4-13-15,1-3-9 0,2-3-34 16,-2-2-78-16,-6 0-224 0,-3-4-197 16,0-2-105-16,-9 1-57 0,2 0-3 15,-5 0 52-15,-2 5 212 0</inkml:trace>
          <inkml:trace contextRef="#ctx0" brushRef="#br0" timeOffset="33148.03">4897 1836 224 0,'-5'0'406'0,"0"-3"50"0,2 3 6 15,1 0-23 1,-2 0-129-16,4 3-95 0,-4-3-59 15,1 2-34-15,2-2-24 0,-1 2-16 16,0-2-14-16,0 3-12 0,2-3-6 16,0 0-5-16,-3 5 0 0,3-2-1 15,0-2 3-15,0 5 6 0,0 1 7 16,3-1 3-16,-3 2 1 0,4 1-4 16,-2-3-6-16,-1 4-8 0,4 0-8 0,1-2-12 0,-1 2-8 15,2-2-6-15,-1-3-3 0,4 1-4 16,0-2-2-16,0-1 2 0,0-6-2 15,-1 1 1-15,4-3-1 0,-3-3 0 16,0-2 0-16,2-3-2 0,-4-2 2 16,-2 1-3-16,2-8 0 0,-6 4 1 15,-2-1-4 1,-2-1 0-16,-6 2-5 0,2 4-4 16,-4 1 4-16,0 0 2 0,-4 5 6 15,0 4 5-15,0 1 4 0,0 6 5 16,0-1-2-16,-1 3-3 0,4 3-5 15,1 2-2-15,0 0-2 0,2 2 0 16,1 4-5-16,4-4-26 0,-1 3-44 16,4-4-51-16,0 0-72 0,3-1-165 0,-3-5-150 15,1 0-69-15,7-2-5 0,-4-3 22 16,2 0 61-16</inkml:trace>
        </inkml:traceGroup>
        <inkml:traceGroup>
          <inkml:annotationXML>
            <emma:emma xmlns:emma="http://www.w3.org/2003/04/emma" version="1.0">
              <emma:interpretation id="{296E342A-DC5E-4E5E-A8DC-A5E5205D8902}" emma:medium="tactile" emma:mode="ink">
                <msink:context xmlns:msink="http://schemas.microsoft.com/ink/2010/main" type="inkWord" rotatedBoundingBox="16397,16588 18188,16542 18216,17605 16424,1765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7491.49">7700 1542 189 0,'8'0'466'0,"4"-2"48"16,-1 0 29-16,2-3 4 0,3 1-195 16,-2-7-136-1,0 1-77-15,0-1-40 0,0-4-17 16,2-3-11-16,-2-3-12 0,0-2-5 16,-2-4-3-16,0 1-7 0,0-5-8 15,-4 4-7-15,0-8-7 0,-4 5-8 16,-3-4-6-16,-1 1-2 15,-1 1-4-15,-3-4-2 0,-4 2 0 0,2 3-2 16,-4-3 1-16,0 7-1 0,-3-1 1 0,3 7-1 16,1-1 1-16,-1 6 1 0,2 3-1 15,-1 6 0-15,2-1-1 0,1 5 2 16,0 3-2-16,-1 3 1 0,2 3 1 16,0 3 0-16,1 4 0 0,-1 2 0 15,3 3 0-15,-3 2 7 0,2 4 8 16,1 4 12-16,-3 2 14 0,4 0 18 0,-1 7 13 15,0 1 7-15,0 3 2 0,0 3 1 16,2 2-10-16,-2 0-4 0,0 3-3 16,2 4-4-16,0-1-5 0,0-1-8 15,-3 2-5-15,3-4-10 0,-1 2-11 16,1-5-9-16,-2-4-5 0,2-2-4 16,0-10-1-1,0 2-2-15,0-9-15 0,0-3-38 16,0-7-63-16,-2-6-89 0,2-1-202 0,0-6-194 15,-5-6-90-15,4-1-16 16,-1-6 34-16,2 1 72 0,2-1 193 16</inkml:trace>
          <inkml:trace contextRef="#ctx0" brushRef="#br0" timeOffset="37889.65">7862 1804 276 0,'8'0'486'16,"0"-2"46"-1,2-1 34-15,0-2-31 0,-2 1-201 0,0-4-138 16,2-5-79-16,-2 3-47 0,0-6-35 16,2 1-21-16,-2-3-13 0,0 1-8 15,-2-5-4-15,-2 0 2 16,-1 4 5-16,2-3 1 0,-5 3 3 0,-2 0 3 15,-1 2 7-15,0 4 2 0,-3 1-2 16,-1 5 4-16,2 3 2 0,-3 3 3 0,-2 3-2 16,2 6 9-16,-2 1 10 0,0 9 9 15,2 1 3-15,0 3 2 0,0 3 5 16,1 2-9-16,4 2-4 0,-1-1-11 16,2-1-9-16,4-2-5 0,1-1-8 15,1-2-2-15,3-5-3 0,1 0-2 16,0-5 1-16,5 1-3 15,0-5-12-15,0-2-33 0,4-4-46 16,-3-3-123-16,-2-3-189 16,-2-1-131-16,2-4-58 0,0 4-7 15,0-5 30-15,-3 1 109 0</inkml:trace>
          <inkml:trace contextRef="#ctx0" brushRef="#br0" timeOffset="38506.65">8270 1633 299 0,'0'0'494'0,"0"0"45"16,0 0 28-16,-2 0-30 0,-3 0-212 15,2 0-130-15,-1 3-72 0,0-3-30 0,-2 2-12 16,0 2-6-16,0 0 1 0,0 4 2 16,-2-1-4-1,2 3-5-15,0 3-11 0,-1 0-6 16,3 0-8-16,-1 5-10 0,1 0-7 16,1 0-9-16,2 2-5 0,-1-2-7 15,4 2 0-15,-1-2-4 0,4-2-2 16,2-1 1-16,0-2 0 0,3-3 0 15,0 0 2-15,2-4-2 0,-1-2 2 16,4-4-1-16,-4 0 0 0,4-2-1 0,-4 0 0 16,4-4 0-16,-5 2 0 0,1-4 1 15,-1 4-2-15,-1-5 1 0,-2 4-1 16,3-3 0-16,-3 3 0 0,-1 0 1 16,2-3 0-16,0 3 0 0,-2 0-1 15,2 0 3-15,-2-3-2 0,2 3-1 16,0-2 3-1,-1-4-2-15,0 3 0 0,1-2-1 16,-2-2 0-16,-1-1 0 0,2 2 0 16,-1-1 2-16,-3-1-1 0,0 0 1 15,-1 0-1-15,-2 3 0 0,0-3 1 16,0 3-2-16,-5-3 0 0,2 4 0 16,-3 0 0-16,-1 2 0 0,2 1 0 15,-5 5 3-15,2-3-2 0,0 4 9 0,-2 5 1 0,1 3 3 16,-3 2 1-16,2 6-2 0,3-2 0 15,0 5-13-15,0-1-38 0,2 2-59 16,0-2-124-16,-1-2-232 16,2-1-136-16,-2 1-65 0,4-4-4 15,-1 0 36-15,0 1 114 0</inkml:trace>
          <inkml:trace contextRef="#ctx0" brushRef="#br0" timeOffset="36586.79">6709 1914 258 0,'0'5'432'16,"0"-2"42"-16,-1 1 13 0,1 0-41 16,-2-4-148-1,2 2-104-15,0 1-69 0,-2-3-39 0,2 0-29 16,0-3-16-16,0 1-8 15,0 2-3-15,0-4 5 0,0 0 4 16,0-1 2-16,2 0 2 0,-2-3-5 16,2 1-6-16,-1-1-9 0,2-6-9 0,-1 4-3 15,2-7-4-15,0-2-4 0,0-1 0 16,2-5-1-16,2 3-1 0,-3-8-1 0,4 3 0 16,-1-4 1-16,-2 1-1 0,4 1 0 15,-4-2 5-15,4 3 6 0,-2 1 8 16,-3 3 7-16,2 4 2 0,-4 2 1 15,2 0 1-15,-1 5-10 0,-2 2-8 16,0 4-5-16,1-1-3 0,0 5 8 16,-1 2 3-1,0 1 4-15,0 1 1 0,-1 7 3 16,2-1-1-16,-1 4-7 0,0 1 4 16,0 4-1-16,1 0 0 0,-3 2 7 0,1-3 6 15,-1 4 13-15,3-6 1 16,-3 3 1-16,3 3 0 0,-1-6-3 15,-2-1-9-15,2 1-12 0,0-5-9 16,-1 2-5-16,2-5-4 0,-1-1-4 0,0-4-4 16,4-4-3-16,-2-1-7 0,2-5-4 15,2-3-1-15,-3 0 2 0,7-2 2 16,-7-3 4-16,4 5 4 0,0-3 5 16,-1 7 2-16,-2-1 0 0,2 4 0 0,-4 4 2 15,2 2-4-15,-2 2-2 0,0 8 0 16,-2 3 11-16,2 2 13 0,-2 4 6 0,0-2 11 15,0 4 13-15,-1-3 4 0,2 1-7 16,-1-3-9-16,0-3-6 0,1 0-8 16,0-4-6-16,1-5-7 0,2-2-4 15,0-4-2-15,1-2-4 0,3-10-1 16,1 1-2-16,1-4-3 0,4-1 6 16,0-3 6-1,3 1 0-15,-6-1 2 0,3 3 0 16,0 5 3-16,-2 1-6 0,0 4-5 15,-2 3 2-15,0 5-2 0,-2 5 0 16,-2 3 2-16,2 1 0 0,-4 7 1 16,0 0-2-16,0 1 2 0,-4 4-1 15,1 0-2-15,-3-1-1 0,3-2 3 16,-3 2-1-16,-3-2-2 0,3-3 0 0,-1-2 1 16,-1 0-21-16,0-2-49 0,-3-3-67 0,4-4-134 15,1-4-214-15,-2-2-146 16,0-7-55-16,2 5 7 0,0-4 46 15,2-3 121-15</inkml:trace>
          <inkml:trace contextRef="#ctx0" brushRef="#br0" timeOffset="36940.61">7421 1619 272 0,'5'7'476'0,"-1"-2"52"0,-2 2 38 16,0 4-33-16,1-3-170 0,0-1-113 0,-1 3-68 0,0 0-37 16,1 0-27-16,4 1-19 0,-2 0-16 15,2-4-17-15,0 0-12 0,3-1-15 16,2-6-4-16,-1 0-11 16,1-8-9-16,2 0-6 0,-1-5-3 15,0-5 0-15,-1-3-4 0,-2 2-1 0,0-7 2 16,-3 3-1-16,-2-3 2 0,-3 3-1 0,-2-2-1 15,-4 2 0-15,-2 2 1 0,-2 3-2 16,-2 3-1-16,-2 2 0 0,-2 7-1 16,-2 6-2-16,0 6 1 0,-3 1 1 15,3 6-3-15,1 5-25 0,-1 3-37 16,1 0-57-16,4 1-110 0,1-2-188 16,2-4-139-1,1 0-47-15,6-1-2 0,2-5 36 16,2-2 100-16</inkml:trace>
        </inkml:traceGroup>
        <inkml:traceGroup>
          <inkml:annotationXML>
            <emma:emma xmlns:emma="http://www.w3.org/2003/04/emma" version="1.0">
              <emma:interpretation id="{67D6DEDD-A708-46CF-839A-248722D557D1}" emma:medium="tactile" emma:mode="ink">
                <msink:context xmlns:msink="http://schemas.microsoft.com/ink/2010/main" type="inkWord" rotatedBoundingBox="18263,16574 18906,16557 18934,17651 18291,17667"/>
              </emma:interpretation>
              <emma:one-of disjunction-type="recognition" id="oneOf8">
                <emma:interpretation id="interp8" emma:lang="" emma:confidence="0">
                  <emma:literal>la</emma:literal>
                </emma:interpretation>
                <emma:interpretation id="interp9" emma:lang="" emma:confidence="0">
                  <emma:literal>fa</emma:literal>
                </emma:interpretation>
                <emma:interpretation id="interp10" emma:lang="" emma:confidence="0">
                  <emma:literal>ha</emma:literal>
                </emma:interpretation>
                <emma:interpretation id="interp11" emma:lang="" emma:confidence="0">
                  <emma:literal>lo,</emma:literal>
                </emma:interpretation>
                <emma:interpretation id="interp12" emma:lang="" emma:confidence="0">
                  <emma:literal>lo</emma:literal>
                </emma:interpretation>
              </emma:one-of>
            </emma:emma>
          </inkml:annotationXML>
          <inkml:trace contextRef="#ctx0" brushRef="#br0" timeOffset="39710.2">8641 1425 225 0,'1'5'380'16,"2"-2"35"-16,2 0 2 0,-1-1-41 16,2-2-131-16,-1 0-77 0,2-2-45 15,1-1-24-15,0-1-15 0,0-5-17 16,0-1-9-1,2 0-14-15,0-2-7 0,-2-5-10 16,0 3-9-16,2-7-6 0,-2 3-4 16,-3-5-3-16,2 1 1 0,-1-4 5 15,-3 1 7-15,2 1 6 0,-3 0 4 16,-2 1 2-16,0-2 3 0,0 5-8 16,-2-3-4-16,0 1-3 0,-2-1 0 15,0 1 1-15,-4 2 0 0,0-1 7 0,0 1 4 16,-3 2-1-16,-1 2-4 0,2 3-2 15,0 1-5-15,1 4-6 0,1 1-8 16,-1 2 1-16,0 5-5 0,1 0 1 0,-1 2-1 16,4 1 0-16,-3 4 6 0,2 3 6 15,2 3 10-15,-2 2 9 0,4 3 10 16,-3 5 10 0,2 3 7-16,-1 4 5 0,2 4 7 15,-2 4 3-15,1 6-2 0,2 2-3 16,-3 5-1-16,2 0-2 0,-1-2 3 15,0 5-5-15,1-3-2 0,-3-2-3 16,4-1-9-16,-1-4-11 0,1 0-13 16,1-9-11-16,-3-2-6 0,3-4-5 15,0-6 0-15,0-5-2 0,0-5-1 0,0 0 0 16,0-7-13-16,0 0-29 0,0-4-47 16,0 0-58-16,0-4-81 0,-2 0-189 15,0-1-164-15,0-2-65 0,-1 1-6 16,3-2 32-16,0-1 68 0</inkml:trace>
          <inkml:trace contextRef="#ctx0" brushRef="#br0" timeOffset="40126.41">8720 1712 294 0,'0'4'497'16,"2"3"43"-16,-2-2 32 0,2-1-27 15,-2 5-205-15,0 1-127 0,2 1-74 16,-1-1-36-16,4 2-18 0,-1 0-15 16,0-2-8-16,4 4-12 0,-3-5-6 15,2 5-9-15,3-6-5 0,-1-3-2 0,0 0 0 16,4-5-4-16,-4 0 1 0,1-5-2 15,0-6-8-15,0-1-9 0,0-7-6 16,0 1-7-16,-3-4-6 0,0-1-4 16,-4 0-5-16,0-3 2 0,-6 0 4 15,0 1 9-15,-4 0 9 0,0 4 8 16,-3 0 8-16,-2 4 4 16,-2 6-1-16,0 1-2 0,0 6-9 15,-3 8-4-15,4 6-13 0,0 1-22 16,0 4-22-16,0 0-35 0,3 7-42 15,0-5-70-15,6 1-143 0,-3 2-118 16,2-1-79-16,5-2-19 0,0 1 15 16,3-3 55-16,1 1 144 0</inkml:trace>
          <inkml:trace contextRef="#ctx0" brushRef="#br0" timeOffset="40333.49">8774 1848 249 0,'8'4'466'15,"-1"5"58"-15,0-4 41 0,1 3-20 16,0-1-163-16,2 1-100 0,0-3-55 15,4 5-29-15,3-4-12 0,0 1-10 16,3 0-7 0,5-1-15-16,-1 1-22 0,2-2-25 15,5 1-25-15,-3-1-23 0,0-3-22 16,-1 1-16-16,0-3-9 0,-3 0-26 16,-3-3-65-16,-4-1-105 0,-3-2-254 15,-2-2-186-15,-6 3-103 0,-2-1-29 16,-4 6 34-16,-7-2 87 0,2 2 246 15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24:48.2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1672F14-0969-43C7-908C-6C4014C55546}" emma:medium="tactile" emma:mode="ink">
          <msink:context xmlns:msink="http://schemas.microsoft.com/ink/2010/main" type="writingRegion" rotatedBoundingBox="14065,1614 20573,1892 20398,5991 13890,5713"/>
        </emma:interpretation>
      </emma:emma>
    </inkml:annotationXML>
    <inkml:traceGroup>
      <inkml:annotationXML>
        <emma:emma xmlns:emma="http://www.w3.org/2003/04/emma" version="1.0">
          <emma:interpretation id="{36EDDF45-AD56-41DF-A348-09F3CD18E74B}" emma:medium="tactile" emma:mode="ink">
            <msink:context xmlns:msink="http://schemas.microsoft.com/ink/2010/main" type="paragraph" rotatedBoundingBox="14068,1598 17049,1785 17000,2576 14019,2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6ED2C2-1902-4A45-B208-C6A4CC482A8A}" emma:medium="tactile" emma:mode="ink">
              <msink:context xmlns:msink="http://schemas.microsoft.com/ink/2010/main" type="line" rotatedBoundingBox="14068,1598 17049,1785 17000,2576 14019,2389"/>
            </emma:interpretation>
          </emma:emma>
        </inkml:annotationXML>
        <inkml:traceGroup>
          <inkml:annotationXML>
            <emma:emma xmlns:emma="http://www.w3.org/2003/04/emma" version="1.0">
              <emma:interpretation id="{2EFE18A0-9AF6-4B34-AE13-BCBABF0B51DC}" emma:medium="tactile" emma:mode="ink">
                <msink:context xmlns:msink="http://schemas.microsoft.com/ink/2010/main" type="inkWord" rotatedBoundingBox="14068,1598 14942,1652 14894,2413 14021,2358"/>
              </emma:interpretation>
            </emma:emma>
          </inkml:annotationXML>
          <inkml:trace contextRef="#ctx0" brushRef="#br0">-1142 369 25 0,'0'0'47'0,"0"0"6"0,0 0 0 0,0 0-5 15,26 0-15-15,-26 0-10 0,0 0-6 16,0-24-5-16,0 24-2 0,25 0-1 15,-25 0-1-15,0 0 0 0,24-24 0 16,-24 24-1-16,0 0 0 0,25-25-1 16,-25 25 0-16,0-26-2 0,25 26 0 15,-25-25-1-15,24 25-1 0,1-24 0 16,-25-1 0-16,24 1 0 16,1 24-1-16,-25-26 1 0,26 2-2 0,-1 0 1 15,-25-2-1-15,24 1 0 0,1 1 0 16,0 0 0-16,-25-2-1 0,24 1 1 15,1 0 0-15,-1 1 0 16,-24-1 0-16,0-1 0 0,25 26 0 16,-25-23 0-16,26 23 0 0,-26-25 0 15,0 1 0-15,25 24 0 16,-25 0 0-16,0-26 0 0,0 26 1 31,0-25-1-15,0 25 1-1,0 25-1 17,0-25 1-32,0 0-2 15,0 0 1 1,-25 0 0 15,25 26 0-31,0-26 1 16,-26 24-1-16,26-24 1 15,-25 25 1-15,25-25-1 16,-24 23 1-16,24-23 0 0,-25 26 0 16,25-1 0-16,-24-1-1 0,-1 1-1 15,0 0 0 1,25 1 0-16,-24-2 0 0,-1-24 1 0,25 24-1 16,-26 1 0-16,26 1 0 0,-25-26 0 15,1 24 0-15,24 0 0 0,-25 2 0 16,1-2-1-1,-1 1 1-15,25-25 0 0,-25 24 0 0,25 1 0 16,-24-25 0-16,-1 26 1 0,-1-1 0 16,1-25-1-1,25 24 2-15,0-24-1 0,-24 0 1 16,24 0 0-16,0 24 1 0,0-24-1 16,-25 0-1-16,25 0 0 0,0 0 0 15,25 0-1 1,-25 0 2-16,0-24-1 15,0 24 1-15,24 0 0 0,-24-24 0 16,25 24 0-16,-25-25 0 0,26-1-1 16,-1 26 1-16,-1-25 0 0,-24 1 0 15,25-1-1-15,0 1 0 0,-1-2 0 16,1 2-1-16,-1 0 0 16,1-2 0-16,1 1 0 0,-1 1 0 0,-1 0 0 15,1-2 0-15,0 1 0 0,-1 0 0 16,-24 1 0-16,25-1-1 0,-1-1 1 15,1 26 0-15,1-23 0 0,-26-2 0 16,25 25 1-16,-1-24-1 0,1-2 0 16,-1 1 0-1,1 25 0-15,-25-25 0 0,25 25 0 16,-25-25 0-16,26 25 0 16,-26-24 1-16,0 24 0 15,0 0 0 1,0 0 0-1,-26 24-1 1,26-24-4 0,0 0-4-16,0 0-11 0,0 25-27 15,-25-25-18-15,25 0-11 0,0 0-1 16,0 25 2-16,-25-25 9 0</inkml:trace>
          <inkml:trace contextRef="#ctx0" brushRef="#br0" timeOffset="-1390.27">-1240-224 21 0,'0'0'34'0,"0"24"0"0,24-24-3 15,-24 0-3-15,0 0-4 0,0 0-7 16,25 0-3-16,-25 25-3 0,0-25 0 16,0 0-2-16,24 0 0 0,-24 0-1 15,0 0-1-15,25 23 0 0,-25-23 0 16,0 0-1-16,26 0 0 0,-26 26-1 16,0-26 1-16,25 0-1 0,-25 25-1 15,24-25 0-15,-24 0 0 0,0 24-1 0,25-24 0 16,-25 25 0-16,25-25-1 15,-25 25 1-15,24-25-1 0,-24 26 0 16,25-26 1-16,-1 0-1 0,-24 24 1 16,25-24 0-16,1 24-1 0,-26-24 1 15,25 25-1-15,-25-25 1 0,24 26-2 16,1-26 1-16,-25 24 0 0,25-24 0 16,-25 24 0-16,24-24-1 0,-24 26 1 15,25-26 0-15,-1 24-1 0,-24-24 1 16,25 25-1-16,-25-25 1 0,26 24-1 15,-26-24 1-15,25 0 0 0,-25 25 0 16,24-25-1-16,-24 0 1 16,25 26 0-16,-25-26-1 0,0 0-1 0,24 25 1 15,-24-25 0-15,25 24-1 16,-25-24 1-16,0 0-1 0,25 0 1 16,-25 24-1-16,0-24 1 31,0-24-1-16,0 0 1 17,-25 24-1-32,25-25 0 15,0 25 0-15,-25-26 0 0,25 26 1 0,0 0 0 16,-24-25 0-16,24 1 1 0,-25 24-1 16,25-25 1-16,-24 25-1 0,-1-24 1 15,25-2-1-15,-26 26-1 16,1-24 1-16,1 0-1 15,-1 24 1-15,1-26-1 0,-1 1 0 16,0 25 0-16,1-24 0 0,-1 24 0 16,25-24 0-16,-26 24 0 15,1-26 0-15,1 26 0 0,24-25 0 16,-25 25 0-16,1 0 0 0,-1-25 0 0,25 25-1 16,-25 0 1-16,25-24 0 0,-24 24 0 15,-1-25 0-15,-1 25 0 16,26-26 0-16,-25 26 0 0,1-23 0 15,-1 23 0 1,25-25 0-16,-24 25 0 0,24-24 0 16,-25 24-1-16,0-26 1 31,-1 26-1-15,26 0 0-1,0-25 1-15,0 25 1 16,0 0 0 46,0 0 0-62,0 0 0 0,0 0 1 16,0 0 0-16,26 0 0 0,-26 25 0 16,0-25 0-16,0 0-1 0,25 0 0 15,-25 0-1-15,25 26 1 0,-1-26 0 16,-24 24-1-16,25-24 1 15,-1 25-1-15,-24-25 1 0,25 23-1 16,1-23 0-16,-1 26 0 0,-1-26 1 16,1 25-1-16,0-25 0 0,-1 24 0 15,1-24 0-15,-1 25 0 0,1 0 0 16,1-25 0-16,-26 26 1 0,25-26-1 16,-1 24 0-16,1 0 0 0,0-24 1 15,-1 25-1-15,1-25 1 0,-25 26-1 16,24-26 2-16,1 0-1 0,1 24 1 15,-26-24 0-15,25 24 1 0,-25-24 0 16,24 26 0-16,1-26 0 0,-25 0-1 16,24 24 0-16,-24-24-1 0,0 25 0 15,25-25 0-15,-25 0 0 0,25 0-1 16,-25 24 1-16,26-24 0 16,-26 25-1-1,0-25 1 1,23 0-1-16,-23 0 1 15,-23 0-2 1,23 0-4-16,0-25-5 0,0 25-11 16,0 0-25-16,0 0-19 0,-26 0-8 15,26 0-1-15,0 0 2 0,-25 0 10 16</inkml:trace>
        </inkml:traceGroup>
        <inkml:traceGroup>
          <inkml:annotationXML>
            <emma:emma xmlns:emma="http://www.w3.org/2003/04/emma" version="1.0">
              <emma:interpretation id="{CB9661D8-2EF1-4B81-A973-087D68B07255}" emma:medium="tactile" emma:mode="ink">
                <msink:context xmlns:msink="http://schemas.microsoft.com/ink/2010/main" type="inkWord" rotatedBoundingBox="15385,1842 17039,1946 17000,2576 15346,2472"/>
              </emma:interpretation>
            </emma:emma>
          </inkml:annotationXML>
          <inkml:trace contextRef="#ctx0" brushRef="#br1" timeOffset="9014.37">-1 23 8 0,'0'0'21'0,"0"0"-1"0,0 0-1 16,0 0 0-16,0 0 2 0,0-24-1 15,0 24 0-15,0 0 0 0,0 0-1 16,0 0-3-16,0 0-2 0,0 0-1 0,0 0 0 15,0 0-1-15,0 0-1 16,23 0 0-16,-23 0-1 0,0 0-1 16,0 0-1-16,0 0-1 0,0 0-1 15,0 0-1-15,0 0 0 0,0 0-1 16,0 0 0-16,26 0-1 0,-26 0 1 0,0 0-1 16,0 0 2-16,0 0-2 0,0 0 1 15,25 0 0-15,-25 0 0 16,0 0 0-16,0 0 0 0,25 0 0 15,-25 0-1-15,0 0 1 0,24 0-2 16,-24 0 1-16,0 0-2 0,25 0 1 16,-25 0-1-16,26 0 1 0,-26 0-1 0,23 0 0 15,-23 0 0-15,26 0 0 16,-26 0 0-16,24 0-1 16,-24 0 1-16,25 0-1 0,0 0 0 31,-25 0 2-31,0 0-1 0,0 0 1 15,0 0 0-15,0 0 0 0,0 0 0 16,0 0-1-16,-25 0 0 16,25 0-5-1,0 0-4-15,0 0-14 0,0 0-23 0,-25 0-16 16,25 0-7-16,0 24-3 0,0-24 5 16,0 0 10-16</inkml:trace>
          <inkml:trace contextRef="#ctx0" brushRef="#br1" timeOffset="9842.33">593-101 35 0,'0'0'44'16,"0"0"1"-16,0 24 0 0,0-24-4 16,0 0-9-16,0 25-8 0,0-25-6 15,0 0-4-15,0 25-3 0,0 1-3 16,24-26-1-16,-24 24-1 0,0-24-1 16,0 24 0-16,0 1-1 0,0 1 0 15,0-26-1-15,26 24 0 0,-26 0 0 16,0 2 0-16,0-26 0 0,0 24-1 15,0 1 0-15,0-25 1 0,0 24-1 16,25-24 0-16,-25 0 1 0,0 25-1 16,0-25 0-16,0 0 0 0,0 0-1 15,0 0 0-15,0 0 0 0,0-25-1 16,0 25 1-16,0-24-1 16,0-1 0-16,0 1 0 15,0-2 0 1,25 26 0-16,-25-24-1 0,0 0 1 15,24 24 0 1,-24-26 0-16,0 26 0 0,25 0 0 16,-25-25 0-16,25 25 0 15,-25-24 0-15,24 24 0 16,1 0 0 0,-25 0 1-1,0 0-2 1,0 0-1-16,0 0-2 0,0 0-4 15,0 0-5-15,0 0-14 0,0 0-18 16,0 0-11-16,0 0-6 0,0 0 1 16,0 0 3-16,0 0 13 0</inkml:trace>
          <inkml:trace contextRef="#ctx0" brushRef="#br1" timeOffset="10529.95">1039-1 46 0,'0'0'55'0,"0"0"6"16,0 0 0-16,0 0-9 16,24 0-17-16,-24 24-10 0,0-24-7 0,26 0-3 15,-26 0-4-15,0 24-3 0,25-24-3 16,-25 25 0-16,0-25 0 0,25 26-1 15,-25-26 0-15,0 24 1 0,24-24 1 16,-24 24 0-16,0-24-1 0,25 26-1 16,-25-26-1-16,0 24 0 0,0-24-2 15,0 25 0-15,0-25 0 0,0 0-2 16,24 0 1-16,-24 24 0 0,0-24 1 16,0 0 0-16,0-24 0 15,-24 24 0-15,24 0 0 16,0 0 0-16,-25-25-1 15,1 25 0 1,-1 0 0 0,0-24 0-16,-1 24 0 15,26 24 0-15,-24-24 0 16,-1 0 0-16,1 25 1 16,24-25 0-1,0 0 1-15,0 24 0 0,0-24 1 16,0 0 0-16,0 0 0 0,0 25 0 15,0-25 0-15,24 0 0 0,-24 26 0 16,0-26 1-16,25 0-1 0,-25 0-1 16,24 0 0-16,2 0 0 0,-1 25-1 15,0-25-1 1,-25 0-1-16,24-25-3 0,-24 25-5 16,0 0-8-16,25 0-26 0,-25 0-22 15,0 0-12-15,0 0-3 0,0 0 2 16,24 0 6-16</inkml:trace>
          <inkml:trace contextRef="#ctx0" brushRef="#br1" timeOffset="11186.13">1411-52 29 0,'0'0'55'0,"0"0"6"0,0 25 3 15,0-25-4 1,0 0-21-16,0 26-14 0,0-26-7 0,0 0-6 0,24 24-2 16,-24-24-2-16,0 24-1 0,0-24-2 15,0 0 0-15,25 25 0 0,-25-25 0 16,0 26 0-16,26-26 0 0,-26 0-1 16,0 24 0-16,0-24 0 0,25 0 0 15,-25 0-1-15,0 0-1 0,24 0 1 16,-24 0-1-16,25-24-1 0,-25 24 1 15,25-26-1-15,-1 1-1 16,-24 1 0 0,25 24 0-16,-25-24 0 0,24-2 0 15,-24 26 1 32,0 0 0-47,0 0 0 0,0-25 2 0,0 25 1 0,0 0 0 0,0 0 2 0,0 0 0 0,0 25 0 0,0-25 1 16,0 0-1-16,0 26 1 0,0-26-1 15,0 24-1-15,-24 0-1 0,24-24 0 16,0 25-1-16,0 1-1 0,-25-2 0 16,25 0 0-16,0 26-1 0,-24-25 0 15,24-1-1-15,-25 1 1 0,25 26-1 16,-25-27 0-16,25 0 0 0,-24 1 0 16,24 1 0-16,0-2-2 0,-25 1-4 15,25-25-5-15,0 25-9 0,-26-1-25 16,26-24-24-16,0 0-11 0,-25 25-4 15,25-25 2-15,0 0 7 0,0 24 23 16</inkml:trace>
        </inkml:traceGroup>
      </inkml:traceGroup>
    </inkml:traceGroup>
    <inkml:traceGroup>
      <inkml:annotationXML>
        <emma:emma xmlns:emma="http://www.w3.org/2003/04/emma" version="1.0">
          <emma:interpretation id="{8C4FBB67-6928-475C-B96C-6019D4A2DF59}" emma:medium="tactile" emma:mode="ink">
            <msink:context xmlns:msink="http://schemas.microsoft.com/ink/2010/main" type="paragraph" rotatedBoundingBox="14365,2876 20518,3058 20490,4009 14337,3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254733-4CE0-4DBB-A03B-2B005BE06AF0}" emma:medium="tactile" emma:mode="ink">
              <msink:context xmlns:msink="http://schemas.microsoft.com/ink/2010/main" type="line" rotatedBoundingBox="14365,2876 20518,3058 20490,4009 14337,3827"/>
            </emma:interpretation>
          </emma:emma>
        </inkml:annotationXML>
        <inkml:traceGroup>
          <inkml:annotationXML>
            <emma:emma xmlns:emma="http://www.w3.org/2003/04/emma" version="1.0">
              <emma:interpretation id="{843C138E-2290-4D98-9905-0DBA80AF5F89}" emma:medium="tactile" emma:mode="ink">
                <msink:context xmlns:msink="http://schemas.microsoft.com/ink/2010/main" type="inkWord" rotatedBoundingBox="14362,2951 14911,2967 14885,3843 14337,3827"/>
              </emma:interpretation>
            </emma:emma>
          </inkml:annotationXML>
          <inkml:trace contextRef="#ctx0" brushRef="#br0" timeOffset="1812.37">-945 1113 1 0,'0'0'37'0,"0"0"8"15,0 26-1-15,0-26 0 0,0 0-4 16,0 0-10-16,0 0-8 15,0 24-5-15,0-24-4 0,0 0-2 0,0 0-2 16,0 25 0-16,0-25-1 0,0 0 0 16,0 24-1-16,0-24 0 0,0 0 1 15,0 25-1-15,0-25-1 0,0 25 0 16,0 0 0-16,0-25-1 0,0 25-1 31,0-25 0-15,0 25-1-16,0-1-1 0,0 0 0 0,0-24 1 0,0 26-2 0,0-1 1 0,0 0-1 0,0-25 0 0,25 24 0 15,-25 1-1-15,0-1 1 16,0 2-1-16,0-2 0 16,0 1 0-16,0 0 0 15,0 0 0-15,0-1 0 16,26-24 0-16,-26 24 0 0,0 2 0 16,0-26 1-1,0 25-1-15,0-25 1 16,0 25 0-16,-26-25-1 15,26 0 1-15,0 24 0 16,0-24 0-16,0 0 1 0,0 0-1 16,0 0 1-16,0 0 0 0,0 0-1 15,0 0 0-15,0 26 0 0,0-26 0 16,0 0 0 0,0-26-1-16,0 26 1 15,0-24-1 1,0-1 0-1,-25 25 0-15,25-25 1 16,0-1-1-16,0 2 0 16,-24 0 0-16,24-1 0 15,0 0 0-15,-25 0 0 16,25 1 0-16,0-2 1 16,0 2-1-16,0-1 0 0,-24 25 1 15,24-24 1-15,0-1-1 0,0 0 1 16,0-1 0-16,0 26-1 0,0-24 0 15,0 0 0-15,0-1 0 0,0 0 0 16,0 0 0-16,0 25 0 0,0-25 1 16,0 0 0-16,0 25 1 0,0-24 0 15,0 24 1-15,0-25 0 0,0 25 1 16,0-24-1-16,0 24-1 0,0-26 0 16,0 26-1-16,0-25 0 15,0 25-1-15,24 0-1 0,-24-25 1 16,0 25 0-16,0-24 0 0,25 24-1 15,-25 0 1-15,0-24 0 0,0 24 0 16,24 0 0-16,-24 0 0 0,0 0 1 16,25 0-1-16,-25-26 0 15,26 26 1-15,-26 0-1 0,25 0-1 16,-25 0 1-16,24 0-1 0,1 0 1 0,0 0-1 31,-25 0 1-31,24-24-1 0,-24 24 0 0,25 0 0 0,-1 0 0 16,1 0 0-16,1 0 0 31,-26 0 1-31,25 0-1 0,-1 0 0 16,1 24 0-16,-25-24 1 15,24 0-1-15,-24 26 0 16,25-26 0-16,0 24 1 16,-25-24 0-16,0 24 1 15,26-24 0-15,-26 0 1 0,0 25 0 16,0-25 0-16,23 25 0 0,-23-25-2 15,0 26 1-15,0-26-1 0,0 24 0 16,0 1 0-16,0-25 0 16,0 24 0-16,0-24 1 15,0 25 0-15,0-25 0 0,0 25 0 16,-23-25 1-16,23 25 0 0,0-25 0 0,-26 0 0 16,26 25 0-16,0-25 0 0,-25 25-1 15,0-25 0-15,25 0-1 0,-24 24 1 16,24-24-1-16,-25 0 0 0,1 24 0 15,24-24 0-15,-25 0 0 0,-1 0-1 16,26 0 1-16,-25 26-1 0,1-26 0 16,-1 0 0-1,1 0 0 1,24 0-1 0,0 0-2-16,0 0-2 0,0 0-3 15,0 0-5-15,0 25-5 16,-25-25-9-16,25 0-13 0,0 0-23 0,0 0-13 15,-25 25-6-15,25-25 2 0,0 24 5 16,-24-24 14-16</inkml:trace>
        </inkml:traceGroup>
        <inkml:traceGroup>
          <inkml:annotationXML>
            <emma:emma xmlns:emma="http://www.w3.org/2003/04/emma" version="1.0">
              <emma:interpretation id="{D35F7728-CDFC-4AD7-A8D4-B60A5BADD343}" emma:medium="tactile" emma:mode="ink">
                <msink:context xmlns:msink="http://schemas.microsoft.com/ink/2010/main" type="inkWord" rotatedBoundingBox="15673,3137 15960,3145 15942,3762 15654,3754"/>
              </emma:interpretation>
            </emma:emma>
          </inkml:annotationXML>
          <inkml:trace contextRef="#ctx0" brushRef="#br1" timeOffset="12451.98">296 1163 22 0,'0'0'47'0,"0"0"6"15,0 0 0-15,0 0-2 16,0 0-12-16,0-24-9 0,0 24-9 0,0 0-4 16,0 0-3-16,0 0-3 0,0 0-1 15,0 0-2-15,0 0 0 0,0 24-1 16,0-24 0-16,0 0 0 0,0 0 1 15,0 0-1-15,0 0 1 0,0 0 0 16,0 25-1-16,0-25 0 0,0 24 0 16,0-24-2-16,0 25 0 0,0-25-1 15,0 25-1-15,0 0-1 0,25 0 0 16,-25 0 0-16,0-1-1 0,0 0 0 16,0 2-1-16,0-1 0 15,0 0 0-15,0 24 1 0,0-25-1 0,0 2 0 16,24-2 0-16,-24 1 0 0,0 0-1 15,0 0 1-15,0-1 0 16,0 0 0-16,0 2 0 16,0-1 0-1,25-25 0-15,-25-25 0 16,0-1 0 0,26 2 0-16,-3 0 0 31,-23-1 1-31,26 0-1 0,-2 0 0 15,1 25 0-15,-25-24 0 16,25 24 0-16,0 0 1 16,-25 24-1-1,24-24 0-15,-24 0 1 0,0 25 1 16,0-25-1-16,0 0 2 0,0 25-1 16,0-25 1-16,0 0-2 0,0 25 0 15,0-25 0-15,0 24-1 0,-24-24-4 16,24 0-5-16,0 0-8 0,0 24-20 15,0-24-26-15,0 0-14 0,0 0-3 16,0 0 1-16,0 0 7 0,0-24 18 16</inkml:trace>
        </inkml:traceGroup>
        <inkml:traceGroup>
          <inkml:annotationXML>
            <emma:emma xmlns:emma="http://www.w3.org/2003/04/emma" version="1.0">
              <emma:interpretation id="{07A81C9F-91C8-4202-88B0-9F6EBE16E289}" emma:medium="tactile" emma:mode="ink">
                <msink:context xmlns:msink="http://schemas.microsoft.com/ink/2010/main" type="inkWord" rotatedBoundingBox="16276,2933 16647,2944 16626,3634 16255,3623"/>
              </emma:interpretation>
            </emma:emma>
          </inkml:annotationXML>
          <inkml:trace contextRef="#ctx0" brushRef="#br1" timeOffset="13498.61">891 1212 20 0,'0'0'58'0,"0"0"8"0,25-24 6 16,-25 24 3-16,0 0-24 0,24 0-18 15,1 0-10-15,0 0-8 0,-25 0-5 16,24 0-3-16,1 0-4 0,-1 0 0 0,2 0-2 16,-1 0-2-16,0 0-5 15,-1 0-11-15,1 0-25 0,-1 0-20 16,-24 0-9-16,25 0-3 0,1 0 1 0,-26 0 9 16</inkml:trace>
          <inkml:trace contextRef="#ctx0" brushRef="#br1" timeOffset="13248.66">1063 965 26 0,'0'0'57'15,"0"-25"7"-15,0 25 5 0,0 0-4 16,0 0-20-16,0 0-15 0,0 0-10 0,0 0-5 16,0 25-3-16,0-25 0 15,0 0-1-15,0 24-1 0,26 2 2 16,-26-26 0-16,0 24 2 0,0 0-1 16,25 1 0-16,-25 26-1 0,0-27 0 15,0 25-1-15,25-24-1 0,-25 25-2 0,0-25-2 16,0 24 0-16,0 1-3 0,24-25-1 15,-24 24 0-15,0-24-2 16,0-1 1-16,0 2-2 0,0-2-4 16,0 1-4-16,0-25-8 0,0 25-10 15,0-25-21-15,0 0-24 0,0-25-12 16,0 25-2-16,-24 0 3 0,24-25 7 0,0 25 21 16</inkml:trace>
        </inkml:traceGroup>
        <inkml:traceGroup>
          <inkml:annotationXML>
            <emma:emma xmlns:emma="http://www.w3.org/2003/04/emma" version="1.0">
              <emma:interpretation id="{D4BAB6DA-ECF0-41F5-B1CF-467FD859F803}" emma:medium="tactile" emma:mode="ink">
                <msink:context xmlns:msink="http://schemas.microsoft.com/ink/2010/main" type="inkWord" rotatedBoundingBox="17320,3053 18450,3086 18430,3761 17301,3727"/>
              </emma:interpretation>
            </emma:emma>
          </inkml:annotationXML>
          <inkml:trace contextRef="#ctx0" brushRef="#br1" timeOffset="15435.65">1932 1485 30 0,'0'0'50'0,"25"0"5"0,-25 0 0 0,0 0-5 15,0 0-14-15,0 0-11 16,24 0-6-16,-24 0-5 16,0 0-3-16,0 0-2 0,25 0 0 0,-25 0-2 0,0-24-1 15,24 24 0-15,-24 0 0 0,0 0-2 16,25-25 0-16,-25 25-1 0,0 0-1 15,25 0-1-15,-25 0 0 0,0-25 0 16,0 25 0-16,0 0 0 0,0 0 1 16,0 0 0-16,0-26 0 0,-25 26 0 15,25 0 1-15,0 0-1 0,-25 0 1 16,25 0 0-16,-24 0 1 0,24 0-1 16,-25 0 1-16,25 0-1 0,0 26 0 15,-24-26-1-15,24 25 0 0,0-25 0 16,-25 25 1-16,25-25-1 0,0 24 0 15,0 1 0-15,0-1 1 0,0-24 0 16,0 26 1-16,0-2 2 16,0 1 1-16,25 0 0 0,-25-25 1 0,0 25-1 15,24-1 0-15,-24-24-2 0,25 24-1 16,-25-24-1-16,24 26-1 0,1-26 0 16,-25 0-1-16,25 0 0 0,1 0-1 15,-26 0 1-15,23-26-1 0,3 26 1 16,-1-24-1-16,-25 0 1 15,24 24-1-15,-24-25 0 0,25 0-1 16,-25 0 0 0,0 25 0-1,24-24 1-15,-24-2 0 16,0 2 0 0,25-1 0-1,-25 1 0 1,0 24 1-1,0 0 0 1,0 0 0 0,0 0 0-16,0 24-1 15,25-24 1 1,-25 25-1-16,0-1 0 0,0 2 1 16,26-26 1-16,-26 24 0 15,0-24 0-15,0 25 0 0,23-25 0 16,-23 0 0-16,0 25-1 0,26-25 0 15,-3 0 0 1,-23-25-1-16,0 0 0 16,26 1 1-16,-26-2-1 15,25 26 0-15,-25-24 0 0,0-1 0 16,25 25 0-16,-25-24 0 0,0 24 0 16,24 0 0-16,-24 0 1 15,25 0 0 1,-25 24 0-16,0-24 0 0,0 25 2 15,26-25 0-15,-26 24 0 0,0-24 1 16,0 26-1-16,23-2 0 0,-23-24 0 16,0 25-2-16,0-25 0 15,0 25-1-15,26-25 1 0,-26 0-2 16,23 0 2 0,-23-25-1-16,26 0 0 15,-26 1 0-15,25 24 1 0,-25-26-1 16,25 2 0-16,-1-1 0 15,-24 25 0-15,25 0 0 0,-25-24 0 16,26 24 0-16,-3 0 0 0,-23 24 0 16,26-24 0-16,-26 25 1 0,0-1-1 15,23 2 0-15,-23-2 0 16,0 1 0-16,0 0 0 16,0-25-2-16,0 25-4 0,0-1-7 15,0-24-12-15,0 0-27 0,0 0-25 16,-23 0-12-16,23 0-3 15,0-24 4-15,0 24 9 0,0-25 26 0</inkml:trace>
          <inkml:trace contextRef="#ctx0" brushRef="#br1" timeOffset="15638.73">3021 1461 1 0,'0'24'59'0,"0"-24"9"0,0 25 5 16,26-1 2-16,-26-24-12 0,0 26-27 0,0-2-17 16,0 1-8-16,0 0-7 0,0-25-5 15,0 25-10-15,0-25-24 16,0 0-20-16,0 0-11 0,0 0-5 16,0 0 0-16,0 0 7 0</inkml:trace>
          <inkml:trace contextRef="#ctx0" brushRef="#br1" timeOffset="15796.94">3072 1139 60 0,'0'-26'75'0,"0"26"7"16,0 0 4-16,-25-25-7 16,25 25-39-16,0 0-26 0,0 0-22 0,0 0-32 15,0 0-22-15,0 0-12 0,25 25-3 16,-25-25 2-16,0 0 9 0</inkml:trace>
        </inkml:traceGroup>
        <inkml:traceGroup>
          <inkml:annotationXML>
            <emma:emma xmlns:emma="http://www.w3.org/2003/04/emma" version="1.0">
              <emma:interpretation id="{29A9C166-3ADC-4E0D-806B-88FF766D12E2}" emma:medium="tactile" emma:mode="ink">
                <msink:context xmlns:msink="http://schemas.microsoft.com/ink/2010/main" type="inkWord" rotatedBoundingBox="18728,3161 20513,3214 20496,3782 18711,3729"/>
              </emma:interpretation>
            </emma:emma>
          </inkml:annotationXML>
          <inkml:trace contextRef="#ctx0" brushRef="#br1" timeOffset="16419.79">3542 1411 0 0,'0'0'47'0,"0"0"8"16,0 0 5-16,0 0 1 0,0 0-14 15,0 0-16-15,0-26-10 16,0 26-8-16,0 0 2 0,-24 0-12 16,24-24 0-16,0 24-2 0,-25 0 0 15,25 0 0-15,-26-24 1 0,26 24-1 16,-25 0 0 0,25 0 1-16,-24 0-1 0,24 0 1 0,0 24-2 0,-25-24 1 15,1 0 0-15,24 24-1 16,0-24 1-16,-25 26 0 0,25-26 1 15,0 0-1-15,0 25 0 16,0-25 0-16,0 0 1 0,0 25 0 0,25-25 1 16,-25 0 1-16,24 24 1 0,-24-24 1 15,25 0 1-15,-25 25 0 0,24-25 0 16,1 0-2-16,1 24 0 0,-26-24 0 16,25 0-1-16,-1 26-1 0,1-26 0 15,-1 24 0-15,-24-24 0 0,25 25 0 16,-25-25 0-16,25 25 0 0,-25-25 0 15,0 25 0-15,0-1-1 0,0-24-1 0,0 24 0 16,-25-24 0-16,25 26-1 16,-25-26 0-16,1 0 0 15,-1 0-1-15,1 0-2 0,-1 0-3 0,-1 0-1 16,1 0-3-16,1 0-2 0,-1 0-2 0,25 0-3 16,-24-26-4-16,24 26-15 0,-25 0-13 15,25 0-12-15,0 0-3 16,25 0 0-16,-25-24 6 0,24 24 14 0</inkml:trace>
          <inkml:trace contextRef="#ctx0" brushRef="#br1" timeOffset="16966.77">3914 1385 12 0,'0'0'54'0,"0"0"7"16,0 0 4-16,0-24 1 0,-24 24-18 15,24 0-15-15,0 0-12 0,-26 0-5 16,26-24-5-16,0 24-1 0,-25 0-2 15,25 0-2-15,-25 0 0 0,25 0-2 16,-24 0-1-16,24 0-1 0,-25 0 0 16,1 24-1-16,24-24 1 15,0 0-1-15,0 24 1 0,-25-24 0 16,25 0 0-16,0 26 0 16,25-26 1-16,-25 25-2 0,0-25 2 0,24 0-1 15,-24 25 1-15,25-25 0 0,-25 0 1 16,24 24 0-16,1-24-1 0,0 0 0 15,1 25 0-15,-2-25-1 0,-24 0-1 16,25 24 0-16,0-24 1 0,-25 0 1 16,24 26 0-16,-24-26 2 0,25 24-1 15,-25-24 1-15,0 0-1 0,0 25-1 16,-25-25-1-16,25 25-1 0,0-25 0 16,-24 0-1-16,-1 25 0 0,0-25 0 15,1 0 0-15,-2 24-1 16,1-24-2-16,25 0-4 15,0 0-3-15,0 0-6 0,0 0-9 16,0 0-23-16,0 0-18 0,0-24-8 16,0 24-3-16,0 0 3 0,25-25 7 15</inkml:trace>
          <inkml:trace contextRef="#ctx0" brushRef="#br1" timeOffset="17154.17">4137 1436 17 0,'25'25'61'0,"-25"-25"8"0,0 24 5 0,0 1 1 0,0-25-22 15,24 24-23-15,-24 2-13 0,0-26-9 16,0 24-7 0,0-24-5-16,0 0-9 0,0 25-20 0,0-25-21 0,0-25-11 15,0 25-4-15,0-24 1 0,0-2 6 16</inkml:trace>
          <inkml:trace contextRef="#ctx0" brushRef="#br1" timeOffset="17310.21">4186 1262 42 0,'0'-25'72'0,"0"0"10"0,0 25 4 0,0-24 0 0,0 24-30 16,0 0-21 0,0 0-14-16,0 0-3 0,0 0-24 15,0 24-9-15,0-24-26 16,0 25-23-16,0-25-14 0,0 25-5 15,25 0 2-15,-25-25 6 0,0 25 24 0</inkml:trace>
          <inkml:trace contextRef="#ctx0" brushRef="#br1" timeOffset="17669.74">4336 1534 50 0,'0'26'71'0,"0"-26"8"0,0 24 5 15,0-24-3-15,24 25-28 0,-24-25-17 16,0 0-11-16,25 25-6 0,-25-25-2 16,24 25-3-16,-24-25-2 15,25 0-2-15,-25 0-3 0,25 0-2 0,0 0-2 16,-25 0-1-16,24 0-1 0,2 0 0 16,-26 0 1-16,25-25 0 0,-25 0-1 15,24 25 1-15,-24-25 0 0,0 1 0 16,0-2-1-16,0 2-1 0,0-1 1 0,0 1-1 15,0-1 1-15,0 0-1 32,-24 25 1-32,24-26-1 0,-25 26 0 0,-1 0 0 15,2 26-1-15,24-26 0 16,-25 0-2-16,25 25-3 0,-25-25-3 16,25 25-6-16,0-25-6 0,-25 24-8 15,25 1-23-15,0-25-21 0,0 24-10 16,0-24-1-16,0 26 3 0,0-26 8 15,0 0 22-15</inkml:trace>
          <inkml:trace contextRef="#ctx0" brushRef="#br1" timeOffset="18263.11">4757 1361 35 0,'0'0'58'0,"0"0"8"16,0 0 3-16,23 0-3 0,-23 0-19 15,0 0-13-15,0 0-8 0,0 24-4 16,0-24-3-16,0 0-3 0,0 0-1 16,0 26-1-16,0-26-2 0,0 25-2 15,26-25-2-15,-26 25-2 0,0-25-1 0,0 24-1 16,0 1-1-16,25-25-1 16,-25 24-1-16,0 2 0 0,0-2 0 15,0-24 0-15,0 25 0 0,0 0 0 16,0-25-1-1,0 0-1 1,25-25 1-16,-25 0 0 16,0 1 0-16,24-2 0 15,-24 2-1-15,0-1 0 0,25 1 0 16,-25-1 0-16,26 0 0 0,-26-1 3 0,23 26 2 16,-23-24 1-16,26 0 1 0,-3 24 3 15,3 0 0-15,-26-25 0 16,25 25 0-16,-25 0 0 0,25 25 0 0,-25-25-1 15,24 0-1-15,-24 24-1 16,0 0-1-16,25 2-1 0,-25-26 0 0,0 25-2 16,0 24 0-16,0-24-3 15,-25-1-4-15,25 2-10 0,0-2-17 16,-24-24-36-16,24 25-23 0,0-25-10 0,-25 25-3 16,25-25 6-16,-25 0 15 0</inkml:trace>
        </inkml:traceGroup>
      </inkml:traceGroup>
    </inkml:traceGroup>
    <inkml:traceGroup>
      <inkml:annotationXML>
        <emma:emma xmlns:emma="http://www.w3.org/2003/04/emma" version="1.0">
          <emma:interpretation id="{7BFB4D5D-DE36-45DF-8B73-FAB5916D79FE}" emma:medium="tactile" emma:mode="ink">
            <msink:context xmlns:msink="http://schemas.microsoft.com/ink/2010/main" type="paragraph" rotatedBoundingBox="14371,4350 19480,4568 19421,5949 14312,5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6386C4-1FCA-47D6-9B9A-72CCEB2C94C5}" emma:medium="tactile" emma:mode="ink">
              <msink:context xmlns:msink="http://schemas.microsoft.com/ink/2010/main" type="line" rotatedBoundingBox="14371,4350 19480,4568 19421,5949 14312,5731"/>
            </emma:interpretation>
          </emma:emma>
        </inkml:annotationXML>
        <inkml:traceGroup>
          <inkml:annotationXML>
            <emma:emma xmlns:emma="http://www.w3.org/2003/04/emma" version="1.0">
              <emma:interpretation id="{7AD7EDF9-4E76-4ADC-8075-92DEC518E67C}" emma:medium="tactile" emma:mode="ink">
                <msink:context xmlns:msink="http://schemas.microsoft.com/ink/2010/main" type="inkWord" rotatedBoundingBox="14362,4557 15004,4584 14971,5356 14329,53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531.03">-697 2624 3 0,'0'0'40'0,"0"-24"7"0,0 24 2 15,0 0-1-15,26 0-7 16,-26 0-11-16,0 0-7 0,0 0-7 16,0 0-3-16,0 0-3 15,0 0-1-15,0 0-1 0,0 0-1 0,0 0-1 0,0 0 0 16,0 0-1-16,0 0 0 15,0 0 1-15,25 0-1 0,-25 0 1 0,0 0 0 16,0 0 2-16,0-25 0 16,0 25-1-16,-25 0 0 0,25 0-1 15,0 0-1-15,0 0-2 0,0 0 0 0,0 0 0 16,0 0-1-16,-26 0 0 0,26 0 0 16,-25 0 1-16,25 0-1 15,-24 0 1-15,24 0-1 0,-25 0 0 16,25 0 0-16,-24 0-1 0,-1 0-1 15,25 0 1-15,-25 0-1 0,1 0 0 0,-1 0 0 16,-1 0 0 0,1 0 0-16,25 25 0 15,-24-25 0-15,-1 24 0 16,25 2 0 0,-24-26-1-16,24 25 1 15,0-25 1 1,0 25-1-16,0-25 1 0,0 0 0 15,0 23 0-15,0-23 1 0,24 0 0 16,-24 0 0-16,0 0 0 0,25 0 1 16,-25 0-1-16,24 26 1 0,-24-26-1 15,25 0 2-15,-25 0-1 0,26 0 0 16,-26 0 0-16,25 0 0 16,-25 0-1-16,24 0-1 0,1 0 0 15,-25 0 0-15,25 0 0 0,-1 25-1 16,-24-25 1-16,25 0 0 15,-25 0 1-15,24 0 0 0,-24 0-1 0,25 0 1 16,-25 0-1-16,26 0-1 16,-26 0 1-16,25 25-1 0,-25-25 1 15,24 0-1-15,-24 0 1 0,25 0-1 0,-25 0 1 16,24 24 0-16,-24-24 0 16,0 0 1-16,25 0 0 0,-25 0 0 15,25 25 1-15,-25-25-1 16,0 0 0-16,0 26 0 0,26-26 0 15,-26 0 0-15,0 23-1 0,23-23 0 0,-23 25 1 16,0-25-1-16,26 24 1 0,-26-24-1 31,0 27 1-31,0-27-1 0,25 24 1 0,-25-24-1 0,0 25 0 0,24-25-1 16,-24 0 1-16,0 23-1 0,0-23 1 16,0 26 0-16,0-26 0 0,0 25 1 15,0-25 0-15,0 0 1 0,0 25 0 16,0-25 0-16,0 24 0 0,0-24 0 15,0 25 0-15,0-25 0 0,0 0 0 16,0 26 0-16,0-26 0 0,-24 23 0 16,24-23 0-16,0 25-1 0,-25-25 1 15,25 0 0-15,0 26 0 16,-26-26 1-16,26 0 0 0,-23 25 1 0,23-25 2 16,-26 0 0-16,26 0 0 0,-25 0-1 15,25 0 0-15,-25 24-2 16,25-24 0-16,-24 0-2 0,24 0-1 0,-25 0 0 15,1 0 0-15,-1 25-1 32,-1-25 0-32,1 0 0 0,1 0 0 0,24-25 0 15,-25 25 0-15,1 0 0 0,-1 0 0 0,0 0 0 16,1 0-1 0,-1 0 1-16,-1 0 0 15,1-24 0 1,25 24 0-16,-24 0 0 15,24 0-1 1,0 0 0 0,0 0-2-16,0 0-5 15,0 0-4-15,0 0-9 0,-25 0-11 16,25 0-30-16,0 24-24 0,0-24-11 16,0 0-1-16,0 0 3 15,0 0 10-15,0 0 28 0</inkml:trace>
        </inkml:traceGroup>
        <inkml:traceGroup>
          <inkml:annotationXML>
            <emma:emma xmlns:emma="http://www.w3.org/2003/04/emma" version="1.0">
              <emma:interpretation id="{55241284-B764-46C6-B7EA-0BD5C22E1CBD}" emma:medium="tactile" emma:mode="ink">
                <msink:context xmlns:msink="http://schemas.microsoft.com/ink/2010/main" type="inkWord" rotatedBoundingBox="15775,4409 18573,4529 18514,5903 15716,57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4464.78">643 3145 21 0,'0'0'49'15,"0"0"5"1,25 0 109-16,0 0-150 0,-25 0-5 0,24 0-2 16,-24 0-2-16,25 0-2 0,-25-24 0 0,25 24-1 15,-1-25 0-15,-24 25 0 16,25-25-1 0,-25 25 1-16,0-26 0 15,-25 26-1-15,25-23 0 16,-24 23 1-1,24-25-1-15,-25 25 0 0,0 0 0 16,25 25 1 0,-24-25 0-16,24 0 1 15,0 23 1-15,0 3-1 0,0-26 0 16,0 25 1-16,0 0-2 0,0-25 1 0,0 24 1 16,0 1-1-16,0-25 2 15,24 26-1-15,-24-3 1 0,0-23-1 16,25 0-1-16,-25 25 0 0,25-25-1 15,-1 0-3-15,-24 0-7 0,0 0-21 16,25 0-19-16,-25 0-11 0,24 0-5 16,-24 0 1-16,0 0 4 0</inkml:trace>
          <inkml:trace contextRef="#ctx0" brushRef="#br1" timeOffset="24886.55">1188 2997 34 0,'0'0'54'16,"0"0"5"-16,-25 0 3 0,25 0-9 16,0 0-19-16,-24 0-13 0,24 0-7 15,-25 0-3-15,25 25-3 0,-25-25-1 16,25 0-1-16,-26 0 0 0,26 23-2 16,-24-23 1-16,24 26 0 0,0-26 0 15,0 25-1-15,0 0 1 0,-25-1-1 0,25 1 0 16,25 1 0-16,-25-26-1 0,0 23 0 15,0 2-1-15,24-25 0 0,-24 26 0 16,26-26 0-16,-26 25-1 0,25-25 0 16,0 0-1-1,-1 0-3-15,-24 0-5 0,25 0-6 0,-1 0-20 0,1 0-22 16,-25-25-10-16,26 25-5 0,-1 0 3 16,-25 0 4-16</inkml:trace>
          <inkml:trace contextRef="#ctx0" brushRef="#br1" timeOffset="25503.76">1089 2897 11 0,'0'-23'55'15,"0"23"6"-15,0 0 75 0,25 0-88 16,-25-26-16-1,49 26 4-15,-49 0-25 16,25 0-3-16,50-25 2 16,-50 25-7-16,-1 0-4 0,26 0-19 0,-26 0-12 15,1 0-21-15,-1 0-12 0,-24 0-3 16,25 0 0-16,-25 25 6 0</inkml:trace>
          <inkml:trace contextRef="#ctx0" brushRef="#br1" timeOffset="25277.08">1337 2452 5 0,'-25'0'50'0,"25"0"8"16,0 0 4-16,0 25 3 0,-24-25-18 16,24 24-15-16,0-24-10 0,0 23-5 15,0 5-2-15,0-5-1 0,0 2 0 16,24-1-1-16,-24 2 0 0,0-1 0 15,25 23-2-15,-25 3-1 0,0-26-1 0,25 24-3 16,-25 0 0-16,24-24-3 16,-24 26-1-16,0-27-1 0,25 24 0 15,-25-22-1-15,0-1 1 0,0 0-1 16,24-1-3-16,-24 1-6 0,0-25-7 16,0 0-15-16,0 0-24 0,-24 0-16 15,24 0-7-15,-25 0 2 0,25-25 4 16,-24 1 14-16</inkml:trace>
          <inkml:trace contextRef="#ctx0" brushRef="#br1" timeOffset="25785.08">1585 2922 36 0,'0'0'61'0,"24"0"7"0,-24 24 4 16,0-24-1-16,25 27-27 0,-25-27-15 15,24 24-9-15,-24 1-5 0,0-2-4 16,25-23-2-16,-25 26-2 0,0-1-2 16,0 0 0-16,0-1-2 0,26-24 0 15,-26 25-1-15,0-25-1 0,-26 0 0 16,26 0 0-16,0-25-2 15,0 1 0-15,0 24-1 16,0-25-1-16,0 0 0 0,0-1 0 16,26 3 0-16,-26-2 1 0,0 1 0 15,25 24 2-15,-25-27-1 0,24 27 0 16,-24-24-3-16,25 24-4 0,-25 0-6 16,24-25-12-16,-24 25-22 0,0 0-15 15,25 0-6-15,-25 0-1 0,0 0 4 16,0 25 11-16</inkml:trace>
          <inkml:trace contextRef="#ctx0" brushRef="#br1" timeOffset="23933.65">370 3071 2 0,'0'0'44'15,"26"0"6"-15,-26 0 5 0,0 0-4 16,0 0-9-16,0 0-13 15,0 0-9-15,0 0-6 0,0 0-3 0,0 0-2 16,0 0-1-16,0 0-1 0,0 0-1 16,0 0-2-16,0 0 0 0,0 0 0 0,0 0 0 15,0 0 0-15,0 25 1 16,0-25-1-16,0 0 1 0,0 25-1 16,0-25 0-16,0 24 0 0,0 1-1 15,23-25-1-15,-23 26 1 0,0-3-1 16,0 2 0-16,0 1 1 0,0-1-1 15,0-1 0-15,0 1-1 0,0-2 1 16,26 5-2-16,-26 20 1 0,0-24-1 16,0 1 1-16,0 25-1 0,0-26 0 0,0 2 0 15,0-1 0-15,24-1 0 0,-24 1 1 16,0 0-1-16,0-1 0 16,0 1 1-16,0 0-1 15,0 1 0 1,-24-26 0-1,24-26 0-15,0 26 1 0,0-25 0 16,-26 25 0 0,26-25 0-16,0 1 0 0,0-1-1 0,0 0 0 15,-23 1 1-15,23-1-1 16,0-1 0-16,0-22 1 0,0 22-1 0,0 1 0 16,0-24 0-16,0 26 0 0,0-5 0 15,0-20 0-15,0 24 0 16,0-1 0-16,0-26 0 0,0 28 0 0,0-3 0 15,0 1 0-15,0 1 0 0,23 24 0 16,-23-25 0-16,0 0 0 0,0 25 1 16,0-26 0-16,26 26 0 0,-26 0 2 15,0 0 1-15,0 0 0 0,24 0 1 16,-24 0 0-16,0 0-1 0,25 26 0 16,-25-26 0-16,0 0 0 0,25 25 0 15,-25-25-1-15,0 25 1 0,0-25-1 16,25 24 0-16,-25-24-1 31,0 25 0-31,0-25-1 0,0 0 0 0,0 26-1 16,0-26 1-16,-25 23-1 0,25 2 1 0,-25-25-1 15,25 26 0-15,-25-26 0 0,1 0 0 16,24 0-1 0,-26 0-1-16,26 0-2 0,-23 0-3 0,23-26-4 15,0 26-3-15,-26 0-40 16,26-25 1-16,0 25-13 15,0 0-5-15,0 0 0 0,0 0 4 0,0 0 13 16</inkml:trace>
          <inkml:trace contextRef="#ctx0" brushRef="#br1" timeOffset="26128.81">1957 3022 45 0,'0'0'65'0,"0"23"5"15,0 3 4-15,0-26-4 16,24 25-28-16,-24 0-17 0,0-25-8 0,0 24-5 15,25 1-2-15,-25-25 5 16,24 26-9-16,1-26-2 0,-25 0-1 16,25 0-1-16,-25 0 0 0,26 0-1 15,-3 0 0-15,-23-26 0 0,26 26-1 16,-26-25 1-16,25 25-1 0,-25-24 0 16,0-1 1-16,0 0-2 0,0-1-1 15,0 3-2-15,0 23-2 0,0-25-1 16,-25 1-1-16,25 24 1 0,-26-27 1 15,3 27 2-15,23 0 2 16,-26 27 1-16,1-27 0 0,25 24 1 0,-25-24-1 16,25 25-1-16,-24-2-5 0,24 3-5 15,0-1-21-15,0-25-21 0,0 25-12 16,0-25-3-16,0 0 0 0,24 24 4 16</inkml:trace>
          <inkml:trace contextRef="#ctx0" brushRef="#br1" timeOffset="26659.98">2601 2946 24 0,'0'0'52'16,"0"0"6"-16,0 0 3 0,-26-24-5 0,26 24-17 0,0 0-14 16,0 0-9-16,0 0-4 0,-23-25-4 0,23 25-1 15,0 0-1-15,-26 0-1 0,26 0 0 16,-25-23 0-16,1 23 0 0,24 0 0 15,-25 0 0-15,0 0 1 0,25 0 1 16,-26 0 0-16,26 0-1 0,-23 0 1 16,23 23-1-16,-26-23 0 0,26 25-1 15,0-25-1-15,0 24 0 0,0-24-1 16,26 27 1-16,-26-27-2 0,23 24 1 16,-23-24-1-16,26 0-1 0,-1 25 1 15,0-25-1-15,-1 23-1 16,1-23 0-16,1 0 1 0,-3 26-1 0,3-26 0 15,-3 0 1-15,-23 25-1 16,26-25 0-16,-26 25 1 0,-26-1-1 16,3-24-1-16,23 25-1 15,-26-25-3-15,3 26-2 0,-3-26-4 16,1 0-3-16,1 23-6 0,-1-23-17 16,0 0-17-16,25 0-12 0,-26 0-3 15,26 0 0-15,0 0 4 0,0-23 17 16</inkml:trace>
          <inkml:trace contextRef="#ctx0" brushRef="#br1" timeOffset="27284.79">2898 2874 48 0,'-25'0'56'0,"25"0"6"0,0 0 1 15,-26 0-9-15,26 0-17 16,-23 23-11-16,23-23-6 0,-26 0-4 16,26 25-2-16,-23-25-3 0,23 0 0 15,-26 24-1-15,26-24 0 0,0 27 0 0,-25-3-2 16,25-24 0-16,0 25-2 0,0-2-1 15,0 3-1-15,25-1-2 0,-25 0 0 16,0-25-1-16,26 24-1 0,-3 1 0 16,-23-25 1-16,26 0-1 0,-3 26 0 15,3-26 0-15,-1 0 0 16,0-26 0-16,-1 26-1 0,-24-25 0 16,25 25 0-16,-25-24-1 0,0 24 1 15,0-25-1-15,0 25 4 16,-25 0 0-16,25 0 3 15,0 0 0-15,0 0 2 16,0 25 0-16,0-25 1 0,0 24-2 0,25-24 0 16,-25 25-1-16,0-25-2 0,24 0 0 15,1 26-2-15,-25-26 0 0,26 0 0 16,-1 0 0-16,-1 0-1 0,1 0 0 16,-25-26 1-1,25 26-1-15,-25-25-1 0,24 25 0 0,-24-24-2 16,0-1-1-16,0 25 0 0,0-25-3 15,-24 25 0-15,24-26-2 16,-25 3 0-16,0 23 0 0,25 0 2 16,-24-25 0-16,-1 25 2 0,-1 25 2 0,1-25 2 15,25 23 0-15,-24-23 1 0,24 26-2 16,-25-1-4-16,25 0-11 0,0-1-29 16,0 1-18-16,0 1-11 0,0-3-4 15,25 2 3-15,-25-25 8 0</inkml:trace>
        </inkml:traceGroup>
        <inkml:traceGroup>
          <inkml:annotationXML>
            <emma:emma xmlns:emma="http://www.w3.org/2003/04/emma" version="1.0">
              <emma:interpretation id="{2D461D2B-F70E-49F9-A243-4013D426F705}" emma:medium="tactile" emma:mode="ink">
                <msink:context xmlns:msink="http://schemas.microsoft.com/ink/2010/main" type="inkWord" rotatedBoundingBox="18702,4911 19464,4944 19421,5949 18659,5917"/>
              </emma:interpretation>
              <emma:one-of disjunction-type="recognition" id="oneOf2">
                <emma:interpretation id="interp2" emma:lang="" emma:confidence="0">
                  <emma:literal>py</emma:literal>
                </emma:interpretation>
                <emma:interpretation id="interp3" emma:lang="" emma:confidence="0">
                  <emma:literal>p y</emma:literal>
                </emma:interpretation>
                <emma:interpretation id="interp4" emma:lang="" emma:confidence="0">
                  <emma:literal>p Y</emma:literal>
                </emma:interpretation>
                <emma:interpretation id="interp5" emma:lang="" emma:confidence="0">
                  <emma:literal>PY</emma:literal>
                </emma:interpretation>
                <emma:interpretation id="interp6" emma:lang="" emma:confidence="0">
                  <emma:literal>p 1</emma:literal>
                </emma:interpretation>
              </emma:one-of>
            </emma:emma>
          </inkml:annotationXML>
          <inkml:trace contextRef="#ctx0" brushRef="#br1" timeOffset="27925.53">3319 3071 41 0,'0'25'55'0,"0"-25"4"0,0 25 3 16,0-25-11-16,0 24-18 15,25 1-11-15,-25 1-7 0,0-3-3 16,0 2-3-16,0 1 0 0,25-1-2 0,-25-1 0 15,0 24-1-15,0-20-2 0,24-5 0 16,-24 26-1-16,0-24-1 0,0 25 0 16,25-26 0-16,-25 2 0 0,0-1-1 15,0-1 0-15,0 1 0 0,0 0-1 16,24-25 0-16,-24 24 0 31,0-24-1-31,-24 0 1 0,24-24-1 0,0 24-1 0,0-25 0 0,0 0-2 16,-25 1-1-16,25-1 0 0,0-25 0 0,0 26 1 15,0-27 1-15,0 27 1 16,0-24 1-16,0 20 1 0,0-20 0 16,0 24 0-16,0-27 2 0,0 26 1 0,0 2 1 15,25-3 1-15,-25 1 0 0,0 1 0 16,24-1 1-16,-24 0-1 0,25-1 1 16,-25 26 0-16,26 0 0 0,-1-23 1 15,-25 23-1-15,24 0 1 0,-24 0-1 16,0 23 0-16,25-23-1 0,-25 0 0 15,0 26 0-15,0-26-1 0,0 25-1 16,0 0-1-16,0-25-1 16,0 24 0-16,-25 1 0 0,25 1-1 15,-24-26 0-15,24 23-1 0,-25-23-3 16,-1 25-1-16,26-25-4 0,-25 0-2 16,25 0-4-16,-24 0-4 0,24 0-8 15,0-25-19-15,-25 25-16 16,25-23-7-16,0 23 0 0,0 0 1 0,0-26 11 15</inkml:trace>
          <inkml:trace contextRef="#ctx0" brushRef="#br1" timeOffset="28690.71">3790 2973 3 0,'0'-27'50'16,"0"27"9"-16,0 0 5 0,0 27 0 0,0-27-9 16,0 0-17-16,0 0-11 0,0 24-6 15,0-24-4-15,24 25-2 16,-24-25-3-16,0 23-1 0,0 3-1 0,0-1-3 16,25-25-1-16,-25 25-1 0,25-1-2 15,-25-24-1-15,26 25-1 0,-26-25 0 16,24 0-1-16,1 26 1 15,-25-52-1-15,25 26 0 0,-1-25 0 16,-24 1 0-16,25-1-1 0,-25 25-1 16,0-25 0-16,24-1 0 0,-24 3 0 15,25-2 1-15,-25 25 0 0,0-24 0 16,0 24 2-16,0-27 1 0,0 27 2 16,25 0 0-16,-25 0 1 0,0 0 1 15,0 0 0-15,-25 0 1 0,25 0 0 16,0 27 1-16,0-27 1 0,0 24 1 15,0 1 0-15,0-25-1 0,0 23 0 16,0 3-2-16,-25-1 0 0,25 0-2 16,0 24-1-16,0-23 0 0,-24 22-2 15,24 3-1-15,-25-2 1 16,25 2-2-16,-24-3 1 16,24 1-1-16,-25 1-2 0,0 0-4 0,25-1-5 15,-24 1-8-15,-2-1-12 0,1-24-29 0,0 25-20 16,25-26-9-16,-24 27 0 0,-1-27 5 15,1 1 9-15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6:26:03.6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994815-5D02-4DC2-9234-0206ABC65114}" emma:medium="tactile" emma:mode="ink">
          <msink:context xmlns:msink="http://schemas.microsoft.com/ink/2010/main" type="writingRegion" rotatedBoundingBox="1628,11403 7759,11162 7863,13789 1731,14031"/>
        </emma:interpretation>
      </emma:emma>
    </inkml:annotationXML>
    <inkml:traceGroup>
      <inkml:annotationXML>
        <emma:emma xmlns:emma="http://www.w3.org/2003/04/emma" version="1.0">
          <emma:interpretation id="{8F564872-3CAB-47A3-8E14-601B59F0CCC4}" emma:medium="tactile" emma:mode="ink">
            <msink:context xmlns:msink="http://schemas.microsoft.com/ink/2010/main" type="paragraph" rotatedBoundingBox="1627,11404 4435,11292 4474,12279 1667,12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CECA94-F2C1-4B02-B63C-EC1E0B68FA45}" emma:medium="tactile" emma:mode="ink">
              <msink:context xmlns:msink="http://schemas.microsoft.com/ink/2010/main" type="line" rotatedBoundingBox="1627,11404 4435,11292 4474,12279 1667,12391"/>
            </emma:interpretation>
          </emma:emma>
        </inkml:annotationXML>
        <inkml:traceGroup>
          <inkml:annotationXML>
            <emma:emma xmlns:emma="http://www.w3.org/2003/04/emma" version="1.0">
              <emma:interpretation id="{F8B2423E-6820-40A6-B559-777AF56A176F}" emma:medium="tactile" emma:mode="ink">
                <msink:context xmlns:msink="http://schemas.microsoft.com/ink/2010/main" type="inkWord" rotatedBoundingBox="1627,11404 4435,11292 4474,12279 1667,123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-371-1002 41 0,'0'0'55'16,"26"0"5"15,-3-25 106-31,3 25-140 0,-3-74 3 0,3 48-24 0,-26 2-1 16,25 0-1-16,-25-1-1 15,0-1-1-15,0 1 0 0,0 1 0 16,0-1-1-16,0 1 0 0,0-1 0 16,0 1 0-16,0-2 1 0,-25 1 1 15,25 0 1-15,-26 1 2 16,3 0 8-16,23-1-5 0,-26 25 0 16,3-26 5-16,23 26-8 0,0-25 0 15,-26 25-1-15,26 0-2 0,0 0 0 16,-25 0-1-16,25 0-2 15,0 25 1-15,-24 1-1 16,24-1 1 0,0-1 1-1,0 0 0 1,24 76 4 15,-24-2 3-31,25 52 2 16,-25-76-8-1,0 0 0 1,0 1-1 0,0-2 0-1,0-22-8 1,0-26-74-16,0-25-65 16,0 0 66 15</inkml:trace>
          <inkml:trace contextRef="#ctx0" brushRef="#br0" timeOffset="-607.3">-693-853 34 0,'0'24'57'0,"0"-24"5"16,0 0 3-16,0 24-6 0,0-24-22 16,0 0-15-16,0 26-9 0,0-26-5 15,0 0-2-15,25 25-2 0,-25-25-1 0,0 0 0 16,25 0 0-16,-25 25 1 16,24-25 0-16,-24 0 1 0,0 0 1 15,25-25-1-15,-25 25 0 0,26 0 0 16,-26 0-1-16,23-25-2 0,-23 25 0 15,0-26-1-15,0 2 0 0,0 24 0 0,0-24 0 16,0-1 0-16,0 25 0 0,0-26 1 16,0 26 1-16,-23-24 2 0,23 24 1 15,-26-25 3-15,1 25 0 16,25 0 0-16,-24 0 0 0,24 0-3 16,-25 25-3-16,25-25-4 0,-25 0-7 15,25 24-6-15,0-24-14 0,0 26-26 16,0-1-16-16,0-25-7 0,0 0 0 15,0 24 4-15,0-24 11 0</inkml:trace>
          <inkml:trace contextRef="#ctx0" brushRef="#br0" timeOffset="421.49">-148-754 40 0,'24'0'56'63,"27"-51"231"-63,-26 27-283 0,-25 24-3 16,24-24 0-16,-24-1 0 15,0-1 0-15,0 2-1 16,-24-1 0-1,24 25 1-15,0 0 1 0,-25 0 0 16,25 0 0-16,-26 0 2 16,26 25-1-1,-25-1-3-15,25-24 1 16,0 51 2-16,0-27-1 0,0-24 0 16,0 24 1-16,0 27 2 15,0-51-3-15,25 25 0 16,-25-25 0-16,26 24-1 0,-26-1-1 15,25-23-2-15,-1 0-6 16,-24 0-11-16,25 0-81 0,-25 0 30 16,0-23-2-16,25 23 3 0,-25 0 8 15</inkml:trace>
          <inkml:trace contextRef="#ctx0" brushRef="#br0" timeOffset="-1062.27">-1386-1051 16 0,'0'0'22'0,"0"0"3"16,0 0 0-16,0 0 1 15,0 0 0-15,0-25 0 0,0 25-3 16,0 0-3-16,0 0-3 0,0 0-2 16,0 0-2-16,0 25-1 0,0-25-1 15,0 0-1-15,0 0-1 0,0 0 0 16,0 0-1-16,0 0 0 0,0 0 0 15,0 0-1-15,0 0 0 0,0 0 1 0,0 0-1 16,0 0 1-16,0 0-1 16,0 0 1-16,0 0 0 0,0 0 0 0,0 0 0 15,0 0-2-15,0 0 0 16,0 0-1-16,0 24-1 0,0-24-1 16,24 0 1-16,-24 0-1 0,0 25 1 0,0-25-1 15,0 24 0-15,0-24 1 0,0 25-2 16,0-25 1-16,0 25-1 0,0-1 0 15,0-24-1-15,0 26 0 16,0-1 0-16,0-25 0 0,25 24 0 0,-25 0-1 31,0 2 0-31,0-1 1 0,0 0-1 16,0-1 0 0,0-1 0 15,0-23-1-16,0 0 0-15,0 0 0 16,24 0 0-16,-24-23 0 16,0-1 1-1,25-1 0 1,-25 0 0-16,25 25-1 16,-25-26 1-1,0 2-1-15,25 24 0 0,-25-24 0 0,0 24 0 0,0-25 0 16,24 25 1-16,-24 0-1 0,0-26 0 15,26 26 1-15,-26-24-1 16,25 24 1 0,-25 0 1-1,0 0 0 1,0 0 0-16,0 0 0 0,0 0 1 16,0 0 0-16,0 0 0 0,0 24 0 0,0-24 1 15,24 0-2-15,-24 26 1 16,0-26 0-16,0 0 0 0,0 25-1 15,0-25 1-15,0 24 0 0,0-24 0 16,25 24 0-16,-25-24-1 0,0 26 1 0,0-26-1 16,0 25 0-16,0-25 0 15,0 25-1-15,0-25-1 16,0 0 0-16,24 0 1 16,-24-25 1-1,25 0-1 1,-25-1-1-16,25 26 1 0,-25-24-1 15,0 0 0-15,26 24 1 0,-26-25-1 16,0-1 0-16,23 26 0 0,-23-24 1 16,0 24-1-16,26 0 1 0,-26-25 0 15,25 25 1 1,-25 0 1-16,0 0 0 0,24 25 0 16,-24-25 1-16,0 0 1 0,0 24-1 15,0-24 2-15,25 26-1 0,-25-26 2 0,0 25-1 16,0-1-1-16,0-24 1 15,0 24-2-15,0-24-1 0,0 26-1 16,0-26-3-16,0 25-5 0,0-25-7 0,-25 0-14 16,25 25-27-16,0-25-20 0,0 0-9 15,0 0-1-15,0 0 6 0,0 0 10 16</inkml:trace>
          <inkml:trace contextRef="#ctx0" brushRef="#br0" timeOffset="1062.07">298-904 31 0,'0'0'57'47,"-25"0"180"-47,-24 26-143 16,49-26-91-16,0 0-1 0,0 25-1 15,0-25 0-15,0 24-1 16,0 0 1-16,0-24 0 0,0 26 0 16,25-1 0-16,-25-25 0 15,24 25-1-15,1-25 0 16,-1 0 1-1,1 0 0-15,-25 0 0 16,0 0 2-16,26 0 1 0,-26-25 1 16,0 25 3-16,0 0 0 0,0 0 0 15,0 0 0-15,0 0-1 0,25 0-1 16,-25 0 0-16,0 0-1 0,0 0-1 16,0 0 0-16,0 25 0 0,24-25 0 0,-24 0 0 15,25 0-1-15,-25 0 2 16,24 0 0-16,1 0-1 15,-25 0 1-15,25 0-1 0,1 0-1 0,-3 0-1 16,-23-25 0-16,26 25-1 0,-1-25 0 16,-1 25-1-16,-24-26 1 0,25 2 0 15,-25 0 0-15,0-1-1 16,0 25 1-16,0-26-1 0,-25 26 1 16,1-24-1-16,24 24 1 0,-25 0-1 15,-1-25 0-15,3 25 0 0,-3 0 0 16,1 0-3-16,0 25-1 0,25-25-5 15,-24 0-7-15,-1 24-10 0,25-24-25 16,-24 26-23 0,24-1-97-16,0-1 88 0,0 0 7 0,0-24 27 15</inkml:trace>
          <inkml:trace contextRef="#ctx0" brushRef="#br0" timeOffset="1811.84">942-978 33 0,'25'0'56'16,"-25"0"6"-16,0 0 4 0,26-24-5 16,-26 24-23-16,24 0-14 0,-24-25-8 0,25 25-6 15,-25-24-2-15,0-1-3 0,24 0 0 16,-24-1-1-16,0 2 0 0,25 0 1 15,-25-1-1-15,0-26 0 0,0 27 0 16,0-1 0-16,0-24 0 0,0 25 0 16,-25-2 2-16,25 1 0 0,-24 0-1 15,-1-23 1-15,25 23 0 0,-24-1-1 16,-2 26-1-16,26-25 1 0,-25 1 0 16,0 24 1-16,25-25-2 0,-24 25 0 15,24 0 0-15,-25 0-2 0,25 25 1 16,0-25-1-16,0 24 1 0,0-24-1 15,-24 25 2-15,24 1-1 0,0 23 1 16,0-25-1-16,24 1 0 0,-24 26-1 16,0-2 0-16,0 0 0 0,0 0 1 15,0 2-1-15,25-3 0 0,-25 3-1 16,0-2 0-16,0 0 1 0,0-24-2 16,24 24 1-16,-24-23-1 0,0-1 0 15,0-1 0-15,0 0 0 0,0 2-1 16,0-1 1-16,25-25-1 0,-25 0-2 0,0 25-4 15,0-25-4-15,0 0-7 0,0-25-9 16,0 25-20-16,0 0-22 16,0 0-8-16,0 0-2 0,0-25 3 15,0 25 7-15,0 0 20 0</inkml:trace>
          <inkml:trace contextRef="#ctx0" brushRef="#br0" timeOffset="2264.8">1042-779 28 0,'0'0'58'0,"0"0"7"16,0 0 6-16,0 0-3 0,24 25-21 0,-24-25-16 15,0 0-10-15,0 25-7 16,0-25-4-16,0 0-3 0,25 24-2 15,-25-24-1-15,0 0 1 0,25 0-1 0,-25 0 1 16,25 0-1-16,-1 0 0 0,-24 0-1 16,25 0-1-16,-25 0 0 0,26-24-1 15,-26-1 0-15,24 0 0 16,-24-1-1 0,-24 2 0-16,24 0 0 15,-26 24-1-15,26 0 0 16,-25 0-1-16,25 0 1 0,-24 0 0 15,-1 0 0 17,25 24 0-32,-25 0 1 0,25 2 0 0,0-26 1 0,0 25 1 15,25 0 1-15,-25-25 2 0,0 24 2 0,25-1 3 16,-1-23 2-16,-24 28 0 0,25-28 1 16,1 0-1-16,-2 0-2 0,1 0-2 15,24 0-3-15,-24 0-5 0,0 0-10 16,-1-28-19-16,-24 28-34 0,26-23-18 31,-1 23-11-31,-25 0-1 0,0 0 5 0,0 0 17 0</inkml:trace>
        </inkml:traceGroup>
      </inkml:traceGroup>
    </inkml:traceGroup>
    <inkml:traceGroup>
      <inkml:annotationXML>
        <emma:emma xmlns:emma="http://www.w3.org/2003/04/emma" version="1.0">
          <emma:interpretation id="{8044B851-947F-4F2C-A656-BA0C6EE3E2AB}" emma:medium="tactile" emma:mode="ink">
            <msink:context xmlns:msink="http://schemas.microsoft.com/ink/2010/main" type="paragraph" rotatedBoundingBox="3002,12932 7822,12742 7863,13789 3043,139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AF5A8BB-44E2-43F2-B707-8879FB764803}" emma:medium="tactile" emma:mode="ink">
              <msink:context xmlns:msink="http://schemas.microsoft.com/ink/2010/main" type="inkBullet" rotatedBoundingBox="3002,12932 4110,12888 4151,13936 3043,13979"/>
            </emma:interpretation>
            <emma:one-of disjunction-type="recognition" id="oneOf1">
              <emma:interpretation id="interp1" emma:lang="" emma:confidence="0">
                <emma:literal>↳</emma:literal>
              </emma:interpretation>
            </emma:one-of>
          </emma:emma>
        </inkml:annotationXML>
        <inkml:trace contextRef="#ctx0" brushRef="#br0" timeOffset="-9404.56">150 12 17 0,'0'0'43'0,"0"0"4"16,0 0 0-16,0-23-3 0,0 23-14 16,0 0-9-16,0 0-6 0,0 0-4 15,0 0-1-15,0 0-1 0,0 0 0 16,0 0-1-16,0 0 0 0,0 0-1 15,0 0 0-15,0 0 0 0,0 0 1 16,0 0-1-16,0 0 0 0,0 0 0 16,0 0 0-16,0 0-1 0,0 0 0 15,0 0-2-15,0 0 1 0,0 0-1 16,0 0 1-16,0 0-1 0,0 0 0 16,0 0-1-16,0 0 0 0,-26 0-1 15,26 0-1-15,0 23 0 0,0-23 0 16,0 0 0-16,0 0 0 15,0 28 0-15,0-28 0 0,0 23-1 0,0-23 1 16,0 0 0-16,0 25 0 0,0-1 0 16,0 2 0-16,0-26 1 15,0 25-1-15,0 0 1 0,-25-25 0 16,25 23 0-16,0 2 0 0,0 1 1 16,0-26-1-16,0 24 0 0,0 1-1 15,0 0 1-15,-24 1-2 0,24-26 1 16,0 23 0-16,0 2-1 0,0-1 1 15,0 3 0-15,0-27 0 0,0 24 0 16,0 0 0-16,-25-24 0 0,25 24-1 16,0 1 1-16,0 1 0 15,0-1-1-15,0-25 1 0,0 24 0 16,0-24 1-16,0 25 0 16,0-25 0-16,-24 26 1 0,24-26 0 0,0 23 0 15,0-23 1-15,0 25-1 0,0-25 0 16,0 26 0-16,0-26-1 0,0 0 0 15,0 25 0-15,0-25-1 0,0 0 1 16,0 23-1-16,0-23 0 16,-25 0 0-16,25 0 0 0,0 25 0 15,0-25 0-15,0 0 0 16,0 0 0-16,0 0 1 0,0 0 0 16,0 0 1-16,0 0-1 0,0-25-1 15,0 25 0-15,0 0 0 0,0-23-1 16,0-2 0-1,25-1 0-15,-25 1-1 16,0 2 1-16,0-3 0 16,0 1 0-16,0 1 0 0,0-1 0 15,0-1 0-15,0 1 0 16,0-23 0-16,0 24 0 0,0-3 0 16,0 3 0-16,24-1 0 0,-24 2 0 15,0-3 0-15,0 1 0 16,0 0 0-16,0 1-1 0,25-2 1 15,-25 1 1-15,0 2-1 16,0-2 1 0,0 0-1-1,0 25 1-15,0-26-1 32,0 26-1-32,0-24 2 46,0 24-2-14,0 0 2-1,0 0 1-31,0 24 1 0,0-24 0 0,0 0 1 16,0 0-1-16,24 0 0 0,-24 26-1 15,0-26-1-15,0 0 0 0,0 25 1 16,25 0-1-1,-25-25 0-15,0 23-1 0,0 2 1 16,26-25-1-16,-26 26 0 0,0-2 0 0,0 1 0 16,25-25 0-16,-25 25 0 0,0 1 0 15,24-26 0-15,-24 23 0 16,0 2 0-16,25-1 0 0,-25-24 1 16,0 27-1-16,0-3 1 0,25-24-1 0,-25 24 1 15,0 0 0-15,24 1-1 16,-24-25 1-16,0 26-1 0,25-26 1 0,-25 25 0 15,0-1-1-15,24-24 1 0,-24 25-1 16,25-25 1-16,-25 26 0 16,0-26 0-16,26 23 0 0,-26-23 0 15,0 25-1-15,25-25 1 0,-25 26 0 16,24-26-1 0,-24 25 0-16,0-25 1 15,25 0-1-15,-25 23 1 16,24-23-1-16,-24 0 1 15,0-23 0-15,25 23-1 16,-25 0 2-16,0 0-1 0,0-25 0 16,25 25 0-16,-25-26 1 0,0 1 0 15,0 25-1-15,26-23 1 16,-26-3 0-16,0 1 0 0,23 1 1 0,-23-1-1 16,0-1 1-16,0 1-1 0,26 1 1 15,-26 0-2-15,0-27 0 0,0 27 0 16,0-1 0-16,0 2-1 15,0-3 1-15,0-24 0 0,0 26 1 0,0-2 0 16,25 1 0-16,-25 2 1 0,0-2 0 16,-25 25 1-16,25-25 0 0,0-1-1 15,0 2 1-15,0 24-1 0,0-25 0 16,0 25-1-16,0 0-1 0,0-23 0 16,0 23 0-16,0-28 0 15,-26 28-1 1,26-23 0-1,0 23-1 1,0 0-1 0,0 0-3-16,0 0-3 0,0 0-5 15,0 0-8-15,0 0-10 16,0 0-26-16,0 23-25 0,0-23-10 0,0 0-3 16,0 0 3-16,0 28 10 15,0-28 26-15</inkml:trace>
        <inkml:trace contextRef="#ctx0" brushRef="#br0" timeOffset="-8045.48">868 609 4 0,'0'0'44'0,"0"0"9"15,0 0 3-15,0 0-1 0,0-25-6 0,0 25-12 16,0 0-9-16,0 0-5 0,0 0-4 16,0 0-3-16,0 0-2 0,0 0-3 15,0 0-2-15,0 0-2 0,0 0 0 16,0 0-2-16,0 0 0 0,0 0 1 15,0 0 0-15,25 0 0 0,-25 0-1 16,0 0 0-16,24 0 0 0,-24 0-1 16,0 0-1-16,0 0 0 0,25 0-1 15,-25 0 0-15,25 0-1 0,-25 25 0 16,0-25 0-16,26 0 0 0,-26 0 2 16,0 0 1-16,0 0 0 0,24 0 2 15,-24 0 1-15,0 24 0 0,0-24 0 16,0 0-1-16,0 0 1 0,0 0-1 15,0 25-1-15,0-25 0 0,-24 0-1 16,24 26 0-16,0-26-1 0,0 23 0 16,-26-23-1-16,26 0 1 0,0 25 0 15,-25-25 0-15,0 26 1 0,25-26-1 16,-24 25 0-16,24-25 0 0,-25 0-1 16,25 23 0-16,-24-23 0 0,-1 25-1 15,0-25 0-15,25 26-1 16,-24-26 0-16,24 24 1 0,-26-24-1 15,26 25 0-15,-25-25 0 0,25 25 0 16,-25-25-1-16,25 26 0 16,0-3 0-1,25-23 1 1,0 0 1-16,-25 25-1 0,26-25 1 16,-26 0 1-16,24 0-1 0,1 0 0 15,-25 0 0-15,25 0 0 16,-1 0 0-16,1 0-1 0,-1 0 1 15,1 0-1-15,0 0 1 0,-25-25-1 16,26 25 1-16,-2 0-1 0,1 0 1 16,-1 0 0-1,1 0-1 1,-25-23 0 0,0 23 1-16,25 0-1 15,-25 0-1 16,0 0 0 1,0 0-2-32,0 0-3 0,0 0-3 0,0 0-5 0,0 0-7 0,0 0-9 0,0 0-20 15,0 0-26-15,0 0-10 16,-25 0-4-16,25 23 4 0,0-23 7 16,0 0 22-16</inkml:trace>
      </inkml:traceGroup>
      <inkml:traceGroup>
        <inkml:annotationXML>
          <emma:emma xmlns:emma="http://www.w3.org/2003/04/emma" version="1.0">
            <emma:interpretation id="{1823E4F7-60BE-43BA-AFB8-18A9CE37020E}" emma:medium="tactile" emma:mode="ink">
              <msink:context xmlns:msink="http://schemas.microsoft.com/ink/2010/main" type="line" rotatedBoundingBox="5803,13189 7836,13109 7849,13431 5816,13511"/>
            </emma:interpretation>
          </emma:emma>
        </inkml:annotationXML>
        <inkml:traceGroup>
          <inkml:annotationXML>
            <emma:emma xmlns:emma="http://www.w3.org/2003/04/emma" version="1.0">
              <emma:interpretation id="{79E41057-038B-43E7-AAF0-6D27382FE71F}" emma:medium="tactile" emma:mode="ink">
                <msink:context xmlns:msink="http://schemas.microsoft.com/ink/2010/main" type="inkWord" rotatedBoundingBox="5803,13189 7836,13109 7849,13431 5816,13511"/>
              </emma:interpretation>
              <emma:one-of disjunction-type="recognition" id="oneOf2">
                <emma:interpretation id="interp2" emma:lang="" emma:confidence="0">
                  <emma:literal>io</emma:literal>
                </emma:interpretation>
                <emma:interpretation id="interp3" emma:lang="" emma:confidence="0">
                  <emma:literal>so</emma:literal>
                </emma:interpretation>
                <emma:interpretation id="interp4" emma:lang="" emma:confidence="0">
                  <emma:literal>es</emma:literal>
                </emma:interpretation>
                <emma:interpretation id="interp5" emma:lang="" emma:confidence="0">
                  <emma:literal>*o</emma:literal>
                </emma:interpretation>
                <emma:interpretation id="interp6" emma:lang="" emma:confidence="0">
                  <emma:literal>*io</emma:literal>
                </emma:interpretation>
              </emma:one-of>
            </emma:emma>
          </inkml:annotationXML>
          <inkml:trace contextRef="#ctx0" brushRef="#br0" timeOffset="4420.65">2777 434 11 0,'0'0'49'0,"0"0"6"0,0 0 3 16,0 0-3-16,0 0-16 15,0 0-14-15,0 0-9 0,0 0-5 0,24 0-1 16,-24 0-1-16,0 0 0 0,0 0-1 16,25 0 1-16,-25 0-1 0,24 0-1 15,-24 0-1-15,25-24 1 0,-25 24-1 16,25 0-1-16,1 0 1 0,-26 0 0 16,23 0 0-16,3 0-1 0,-1 24 1 15,-1-24-2-15,1 0 0 0,-1 0 0 16,1 0-1-16,0-24 1 15,1 24-1-15,-3 0 0 0,28 0 1 0,-27 0 0 16,25 0-1-16,-24 0 1 16,0 0-1-16,24 0 0 0,-23 0 0 0,23 0-1 15,1 0-1-15,-26 0 0 0,27-25 0 16,-28 25-1-16,3 0 0 0,23 0 0 16,-24 0 0-16,24 0 0 0,-24 0 0 15,1 0 0-15,23 0 0 0,-25-23 0 16,1 23 0-16,0 0 0 0,24 0 1 15,-24 0-1-15,-1 0 0 0,2 0 0 16,-1 0 0-16,0 0 0 0,-1 0 1 16,1 0-1-1,0 0 0-15,-1 0 0 0,1-26 0 0,-1 26 0 16,2 0 0-16,-1 0 0 16,0 0 0-16,-1-25 0 15,1 25 0 1,0 0 0-16,-1 0 0 15,-24-25 0 1,26 25 0-16,-3 0 0 31,-23 0 1-31,0 0 0 16,0 0 0-16,0 0 0 16,-23 0-1-16,23 0 1 15,0 25 0-15,0-25 0 0,0 0 0 16,0 0 0-16,-26 0-1 15,26 0-1 17,0 0-2-17,0 0-2-15,0 0-2 0,0 0-2 16,0 0-3-16,0 0-3 0,0 0-2 16,0 0-2-16,0 0-2 0,0 0-2 15,0 0-2-15,0 0-1 0,0-25 1 16,0 25 4-16,0 0 5 0,0-24 7 15,0 24 8-15,0 0 7 0,0-26 5 16,0 26 4-16,0 0 3 0,0 0 0 16,0 0 0-16,0 0 0 0,0 0-1 15,0 0-2-15,0 0-1 0,0 0-1 0,0 0-1 16,0 26-1-16,0-26 0 16,0 24-2-16,0-24-1 0,0 25 0 15,0 0-1-15,0-25-2 0,0 26 1 16,0-3-2-16,0-23 0 0,0 25 0 15,0-25 1-15,26 24-1 0,-26-24 0 16,0 27 0-16,0-27 0 0,0 0-2 0,0 0 1 16,0 0 0-16,0 24 0 15,0-24 1-15,0-24-1 0,0 24 1 16,0 0-1-16,0 0-1 0,0-27 0 16,0 27-1-16,0-24-1 0,0 24 1 0,0-25-1 15,-26 2 1-15,26-3-1 16,0 1 0-1,0 25 1-15,0-25 0 0,-24 1 1 0,24 24 1 16,0-26 0-16,0 26 1 0,0-25 1 16,0 25 0-16,0 0 0 0,0 0 0 15,0 0-2-15,0-23 0 16,0 23-2-16,0 0 0 0,0 0 0 0,24 0 0 16,2 23-1-1,-26-23 1-15,23 0 0 16,-23 0 0-16,26 0 1 0,-1 0 0 15,0 25 0-15,-25-25 0 0,24 0-1 0,1 0 0 16,-1 0 0-16,1 26 0 16,1-26 0-16,-1 0 0 15,-25 24-1-15,24-24 0 0,1 0 1 16,0 0-1 0,-25 0 1-16,0 25-1 0,24-25 1 0,-24 0 0 15,0 0 1-15,0 0 1 0,0 0 1 16,0 0-1-16,0 0 1 0,0 25 0 15,0-25-1-15,0 0-1 0,0 26 0 16,0-26 0-16,-24 0 0 0,24 23 0 0,-25-23 0 16,25 0 0-16,-25 25 0 15,25-25 2-15,-24 0-1 0,-1 24 2 16,-1-24-1-16,26 0 0 0,-25 0-1 16,1 27-1-16,-1-27-1 0,1 0 0 15,-1 0-1-15,0 0-4 16,25 0-4-16,-26 0-8 0,26 0-12 15,0 0-21-15,0 0-34 16,0 0-15-16,-23 0-4 0,23 24 1 16,0-24 10-16,-26 24 19 0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0:30.5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E95F2F4-1320-4F4B-992E-451C461EA9AD}" emma:medium="tactile" emma:mode="ink">
          <msink:context xmlns:msink="http://schemas.microsoft.com/ink/2010/main" type="writingRegion" rotatedBoundingBox="4864,1068 19775,647 19821,2268 4909,2689"/>
        </emma:interpretation>
      </emma:emma>
    </inkml:annotationXML>
    <inkml:traceGroup>
      <inkml:annotationXML>
        <emma:emma xmlns:emma="http://www.w3.org/2003/04/emma" version="1.0">
          <emma:interpretation id="{54083ECA-EAD0-4977-B5A3-6A6ED222CDE8}" emma:medium="tactile" emma:mode="ink">
            <msink:context xmlns:msink="http://schemas.microsoft.com/ink/2010/main" type="paragraph" rotatedBoundingBox="4864,1068 19775,647 19821,2268 4909,26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F6DD2C-5E91-4E9F-A4A9-B32F895A4A75}" emma:medium="tactile" emma:mode="ink">
              <msink:context xmlns:msink="http://schemas.microsoft.com/ink/2010/main" type="line" rotatedBoundingBox="4864,1068 19775,647 19821,2268 4909,2689"/>
            </emma:interpretation>
          </emma:emma>
        </inkml:annotationXML>
        <inkml:traceGroup>
          <inkml:annotationXML>
            <emma:emma xmlns:emma="http://www.w3.org/2003/04/emma" version="1.0">
              <emma:interpretation id="{BDAC3B40-486A-475F-87A9-358B2FA3CB28}" emma:medium="tactile" emma:mode="ink">
                <msink:context xmlns:msink="http://schemas.microsoft.com/ink/2010/main" type="inkWord" rotatedBoundingBox="4869,1261 5483,1244 5502,1933 4888,1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 58 204 0,'0'-5'322'0,"3"0"13"16,-3 0-9-16,0 1-20 0,0 0-71 16,0 2-58-16,0-1-44 15,0 3-22-15,0-4-16 0,0 4-15 16,0-1-6-16,-3 1-7 0,3 0-3 0,0 0-3 16,0 0-4-16,0 0-1 0,0 0-2 15,0 0-3-15,0 0 0 16,0 0-5-16,0 0 1 0,0 0-3 0,0 0 0 15,-1 1-4-15,1-1 0 16,-2 4-7-16,2-4-5 0,-4 5-4 0,1-1-8 16,3 2-3-16,-3 0 0 0,-1 1-1 15,1 4 4 1,2-4 2-16,-1 4 4 0,2-1 1 16,-4 3 1-16,4 0 1 0,0 1-4 15,0 1-3-15,0 4 0 0,0-1 1 16,0 0 1-16,0 2 3 0,0 1 1 15,2-1 5-15,0 3 0 0,0-2-2 0,-1 2-2 16,2 0-2-16,1 0-3 16,-1-3-3-16,2 2-3 0,-1-3-3 15,0 1-3-15,2-1-2 0,1-1 0 16,0-1-3-16,1-1 1 0,0 2-1 16,2-3 1-16,-2 1-3 0,0-1 2 15,2-2 0-15,0 0-2 0,0-1 0 16,2-2 2-16,-2 1-1 0,0-4-2 15,2 1 0-15,-1-3 0 0,-1 1 1 16,3-4-1-16,-3 3 3 0,2-5 1 16,2 3 6-16,-2-1 0 0,0 1 3 15,0-3 0-15,0 0 0 0,-2 2-2 16,2-2-1-16,-2 0-5 0,1 0 1 0,-1-2 4 0,-1-3 7 16,3-3 2-16,0-2 4 0,-2-3 4 15,2-5 1-15,4 3-1 0,-2-8-5 16,-1 0-1-16,2-1 0 0,-1-1-2 15,0 0-1-15,0-1-1 0,0-2-3 16,-2-2 2-16,0 1-1 0,0 1 6 16,-2-3 0-16,0 0 3 0,0 3 0 15,-4 0-4-15,1 0-1 0,0 0-8 16,-4 2-5-16,2 0-5 0,-3 4-3 16,0 1-1-16,-2 0 1 0,3 7 0 15,-3-3 0-15,0 7-1 0,0 0 3 16,0 2 0-16,0 1-1 0,0 1-2 15,0 5-4-15,0-2-18 0,0 3-32 16,0 3-53-16,-3-2-79 0,1 2-225 16,-5 2-173-16,0-3-75 0,1 4-16 15,-2-1 26-15,0 0 66 0</inkml:trace>
        </inkml:traceGroup>
        <inkml:traceGroup>
          <inkml:annotationXML>
            <emma:emma xmlns:emma="http://www.w3.org/2003/04/emma" version="1.0">
              <emma:interpretation id="{61CEE915-70C0-4AE5-8839-5A3E33D2DD3B}" emma:medium="tactile" emma:mode="ink">
                <msink:context xmlns:msink="http://schemas.microsoft.com/ink/2010/main" type="inkWord" rotatedBoundingBox="5131,1632 6072,1605 6093,2354 5152,2381"/>
              </emma:interpretation>
              <emma:one-of disjunction-type="recognition" id="oneOf1">
                <emma:interpretation id="interp1" emma:lang="" emma:confidence="0">
                  <emma:literal>IMO</emma:literal>
                </emma:interpretation>
                <emma:interpretation id="interp2" emma:lang="" emma:confidence="0">
                  <emma:literal>IM o</emma:literal>
                </emma:interpretation>
                <emma:interpretation id="interp3" emma:lang="" emma:confidence="0">
                  <emma:literal>M o</emma:literal>
                </emma:interpretation>
                <emma:interpretation id="interp4" emma:lang="" emma:confidence="0">
                  <emma:literal>pro</emma:literal>
                </emma:interpretation>
                <emma:interpretation id="interp5" emma:lang="" emma:confidence="0">
                  <emma:literal>/M o</emma:literal>
                </emma:interpretation>
              </emma:one-of>
            </emma:emma>
          </inkml:annotationXML>
          <inkml:trace contextRef="#ctx0" brushRef="#br0" timeOffset="534.99">308 387 282 0,'0'0'408'0,"0"4"42"0,0-1 0 15,0 3-36-15,0-5-125 0,0 4-79 16,0 3-43-16,2-3-20 0,-2 3-15 16,0 2-12-16,0 3-16 0,0 3-7 15,0 2-7-15,-2 2-10 0,2 0-7 16,0 6-3-16,-2 2-4 0,0 3-3 16,-2 0-4-16,2 2-8 0,-2 2-8 15,1 2-5-15,0-2-8 0,2 4-11 16,-4-3-7-16,5 1-2 0,-4-2-4 15,4-2-3-15,-3-2-3 0,3-4 2 16,0 1-2-16,0-5-2 0,0-2-1 16,3-3-18-16,-3-5-27 0,0-5-44 15,0-3-58 1,0-2-159-16,0-3-192 0,0-11-92 16,2 0-30-16,0-4 12 0,0-3 42 15,1-2 154-15</inkml:trace>
          <inkml:trace contextRef="#ctx0" brushRef="#br0" timeOffset="1391.83">572 595 75 0,'0'1'384'0,"2"2"54"0,0-1 36 0,0 1-8 16,-2 2-112-16,0-3-116 0,2 5-68 16,-2-3-42-16,0 1-27 0,0 2-16 15,0 1-11-15,-2-1-5 0,2 0-1 16,0 4-1-16,-2 0 6 0,2-1 1 16,-4 3 1-16,4 0-3 0,-3 2-3 15,0-2-8-15,1 3-8 0,-3-2-12 16,4 2-12-16,-1-1-9 0,-2-2-7 15,1-3-4-15,3 1-2 0,-1-4-5 16,-1 2 0-16,2-7-1 0,0 0-1 16,2-2-1-16,-1-4 1 0,2-5 0 15,1-1 2-15,2-5-2 0,-2-1 0 16,2-2 2-16,-2-2-2 0,2 2 2 16,-3-2-1-16,4-1-1 0,-4 0 1 15,4 1-1-15,-2 2 1 0,-2 3-1 16,1 2 0-16,0 3 1 15,-2 0-1-15,-1 2 2 0,2 3-2 0,1 0 5 16,-4 2 3-16,3 3 4 0,0 0 4 16,-1 3 2-16,2 2 5 0,0 0-1 15,-1 0-2-15,2 3-4 0,-1-3-4 16,0 4-1-16,2-5-4 0,1 1-3 16,0-2 1-16,-1 1-4 0,1-4 1 15,2 0 1-15,1 0-1 0,-3-4-1 16,3-4 2-16,1 0 0 0,-3-2-2 15,2 1 0-15,-4-5 2 0,4 1-1 16,-4 2 5-16,0 1 7 0,-2-1 6 16,0 7 12-16,-2-1 7 0,0 2 5 15,-2 3 3-15,0 5 2 0,0 2-2 16,0 4-3-16,-2 1-2 0,0 7-4 16,-1 2-6-16,3 2-7 0,-1-1-6 15,-1 4-8-15,2-5-3 0,0 4-1 16,-2-4-1-16,2 0-3 0,0-4 0 15,2-2-3-15,-2-2 0 0,0-3-2 16,0-2-10-16,2-3-29 0,-1 1-51 16,-1-4-66-16,0-2-108 0,-1-4-227 15,-1-2-149-15,0 1-52 0,2 5 5 16,0 0 44-16,0 0 96 0</inkml:trace>
          <inkml:trace contextRef="#ctx0" brushRef="#br0" timeOffset="1924.96">993 714 242 0,'3'-6'446'0,"1"6"55"16,-2-2 40-16,-1 2-39 0,-1-2-153 15,0 2-107-15,0 0-63 0,0 0-39 16,0 2-25-16,0 0-12 0,0 4-5 16,-1-1-3-16,1 0-1 0,0 2 2 15,0 4-3-15,1 0-4 0,-1-1-7 16,3 2-9-16,1 1-9 0,-1 2-8 15,4-2-15-15,-1 3-8 0,0-4-6 16,4 1-3-16,0-1-5 0,0 2 0 16,0-6 0-16,2-1-2 0,-2-1-3 15,4-2-3-15,-4-4-3 0,2-3-1 16,-2-2 1-16,2 1-2 0,-2-9-1 0,0-1-2 0,-2 0-1 16,0-4 1-16,0-3-1 0,-5-2-1 15,2 2 2-15,-3-1-1 0,-2-1 1 16,0 2-1-16,-4 3-1 0,0-3 12 15,-2 6 8-15,-2 0 14 0,0 3 8 16,-2 1 10-16,0 6 2 0,0 0-7 16,-2 5-9-16,2 1-11 0,0 5-13 15,0 1-10-15,0 2-24 0,4 1-44 16,0 0-69-16,-1 3-99 0,4 0-246 16,-1 2-187-16,1-2-79 0,2 5-13 15,-1 0 38-15,2 3 86 0,0 1 239 16</inkml:trace>
        </inkml:traceGroup>
        <inkml:traceGroup>
          <inkml:annotationXML>
            <emma:emma xmlns:emma="http://www.w3.org/2003/04/emma" version="1.0">
              <emma:interpretation id="{5901E14F-5F0C-489F-B771-403D01C80E72}" emma:medium="tactile" emma:mode="ink">
                <msink:context xmlns:msink="http://schemas.microsoft.com/ink/2010/main" type="inkWord" rotatedBoundingBox="7637,1559 8062,1646 7996,1968 7571,188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12171.46">2730 467 205 0,'2'-2'337'0,"0"2"24"16,-1-2 0-16,-1 2-20 0,2 0-64 15,-1 0-74-15,1 0-47 0,-2 0-36 16,2 0-22-16,-1 0-16 0,-1 0-10 15,3-2-4-15,-1 1-6 0,0-4-4 16,-1 3 0-16,1 0-1 0,0 0 2 16,-1 0 1-16,1 0 2 0,-1 2 3 15,-1-2-1-15,1 0 5 0,1 2-4 16,-2-2 1-16,1 2-1 16,-1 0-2-16,2 0-1 0,-1 0 3 0,1 0-3 15,-2 0-2-15,3 0-1 0,-1 0-3 16,0 0-4-16,2 0-5 0,0-2-5 15,0 0-3-15,1 2-2 0,2-4-5 16,-1 2 1-16,2-1-3 0,3 2 4 16,-2-3 2-16,2 0 2 0,2 2 4 15,0-1 2-15,-1-1 1 0,1 3-2 16,0-3-4-16,1 1-3 0,-2 1-8 16,1 0-5-16,0 0-6 0,-2 1-5 15,1 1-7-15,0-3-5 0,-1 3-1 16,-1-2 1-16,-1 0 1 0,1 0 3 15,-3 2 2-15,3-2 4 0,-4 2 0 16,1 0-1-16,-1 0-3 0,-1 0 2 16,-2 0-2-16,2 0 2 0,-2 0 1 15,0 2 1-15,-1-2-1 0,0 0-1 16,-2 0 0-16,2 2 0 0,-1-2 1 16,-1 0 1-16,0 0 0 0,0 2 1 15,-1 0-2-15,-1-2-2 0,2 3-3 16,-2-3-4-16,0 1-7 0,1 1-9 15,-2 0-20-15,1 0-33 0,-1 1-48 16,0-2-58-16,-1 2-88 0,-1 1-210 16,1 0-166-16,-1 0-63 0,0-1-6 15,3 1 38-15,-1 3 73 0</inkml:trace>
          <inkml:trace contextRef="#ctx0" brushRef="#br0" timeOffset="-12170.46">2792 638 229 0,'-3'1'413'0,"3"2"55"0,0-1 6 16,0-1-28-16,0 2-112 0,0-1-97 16,0 0-67-16,2-2-37 0,-1 1-24 15,1 2-9-15,-1-3-4 0,1 2-1 16,0-2-2-16,1 0 1 0,-1 0 3 16,-1 0-2-16,2-2 1 0,1 2 4 15,-3 0 2-15,2-3 1 0,1 3 1 16,0 0 1-16,0-1-1 0,0 1 2 15,0 0-4-15,3-2-4 0,-1 2-8 16,4-2-10-16,-2 2-10 0,1 0-12 16,2 0-13-16,0 2-15 0,2-2-7 15,2 2-6-15,-2-1-4 0,3-1-6 16,0 3-2-16,1-1-2 0,-1-2 3 16,0 2 0-16,-1-2 1 0,0 2 3 15,0-2 3-15,-1 0 1 0,-3 0-3 16,-2 0 1-16,1-2-4 0,-4 0 1 15,2 2-3-15,-3-2-2 0,-2-1 2 16,-1 2-3-16,1-3 2 0,-3 1-3 16,0 0 3-16,0 0-3 0,-1 2 0 15,-1-2-1-15,2 2-1 0,0-1 0 16,0 2 0-16,0-3-1 0,0 3-1 16,0 0 0-16,0 3-1 0,0-3 1 15,0 0-2-15,0 0-3 0,0 2-1 16,0-2-4-16,0 0-3 0,0 0-7 15,0 1-11-15,0 2-10 0,-2-2-11 16,2 2-18-16,-3 0-25 0,2 2-35 16,-1 1-50-16,-1 0-77 0,-1 2-234 15,1-2-166-15,-2 2-66 0,2-2-10 16,2-2 32-16,-1 3 78 0</inkml:trace>
        </inkml:traceGroup>
        <inkml:traceGroup>
          <inkml:annotationXML>
            <emma:emma xmlns:emma="http://www.w3.org/2003/04/emma" version="1.0">
              <emma:interpretation id="{C2672D7F-A9C0-4768-8BC1-DDF57A4EED4A}" emma:medium="tactile" emma:mode="ink">
                <msink:context xmlns:msink="http://schemas.microsoft.com/ink/2010/main" type="inkWord" rotatedBoundingBox="8736,982 12039,889 12073,2083 8770,2176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12169.46">3936 331 74 0,'1'0'374'0,"1"-1"47"0,-1 1 28 15,1 0-14-15,1 0-125 0,-1 0-110 16,1 0-65-16,0 0-34 0,0-3-21 16,1 3-11-16,1 0-8 0,-2 0-3 15,0 0-4-15,0 0-4 0,0 0 1 16,1 0 0-16,-3 0 4 0,3 0 2 15,-3 0 7-15,0 0 4 0,0 0 4 16,1 0 3-16,0 0 1 0,-1 3 3 0,2-2 1 16,-1 2 2-16,1-2 4 15,0 5 1-15,-1-2 2 0,1 3-3 16,1 0-3-16,0 2-9 0,1 1-9 16,0 2-12-16,0 1-10 0,1-1-10 0,-2-1-7 0,-1 4-1 15,1-1 0-15,-3 2 2 0,2 1 4 16,-3-3 1-16,-1 3-2 0,-2-2-2 15,-1-1-5-15,1 3-7 16,-4-3-6-16,1-2-8 0,-2-2-4 0,0 0-5 16,-4-4-3-16,1 1-1 0,1-6-1 15,-2-1 2 1,-1-4 2-16,2 0 3 0,-2-4 2 16,3-2 2-16,0 0 1 0,2 0 4 15,0-3 1-15,2-1 3 0,3 0 1 16,-1 0 2-16,4-2 2 0,0 0-1 15,0-2-3-15,4 1 1 0,0-1-1 0,3-2-3 16,1 1 4-16,2-1 1 0,-1-1 0 16,3 2 0-16,1-4 1 15,2 1 1-15,-1 2-1 0,1-2 1 16,1 2-1-16,0-1 3 0,-1-1-5 16,0 3-2-16,0-1-1 0,-1 4-2 0,0-2-2 15,-1 4-1-15,-2-1 0 16,-2 3-1-16,1 2-1 0,-3 2 0 15,-1 4 0-15,-2 0-1 0,-1 2-5 16,-1 2-10-16,-1 2-18 0,-2 2-32 16,-1 1-45-16,1 2-71 0,-5-1-106 0,1 2-233 15,0 0-140-15,-1-1-58 16,-1 4 4-16,3 0 45 0,-1-1 99 16</inkml:trace>
          <inkml:trace contextRef="#ctx0" brushRef="#br0" timeOffset="-12168.46">4214 514 221 0,'0'-2'477'0,"0"2"64"16,0 0 39-16,0-3-20 0,0 3-158 0,0 0-132 0,2 0-81 15,-2 0-51-15,2 3-25 0,-2 1-14 16,1-1-8-16,-1 0-5 0,3 2-1 16,-3 2-2-16,2 3-3 0,1-2-2 15,-1 5-1-15,-1-3-5 0,-1 4 1 16,2 0 0-16,-2 3-3 0,0 1-6 15,0-3-10 1,0 5-11-16,2-5-8 0,-2-1-13 16,0 0-8-16,0-3-6 0,0-1-3 15,0-4-2-15,0-2 2 0,0-4 1 16,-2-2 0-16,2-6 0 0,-2-2 0 16,2-2-2-16,-1-6-1 0,-1-1-2 0,2-3-1 15,-1 0-1-15,1-1-2 16,1 1 3-16,-1-1-2 0,2 4 0 0,-1-2-1 15,1 4 2-15,1 4 0 0,1 1 0 0,-1-1 0 16,0 5 0-16,0 0 1 0,2 4 1 16,1 0 0-16,-1 2 0 0,-1 2 0 15,3 2 2-15,-1 2 0 0,1 0-1 16,-3 2 2-16,3 0-2 16,-2 1 0-16,-1 3 2 15,1-2 0-15,-3-2 4 0,0 4 4 16,-2-2 4-16,0-2 2 0,-4 2 0 15,1-4 2-15,0 0-2 0,-2-2-1 16,2-2-1-16,0-2-3 0,-1 1 0 16,1-4-2-16,2 0 0 0,2 0 1 15,-1 3 0-15,5-2 1 0,0 4-2 16,1 0 2-16,2 4-4 0,1 0-1 16,1 2-2-16,-1 2-3 0,1 2 0 15,-2 0 1-15,0 3 3 0,-1-1 4 16,-3 2 4-16,-3 0 7 0,2 2 6 15,-6-1 12-15,2-1 8 0,-5 0 9 16,0 0 1-16,-3-4 1 0,-2 0-5 16,1 1-7-16,-2-5-13 0,1-2-11 15,-2-4-12-15,2 0-18 0,1-3-26 16,2 2-44-16,3-1-69 0,-2 2-111 16,4-3-272-16,-2 3-210 0,5 0-93 15,0 0-18-15,0 0 33 0,0 0 92 16,0 0 266-16</inkml:trace>
          <inkml:trace contextRef="#ctx0" brushRef="#br0" timeOffset="-12167.46">4760 15 135 0,'3'-2'419'0,"-3"0"56"16,0 0 37-16,2 0-10 0,-2 1-136 16,0-2-115-16,0 0-68 0,-2 2-39 15,2 1-21-15,0-3-9 0,-1 2-5 16,-1 1-1-16,2-2 2 0,-2 2 0 0,-1 0 0 15,2 0-4-15,-1 2 0 0,-1-1 0 0,0 3 5 16,-1 2-1-16,1-1-2 0,-2 1-2 16,0 3-1-16,1-2-7 15,-3 4-6-15,2-1-5 0,0 4-3 16,-2-2-4-16,3 2-6 0,-3 2-2 16,1 2-6-16,1 3-8 0,0-1-10 0,0 1-9 15,2 4-10 1,0-1-12-16,-1 1-6 0,4 0-8 15,-2 2-3-15,2-2-4 0,1 2-3 16,0-1 2-16,3 1-2 0,-1-1 0 16,2-2 0-16,1 1 0 0,-1-5 1 15,3-2-1-15,0-2-10 0,0-1-21 16,-1-4-35-16,-2-2-44 0,3-1-57 16,-1 0-65-16,-3-3-92 0,-2-5-233 15,-2 0-140-15,3-5-49 0,-1 1 4 16,0 0 45-16,-1 0 88 0</inkml:trace>
          <inkml:trace contextRef="#ctx0" brushRef="#br0" timeOffset="-12166.46">4923 218 356 0,'3'5'554'0,"-1"6"60"0,1 1 39 15,-1 3-19-15,-1 1-230 0,-1 2-152 16,2 3-95-16,-2-2-57 0,0 0-38 16,0 1-37-16,1-1-43 0,0-4-60 15,-2-1-98-15,0-1-219 0,-1-3-150 16,1-2-70-16,-1 0-17 0,-1-2 29 16,1 1 83-16</inkml:trace>
          <inkml:trace contextRef="#ctx0" brushRef="#br0" timeOffset="-12165.46">5113-206 117 0,'4'4'462'0,"1"4"70"16,0-1 53-16,0 0 39 0,3 4-167 15,-1 0-140-15,2 6-86 0,-2-1-58 16,5 3-36-16,-1 1-27 0,2 0-22 16,0 4-8-16,-1 3-5 0,0-1-1 15,1 7 0-15,-3-3 2 0,-2 6 2 16,-2-1-4-16,-2 1 0 0,0 3-6 0,-4-1-9 0,-4 1-11 15,0-1-10-15,0 3-11 0,-3-2-10 16,-1-3-17-16,0 1-29 0,-2-3-45 0,2-4-64 16,0 1-84-16,-2-7-230 0,4-2-181 15,-4-3-76-15,0-5-12 16,2-3 33-16,2-1 71 0,-2-3 219 16</inkml:trace>
          <inkml:trace contextRef="#ctx0" brushRef="#br0" timeOffset="-12164.46">5649 319 184 0,'1'-6'414'16,"3"0"52"-16,-3 2 33 0,1 0-38 16,1 0-130-16,-2 2-95 0,0 1-60 15,2-2-28-15,1 3-16 0,-1-3-6 16,0 6-3-16,2-3-5 0,-2 3-2 15,2 0-6-15,0 1-5 0,1 2-9 16,-1 2-8-16,2 0-10 0,-1 5-5 16,-1 1-7-16,2 0-4 0,-1 2-4 15,-1-1-2-15,0 3-3 0,0 0-7 16,-3 0-2-16,-1 2-9 0,-1-2-4 16,-1 1-6-16,-3-1-5 0,-1-2-4 15,-1 1-3-15,0-4-5 0,-3-2-2 16,1-4-1-16,-3 0-4 0,-1-7-3 0,-1 0-2 0,-1-4 0 15,2-2-2 1,-1-4 1-16,0-2 0 0,3-2 1 16,2-1 1-16,5-1 1 0,-2-2 0 15,3 1 1-15,2 1 0 0,2 0 0 16,1-2 1-16,2 2-3 0,3-3 3 16,1 1-1-16,0 2 0 0,4-2 0 15,1-3 1-15,0 1 0 0,2-1 0 16,2 0 2-16,0-1-1 0,2-2 2 0,-1-1-2 0,3 0 1 15,-3 3 0-15,0 0-2 0,-2 4 0 16,-2-1-2-16,-3 3-5 16,-2 4-5-16,-1 0-8 0,-3 1-5 15,-1 1-8-15,-2 2-6 16,1 2-11-16,-4 0-19 0,0 2-29 16,-2 4-45-16,-1 0-78 0,-1 1-210 15,-2 5-155-15,3-1-70 0,-2 2-11 16,3 2 27-16,-1 1 71 0</inkml:trace>
          <inkml:trace contextRef="#ctx0" brushRef="#br0" timeOffset="-12163.46">5988 514 245 0,'-2'5'470'0,"-1"-2"54"16,1 2 33-16,-1 2-29 0,1-1-170 16,2 2-127-16,-1 1-75 0,-1 0-44 15,2 1-27-15,0 3-20 0,2-1-16 16,-1 2-6-16,-1-2-3 0,0 3-3 15,0-4 2-15,2 2-1 0,-2-1 0 16,0-2 0-16,0 0 6 0,0-4-2 16,0 1-1-16,-2-6-2 0,2-1-1 15,0-3-8-15,-3-4-4 0,3-1-9 16,-3-3-2-16,1-6-5 0,2 1-3 16,-1-2-5-16,-1-5 0 0,2 3-2 15,-1-1 0-15,1 0-2 0,1 1 2 16,-1 2 5-16,2 1 2 0,-1 3 0 15,1-1 6-15,1 3 2 0,2 0 0 16,-2 2 3-16,2 2-3 0,2 2-1 16,-2 2 0-16,3 0-2 0,-1 1-3 15,-1 3-2-15,4 3 0 0,-2-2-2 16,-2 3-2-16,2-1-3 0,-1 3 2 16,-2-2-2-16,0 2 0 0,-2 0 0 15,-1 0 1-15,-1 0-1 0,-2 0 0 16,-1-1 1-16,-1-2 0 0,-2 1 0 15,0-1-1-15,1-2 0 0,-4-1 3 16,2 0 0-16,0 0 3 0,-1-1 5 16,2-2 7-16,2 1 1 0,-2 0 5 15,4 2-1-15,1-2 4 0,1 1-6 16,2 1-3-16,2 1-2 0,2 1-1 16,-1 0 0-16,2 3-2 0,1 0-1 15,1 4 2-15,1-1-2 0,0-1-2 16,-1 3-6-16,-1 0-3 0,0 1 3 0,-1-1 2 0,-3 0 7 15,2 1 4-15,-6-1 8 0,1 0 1 16,-4 0 1-16,1-2-2 16,-4 2-5-16,0-2-1 0,-3-1 1 15,-1-2 4-15,-1 1-1 0,-1-2 4 16,0-1 1-16,0-1-2 0,1-1-3 0,1 2-7 16,3 1-6-16,-1-3-16 0,1 2-24 15,1-1-34-15,2 2-50 0,0 0-71 16,-1 0-126-16,1-1-238 0,2-2-126 0,1-1-48 15,0 0 9-15,0 0 49 0,0 0 116 16</inkml:trace>
          <inkml:trace contextRef="#ctx0" brushRef="#br0" timeOffset="-12162.46">6575-202 143 0,'-2'0'443'16,"2"0"68"-16,-3 2 45 0,2 0 3 15,-1-2-133-15,-1 4-123 0,0-4-76 16,-1 5-50-16,1-2-36 0,-1 1-19 16,1 2-18-16,-2 4-11 0,0-3-4 15,0 4 0-15,1 0 5 0,-1 3 2 16,-2 3 5-16,3 1 5 0,-3 2 3 16,2 2 1-16,0 5-4 0,2-1-6 15,-4 4-9-15,4 1-14 0,0 4-13 16,1 3-10-16,0-2-9 0,2 5-6 15,2-2-5-15,0 1-3 0,3 1-5 16,-1-3-6-16,4 1-4 0,-1-5-6 16,2-2-2-16,0-1-5 0,1-5-10 15,1 1-23-15,0-7-28 0,-2 1-41 16,-1-3-54-16,0-3-60 0,0-1-77 16,-3-5-193-16,-2-5-181 0,-3-4-71 15,0 0-6-15,4-3 31 0,-4-4 67 16,0-1 204-16</inkml:trace>
          <inkml:trace contextRef="#ctx0" brushRef="#br0" timeOffset="-12161.46">6715 184 243 0,'3'-4'440'0,"0"0"56"0,1-3 30 16,-1 3-33-16,2 2-137 0,2 0-102 15,-1 0-61-15,2 0-39 0,0 1-22 16,0 1-15-16,1 0-7 0,2 0-5 15,2 1-9-15,-1 1-3 0,-3 2-7 16,3 4-7-16,-2 1-7 16,-2-2-4-16,-2 5-4 0,-1-1 0 15,-2 1-2-15,-1 0-2 0,-4 0-1 0,-1 0-1 16,0 1-9-16,-4-3-8 0,1 1-8 16,-2-4-8-16,-1 1-8 0,0 1-7 15,-1-6-3-15,0 5 2 0,1-4 0 16,0 3 1-16,1-4 2 15,5 4 0-15,-2-1-2 0,3-2-3 0,1 4-1 16,1-2-4-16,1 0 0 0,4 2-1 16,-2-1 1-16,1-2 0 15,4 1 0-15,-1 1 1 0,1-3-1 16,1 0 0-16,1-1-4 0,0 0-14 16,2-2-28-16,-1-1-49 0,2 0-68 15,-2 0-105-15,-1-1-244 0,-2-3-151 16,-1 0-61-16,-1 2 2 0,-1-5 43 15,2 3 93-15</inkml:trace>
          <inkml:trace contextRef="#ctx0" brushRef="#br0" timeOffset="-12160.46">7004-350 358 0,'0'2'451'16,"2"0"47"-16,-1 3 28 0,1-2-99 0,-1 1-125 15,3 3-81-15,-1 1-55 16,0 2-31-16,2 2-23 0,1 2-2 0,1 1 3 16,-1 5 2-16,4 0 7 0,-1 4 7 15,0 0 9-15,1 5-4 0,1 1-7 16,2 2-11-16,-2-2-6 0,0 3-12 0,0 2-11 0,-1 1-6 15,-1 1-4-15,0-1-2 0,-4 3-3 16,0-1 1 0,-2 1-6-16,-3-1-8 0,0 3-8 15,-2-2-13-15,-2-1-15 0,-1-2-15 16,-1 1-16-16,-2 2-13 0,0-4-11 0,-2 1-10 16,-1-2 1-16,2 1 2 0,-3-7 7 15,2 0 4-15,-1-1 8 0,1-5-5 16,0-2-13-16,2-1-21 0,3-3-36 15,0-2-39-15,0-4-61 0,2-2-79 0,-2-1-200 0,-1-4-157 16,-1-3-65-16,2 0-7 0,0 0 36 16,2-3 78-16</inkml:trace>
        </inkml:traceGroup>
        <inkml:traceGroup>
          <inkml:annotationXML>
            <emma:emma xmlns:emma="http://www.w3.org/2003/04/emma" version="1.0">
              <emma:interpretation id="{CD46E3C5-0EA3-4EB4-BEA4-3F144D3965F1}" emma:medium="tactile" emma:mode="ink">
                <msink:context xmlns:msink="http://schemas.microsoft.com/ink/2010/main" type="inkWord" rotatedBoundingBox="12518,852 12670,847 12716,2469 12564,2473"/>
              </emma:interpretation>
              <emma:one-of disjunction-type="recognition" id="oneOf4">
                <emma:interpretation id="interp8" emma:lang="" emma:confidence="0">
                  <emma:literal>l</emma:literal>
                </emma:interpretation>
                <emma:interpretation id="interp9" emma:lang="" emma:confidence="0">
                  <emma:literal>I</emma:literal>
                </emma:interpretation>
                <emma:interpretation id="interp10" emma:lang="" emma:confidence="0">
                  <emma:literal>|</emma:literal>
                </emma:interpretation>
                <emma:interpretation id="interp11" emma:lang="" emma:confidence="0">
                  <emma:literal>{</emma:literal>
                </emma:interpretation>
                <emma:interpretation id="interp12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-12138.46">7791-389 11 0,'0'0'158'0,"0"-1"1"0,0 1-6 16,2 0-13-16,-2-3-10 15,0 3-16-15,0 0-12 0,0 0-6 16,0 0-8 0,0-3 5-16,0 3 4 0,2 0 5 0,-2 0 9 15,0 0 9-15,0 0 4 0,0 0-7 16,0 0-9-16,0 0-12 16,0 0-14-16,0 0-14 0,0 0-10 15,0 0-10-15,0 0-5 0,0 0-3 16,0 0-2-16,0 0-4 0,0 0-1 15,0 0 1-15,0 0 8 0,0 3 0 16,0-3 0-16,-2 0 0 0,2 0-6 16,0 0-2-16,0 0-7 0,-2 0-4 15,2 0-3-15,0 0-1 0,-1 0 1 16,-1 0 1-16,2 0 0 0,-1 0 3 16,1 0 1-16,-2 0 2 0,0 0-1 15,1 0 1-15,0 0 0 0,0 0-3 16,-1 0-1-16,0 3-2 0,1-3-5 15,-1 4-1-15,-1-4-2 0,1 4-1 16,-1-3-5-16,1 5 1 0,-1-3 0 16,2 1 3-16,-1 1-1 0,-1 1 2 15,1-1 4-15,1 2 1 0,-3 0 0 16,1 1-1-16,1 0-4 0,-1 1 1 16,0-1-3-16,1 0-2 0,1 0 0 15,-1-2 0-15,1 2 2 0,-1-1 0 16,0 0 2-16,2 0 2 0,-2 1 1 15,2-2 4-15,-1 2 1 0,-1-3 0 16,0 4-1-16,2 2 0 0,-1-6-1 16,-1 3-1-16,0 2-1 0,2-3 1 15,0 1 1-15,-1-1 2 0,1 2 2 16,0-3 2-16,0 2-1 0,0 1 4 16,0-4-2-16,1 3 0 0,-1 0-3 15,2 1 0-15,-2-1-2 0,2 0 4 0,-1-1 0 16,1 4 3-16,0-4 2 15,-1 4 3-15,1-3 5 0,-2 5 2 16,0-4 0-16,4 4-5 0,-4-1-2 16,1 2-4-16,-1-2-1 0,0 3-3 15,0-1-1-15,0 1 2 0,0 0 2 16,0-1-1-16,0 1 1 0,-1 0-4 16,1 0-1-16,0 1-2 0,-2 1-3 15,0-3-2-15,2 0-3 0,-2 2 0 16,1-2 1-16,-3-2-2 0,1 1-1 15,1 1 2-15,-1-3-3 0,0-3-1 16,0 2-3-16,0-3-1 0,-1-1-2 16,-1 1-2-16,2-6 0 0,-2 2 0 15,1-3 0-15,0-3 0 0,0-1 0 16,1 0-2-16,0-2 1 0,1-1 0 16,-1 0-1-16,3-1 2 0,0-2 0 15,0 4 0-15,3-2 0 0,-1 4 0 0,1-2 0 16,0 3 0-16,0 2 0 15,2 1 1-15,-2 4 3 0,0-3 1 16,3 4 2-16,-2 0 2 0,1 2 2 0,-2 0 2 16,0 2 1-16,0 1 2 0,0-2 2 15,1 2 4-15,-1 2 3 16,-1-2 5-16,-1 3 4 0,1-3 3 16,0 2 5-16,0 1 1 0,-1 1 1 15,1 0-3-15,-1 0-3 0,1 0-6 16,-2 2-6-16,2 0-9 0,-2 1-7 15,1-3-5-15,-1 4-5 0,0-1-2 0,0-2-1 0,0 4-1 16,0-1-2-16,0 0-3 0,0 4-2 16,-1 1-3-16,-1-1 5 0,2 3 9 15,-2-1 9-15,1 0 8 0,-1 3 10 0,1-3 11 16,-1 2 1-16,0 1-2 0,2-3-1 0,-2 2 2 16,2-1 1-16,-1-1 5 0,1 0-1 15,-2-2 0-15,2 1 4 0,0 2-3 16,0-3-5-16,0-2-5 0,2 0-5 15,-1-2-5-15,1 1-10 0,-2-5-3 16,4-2-5 0,-4 0-3-16,1-2-3 0,2-3-1 15,-1-1-1-15,-2-2-2 0,3 0-2 0,0 0-42 16,-1-4-37 0,-2 2-68-16,2-2-100 0,-2-2-195 15,0 2-268-15,-2 0-118 0,-1-4-30 16,3 4 30-16,-5 0 78 0,0 0 187 15</inkml:trace>
        </inkml:traceGroup>
        <inkml:traceGroup>
          <inkml:annotationXML>
            <emma:emma xmlns:emma="http://www.w3.org/2003/04/emma" version="1.0">
              <emma:interpretation id="{9FD0F676-D81E-42CB-9BEC-6A4D73377529}" emma:medium="tactile" emma:mode="ink">
                <msink:context xmlns:msink="http://schemas.microsoft.com/ink/2010/main" type="inkWord" rotatedBoundingBox="12998,1012 16964,628 17089,1918 13123,2302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-12155.46">9353-350 68 0,'0'0'295'0,"0"0"38"16,0 0-4-16,0 0-26 0,-1 0-68 16,-1 0-63-16,2 0-39 0,0 2-20 15,0-2-9-15,0 0-5 0,0 0-2 16,0 0-5-16,-1 0-2 0,1 0-6 0,0 0-4 16,0 0-7-16,0 2-6 15,-2-2-7-15,0 1-5 0,0-1-6 16,1 0-5-16,-1 4-8 0,0-4-3 15,-1 1-2-15,0 1 1 0,0 0-2 16,-1 3 3-16,0-1 2 0,0 1 1 16,0 1 2-16,-3 2-3 0,2 1-2 15,0 1-4-15,1 2 1 0,-2 1 3 16,1 1 6-16,-1 1 4 0,-1 2 6 16,3 1 7-16,-3 0-1 0,1 5-3 15,-1-3-3-15,2 2-3 0,0 1-9 16,2 1-2-16,-4 0-4 0,4 3-3 15,0 1-2-15,0 3 1 0,-1-1 0 16,3 4-2-16,-1 1-1 0,2 0-1 16,0 3-2-16,0-2-2 0,2 2-6 15,-1 1 0-15,3-1-4 0,-3 2-2 16,2-2-4-16,1 1-3 0,-1-3-7 16,2-2-6-16,-2-1-8 0,2-2-4 15,0-1 0-15,2-4 5 0,-3-2 6 0,1-3 8 16,2-1 7-16,-2-4 6 0,-2-2 4 15,0-1-2-15,0-3-2 0,-1-2 4 16,-1-4 6-16,1 2 3 0,-2-4 0 16,0 0 3-16,0-2-2 0,0 0-6 15,-2-2-7-15,2 0-7 0,-1-2-2 0,-1 2-6 16,2-2-11-16,-1 1-17 16,-1 2-25-16,0-2-37 0,1 2-56 0,-1 1-86 15,1-2-217-15,-3-2-125 0,1 0-51 16,2 0-5-16,1 4 38 15,-4-3 81-15</inkml:trace>
          <inkml:trace contextRef="#ctx0" brushRef="#br0" timeOffset="-12153.46">9669-7 323 0,'0'-2'390'0,"2"0"22"0,0 1-8 16,-2 1-50-16,1 0-98 0,-1 0-72 16,3 0-42-16,-3 0-24 0,2 1-12 15,-1 1-10-15,-1 0-6 0,1 0-2 16,1 2 7-16,-1-3 10 0,-1 6 7 16,2-3 9-16,-2 6 3 0,2 0-3 15,-2 3-8-15,1 1-13 0,-1 0-13 16,0 4-10-16,0 0-11 0,-1 1-6 15,-1 0-4-15,0 0-5 0,-1 3-4 16,-1-1-6-16,0-1-5 0,-1 0-5 16,-2-1-6-16,-1-1-4 0,0 0-5 15,0-2-4-15,-2 0-5 0,0-3-1 16,0-2-4-16,-2 0 2 0,0-3-3 16,-1-4-1-16,1-4 0 0,0 0-3 15,-1-4-3-15,-2-2-3 0,5-3 0 16,0 0-4-16,1-4 0 0,0-1-3 15,5 0-3-15,0 0-4 0,4 0-3 16,0 1 1-16,4 2-1 0,-1 1 5 16,3-1 7-16,1 4 3 0,2 0 5 15,-1 3 4-15,1 0 1 0,2 4 1 16,1 4 2-16,-1 0 1 0,0 6-1 16,0 0 4-16,-2 2 0 0,3 1 0 15,-3 2 2-15,1 2 0 0,-4-1 3 16,1 3 2-16,-2-3 3 0,0-2 1 15,-2 0 2-15,1-2-3 0,-3-2-2 16,1 1-3-16,-1-5-5 0,-1-1-5 0,2 0-10 16,0 1-21-16,-2-2-25 0,0 2-37 15,0 0-55-15,0-2-88 0,0 2-223 16,-2-2-141-16,0 3-60 0,1-3-9 16,-1 2 30-16,1-2 81 0</inkml:trace>
          <inkml:trace contextRef="#ctx0" brushRef="#br0" timeOffset="-12154.46">9965-96 60 0,'-2'2'385'0,"1"0"62"0,-3 1 39 15,2 0-9-15,1 1-98 0,-4 1-105 16,2 2-70-16,-2-1-47 0,1 2-22 16,0 0-14-16,0 0-12 0,0 5-8 15,-1-4-6-15,0 4-6 0,0-1-6 16,0 2-6-16,1 1-5 0,0 0-4 15,0 2-2-15,1 3-4 0,-2 0 0 16,4 0-6-16,-3 5-5 0,4-1-6 16,0 1-4-16,0 1-1 0,2 0-5 15,0 1-1-15,2-1-5 0,1 1-5 16,0-2-6-16,1 2-8 0,0-5-2 16,2-1-4-16,0-1-4 0,0-4-19 15,0 0-35-15,-1-3-52 0,-1-5-75 16,-4-2-194-16,3-5-198 0,-3-1-91 15,1-3-26-15,0-5 24 0,-1 2 56 16,0-5 186-16</inkml:trace>
          <inkml:trace contextRef="#ctx0" brushRef="#br0" timeOffset="-12152.46">10144 121 70 0,'3'7'439'0,"1"4"63"16,-1-1 37-16,2 4 24 0,-2 0-156 0,2 3-156 15,-2 1-97-15,0-2-61 0,0 2-37 16,1-2-22-16,-2 1-21 0,-1-1-26 16,-1-4-57-16,0 0-147 0,-2-4-178 15,-3 0-94-15,1-2-45 0,2-3-9 16,2-3 35-16</inkml:trace>
          <inkml:trace contextRef="#ctx0" brushRef="#br0" timeOffset="-12151.46">10393-200 237 0,'8'11'478'16,"3"2"50"-16,-2 4 29 0,3 1-14 15,-1 4-204-15,0 1-132 0,-1 2-77 16,3 0-39-16,0 2-12 0,-1 1-7 16,-1 0-2-16,-2 3 3 0,0-1-4 15,-2 3-8-15,-3-1-13 0,0 3-15 16,-4 0-14-16,-4-1-27 0,1-1-43 15,-2-2-71-15,-3-4-209 0,-1-3-166 16,2-3-85-16,-3-3-26 0,0-4 10 16,2-2 54-16</inkml:trace>
          <inkml:trace contextRef="#ctx0" brushRef="#br0" timeOffset="-12150.46">10791 457 42 0,'0'4'327'0,"0"-2"49"15,0 2 16-15,0-1-16 0,-2-2-76 16,2 2-76-16,0 1-57 0,0-1-31 15,0 0-18-15,-1-2-8 0,1 3-10 16,-2-1-8-16,2-1-7 0,0 0-7 16,-1 0-3-16,1-2-4 0,-2 0-3 15,0 1-6-15,2-1-7 0,-1 3-8 16,-1-3-9-16,2 0-11 0,0-3-9 16,-1 2-7-16,1 1-6 0,-2-2-1 15,0 0-2-15,2-3 0 0,0 1-2 16,-1 0 0-16,1-2 0 0,0 1-2 15,-2-4 1-15,0 1 0 0,2-2 1 16,0-2-2-16,-1-2 2 0,1 0 0 16,0-3-2-16,0-1 0 0,1-1 0 0,-1 1 1 0,2-2-3 0,0 1 3 15,-1-2-1-15,1-2 2 0,0 3-1 16,-1 0-1-16,1-1 1 0,-1 1-1 16,3 2 0-16,-3-3 2 0,2 6 0 15,-1-3 0-15,1 5 2 0,-1-1 0 16,3 0-1-16,-1 1 1 0,2 3-1 15,-1 0 0 1,1 0-1-16,-1 2 0 0,3 1 1 16,-1 4-1-16,-1-1 0 0,0 3-2 15,2 1-1-15,-2 1 0 0,0 1 1 16,1 0-2-16,-1 0 0 16,1 2 3-16,-2 3 2 0,1-4 2 15,-4 3 2-15,3 2 5 0,-2-2 8 16,-1 2 4-16,-2 0 6 0,0 3 8 15,-2-3 5-15,-1 0 3 0,2 0-2 16,-4 0-1-16,1-1-5 0,-1 1-7 16,-1-3-7-16,-1 2-5 0,-1-4-5 15,2 0-5-15,-1-2-3 0,-1-1-1 16,3 0-2-16,0-1-1 0,2-2 0 16,-1 2 0-16,3-3 0 0,1 1 0 15,1 3 0-15,3 0 2 0,2 0 3 16,0 5 0-16,2-2-1 0,0 4 1 15,1 1-3-15,3 2-2 0,-3 0-2 16,2 2 0-16,-2 3-3 0,-1-1 1 16,-1 0 7-16,-1 0 8 0,-3 0 9 15,-3 3 6-15,0-1 6 0,-3 0 2 16,-2-2-1-16,-3 3-5 0,-1-3-6 16,-3-3-5-16,0 2-5 0,0-4-4 15,-5-2-4-15,3-1-2 0,0-4-9 16,-2-4-15-16,2 0-17 0,1-4-23 15,3 0-27-15,2 0-42 0,-1 2-61 0,5-3-171 16,0 3-154-16,1 3-68 16,3 1-21-16,0 0 18 0,3 4 54 15</inkml:trace>
          <inkml:trace contextRef="#ctx0" brushRef="#br0" timeOffset="-12149.46">11122-9 241 0,'-8'12'430'0,"2"0"41"0,-3 2 27 16,5 1-44-16,-4 0-153 0,1 3-97 0,2 3-53 16,1 2-32-16,0-1-13 0,0 2-12 15,0 3-6-15,2-1-4 0,0 0-3 16,1 3-5-16,1 1-9 0,1-4-11 0,1 2-13 16,0 1-16-16,2-2-9 15,1-3-8-15,1 0-14 0,2-3-20 16,0 1-30-1,0-4-50-15,-2-2-79 0,2-4-188 0,0-2-136 16,-1-1-59-16,0-4-10 0,1 0 25 16,0-5 70-16</inkml:trace>
          <inkml:trace contextRef="#ctx0" brushRef="#br0" timeOffset="-12148.46">11230 128 394 0,'-4'-1'500'16,"1"1"42"-16,-2 0 24 0,4 0-85 0,-2 0-194 15,3 0-123-15,-2 0-67 0,4 0-40 16,-1 0-23-16,2-2-13 0,1 2-3 16,0 0 0-16,5 0 2 0,-3 0 2 0,-1 2 1 15,4-1 2-15,0 4 1 16,-1 1 1-16,-1 0 3 0,1 0 0 15,-2 2 4-15,0-2 1 0,-2 3-1 16,0-2 0-16,-3 2-3 0,-1 0-3 0,0 0-2 0,-3 1-7 16,-2-2-7-16,0 2 0 15,-2-2-6-15,-2 1 1 0,-1-1 0 0,-1 2 1 16,1-2 4-16,1-1 1 0,0 2 4 16,1 1 1-16,1 1 2 0,4-4 3 15,1 4 0-15,2-1 1 0,4 0 2 16,0-2-2-1,3 0 1-15,3 0-5 0,-2 0-2 16,4-1-5-16,2-2-5 0,1 1-9 16,-2-2-30-16,2 0-46 0,-4-1-82 15,-1-3-217-15,-2 0-168 0,0-3-81 16,-4-1-25-16,-1 0 26 0,-3 0 63 16</inkml:trace>
          <inkml:trace contextRef="#ctx0" brushRef="#br0" timeOffset="-12147.46">11475-106 203 0,'8'12'457'0,"0"0"55"0,0 4 36 0,2 0-14 15,-1 5-181-15,0-3-125 0,2 4-71 16,-1 0-35-16,1 3-16 0,-1 3-1 15,-2 1 9-15,1 1 8 0,-3 1-2 16,-1 5-8-16,-4-2-13 0,3 2-22 0,-6 1-21 16,0-2-32-16,-2 1-46 0,-3 0-67 31,1-5-116-31,-1 0-249 0,-5-7-142 16,3-2-64-16,-3-1-9 0,3-5 36 15,-1-2 99-15</inkml:trace>
          <inkml:trace contextRef="#ctx0" brushRef="#br0" timeOffset="-12146.46">11960 226 111 0,'2'-3'416'0,"-1"3"63"0,1 0 40 15,-2 0-7-15,1 0-129 16,-1 0-121-16,0 0-84 0,1 0-55 0,-1 0-33 0,0 0-20 15,3 0-8-15,-3 0 2 0,4-1 6 16,-3 1 13-16,2 0 5 0,1-2 5 16,0 2 0-16,1-2-4 0,0 2-9 15,2 0-4-15,1 2-8 16,0 0-9-16,0-2-4 0,4 1-8 16,1 2-7-16,0-3-7 0,-1 2-6 0,2 0-6 0,-1 1-9 15,1-3-4-15,-2 1-10 0,-2 1-20 16,0-2-29-16,-1 3-41 0,-2-2-48 15,-2 1-65-15,-4 0-121 0,-1-2-171 16,-1 2-100-16,-4-2-25 0,0 2 12 16,-2 1 44-16,1-1 114 0</inkml:trace>
          <inkml:trace contextRef="#ctx0" brushRef="#br0" timeOffset="-12159.46">8196 363 198 0,'-2'0'411'0,"0"0"53"0,-1 0 28 16,2 0-30-16,1 0-118 0,-2 0-90 15,0 0-56-15,1 0-32 16,-1 0-23-16,2 0-18 0,0 0-15 16,-1 0-12-16,1 0-12 0,0 0-4 0,1 0 0 15,-1-1 4-15,3 1 8 16,-1 0 8-16,1-3 3 0,0 3 3 15,2-1 0-15,0 1 1 0,3 0 4 16,0 0 2-16,0 0-3 0,3 0-4 16,1 0-9-16,5 0-10 15,-3-2-16-15,4 2-8 0,3-2-3 16,1 0-4-16,2-1-4 16,4-1-6-16,0 3-5 0,1-2-17 15,-1 0-11-15,1 3-6 0,0-3-3 16,-2 3-1-16,-1 3-2 0,-2-3-11 15,-4 2-30-15,-1-1-42 0,-3 2-46 16,-4 1-56-16,1 0-69 0,-5-2-78 16,-5 0-202-16,-3-2-161 0,0 3-60 0,-5 0 0 15,-1 1 41-15,0-2 75 16,-6 2 223-16</inkml:trace>
          <inkml:trace contextRef="#ctx0" brushRef="#br0" timeOffset="-12158.46">8303 589 3 0,'2'-3'336'0,"0"2"69"15,-2-1 26-15,0 0-4 0,0 2-40 16,1 0-93-16,-1 0-78 0,0 0-51 15,0 2-32-15,0-2-22 0,0 0-14 16,0 2-5-16,0-1-5 0,0 2-4 16,0 1 0-1,0 0-1-15,2 2-3 0,-2 0-1 16,1 2-5-16,1 2-6 16,0 2-8-16,-1 2-10 0,1 3-9 0,-1-1-5 15,1 5-6-15,1-1 0 0,1 2 5 16,-3 0 4-16,1 3 5 0,1-2 0 15,-1-1-7-15,-1-2-4 0,2-2-8 16,-3 3-8-16,3-6-5 0,-3-1-4 16,1-1-5-16,1-3 0 0,-2 0-1 15,1-6 0-15,-1 0 1 0,0-4-1 16,2-3 0-16,-2 0-1 0,2-5 0 16,-1-2-2-16,-1-3-5 0,0-1-5 0,2-2-3 15,0-4-6-15,-2 2-6 0,1-3 7 16,-1 0 4-16,3 0 8 0,1 1 8 15,-3-2 8-15,2 5 8 0,-1-1 0 16,1 2-1-16,2-1-1 0,-2 3-4 16,1 2 0-16,-1-1-3 0,2 2-3 15,-2 3-1-15,1-2-2 0,1 3 0 16,-2-1 0-16,2 2 0 0,-1 0-1 16,1 2 0-16,0-3 1 0,2 4 2 15,-3 1-3-15,1 0 0 0,2-2 1 16,-2 4 0-16,3-2-1 0,0 0-1 15,2 2-3-15,0-3 2 0,-1 3-4 16,2 0 0-16,-2 3-4 0,4-3-1 16,0 2-2-16,2 0 3 0,-4-2 4 15,4 1 6-15,-1 2 6 0,-1 1 5 16,-1-4 6-16,0 2-1 0,-3-2-3 16,3 0 0-16,-3 0-3 0,-2 0 0 15,0-2-4-15,-1 2-1 0,-1 0-1 16,-2-2-4-16,0 2-8 0,-1 0-19 15,0 0-30-15,-2 0-43 0,-2 2-66 16,-1-2-148-16,-2 2-216 0,-1-2-96 16,-3 4-36-16,2 0 11 0,1 0 48 15,0 2 141-15</inkml:trace>
          <inkml:trace contextRef="#ctx0" brushRef="#br0" timeOffset="-12156.46">8391-206 95 0,'2'2'288'0,"-1"0"33"15,-1-2 0-15,0 2-14 0,0 0-53 16,1 0-53-16,0 0-46 0,-1-2-29 15,0 3-19-15,0-3-12 0,2 2-4 16,-2 0 1-16,2-1 2 0,-1 1 5 16,-1 2-3-16,0-1-4 0,2 1-7 15,-2 0-7-15,2 0-7 0,-2-1-7 16,0 1-5-16,1 3 1 0,-1-3 3 16,0 2 1-16,0 2 3 0,0 0 1 15,0 3 4-15,0 3 2 0,0 0-4 16,0 1-4-16,0 3-4 0,0-1-6 15,0 4-7-15,0 0-9 0,0 0-7 16,0 0-7-16,0-1-7 0,0 0-5 16,0-4-2-16,0 1-5 0,0-3-1 15,0-4-2-15,0-2-3 0,0-2-1 16,0 0-1-16,0-2-18 0,0-2-29 16,0 1-46-16,-1-3-63 0,-3-3-157 15,1 1-206-15,1 2-96 0,-1-2-28 16,-2 2 12-16,2 0 47 0,-2 2 149 15</inkml:trace>
          <inkml:trace contextRef="#ctx0" brushRef="#br0" timeOffset="-12157.46">8540 735 233 0,'1'-2'430'16,"2"-2"41"-16,1 2 27 0,-1 0-46 15,0-1-161-15,0 2-101 0,2-1-61 16,1-2-33-16,0 1-22 0,1 3-14 15,1-1-9-15,0 1-7 0,-2 1-3 0,2 2-1 0,-1-2 0 0,1 4-6 16,0 1-5-16,-3 2-6 0,2 0-2 16,-3 0-4-16,0 1 0 0,-3 0 1 15,1 1 2-15,-4-1 0 0,1-1-2 16,-3 2-4-16,1-4-5 16,-3 2-5-16,-1 0-3 0,-1-2 1 15,0 1 2-15,-2 0 3 0,-1 0 8 16,1 1 6-16,0 0 7 0,1 0 4 15,2 0 6-15,-2 2 5 0,1 0 5 16,4-2 5-16,-3 2 4 0,6 1 1 0,-3-1-1 16,4 0 1-16,0 0-5 0,2 1 0 15,0-4 1 1,1 4 7-16,2-5 3 0,-1 1 1 0,1 0 4 16,2-3 2-16,0 0 1 0,1-2-5 15,2-2-7-15,2 0-4 0,-2-2-9 16,5-2-14-16,-3 0-37 0,0 0-70 15,1-1-111-15,-3 1-293 0,-2 1-186 16,-1 3-93-16,0 0-28 0,-4 3 36 0,2 3 88 16</inkml:trace>
        </inkml:traceGroup>
        <inkml:traceGroup>
          <inkml:annotationXML>
            <emma:emma xmlns:emma="http://www.w3.org/2003/04/emma" version="1.0">
              <emma:interpretation id="{6F68FD91-2606-47F5-8D30-655FC6C0140C}" emma:medium="tactile" emma:mode="ink">
                <msink:context xmlns:msink="http://schemas.microsoft.com/ink/2010/main" type="inkWord" rotatedBoundingBox="17457,1050 19785,985 19809,1861 17482,1927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-12144.46">12788-23 100 0,'2'-4'330'15,"0"4"49"-15,-2-2 3 0,0 2-13 16,1 0-74-16,-1-3-67 0,0 3-54 16,0-1-36-16,0 1-27 0,0 0-26 15,0 0-17-15,0 0-16 0,0 0-6 16,0 0 0-16,0 0 7 0,0 0 10 0,0 0 10 15,0 0 12-15,0 0 10 0,0 0 11 16,0 1 5-16,0 4 1 0,0-1 0 16,0 1-8-16,0 2-12 0,0 3-9 15,2 0-9-15,-2 2-5 0,2 3-2 16,-2 0-5-16,1 2 0 0,-1 3-3 16,0 0-4-16,0 3-6 0,-1-3-7 0,-4 5-1 15,0-2-5-15,-2 0-4 0,-1 1-3 16,-1-3-6-16,-3-2-5 0,0 0-7 0,0-3-7 15,-3-2-10-15,1-4-3 0,2-1-7 16,-4-7-6-16,1-4-8 0,0-3-8 16,4-4-12-16,-1-4-9 0,3-4-11 15,1-1-5 1,3-3 3-16,5 3 7 0,0-2 16 16,1 2 14-16,4 2 18 0,2 2 12 15,1 5 13-15,1 2 6 0,-1 3 5 16,1 2 4-16,1 4 4 0,-1 4 8 15,1 3 10-15,1 1 7 0,1 4 12 16,0 0 5-16,0 4 2 0,-2 0-2 16,3 3-8-16,-3-1-12 0,2 2-11 0,-4-1-10 15,1-1-9-15,-2 0-7 0,-1-4-6 16,-1-2-1-16,-2-1-5 0,0-3-11 16,-2-2-29-16,1 0-46 0,-2-4-65 15,0-2-77-15,-2-2-212 0,2 0-186 16,0 0-77-16,-1-2-8 0,1 0 33 15,-3-2 65 1,2 2 205-16</inkml:trace>
          <inkml:trace contextRef="#ctx0" brushRef="#br0" timeOffset="-12143.46">13255-200 65 0,'-1'-4'380'0,"1"2"49"0,-2 1 29 16,0-2-1-16,2 1-138 15,0 2-113-15,0 0-71 0,-2 0-39 16,0 0-28-16,-1 2-12 0,2 1-10 0,1-2 2 16,-4 1-4-16,3 2 0 0,-1 0 3 15,-1 1 2-15,0-1-3 16,0 1-4-16,-1 4 0 0,1-2 3 16,-2 0 2-16,0 4 4 0,1 0 7 15,-1 1 7-15,-1 3 1 0,0-1-2 0,-1 4-3 16,1 1-5-16,-1 3-6 15,1 0-4-15,0 4-7 0,1 3-2 0,-2-1-4 16,2 2-3-16,3 0-4 16,-1 3 0-16,1 0-4 0,-1-1-3 15,3 3-4-15,0-4-3 0,0 0-3 0,2 0-4 16,-1-5-1-16,3 1-3 0,-3-3-2 0,1-2-15 0,3-1-19 16,-2-1-36-16,2-5-58 0,-1 0-112 15,-3-2-214-15,2-6-115 0,-1 1-50 16,0 1-3-16,-1-2 38 15,-1-2 106-15</inkml:trace>
          <inkml:trace contextRef="#ctx0" brushRef="#br0" timeOffset="-12145.46">13420 117 93 0,'-2'0'375'0,"2"0"56"0,2-2 29 0,-1 0-23 16,-1-1-114-16,0 3-97 15,2-4-66-15,0 2-37 0,-2 1-18 16,1 1-7-16,3-3 2 0,-3 1 0 15,2-1 1-15,-1 3 1 0,1-1-2 0,0-1-1 16,1 2-5-16,0-2-9 0,1 0-8 16,3 2-12-16,-1-2-8 15,0 2-12-15,1 0-11 0,2 0-7 16,-2 2-6-16,1 0-4 0,1 0-3 0,-3 1-1 0,1 2-2 16,0 1 0-16,-1-2-1 0,-1 3 1 15,1 1 1-15,-3-2 0 0,0-1 5 16,-3 0 2-16,2 3 4 0,-3-4 3 15,-1 2 0-15,-1 0 0 0,-3 0-5 16,1-1-1-16,-3 3-7 0,-3-2-4 16,-1-1-3-16,-1 4-5 0,-1-1-5 0,0-2-3 15,-3 2-2-15,3 0-5 0,-2 0-2 16,2 3 3-16,-1-3 1 0,3 2 10 16,0 1 4-16,2 0 9 0,1-1 4 15,1 0-2-15,2 0 2 0,4-2-7 16,1 2-2-16,1-2-3 0,1 1 4 15,3-1 8 1,1-4 11-16,2 2 10 0,4-4 10 16,-4 2 3-16,5-2 0 0,2 0-9 15,-2-2-11-15,2-2-8 0,-1 0-25 16,1 2-44-16,-2-4-74 0,-4 2-117 16,-2-2-267-16,-2 0-156 0,-2 2-66 15,-3 2-7-15,0 0 48 0,0 0 104 16</inkml:trace>
          <inkml:trace contextRef="#ctx0" brushRef="#br0" timeOffset="-12142.46">13716-189 299 0,'0'-5'443'0,"0"3"38"0,0 0 17 15,0 0-63-15,0 0-154 0,0 2-93 16,2 0-50-16,0 0-17 0,-1 2-7 15,1 0 2-15,1 2 3 0,0 3-2 16,1 0-2-16,0 7-4 0,1-1-6 0,2 5-6 16,-2 3-7-16,0 1-2 0,1 2-7 15,1 2 4-15,-1 1-1 0,1 3-6 16,-1 0-3-16,1 1-8 0,-3 1-9 16,1 1-6-16,-2 0-6 0,-2-3-5 15,-1 2-4-15,-1 3-6 0,-3-3-3 16,0-1-9-16,-2 1-9 0,0-4-19 0,-2 0-33 15,-1-1-52-15,1-2-78 0,0-3-116 16,1-4-249-16,-2-2-143 0,1-3-55 16,-1-1 4-16,5-5 54 0,-4 2 101 15</inkml:trace>
          <inkml:trace contextRef="#ctx0" brushRef="#br0" timeOffset="-12141.46">14236 596 48 0,'-1'5'350'15,"-1"1"47"-15,0-2 31 0,-1 2-21 16,3-2-112-16,-1 2-93 0,-1-4-58 16,0 3-36-16,1-4-22 0,-1 2-10 15,1-3-11-15,-3 0-6 0,4-3-9 16,-1 2-10-16,-2-4-4 0,1 0-5 16,0-4-2-16,1 1 1 0,-1-3 0 15,0-2 1-15,2-5 2 0,-1 0 1 16,1-3-3-16,1 1-2 0,-1-5-2 15,2-1-4-15,0 0-3 0,-1 0-2 16,1-5-5-16,0 3 1 0,1-3-5 16,-2 0-3-16,3 2-3 0,-1-2-3 15,2 3-3-15,-2-3-3 0,2 4-2 16,0 1 2-16,-1 2-1 0,1 0 4 16,1 2-3-16,0 3 4 0,1 4-1 15,-1-2 2-15,0 5-1 0,-1 2 2 16,3 3 3-16,-3 1 2 0,3 1 0 15,-2 5 3-15,0-2 1 0,2 4 5 16,0-1-2-16,0 3 0 0,-1 2 0 16,1 5 0-16,0-1-5 0,-3 2 0 15,3 1-3-15,-3-1-3 0,3 3 0 16,-3 0 1-16,0-1 2 0,-2-2 4 16,0 2 3-16,-1-2 2 0,-2-2 4 15,-2 1 4-15,-1-1 0 0,0-2-3 16,-2-2 0-16,-1 2-2 0,-2-2-3 15,-2-2-5-15,1 0-4 0,-2-2 0 16,0 0-2-16,-1-2-2 0,1 0-2 16,2-2 1-16,1 0-4 0,0 0 3 15,4 0-2-15,0 0 4 0,3-2 0 16,1 3 4-16,1-2 1 0,6 3 3 0,-2 0 0 0,3 3 1 0,-1 0 3 16,4 1 2-16,0 0 0 0,2 3 1 15,-2 0 3-15,1 2 3 0,1 0 2 16,-1 0 1-16,-1 1 2 0,-1 2 5 15,-3-2 3-15,1 3 2 0,-4-4 2 16,0 4-2-16,-3-3-2 0,-1 0-5 16,-1 0-6-16,-3 1-7 0,0-4-6 15,-4 1-4-15,-1-1-2 0,-2-1-2 16,-2-2 0 0,-2 2-2-16,2-2-4 0,-3 0-2 15,-1 0-2-15,3 0-6 0,0-2-7 16,5 2-15-16,-3-2-23 0,4-2-44 15,2 0-68-15,1 0-199 0,0-2-154 16,4 2-70-16,1 0-20 0,0 0 21 16,0 0 60-16</inkml:trace>
          <inkml:trace contextRef="#ctx0" brushRef="#br0" timeOffset="-12140.46">14709-216 159 0,'0'-2'338'0,"-1"2"36"0,1-2 7 0,-2 0-37 16,2 0-86-16,0-1-59 0,-1 3-29 15,1-1-14-15,0-1-8 0,0 2-6 16,0 0-11 0,-2-2-7-16,0 2-10 0,1 2-8 15,-1 0-7-15,-2 4-3 0,0 0 2 16,-1 3-1-16,-2 0 3 0,1 5 4 15,-1 1 1-15,-1-1-1 0,0 6-2 16,1 1-7-16,-3 4-5 0,2 2-12 16,0 2-14-16,0 3-11 0,0 0-10 15,2 1-10-15,0 1-3 0,3 1-2 0,-2-1-3 16,4 1 2-16,1-1-2 0,0 1 0 16,0-3-6-16,3-1-4 0,3-2-3 15,0 1-6-15,0-4-4 0,5-2-22 16,-1 0-44-16,3-3-59 0,-2-3-91 15,-2-2-234-15,1-6-190 0,-2-2-83 16,-3-4-13 0,1-1 30-16,-1-6 74 0,-2 2 228 15</inkml:trace>
          <inkml:trace contextRef="#ctx0" brushRef="#br0" timeOffset="-12139.46">14890 90 221 0,'4'2'493'0,"0"0"51"0,0 4 33 0,-3 0 2 16,2 5-212-16,-1-1-146 0,0 4-88 15,-1 1-48-15,1-2-33 0,-1 3-19 16,3 1-13-16,-3-1-10 0,3 0-14 16,-4-2-30-16,0 2-60 0,0-3-158 15,-4-1-178-15,1-2-94 16,-2 1-39-16,4-4-1 0,-3-1 44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0:18.44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824E9CB-D441-49F6-931D-0063DEFFE7C8}" emma:medium="tactile" emma:mode="ink">
          <msink:context xmlns:msink="http://schemas.microsoft.com/ink/2010/main" type="writingRegion" rotatedBoundingBox="20380,487 20433,2206 19996,2219 19944,500"/>
        </emma:interpretation>
      </emma:emma>
    </inkml:annotationXML>
    <inkml:traceGroup>
      <inkml:annotationXML>
        <emma:emma xmlns:emma="http://www.w3.org/2003/04/emma" version="1.0">
          <emma:interpretation id="{61BAF35D-FABC-4C51-9F1C-6DB6D2D22689}" emma:medium="tactile" emma:mode="ink">
            <msink:context xmlns:msink="http://schemas.microsoft.com/ink/2010/main" type="paragraph" rotatedBoundingBox="20380,487 20433,2206 19996,2219 19944,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A80F32-55A2-4164-88CF-C48A579F861C}" emma:medium="tactile" emma:mode="ink">
              <msink:context xmlns:msink="http://schemas.microsoft.com/ink/2010/main" type="line" rotatedBoundingBox="20380,487 20433,2206 19996,2219 19944,500"/>
            </emma:interpretation>
          </emma:emma>
        </inkml:annotationXML>
        <inkml:traceGroup>
          <inkml:annotationXML>
            <emma:emma xmlns:emma="http://www.w3.org/2003/04/emma" version="1.0">
              <emma:interpretation id="{D942FC01-A96E-4523-A877-E5061EFBBCA6}" emma:medium="tactile" emma:mode="ink">
                <msink:context xmlns:msink="http://schemas.microsoft.com/ink/2010/main" type="inkWord" rotatedBoundingBox="20380,487 20433,2206 19996,2219 19944,500"/>
              </emma:interpretation>
              <emma:one-of disjunction-type="recognition" id="oneOf0">
                <emma:interpretation id="interp0" emma:lang="" emma:confidence="0">
                  <emma:literal>set</emma:literal>
                </emma:interpretation>
                <emma:interpretation id="interp1" emma:lang="" emma:confidence="0">
                  <emma:literal>se</emma:literal>
                </emma:interpretation>
                <emma:interpretation id="interp2" emma:lang="" emma:confidence="0">
                  <emma:literal>net</emma:literal>
                </emma:interpretation>
                <emma:interpretation id="interp3" emma:lang="" emma:confidence="0">
                  <emma:literal>res</emma:literal>
                </emma:interpretation>
                <emma:interpretation id="interp4" emma:lang="" emma:confidence="0">
                  <emma:literal>ns</emma:literal>
                </emma:interpretation>
              </emma:one-of>
            </emma:emma>
          </inkml:annotationXML>
          <inkml:trace contextRef="#ctx0" brushRef="#br0">0-2 215 0,'0'0'322'0,"0"0"22"16,0 0-8-16,0 0-22 0,0 0-65 15,0 0-60-15,0 0-51 0,0 0-41 16,0 0-20-16,0 0-12 16,1 0-5-16,-1 0-1 0,0 0 4 0,2-1 4 15,0 1 3-15,-2 0 2 0,0 0 4 16,1 0 3-16,-1 0 2 0,0 0 2 15,0 0 0-15,2 0-2 0,-1 0-4 16,1 1-7-16,0-1-4 16,1 3-10-16,-2-1-5 0,3 0-7 0,1-1-8 15,-2 1-4-15,2 2-5 0,-2-1-3 16,2-1-5-16,-4 2-2 0,4-1 3 16,-2 3 0-16,0-1 4 0,0-1 1 0,0 2-2 0,0 1 1 15,0 1-5-15,-1-3-5 0,1 1-4 16,-1 1-4-1,0 1 0-15,-2-4-1 0,1 4 1 16,1-5 0-16,-2 4 4 0,0-3-1 16,-2 3 2-16,1-2 3 0,-1 1 2 15,0 1 3-15,1-2 6 0,-3 4 0 16,1-3 1-16,2 0 0 0,-3 2-3 16,1 1-2-16,2-2-7 0,-2 4 0 15,2-3-2-15,-2 0-2 0,-1 2-2 16,3 0-2-16,-3 0 1 15,1 0-2-15,2 2-1 0,-3 0 0 16,3 1 0-16,-2-2-1 0,-1 4-2 0,3-4 3 16,-3 4-2-16,4-1-1 0,-3 1 0 15,3-1-3-15,-1 0 0 0,1-2-3 16,0 3-3-16,0-4-2 0,0 2 0 16,1-1 1-16,-1 0 3 0,2-1 2 15,-1-1 4-15,3 2 4 0,-4-5 4 16,3 1-1-16,-1 3 1 0,1-2 3 15,-2 0-2-15,3 0-1 0,-3-2 1 16,1 2-1-16,-1-1 2 16,3-1-2-16,-4 3 1 0,1-3-2 0,3-1-1 15,-3 2 0-15,1-2 0 0,-1 1-3 16,2-2 1-16,-2 1 1 0,1-2-2 16,-1 1-1-16,1 0 0 0,0-2-2 15,-1-1 1-15,2 0-1 16,-3-1-1-16,2-1-2 0,0 0 2 0,-2 0 0 15,1-1-3-15,-1 1 1 0,0-4 0 16,0 4 2-16,0-3 0 0,0 0 1 16,-1 1 0-16,-1 0-1 0,0-1 0 15,1 2 1-15,-1-2-2 0,1 1 1 16,-1 1 0-16,0-3 1 0,-1 4 0 16,2-2 0-16,1 0 0 0,-3 2 0 15,2-3 1-15,-1 3-1 0,-1 0 0 16,1-2 0-16,1 2 0 0,-3 0 1 15,3 2 0-15,-1-2 1 0,1 3 1 16,-3-1 4-16,3 0 1 0,-1 2 1 16,1 2 0-16,-1-2 3 0,0 3 0 15,1-2-3-15,1 1 1 0,0 1 1 16,-2 0 6-16,2-2 0 0,0 3 1 16,2 1 0-16,-2 0 1 0,0-3-3 15,0 3-5-15,1 0-1 0,-1 0-2 16,2 0 3-16,0 0 3 0,1 2 6 15,-2 0 3-15,1-1 2 0,1 2 5 16,0-2 1-16,1 2 1 0,1-1-1 16,-1 4 3-16,0-3-1 0,3 1 3 15,-1 1-2-15,1 0 0 0,-1-1-1 16,2 3-4-16,0-3-4 0,-1 4-6 16,0-3-3-16,1 3-3 0,-2 1 2 15,1-3 10-15,-3 4 6 0,3-3 11 16,-2 4 7-16,-2-2 7 0,0 1-5 15,0 1-6-15,-1-1-11 0,0-1-10 16,-1 0-11-16,0 0-11 0,0 0-6 16,3-1-4-16,-3-1-1 0,-1 2-1 15,0-1 0-15,0 1 2 0,0 0 1 16,-1-2-1-16,-1 2 1 0,-1 0-4 16,1 3-2-16,-2-3 3 0,1 2 4 15,-2 1 6-15,4-3 7 0,-4 0 4 16,0 0 6-16,0-1 1 0,2-1 0 0,0 0-3 15,0-2 0-15,-2-1-2 0,1 1-2 16,1-4 0-16,0 1-1 0,1 2 1 16,-3-3-2-16,2 1-3 0,-1-4 2 15,1 2-9-15,0-1-12 0,-2-4-15 16,4 2-30-16,-4-2-40 0,2-2-55 16,-1 0-69-16,-1-2-89 0,1 0-219 0,-1-4-178 0,0-2-68 0,1-1-4 15,-1-4 43-15,0-2 84 0,1-1 225 16</inkml:trace>
          <inkml:trace contextRef="#ctx0" brushRef="#br0" timeOffset="1">-187 240 38 0,'0'-4'37'0,"0"2"-10"15,0 0-10-15,0 0-7 0,0 0-1 0,0-2 5 0,0 1 6 0,0 3 4 16,0-5 9-16,0 3 17 0,0-2 19 16,0 1 23-16,-1 2 33 15,-1-2 23 1,2 1 20-16,-1 0 12 0,1 1 5 16,-2-1-10-16,2-1-18 0,0 2-16 15,0-2-23-15,2-1-21 0,-2 4-21 16,0-4-10-16,0 3-7 0,0-2 2 15,0 1 7-15,0 0 11 0,0 2 6 16,0-2 7-16,0 0 0 0,0 0-3 16,0 0-4-16,0 2-2 0,0-2-4 15,-2-1-1-15,2 3-5 0,0 0-3 16,-2-1-5-16,2 1-10 0,0 0-5 16,-1 0-7-16,-1 0-4 0,1 0-4 15,1 0-4-15,0 0 1 0,-4 0-6 16,4 0-1-16,-1 1 0 0,1-1-4 15,-2 0 1-15,0 3-2 0,2-1 1 16,-1 0-1-16,1-2-2 0,-2 2-5 16,2 0-3-16,0 0-2 0,0 0-2 15,2 0 1-15,-1 1 2 0,-1-2 0 16,4 3 3-16,-3 0 0 0,-1 0 2 16,4 2-1-16,-3 1 0 0,1-3 1 15,-1 4 1-15,3-2 1 0,-3 0 2 16,-1 3 3-16,3-2 1 0,-1-1 4 15,0 2-4-15,-1 1 0 0,1-2 0 16,0 0-6-16,1 3-7 0,-3-2-1 16,1-2-2-16,2 4-1 0,-2-2-1 15,-1 2 0-15,3-2 1 0,-1 1-1 16,0-1 1-16,-1 0 0 0,1 0-2 16,-1-2-2-16,1 2-1 0,0 0-1 15,-1-2-3-15,-1 0 1 0,2 0-1 16,0 1 2-16,-1 4 0 0,1-7 2 15,-2 4 0-15,1 1-2 0,1-3 1 16,0 2-2-16,-2-2 2 0,1 1 1 16,-1 0 0-16,0 0 5 0,2 1 2 15,-2-2 4-15,1 2 3 0,-1-3-1 0,2 4 2 16,0-3-2-16,-2 2 0 16,1-2-1-16,-1 3-2 0,4-2 0 15,-4-1 2-15,3 4-1 0,-3-3-1 16,1-1 1-16,3 0 2 0,-4 2-1 15,1-2 1-15,1 0-1 0,-1 0-2 16,0 3 2-16,1-3-2 0,-2 1 0 16,1 0 0-16,1-1-1 0,-1 2-1 15,-1-4-2-15,2 2 1 0,0 0-3 16,-2-3 2-16,0 5-4 0,1-3 3 16,-1 1-1-16,2 1 1 0,-2-1-2 15,2-1 1-15,-1 2-2 0,1 1 0 16,-2-2-2-16,1 1 2 0,-1-2-2 15,2 2 2-15,0 1 1 0,-2-3-1 16,1 1-2-16,1 1 1 0,-1-1-1 16,1 0 0-16,0-3 2 0,-1 4-2 15,1-3 1-15,0 2-1 0,-1 0 2 16,1 0 1-16,-1 0 3 0,3 0 1 16,-4 0 1-16,3 3 3 0,-2-3-1 15,3 0 0-15,-3 2-1 0,1-2-3 16,0 2 2-16,0-1-1 0,-1 0-2 0,3-1-1 15,-3 1 0-15,1-3-1 16,-2 3 4-16,1 0 4 0,-1-2 5 16,0 1 5-16,0 1 4 0,0 1 1 15,0 0-1-15,0 0-3 0,0 2-4 0,0-2-4 16,0 0-2-16,0 1-2 0,0-1-2 16,0-1-1-16,0 2 0 15,0-1 0-15,0 0-1 0,2 0 2 0,-2 3 2 16,2-3 3-16,-2-1 2 0,0 2 3 15,0 3 3-15,0-4 0 0,-2 2 4 0,2 0-1 0,-2 0 2 16,2 1 0-16,-1 0 1 0,1 0-2 16,-2-1-3-16,1-2-2 0,-1 4 0 31,0-4-4-31,1 2-1 0,-1 1-2 16,0-1 1-16,2 0-2 0,-2-2 0 0,1 2 1 15,-1 0-2-15,0 1 4 0,1-4-2 16,-1 4-2-16,1-1-1 15,-3 0-5-15,3 3-4 0,-2-5-2 16,-1 2-4-16,3 0-2 0,-3-2-1 16,1 2 0-16,2-4 0 0,-3 2 0 0,3 0 1 15,-2 1 1-15,1-2 1 0,-1 1 0 16,-1 1 0-16,3-1 3 0,-2 2 2 16,0-2 0-16,0 1 0 0,2-2 4 15,-3 1 0-15,3 0 5 0,-2 1 1 16,-1-1 4-16,1-2 7 0,0-1 2 15,0 2 4-15,1 1 2 0,-1-2 2 16,0 0-2-16,-1 0-2 0,3 2-2 16,-1-1 0-16,-1-1-2 0,1-1-2 15,1 2-1-15,-3-1 0 0,1-2 1 16,2 2-3-16,0-2 0 0,-1 0-3 0,1 0-3 16,-1-2-2-16,1-1-3 0,1 2-2 15,0 0-3-15,0-2 2 0,0-1-2 16,0 3 1-16,0-3 0 0,0 0-1 15,0 0 3-15,-2 0-2 0,2 0 2 16,0 1-2-16,0-1 1 0,0 0 1 16,0 0-3-16,0 0-2 0,0 0 0 15,0-1 0-15,0 1-2 0,0-3-1 0,0 2-1 16,0-2-1-16,0-1-4 0,-2 2-19 16,2-2-31-16,0 0-41 0,0 0-65 15,0 1-91-15,-3 0-142 0,1-1-269 16,-2-2-122-16,-1 2-39 0,2-3 21 15,-2 3 71-15,0 1 135 0</inkml:trace>
          <inkml:trace contextRef="#ctx0" brushRef="#br0" timeOffset="2">-293 453 65 0,'0'2'363'0,"0"0"40"0,0-2 21 15,0 2-13-15,0 0-131 0,4 0-94 16,-4-1-52-16,3 2-19 0,-2-1 0 16,2 0 7-16,-2 2 9 0,4 0 12 15,-2 3 14-15,1 0 14 0,0 4 13 16,1 0 7-16,2 6 3 0,-1 3-7 16,2 1-9-16,-1 3-14 0,0 1-16 15,1 3-20-15,0 1-19 0,2-2-17 16,-2 2-18-16,-2 1-16 0,1 0-15 15,-3 1-11-15,0-1-8 0,-4 0-7 16,0-1-5-16,-1 4-3 0,-3-5-7 16,-1 0-25-16,0-1-36 0,0-3-51 15,-1-2-64-15,1-1-88 0,-2-3-189 16,3-6-195-16,-4 3-82 0,1-5-10 16,2-2 30-16,0-2 72 0,0-1 182 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08.0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8409D6-2372-4948-B699-F0F30BE35D3F}" emma:medium="tactile" emma:mode="ink">
          <msink:context xmlns:msink="http://schemas.microsoft.com/ink/2010/main" type="writingRegion" rotatedBoundingBox="9291,2658 8063,3761 7847,3521 9076,2417"/>
        </emma:interpretation>
      </emma:emma>
    </inkml:annotationXML>
    <inkml:traceGroup>
      <inkml:annotationXML>
        <emma:emma xmlns:emma="http://www.w3.org/2003/04/emma" version="1.0">
          <emma:interpretation id="{43B3851C-977C-466F-9DBF-D627DD09AC7D}" emma:medium="tactile" emma:mode="ink">
            <msink:context xmlns:msink="http://schemas.microsoft.com/ink/2010/main" type="paragraph" rotatedBoundingBox="9291,2658 8063,3761 7847,3521 9076,2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28C369-913D-474C-AD7D-2CB11BF57ADA}" emma:medium="tactile" emma:mode="ink">
              <msink:context xmlns:msink="http://schemas.microsoft.com/ink/2010/main" type="line" rotatedBoundingBox="9291,2658 8063,3761 7847,3521 9076,2417"/>
            </emma:interpretation>
          </emma:emma>
        </inkml:annotationXML>
        <inkml:traceGroup>
          <inkml:annotationXML>
            <emma:emma xmlns:emma="http://www.w3.org/2003/04/emma" version="1.0">
              <emma:interpretation id="{E678ED5B-034F-41C9-B957-7EE7BEBA49F5}" emma:medium="tactile" emma:mode="ink">
                <msink:context xmlns:msink="http://schemas.microsoft.com/ink/2010/main" type="inkWord" rotatedBoundingBox="9291,2658 8063,3761 7847,3521 9076,24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1048 22 146 0,'1'-2'171'16,"-1"0"5"-16,3 2 3 0,-3 0-9 16,0-3-12-16,0 3-22 15,2-2-18-15,0-1-22 0,-2 3-22 16,0-2-7-16,0 0-11 0,0-2-7 15,0 4-5-15,2-3-5 0,-2 3-1 16,0 0-12-16,0 0-1 0,0 0-4 16,0 0-6-16,0 0-6 0,0 0-3 15,0 0 1-15,0 0-6 0,0 0 3 0,0 0-2 0,0 0 4 0,0 0 0 32,0 0-1-32,0 0 3 0,0 0-2 0,0 0-1 0,0 0 1 0,0 0-1 31,0 0-2-31,0 0-3 0,1 0 1 15,-1 0 5-15,0 0 1 0,0 0 6 16,0 0 1-16,0 0 0 0,0 0 1 0,0 0-2 0,0 0-5 0,0 0-3 16,0 0-1-16,0 0-1 0,0 0-2 15,0 0 1-15,0 0 3 0,0 0 3 16,0 0 7-16,0 0 7 0,0 0 8 16,0 0 5-16,0 0 2 0,-1 0-1 31,1 0-7-31,-2 0-5 0,2 0-10 0,0 0-1 0,-2 0-1 0,0 0 0 15,2 0 4-15,0 0 1 0,0 0 4 32,-3 0 1-32,2 0-3 0,-1 0-2 15,2 0-1-15,-1 3-4 0,1-3 3 16,-5 4-4-16,5-4-2 0,-4 2 2 0,1-2 0 0,2 2 2 0,-3 1 1 16,2-3-1-16,-2 2 2 0,0 1-1 31,0 1 1-31,0 0-3 0,0-1 1 15,-2-1 3-15,0 3 0 0,2 0 3 0,0-2-1 16,1 2 0-16,-2-2-2 0,-2 3-3 0,4-5-4 0,1 2-1 0,0-1-3 16,-1 1-1-16,2-3-2 15,-1 3 2-15,0-1-2 0,0 0-2 16,0 1 0-16,0 2 0 0,0-2 0 0,-1 2 0 16,2-2 1-16,-3 1 0 15,2 4 3-15,-2-3-1 0,0 0 2 16,-1-1 1-16,2 2 3 0,1 2 2 15,-4-3 0-15,1-1 1 0,2 2-4 32,-1 1-1-32,-2-3-1 0,2 4-4 0,0-6 2 0,1 3 0 0,-2 0 0 0,1-2 0 15,0 2 0-15,0-2 3 16,2 1 0-16,-1 0 0 0,0 1 0 16,-1-3-1-16,2 3-3 0,-2-2-1 31,1 0 0-31,0 2-2 0,1-3 0 0,-3 1 1 0,4 1 0 0,-1-1-1 15,-2-1 2-15,0 1-2 0,2 0 1 16,1-1 1-16,-4 0-2 0,1 1 2 16,1 0 0-16,0-3 0 0,1 2-1 15,-3 1-1 1,2-1 1-16,-1 1-1 0,2 2 1 16,-2-3-1-16,0 1 0 0,-2 3 0 15,3-4 0-15,-2 3 1 16,0-2 1-16,2 3 0 0,-3-4 3 15,2 3 2-15,-2-3-1 0,2 3 1 0,-2-2-2 16,2 3 1-16,-2-4-2 0,0 3-1 16,2 0 0-16,-2-2 0 0,2 2 3 15,-2-2 0-15,2 3 1 0,-2-5 2 16,0 4 0-16,-1-1 0 16,4 2-2-16,-4 0-3 0,3-2 0 15,-5 1-1-15,3 3 0 0,-1-2 0 0,2-2 1 16,-3 1 1-16,2 2 3 0,-2 0 0 15,-1 0 2-15,5-2 0 0,-5 3-4 16,1-3 1-16,0 3 0 16,0 0-2-16,0-1 1 0,0 1 2 15,-1 0 2-15,2-4 0 0,-2 4 1 0,2-1-1 16,-1-1-2-16,0 1-2 0,2-2-1 16,-2 3-3-16,2-4-1 0,-2 2 1 15,2 2-1-15,0-5 1 0,-3 5-1 16,4-4 1-16,-3 3 1 15,2-3 0-15,-1 1 3 0,0 0 2 0,1 1 0 16,0-1 4-16,-1-3 3 0,0 3 1 16,1 1 1-16,-1-1 3 0,4-3-2 15,-3 3-3-15,-1-3-4 0,0 3 1 16,1-2-3-16,2 2 3 0,-2-3-2 16,0 1 1-16,-1 2 1 0,4-2 0 15,-4 2 0-15,2-2-2 0,1 1 0 16,-3-1 0-16,2 0-2 0,0 0 0 15,2-1 0-15,-1 1 2 0,-2-1 0 16,5 1 1-16,-4 1-1 0,1 0 2 16,1-2 1-16,0 1 2 0,-1-1-1 15,0 1 0-15,0-1 3 0,0 1-3 16,0 3 1-16,1-4-2 0,0 0-3 16,-1 1 0-16,-2 0 0 0,2 2-2 15,0-3 2-15,0 4-2 0,0-4-1 16,0 3-1-16,0-2-1 0,0 2-1 15,-1-3-1-15,2 3-3 0,-4 1 2 16,4-5 2-16,-1 5 4 0,0-1 5 16,-1 0 2-16,2 1 6 0,-1-2-1 15,-2-1-2-15,4 2-3 0,-4-1-5 16,1 3-3-16,0-3-1 0,0 4 2 16,2-4-2-16,-4 3 8 0,4-1 2 15,2-2 4-15,-4-2 2 0,1 1 4 16,0 2-4-16,2-2-3 0,-2-3-3 15,1 6-3-15,0-5-3 0,-1 2-1 16,2 0-1-16,0-1-3 0,-3 1 1 16,4-1-1-16,-1 0 0 0,-2 4 1 15,1-4-1-15,2 0 1 0,-3 1 0 16,2-1-1-16,-1 4-2 0,0-5 3 16,2 3 4-16,-4-1 4 0,1-1 3 15,4 3 0-15,-4-2 3 0,2-1 0 16,0 1-5-16,0-2-2 0,-1 3-3 15,0-2 0-15,1 1-1 0,0 1 1 16,-1-3 2-16,2-1 0 0,-1 3 4 16,-1-3 0-16,3 0-1 0,-1 2 1 15,-1-2-3-15,2 3-4 0,0-3 0 16,-2 0-1-16,0 3-2 0,2-3-2 16,-3 0-1-16,3 2 1 0,-1-2-3 15,1 0-1-15,-2 2 2 0,2-2-1 16,0 0-1-16,0 0-1 0,-2 0-1 15,0 0-6-15,2 0-22 0,0 0-43 16,2 3-49-16,0-6-79 0,-2 3-195 16,0 0-187-16,-2-7-80 0,0 2-17 15,2-3 25-15,-3-1 60 0,2 5 190 16</inkml:trace>
          <inkml:trace contextRef="#ctx0" brushRef="#br0" timeOffset="3044.27">-48 781 251 0,'-3'-3'330'0,"3"1"6"0,-3 0-20 15,3-2-37-15,0 4-72 0,-2-2-75 16,2 2-39-16,-2 0-22 0,2 0-13 15,0 0-6-15,0 0-5 0,0 0-1 16,-3 2-3-16,3-2 1 0,0 4 1 16,-1-4 3-16,1 0 3 0,-2 2 2 15,2-2 0-15,0 2-5 16,-2-2-5-16,2 3-6 0,-2-3-4 0,2 0-3 16,0 2-5-16,0 1 3 0,0-3-6 15,0 3 0-15,0-2-3 0,0 6 3 16,0-5-5-16,0 0 0 0,0 4-2 15,2-1-1-15,0-4-6 0,0 6 3 16,-1-1-2-16,2-2-1 0,1-2 2 16,-2 4-1-16,-1-1 3 0,4 1-2 15,-3-2 5-15,3 1 5 0,-4-2 0 16,2 4 4-16,0-2 1 0,1 0 2 16,-2 0-3-16,-1 3-4 0,4-3-4 15,-3 0-2-15,1 0-2 0,2 3-3 16,1-3-4-16,-4 0 2 0,4 0-4 15,-2 1-2-15,-1-2 2 0,2 3-3 16,0-3 3-16,-2 1-2 0,3 0 1 16,-2 1 2-16,-1-4-2 0,0 3 2 15,1 0-1-15,-1 1 1 0,0-1 4 16,1 0 3-16,-2-2 3 0,1 3 0 16,-2-2 2-16,1 0 0 0,-1 1-5 15,-1 0-4-15,3-2-2 0,-3-1-4 16,4 1-1-16,-4 0 0 0,2-1 0 15,-1 0 1-15,2-2-1 0,-3 3 0 16,2-3 1-16,0 3-1 0,-2-3 1 16,3 0 0-16,-3 3 0 0,3-3 1 15,-3 2-2-15,2-2 0 0,0 0 0 16,0 3 0-16,-2-3 0 0,2 2 2 16,0-2-1-16,0 0 0 0,-1 0 2 15,2 0-2-15,-3 0 0 0,2 0 0 16,0 0-1-16,-2 0 1 0,0 0 2 15,2 0-2-15,-2 0 3 0,0-2-1 16,-2-1 1-16,2 1-2 0,0-1-1 16,-2-3 0-16,0 4 0 0,-1-3-1 15,2 2 1-15,-1 1-1 0,0-3 1 16,0 2-1-16,2-2 0 0,-2 0 0 16,0 0-1-16,0-2 0 0,2 2-2 15,-3-3-2-15,3 3 1 0,-3-3-1 16,3 2-2-16,-2-1 0 0,0 2 4 15,-1 1 2-15,2-5-1 0,-1 7 1 16,0-4 1-16,-3 1 0 0,4 0 0 16,-2 2-1-16,-2 1 1 0,1-3 0 0,1 2-1 15,-2 1 1-15,0-1 1 16,2 0 0-16,-1 1-1 0,-2 0 0 16,3-1 0-16,-2-1 0 0,0 3 0 15,2-2 0-15,-1-2 0 0,1 2 0 16,2 3-1-16,-3-4 1 0,4 1 0 15,-4 0 0-15,2-1 0 0,0 1 0 16,-1-2-1-16,2 2-1 0,-1-2 2 16,-2 3 0-16,1-1 0 0,3 1 0 15,-3-4 2-15,3 4-1 0,-4-2 0 16,1-2-1-16,3-1 0 0,-3 6 1 16,2-2 0-16,-2-2 0 0,1 2-1 15,0 1 0-15,0 2 0 0,-1-2 0 16,0-5 0-16,3 6-1 0,-2-2 0 15,0 0 0-15,2 1 1 0,0-1 0 16,-3 3 0-16,3 0 0 0,0-2 0 16,0 2-1-16,0 0 0 0,0 0-1 15,0 0 1-15,0 0-1 0,0 0 2 16,0 0 0-16,0 0 1 0,0 0 3 16,0 0 3-16,0 0 6 0,0 0 3 15,0 0 2-15,0-2 2 0,0 2 7 16,-1 0 0-16,1 0-4 0,-2 0-1 15,2 0-2-15,0 2-4 0,-2-2-6 16,2 2-3-16,-2 1 0 0,2-3 0 16,0 2 0-16,0 1 2 0,-2 0-1 0,0 2-2 15,0-2 1-15,2 1-2 16,-3-1 1-16,3 2 0 0,-1-1 3 16,-1 3 4-16,2 0 2 0,-4-4 2 15,4 5 5-15,-3-3 1 0,3 2-1 16,-1 1-1-16,-1-1-2 0,0 1 0 0,0-3-1 15,2 3-4-15,-3-3-2 0,3 2-3 16,0 1-4-16,0 0 0 0,-1-3-2 16,-1 3 2-16,2 0-2 15,0-1-1-15,0 1 2 0,-1 0-2 16,1 0 4-16,-3-3 1 0,1 2 7 0,0 0 0 16,0-1 3-16,2-3 1 0,-3 1-1 15,2 1-4-15,-1-1-4 16,-2 2-5-16,1 0 1 0,3-1-5 0,-3-3 1 15,-1 4-1-15,4-2 2 16,-2 2-2-16,-2-1 0 0,1 0 1 0,3-2 1 16,-3 1-1-16,1 2-1 0,0-3 0 15,-1-1 0-15,3 3 0 0,-1-2 0 16,-1 3 0-16,2-4 2 16,-4-2-1-16,4 5-1 0,-3-2 0 15,3-1 0-15,-1 1 1 0,1-1 0 0,-2 1-1 16,2-3 0-16,0 3 0 0,-2-3 0 15,2 2 0-15,0-2 2 16,0 0-1-16,0 0-1 0,0 0 0 16,0 0-1-16,0 0 1 0,0 0-2 15,0 0 2-15,0 0-2 0,0 0 1 0,2 0 1 16,-2 0-2-16,0-2 2 0,2-1 0 16,-1 0 0-16,2 3 0 0,-3 0 0 15,2-2 0-15,0 2 0 16,0 0 0-16,-1-3 0 0,2 3 0 0,-1-2 0 15,0 2 0-15,1-3 0 0,-3 3-1 16,3 0-1-16,1 0 2 0,-2 0 2 16,2 0-1-16,-2-3-1 0,-1 3 3 15,4-2-2-15,-1 2 0 16,0 0-1-16,2 0 0 0,-2-2 2 16,2-1-1-16,0 0-1 0,2 3 1 0,-2-3 3 15,0 1-3-15,1-1 4 0,0 3-2 16,3-2-1-16,-4-1 1 0,4 3-2 15,-4-6 4-15,4 4-2 16,-2 0 0-16,0-1 1 0,-1-2-3 0,0 0 2 16,1 2-2-16,0 0-1 0,-2-1 2 15,1 1-2-15,-2 0 0 0,2 1 1 16,-3-1 0-16,1 1 0 16,0-1-1-16,-2 3 1 0,1-3 0 15,-2 3 0-15,-1-2-1 0,2 2 3 16,-3 0 0-16,2 0-1 0,-2 0 2 0,2 0 5 15,-2 0 1-15,0 0 3 16,0 0 3-16,0 0 0 0,0 0-3 16,2 0-5-16,-2 0-3 0,0 0-1 15,0 0-4-15,0 0 0 0,0 0 0 16,0 0 0-16,0 0-1 0,0 2 0 16,2-2 0-16,-2 3 0 0,2-3 1 15,-2 0 0-15,0 0 0 0,2 0 0 16,-1 0 0-16,-1 0 0 0,3 0 0 15,-1 0 0-15,0 0 0 0,-2 0 1 0,2 0 1 16,-1 0-1-16,-1 0-1 16,0 0 2-16,0 0 2 0,0 0-1 15,0-3 1-15,0 3-2 0,-3 0 1 16,3 0-1-16,-4 0-1 0,1 3-1 16,0-3-1-16,-1 0-1 0,0 0 2 0,2 0 0 15,-1 3 2-15,0-3-1 0,-1 0-1 16,1 0 1-16,0 0-1 15,1-3 0-15,0 3 0 0,-1 0 0 0,2-3 0 16,-1 1 0-16,1 2 0 16,-2-4-1-16,1 3 1 0,-2-2 0 0,1 1 0 15,2-2 0-15,-1 1 0 16,-2-2 0-16,1 0 0 0,0-1 0 0,3-1 0 16,-4 2 0-16,1-3 0 0,2 3 0 15,-1-2 0-15,-1 0-1 0,0 3 1 16,3-4 0-16,-4 4 0 0,1 0 0 15,2-1 0-15,-1 0 1 0,2 2-1 16,-2 1 0-16,0 2 0 0,2-3 0 16,0 3 0-16,-3 3-3 0,3-3 2 15,0 5-1-15,-1 0 1 0,-1 0 0 16,0 0 1-16,2 3 0 0,-2-1 0 16,0 4 0-16,-2-3-1 0,4 2-1 15,-3 0 2-15,0-3 0 0,1 5 0 16,0-3 0-16,-1 1 0 0,2 0 0 15,-1 0 0-15,0-1 0 0,0-2 0 16,2-2 0-16,-3 3 2 0,3-3-2 16,-1 0 0-16,-1-2 0 0,2 3 0 15,0-6-2-15,0 2 2 0,0-2 0 16,0 0 0-16,0 0 0 0,0-2 0 16,0-1 2-16,0-3-1 0,0 1 0 15,2 0 0-15,-1-5 0 0,-1 5 0 16,0-6-1-16,0 4 1 0,3-1-1 15,-3-3 0-15,2 1 0 0,0 1-1 16,0 0 0-16,-1 2 0 0,-1 0 0 16,3-2 1-16,-3 5 1 0,2-4 1 15,0 5-2-15,-2 2 0 0,2-3 0 16,-2 1 0-16,1 3 0 0,-1 3 0 0,0 1 0 16,0 0 0-16,-1 4 0 15,1 0 0-15,-2-1 1 0,2 1-1 16,-2 0 2-16,0 1-1 0,2-1-1 15,-3-1 3-15,3 1 1 0,-1 0 3 16,-1-3 6-16,0 0 1 0,0-2 1 16,2 0 2-16,-3-1-2 0,3 1-5 15,-3-3-5-15,2 0-1 0,-2-3-3 16,1 1-1-16,0-4 0 0,0 1 0 16,-1-5 0-16,3 2 0 0,0-1 0 15,0 3-1-15,0-1-1 0,0-2 0 16,0 2 0-16,3 0 1 0,-3 2 0 15,4 1 1-15,-2 0 0 0,1 1 0 16,-2 1 1-16,2-1-1 0,0 3-1 16,-1 0-7-16,0 0-13 0,0 0-22 15,-1 0-28-15,-1 5-35 0,0-2-48 0,0-1-90 16,-1-2-202-16,1 0-135 16,0 0-57-16,0 0-6 0,0 0 26 15,0 0 86-15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37.9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5B9FE51-D525-4340-B234-54E459DD1F2D}" emma:medium="tactile" emma:mode="ink">
          <msink:context xmlns:msink="http://schemas.microsoft.com/ink/2010/main" type="writingRegion" rotatedBoundingBox="5693,3858 5825,5843 5507,5864 5375,3880"/>
        </emma:interpretation>
      </emma:emma>
    </inkml:annotationXML>
    <inkml:traceGroup>
      <inkml:annotationXML>
        <emma:emma xmlns:emma="http://www.w3.org/2003/04/emma" version="1.0">
          <emma:interpretation id="{30E7E7FA-D192-4DAD-8112-3ED57A386F8B}" emma:medium="tactile" emma:mode="ink">
            <msink:context xmlns:msink="http://schemas.microsoft.com/ink/2010/main" type="paragraph" rotatedBoundingBox="5693,3858 5825,5843 5507,5864 5375,3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53CD33-690F-486B-AF19-18608BB86238}" emma:medium="tactile" emma:mode="ink">
              <msink:context xmlns:msink="http://schemas.microsoft.com/ink/2010/main" type="line" rotatedBoundingBox="5693,3858 5825,5843 5507,5864 5375,3880"/>
            </emma:interpretation>
          </emma:emma>
        </inkml:annotationXML>
        <inkml:traceGroup>
          <inkml:annotationXML>
            <emma:emma xmlns:emma="http://www.w3.org/2003/04/emma" version="1.0">
              <emma:interpretation id="{7DE41F9A-B1AF-45B0-939B-FBA6A1AED01D}" emma:medium="tactile" emma:mode="ink">
                <msink:context xmlns:msink="http://schemas.microsoft.com/ink/2010/main" type="inkWord" rotatedBoundingBox="5662,3860 5665,3901 5378,3920 5375,38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-2738 1330 135 0,'-2'1'273'0,"0"-1"26"16,-1 0 5-16,2 0-10 0,-1 0-31 0,1 0-68 15,-2 0-55-15,3 0-39 0,-2 0-22 16,2 0-11-16,-2 0-5 0,2 0-2 16,-2 0 1-16,2 0-4 15,0 0-1-15,0 3-4 0,2-3-3 16,-2 0-2-16,2 0-3 0,-2 0-7 0,0 3-4 15,2-3-4-15,-2 2-2 0,3-2-6 16,-2 3 0-16,1-3-2 16,2 4-1-16,0-4-7 0,2 4-2 15,-2-1-3-15,4-3-2 0,0 2 0 16,2-2 0-16,0 0-2 0,2 0 0 0,-2-2-1 16,4 2-2-16,-2 0 3 0,2 0 0 15,2 0-1-15,-3 0 0 16,2 0 0-16,-1-3-1 0,0 3 2 0,-2-4-1 15,2 4-2-15,-5-2 2 0,1 0-2 16,0 2 0-16,-3-3 1 0,-1 1 0 16,0-1 1-16,-2 3-1 0,-1-3 1 15,0 3 0-15,-1 0 1 16,0 0 0-16,-2 0 0 0,-2 3-2 0,0 0-2 16,-1 2-12-16,0-3-18 0,-1 0-28 15,0 2-45-15,-2-1-122 0,0-1-111 16,-2-2-85-16,2 0-43 0,-4-2-6 15,2-1 31-15,0-1 111 0</inkml:trace>
        </inkml:traceGroup>
        <inkml:traceGroup>
          <inkml:annotationXML>
            <emma:emma xmlns:emma="http://www.w3.org/2003/04/emma" version="1.0">
              <emma:interpretation id="{134084EB-6113-431D-8A0C-E7168834AC19}" emma:medium="tactile" emma:mode="ink">
                <msink:context xmlns:msink="http://schemas.microsoft.com/ink/2010/main" type="inkWord" rotatedBoundingBox="5695,3886 5825,5843 5532,5862 5402,3906"/>
              </emma:interpretation>
              <emma:one-of disjunction-type="recognition" id="oneOf1">
                <emma:interpretation id="interp1" emma:lang="" emma:confidence="0">
                  <emma:literal>~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n</emma:literal>
                </emma:interpretation>
              </emma:one-of>
            </emma:emma>
          </inkml:annotationXML>
          <inkml:trace contextRef="#ctx0" brushRef="#br0" timeOffset="939.29">-2620 1350 105 0,'-4'3'308'0,"-2"1"33"15,2-1 0-15,0 2-13 0,0-1-64 16,2 0-68-16,-1 0-42 0,2 1-28 0,1 0-18 15,-2-1-13-15,2 2-12 16,0 1-11-16,0-1-3 0,0 2-7 16,0 0-5-16,0 2-3 0,0-3 1 15,2 7-4-15,-2-5 1 16,0 5-3-16,1 1 0 0,-1 0 4 16,3 1-4-16,-3 2-1 0,0 3-3 15,2-1-2-15,0 1-4 0,-2 2-7 16,2-1-5-16,-2 1-2 0,1 3-1 15,-1 0 1-15,0-3-3 0,3 2-2 16,-3 1-2-16,0-3 0 0,2 3-7 16,-2-3-2-16,2 2-2 0,-2-2-1 15,0 3-3-15,3 0-2 0,-3-1 1 16,3 1 1-16,-3-1-5 0,0-2-1 16,2 4-2-16,-2 0-6 0,0-2-3 15,0 1-3-15,0 2-4 0,0-2-4 16,0 1 6-16,2-1 6 0,-2 3 7 15,0-4 7-15,2 1 8 0,-2 0 7 16,0-4 3-16,0 4-4 0,2-3 3 16,0 1-2-16,-2-1-2 0,0-1-1 15,0 1-4-15,0 4-2 0,0-4-2 16,0-3-4-16,0 3-1 0,0-1 1 0,0-1 0 16,0 2 0-16,0-2-1 0,2 2 0 15,-1-2 0-15,-1 1 0 0,0 1 0 16,3 0 0-16,-3-1 0 0,2 1-1 15,0-4-1-15,0 0 2 16,-1 3 0-16,-1-1 0 0,3-3 0 0,-3 2 0 16,0-1 0-16,0-2 0 0,0 3 1 15,0-2 0-15,0-1-1 0,-3 0 0 16,3 1 0-16,0-3 1 0,-1-2-1 16,1 0 0-16,-2-1 0 15,2 1 0-15,0 0 0 0,0-1 0 0,0-1 0 16,0-3-1-16,0 2 0 0,0-2 0 15,0-3 1-15,0 1-2 16,0-2 0-16,0-1 1 0,0-3 1 0,2 3 0 0,-2-3 0 0,1-3 0 16,-1 3 1-16,0-3 1 15,0 1-1-15,3 0 0 0,-3 2-1 16,0-3 1-16,0 0-1 0,2 3 0 0,-2 0-1 16,2-3 0-16,-2 3-1 0,0 0 2 15,2 0 0-15,-2 0-1 0,3 0 1 16,-2 0 5-16,2 0 4 0,0 3 2 15,3 0 1-15,-2 0 1 16,3-1 0-16,2 0-4 0,3 1-4 0,0-3-1 16,2 3 1-16,0-1-3 0,2-2 2 15,0 0-1-15,0 0-1 0,-1-2 2 16,4 2-3-16,-3 0 3 0,0 0-1 16,-2 0-1-16,-1 0 0 0,-3 0 0 15,0-3-1-15,-1 3-1 0,-3 0 0 16,0-3 2-16,-2 3 1 0,0 0 1 15,-2-2 0-15,0 2 2 0,-2 0 0 16,0 2-2-16,0-2-2 0,0 0-2 16,0 0-4-16,0 3-22 15,-2-3-39-15,0 0-92 0,-4 3-215 0,2-3-148 16,-2 2-75-16,0 2-23 0,-1-1 18 16,2 2 82-16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36.3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58FD25-5CD8-4193-86F5-61BAF91B3281}" emma:medium="tactile" emma:mode="ink">
          <msink:context xmlns:msink="http://schemas.microsoft.com/ink/2010/main" type="writingRegion" rotatedBoundingBox="10026,3801 10358,3801 10358,5634 10026,5634"/>
        </emma:interpretation>
      </emma:emma>
    </inkml:annotationXML>
    <inkml:traceGroup>
      <inkml:annotationXML>
        <emma:emma xmlns:emma="http://www.w3.org/2003/04/emma" version="1.0">
          <emma:interpretation id="{33AB45C7-61ED-4678-98D1-D293E0E0079C}" emma:medium="tactile" emma:mode="ink">
            <msink:context xmlns:msink="http://schemas.microsoft.com/ink/2010/main" type="paragraph" rotatedBoundingBox="10026,3801 10358,3801 10358,5634 10026,5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7BAB6-0C58-4B3C-B845-D05AD7D38745}" emma:medium="tactile" emma:mode="ink">
              <msink:context xmlns:msink="http://schemas.microsoft.com/ink/2010/main" type="line" rotatedBoundingBox="10026,3801 10358,3801 10358,5634 10026,5634"/>
            </emma:interpretation>
          </emma:emma>
        </inkml:annotationXML>
        <inkml:traceGroup>
          <inkml:annotationXML>
            <emma:emma xmlns:emma="http://www.w3.org/2003/04/emma" version="1.0">
              <emma:interpretation id="{AF5E4E7D-01B3-47F5-87F7-150C55299272}" emma:medium="tactile" emma:mode="ink">
                <msink:context xmlns:msink="http://schemas.microsoft.com/ink/2010/main" type="inkWord" rotatedBoundingBox="10026,3801 10358,3801 10358,5634 10026,5634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}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-3 5 83 0,'0'0'328'0,"0"0"36"0,0-2 13 16,0 2-4-16,0 0-37 0,0-3-100 15,0 3-72-15,0 0-46 0,0 0-28 16,0 0-19-16,0 0-15 0,2 0-7 16,-2 0-6-16,1 0-4 0,-1 0 1 15,3 0-2-15,-1 3 2 0,0-3 3 16,3 0 0-16,-2 2 1 16,1 0-5-16,3 1-5 0,0-1-4 0,-1 1-8 15,2 1-6-15,0 0-4 0,2 1-5 16,-1-3 1-16,0 4-4 0,-1-4 0 15,-1 1 0-15,4-2-1 0,-3 3-2 16,-1-4 1-16,2 2-1 0,-3 1 0 16,0-3-1-16,-1 4 1 0,0-3 3 15,-1 2 0-15,-3-3 2 0,2 5 1 16,-1-2 7-16,0 1 4 0,-2 3 0 16,0 0 2-16,2 0 0 0,1 2-4 15,-2-2-6-15,-1 2 0 0,3 3-3 16,-3-3-3-16,3 5-1 0,1 0 5 15,-1 2 4-15,0 2 3 0,1 2 5 16,-2 1 8-16,-1-1 4 0,4 3 5 16,-3 0-4-16,2 0 1 0,-2 3-7 15,1-3-3-15,2 1-6 0,-1 3-5 16,0-2-5-16,0 5-1 0,1-6-1 16,-4 4-2-16,2 3-2 0,0-2 2 15,-1 1-1-15,0 1-1 0,1 2 11 16,-3-2 7-16,3 3 4 0,-1-3 8 15,0 6 2-15,0-6 3 0,-1 3-7 16,2-3-5-16,-1-1-5 0,0 1-5 16,2-1-3-16,-2 1-3 0,0-3-1 15,2 3-2-15,0 1 1 0,-1-6-3 16,0 5 0-16,1-2 0 0,1-2-1 16,-2 2 8-16,1 0 7 0,0-2 7 15,-2 2 1-15,-1-1 5 0,2-1-1 16,1 2-8-16,-4-1-8 0,2-2-5 15,-1 2-3-15,-1-3-3 0,0-2-3 16,0 0 0-16,0 1 2 0,0-4-1 16,0-2 2-16,0-2-3 0,0 1 0 15,0-5 1-15,3 4-1 0,-3-5-1 16,0-1 1-16,0-2-2 0,2-1 2 16,-2 0 0-16,2-1 0 0,-2 0 0 15,0-2 2-15,2-1 0 0,-2 0-2 16,0 1 0-16,0-4 1 0,0 3-1 15,0-3 3-15,0 2-1 0,0-2 0 16,-2 0 3-16,2-2-4 0,-2 2 3 16,0-3-2-16,2 3 5 0,-3-3 4 15,0 2 6-15,-1-2 4 0,1 3 7 16,0-3 6-16,-4 1 3 0,3 2 5 16,-5 0 7-16,1 0 8 0,-2 0 7 15,-1 0 7-15,1 0 2 0,-3 0-4 16,0 2-9-16,-2 1-10 0,-1 0-13 15,0 1-13-15,1 1-11 0,0 0-2 16,3-3-4-16,0 4-3 0,2-3 0 16,0-1-10-16,4 1-38 0,2-1-83 15,-2 1-151-15,-1-3-294 0,3 0-154 16,-3 3-77-16,-1-2-7 0,0 5 61 16,-4-3 138-16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1:24.3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53BCF12-3A2D-47BB-9275-FE03D1272D1B}" emma:medium="tactile" emma:mode="ink">
          <msink:context xmlns:msink="http://schemas.microsoft.com/ink/2010/main" type="writingRegion" rotatedBoundingBox="5661,4420 10024,4207 10073,5210 5710,5423"/>
        </emma:interpretation>
      </emma:emma>
    </inkml:annotationXML>
    <inkml:traceGroup>
      <inkml:annotationXML>
        <emma:emma xmlns:emma="http://www.w3.org/2003/04/emma" version="1.0">
          <emma:interpretation id="{9CB2FFC0-C094-4DFB-86B6-679AD17538CD}" emma:medium="tactile" emma:mode="ink">
            <msink:context xmlns:msink="http://schemas.microsoft.com/ink/2010/main" type="paragraph" rotatedBoundingBox="5661,4420 10024,4207 10073,5210 5710,5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4AC27D-FD4E-4921-87F2-EE83446C792F}" emma:medium="tactile" emma:mode="ink">
              <msink:context xmlns:msink="http://schemas.microsoft.com/ink/2010/main" type="line" rotatedBoundingBox="5661,4420 10024,4207 10073,5210 5710,5423"/>
            </emma:interpretation>
          </emma:emma>
        </inkml:annotationXML>
        <inkml:traceGroup>
          <inkml:annotationXML>
            <emma:emma xmlns:emma="http://www.w3.org/2003/04/emma" version="1.0">
              <emma:interpretation id="{ABDEAAE9-AF4D-44E5-B332-8EFF95336846}" emma:medium="tactile" emma:mode="ink">
                <msink:context xmlns:msink="http://schemas.microsoft.com/ink/2010/main" type="inkWord" rotatedBoundingBox="5661,4420 7514,4329 7562,5332 5710,542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-1524 2767 299 0,'-3'0'345'0,"3"6"4"0,-1-6-19 16,-1 3-49-16,0-1-100 0,2-2-63 16,-2 0-41-16,2 2-26 0,0-2-13 15,0 0-8-15,-2 2-2 0,2-2 8 16,0 0 7-16,0 0 5 0,0 0 5 16,0 3-1-16,0-3-3 0,0 0-8 15,-2 0-3-15,0 3-4 0,2-3 0 16,0 0-4-16,0 0 2 0,-3 0-3 15,3 0-2-15,0 0-6 0,0 0-1 16,0 0-8-16,0 0-5 0,0 0-3 16,0 0-4-16,3-3 1 0,-3 0-1 15,0 1 0-15,0 0 0 0,2 0 0 16,0-1 0-16,-2-3 0 0,2-1 0 16,2 2 0-16,-1-3 1 0,0 1 1 15,1-4-1-15,2 1 0 0,0-3 0 16,0-1-1-16,0 0 0 0,-1-4 0 15,4 3 0-15,-5-3 0 0,2 0 1 16,-2 0 0-16,-1 2-1 0,2 1 1 16,-1 2-1-16,-3-1 1 0,2 2 0 15,-3 3 0-15,4 2 2 0,-4 0 5 16,0 3 2-16,0 1 2 0,0 1 2 16,0-1 0-16,0 1 2 0,0 2-4 15,2 0-1-15,-2 0-2 0,1 2-3 16,-1-2-2-16,0 3 2 15,0-1 0-15,3 1 1 0,-3 1 0 0,2 0 3 16,-1-1 5-16,2-1 2 0,-1 3 0 16,2 0-1-16,-3-1 3 0,4 2 2 15,-1 0 0-15,0 0 2 0,0-2 7 16,-2 5 7-16,2-1 4 0,2 0 2 16,-2 3 2-16,-1-2 1 0,2 2-3 15,-1 2-2-15,0-1-2 0,0 4-5 16,-2 1-4-16,2 1-5 0,-1-1-6 15,2 2-6-15,-1-3-4 0,-3-1-2 16,4 1-2-16,-3-3-3 16,3-2 0-16,-4 0-1 0,1-4-1 0,-1 1-1 15,-1-2 0-15,3-4 1 0,-3 0-3 16,4 1-19-16,-4-6-32 0,0 1-40 16,-2 0-71-16,0-6-161 15,-2 2-158-15,1-1-65 0,-2 2-13 0,1-3 18 16,-2 1 55-16</inkml:trace>
          <inkml:trace contextRef="#ctx0" brushRef="#br0" timeOffset="284.6">-1522 2685 185 0,'-2'-2'428'15,"2"-1"45"-15,-3-2 31 0,3 2-25 16,3 0-158-16,1 1-104 0,-2 0-61 16,4-1-34-16,1 1-20 0,-3-4-20 15,5 5-16-15,-1-2-17 0,0 3-18 16,0-3-11-16,0 3-8 0,0 3-19 15,-4-3-56-15,-1 3-189 0,0 4-170 16,-1 0-94-16,-1 1-47 0,-1 0-7 16,0 1 35-16</inkml:trace>
          <inkml:trace contextRef="#ctx0" brushRef="#br0" timeOffset="-3207.74">-2043 2285 220 0,'0'-2'432'0,"3"2"49"16,-3 0 31-16,2 2-41 0,-2-2-159 15,2 0-108-15,-2 0-69 0,0 0-42 16,2 0-25-16,-2 3-11 0,1 0-4 16,-1 0 1-16,0 2 8 0,3 3 4 15,-3-1 1-15,2 4-4 0,-2-1-9 16,2 5-7-16,-2 1-13 0,0-1-10 16,2 1-6-16,-2-2-7 0,0 2-4 15,0-1 0-15,0-2-3 0,0 0-4 16,0-3-28-16,0-2-44 0,0 0-109 15,-2 0-205-15,-2-1-134 0,1-4-65 16,0 2-13-16,3-5 30 0,-4-3 94 16</inkml:trace>
          <inkml:trace contextRef="#ctx0" brushRef="#br0" timeOffset="-3686.94">-2250 2158 279 0,'-2'0'396'0,"2"0"36"16,0 1-5-16,0-1-58 0,0 4-128 15,2-2-82-15,0 1-47 0,-2 1-27 16,0-4-12-16,2 4-8 0,-1 1-2 16,-1-2 1-16,3 1-1 0,-3 3 9 15,2-3 1-15,-2 4 1 0,2 2-2 16,-2-2-6-16,0 5-4 0,2 0-5 15,-2 2-7-15,2 2-2 0,0 1-3 0,-2 3 2 16,2 2 0-16,-2 0 0 16,1 3-3-16,-1 2-4 0,0 0-5 15,-1 4-5-15,1-5-7 0,-2 3-4 16,2-1-3-16,0-2 3 0,-2 0-1 16,2-2-2-16,0-3-1 0,0 0-1 0,0-4-4 15,0-3-3-15,0-2-4 0,0-3-2 16,0-2-1-16,0-3 0 15,0 0-3-15,2-5-20 0,-2-2-36 16,2-3-57-16,-2-3-131 0,-2-2-220 16,2-1-118-16,-2-3-42 0,0 8 3 0,2-5 37 15,0 1 122-15</inkml:trace>
          <inkml:trace contextRef="#ctx0" brushRef="#br0" timeOffset="-4270.74">-2464 1959 63 0,'0'0'133'0,"0"0"9"16,0 0 17-16,0 0 23 0,0 0 14 15,-3 0-2-15,3 0-10 0,0-3-20 16,0 3-33-16,-1 0-39 0,1 0-34 16,0 0-24-16,0 0-13 0,0 0-11 15,0 0-5-15,0 0-4 0,0 0 1 16,1 0-1-16,-1 0 1 0,0 0 2 16,0 0 7-16,0 0 9 0,3 0 12 15,-3 0 10-15,0 0 6 0,2 0 5 16,-2-3 0-16,0 3 0 0,0 0-11 15,0 0-5-15,0 0-8 0,0 0-7 16,0 0-4-16,0 0-7 0,2 0-4 16,-2 0 0-16,0 0 2 0,0 3 5 15,0-3 5-15,0 0 5 0,0 0 5 16,2 3 2-16,-2-3 1 0,0 0-4 16,0 2-6-16,0-2-2 0,0 3-4 15,0-3-5-15,0 2-4 0,0 1 0 16,0 2-2-16,2-3-1 0,0 1 1 15,-2 2 0-15,0-2-1 0,0 2-1 16,2 0 3-16,-1 0 2 0,-1 1 3 16,3-1 5-16,-3-1 4 0,2 4 7 15,0-1 6-15,-2 0 2 0,0 2 1 16,2-4-1-16,-2 3-1 0,1 0 0 16,-1-1-7-16,0 1-3 0,0 0-5 15,3 0-4-15,-3-1-5 0,2 0-3 16,0 2 1-16,0-2-3 0,1 0-3 15,-2 1 1-15,1 0 0 0,-1-3 1 16,2 2-2-16,1 0 1 0,-2 2-1 16,-1-4-1-16,2 4 0 0,1-5 2 15,-2 4 1-15,-1 0 2 0,4-1 5 16,-3 1 1-16,0 0 1 0,2 1 0 16,-1-3 1-16,0 2-2 0,1-3-2 15,-2 2-3-15,2 1-1 0,0-1 0 16,1 1-4-16,-4 0 0 0,2 0 0 15,2-1-1-15,0 1 0 0,-2-2 0 16,3 1 0-16,-2-2 3 0,0 3-2 16,0-3-2-16,0 3 2 0,0-3 2 15,0 0-2-15,2 0 0 0,-2 0 1 16,2 3-1-16,0-5 2 0,1 1-2 16,-2 2-2-16,0-4 1 0,4 0-1 15,-3-2 2-15,0 3-1 0,2-3 1 16,-2 0 0-16,0-3 1 0,0 3 0 15,-1 0 1-15,2-2 3 0,-1 0 6 16,-2-1 4-16,2 0 3 0,-3-1 3 16,4 1 3-16,-4-5-4 0,4 3-2 0,-4 0-5 15,4-3-3-15,-3 0-1 16,1 1-1-16,0-1-1 0,0-2 0 16,0 2 0-16,0-2-2 0,2 0 0 15,-1-1 0-15,-3-2-1 0,4 0-3 16,-4 0 0-16,4 3-1 0,-2-4 0 0,-2 1-1 15,1 0 0-15,0 1 0 16,-2-2 1-16,2 1 0 0,-4 0 0 16,4 1-1-16,-4-1 0 0,2 1 0 15,-2-1-1-15,0 2 0 0,0 1 0 16,0 1 1-16,0 0 0 0,-2-1 1 16,2 2-1-16,0-2-1 0,0 2 1 15,-2 3-1-15,0 0 1 0,2 0-1 16,0 0 0-16,0 0 0 0,-3 2 0 15,3 2 0-15,0-5 0 0,0 3 0 16,0 1-1-16,0-1 0 0,0 0-2 0,0 1 1 16,3-1-1-16,-3 3-14 15,0-3-16-15,0 3-25 0,0 0-38 16,0 3-87-16,-4-3-168 0,0 3-124 16,-1 2-55-16,2 0-12 0,-1 0 15 15,-2 3 78-15</inkml:trace>
          <inkml:trace contextRef="#ctx0" brushRef="#br0" timeOffset="-2545.98">-1768 2291 190 0,'0'0'377'0,"0"0"44"0,0-3 5 15,0 3-27-15,-2 0-118 0,0 0-86 16,-1-3-53-16,0 3-30 0,-1 0-22 15,1-2-14-15,0 2-11 16,-3 0-12-16,2-2-7 0,-2 2-8 16,-1 0-5-16,4 0-2 0,-4 2-4 0,3-2 2 15,-5 2-2-15,3 4 2 0,2-3 3 16,-2-1 2-16,0 3 1 0,-1 1 1 16,4-1-3-16,-1 0-3 0,1 0-6 15,3 0-7-15,0 1-6 0,0-2-5 16,0 4-2-16,5 0-2 0,-1-1-1 15,0-1-1-15,2 2 2 0,1-1-1 16,2-2 1-16,-1 3-1 0,1-4 1 16,1 5 0-16,0-5 0 15,-1 4 0-15,1 0-1 0,0-3 2 16,-3 5-1-16,2-6 0 0,-2 5 1 0,-2-4 0 16,0 3-1-16,-2 0 1 0,-3 2 0 15,0-2-2-15,-3 3 1 0,2-2 2 16,-5-2-3-16,2 5 7 0,-2-3 7 15,-3-2 4-15,-1 0 1 0,3 0 0 16,-3-5 0-16,1 1-5 0,2-1-7 16,1-2-2-16,-2 0-15 0,5 0-44 15,-4 0-106-15,7 0-228 0,-5 0-130 16,2 2-66-16,3-2-27 0,0 0 26 16,0 7 92-16</inkml:trace>
          <inkml:trace contextRef="#ctx0" brushRef="#br0" timeOffset="1160.25">-1086 1844 51 0,'0'-3'321'0,"2"0"44"15,-1 1 7-15,-1 2-25 0,0 0-57 16,0-3-88-16,0 3-57 0,0 0-34 16,0 0-16-16,0 0-9 0,0 0-7 15,0 0-3-15,0 3 0 0,-3-3-4 16,3 2-5-16,-2-2-3 0,0 3-5 15,0 0-4-15,0-1-9 0,0 1-6 16,-1-2-3-16,0 3-2 0,-1-2-6 16,1 1-6-16,0 2-3 0,-1 0 2 15,1 1 0-15,-1 1 5 0,-1 0 0 16,1 3 4-16,-2 3 2 0,-1 3 2 16,4-1-5-16,-3 1-1 0,-1 1-4 15,2 4-4-15,-1 2-3 0,0 0-3 16,0 3 2-16,2-1 2 0,0 4-1 15,-1-2 0-15,2 4-4 0,3-3 2 16,-2 3-4-16,2-1-5 0,2 1 0 16,0 1-3-16,-1-2 0 0,6-1 0 15,-2-2-4-15,-1-1 2 0,3 2-2 16,1-5 1-16,0-2 1 0,0-1-1 16,0-1 0-16,-1-5 0 0,5-1 0 0,-8-3-1 15,5-1 0-15,-1-5-14 0,-2-4-30 16,0 0-45-16,-4 0-80 0,0-2-191 15,-2 2-148-15,0 0-67 0,0 0-11 16,0 0 19-16,0 0 68 0</inkml:trace>
          <inkml:trace contextRef="#ctx0" brushRef="#br0" timeOffset="1839.59">-944 2069 54 0,'2'-3'315'16,"-2"-1"48"-16,3 4 0 0,-3-1-19 15,0 1-47-15,0 0-91 0,3 0-67 16,-3 1-45-16,0-1-23 0,2 4-14 15,-2-4-7-15,2 3-1 0,-2-1 4 16,0 3 1-16,2-2 6 0,-2-1-1 16,0 4 1-16,0-1-3 0,0 3-2 15,2-1-1-15,0 0-4 0,-2 4-7 16,0 0-5-16,0-2-7 0,3 4-5 16,-3 2-8-16,3 0-3 15,-3 1-5-15,0 0-1 0,2 2-3 16,-2 0 0-16,2-1-2 0,-2 1 2 0,0-1 0 15,2-3-3-15,-2-1 0 0,0 0-1 16,0-3 0-16,0-2-4 16,0-3-12-16,0 0-25 0,0-2-40 15,-2-3-112-15,0-3-155 0,2 3-115 16,0 0-51-16,0 0-7 0,-2-2 23 16,-1-1 105-16</inkml:trace>
          <inkml:trace contextRef="#ctx0" brushRef="#br0" timeOffset="2645.99">-784 1794 52 0,'-2'-2'278'0,"2"2"35"16,0 0 9-16,-3-3-12 0,3 3-25 16,0 0-64-16,0 0-65 0,0 0-51 0,0 0-30 15,0 3-15-15,3-3-10 0,-3 2-6 16,2 1 1-16,0 0 0 15,0 1-1-15,-1-1-4 0,4 5-2 16,-1-3-3-16,0 2 2 0,2 4-2 0,0 1-1 16,0 1 1-16,2 1 0 0,-2 1 0 15,4 0-1-15,-3 6-2 16,4 0-5-16,-3-1-4 0,2 3-1 16,0 2-5-16,0 1-3 0,0 0-4 0,0 3-1 15,-2-2-1-15,0 1 7 0,2 0 0 16,-4 2-1-16,0-1 5 0,1 1 6 15,-4 1 2-15,1 1-2 0,-1-2 1 16,0 1-1-16,-3-1-4 0,0-1-6 16,-3 0-5-16,0-4-5 0,-1 1-2 15,1-7-1-15,0 1 0 0,-1-4 1 16,0 0-2-16,-1-6 0 0,2-2 1 16,1 1-2-16,0-5 0 0,-1-2-5 15,2-2-20-15,-1 0-35 0,-2 0-98 16,0-5-178-16,1 4-122 0,-2-3-65 15,5 4-15-15,0 0 16 0,0 0 88 16</inkml:trace>
        </inkml:traceGroup>
        <inkml:traceGroup>
          <inkml:annotationXML>
            <emma:emma xmlns:emma="http://www.w3.org/2003/04/emma" version="1.0">
              <emma:interpretation id="{002E3BED-0931-4BD3-992D-7B6200A1E95A}" emma:medium="tactile" emma:mode="ink">
                <msink:context xmlns:msink="http://schemas.microsoft.com/ink/2010/main" type="inkWord" rotatedBoundingBox="7790,4325 10024,4216 10072,5200 7838,530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974.92">-216 2013 112 0,'2'0'211'0,"-2"0"24"16,0 0 7-16,2 0-2 0,-1-3-13 0,-1 3-24 16,0 0-40-16,0 0-28 15,0 0-21-15,0 3-12 16,3-3-7-16,-3 0-8 0,0 2-13 16,0-2-11-16,0 2-12 0,0-2-4 15,0 0-9-15,0 3 1 0,0-3-2 16,0 3 0-16,0-3 0 0,2 4 0 15,-2-1 0-15,0 2-1 0,0-1 1 16,0 3-2-16,0 0 2 0,0 1 3 16,0 2-2-16,0 0 1 0,2 3-2 15,-2 0-2-15,0 3-2 0,2-2-4 16,-2 4-3-16,3 0-3 0,-3 0 0 16,0 0-3-16,1 1-2 0,-1 0-3 15,0-5-4-15,0 3-1 0,0-1-3 16,2-2-2-16,-2 0-2 0,0-3-1 15,1-4-1-15,-1 1-1 0,0 0 1 16,0-4 0-16,0 2 0 0,0-4-1 16,0 1 0-16,-1 0-2 0,-1-1-20 15,2-2-30-15,-1 0-48 0,-2-2-114 16,-1-1-145-16,-1-2-114 0,2 5-46 16,1-6-1-16,-3 2 28 0,4-2 104 15</inkml:trace>
          <inkml:trace contextRef="#ctx0" brushRef="#br0" timeOffset="4320.51">-322 2181 268 0,'-2'0'418'0,"2"0"44"16,0 0 12-16,0 0-61 0,2 0-143 15,-2 0-86-15,3 0-49 0,2 0-30 16,0 0-8-16,2 0-1 0,1 0-5 16,0 0-7-16,2 0-11 0,2 0-14 15,-2 0-9-15,2 3-15 0,0-1-11 16,0-2-10-16,-2 2-3 0,3-2-3 15,-3 0-3-15,3 3-5 0,-3 1-25 16,0-4-44-16,0 2-85 0,-4-2-182 16,0-2-138-16,1 2-73 0,0-4-18 15,-1 4 23-15,0-3 73 0</inkml:trace>
          <inkml:trace contextRef="#ctx0" brushRef="#br0" timeOffset="5664.69">122 1889 131 0,'0'-4'214'15,"0"4"31"-15,0-3 17 0,2 3 3 0,-1-3-8 16,-1 3-15-16,0-2-45 15,0 2-36-15,0 0-32 0,0 0-20 16,0-2-16-16,0 2-13 0,0 0-13 16,0 0-10-16,0 0-6 0,0 0-6 15,0 0-2-15,0 0-2 0,0 0-3 16,0 2-2-16,0-2 0 0,0 5-4 16,-1-2-1-16,1-1-2 0,-2 3-2 15,2 2-1-15,0 1 0 0,0 2 0 16,0 3-3-16,0 0 4 0,0 3 6 15,0 4 6-15,2-2 0 0,-1 2 3 0,-1-2 0 16,3 5-2-16,-1-2-4 16,2-2-8-16,-3 4-3 0,4-3-6 15,-1-3-4-15,0 6-2 0,0-5-4 16,2 0-2-16,0-1-1 0,0 2-1 16,2-3-2-16,-2-2 1 0,2-1-2 0,0-2 2 15,2-1-1-15,0-5 0 16,0 0-1-16,0-5 2 0,0 0-1 15,-1-5 1-15,1 0-1 0,3-5 1 16,-3-3-1-16,0 0 2 0,2-2-2 16,-2-4 0-16,0-3 0 0,0 1-3 0,0-2 2 15,-4 0 1-15,4 1-1 16,-4-2-2-16,0 1 0 0,-2 0 0 16,0 0 0-16,-1 0 0 0,0 4 0 15,-3 0 0-15,0 1-7 0,2 5-10 16,-2 0-22-16,0 1-21 0,-2 1-32 15,2 3-43-15,-4 0-137 0,0 3-125 16,-1 0-94-16,4 5-37 0,1 0-3 0,-4 0 30 16,-2 3 130-16</inkml:trace>
          <inkml:trace contextRef="#ctx0" brushRef="#br0" timeOffset="6080.76">226 1887 58 0,'0'7'399'0,"0"0"54"16,0 2 34-16,0 1 28 0,2 0-158 16,-2 1-119-16,2 4-65 0,0 1-39 15,-1 2-25-15,2 5-18 0,1-1-11 16,-1 4-13-16,2 2-8 0,-1 1-6 16,-2 3-6-16,2 4-4 0,-3-2-4 15,2 7-7-15,-3-3-4 0,0 3-8 16,0 0-7-16,-3-3-4 0,2 2-4 15,-1-5-1-15,0-2-3 0,0 0 0 16,0-2-1-16,2-5-1 0,-2-3-8 16,0-1-29-16,2-4-35 0,-3 0-57 15,3-5-139-15,0-5-157 0,-1 2-100 16,2-5-32-16,-1-5 9 0,0 0 39 16,0 0 131-16</inkml:trace>
          <inkml:trace contextRef="#ctx0" brushRef="#br0" timeOffset="6549.57">524 2197 304 0,'0'7'419'0,"0"0"40"15,2 7 2-15,-2-5-54 0,1 5-139 16,-1 1-85-16,0 0-53 0,3 1-30 16,-3 2-23-16,0 3-20 0,0-4-18 15,2 1-15-15,-2 0-11 0,2 0-3 16,-2 0-5-16,2-3-1 0,0-2-9 15,-2 0-22-15,0-3-50 0,0-1-162 16,0-5-154-16,0-4-84 0,0 0-34 16,0 0-2-16,0 0 38 0</inkml:trace>
          <inkml:trace contextRef="#ctx0" brushRef="#br0" timeOffset="7127.33">784 2299 268 0,'-2'-5'390'0,"-2"2"35"0,1-3-14 16,-2 4-47-16,0-3-129 0,2 3-81 0,-3-1-42 15,-1-1-22-15,2 1-6 0,-1 3-8 16,0-3-4-16,0 3-6 15,0 3-6-15,-1-3-7 0,4 3-8 16,-4 1-3-16,4 1-4 0,-1 2-5 16,2-1-7-16,0 2-2 0,2 1-7 0,2 0-3 15,2 1-5-15,-2-2-2 0,1 2-2 16,4-2-2-16,-1 2-1 16,4-2 1-16,-2 2-1 0,2 1 0 0,0-5 0 15,1 5 1-15,-1-4 1 0,0 4-2 16,3-1 2-16,-3-2-2 0,-2 2 0 15,0-2 0-15,-2 2 0 0,-2 1 0 16,-1-4-1-16,-3 4 4 0,0-4-4 16,0 1 2-16,-3 0 0 0,-4 0-3 15,3-2 2-15,-8-2-1 0,2 2 0 16,1 1 1-16,-5-3-1 0,4 1-1 16,-2 0-13-16,2-3-41 0,0-2-175 15,0 3-172-15,4 1-95 0,-1-4-49 16,7 0-15-16,-1-7 29 0</inkml:trace>
          <inkml:trace contextRef="#ctx0" brushRef="#br0" timeOffset="8550.94">1046 2150 32 0,'0'0'288'16,"0"0"42"-16,0 0 0 0,0 0-18 15,0 0-40-15,0 0-73 0,0 3-59 16,0-3-39-16,0 2-26 0,0-2-16 16,2 0-11-16,-2 0-7 0,1 3-1 15,-1-3 4-15,0 0 6 0,3 1 7 16,-3 3 10-16,0-2 8 0,0 1 1 16,2 1 2-16,-2 0-7 0,0 1-8 15,0 2-11-15,0 2-12 0,0-2-5 16,0 4-9-16,0-1-6 0,0-1-3 15,0 5-2-15,2 1-3 0,-2 0 2 16,0 3-1-16,0 0-1 0,2 1-1 16,-2-4-3-16,1 3-1 0,-1-3-2 15,3-2-3-15,-3 0 1 0,0-1 0 16,2-4-2-16,-2 2-1 0,2-5 3 16,-2-1-1-16,0 0-1 0,0-1 0 15,0-6 0-15,0-1 1 0,-2 0-1 16,2-2 1-16,-2-6-2 0,2 2 1 15,0-3 0-15,-3 1 1 0,3-1-1 16,0-3-1-16,0 1 0 0,0-3 0 16,0 3 0-16,0-1 0 0,0 1 0 15,0 0 0-15,0 0 1 0,0-2-1 16,0 5 0-16,0-1 1 0,3 1-1 0,-3 1 0 16,2-2-1-16,0 3 1 15,-2 2 0-15,3-2 0 0,0 2 0 16,-1 1 0-16,0 2 0 0,2-2 1 0,-2 1-1 0,1 1 0 15,2 3 0-15,-1-1 3 0,0 1-2 16,2 2 0-16,-2 0 0 16,2 0 0-16,0 2 1 0,-2-2-1 15,2 5 2-15,0-2-2 0,1 1 2 16,-6 3-1-16,2-3 0 0,2 4-2 0,-3 0 3 16,-2 0-2-16,0-2 6 15,-2 4 7-15,0-2 2 0,-1 3 5 16,0-4 1-16,-1 1-2 0,-2 0 2 15,2-4-2-15,0 2 0 0,-1-6 3 16,2 3 3-16,-1-3 4 0,0 0 0 0,2 0-3 16,1 0-1-16,-2 0-7 0,1 0-7 15,2 0-1-15,2 0-7 16,1 0 0-16,-2 0-2 0,5 2-1 16,0 1 1-16,0 0 0 0,2-1-1 15,1 6 1-15,0-3 0 0,1 3 0 0,0 2-1 16,1-2 0-16,-1 1 3 15,2 4-3-15,-3-3 0 0,1 3 2 16,-2-2-1-16,0 1 0 0,-3 1 1 0,0 0-1 16,-3-2 3-16,0 1-2 0,-2-1 7 15,-2 3 2-15,0-3 4 0,-3-1 1 16,0 0-2-16,-3-2 1 0,0 1-4 16,0-5-3-16,-2-2-2 0,0 1-1 15,-3-3 0-15,4 0-2 0,1 0 0 16,-1-3 0-16,4 3-4 0,-1-2-11 15,3 2-34-15,-2 0-54 0,1 2-188 16,4-2-187-16,0 0-103 0,0 6-44 16,0-6 3-16,0 5 40 0,2 1 177 15</inkml:trace>
          <inkml:trace contextRef="#ctx0" brushRef="#br0" timeOffset="9302.83">1546 1997 28 0,'3'0'189'16,"0"-2"41"-16,-3 2 27 0,2-3 12 16,0 1 4-16,-2 2-10 0,2 0-44 15,0 0-41-15,-2 0-31 0,2 0-25 16,-2 2-18-16,0-2-15 0,3 0-11 0,-3 0-11 15,0 3-8-15,0-3-2 0,3 2-1 16,-3-2 4-16,2 0 6 0,0 4 9 16,-2-4 5-16,2 4 5 0,-1 1-1 15,2 2-2-15,-3 3-10 0,2 1-6 16,0 4-11-16,3 3-8 0,-4 0-11 16,1 3-9-16,-1-1-9 0,2 3-5 15,-1 0-5-15,0-2-2 0,0-1-1 16,-1-3-4-16,2 2 3 0,1-3-4 15,-4-4-22-15,2-2-38 0,-4-2-71 16,2-3-195-16,-4-5-160 0,-2 0-84 16,2-3-26-16,1-2 15 0,2-3 57 15</inkml:trace>
          <inkml:trace contextRef="#ctx0" brushRef="#br0" timeOffset="9867.34">1486 1687 1 0,'0'4'342'0,"0"-3"54"0,-2 2 25 16,0-1-17-16,0 4-50 0,2-4-116 15,-3 3-75-15,3 3-41 0,-3-3-26 16,3 0-15-16,-2 4-10 0,0-2-5 16,-1 1-3-16,0 1-4 0,1 1-3 15,-2 0-1 1,0 1 1-16,1 4 2 0,0 1-3 0,-1 2-2 16,-2 0-1-16,2 5-6 0,0-1-5 15,1 7-8-15,-2-1-5 0,3 3-8 16,0 0-5-16,-1 2-2 15,2 0-6-15,1 3-3 0,0-3-6 16,0 4-3-16,1-4 0 0,2 0 1 0,1 0 5 16,2-2 5-16,-3-3 5 0,6 0 3 15,-1-5-3-15,0-3-3 0,2-2-15 16,-2-1-28-16,2-8-39 0,-1-4-59 16,0-2-160-16,-3-3-161 0,2-3-85 15,1 1-23-15,-5-4 12 0,5 1 39 16</inkml:trace>
          <inkml:trace contextRef="#ctx0" brushRef="#br0" timeOffset="10444.66">1766 1739 184 0,'2'2'347'0,"1"-2"39"16,0 3-9-16,1-3-36 0,-2 5-95 15,2-5-77-15,-1 4-44 0,2 2-26 16,0 1-18-16,0 1-8 0,3 2-4 16,-2 0-8-16,1 3-8 0,3 3-9 15,-1 2-7-15,1 4-8 0,-3 0-6 16,3 0-2-16,-1 4 2 0,-2 5 4 16,2 0 0-16,-3 1 2 0,1-1 1 15,-4 3-3-15,-2-1-1 0,2 0-5 16,-1-3-3-16,-2 2-2 0,-2-1-4 15,2-6-4-15,-3 0-2 0,3-1 0 16,-3-4-5-16,3-5-12 0,-1-4-34 16,-4-1-79-16,1-6-167 0,1-3-136 15,3-1-71-15,0 0-25 0,0 0 10 16,-1-5 70-16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27.1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EDD653-48AD-4434-8E32-A3246927B2CA}" emma:medium="tactile" emma:mode="ink">
          <msink:context xmlns:msink="http://schemas.microsoft.com/ink/2010/main" type="inkDrawing" rotatedBoundingBox="2082,4936 4177,4797 4183,4887 2088,5026" shapeName="Other"/>
        </emma:interpretation>
      </emma:emma>
    </inkml:annotationXML>
    <inkml:trace contextRef="#ctx0" brushRef="#br0">-1251 816 60 0,'2'-3'282'0,"-2"3"26"0,2 0 3 16,0 0-13-16,-2 0-29 0,1 0-71 16,2 0-49-16,-3 0-29 0,4-2-21 15,-4 2-12-15,2-3-7 0,2 3-8 16,-1-3-7-16,0 1-4 0,1-1-5 15,-1 2-9-15,4-3-6 0,-2 2-4 16,-1-1-3-16,3-1-5 0,1 0-3 16,0 4 2-16,2-5-7 0,-2 4-2 15,2-5-5-15,0 3-2 0,1 3-1 16,-1-3-3-16,3 3-2 0,0 0 2 16,0 0-2-16,-1 0 0 0,2 3-1 15,-1-3-1-15,4 0 4 0,-1 0 5 16,0 3-1-16,2-3-2 0,0 0-2 15,2 0-3-15,0 0-7 0,-1 0-4 16,0-3 4-16,1 3 4 0,2 0 7 16,0-3 6-16,0 3 9 0,2-5 1 15,0 2-2-15,-1 1-5 0,0-1-4 16,3-1-2-16,-4-2-4 0,2 2-4 16,-4 1-2-16,2-2 3 0,-2 1-2 15,0 0-2-15,-1 2 0 0,0-1-1 16,-2 1 0-16,2-1 0 0,-2 0 2 15,2 1-1-15,-2 2 1 0,2-3-2 16,-3 3 3-16,1-3-1 0,2 1-2 0,-2-3 1 16,0 2 2-16,-1 1 2 15,0-3 0-15,2 2 2 0,-1-2 1 16,-3 3-2-16,3-1 3 0,-1 0-1 16,-1-2-1-16,-1 5-2 0,3-3 1 15,-3 1-2-15,0 2 1 0,3-3-4 16,0 1 4-16,-1 2-4 0,0-4 2 15,0 4-2-15,3 0-1 0,-2-1 0 16,3 1-1-16,-2 0-4 0,0-3-2 16,2 3-6-16,-4 0-1 0,4 0-1 0,-4 0 2 15,2 0 5-15,0 0 7 0,-2 0 5 16,2 3 8-16,0-3 3 16,-2 0 1-16,0 1 2 0,0-1-4 15,1 0-2-15,0 4-3 0,-1-4 1 0,0 2-3 16,0-2-2-16,0 3 0 0,0-3-1 15,0 0 0-15,-2 2-2 16,2-2-1-16,1 3 0 0,-2-3 1 16,-1 0-1-16,2 0 2 0,0 3 2 15,-2-1-1-15,2-2-1 0,-2 3 3 0,0 0 1 16,1-1-1-16,-2-2-1 0,0 2 1 16,0 1 0-16,0-3 4 15,2 0 1-15,-4 3 2 0,2-3 2 16,1 2-1-16,-2-2 0 0,0 0-2 15,0 0-6-15,0 0-1 0,0 0 0 0,-1 0-2 16,-1-2-2-16,0-1 2 0,1 3-1 16,-3-3 2-16,-1 1 1 0,2 2 4 15,-3-2 5-15,0-4 0 16,-1 6 0-16,0-2 4 0,0-1-4 16,-2 3-3-16,1-3-1 0,-2 1-4 0,1 2-3 15,-2-3 0-15,-1 3-2 0,3-2 0 16,-3 2 0-16,0-4-2 0,0 4-18 15,0-1-35-15,-3 1-80 16,-1-3-201-16,-2 0-153 0,-2 3-82 16,-4 3-27-16,0 1 13 0,-6 5 68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0:28.6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1F368A-7993-438B-B947-3FFC27B2790E}" emma:medium="tactile" emma:mode="ink">
          <msink:context xmlns:msink="http://schemas.microsoft.com/ink/2010/main" type="writingRegion" rotatedBoundingBox="13583,8353 15206,8665 15054,9455 13431,9144"/>
        </emma:interpretation>
      </emma:emma>
    </inkml:annotationXML>
    <inkml:traceGroup>
      <inkml:annotationXML>
        <emma:emma xmlns:emma="http://www.w3.org/2003/04/emma" version="1.0">
          <emma:interpretation id="{9E4F4D0B-26C9-423B-A331-0C7BDD384609}" emma:medium="tactile" emma:mode="ink">
            <msink:context xmlns:msink="http://schemas.microsoft.com/ink/2010/main" type="paragraph" rotatedBoundingBox="13583,8353 15206,8665 15054,9455 13431,91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AE6345-EA92-4F9A-BA5F-A6807A4F4252}" emma:medium="tactile" emma:mode="ink">
              <msink:context xmlns:msink="http://schemas.microsoft.com/ink/2010/main" type="line" rotatedBoundingBox="13583,8353 15206,8665 15054,9455 13431,9144"/>
            </emma:interpretation>
          </emma:emma>
        </inkml:annotationXML>
        <inkml:traceGroup>
          <inkml:annotationXML>
            <emma:emma xmlns:emma="http://www.w3.org/2003/04/emma" version="1.0">
              <emma:interpretation id="{D34F85F3-3528-42B3-9344-0FA40E09D518}" emma:medium="tactile" emma:mode="ink">
                <msink:context xmlns:msink="http://schemas.microsoft.com/ink/2010/main" type="inkWord" rotatedBoundingBox="13550,8525 14878,8780 14760,9399 13431,914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150 87 119 0,'2'4'340'0,"-2"2"46"0,0 1 15 16,0 0-25-16,0 1-103 16,-2 0-75-16,2 5-51 0,-2-1-41 15,2 0-29-15,0-1-19 0,-1 4-14 16,-1 2-9-16,1-1-6 0,1 2-2 15,-4 0-2-15,1 0 0 0,2 1-5 0,-3 1-2 16,2-2-2-16,-1 2-5 16,0-1-4-16,-1-1-1 0,1 0-2 15,2-1-1-15,-3-1-13 0,1-4-31 16,2 1-72-16,-3-4-137 0,1 0-134 16,0-5-69-16,1 1-26 0,1-2 11 0,1-3 61 15</inkml:trace>
          <inkml:trace contextRef="#ctx0" brushRef="#br0" timeOffset="1029.43">418 152 28 0,'1'0'294'16,"-1"0"42"-16,2 0 0 0,-2 0-20 15,1 0-49-15,-1 2-84 0,0-2-62 16,2 2-43-16,-2-2-29 0,2 0-11 16,-2 1-3-16,0 2 0 0,1 0 5 15,-1-2 7-15,0 3 6 0,0 0 2 16,0 2 0-16,0 1-4 0,0-2-4 15,-1 5 1-15,1 0-2 16,-2 3-1-16,0-2-2 0,1 2-7 0,-1 2-4 16,1 0-8-16,-1-1-7 0,0 1-6 15,2-3-3-15,-1-1-3 0,-1 0-2 16,2-2-1-16,0-1-1 0,0-2-1 16,0-2-18-16,2-2-34 0,-2-2-80 15,0-2-133-15,0 2-128 0,1-6-66 16,1-1-21-16,0-1 19 0,-1 2 67 15</inkml:trace>
          <inkml:trace contextRef="#ctx0" brushRef="#br0" timeOffset="-499.55">19 50 244 0,'2'-4'321'0,"-2"3"12"16,0-3-10-16,-2-1-24 0,2 3-66 16,0 0-49-16,-1-2-36 0,1 3-29 15,0 1-14-15,0-3-23 0,0 1-22 16,0 0-20-16,0 2-13 0,0-2-6 15,0 2-5-15,0-1 0 0,0 1 3 16,0-3 4-16,0 3 8 0,0 0 4 16,0 0 4-16,0 0 0 0,0 0 1 15,-2 0-2-15,0 0-7 0,2 0-6 16,0 3-8-16,-3-2-5 0,3 1-6 16,-1 5-1-16,-1-4-3 0,0 3-1 15,1 0-1-15,-1 2 0 0,2 1 0 16,-2-1 0-16,2 4-1 0,0-2 1 15,-1 0 0-15,1 2 0 0,0 0 0 16,1 2 0-16,-1-1 7 0,0 1 2 16,2-3 5-16,0 4 1 0,-1 0 2 15,3-4 0-15,-1 2-5 0,2-2-4 16,-2-2-2-16,1 1-1 0,0-2-2 16,1 0-1-16,2-1 0 0,-1-2-1 15,1-1 2-15,1-2-1 0,0-2 1 16,-2 3-2-16,1-3 2 0,1-3-1 15,0 3 0-15,1-2 0 0,-3 1 1 16,0-3-2-16,2 0 1 0,-2-5-1 16,2 3 1-16,0-2-1 0,-1-2-1 15,1 1 1-15,0-2-1 0,-2 1 0 16,2-2 0-16,-1 0 0 0,0-1-1 16,-1-1-4-16,2 2-4 0,-1 0-5 15,-1 0-2-15,1-1-3 0,-3 1-1 0,1 0-1 0,-1 3 2 0,1-4 4 16,-2 3 2-16,0 2 2 0,-1-2 4 15,0 1 2-15,-1 1 3 0,-1 2 0 16,0 1 2-16,2 0 0 0,-2 0-6 16,0 2-6-16,-2 1-17 0,2 2-17 15,0-2-25 1,-3 2-50-16,0 0-103 0,-1 2-128 16,1 0-74-16,-2 0-30 0,3 2 0 15,-1 0 37-15</inkml:trace>
          <inkml:trace contextRef="#ctx0" brushRef="#br0" timeOffset="1658.76">654 241 161 0,'-2'-1'259'0,"1"-2"4"0,-3 0-14 16,1 0-20-16,0 1-33 0,-2-2-39 16,3 2-22-16,-3-2-21 0,0 1-16 0,0 1-18 15,1 1-11-15,0-2-6 0,-1 3-4 16,2 0 0-16,0 0 3 0,0 0-4 0,0 0-2 15,3 0-8-15,-4 3-11 0,4-2-11 16,0 4-8-16,0-3-9 0,0 2-4 16,4 0 0-16,-4 1-2 0,3 1-1 15,0-1 5-15,0 1 5 0,2 0 1 16,2 0 1 0,-3 3 3-16,4-4-1 0,-1 4-4 15,2-2-5-15,-1 4-4 0,0-4 1 0,-2 4 4 16,1-1 8-16,-3 3 2 0,0-4 3 15,-3 4 1-15,-1-1 7 0,0-1 3 16,-3-2 8-16,-2 1 8 16,0-2 4-16,1 1 3 0,-6-1-3 15,2-4-10-15,-2 2-10 0,1-1-12 0,-2-4-9 16,1-1-4-16,2 0-3 16,0-1-4-16,0-2-13 0,3 1-30 15,0-2-37-15,0 0-62 0,2-1-123 16,1 5-135-16,2 0-77 0,0 0-22 15,0 0 13-15,0 0 48 0</inkml:trace>
          <inkml:trace contextRef="#ctx0" brushRef="#br0" timeOffset="2980.49">957 500 261 0,'0'0'366'0,"0"-1"20"15,-2 1-18-15,2 1-41 0,-1 2-104 16,1-2-75-16,0 4-54 0,-2-1-29 15,0 2-18-15,2 1-11 0,0-2-7 16,0 2-5-16,-1 3 0 16,-1-3 1-16,2 1-1 0,-1 1-2 15,1 0-5-15,-2-2-1 0,0 1 0 16,2 0-2-16,-1-1 0 0,-1-3 0 16,2 3 0-16,-2-3-1 0,2 0-3 15,-1-1 4-15,-1-3-1 0,2 3 2 0,0-3-1 16,0 0 1-16,0 0-1 0,0-3-3 15,0 0-10-15,0-1-1 0,0 3 0 16,0-6-2-16,0 1-2 0,0 0 1 16,0-3 3-16,0 4 0 0,0-6 1 15,2 2-1-15,-1-2 3 0,-1 2 0 16,2-2-1-16,0-1 0 0,-1 2-2 16,3-1 1-16,-3-3-1 0,2 5 0 15,1-4 0-15,-1 3-1 0,2 0 1 16,-2 0-2-16,0 2 2 15,3 0-1-15,-2-1 0 0,1 3-2 16,2 0 0-16,-2 0 2 0,1 2 2 0,0 0 6 16,1 0 1-16,-1 2 6 0,0 0 7 15,0 2 2-15,1 2-2 0,-2-2-1 16,1 5-2-16,-1-4-5 16,0 3-2-16,-1 0-5 0,-2 0 0 15,1 2-1-15,-1 1 0 0,0-1 4 0,-2-1 7 16,0 2 0-16,-4-3 2 0,1 4 1 15,0-4 0-15,-2 2-7 16,0 0-4-16,-1-1-3 0,-1-1-3 16,1-3 1-16,-1 2-1 0,0-2 0 15,1 1-1-15,-1-2 2 0,1 0-1 0,1 0-1 16,2 0 1-16,0 0-1 0,-1 0-2 16,3 0-1-16,1 0 1 0,1 0-3 15,1 1 0-15,1-1 0 0,2 0 3 16,0 3 1-16,1 0 0 15,1-2 0-15,-1 2 0 0,1 1 0 0,0 0 0 16,1-1 4-16,0 1 6 0,-2 3 3 16,2 1 2-16,-1-1-1 0,-1 0 6 15,-2 4 3-15,3-3 3 16,-6 1 10-16,3 0 6 0,-3 2 4 16,-2 0 3-16,-1 0-7 0,-1-2-10 0,-2-1-12 15,-1 2-5-15,0 0-6 0,-1-1-2 16,-2-3-2-16,-1 0-2 15,2-2 0-15,-2 0-2 0,3-4-1 0,-1 2 0 16,0-4-2-16,0 2 0 0,3-4-13 16,-1 2-28-16,1-3-43 0,0 2-90 15,0-3-172-15,3 1-136 0,-1 5-62 16,0-4-11-16,-1 8 23 0,0-4 78 16</inkml:trace>
          <inkml:trace contextRef="#ctx0" brushRef="#br0" timeOffset="4618.31">-149-94 208 0,'0'0'351'0,"0"-1"30"16,0 1-12-16,0-3-41 0,0 3-102 16,0 0-79-16,0-1-48 0,0 1-31 15,0 0-26-15,0 0-18 0,0 0-13 16,0 0-8-16,0 0 1 0,0 0 2 16,0 1 8-16,0-1 7 0,0 3 6 15,-1-2 10-15,1 3 5 0,0-2-1 16,-2 3 1-16,0 1-8 0,1-2-4 15,-1 4-3-15,1-2-6 0,-1 1-3 16,0 0 0-16,1 3 0 0,1-2 4 16,-2 5-1-16,4-2-2 0,-2 2-1 15,1 4 0-15,1-3-3 0,0 4-6 16,-1 0-3-16,1 2 0 0,-1 1-2 16,1 1 1-16,-2 1 0 0,2 0-3 15,-2 0-1-15,0 1 1 0,0 0-1 0,0 1 1 16,-2-3-2-16,0 0 1 0,2 1 1 15,-3-2 0-15,2 0-1 0,-1-3 1 0,0 0-2 16,-1-1 1-16,2-1 0 0,-1-4-1 16,0 1 0-16,2-5-2 0,0-1 0 15,0 2 1-15,2-3-1 0,0 2 1 0,-2-5 0 16,1 0 0-16,1 1 1 0,-1-2 0 16,-1 0 1-16,2-1 2 0,-2-1 10 31,2 3 2-31,-2-3 2 0,0 0 3 15,0-3-3-15,0 3 1 0,0-1-10 16,0-1-2-16,0 2-2 0,-2-2 1 16,2 2-1-16,0-2-1 0,0 0-2 15,0 0-1-15,0 1-15 0,0 1-27 16,0-3-49-16,0 0-122 0,0 3-164 16,0 0-87-16,0 0-31 0,0 0 1 0,2-1 36 15</inkml:trace>
        </inkml:traceGroup>
        <inkml:traceGroup>
          <inkml:annotationXML>
            <emma:emma xmlns:emma="http://www.w3.org/2003/04/emma" version="1.0">
              <emma:interpretation id="{A2FF80B1-432D-419B-80E7-E711F7418DAD}" emma:medium="tactile" emma:mode="ink">
                <msink:context xmlns:msink="http://schemas.microsoft.com/ink/2010/main" type="inkWord" rotatedBoundingBox="14861,8598 15206,8665 15074,9351 14729,9285"/>
              </emma:interpretation>
              <emma:one-of disjunction-type="recognition" id="oneOf1"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&gt;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6307.03">1195-11 45 0,'-3'-2'283'0,"2"1"33"0,-2-2 7 15,2 3-16-15,-3-1-68 0,3 1-63 16,-1-3-45-16,1 3-29 0,-1 0-19 15,0-1-15-15,1 1-8 0,-1 0-2 16,1-2 0-16,1 2 2 0,0 0-1 16,-2 0 1-16,0 0 2 0,2 0 0 15,-1 0 2-15,-1 0 1 16,0 0-1-16,2 0 2 0,-1 0 0 0,1 0-5 16,-2 0-6-16,2 0-10 0,0 0-10 15,0 0-12-15,0 0-11 0,0 0-6 16,2 2-5-16,-2-2 7 0,1 1 4 15,1 2 3-15,1-2 3 16,-1 3 2-16,1-2-1 0,0 5 3 0,1-3 1 16,-1 0 2-16,2 2-1 0,-1 2 0 15,-1-2 0-15,3 2-10 0,-1 1-6 16,1-2-4-16,3 4 1 0,-1-1-3 16,-2 2-2-16,2-2 3 0,-1 3-1 15,3-2-1-15,0 1 0 0,-1 3 0 16,-1-3 0-16,4 0 1 0,-5 0-1 15,2 0 0-15,-1 3 0 0,0-1 1 16,2-2-1-16,-2 2 2 0,-1 0-3 16,0 0 2-16,1-1-2 0,-2 1 1 15,2-3 0-15,-1 4-1 0,-1-5 0 16,-1 0 0-16,1 1 0 0,-2-3-1 16,0 0 1-16,-1-2 0 0,0 0 0 15,0-1 0-15,-1-2 1 0,-1-1 2 16,1 1-2-16,0-2 2 0,-2 1-3 15,1-2 3-15,-1 2-2 0,0-2 1 16,0 0-2-16,2 0 0 0,-2 0 0 16,0 0 2-16,0 0-1 0,0 0 0 15,0 0 1-15,0 0 1 0,0 0-1 16,0 0 0-16,0 0 0 0,0 0 1 16,0 0-3-16,0 0 2 0,0 0-1 15,0 0 0-15,0 0 0 0,0 0 2 16,0 0-1-16,0 0-2 0,0 0 2 15,-2 0 0-15,2 0 0 0,0 0-1 16,0 0 2-16,0 0-2 0,-1 0 1 16,-1 0-2-16,0 0-1 0,1 0-1 15,-2 2-2-15,-1 2 1 0,1 0-2 16,-1 0 11-16,-1 2 7 0,-1 2 2 16,0-1 3-16,-3 5 3 0,0 0 0 15,-1 1-1-15,-2 1-1 0,-1 1 0 16,0 4 8-16,1-1 2 0,-2 0 4 15,-1 0-7-15,3-1-1 0,0-3-5 16,1 0-7-16,4-3-4 0,-1 0-6 16,1-4 0-16,3-2-3 0,0 0-2 15,1-1 0-15,2-2 0 0,-1 0 1 16,0 0 0-16,2 0 1 0,0-2 0 16,-1 1 1-16,1-1 0 0,0 0-3 15,0 3-13-15,-2-3-15 0,0 0-19 16,2 2-23-16,-3-2-35 0,2 0-58 15,-3 0-172-15,0 0-149 0,-3 2-70 16,2 0-22-16,-2 0 9 0,-1 1 50 16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31.2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3D30CD-6372-40D4-AA6B-19963F32288B}" emma:medium="tactile" emma:mode="ink">
          <msink:context xmlns:msink="http://schemas.microsoft.com/ink/2010/main" type="writingRegion" rotatedBoundingBox="2435,5107 4447,5063 4464,5878 2453,5922"/>
        </emma:interpretation>
      </emma:emma>
    </inkml:annotationXML>
    <inkml:traceGroup>
      <inkml:annotationXML>
        <emma:emma xmlns:emma="http://www.w3.org/2003/04/emma" version="1.0">
          <emma:interpretation id="{21666300-7D1D-4321-8C6E-B89420C72F6B}" emma:medium="tactile" emma:mode="ink">
            <msink:context xmlns:msink="http://schemas.microsoft.com/ink/2010/main" type="paragraph" rotatedBoundingBox="2435,5107 4447,5063 4464,5878 2453,5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BA7B73-0FA6-4112-9867-61016F430A38}" emma:medium="tactile" emma:mode="ink">
              <msink:context xmlns:msink="http://schemas.microsoft.com/ink/2010/main" type="line" rotatedBoundingBox="2435,5107 4447,5063 4464,5878 2453,5922"/>
            </emma:interpretation>
          </emma:emma>
        </inkml:annotationXML>
        <inkml:traceGroup>
          <inkml:annotationXML>
            <emma:emma xmlns:emma="http://www.w3.org/2003/04/emma" version="1.0">
              <emma:interpretation id="{6E4D1C39-CC65-4D0C-BFD4-4D26DDCED7C5}" emma:medium="tactile" emma:mode="ink">
                <msink:context xmlns:msink="http://schemas.microsoft.com/ink/2010/main" type="inkWord" rotatedBoundingBox="2435,5107 4214,5068 4229,5738 2450,57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772-84 4 0,'0'-1'205'0,"-4"1"43"15,4 0 23-15,-2 0 8 0,2 0-10 16,0 0-17-16,-2 0-54 0,2 0-56 16,0 0-41-16,0 0-27 0,0 0-13 15,0 0-9-15,0 0-1 0,0 0 2 0,0 0 6 16,0 0 7-16,0 0 8 0,0 0 6 15,0 0 2-15,0 0 1 0,0 0-3 0,0 0-7 16,-2 0-1-16,2 0-5 0,0 0 2 16,-3 0 0-16,3 0 0 15,0 0-2-15,-1 0-2 0,-1 0-6 16,0 0-9-16,0 1-9 0,-1-1 2 16,0 4 2-16,-1-4-3 0,0 2 5 0,-1 1 6 15,2 1 0-15,-4 0-4 16,2 1-8-16,-1 2-5 0,0 4-7 15,0-3-9-15,-2 5-6 0,2 1-2 16,0 3-4-16,-3-2 2 0,4 2 0 0,0 4-3 16,-2 5 0-16,3-3 0 0,1 5-2 15,-2-2-2 1,5 4 0-16,0-2-3 0,0 3 2 16,0 0-2-16,2-1 0 0,2-1 0 15,-1-1 0-15,2 1-2 0,0-5-1 16,2 0 2-16,-1-4-2 0,0 1 0 15,1-3 0-15,-2-1-3 0,0-4-14 16,2 2-16-16,-5-7-24 0,2 3-27 16,-1-4-34-16,-3-2-35 0,3-2-50 15,-3-3-140-15,0 0-145 0,-3-5-61 16,3-3-13-16,3 3 11 0,-3-6 52 16</inkml:trace>
          <inkml:trace contextRef="#ctx0" brushRef="#br0" timeOffset="440.33">984 40 279 0,'2'0'454'0,"0"2"43"0,-2 4 24 15,0-1-53-15,0 3-172 0,0 0-108 16,0 2-60-16,0 3-30 0,2 0-17 0,-2 2-10 16,1 3-6-16,2 2-9 0,-1 1-9 15,0-1-8-15,0 1-7 16,0 2-9-16,0 0-6 0,1-5-7 16,-3 2-4-16,3-2-5 0,-1-2-1 15,0-4-17-15,-2-1-30 0,0-1-47 0,0-6-129 16,-4 0-164-16,4-4-115 0,0 0-46 15,0 0-4-15,0-5 30 16,2-3 119-16</inkml:trace>
          <inkml:trace contextRef="#ctx0" brushRef="#br0" timeOffset="-3007.14">106 18 174 0,'-1'-4'391'0,"2"3"46"16,-1 1 10-16,0-3-27 0,0 3-127 15,0 0-96-15,2-2-59 0,-2 2-39 16,1-3-21-16,2 3-14 0,-1 0-8 16,0-1-8-16,1 1-4 0,2-4 0 15,0 4-5-15,2 0 2 0,2 0-3 16,0 0 1-16,-1 4-7 0,4-4-2 16,-2 1 2-16,0 4-1 0,2-2 0 15,-1 2 1-15,-2 3 3 0,1-1-2 16,0 0-8-16,-4 4 0 0,2-1-2 15,-4 0-2-15,0 3 0 0,-3 0 0 16,-1 0 2-16,-3 2 0 0,-1 0 1 16,0 0-3-16,-2 1-1 0,-3-3 2 15,-1 0-1-15,1 0-1 0,-5-1-1 16,2-1-4-16,-2-1-3 0,-2 0-4 16,0 1-1-16,0-1-3 0,2-3 2 15,-2 3-1-15,2-2-2 0,2 0 0 16,2-1-1-16,-3 1-1 0,3-3-1 15,3 4 0-15,-3-5 0 0,4 4 0 16,0-4 0-16,-1 5 0 0,4-4-3 16,-1 3 1-16,2-1 0 0,0 1 0 15,2 0 0-15,2 2 0 0,0-3 2 16,2 3 1-16,2 1 0 0,1-1 1 16,2 0 0-16,1 1-1 0,4-5 0 15,-2 3 1-15,5-1 0 0,0-3-1 16,2-2 2-16,2-1 1 0,-1-2-1 15,1-2 0-15,0-1 1 0,-3 0-1 16,2-2-7-16,-4 4-24 0,-3-3-39 16,0 4-52-16,-3 0-142 0,-2 0-204 0,0 4-108 15,-4 0-31-15,-1 4 7 16,2 2 34-16,-3 0 134 0</inkml:trace>
          <inkml:trace contextRef="#ctx0" brushRef="#br0" timeOffset="1021.53">1167 286 265 0,'3'-5'450'0,"1"5"43"0,2 0 23 15,0 0-49-15,1 0-193 0,0 0-114 16,3 0-67-16,0 3-40 0,2-3-24 16,0 2-12-16,2-2-7 0,0 0-6 15,0-2-4-15,0 2-23 0,0-3-38 16,-2 3-123-16,-1 0-150 16,-2-3-99-16,1 3-50 0,0 0-7 0,-4-1 24 15,4-2 112-15</inkml:trace>
          <inkml:trace contextRef="#ctx0" brushRef="#br0" timeOffset="783.32">1282 69 206 0,'2'0'473'0,"2"0"54"0,-2 2 32 16,-1 1-7-16,-1 2-201 0,3 3-140 0,-3 2-83 0,2 3-48 15,0 0-25-15,-2 2-15 0,3 2-10 16,0 4-5-16,-1-3-8 0,0 4-4 16,0-3-5-16,2 2-4 0,-4-3-2 15,2-1-2-15,-1 1-8 0,-1-2-24 16,0-3-36-16,0-3-58 0,-3 1-136 16,2-1-145-16,-4-5-93 0,1 0-28 15,-2 0 6-15,2-1 44 0</inkml:trace>
          <inkml:trace contextRef="#ctx0" brushRef="#br0" timeOffset="1880.33">1735 51 287 0,'3'-3'397'0,"-1"0"38"0,-2 0-15 16,2 1-47-16,-2 2-122 0,0-2-79 15,0-1-46-15,0 1-27 0,0-1-10 16,-2 3-9-16,0-3-2 0,2 2-6 16,-3 1-2-16,0 0 0 0,2-3-2 15,-4 3-3-15,1 0-3 0,-2 0-4 16,-1 0-6-16,4 0-5 0,-5 3-6 16,0-3-8-16,1 0-1 0,0 0-5 0,-3 1-4 15,1 2-7-15,-1 2 0 0,3 0-2 16,-3-3 2-16,1 7-2 15,2-4-1-15,-3 3 5 0,4-1-1 16,0-2-1-16,-1 3-1 0,2 0 3 16,0 0 0-16,2-3-3 0,2 3-2 0,-2-4-1 15,1 4-4-15,2-2-3 16,2 1-2-16,-2 1-2 0,4-1 1 16,-1 1-2-16,2-1 0 0,0-2 0 15,2 3 0-15,-1-2 0 0,2-2 1 16,0 2 0-16,2-1 2 0,0 0 2 0,2 0 0 0,-1 0 0 15,2 0 1-15,-1 3 0 0,-1 1-1 16,4-5 3-16,-4 4-3 0,2 3 0 16,-3-4 6-16,0 2 8 0,-2 3 9 15,-2-3 9-15,-1 1 7 0,0 1 10 16,-3-2-6-16,-2 5-3 0,-2 2-9 16,-3-4-10-16,0 1-7 0,-3 0-8 15,-2 0-5-15,0-1 0 0,-2-2-3 16,-2 0-3-16,0-4-2 0,-1-1-11 15,2-3-17-15,0-2-22 0,2 0-28 16,1-2-43-16,0-2-61 0,2 3-145 16,1-5-176-16,2 1-93 0,3 0-30 0,0-3 11 15,2 3 44-15,2 0 152 16</inkml:trace>
        </inkml:traceGroup>
        <inkml:traceGroup>
          <inkml:annotationXML>
            <emma:emma xmlns:emma="http://www.w3.org/2003/04/emma" version="1.0">
              <emma:interpretation id="{E68F0ABB-66ED-4139-A39A-2A63FDDD6AA3}" emma:medium="tactile" emma:mode="ink">
                <msink:context xmlns:msink="http://schemas.microsoft.com/ink/2010/main" type="inkWord" rotatedBoundingBox="4285,5073 4447,5070 4464,5878 4303,5882"/>
              </emma:interpretation>
              <emma:one-of disjunction-type="recognition" id="oneOf1"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555.5">1842-102 252 0,'-2'0'382'0,"2"0"38"0,0 0-19 16,0 0-45-16,0 0-114 0,0 0-78 15,0 0-52-15,2 0-24 0,-2 0-14 16,1 0-5-16,-1 0-7 0,3 0-2 16,1 2 1-16,-2 0 3 0,2 2 2 15,2-3 6-15,-2 4 2 0,2 3-4 16,1 1-5-16,2 0-12 0,-2 7-13 16,3-2-8-16,0 5-10 0,1-1-5 15,1 3-4-15,-2-2 1 0,-1 7-1 16,1-3 1-16,0 3-2 0,-3 0-1 15,1 4-2-15,-2-3 6 0,-1 5 5 16,0-1 3-16,-3 2 2 0,-2 0 3 16,0 1-2-16,-2 0-3 0,-3-2-6 15,2 2-8-15,-1-3-2 0,0 0-4 16,-2-4-3-16,0 1-3 0,2-2-5 16,-2-3-16-16,3-2-22 0,0-4-31 15,-1-3-41-15,1-5-110 0,0-1-157 16,-1-5-116-16,4-3-47 0,0 0-7 15,0 0 25-15,0 0 98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3:25.6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2302B1-BC67-40F8-88FF-44C22A66FBAB}" emma:medium="tactile" emma:mode="ink">
          <msink:context xmlns:msink="http://schemas.microsoft.com/ink/2010/main" type="writingRegion" rotatedBoundingBox="3339,4208 3378,4208 3378,4714 3339,4714"/>
        </emma:interpretation>
      </emma:emma>
    </inkml:annotationXML>
    <inkml:traceGroup>
      <inkml:annotationXML>
        <emma:emma xmlns:emma="http://www.w3.org/2003/04/emma" version="1.0">
          <emma:interpretation id="{58B1BD7E-B06B-4D45-B883-3E05D035D213}" emma:medium="tactile" emma:mode="ink">
            <msink:context xmlns:msink="http://schemas.microsoft.com/ink/2010/main" type="paragraph" rotatedBoundingBox="3339,4208 3378,4208 3378,4714 3339,4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FD4D74-163E-4541-BAB6-0F51802045C5}" emma:medium="tactile" emma:mode="ink">
              <msink:context xmlns:msink="http://schemas.microsoft.com/ink/2010/main" type="line" rotatedBoundingBox="3339,4208 3378,4208 3378,4714 3339,4714"/>
            </emma:interpretation>
          </emma:emma>
        </inkml:annotationXML>
        <inkml:traceGroup>
          <inkml:annotationXML>
            <emma:emma xmlns:emma="http://www.w3.org/2003/04/emma" version="1.0">
              <emma:interpretation id="{F44E2A0E-EA00-4847-9C63-A9974EC68785}" emma:medium="tactile" emma:mode="ink">
                <msink:context xmlns:msink="http://schemas.microsoft.com/ink/2010/main" type="inkWord" rotatedBoundingBox="3339,4208 3378,4208 3378,4714 3339,4714"/>
              </emma:interpretation>
            </emma:emma>
          </inkml:annotationXML>
          <inkml:trace contextRef="#ctx0" brushRef="#br0">26 40 239 0,'0'-3'322'0,"0"1"5"0,0-2-26 16,0 0-38-16,0 2-82 0,0-1-59 15,0-2-31-15,0 2-14 0,0 3-5 16,0-5-3-16,0 2-3 0,0 1-3 16,0 2-1-16,0-2-1 0,0-1-3 15,0 3 3-15,0 0-5 0,0 0-3 16,0 0-6-16,0 0-2 0,0 0-6 15,0 0-2-15,0 0 1 0,0 0-3 16,-1 3 3-16,1-3-2 0,1 0-2 16,-1 0-3-16,0 0-1 0,0 0-3 15,0 0-3-15,-1 2 2 0,1-2 1 16,0 0-1-16,0 0 0 0,0 2-1 16,0 1-1-16,0 2 2 0,0-2 0 15,0 5 3-15,0-1 6 0,0 1 5 16,0 2 8-16,0 3 2 0,1-2 2 15,-1 4-3-15,0-3 2 0,0 6-3 16,3-3 0-16,-3 4-3 0,2 1-2 16,0-3-1-16,0 5-6 0,-2 0-6 15,3-1-7-15,-2 2-4 0,-1 0-5 16,0-2-4-16,0 2 0 0,0-5 0 16,0 2 1-16,0-1-1 0,0 0 2 15,0-2-3-15,0-5 2 0,0 3-3 16,0-7 0-16,0 0 1 0,0 1-4 15,0-4 1-15,0-2-3 0,-1 2-3 16,1-5-3-16,0 2-8 0,0-2-11 16,1 0-18-16,-1 0-34 0,-1 0-52 15,-2-6-122-15,-3 2-224 0,2-1-112 16,-2 0-48-16,0 1 2 0,2 0 32 16,-5 4 115-16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5:19.4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A17D88-AD6C-4417-BC8F-F863F9BFD99F}" emma:medium="tactile" emma:mode="ink">
          <msink:context xmlns:msink="http://schemas.microsoft.com/ink/2010/main" type="writingRegion" rotatedBoundingBox="3383,8451 4584,9121 4088,10009 2887,9338"/>
        </emma:interpretation>
      </emma:emma>
    </inkml:annotationXML>
    <inkml:traceGroup>
      <inkml:annotationXML>
        <emma:emma xmlns:emma="http://www.w3.org/2003/04/emma" version="1.0">
          <emma:interpretation id="{392BE037-FC50-4C0D-8098-90314B22E7E6}" emma:medium="tactile" emma:mode="ink">
            <msink:context xmlns:msink="http://schemas.microsoft.com/ink/2010/main" type="paragraph" rotatedBoundingBox="3383,8451 4584,9121 4088,10009 2887,93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6A0053-514D-45D8-914F-765F0F44B6B2}" emma:medium="tactile" emma:mode="ink">
              <msink:context xmlns:msink="http://schemas.microsoft.com/ink/2010/main" type="line" rotatedBoundingBox="3383,8451 4584,9121 4088,10009 2887,9338"/>
            </emma:interpretation>
          </emma:emma>
        </inkml:annotationXML>
        <inkml:traceGroup>
          <inkml:annotationXML>
            <emma:emma xmlns:emma="http://www.w3.org/2003/04/emma" version="1.0">
              <emma:interpretation id="{A0A8420E-493D-456F-B2A1-6F9978DEA477}" emma:medium="tactile" emma:mode="ink">
                <msink:context xmlns:msink="http://schemas.microsoft.com/ink/2010/main" type="inkWord" rotatedBoundingBox="3383,8451 3981,8785 3625,9424 3026,90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 42 52 0,'0'0'194'15,"0"0"31"-15,0 0 5 0,0-4-1 16,0 4-11-16,0-2-24 0,0 2-45 16,0-3-37-16,0 3-21 0,0 0-17 15,0 0-10-15,0 0-12 0,0 0-11 16,0 0-9-16,0 0-8 0,0 0-8 15,0 0-2-15,0 0 2 0,0 0 0 16,0 3 4-16,0-3 1 0,0 0 0 16,0 2 1-16,0-2 0 0,0 4 2 15,0-4 1-15,0 2 1 0,-1 0 4 16,-2 1 2-16,3-1 1 0,0 1 1 16,0-1 0-16,-2 0-5 0,0 4-3 15,2-4-7-15,-2 3-6 0,2-2-5 16,0-1-4-16,-3 2 0 0,3 3-3 15,0-5-1-15,0 6 2 0,0-2 1 16,0 1 0-16,0 0-1 0,0 1 3 16,0-1 1-16,3 2 0 0,-3-2 1 15,0 4 2-15,2-1 1 0,0-1 2 16,-2 4 5-16,2-2 3 0,2 1 2 16,-4 3 2-16,3-1-3 0,0 1 0 15,-1 1-4-15,2-1-3 0,-3-2-3 16,2 2 0-16,1 0-1 0,-1 1 1 15,4-1 1-15,-5 0 4 0,4-2 0 16,-2 3-1-16,3-3-2 0,-2 0-1 16,3-4-4-16,-2 4-2 0,0-4-3 15,0 4 0-15,2-4 0 0,-2 1 0 16,4 1 0-16,-3-4-2 0,2 4 3 16,1-4-1-16,-3 4 0 0,3-4 0 15,-1 1 0-15,1 2 1 0,0-3-1 16,0 1 2-16,-2-3-1 0,2 4 2 15,0-5 0-15,-2 1 2 0,2 0-3 16,0 0 2-16,-2-1 0 0,0 0-3 16,0 1 1-16,0-2 1 0,-1 0 2 31,2-3 4-31,-2 1 1 0,2 3 1 16,-1-2 2-16,0-2 1 0,0 0-3 15,2 3-3-15,-2-3-4 0,0-3-1 16,2 3-2-16,0-2 4 0,-1-2 4 0,1 3 5 15,-1-2 1-15,1 0 5 16,0-2 0-16,-3 1 0 0,3-5-1 16,-1-1-2-16,1 2 3 0,0-5 0 15,0 3 1-15,0-2-3 0,0-3-3 16,-2-1-2-16,2 1-2 0,-2-1-5 16,2-2 2-16,-1 0 1 0,1 0 3 0,-1-2 0 15,1-3 1-15,0 2 1 0,-3-2 1 16,2-2 1-16,1-1 1 15,-3 1 1-15,0-2-3 0,-1 2 0 16,0 0-4-16,0 1-4 0,-2-1-4 0,-2 4 0 16,0 1 1-16,-2 1 0 0,0 2 4 15,0 2 3-15,-2 0 2 0,0 5 4 16,-1 2-3-16,2-1-1 0,-1 3-2 16,1 0-6-16,-2 1-11 0,3 3-11 15,-2 2-14-15,2 0-23 0,0 0-27 16,-2 2-38-16,0 1-58 0,-1-1-159 15,0 4-153-15,-4-4-65 0,2 6-20 16,-1-3 16-16,-2 5 52 0</inkml:trace>
        </inkml:traceGroup>
        <inkml:traceGroup>
          <inkml:annotationXML>
            <emma:emma xmlns:emma="http://www.w3.org/2003/04/emma" version="1.0">
              <emma:interpretation id="{FAC91C66-7F31-4405-9327-F4E9631A5032}" emma:medium="tactile" emma:mode="ink">
                <msink:context xmlns:msink="http://schemas.microsoft.com/ink/2010/main" type="inkWord" rotatedBoundingBox="3618,8889 4453,9355 4088,10009 3253,9543"/>
              </emma:interpretation>
              <emma:one-of disjunction-type="recognition" id="oneOf1">
                <emma:interpretation id="interp1" emma:lang="" emma:confidence="0">
                  <emma:literal>"s</emma:literal>
                </emma:interpretation>
                <emma:interpretation id="interp2" emma:lang="" emma:confidence="0">
                  <emma:literal>\is</emma:literal>
                </emma:interpretation>
                <emma:interpretation id="interp3" emma:lang="" emma:confidence="0">
                  <emma:literal>ps</emma:literal>
                </emma:interpretation>
                <emma:interpretation id="interp4" emma:lang="" emma:confidence="0">
                  <emma:literal>"S</emma:literal>
                </emma:interpretation>
                <emma:interpretation id="interp5" emma:lang="" emma:confidence="0">
                  <emma:literal>15</emma:literal>
                </emma:interpretation>
              </emma:one-of>
            </emma:emma>
          </inkml:annotationXML>
          <inkml:trace contextRef="#ctx0" brushRef="#br0" timeOffset="468.64">378 243 32 0,'-2'2'304'0,"2"1"50"16,-3 0 4-16,3-2-11 0,0 3-34 16,3 1-75-16,-3 0-49 15,4 4-34-15,-2 4-22 0,-1-1-21 16,2 2-16-16,1 4-12 0,-2 3-11 0,2 2-1 16,-1 2 1-16,0 4 4 0,1-1 2 15,-4 5-1-15,3 3-2 16,-3-1-6-16,0 1-7 0,0 1-9 15,0 1-11-15,0-3-5 0,0 1-10 16,0-2-9-16,0 0-7 0,-1-4-3 0,-1-1-3 16,2 1-2-16,0-8-3 15,0 1 3-15,0-5-4 0,0-5-3 0,0 3 0 16,0-5-18-16,0-4-25 16,0 1-42-16,0-7-54 0,-4 3-108 15,1-4-143-15,3 0-114 0,0 0-38 0,0 0 0 16,0-5 38-16,0-3 98 15</inkml:trace>
          <inkml:trace contextRef="#ctx0" brushRef="#br0" timeOffset="938.76">772 550 148 0,'0'-2'361'15,"0"0"42"-15,0 2 3 0,0-3-21 16,0 3-93-16,2 0-88 0,-2 3-59 16,0-3-33-16,1 4-20 0,-1 2-9 15,3-1-2-15,-3 4 2 0,2 1 3 16,-2 0-2-16,2 6-5 0,-2 0-8 15,0-2-15-15,2 5-12 0,-2 2-12 0,0-6-12 16,2 2-8-16,0 1-5 0,-2 0-4 16,0-2-3-16,0-1-2 15,2-2-23-15,-1 0-35 0,-1 0-48 16,-1-4-109-16,-1 0-158 0,2-2-111 16,-2-2-42-16,0 0 2 0,2-5 32 15,0 0 102-15</inkml:trace>
          <inkml:trace contextRef="#ctx0" brushRef="#br0" timeOffset="1563.63">1092 562 87 0,'0'-1'351'0,"0"-2"51"15,-2 3-2-15,0-5-24 0,-1 5-56 16,2-3-103-16,-1 1-67 0,-2 0-33 16,1 2-17-16,0-3-7 0,-3-1-2 15,2 4-1-15,0 0-4 0,-2 0-5 16,0 0-4-16,2 0-9 0,-2 0-11 16,2 4-10-16,-2-1-12 0,2-3-10 15,-2 2-6-15,3 0-4 0,0 1-8 16,1 2-1-16,0-5-5 0,2 4-4 15,0 2 1-15,0 1-1 0,4 1-1 16,-2-1 2-16,2 4 1 0,2-1 1 16,0 1 0-16,2 2 0 0,2-1 2 15,-2-1 2-15,4 3 0 0,-3-5 1 16,1 4 2-16,3-1-1 0,-3-2 2 16,2 3-2-16,-4-3 1 0,1-2 7 15,-2 3 11-15,-4-4 18 0,2 3 16 16,-3-2 12-16,-2 5 12 0,-2 1 5 15,-3-1-6-15,-2 0-7 0,-1 3-9 16,-3-1-12-16,1-2-9 0,-1 0-10 16,-1-3-11-16,-1 1-14 0,0-3-24 15,3-7-32-15,0 6-45 0,0-5-55 16,4-4-77-16,0-1-164 0,-1-2-158 16,6-3-65-16,-1 1-6 0,2-2 29 15,0 2 62-15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6:21.7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476B20-7E5B-49B5-932D-259146CAEAC7}" emma:medium="tactile" emma:mode="ink">
          <msink:context xmlns:msink="http://schemas.microsoft.com/ink/2010/main" type="writingRegion" rotatedBoundingBox="10994,11984 23195,11974 23200,17019 10998,17029"/>
        </emma:interpretation>
      </emma:emma>
    </inkml:annotationXML>
    <inkml:traceGroup>
      <inkml:annotationXML>
        <emma:emma xmlns:emma="http://www.w3.org/2003/04/emma" version="1.0">
          <emma:interpretation id="{671CCB24-8CA6-4C2E-80CE-B29E1800B728}" emma:medium="tactile" emma:mode="ink">
            <msink:context xmlns:msink="http://schemas.microsoft.com/ink/2010/main" type="paragraph" rotatedBoundingBox="10963,12181 16343,11857 16396,12733 11016,130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680245-4283-423E-9CD1-B06A46C1D31E}" emma:medium="tactile" emma:mode="ink">
              <msink:context xmlns:msink="http://schemas.microsoft.com/ink/2010/main" type="inkBullet" rotatedBoundingBox="10994,12693 12568,12598 12578,12765 11004,12860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7-1 137 0,'-3'0'282'0,"2"2"6"0,-2-2-18 0,3 0-24 15,0 0-50-15,-2 0-67 16,2 0-39-16,0 0-23 0,0 0-22 16,0 0-14-16,0 0-12 0,0 0-6 0,0 0-2 15,0 0 4-15,0 0 7 0,0 0 8 16,0 0 9-16,0 0 4 15,0 0 2-15,0 3-1 0,0-3-1 16,0 0-7-16,0 3 0 0,0-3-1 16,0 0 0-16,0 0 7 0,2 3 0 0,1-3 3 15,-2 0-2-15,2 0-3 0,-1 0-6 16,-1 0-6-16,2 0-2 16,1 0-2-16,-1 0 0 0,1 0-3 15,-1 0-1-15,3 0-2 0,-2 0-3 16,-1 0-3-16,3 2-1 0,-1-2-3 0,-3 0 1 15,2 0-2-15,0 2 3 0,1-2 0 16,-2 0 2-16,1 3 3 16,0-3 1-16,1 0 2 0,-4 0-1 15,3 0-1-15,1 0-3 0,-4 0-2 16,6 2-3-16,-4-2-1 0,2 0 1 0,0 3-1 16,0-3 1-16,0 3 3 0,2-3-1 15,-1 5 3-15,3-2 2 0,-4-1-2 16,1 0-1-16,0 1-2 0,3 0 2 15,-4-1 0-15,1 1 1 0,1-1 2 16,0 4 0-16,0-6 1 16,-1 2 0-16,0 2 0 0,2-4-3 0,-2 1-1 15,-1-1 3-15,0 0-2 0,1 3 1 16,0-3 1-16,1 0 3 16,-3 0-2-16,2 0 3 0,-2 0-2 15,2 0 4-15,0 0 3 0,-2 0 0 0,3 0-1 16,0 2-1-16,-2-2-2 15,2 0 3-15,0 3 3 0,0-3 2 0,-1 0 1 16,3 3-2-16,-1-3 1 16,-1 2-10-16,2-2-8 0,-1 3-1 15,0-3-2-15,0 0 0 0,2 0-1 0,-1 0 1 16,-2 0 4-16,2 0 2 0,-1 0 2 16,0 0 0-16,0 0 0 0,-1 0-2 15,5 0-3-15,-7 0-4 16,5 0-2-16,-4 0-1 0,3 0-1 15,-2 0 1-15,2 0 0 0,-1 0 0 0,2 0 1 16,-1 0 0-16,-2 0 0 0,3 0-1 16,-1 0 2-16,-1 0-2 0,2 0 1 15,-2-3-3 1,0 3 1-16,2 0 1 0,-1 0-3 16,1 0 1-16,-3 0 1 0,1 0 2 15,3 0-3-15,-1 3 1 0,-2-3 0 16,2 0 1-16,0 2-1 0,0-2 3 15,0 0 3-15,0 0 4 0,0 0 3 16,0 4 2-16,3-4 2 0,-1 0 0 16,1 0-5-16,-2 0 1 0,3 2-4 15,-2-2-1-15,-2 0-2 0,4 0 6 16,-1 2 6-16,-1-2-1 0,1 3 1 16,-2-3 0-16,3 0-1 0,-1 0-7 15,-1 0-2-15,2 0 1 0,-1 0 3 16,0 0 3-16,1 0 2 0,-1 0 1 15,1-3 2-15,-2 3-2 0,2-2-5 16,1 2-1-16,-4 0-2 0,2 0-2 16,-3-2 0-16,4 2-1 0,-4-4-2 15,0 4-2-15,2 0-1 0,-2-2 0 16,4 2-2-16,-2-3 0 0,-1 3 0 16,3-2 1-16,-2 2-2 0,1 0 1 15,-2 0 0-15,2 0-1 0,1 0 2 16,-2 0-2-16,1 0-1 0,0-3 0 0,0 3 0 0,1 0 0 15,-2-3 0-15,0 1 0 0,0-1 0 16,2 3 1-16,-1-1 1 0,-3-3-1 16,3 2-1-16,-2 2 0 0,1-6 1 15,-2 4 0-15,0-1 1 0,3 1-1 16,-3 2-1-16,-3-3 2 0,5 3-1 16,-5 0 0-16,1 0 0 0,-2 0 0 15,3 0 0-15,-2 3 0 0,0-3-1 16,-1 0 0-16,0 2 2 0,0 1-1 15,-4-1-1-15,4-2 0 0,-2 3 0 16,-2-3 0-16,0 3 0 0,0-3 0 16,1 0 1-16,-2 0 2 0,-1 0-2 15,2 0 4-15,-2 0 6 0,0 0 3 16,0 0 1-16,0 0 3 0,0-3-4 16,-2 3 1-16,2-3-6 0,0 3-3 15,-1 0-3-15,1-2-1 0,-3 2 1 16,3 0-1-16,0 0-2 0,-2 0 0 15,2 0 0-15,0 0-2 0,0 2-1 16,-2-2-11-16,0 3-25 0,2 0-41 16,-2 3-56-16,-3-5-72 0,2 2-154 15,1-1-183-15,-3 1-94 0,2 0-20 16,3-3 23-16,0 0 55 0,0 0 145 16</inkml:trace>
      </inkml:traceGroup>
      <inkml:traceGroup>
        <inkml:annotationXML>
          <emma:emma xmlns:emma="http://www.w3.org/2003/04/emma" version="1.0">
            <emma:interpretation id="{748DEB24-18F3-4141-A957-AD87EA255BFA}" emma:medium="tactile" emma:mode="ink">
              <msink:context xmlns:msink="http://schemas.microsoft.com/ink/2010/main" type="line" rotatedBoundingBox="12478,12090 16343,11857 16396,12733 12531,12966"/>
            </emma:interpretation>
          </emma:emma>
        </inkml:annotationXML>
        <inkml:traceGroup>
          <inkml:annotationXML>
            <emma:emma xmlns:emma="http://www.w3.org/2003/04/emma" version="1.0">
              <emma:interpretation id="{7F6E418F-3017-4B70-BA68-819988EACEFE}" emma:medium="tactile" emma:mode="ink">
                <msink:context xmlns:msink="http://schemas.microsoft.com/ink/2010/main" type="inkWord" rotatedBoundingBox="12507,12562 12776,12546 12800,12950 12531,12966"/>
              </emma:interpretation>
            </emma:emma>
          </inkml:annotationXML>
          <inkml:trace contextRef="#ctx0" brushRef="#br0" timeOffset="640.44">1572-54 212 0,'0'3'402'0,"0"-1"41"16,0 4 21-16,-2-2-39 0,2 2-134 15,0 4-87-15,0 1-52 0,0 0-27 16,0 2-20-16,-2 0-15 0,2-1-10 16,0 4-8-16,0-1 0 0,0 4-2 15,0-4-2-15,-2 1 0 0,2 3-6 16,0-9-7-16,-2 4-9 0,2-1-13 16,-3-2-9-16,3-4-10 0,0-1-7 15,0 0-5-15,3-3 1 0,-3-3-3 16,2-7 1-16,0-1 3 0,-2 1-1 15,4-6-1-15,-4 1 1 0,5-7-1 16,-4 1-1-16,3-6 0 0,-2 4 1 16,2-1-1-16,-4-2-1 0,5 0 0 15,-4 2 0-15,-1-1 0 0,3 2 0 16,-2 2 0-16,-1 2 3 0,0 1 0 16,2 1 5-16,1 7 2 0,-3-1 2 15,0 3 4-15,1 2 4 0,2 3 3 16,-2 0-1-16,1 7-1 0,2-3-1 15,0 4 2-15,1 2 0 0,1 0 0 16,-1 6 2-16,4-3 4 0,-1 2 0 16,2 0-1-16,0 4-5 0,0-3-1 15,2 2-6-15,2-2-2 0,-1-1-3 16,1-2-4-16,-2 0 0 0,-2 1-4 16,0-5 1-16,0 2-2 0,-1-4-1 15,-3-1 3-15,-2-1 0 0,-3-4 4 16,-2-1 14-16,-3 4 10 0,-4-4 14 15,-5-4 13-15,-1 4 14 0,-3 0 9 16,-4 0-2-16,0 7-5 0,-3-1-11 16,0 3-12-16,-1 5-14 0,4-2-13 15,0 6-24-15,3-1-52 0,4-2-91 16,4 3-189-16,4-8-234 0,6 0-137 16,6-2-59-16,2-5 6 0,8-3 67 15,4-5 177-15</inkml:trace>
        </inkml:traceGroup>
        <inkml:traceGroup>
          <inkml:annotationXML>
            <emma:emma xmlns:emma="http://www.w3.org/2003/04/emma" version="1.0">
              <emma:interpretation id="{79D6CF6D-1C48-499A-B7E7-630D8F56523A}" emma:medium="tactile" emma:mode="ink">
                <msink:context xmlns:msink="http://schemas.microsoft.com/ink/2010/main" type="inkWord" rotatedBoundingBox="14004,11998 15252,11923 15303,12778 14055,1285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752.05">3614-167 330 0,'-4'-5'494'0,"-1"2"59"0,1 0 46 16,3 1-41-16,-2 2-175 0,1 0-111 16,2 0-72-16,0 0-43 0,5 0-28 15,-4 2-19-15,8 1-12 0,-2 0-4 16,7-1 2-16,3 2-11 0,1 0-13 15,5 1-12-15,2 0-14 0,2 0-12 16,5-1-10-16,1 2-8 0,1 2-5 16,-2-2-5-16,5-1-1 0,-4-3-1 15,-3 3-2-15,0-2-1 0,-4 2 2 16,-1-2-3-16,-5-1 0 0,-6-2 2 16,0 3 1-16,-3 0 1 0,-1-3-1 15,-6 0 2-15,0 0 1 0,-2 0-2 16,0 0-2-16,-2 0 0 0,-2-3-2 15,0 0-1-15,-1 3 1 0,2-2-3 0,-1-1 2 16,0 1-1-16,2 2 1 16,-2-3-2-16,-1 0 0 0,2 0-2 15,1 3 1 1,-2-2-1-16,2 0 1 0,0-1 1 16,0 1-1-16,0-1 2 0,0 0 1 15,0 3-1-15,0-1 0 0,0-3 2 16,0 4-1-16,0 0 0 0,0 0-2 15,0 0 2-15,2 0 2 0,-2 4 1 16,1-3-1-16,-1 5 1 0,0 1 2 16,0 1-2-16,0 0 1 0,3 0 0 15,-3 2-1-15,2-2 1 0,-2-2-2 16,0 3 1-16,0-4-2 0,2-2-2 16,-2-1 2-16,2-2 0 0,-1-5 0 0,2 0 0 15,-1-5 0-15,0-3 0 16,3-5 0-16,-2 0 0 0,4-3 0 15,-3 0-1-15,2 3 1 0,-2 0 0 16,-1 0-2-16,4 4 2 0,-4 4 0 16,6 0 0-16,-4 7 0 0,1 2 3 15,1 1 6-15,2 4 6 0,1 2 4 16,-3 7 1-16,2 0 1 0,1 0-1 16,0 1-6-16,-2 3-7 0,2 2 1 15,-2-5-4-15,-4 2 4 0,0 2 6 16,0-5 6-16,-4-1 6 0,-4 0 4 15,0 0 1-15,-2-5-5 0,-4 1-4 0,-3-6-9 0,2-2-7 0,-2 0-5 16,1-2-15-16,1 0-38 0,-1-1-77 16,5-2-130-16,-1 2-287 0,3 3-149 15,5 0-70-15,0 0-6 0,0 0 56 16,5 0 119-16</inkml:trace>
          <inkml:trace contextRef="#ctx0" brushRef="#br0" timeOffset="1891.79">3052-461 94 0,'0'0'388'0,"3"3"55"0,-2-3 37 15,-1 3-4-15,0 1-118 0,3 2-98 0,-3 1-63 16,2 4-39-16,-2 0-24 0,0 3-25 15,0-2-20-15,0 3-13 0,1 1-7 16,2 2 0-16,-2 5 0 0,-1 0 1 16,3 6 2-16,-3-5-2 15,2 9-6-15,-2-2-6 16,0 0-5-16,-2 2-7 0,2-1-4 16,-3-4-3-16,3 3-1 0,-1-4-3 15,-2-4-3-15,2 0-3 0,1-5-4 16,-2-5-6-16,2 0-7 0,-3-2 0 15,3-6-4-15,0 0-1 0,0-5 0 16,0-3 0-16,0-1-1 0,0-7 1 16,0-1-4-16,0-7 0 0,0-4-1 15,0-1-1-15,3-7 1 0,-1 0-1 16,-2-8-1-16,4 3 0 0,0-6 0 16,4-1-1-16,-3-2-1 0,2 1 2 15,3 0 0-15,0 1-1 0,5-2 1 16,-4 3 0-16,4 1 0 0,-1 2-2 15,0 3-1-15,2 2 1 0,-2 10 0 16,2-4-1-16,-1 10 0 0,1 2 3 16,-4 8 0-16,2 6 0 0,-2 4 12 15,2 4 6-15,-5 7 9 0,-1-1 8 16,-2 9 9-16,-2 1 8 0,-4 3 2 16,0-1 2-16,-7 4 0 0,2-1 4 15,-5 2-1-15,0 0 0 0,-5 0-5 16,1-3-2-16,-2-2-8 0,0-4-9 15,-1-1-9-15,1-7-5 0,2-1-9 0,0-5-6 0,2-5-4 16,2-1-2-16,2 0-2 0,-1-5-2 16,6 0 0-16,0 0 1 0,3 2-2 0,3-2 1 15,0 2 0-15,6 3 2 0,-4 3 1 16,5 2 1-16,3 8 1 16,-1 3 3-16,1 2 0 0,2 5 0 15,0 3-1-15,1 3 2 0,0 1-2 16,0 6 0-16,-1-4-1 0,1 2 0 0,-1-1 0 15,-2-2-1-15,1 2 0 16,1-6 0-16,-4-2-1 0,2-2 0 16,-5-9 0-16,0 2-7 0,-4-3-26 15,2-4-45-15,-2-8-81 0,-4-1-114 16,2-7-253-16,-2-1-174 0,-2-3-68 0,2-4-5 16,0-1 55-16,2 1 100 0</inkml:trace>
        </inkml:traceGroup>
        <inkml:traceGroup>
          <inkml:annotationXML>
            <emma:emma xmlns:emma="http://www.w3.org/2003/04/emma" version="1.0">
              <emma:interpretation id="{63317F9D-B565-4CFD-B771-5E370D2BBEE9}" emma:medium="tactile" emma:mode="ink">
                <msink:context xmlns:msink="http://schemas.microsoft.com/ink/2010/main" type="inkWord" rotatedBoundingBox="15816,12328 16370,12294 16395,12709 15841,12743"/>
              </emma:interpretation>
              <emma:one-of disjunction-type="recognition" id="oneOf2">
                <emma:interpretation id="interp2" emma:lang="" emma:confidence="0">
                  <emma:literal>*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m</emma:literal>
                </emma:interpretation>
                <emma:interpretation id="interp6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3738.03">5095-209 226 0,'1'-5'446'0,"3"3"57"0,1 2 43 15,-4-3-27-15,1 3-146 0,1 3-101 16,-3-3-61-16,0 2-38 0,0 0-20 16,-5 5-14-16,5-3-8 0,-4 6-6 15,0 1-6-15,1 2-4 0,-6 2-6 16,2 3-9-16,-3 2-10 0,-1 2-8 16,-1-2-2-16,-2-2-5 0,-1 3-8 15,-2 0-10-15,0-5-9 0,0-1-12 16,0-1-9-16,0-7-12 0,-1-2-7 15,0-5-4-15,2-2-2 0,1-8-4 0,5-4-1 16,0-4 0-16,6-6-1 0,1-4 0 16,6-3 0-16,1-5 1 0,6 2 1 15,0-3-1-15,2 7 3 16,2 1 0-16,-1 0 0 16,0 9 0-16,2 2 0 15,-3 2 0-15,-2 3 0 0,2 8 3 16,-2 2 1-16,1 9-2 0,-1-1 2 15,0 5 4-15,-4 6 5 0,3-1 2 16,-4 6 1-16,1 0 4 0,3 2 4 16,-3-2-1-16,2 2-4 0,-1-2 1 15,-1 0-3-15,4-1-2 0,0-2-4 16,1 1-1-16,1-7-2 0,2 0 1 16,-2 2 1-16,5-6-2 0,-1-1 5 15,2-4-2-15,1 2-1 0,-2-5-3 16,2 0 1-16,-1-5-3 0,0 2-1 15,-1-4 0-15,-3-1-2 0,-1 0 1 16,2-4 0-16,-3-1-1 0,-2 0-1 16,-4-5 0-16,0-1-1 0,-2-4 0 15,1 3 0-15,-4-3 0 0,-1-3 2 16,-1 3-1-16,-4-4-1 0,1 4 3 16,-2-1-1-16,0 6-1 0,-4 3 1 15,0-1 2-15,0 6-2 0,-2 2 1 16,-3 6-2-16,1 4 2 0,1 3-3 15,-4 6 0-15,3 4-3 0,-4 1 1 0,4 4 0 0,-1 4-12 0,1 1-33 16,0 4-61-16,2 0-92 0,0-3-200 16,0 0-237-16,-1-3-129 0,2 0-40 15,0 0 22-15,0-5 73 0,1-6 187 16</inkml:trace>
        </inkml:traceGroup>
      </inkml:traceGroup>
    </inkml:traceGroup>
    <inkml:traceGroup>
      <inkml:annotationXML>
        <emma:emma xmlns:emma="http://www.w3.org/2003/04/emma" version="1.0">
          <emma:interpretation id="{CB94266B-3F9C-406A-8633-238832EC2B1E}" emma:medium="tactile" emma:mode="ink">
            <msink:context xmlns:msink="http://schemas.microsoft.com/ink/2010/main" type="paragraph" rotatedBoundingBox="14103,13141 21077,12902 21126,14339 14152,14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2790C88-D3BC-48F6-AF83-0029E4BEBD57}" emma:medium="tactile" emma:mode="ink">
              <msink:context xmlns:msink="http://schemas.microsoft.com/ink/2010/main" type="line" rotatedBoundingBox="14103,13141 21077,12902 21126,14339 14152,14578"/>
            </emma:interpretation>
          </emma:emma>
        </inkml:annotationXML>
        <inkml:traceGroup>
          <inkml:annotationXML>
            <emma:emma xmlns:emma="http://www.w3.org/2003/04/emma" version="1.0">
              <emma:interpretation id="{0CAE94D9-7AC2-4F5C-BFD5-E4621449ACDD}" emma:medium="tactile" emma:mode="ink">
                <msink:context xmlns:msink="http://schemas.microsoft.com/ink/2010/main" type="inkWord" rotatedBoundingBox="14114,13473 16152,13403 16190,14508 14152,1457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866.81">3678 1178 291 0,'6'-5'458'0,"-1"2"46"0,0 0 27 0,1 1-54 15,1-1-180-15,-1-2-109 0,1 3-69 16,2-6-40-16,-1 0-27 0,2-3-19 16,-1 1-14-16,-2 0-7 0,2-3-5 15,-1 1-1-15,-2-2-3 0,-2-2 0 16,-2 4 2-16,-1 0 2 0,-2 0 5 16,-1 2 7-16,-2 2 6 0,-2-3 9 15,2 7 6-15,-3-3 4 0,1 3 4 16,-1 1 1-16,0 3-1 0,1 3-4 15,0 1-4-15,0 5-7 0,1-1-3 16,-1 5-6-16,0-1-4 0,2 7-1 16,1 3 5-16,0-2 4 0,2 3 5 15,-2 0 7-15,3 0 6 0,0 2 6 16,0-2 5-16,3 2-2 0,-2-5-1 16,4-1-7-16,0-1-6 0,1 1-2 15,1-7 0-15,3-1 0 0,-1-5-2 16,2-2 0-16,-1-4-3 0,5-3-6 15,1-4-7-15,-2-4-4 0,2 1-6 16,1-5-4-16,-1-1 0 0,-2-3-1 16,-1 1-3-16,-2-3 0 0,1 3-1 15,-4-2 0-15,2-2-2 0,-4 2 2 16,-2 1-2-16,-1 0 2 0,0 1 7 16,-3 3 8-16,0-1 8 0,-3 1 8 15,3 5 9-15,-3 4 8 0,2-7 1 16,-2 12-5-16,2-4-6 0,1-1-8 15,0 4-11-15,0 2-8 0,0-2-8 16,1 4-4-16,3-2-2 0,1 2 0 16,1 4 1-16,-1-4 0 0,2 2 0 15,-1-4-1-15,4 7 0 0,0-7 1 16,0 0 0-16,3-3 0 0,-1-1-1 16,-1 3 0-16,5-4 0 0,-5-1-1 15,1 2 2-15,-2-3-3 0,-2 3 2 16,-2-1 1-16,1 2 2 0,-4 1 1 15,0-4 2-15,-3 6 0 0,0-2-2 16,-3 4 2-16,0 2-2 0,-4 0 0 16,1 1-1-16,1 6-1 0,-4 2 1 0,3 0 1 15,-2 5 4-15,0 6 6 0,3-4 4 16,0 6 4-16,1 3-2 16,1-4-1-16,6 0-6 0,-1-2-5 15,5 4-2-15,-2-4-4 0,5-4 0 16,2 0-1-16,-2-6 1 0,7-3 0 0,-4-3 1 15,4-1-1-15,-1-6-1 16,-2-6-1-16,2-1-19 0,0-3-33 16,-3 2-43-16,0-5-55 0,-6 2-63 15,-1 1-75-15,-2-1-144 0,-1 6-157 16,-2-3-79-16,-1 8-9 0,0 0 29 0,0 0 61 16,0 0 151-16</inkml:trace>
          <inkml:trace contextRef="#ctx0" brushRef="#br0" timeOffset="9405.57">4415 1245 301 0,'5'5'538'15,"-5"4"82"-15,0-2 68 0,-5 4 13 16,0 2-171-16,-4 5-125 0,-3 1-76 15,-2 4-52-15,0 4-39 0,0 2-37 16,-7 4-35-16,6 4-34 0,-4 0-34 16,3 1-27-16,-1 3-26 0,1-2-19 15,5 1-16-15,1-4-25 0,0 0-48 16,3-2-69-16,2-6-89 16,1-7-120-16,4-3-259 0,3-13-153 0,1-8-46 15,5-6 15-15,2-10 65 0,4-7 105 16</inkml:trace>
          <inkml:trace contextRef="#ctx0" brushRef="#br0" timeOffset="9210.41">4276 1214 320 0,'2'-3'505'0,"2"3"49"0,-2 3 36 16,0-3-37-16,1 2-176 0,2 1-121 16,2 0-72-16,-3 1-40 0,3-1-30 15,2 0-17-15,-2 2-18 0,3-2-15 16,0 2-3-16,3-5-8 0,0 0 0 15,-2 0-12-15,4-3-6 0,-4-4-7 16,3-2-10-16,-1-1-8 0,-1-3-4 16,1-5-5-16,-3 3-11 0,-5-4-15 15,4-1-14-15,-6 2-15 0,-3-2-17 16,0 2-15-16,-2-1-1 0,-3 4 5 16,-4 1 10-16,2 1 16 0,-4 6 14 15,1 0 14-15,-2 7 14 0,-1 7 4 16,2 3 7-16,-2 0-1 0,3 7-5 15,2-1-20-15,3 0-30 0,-2 1-50 16,2 2-98-16,2-3-150 0,3 0-130 16,0 0-53-16,3-2-9 0,2 0 31 15,2-5 91-15</inkml:trace>
          <inkml:trace contextRef="#ctx0" brushRef="#br0" timeOffset="9636.95">4673 1072 196 0,'3'3'511'0,"4"2"57"16,-5 2 31-16,2 4 18 0,-2 3-220 0,0-2-171 16,0 6-105-16,1-3-57 0,-3 1-51 15,0-4-53-15,0 0-85 16,-3 0-183-16,1-5-152 0,-2-1-81 16,4-6-23-16,0 0 13 0,2-11 64 15</inkml:trace>
          <inkml:trace contextRef="#ctx0" brushRef="#br0" timeOffset="9758.46">4748 812 236 0,'1'-21'555'0,"2"6"65"0,-3 5 31 15,0 2 16-15,0 3-241 0,0 5-234 16,-3 5-185-16,3-3-233 0,-1 9-217 16,-2-4-113-16,3 6-47 0,4 3 5 15,-1 2 52-15</inkml:trace>
          <inkml:trace contextRef="#ctx0" brushRef="#br0" timeOffset="10195.76">4900 1247 267 0,'4'14'531'16,"2"2"56"-16,-2-1 38 0,4-2 23 15,0 3-239-15,0-3-151 0,3-1-86 16,0 1-45-16,-1-2-32 0,5-4-21 16,-3-1-19-16,3-1-17 0,-2-4-9 15,-1-2-11-15,0-2-4 0,1-5-7 16,-6 1-6-16,3-4-10 0,-3-2-24 16,-1-5-21-16,-2 0-22 0,-4 0-25 15,0-2-25-15,-1-7-14 0,-5 1-6 16,-1 0 8-16,-2-2 15 0,-1-1 21 15,-1 5 29-15,-2-1 33 0,3 7 31 16,-2 2 29-16,2 7 26 0,-2 3 26 16,2 4 21-16,1 7 19 0,-1 5 13 15,4 3 11-15,0 6 5 0,2 3 4 16,4 1-6-16,4 4 1 0,2 1-6 16,4-2-8-16,3 0-14 0,3-2-17 15,0-4-16-15,2-1-20 0,1-7-18 16,-2-1-30-16,3-5-74 0,-4-6-122 15,-3-4-294-15,0-1-171 0,-2-5-94 16,-1 0-32-16,3-3 35 0,-3 0 98 16</inkml:trace>
          <inkml:trace contextRef="#ctx0" brushRef="#br0" timeOffset="7974.81">3135 1067 95 0,'-4'0'389'16,"4"0"54"-16,0 2 36 0,0-2-17 15,0 0-126-15,0 0-105 0,0 0-75 16,0 0-40-16,0 0-24 0,0 0-10 16,4 0-5-16,-4-2-4 0,3 2 0 15,0 0 2-15,0-3-5 0,1 3-8 16,0-2-7-16,-1 2-8 0,4 0-9 15,-4-2-4-15,6-2-10 0,-3-1-5 16,2 3-3-16,1-3-5 0,-2-1-3 16,2-3-3-16,1 2-2 0,-5-1-1 15,6-2 1-15,-6 0-1 0,2 0 2 16,2-4-2-16,-4 1 2 0,0 1-3 16,-2-1 0-16,0 0 0 0,-2-3-1 15,-1 3 0-15,0-2 1 0,0 3 1 16,-1-2-1-16,-4 1 1 0,4-1-2 15,-4 6 3-15,1-2-1 0,-2 2-1 16,0 1 1-16,0 2-2 0,0 2 1 16,0 0 0-16,-2 1 5 0,-1 4 2 15,3-2 5-15,-1 6 5 0,-2-1 2 16,4 0 2-16,-2 3-4 0,4 2 1 16,-4 0 1-16,2 4 2 0,0-1 3 15,0 3 2-15,2-1 5 0,1 6 3 16,-3-1-2-16,1 6 1 0,3-3-2 15,-1 6-1-15,-1-1-5 0,3 1-3 16,-4 0-5-16,4-1-3 0,0-2-6 16,0 0-1-16,4 0-3 0,-4-6-3 15,5-2-2-15,-4 0 0 0,3-1 0 16,1-4 0-16,0-5-2 0,2-1 0 16,-4-4 2-16,6 0 0 0,-3-6 4 15,2-2 2-15,2-6 0 0,0 1 0 16,0-3 2-16,0-3-3 0,1 0-1 15,1-2-3-15,-2-3 1 0,0 3-2 16,0-2 1-16,0-1-1 0,1 0 1 16,-3 1 2-16,-1-1-2 0,2 1 0 15,-1 1-1-15,-2 1 2 0,0 5-2 16,-2 0-2-16,0 2 1 0,2 4 0 16,-1-1 1-16,-4 5 1 0,3 3 3 15,-4 0 5-15,5 5 2 0,-5 1 2 16,1 4 0-16,-1 3 1 0,0 0-1 15,0 1 1-15,0 2 3 0,0 1 3 16,0-1 6-16,0 2 3 0,0 0 5 16,0-3-1-16,0 0-1 0,0-1-4 15,0-1-7-15,0-3-7 0,0-2-5 16,3-3-6-16,-2-3 0 0,2 1-1 16,0-6 0-16,1-3-2 0,2-3 2 15,3-1-1-15,-1-6-1 0,1-2 0 16,1 0-1-16,0 0 0 0,0 0 0 15,0 0 1-15,0 1 0 0,-3 4 0 16,3 1 0-16,-3 4 0 0,-1 3 0 16,0 5 1-16,1 0 1 0,-4 5-2 15,4 3 2-15,-4 2 0 0,0 2 0 16,-2 3 1-16,2 1 0 0,-1 0 0 16,-2 3 0-16,0 2-1 0,0-1 0 15,0 4 0-15,0-4-1 0,-2 3 1 16,-1-2 0-16,3 0-1 0,-1-2-1 15,-2-1-8-15,3-2-28 0,-1-4-47 16,-1 1-65-16,-1-5-107 0,2-3-225 16,1-5-156-16,0 0-63 0,0 0 1 15,0 0 39-15,0 0 96 0</inkml:trace>
        </inkml:traceGroup>
        <inkml:traceGroup>
          <inkml:annotationXML>
            <emma:emma xmlns:emma="http://www.w3.org/2003/04/emma" version="1.0">
              <emma:interpretation id="{378DBA77-A8F0-4832-AA80-7E2FBB0DE3BE}" emma:medium="tactile" emma:mode="ink">
                <msink:context xmlns:msink="http://schemas.microsoft.com/ink/2010/main" type="inkWord" rotatedBoundingBox="17228,13035 20105,12936 20153,14333 17276,14431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1010.12">6491 925 221 0,'3'-1'448'16,"-1"1"50"-16,-1-3 38 0,2 1-21 0,-2 2-163 16,-1-3-111-16,0 2-70 0,0-3-43 15,-4 2-26-15,3-1-23 0,-4 0-13 16,-1 1-7-16,1-1 2 0,-5 1 2 0,-2-1 2 16,1 3 1-16,-3-3-2 0,-2 3-4 15,-5 3-5-15,3 0-5 16,-2-1 1-16,0 3 0 0,1 3-5 15,-1 0-5-15,6-2-2 0,0 7-8 16,3-6-12-16,6 3-11 0,3 0-4 0,2 1-4 16,3-1 0-16,6 3-1 0,1 1 2 15,4-5 0-15,2 5 0 16,2 1 0-16,1 1 0 0,1 0-1 16,0 0 1-16,-1 3 0 0,-3 2 12 15,-2-3 12-15,-2-1 12 0,-7 5 14 0,0-4 9 16,-5 0 6-16,-5 4-7 0,-2-7-12 15,-6 1-11-15,0-3-12 0,-4-3-11 16,0-3-7-16,-5-4-5 0,5-6-3 16,-3-2-12-16,3-5-26 0,3 0-40 15,4-3-64-15,4-5-84 0,4-1-217 16,2 1-174-16,6-1-76 0,1-1-10 16,6 2 36-16,3-5 69 0,3-1 211 15</inkml:trace>
          <inkml:trace contextRef="#ctx0" brushRef="#br0" timeOffset="11494.38">6653 402 145 0,'0'-13'455'15,"0"6"63"-15,0-2 43 0,0 7 19 16,-1 0-160-16,-2 6-122 0,1 5-76 16,2 4-44-16,-1 6-25 0,-2 4-23 15,3 5-19-15,3 6-15 0,-3 3-11 16,1 8-16-16,1 5-3 0,1 2-2 16,-3 2-5-16,1 0-6 0,-1 4-4 15,0-6 4-15,0-3-5 0,0-5-5 16,-1-2-4-16,1-6-2 0,0-9-4 0,0-2-6 15,0-7-8-15,0-5-7 16,1-11-5-16,4-4-5 0,0-11-2 16,2-1 1-16,5-2-1 0,1-3 0 15,-2 2-1-15,4 3 0 0,-1 3-3 16,0 4-2-16,-1 7 1 0,3 2 2 16,-5 3 1-16,4 6 3 0,-8 3 5 15,2 3 3-15,-8 3 6 0,2 2 5 16,-6-2 2-16,-3 3 3 0,-1-4-3 15,-6 3 1-15,1-1-7 0,-2-2-6 16,0-3-7-16,-2-6-18 0,-1 0-30 0,1-3-45 16,5-4-63-16,-2 0-84 15,3-6-203-15,1-2-185 0,4-3-79 16,5-2-13-16,1-3 34 0,8-2 65 16,1-2 200-16</inkml:trace>
          <inkml:trace contextRef="#ctx0" brushRef="#br0" timeOffset="11916.16">6992 1112 301 0,'4'1'504'0,"0"2"62"0,-2-1 44 16,0 4-25-16,0-2-180 0,-1 4-115 15,2 0-80-15,1 3-47 0,1-1-27 16,-2-1-21-16,4 2-15 0,3 0-12 15,-3-4-12-15,3 1-13 0,0-3-12 16,3 1-14-16,0-6-11 0,-2-3-10 16,1-2-4-16,1-6-4 0,-3-1-2 15,0-1-3-15,-2-5 1 0,-2 0-3 16,-2 0-1-16,-4-3 1 0,-2 1-1 16,-6-1 0-16,-2 3 0 0,-3-1 0 15,-1 7-1-15,-2-1 1 0,-1 12 3 16,-3 1-2-16,4 5 1 0,0 8 0 15,2-1-1-15,1 10 3 0,3 2 2 16,3-1 8-16,3 3 3 0,4-1 7 16,6 0 3-16,2-2 4 0,4 2 1 15,5-5 0-15,3-3-4 0,1-4-2 16,6-8-5-16,-1-3-8 0,3-4-34 16,-3-6-57-16,-2 0-80 0,-4-6-137 15,-1 2-247-15,-5-1-140 0,-2 0-53 16,-2 1 10-16,-2 6 58 0,1-2 124 15</inkml:trace>
          <inkml:trace contextRef="#ctx0" brushRef="#br0" timeOffset="12426.25">7421 1196 119 0,'5'0'452'0,"1"0"60"16,-1 0 38-16,0 1 32 0,0 3-180 16,1-2-140-16,4 1-85 0,-1 0-54 15,2-3-37-15,-1-3-26 0,3 0-21 16,1-4-15-16,-2-4-10 0,2 0-3 16,-4-3-5-16,3-2-1 0,-4 0-1 15,-6 0-2-15,-1-3 0 16,-2 1-1-16,-5-1-1 0,-4 7 0 0,-1-3 0 15,-4 5 0-15,0 5 0 0,-2 4 0 16,-3 5 1-16,1 4-2 0,0 3-14 16,4 4-19-16,1 1-26 0,1-3-29 15,7 2-34-15,0 2-68 0,3-5-106 16,4 0-89-16,0-1-52 0,4-1-14 16,1 0 16-16,3-4 84 0,0 1 182 15,0-2 256-15,2 3 182 16,-7-4 123-16,2 8 82 0,-4 1 44 15,-3 0-14-15,-3 2-107 0,-4 7-73 16,0-2-49-16,-6 3-38 0,-1 3-40 0,-4 3-33 16,3 3-31-16,-7-2-27 0,2 2-27 15,0-2-23-15,2 4-18 0,-2-3-15 32,-22 48-63-32,32-54-62 0,1-4-72 15,2-8-104-15,4-5-212 0,3-8-156 16,0 0-56-16,3-6 9 0,4-6 48 15,3-8 88-15</inkml:trace>
          <inkml:trace contextRef="#ctx0" brushRef="#br0" timeOffset="12917.6">7751 1025 165 0,'6'-6'444'0,"4"4"45"16,0-2 26-16,0-2-7 0,0-2-192 15,0 0-135-15,3-2-84 0,0-3-41 0,-2-3-20 16,1 2-8-16,1-9-4 0,-2-2 7 15,2 0 4-15,-3-4 6 16,-1-3-2-16,-3 1-1 0,-2-3 0 0,-3-1-5 16,-2-2-10-16,-3-1-5 0,-2-5-6 15,-4 7 0-15,0-1 7 0,-6 7 8 0,6 4 10 16,-1 3 12-16,-4 5 7 0,4 4 2 16,-2 7-4-16,1 1-6 0,2 12-7 15,0 1-8-15,2 10-4 0,-1 1 4 16,3 8 4-16,1 5 4 0,2 5 5 15,1 8 2-15,2 1 12 0,5 7 14 16,-4 1 8-16,8 1 9 0,-5 2 9 16,3-2 2-16,0-3-14 0,1-4-16 15,-3-1-20-15,2-3-18 0,-4-10-17 16,4-2-8-16,-2-5-14 0,-4-8-36 16,-1-4-64-16,0-2-88 0,0-7-228 15,0-5-196-15,0-5-97 0,4-7-24 16,1 0 34-16,0-3 70 0,1 0 221 15</inkml:trace>
          <inkml:trace contextRef="#ctx0" brushRef="#br0" timeOffset="13089.46">7992 1044 216 0,'6'7'528'0,"1"4"60"0,-4-1 40 0,1 5 21 15,1 1-227-15,-5 2-169 0,1-3-107 16,-1 4-63-16,3-7-35 0,-3 1-39 15,1-5-52-15,-1 0-73 0,0-7-195 16,0-1-171-16,0-6-88 0,5-11-35 16,-4-2 16-16,3-5 52 0</inkml:trace>
          <inkml:trace contextRef="#ctx0" brushRef="#br0" timeOffset="13198.83">8085 791 110 0,'6'-13'464'0,"-2"3"54"16,-1 2 27-16,-1 6 9 0,-1 4-208 0,2 4-229 15,-2 1-227-15,2 4-205 16,0-1-123-16,2 6-59 0,-1 2-4 16,2 1 41-16</inkml:trace>
          <inkml:trace contextRef="#ctx0" brushRef="#br0" timeOffset="13638.79">8236 1076 294 0,'0'7'567'16,"1"3"62"-16,4-5 44 0,-4 5 26 16,6-2-233-16,0 0-161 0,2-1-87 15,1 4-43-15,2-4-28 16,0-1-24-16,3-1-24 0,-1 0-21 16,-1-5-25-16,0 0-16 0,0 0-15 15,-2-5-8-15,-2 0-7 0,-2-3-2 16,-3 0-3-16,2-5-8 0,-6-1-14 15,3-3-21-15,-6-2-25 0,2 3-27 16,-5-6-28-16,-3 1-13 0,-1 0 0 16,-1 2 16-16,-1 5 19 0,1 3 29 15,-2 4 26-15,1 1 21 0,2 9 16 16,0 2 15-16,0 5 17 0,3 3 16 16,2 3 16-16,0 2 18 0,4 3 15 15,1 0 9-15,4 0 7 0,2 2 3 16,4-1-1-16,3 1-7 0,1-3-12 15,2-2-15-15,0 0-17 0,1-3-17 16,0-2-12-16,2-3-12 0,-1 1-6 16,-2-6-17-16,1-3-33 0,-1-4-53 15,0-6-65-15,-5-3-76 0,-1-6-122 16,0-4-187-16,2-5-115 0,-2-5-28 16,0-5 21-16,0-3 55 0,0-4 110 15</inkml:trace>
          <inkml:trace contextRef="#ctx0" brushRef="#br0" timeOffset="14105.87">8415 664 447 0,'3'3'596'0,"1"1"75"16,2 0 64-16,4 1-21 0,2 6-218 15,6-4-123-15,2 4-71 0,5-4-51 16,3 1-49-16,2-3-45 0,3-2-46 15,2 0-44-15,1-1-45 0,-4 0-63 16,-1 1-68-16,-3-3-82 0,-3 3-94 16,-10-1-128-16,-3 4-232 0,-1 1-93 15,-5 1-10-15,-2 2 43 0,-4 3 77 16,0-2 122-16</inkml:trace>
          <inkml:trace contextRef="#ctx0" brushRef="#br0" timeOffset="13902.74">8600 271 455 0,'-3'-5'563'0,"2"-1"59"16,-1 9 43-16,-1 2-51 0,3 5-197 15,-1 6-109-15,-2 5-59 0,2 10-23 16,-1 5-12-16,-1 8-7 0,3 6-6 15,0 4-18-15,-1 2-11 0,1 6-21 16,0-4-27-16,0 4-29 0,-3-2-31 16,3 0-20-16,-1-6-22 0,1-2-37 15,0-5-50-15,-2-5-63 0,2-9-84 16,-3-7-106-16,2-3-236 0,-3-10-184 16,-1-8-71-16,1-8-2 0,0-7 51 15,-2-5 88-15,0-9 228 0</inkml:trace>
          <inkml:trace contextRef="#ctx0" brushRef="#br0" timeOffset="14506.1">8839 973 457 0,'0'11'649'0,"0"1"82"15,-2 1 60-15,2 0-1 0,0 3-244 16,2-1-153-16,0 1-89 0,4 2-50 16,1 0-22-16,3-2-9 0,0 2-9 15,4-2-15-15,-1-4-20 0,4 4-29 16,2-6-28-16,-3-6-34 0,-1 0-26 15,1-4-26-15,-1-5-16 0,-3-6-20 16,-2-4-34-16,-4-4-52 0,3-4-54 16,-8 0-63-16,-1-6-62 0,-1-1-47 15,-8-3-20-15,1-3 6 16,-4 6 29-16,-2 2 49 0,-1 5 55 16,0 7 54-16,-1 8 62 0,-1 6 60 15,3 4 54-15,-2 12 54 0,1 3 48 16,4 4 39-16,1 5 25 0,1 0 5 15,8-2-16-15,2 3-31 0,3-3-34 16,6 1-32-16,5-3-29 0,2-7-36 16,3-2-60-16,3-3-86 0,0-7-116 15,1-3-293-15,1-8-209 0,-1 1-100 16,2-12-16-16,-2 1 52 0,1-5 93 16,-4-3 278-16</inkml:trace>
        </inkml:traceGroup>
        <inkml:traceGroup>
          <inkml:annotationXML>
            <emma:emma xmlns:emma="http://www.w3.org/2003/04/emma" version="1.0">
              <emma:interpretation id="{B068A905-B14E-44D8-BAEE-62DC378492BF}" emma:medium="tactile" emma:mode="ink">
                <msink:context xmlns:msink="http://schemas.microsoft.com/ink/2010/main" type="inkWord" rotatedBoundingBox="20577,12919 21077,12902 21120,14158 20620,14175"/>
              </emma:interpretation>
              <emma:one-of disjunction-type="recognition" id="oneOf5">
                <emma:interpretation id="interp9" emma:lang="" emma:confidence="0">
                  <emma:literal>!!</emma:literal>
                </emma:interpretation>
                <emma:interpretation id="interp10" emma:lang="" emma:confidence="0">
                  <emma:literal>"!</emma:literal>
                </emma:interpretation>
                <emma:interpretation id="interp11" emma:lang="" emma:confidence="0">
                  <emma:literal>I .!</emma:literal>
                </emma:interpretation>
                <emma:interpretation id="interp12" emma:lang="" emma:confidence="0">
                  <emma:literal>ì!</emma:literal>
                </emma:interpretation>
                <emma:interpretation id="interp13" emma:lang="" emma:confidence="0">
                  <emma:literal>I ,!</emma:literal>
                </emma:interpretation>
              </emma:one-of>
            </emma:emma>
          </inkml:annotationXML>
          <inkml:trace contextRef="#ctx0" brushRef="#br0" timeOffset="15200.71">9612 1155 12 0,'3'19'562'0,"-2"3"117"15,-1-7 62-15,5 0 40 0,-5-4-51 16,4-1-271-16,0-1-180 0,-1-4-106 16,2-2-60-16,0-1-37 0,2 1-27 15,-1-3-21-15,0-3-18 0,-2 3-44 16,2-2-71-16,-2-1-100 0,-1 3-237 15,-3 0-198-15,0 0-92 0,0 0-22 16,3-2 38-16,1-7 79 0,0 4 231 16</inkml:trace>
          <inkml:trace contextRef="#ctx0" brushRef="#br0" timeOffset="15013.1">9649 223 226 0,'0'0'509'0,"0"4"76"0,2-2 65 16,-1 5 28-16,-1-1-156 0,5 4-109 15,-3 4-60-15,0 4-19 0,1 2-12 16,-3 3-14-16,0 3-16 0,0 5-24 15,0 1-34-15,0 1-46 0,0 1-50 16,0-4-47-16,-3 6-35 0,3-6-35 16,-2-4-54-16,2 3-76 0,0-6-88 15,-2 0-103-15,2-5-114 0,-2 0-245 16,-1 1-170-16,0-4-40 0,1 1 22 16,-3 2 74-16,2-3 100 0,1 3 240 15</inkml:trace>
          <inkml:trace contextRef="#ctx0" brushRef="#br0" timeOffset="15637.95">10009 1341 21 0,'0'24'578'0,"3"-6"119"0,-1-3 67 0,-1-2 33 16,-1-3-64-16,0-2-291 15,0 0-227-15,0-4-176 0,0 3-149 16,0-3-273-16,0-4-209 0,0 0-110 16,-1 3-29-16,-1-1 27 0,-2 5 68 0,-5-2 229 15</inkml:trace>
          <inkml:trace contextRef="#ctx0" brushRef="#br0" timeOffset="15512.98">10082 315 252 0,'2'-6'554'0,"-2"6"78"0,-2 6 57 16,1 4 45-16,-4 5-223 0,0 6-166 15,0 5-105-15,0 3-70 0,-2 4-56 16,4 1-47-16,-2 0-34 0,1 5-27 16,1-3-49-16,0 6-61 0,1-1-71 15,-3 0-111-15,1 1-218 0,3 2-128 16,-4 1-37-16,1-2 16 0,3 5 46 16,-4-5 104-16</inkml:trace>
        </inkml:traceGroup>
      </inkml:traceGroup>
    </inkml:traceGroup>
    <inkml:traceGroup>
      <inkml:annotationXML>
        <emma:emma xmlns:emma="http://www.w3.org/2003/04/emma" version="1.0">
          <emma:interpretation id="{3D417ADC-CAFE-418C-9267-F64806F8C0C2}" emma:medium="tactile" emma:mode="ink">
            <msink:context xmlns:msink="http://schemas.microsoft.com/ink/2010/main" type="paragraph" rotatedBoundingBox="14283,15043 21260,15037 21261,15619 14284,156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A98E66-48C3-48E3-AA91-2B6D0000977A}" emma:medium="tactile" emma:mode="ink">
              <msink:context xmlns:msink="http://schemas.microsoft.com/ink/2010/main" type="line" rotatedBoundingBox="14283,15043 21260,15037 21261,15619 14284,15625"/>
            </emma:interpretation>
          </emma:emma>
        </inkml:annotationXML>
        <inkml:traceGroup>
          <inkml:annotationXML>
            <emma:emma xmlns:emma="http://www.w3.org/2003/04/emma" version="1.0">
              <emma:interpretation id="{63C77BEC-070A-4646-9451-F2F1B9980E63}" emma:medium="tactile" emma:mode="ink">
                <msink:context xmlns:msink="http://schemas.microsoft.com/ink/2010/main" type="inkWord" rotatedBoundingBox="14283,15139 15421,15138 15422,15624 14284,15625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28055.93">3830 2785 87 0,'-4'6'413'0,"4"4"54"0,-1-6 35 16,1 7 13-16,0 0-150 0,1-1-128 15,1 3-73-15,5 1-46 0,-2-2-26 16,1 1-20-16,4-3-15 0,0 0-9 16,0 1-6-16,3-6-2 0,1 1-9 15,-2-6-6-15,2 0-3 0,-1-6-8 16,0-5-3-16,0-4-5 0,-1-4 0 15,-1-1-4-15,-4-6 1 0,-1 1-1 16,-2-2 0-16,-4-2 0 0,-1 5 5 16,-5-3 9-16,-7 1 11 0,0 4 11 15,-2 8 8-15,-6 1 9 0,1 5 0 16,-1 8-4-16,-1 5-10 0,2 6-11 16,0 4-10-16,4 6-6 0,2 2-16 15,6 4-38-15,0-4-64 0,6 3-189 16,0-5-190-16,6 2-101 0,2-5-47 15,4-3 9-15,2-2 44 0,2-5 182 16</inkml:trace>
          <inkml:trace contextRef="#ctx0" brushRef="#br1" timeOffset="27649.73">3365 2547 229 0,'0'3'302'0,"1"-1"9"0,-1 1-29 16,0-3-40-16,0 2-71 0,0-2-57 15,3 0-37-15,-2 0-20 0,-1 3-16 16,0-3 0-16,0 3 5 0,3-3 15 16,-3 2 18-16,0 0 13 0,0 4 9 15,0-4-4-15,0 4-9 0,-3 1-12 16,3 1-10-16,0 0-8 0,-4 3-1 16,4-2-2-16,-1 5-1 0,-4-2-1 15,1 5-2-15,2-3-5 0,-2 4-7 16,-2 0-6-16,2 2-5 0,-2-4-4 15,-1 4-7-15,2 0-3 0,-1-2-3 16,2-1-2-16,-2 0-3 0,2-2 1 16,-1-4 0-16,1-2-3 0,2 2-3 15,1-6 1-15,-2 1-2 0,3-5-2 16,0-2 1-16,0-2-2 0,3-7 3 16,-2-1-2-16,4-7-2 0,-1-1-1 15,2-6-8-15,0-6-7 0,-1 3-5 16,2-6 0-16,-1 3 0 0,3 0 3 15,-6 0 6-15,1 2 7 0,0 3 3 16,0 1 4-16,-4 4 1 0,2 3 1 16,-2-2 2-16,0 5 4 0,0 5 3 15,0 2 2-15,0 2 0 0,0 2 1 16,0 1 7-16,-2 6 3 0,2 2 5 16,0 3 7-16,0 5 3 0,0 0 3 15,0 5-1-15,2 3 2 0,1 3-2 16,1-1-4-16,-1 3 1 0,1 2-3 15,2-2-5-15,1 2-5 0,0 1-6 16,-1-2-6-16,4-5-3 0,-1 4-3 16,-1-6-2-16,2 2 0 0,0-4-1 15,0-6-1-15,1-4 2 0,-1 3 0 16,-2-9 3-16,2 0-2 0,0-4-1 16,-1-3 2-16,1-4-1 0,-3-5-1 15,3-2 0-15,0-4-3 0,-1-3 0 16,-1-1 0-16,1 0 1 0,-4-6-1 15,0 1 1-15,-2 3 0 0,0 0 1 16,-2 0 1-16,-1 8-1 0,-1 0 2 16,1 3-4-16,-5 2 1 0,4 8 1 15,-2 0-4-15,1 2-10 0,2 6-34 16,0 2-51-16,-4 0-149 0,4 3-197 16,0-1-104-16,0 3-44 0,4 4 0 15,-2-2 37-15,2 4 141 0</inkml:trace>
          <inkml:trace contextRef="#ctx0" brushRef="#br1" timeOffset="28610.29">4169 2663 212 0,'0'5'463'0,"-3"3"51"0,1 2 36 15,2 6-14-15,-4-3-186 0,3 2-127 16,-4 4-79-16,1-1-49 0,4 0-32 0,-1-2-22 15,-2-1-17-15,3 1-8 16,0-6-8-16,3-2-3 0,-2-3-2 0,5-3 0 16,1-8-1-16,-1 0 0 15,1-7-2-15,2-3 1 0,-1-4-1 16,2-3-1-16,-1 2 0 0,1-1 0 16,-5 5 0-16,1 1 1 0,0 3 1 15,-2 8 6-15,1-1 6 0,-4 9 1 16,-1 5 4-16,0 5 4 0,0 3 9 15,-1 5 3-15,1 2 5 0,0 2 2 16,1 2-1-16,2-2-2 0,3-2-8 16,-2-2-7-16,3-3-9 0,2-2-4 15,1-6-2-15,3-7-2 0,-2-3 1 16,3-11-2-16,-2-1 0 0,5-12-1 16,-3-3-3-16,-2-5 0 0,1-5-1 15,-3-1 0-15,-3-4 0 0,2 1 0 16,-8 2 0-16,3 5 0 0,-4 6 3 15,-1 5-2-15,-2 5-1 0,2 6-7 16,-4 7-34-16,1 3-67 0,3 7-208 16,-4 3-173-16,5 3-91 0,0 5-41 15,0 1 7-15,5 1 51 0</inkml:trace>
        </inkml:traceGroup>
        <inkml:traceGroup>
          <inkml:annotationXML>
            <emma:emma xmlns:emma="http://www.w3.org/2003/04/emma" version="1.0">
              <emma:interpretation id="{33B218E7-96B0-4B8C-A765-D926FD420E16}" emma:medium="tactile" emma:mode="ink">
                <msink:context xmlns:msink="http://schemas.microsoft.com/ink/2010/main" type="inkWord" rotatedBoundingBox="16177,15041 20116,15038 20117,15598 16178,15601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34237.12">8884 2622 189 0,'6'-3'490'16,"-2"6"54"-16,-3-1 33 0,4 9 12 15,-5-4-200-15,0 5-151 0,0 5-87 16,0-2-45-16,0 3-15 0,0 1-6 16,0-3-4-16,0-2 1 0,0 0-7 15,0-3-11-15,0 0-14 0,0-4-18 16,1-5-14-16,-1-2-10 0,3-7-5 16,-2-2-8-16,2-6-14 0,-1-5-12 15,-2-4-17-15,0-5-17 0,0 2-13 16,-2-5-1-16,-2-2 2 0,0 3 17 15,-1 3 18-15,4-1 22 0,-3 7 24 16,-1 2 22-16,4 2 19 0,-2 4 2 16,1 5 9-16,4 1 9 0,2 6 1 15,2-2-2-15,3 4 4 0,1 4 7 16,1-2 1-16,6 3-6 0,-1 1-9 16,3-1-9-16,-1 2-12 0,2 0-14 15,-2-3-9-15,-1 4-6 0,-3-4-6 16,-2 2-2-16,-6-4 2 0,-1 4-3 15,-2-4 0-15,-6 3-1 0,0-3-1 16,-5 1-2-16,-2 3-3 0,-5-1-4 16,-1 1-4-16,1 2-3 0,-2-1-1 15,-2 4-2-15,3-4 3 0,5 6 4 16,-2-3 2-16,5 4 6 0,2-3 2 16,6 1 6-16,0-4 4 0,6 2 4 15,2 0 3-15,5-2 1 0,-2 0-1 16,3-2-4-16,2 3 0 0,-1-4-7 15,-1 0-3-15,-1-2-2 0,-3 0-3 16,-4-1-3-16,-1 1-3 0,-5-1-1 16,-4 4-2-16,-2-4 3 0,-4 1-3 15,-1-1 1-15,-6 3-2 0,-1 1 2 16,0 5 10-16,-1-3 18 0,3 6 23 0,4-5 21 16,-3 6 16-16,9-2 8 15,1 3-3-15,5-3-14 0,5 0-14 16,4-1-15-16,3-1-10 0,9-5-4 15,-1 3-5-15,2-5-12 0,5-3-53 0,-3-1-95 16,-2 0-236-16,-4 0-223 16,-2-1-119-16,-3 1-55 0,-6 0 10 15,-3-4 72-15,-4 4 225 0</inkml:trace>
          <inkml:trace contextRef="#ctx0" brushRef="#br1" timeOffset="31628.17">7138 2464 267 0,'0'0'397'0,"-3"-3"41"15,1 0-11-15,-2-2-33 16,0 4-119-16,-2-6-83 0,0 5-46 16,-4-3-22-16,0 0-11 0,0 2-9 15,-3 0-11-15,2 1-7 0,-2 2-14 16,1 0-9-16,2 2-11 0,-2 4-6 15,4-4-7-15,1 2-6 0,2 5-3 16,0-1-4-16,5 0-8 0,3 2-4 16,1 3-5-16,-1 0 0 0,7 0 1 15,2 6 0-15,-1-4 3 0,4 5 3 16,0-1 2-16,1-1 3 0,0 2-1 16,-1 4 0-16,-3-5 0 0,-2 0 6 15,-1 1 11-15,-3 0 9 0,-4-2 7 16,-4 0 0-16,-3-2-1 0,-1-1-7 15,-2-3-13-15,-4-1-13 0,-4-3-7 16,2-4-5-16,-4 0-10 0,2-8-21 16,-1 0-37-16,4-4-45 0,-2-3-57 15,5 2-130-15,3-7-173 0,2 3-106 16,5-1-32-16,4 4 12 0,4-3 37 16,2 6 119-16</inkml:trace>
          <inkml:trace contextRef="#ctx0" brushRef="#br1" timeOffset="32045.36">7384 2694 290 0,'5'12'443'0,"-4"5"41"15,3 3 29-15,-4-4-59 0,3 3-160 0,-3 1-92 16,2-2-51-16,-2 3-31 0,0-3-23 15,0-2-17-15,0-4-19 0,0-1-15 16,0-3-12-16,0-7-11 0,0-2-7 16,0-7-6-16,-2-6-3 0,2-6-4 15,0-6 0-15,0-3-3 0,0-3 0 16,0-11-2-16,2 3 1 0,2-2-2 0,0 0-1 16,0 3 1-16,4 4 3 15,-1 5 0-15,0 4 0 0,2 8 7 16,1 5 6-16,-2 6 1 0,2 4 1 15,0 6 5-15,0 2 2 0,-2 4 4 16,0 3 8-16,-2 3 5 0,-2 0 5 0,-4 4 1 16,0 2 2-16,-1 0-10 15,-6-3-9-15,1-3-7 0,-3 1-8 16,-1-1-8-16,0-4-2 0,0-3-9 16,0-4-30-16,0-1-40 0,0-6-57 15,3 1-118-15,0-3-167 0,4 0-124 16,0-3-42-16,3 3 3 0,4 0 38 15,0 2 107-15</inkml:trace>
          <inkml:trace contextRef="#ctx0" brushRef="#br1" timeOffset="32372.2">7615 2726 285 0,'3'11'474'16,"-2"-1"49"-16,-1 0 32 0,3 3-33 15,0-3-180-15,0 1-110 0,1 1-61 16,2-1-38-16,0 2-25 0,2-6-22 16,0 1-20-16,4-3-14 0,-2-2-12 15,2-6-10-15,2-2-4 0,-1-5-6 16,-1-6-3-16,0-2-3 0,-4-2-7 16,0-5-1-16,-2 1-3 0,-3-3 0 15,-6 4-1-15,-1-3-1 0,-3 0 0 16,-4 3-1-16,-1 5 2 0,-3 5-2 15,1 5 0-15,1 6-2 0,-1 4 0 16,1 6-15-16,3 7-31 0,1 1-43 16,4-1-79-16,0 4-183 0,5-4-157 15,3 3-71 1,1-5-14-16,6 0 23 0,0-6 63 16</inkml:trace>
          <inkml:trace contextRef="#ctx0" brushRef="#br1" timeOffset="32843.28">7903 2592 60 0,'2'12'410'15,"-2"3"60"-15,2 1 44 0,-2-1 18 16,-2 3-125-16,2 0-125 0,-2 2-75 15,1 3-45-15,1-3-28 0,-3 1-23 16,1-6-15-16,2 3-17 0,-2-5-18 16,0-2-15-16,2-6-10 0,0-3-13 15,0-4-6-15,4-6-5 0,-2-7-3 16,2-3-4-16,0-6-1 0,2 0-2 16,0-9-2-16,4 4-1 0,-1 1 0 15,-1 2 0-15,0 3 0 0,0 2 1 16,-1 3 0-16,0 5 0 0,-1 3 1 15,-2 5 2-15,1 5 11 0,-1 3 7 16,-3 4 11-16,4 6 15 0,-4 2 10 16,3 6 8-16,2 2 2 0,-1 0 0 15,3 2-3-15,-2-2-10 0,2-3-7 16,2 0-11-16,0-1-6 0,0-9-2 16,1 1-6-16,0-8-2 0,2-9-2 15,-1-4-2-15,0-4-1 0,0-12-5 0,1-1-4 0,-3-5-6 16,-3-2-20-16,2-2-38 0,-4-2-55 15,1 1-63-15,-3-2-106 0,-3 3-207 16,-3 5-129-16,2 5-44 0,-4 8 13 16,0 5 41-16,-4 8 94 0</inkml:trace>
          <inkml:trace contextRef="#ctx0" brushRef="#br1" timeOffset="33581.02">8531 2565 210 0,'2'5'408'0,"0"0"50"16,-2 6 14-16,2 2-31 0,1 0-123 16,-2 5-98-16,-1 0-61 0,0 7-40 15,2 1-22-15,0 1-12 0,-2 0-9 16,0 2-4-16,0 0-2 0,0-6-3 16,0 0-6-16,0-4-9 0,0-6-7 15,0-3-10-15,2-7-11 0,1-6-7 16,-3-7-5-16,1-3-3 0,3-12-4 15,-2 1-3-15,1-7 1 0,-2-6-2 16,2 1-1-16,-1-3-1 0,-1 0-1 16,3 0 2-16,-4 6 6 0,3 0 10 15,-1 4 11-15,-2 2 6 0,0 7 8 16,0 1 3-16,1 7 2 0,-1 4 7 16,4 3 9-16,-1 5 8 15,0 5 7-15,4 5 7 16,-1 3 7-16,1 5-8 0,4 3-11 0,1 5-9 0,1 3-10 15,-2-1-9-15,4 3-8 0,-4 0-10 16,2 0-6-16,-3 0-2 0,0 1-4 16,-4-5-1-16,-3 2 3 0,-2-6 2 15,-2-1 1-15,-2-2-1 0,-3-3 0 16,-2-8-3-16,0-2-7 0,-2-4-3 16,-2-6-12-16,0 1-15 0,-1-3-31 15,6-3-37-15,-2 0-53 0,4 1-57 0,0-2-74 16,4 0-165-16,1-1-144 15,3-1-67-15,4 3-6 0,0-2 29 0,6 2 61 16,0-2 174-16</inkml:trace>
          <inkml:trace contextRef="#ctx0" brushRef="#br1" timeOffset="29491.72">5307 2578 120 0,'0'-5'402'0,"0"-1"53"16,-3 2 31-16,3-2-11 0,-1 4-138 15,-2-3-105-15,1 2-58 0,-2 0-30 16,-2 1-17-16,2 0-8 0,-3 2-7 16,-2 0-7-16,3 2-5 0,-4 0-10 15,2 4-5-15,-2 1-3 0,1 1-8 16,-1 2-7-16,3 7-12 0,-2-3-10 16,4 7-11-16,-2 2-14 0,4 0-8 15,0 6-5-15,3-2-2 0,3 1-3 16,-2-3 1-16,5-2-2 0,2 0-1 15,3-1 3-15,0-7-2 0,2-2-1 16,1-2-1-16,0-6-2 0,2-5 1 16,-1-3-3-16,-4-5 1 0,2 1 0 15,-3-5 0-15,-1-5 2 0,-2 2 2 16,-1 2 0-16,-2-1 6 0,0 5 1 16,-4-2 0-16,4 4 0 0,-4 2 0 15,0 5 0-15,2 0-1 0,2 2-5 16,1 5 0-16,0 2 1 0,4-2 1 15,1 4-2-15,3-4 0 0,-2 1 1 16,4 0 1-16,-1-6-2 0,2 1 0 16,0-3 1-16,2-5 0 0,1-3-2 15,-3-5-1-15,-2-2 1 0,-2-1 0 16,-1-5-1-16,-4 5-1 0,-3-10 1 16,-4 3 2-16,-1 2-1 15,-8-2 0-15,-1 3 0 0,-3-1 2 16,-2 5-1-16,-4 9 1 0,-1 2 0 15,1 5 2-15,-1 7-2 0,0 4-1 16,4 5-2-16,5 1-2 0,0 4-31 16,3-1-53-16,4 1-81 0,0 0-201 15,4-2-176-15,1-1-90 0,3-3-19 16,5-2 25-16,-2-2 68 0</inkml:trace>
          <inkml:trace contextRef="#ctx0" brushRef="#br1" timeOffset="30151.91">5810 2519 110 0,'-3'-6'437'0,"1"4"55"0,-3 2 29 16,4 0 20-16,-3 2-171 0,2 0-137 15,-1 7-83-15,2 1-44 0,1 3-28 16,0 3-20-16,1 4-17 0,-1 1-5 16,5 5-2-16,-1-2 0 0,0 6 2 15,0 1 0-15,2 1-4 0,0-4-3 0,0 0-5 16,1 1-4-16,-3-10-3 0,2 6-1 15,-5-10 5-15,3-4 0 0,-2-6 0 16,2-5-1-16,1-8 1 0,-4-8-6 16,3-3-1-16,1-11-7 0,-4-3-1 15,3-1-4-15,2-4-2 0,1-1 0 16,2-1 0-16,-4 7 0 0,1 2 0 16,4 2 0-16,-1 6 0 0,2 4 0 15,2 4 1-15,-3 6 0 0,2 5 0 16,1 4 0-16,-3 4 1 0,1 2 1 15,-2 2 6-15,-2 6 7 0,0-4 8 16,-4 5 8-16,1-2 7 0,-5 3 6 16,-2-1-4-16,-3 1-3 0,-1-3-4 15,-6 0-9-15,3-3-9 0,-1-2-5 16,-4-3-3-16,3-4-5 0,-3-1-1 16,5-1-2-16,-1-4-2 0,2-3 0 15,3 0 0-15,5-2-2 0,1 5 1 16,1-3 0-16,3 3 1 0,2 5 2 15,4 2 0-15,0 4 0 0,3 1 2 16,-1 4-1-16,-1 4 1 0,5 1 1 16,-3 2-1-16,1 0-1 0,-1 2 0 15,-3 0 1-15,0 0-2 0,0-4-1 16,-1 0-27-16,-4-4-40 0,1-2-65 16,-1-5-168-16,-4 1-184 0,-1-6-112 15,6-3-38-15,-2 0 10 0,3 1 48 16,3-7 157-16</inkml:trace>
          <inkml:trace contextRef="#ctx0" brushRef="#br1" timeOffset="30697.66">6296 2557 212 0,'3'6'467'0,"1"1"57"16,-4 4 39-16,5 1-6 0,-4 7-177 15,3-1-127-15,-2 0-78 0,2 5-53 16,0-2-36-16,1 0-30 0,-4 0-19 16,4-2-12-16,-4-2-7 15,3-2-2-15,-1-4 3 0,-1-4 3 16,-2-1-2-16,0-6 1 16,-2-4-3-16,-1-3-1 0,-1-6-8 0,3-5-3 15,-4-5-3-15,4 0-4 0,-2-6-3 16,1-2 2-16,2 0-4 15,2 5 4-15,2-3-2 0,1 9 2 16,-4 2 0-16,6 2 0 0,-4 8 2 16,6 2 0-16,-4 6 1 0,2 4 2 0,-1 4 0 15,3-1 1-15,-6 7-1 0,4-4 3 16,-4 3 7-16,1-1 4 16,0 5 3-16,-2-5 6 0,-2-1 8 15,0-2-2-15,-2 2-3 0,-2-4-4 0,-2-1-5 16,0-1-5-16,1-4-5 0,-4-1-6 15,3 0-1-15,2 0-3 0,0-1 0 16,0-4 0-16,4-1-3 0,0 4 0 16,4-3 2-16,0 5 0 0,2 0-1 15,2 3 2-15,0 1 2 0,2 4-1 16,3 3-1-16,-3 1 0 0,1 1-3 16,4 3 3-16,-3 3-1 0,3-3 0 15,-5 0-2-15,0 4-21 0,-3-4-35 16,2-2-55-16,-8-1-114 0,3-1-196 15,-4-3-132-15,0-4-54 0,0-5-1 16,0 0 33-16,0 0 102 0</inkml:trace>
          <inkml:trace contextRef="#ctx0" brushRef="#br1" timeOffset="30903.81">6617 2557 331 0,'4'3'552'0,"-2"7"65"0,2 1 49 16,1 4-5-16,-1 4-226 0,-1 1-151 16,1-1-95-16,0 6-65 0,1-2-47 15,1 1-30-15,-5-1-26 0,3-2-51 16,1 0-83-16,-5-3-223 0,-2-3-191 16,-1-2-104-16,-1-3-49 15,3-6 9-15,1-4 63 0,0 0 212 0</inkml:trace>
        </inkml:traceGroup>
        <inkml:traceGroup>
          <inkml:annotationXML>
            <emma:emma xmlns:emma="http://www.w3.org/2003/04/emma" version="1.0">
              <emma:interpretation id="{AA45496D-ED5F-4855-9F0A-FE9C9DA78C68}" emma:medium="tactile" emma:mode="ink">
                <msink:context xmlns:msink="http://schemas.microsoft.com/ink/2010/main" type="inkWord" rotatedBoundingBox="20947,15127 21260,15126 21261,15589 20948,15590"/>
              </emma:interpretation>
              <emma:one-of disjunction-type="recognition" id="oneOf8">
                <emma:interpretation id="interp16" emma:lang="" emma:confidence="0">
                  <emma:literal>A</emma:literal>
                </emma:interpretation>
                <emma:interpretation id="interp17" emma:lang="" emma:confidence="0">
                  <emma:literal>1</emma:literal>
                </emma:interpretation>
                <emma:interpretation id="interp18" emma:lang="" emma:confidence="0">
                  <emma:literal>Q</emma:literal>
                </emma:interpretation>
                <emma:interpretation id="interp19" emma:lang="" emma:confidence="0">
                  <emma:literal>st</emma:literal>
                </emma:interpretation>
                <emma:interpretation id="interp20" emma:lang="" emma:confidence="0">
                  <emma:literal>a</emma:literal>
                </emma:interpretation>
              </emma:one-of>
            </emma:emma>
          </inkml:annotationXML>
          <inkml:trace contextRef="#ctx0" brushRef="#br1" timeOffset="35862.98">10008 2775 65 0,'-5'3'81'16,"5"-3"52"-16,-1 2 52 0,-2 0 36 15,3-2 24-15,0 3 9 0,0-3-7 16,0 0-48-16,0 0-52 0,0 0-42 16,3 0-32-16,-2 0-23 0,-1 0-12 15,0 0 2-15,0 0 7 0,2 0 14 16,1 0 15-16,-3 0 18 0,0 0 12 16,0 0 10-16,0 0 1 0,0 0-3 15,0 0-9-15,0 0-15 0,-3 0-19 16,1 0-16-16,2-3-17 0,0 3-15 15,0 0-9-15,-1-2-5 0,1 2-2 16,0-2-4-16,0 2-1 0,0 0 1 16,0-3 4-16,-3 3 5 0,3-2 4 15,0 2 1-15,0 0 2 0,0 0 1 16,0 0-4-16,0 0-5 0,0 0-5 16,0 0-2-16,0 0-2 0,0 0-1 15,0 0-1-15,0 0 1 0,0 0-1 16,0 2 1-16,0-2-1 0,0 0 0 15,0 3 0-15,0-3 0 0,0 0 0 16,0 0 0-16,0 0 1 0,0 2 1 16,0-2 0-16,0 0 0 0,0 2 0 15,0-2-1-15,0 0-1 0,0 0 3 16,-1 0-3-16,1 0 0 0,0 0 2 16,0 0-2-16,0 0 2 0,0 0-1 15,0 0-1-15,0 0 0 0,0 0 0 16,0 3 0-16,0-3-1 0,0 0-3 15,0 0 4-15,0 0-3 0,0 0 2 16,0 4 0-16,0-4 1 0,0 2 0 16,0-2 0-16,0 2 0 0,0 1 0 15,0-3 0 1,0 2 1-16,0 1 0 0,0-3 0 16,0 0 1-16,-3 0-2 0,3 2 0 15,-2-2 2-15,2 0-2 0,0 2 0 16,-1 2 0-16,1-4 0 0,-3 2 0 15,3 1 0-15,-1-1-2 0,1 1 2 16,-3 0 0-16,1 2 0 0,1-4-2 16,-5 3 0-16,6-2-2 0,-3 5-1 15,1-3 2-15,-3 1-1 0,2 0-1 16,1 0 0-16,-3 0 0 0,5 1 2 16,-3-1 0-16,3-1-1 0,-2-1 2 15,2 3 2-15,0-4 1 0,0 1 6 16,0-3 6-16,0 2 9 0,2-2 8 15,0-2 9-15,-1 2 5 0,4-3 2 16,-3-2 2-16,1-3-6 0,4 1-7 16,2-4-6-16,-3-4-7 0,4-2-5 15,0 0-7-15,-3-3-2 0,6-4-3 16,-2 0-5-16,2-4 4 0,-1-1 2 16,0 1-1-16,0 0-1 0,-2-1-1 15,3 1 1-15,-6 2-2 0,3 3-2 16,-3 1 0-16,2 4 0 0,-6 2 3 15,0 4 5-15,-2 4 3 0,2-1 5 16,-3 5 4-16,0 2 6 0,-3 2 4 16,3 2 4-16,-1 2 1 0,1 5 1 15,0-1 4-15,0 4-2 0,1 2 3 16,2 4 6-16,-2 1 4 0,5-1 10 16,-2 2 6-16,2 4 6 0,0 1 6 15,3 1-4-15,-4 0-10 0,4 0-10 16,-1 0-14-16,-2 3-8 0,0-6-11 0,-2 0-8 0,2-3-5 0,-3-1-4 15,-2-2-3-15,1-7-15 0,-4 3-35 16,1-9-57-16,-4 1-71 0,1-5-86 16,-2-5-184-16,-4 1-163 15,2-9-83-15,-2 7-7 0,0-5 35 0,0 4 70 16,0-4 176-16</inkml:trace>
          <inkml:trace contextRef="#ctx0" brushRef="#br1" timeOffset="36034.97">10056 2744 457 0,'0'-1'577'16,"0"-3"70"-16,5 2 59 0,0-1-49 16,5-1-199-16,1 3-129 0,4 1-89 15,1-3-68-15,1 3-53 0,3 3-45 16,1-3-30-16,-6 1-44 0,4 3-84 16,-5-1-142-16,-2-1-283 0,-1 2-150 15,-4-4-79-15,-1 4-21 0,-2-2 53 16,-4-2 127-16</inkml:trace>
        </inkml:traceGroup>
      </inkml:traceGroup>
    </inkml:traceGroup>
    <inkml:traceGroup>
      <inkml:annotationXML>
        <emma:emma xmlns:emma="http://www.w3.org/2003/04/emma" version="1.0">
          <emma:interpretation id="{ABE2D2F8-2426-4322-B157-4961C1EFF5DC}" emma:medium="tactile" emma:mode="ink">
            <msink:context xmlns:msink="http://schemas.microsoft.com/ink/2010/main" type="paragraph" rotatedBoundingBox="14268,16062 23201,16077 23199,17042 14267,170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FA4995-E8F1-465F-B982-39B33204B14F}" emma:medium="tactile" emma:mode="ink">
              <msink:context xmlns:msink="http://schemas.microsoft.com/ink/2010/main" type="line" rotatedBoundingBox="14268,16062 23201,16077 23199,17042 14267,17026"/>
            </emma:interpretation>
          </emma:emma>
        </inkml:annotationXML>
        <inkml:traceGroup>
          <inkml:annotationXML>
            <emma:emma xmlns:emma="http://www.w3.org/2003/04/emma" version="1.0">
              <emma:interpretation id="{8ED466BC-5C70-4B2F-A981-A1B1B3CB9526}" emma:medium="tactile" emma:mode="ink">
                <msink:context xmlns:msink="http://schemas.microsoft.com/ink/2010/main" type="inkWord" rotatedBoundingBox="14268,16362 16024,16365 16023,17029 14267,17026"/>
              </emma:interpretation>
              <emma:one-of disjunction-type="recognition" id="oneOf9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38735.39">3872 4004 103 0,'-3'13'418'0,"3"-3"47"15,-3 3 26-15,3 3 7 0,-1-3-170 16,-2 2-134-16,3-2-82 0,3 0-40 15,-2-5-30-15,-1-1-15 0,3-4-12 16,0-3-5-16,1-6-1 0,-1-1-5 16,-1-6 0-16,0-5-1 0,-2 0-1 15,2-5-2-15,-4-3-2 0,2 0 1 16,-2-3-2-16,-3 0 3 0,1 1 10 16,1 5 14-16,0 0 12 0,-2 4 13 15,0 4 12-15,0-1 12 0,0 9-1 16,4-1-7-16,-2 3-11 0,3 0-7 15,3 1-8-15,-2 4-10 0,5 4-5 16,3-2-2-16,-1 1 4 0,2-1-3 16,2 1 3-16,0 0-4 0,0-3-2 15,2 2-1 1,-1 1-10-16,0-3-1 16,0 0-5-16,-1 0-1 0,-4-3 0 15,2 1 1-15,-6 2 1 0,2-3-1 16,-3 0 1-16,-6 3-3 0,2-2 1 0,-4 2 0 15,-3 0-4-15,1 0-1 0,-5 2-1 16,-1 1-5-16,-1 2-4 16,0 3-3-16,-2-3 2 0,1 5 0 15,3-2 1-15,2 2 6 0,1 1 5 16,2-3 0-16,3 2-1 0,4 3 2 0,0-5 0 16,1 2-1-16,6 3 2 0,3-7 0 15,0 7 2-15,0-6-2 16,5 0-2-16,-4-2 0 0,3 1 0 15,-1-1-3-15,-1-3 3 0,-4 1 1 16,0-1 1-16,-4-2 1 0,-1 2 1 0,-3 2 2 16,-5-4-1-16,-2 3-1 0,-3-1 1 15,-3 1 0-15,-1 3-1 0,-3-1 0 16,1 3-2-16,-1-1 6 16,-2 4 9-16,2 1 6 0,5 1 7 0,2 0 0 15,2 3-1-15,4-1-5 0,6-2-8 16,3 0-5-16,2 0-5 15,3 0-1-15,9-5 1 0,-4 2-1 16,7-5-5-16,-1 3-30 0,2-6-45 16,-3 1-101-16,0-1-208 0,0-4-138 0,-4-1-72 15,0 1-11-15,0-2 25 0,-3-3 89 16</inkml:trace>
          <inkml:trace contextRef="#ctx0" brushRef="#br1" timeOffset="39082.71">4259 3809 357 0,'-1'6'492'0,"-1"-1"51"0,-1 3 39 16,-1 2-57-16,0-2-176 0,1 5-110 15,-1-3-64-15,-1 5-42 0,1 1-30 16,2-1-22-16,-3 2-16 0,0 0-15 16,1 3-11-16,0 0-4 0,0-1-8 15,-1-3 1-15,1 5 3 0,1-5 0 16,3 2-1-16,-3-4 0 0,6 0-4 16,-3 1-5-16,3-4-8 0,4 1-4 15,2-1-4-15,-2-3-8 0,1 0-33 16,3-3-59-16,-1-3-90 0,-2 1-209 15,-1-6-161-15,2 1-83 0,1-1-16 16,-3-4 35-16,5 1 75 0</inkml:trace>
          <inkml:trace contextRef="#ctx0" brushRef="#br1" timeOffset="39420.5">4484 3843 119 0,'0'0'451'0,"0"3"61"15,0 2 39-15,-1 1 31 0,-4-2-173 0,4 4-139 16,-2 0-87-16,-1 2-45 0,1 0-27 16,-1 2-18-16,-1-2-15 15,1 3-5-15,-2 1-3 0,2-1-4 16,0 3-1-16,0-2-4 0,-1 1-1 15,2 1-3-15,3-1-2 0,0 0-10 0,2 1-6 16,2-3-11-16,2 0-8 0,0 1-5 16,4-2-7-16,2 0-3 0,3-1 1 15,-1-3-3-15,-1 2-1 16,4-5-10 0,2 3-32-16,-6-3-66 0,1-5-120 15,-4 0-230-15,0 0-146 0,0-3-71 16,0 1-6-16,-1-3 42 0,-1 2 105 15</inkml:trace>
          <inkml:trace contextRef="#ctx0" brushRef="#br1" timeOffset="39729.43">4729 4159 158 0,'6'0'482'16,"3"0"62"-16,-1-5 40 0,0 0 26 15,2-6-203-15,-2-5-150 0,2 0-96 0,0-6-56 16,0-1-37-16,3-6-25 0,-1 1-15 16,-4-5-8-16,2 3-9 0,-1-1-6 15,-2 3-1-15,-3 3 6 16,2 3 6-16,-2 4 4 0,-1 6 0 0,-1 1 2 16,-2 8-3-16,0 3-4 0,0 6-8 15,0 6 0-15,1 1-4 0,-1 5 1 16,3 6-1-16,1 2-3 0,-1 2 0 15,4 0 0-15,-1 4-10 16,1-2-28-16,0 0-42 0,-1-5-78 0,-2-1-179 16,-2-4-160-16,-2-5-77 0,2-1-15 15,-2-5 17-15,0-9 66 0</inkml:trace>
          <inkml:trace contextRef="#ctx0" brushRef="#br1" timeOffset="39880.96">4828 4004 245 0,'-4'-15'516'0,"3"1"67"0,1 3 47 16,1 4 17-16,3-1-210 0,5 3-153 0,1 0-96 16,3-1-61-16,2 5-46 0,4 1-34 15,-2-4-64-15,4 2-93 16,-4 2-243-16,0-3-168 0,0 6-91 16,-1-3-46-16,-2 6 16 0,0-5 69 15</inkml:trace>
          <inkml:trace contextRef="#ctx0" brushRef="#br1" timeOffset="37442.01">3303 3794 215 0,'0'-3'406'16,"-1"3"44"-16,-1 0 15 0,-1 3-40 15,-1-3-141-15,2 3-101 0,-2-1-60 16,3 4-35-16,-2-4-23 0,1 3-8 16,-2 3-4-16,4-3 1 0,-1 5 4 15,1 1 8-15,-3 0 2 0,1 3 0 16,2 2-1-16,2 0-1 0,1 0-6 16,-2 4-5-16,3-2-6 0,1-4-7 15,0 4-4-15,1-3-9 0,0-2-6 16,5-6-7-16,-1 0-5 0,0-6-3 15,0-2 0-15,0-8-3 0,2-1-1 16,-2-7-1-16,0-3 0 0,-1-6-1 16,-3-4 0-16,-2 3-2 0,-3-4-2 15,-1-2 1-15,-3 2 1 0,-4-1 0 16,1 3 0-16,-4 6 1 0,-4 2 1 16,2 9-2-16,0 4 0 0,0 5 0 15,2 6-14-15,0 5-32 0,2 4-51 16,-1 0-106-16,6 5-178 0,0 3-138 15,2 1-60-15,1 1-5 0,1 1 27 16,3-5 94-16</inkml:trace>
          <inkml:trace contextRef="#ctx0" brushRef="#br1" timeOffset="37660.65">3339 3946 311 0,'1'5'513'0,"3"1"53"0,-2 1 39 15,2 0-17-15,0 2-196 0,-2 5-132 16,2 0-76-16,2 0-47 0,-2 2-35 15,2 2-30-15,-2 5-24 0,-1-3-18 16,0 6-11-16,-3-2-9 0,0 1-1 16,0 5-4-16,-1-7-2 0,-1 3-17 15,-2-3-39-15,0-3-61 16,-1-4-122-16,0-6-197 0,-4-4-132 0,5-1-55 16,1-5 3-16,-2-3 38 0,3-2 111 15</inkml:trace>
          <inkml:trace contextRef="#ctx0" brushRef="#br1" timeOffset="37973.08">3482 3926 304 0,'4'2'458'0,"-2"3"47"0,-1 3 27 15,-1 2-57-15,3 3-173 0,1 1-103 16,-2 2-55-16,2-1-27 0,-2-2-14 16,5 3-8-16,-2-7-4 0,0 2-5 0,2-3-4 15,2-5-10-15,-4-2-8 0,4-2-12 16,-2-10-11-16,4-2-11 16,-1-5-8-16,-2-1-7 0,-1-9-6 15,0-3-4-15,-3 1-3 0,2 1-4 16,-3-2 0-16,-2 4-9 0,1 2-17 0,-2 7-28 15,-2 2-37-15,1 3-42 16,-2 5-81-16,2 5-160 0,1 3-132 16,-5 7-53-16,5 2-6 0,0 6 23 15,0 2 68-15</inkml:trace>
        </inkml:traceGroup>
        <inkml:traceGroup>
          <inkml:annotationXML>
            <emma:emma xmlns:emma="http://www.w3.org/2003/04/emma" version="1.0">
              <emma:interpretation id="{F8BC64FA-B6FE-451B-A785-0AD85226E227}" emma:medium="tactile" emma:mode="ink">
                <msink:context xmlns:msink="http://schemas.microsoft.com/ink/2010/main" type="inkWord" rotatedBoundingBox="16860,16124 17353,16125 17352,16871 16858,16870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40677.65">6093 3470 98 0,'0'-19'454'15,"0"9"70"-15,0 2 49 0,0 6 44 0,0 7-156 16,0 4-134-16,0 5-83 0,1 9-49 16,-1 2-35-16,4 7-23 15,-4 5-21-15,5 2-15 0,-4 2-15 0,4 6-16 16,-3-3-17-16,0 0-13 16,-1 0-16-16,4-2-13 0,-3-4-38 0,0-4-66 15,-1-5-97-15,-1-5-218 0,0-6-178 16,3-7-94-16,-1-4-19 0,3-7 36 15,0-6 80-15</inkml:trace>
          <inkml:trace contextRef="#ctx0" brushRef="#br1" timeOffset="40834.11">6273 3932 253 0,'3'12'518'15,"4"3"52"-15,-4 4 27 0,2-3 10 16,-1 4-241-16,-3-2-161 0,2-3-98 15,-3-1-87-15,0-6-121 0,3-3-214 16,-3-5-146-16,1-5-82 0,1-6-36 16,1-4 14-16,-2-4 79 0</inkml:trace>
          <inkml:trace contextRef="#ctx0" brushRef="#br1" timeOffset="40943.22">6352 3736 196 0,'2'-15'504'0,"0"2"53"0,-2 8 28 16,0 2-6-16,0 6-299 0,-2 2-396 15,2 4-236-15,0-3-124 0,0 4-66 16,0 4-15-16,2-5 60 0</inkml:trace>
          <inkml:trace contextRef="#ctx0" brushRef="#br1" timeOffset="40412.12">5863 4038 198 0,'-1'2'439'0,"2"3"52"0,-1-3 38 16,0 5-5-16,0-3-162 0,3 1-100 15,-1 1-53-15,-1 4-25 0,3-2-15 16,1 2-15-16,2 3-10 0,0-1-14 16,3 2-12-16,0-1-13 0,0-3-21 15,4-2-16-15,1-1-19 0,1-4-16 16,1-3-12-16,-3-5-8 0,-1-3-6 15,1-5-2-15,-4-2-4 0,2-3 0 16,-7-1 0-16,-3-1 0 0,-4-1 0 16,-2 1-1-16,-6 4 0 0,0 2 0 15,-4 0 0-15,-2 9 0 0,-3 2-1 16,1 3-3-16,-1 8-6 0,3 2-10 16,2 6-28-16,2 2-44 0,2 0-54 15,5 2-81-15,2-3-185 0,6 0-158 16,-2-7-65-16,8 0-7 0,1-10 30 15,0 0 68-15</inkml:trace>
        </inkml:traceGroup>
        <inkml:traceGroup>
          <inkml:annotationXML>
            <emma:emma xmlns:emma="http://www.w3.org/2003/04/emma" version="1.0">
              <emma:interpretation id="{733A2257-C661-47BF-8F8E-D3A631CBC087}" emma:medium="tactile" emma:mode="ink">
                <msink:context xmlns:msink="http://schemas.microsoft.com/ink/2010/main" type="inkWord" rotatedBoundingBox="18173,16432 19066,16434 19065,16926 18172,16924"/>
              </emma:interpretation>
              <emma:one-of disjunction-type="recognition" id="oneOf11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42106.23">7506 3857 161 0,'4'-4'464'0,"1"4"65"0,-5 4 45 15,1-2 25-15,-1 5-163 0,3 4-115 16,-3 2-66-16,-3 2-38 0,3 6-22 16,0-1-19-16,0 3-18 0,0 2-21 15,3 1-26-15,0-1-24 0,1-1-21 16,1-4-20-16,-1-2-16 0,2-5-7 16,2-3-3-16,-1-7-3 0,2-6 1 15,-1-5-3-15,2-4 2 0,-4-9-7 16,4-5-4-16,-4-2-6 0,3-3-13 15,-5-2-28-15,2 1-29 0,-2 3-38 16,-2 3-49-16,-2 3-57 0,0 5-78 16,0 5-170-16,-5 5-136 0,5 8-50 15,0 0 3-15,-1 6 35 0,-1 4 76 16</inkml:trace>
          <inkml:trace contextRef="#ctx0" brushRef="#br1" timeOffset="42867.44">7830 4038 205 0,'3'12'471'16,"-2"1"54"-16,-1 0 31 0,5 3-4 15,-4-1-202-15,-1 0-141 0,3-1-88 16,-2-1-50-16,1-3-34 16,1-2-18-16,-2-3-10 0,2-5-6 15,-1-5 0-15,-1-3 0 0,-1-2 0 0,3-6 1 16,-3-2-1-16,-3-4 0 0,3-2-1 16,-1-2-1-16,1 0-1 15,-5-2 0-15,5 1 0 0,-1 1 1 16,-4 0 0-16,4 3 5 0,-2 5 6 15,2 0 11-15,1 5 10 0,-3 0 5 0,1 3 9 16,2 4 9-16,5-1 7 16,-5 4 7-16,4 1 3 0,2 2 6 15,0 2 7-15,4 1 9 0,0 0 2 16,2-1 2-16,3 0 0 0,1 4-7 16,-1-4-11-16,1 1-19 0,-1-1-19 15,2-2-17-15,-6 0-10 0,-1 0-6 0,0 0-5 16,-5 0 1-16,-1 0-2 15,-3 0 0-15,-1-2-2 0,-4 2-4 0,-2 0-12 16,-4 0-18-16,0 0-19 0,-1 2-18 16,-4 1-12-16,3 2-5 15,-3 3 8-15,1 0 16 0,2 3 19 0,1-4 17 16,2 6 14-16,-1-3 7 0,3 3 4 16,6 0 1-16,1 0 4 0,1-3 5 15,6 3 7-15,2-5 6 0,1 2 6 16,1-6 2-16,1 3 0 0,2-5-6 15,-1 1-2-15,1-3-9 0,-4 0-6 16,0-3-5-16,0 1 2 0,-4-1-2 16,-3-1-2-16,-2 2 1 0,-5 0 0 15,0-1 0-15,-3 1-3 0,-3 2-5 16,-3 2-1-16,-1 3-6 0,-1 4 1 16,-1-1 9-16,0 5 18 0,2 2 25 15,1 2 23-15,3 2 21 0,6 0 16 16,1 1 0-16,5-2-10 0,2 3-14 15,3-4-14-15,9-3-15 0,1 1-12 16,2 1-8-16,2-8-22 0,-1 3-62 16,2-3-118-16,-2-4-295 0,-4 2-193 15,-4-3-102-15,0-3-42 0,-4 2 28 16,-2-2 99-16,-2-2 283 0</inkml:trace>
          <inkml:trace contextRef="#ctx0" brushRef="#br1" timeOffset="41800.18">7176 3859 212 0,'0'-2'439'16,"0"2"56"-16,2 0 34 0,-2 2-22 15,0 5-134-15,0 1-109 0,0 5-74 16,0 3-48-16,0 0-36 0,0 6-28 15,0 1-20-15,3 2-12 0,-3-2-6 16,0 3 1-16,1-3-2 0,-1 0 2 16,0-5-1-16,2 0-5 0,0-5-4 15,-2-1-4-15,0-6-5 0,0-3-4 16,2-6-4-16,1-5-4 0,-3-5-4 16,1-5 0-16,-1-5-1 0,2-3-3 15,0-5-1-15,0 1-1 0,1-5 0 16,-3 0-1-16,1 3-1 0,-1 1 2 15,3 2 0-15,-1 6 0 0,-2 3 7 16,0 2 5-16,0 1 9 0,1 7 13 16,-1 2 23-16,4 3 21 0,-1 5 10 15,0 2 6-15,4 4 2 0,-1 7-7 16,1-3-16-16,2 6-16 0,1 3-13 16,3 1-4-16,-2 1-5 0,3-1-5 15,-1 4-2-15,0-1-4 0,2-3-1 16,-1 4-9-16,-1-3-5 0,-3 0-2 15,-3 0-1-15,2-3-3 0,-8-2 1 16,3-1-2-16,-5-3 0 0,-2 0 0 16,-3 1-1-16,-1-4 0 0,-6-4 0 15,3 0-1-15,-1 0 0 0,-4-2 0 16,3 0 0-16,2 2-5 0,-2-1-21 16,3 0-44-16,4 1-71 0,-1-3-94 15,2 1-212-15,4-3-196 0,0 0-83 16,1-5-14-16,3-4 44 0,5 2 76 15,-2-3 205-15</inkml:trace>
        </inkml:traceGroup>
        <inkml:traceGroup>
          <inkml:annotationXML>
            <emma:emma xmlns:emma="http://www.w3.org/2003/04/emma" version="1.0">
              <emma:interpretation id="{BC611730-24E9-4762-A1F8-8AF1F3A3016A}" emma:medium="tactile" emma:mode="ink">
                <msink:context xmlns:msink="http://schemas.microsoft.com/ink/2010/main" type="inkWord" rotatedBoundingBox="19692,16541 21244,16544 21243,16977 19691,16974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45571.31">9542 3989 366 0,'-3'10'527'0,"3"0"52"15,0 3 40-15,0 0-35 0,0-1-200 16,4 4-123-16,1-3-68 16,-1 3-38-16,2-2-30 0,2-2-17 15,1 0-17-15,1 3-12 0,0-6-12 16,1-2-9-16,2-1-11 0,-3-6-8 15,2-3-11-15,-1-5-10 0,1-3-6 16,-2-4-5-16,-3-3-3 0,0-5-3 16,-1 0-1-16,-5 0 0 0,-1-3-2 0,-1 3-1 15,-5-2-4-15,-3 5-3 16,-1 4-3-16,0 2-4 0,-2 8 0 16,-3 2 0-16,4 8-6 0,-2 2-10 15,3 8-23-15,0 2-39 0,2 4-46 16,4 5-62-16,-2-2-130 0,4-2-141 15,0-1-103-15,4 1-33 0,5-3 16 16,-4-3 42-16,5 1 123 0</inkml:trace>
          <inkml:trace contextRef="#ctx0" brushRef="#br1" timeOffset="46167.4">9846 4008 122 0,'1'4'470'0,"-1"4"69"15,0 3 49-15,0-4 39 0,0 2-162 16,-1 5-135-16,1-1-87 0,-5 5-50 15,5-3-37-15,-4 3-31 0,4-2-28 16,-1 2-27-16,1-5-22 0,0 0-15 16,0-2-15-16,0-1-8 0,1-5-6 0,-1-5-4 15,4-2-2-15,1-3 1 0,-4-9-3 16,5-4-1-16,-2-5-6 0,2-4-16 16,3 2-22-16,-5-6-21 0,2 0-13 15,1 0-2-15,-2 2 1 0,0 0 16 16,-2 9 23-16,-1-1 23 0,0 6 13 15,1 7 9-15,-3 0 11 0,-3 8 10 16,3 3 6-16,-2 7 7 0,2 0 6 16,0 3 6-16,2 3 5 0,1 2-4 15,2 0-5-15,1-2-4 0,4 0-4 16,0-6-4-16,1 0-5 0,-1-4-2 16,2-4-1-16,0-2-3 0,1-5-2 15,-2-4-4-15,2-5 0 0,-1-2-3 16,0 0-2-16,-2-2-1 0,0 2-3 15,-2 3 12-15,-1 1 9 0,-1 6 12 16,-5 1 7-16,3 3 7 0,-4 7 5 16,0 3-9-16,0 2-9 0,-1 3-8 15,-2 5-9-15,3 0-7 0,-1 3-5 16,1 0-3-16,0-1-6 0,0-1-22 16,0 1-51-16,0-4-73 0,0-3-140 0,0-6-239 15,1 0-141-15,-1-7-54 0,4-7 8 16,5 5 50-16,-3-8 130 15</inkml:trace>
          <inkml:trace contextRef="#ctx0" brushRef="#br1" timeOffset="46339.34">10234 3923 434 0,'4'5'582'0,"1"6"65"0,-4 1 42 15,-1 4-41-15,3 6-230 0,-3-2-150 16,-3 3-96-16,3 1-62 0,0 1-57 15,0 0-89-15,0-9-156 0,-1 3-265 16,1-6-142-16,-3 0-76 0,1-3-26 16,2-2 41-16,-4-3 127 0</inkml:trace>
          <inkml:trace contextRef="#ctx0" brushRef="#br1" timeOffset="44790.79">8764 4069 208 0,'0'1'323'0,"-2"-1"26"0,2 4-1 16,-3-4-22-16,3 0-59 0,-1 2-66 15,-1-2-60-15,2 3-45 0,-2-3-32 16,2 0-14-16,0 0-3 0,-2 0-2 0,-1 0 10 16,3 0 8-16,0 0 11 15,0 0 7-15,0 0 3 0,0 0-4 16,-1 2-12-16,1-2-11 0,0 0-15 16,-2 3-14-16,2-3-9 0,-3 0-7 15,3 0-5-15,0 3 1 0,0-3-7 16,-1 0 2-16,1 2 0 0,0-2 2 15,0 0 4-15,0 0 6 0,0 3 5 16,-3-3 7-16,3 0 2 0,-1 0 3 0,1 1-4 16,-2-1-4-16,-1 0-5 0,3 0-5 15,0 0-6-15,0 0-6 0,0 0-2 16,0 0 0-16,0 0 0 0,0 0 0 16,0 0-2-16,0 0 2 0,0 0-3 15,0 0 2-15,3 0 0 0,-3 0 1 16,0 0-1-16,2 0 1 0,-2 0 0 15,0 4 0-15,0-4 0 0,0 0 0 16,0 0 1-16,0 0 0 0,0 0 0 16,0 0 0-16,0 0 1 0,1 0-2 15,-1 0 2-15,0 0-2 0,0 0 0 16,0 0 0-16,0 0 2 0,0 0-2 16,0 0 0-16,0 0 0 0,0 0 1 15,0 0 2-15,0 0 0 0,0 2 6 16,0-2 8-16,0 0 5 0,-1 0 4 15,1 0 4-15,0 0 0 0,0 0-4 16,0 0-6-16,0 0-2 0,0 0-4 16,0 0-4-16,0 0-3 0,0 0 0 15,0 0-2-15,0 0-4 0,0 0-1 16,0 0 1-16,0 0 5 0,0 0 3 16,0 0 3-16,0 3-2 0,0-3 0 15,0 4-1-15,0-4-4 0,-2 1-4 16,2 2-1-16,0 2 0 0,-3-2 1 15,3 1 0-15,0 2 0 0,0-4 0 16,-1 4-1-16,-2-1 0 0,2-1 2 16,-1 5-1-16,-1-2 3 0,2 0 6 15,-4 2 5-15,3 1 5 0,-1-1 6 16,0 1 1-16,1 1-2 0,-2-1-4 16,4 0 0-16,-1 1-1 0,-2-4 0 15,1 1 1-15,2-2 0 0,-2 1 1 16,2-4 6-16,0-1 7 0,2-2 3 15,-2-5 3-15,5 0-1 0,-4-6-1 16,3-1-8-16,2-1-10 0,3-5-10 16,-2-3-5-16,2-3-2 0,1-3-3 15,0 0 0-15,0-4-1 0,2 2-2 16,0 2-2-16,1-2-2 0,-3 2-2 16,0 1-2-16,-3 3-2 0,2 6 1 15,-3-2 2-15,-2 6 5 0,0 2 4 16,-2 4 1-16,0 1 4 0,-2 4 1 15,0-1 2-15,0 6 1 0,0-1-1 16,0 2 1-16,0 0 2 0,0 4 4 16,0-3 3-16,0 5 3 0,2-2 1 15,1 3 0-15,-2 1-1 0,3-1-3 16,2 4 2-16,-2 1 5 0,1 5 3 0,-1 0 0 16,-1 0 3-16,1 2-1 15,2 3-10-15,-2-3-7 0,1 0-5 16,-1 0-6-16,-2-2-3 0,0-3-3 15,1 1 1-15,-3-6-4 0,3-1-9 16,-3-3-20-16,-3-2-29 0,0-2-34 16,1-1-31-16,-4-2-25 0,-3-4-21 15,-1-2-7-15,3-1-20 0,-8 0-42 16,1-3-93-16,1 1-79 0,0-1-41 16,2 0-3-16,-1 1 39 0,4-2 170 15,-2 3 232-15,2-1 188 0,3 2 121 16,-2-1 73-16,3 4 31 0,2-3-64 15,-1 0-80-15,8 1-42 0,-3 2-21 16,4 0-2-16,2-1-3 0,3 1-9 16,0 2-19-16,5-3-27 0,1 3-32 15,2 0-24-15,-4 3-19 0,6-3-17 16,-3 2-10-16,0 1-10 0,-2 1-46 16,0 0-77-16,-6-2-169 0,2 1-236 15,-3-3-125-15,1-3-58 0,0 1 2 16,-2-2 55-16,2-3 156 0</inkml:trace>
          <inkml:trace contextRef="#ctx0" brushRef="#br1" timeOffset="45230.94">9089 3915 330 0,'1'-6'534'0,"1"0"60"0,5 3 47 15,-2 3-11-15,3 0-216 0,5 0-143 16,1 0-85-16,3 0-57 0,2 3-45 15,4-3-35-15,-3 0-20 0,2 2-14 16,-1-2-21-16,-1 4-46 0,-3-3-78 16,0 2-206-16,-4-1-179 0,0 1-98 15,0-2-42-15,-2 3 18 0,1-1 59 16,2-1 195-16</inkml:trace>
          <inkml:trace contextRef="#ctx0" brushRef="#br1" timeOffset="45040.48">9235 3928 239 0,'5'0'542'0,"-3"4"65"0,0 3 45 15,0 0 31-15,-2 9-223 0,0 0-165 16,2 1-105-16,1 5-60 0,-2 1-42 16,1 0-30-16,2-2-26 0,-1 2-14 15,-2-2-8-15,3-4-7 0,-2 2-8 16,1-4-31-16,-3 0-44 16,0-5-63-16,0-5-125 0,-5-5-176 0,0-3-134 15,0 1-44-15,0-6 6 0,0-3 42 16,-1 0 115-16</inkml:trace>
        </inkml:traceGroup>
        <inkml:traceGroup>
          <inkml:annotationXML>
            <emma:emma xmlns:emma="http://www.w3.org/2003/04/emma" version="1.0">
              <emma:interpretation id="{4E203783-AA3F-4C95-82A6-04D7B6AC6947}" emma:medium="tactile" emma:mode="ink">
                <msink:context xmlns:msink="http://schemas.microsoft.com/ink/2010/main" type="inkWord" rotatedBoundingBox="21979,16776 22245,16075 22638,16225 22372,16926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47153.2">11060 4038 163 0,'0'0'435'0,"0"-3"55"16,0 3 35-16,0 0-15 0,0 3-148 15,-1-3-118-15,-1 5-69 0,-1-1-36 16,3 3-12-16,-1 0-5 0,1 1-2 16,1 2 0-16,2-2 0 0,0 2-6 15,1-1-11-15,5 0-10 0,-2-4-13 16,4-3-14-16,4 1-19 0,-4-6-11 16,1-4-12-16,2-1-7 0,-4-6-7 15,3 2-3-15,-6-3-4 0,0-4 1 16,-1 3-1-16,-6-3 1 0,0 2-3 15,-4 2 3-15,-2 4-2 0,-4 1-1 16,-3 6 0-16,2 0-1 0,-4 8-1 16,1 3 0-16,0 6-5 0,2 3-15 15,2 2-41-15,2 4-53 0,2-6-65 16,2 3-109-16,2-6-183 0,-1-5-129 16,8-2-35-16,-1-6 12 0,3-1 45 15,3-10 100-15</inkml:trace>
          <inkml:trace contextRef="#ctx0" brushRef="#br1" timeOffset="47396.86">11249 3384 246 0,'0'-2'490'15,"0"2"62"-15,-1 2 54 0,1 9 5 16,0 2-178-16,-3 7-109 0,3 3-65 15,-3 8-37-15,3 7-29 0,3-3-27 16,-3 10-27-16,3-2-29 0,-2 1-25 16,1 2-26-16,0 0-23 0,3-3-27 15,-4-1-52 1,3-6-78-16,-2-8-109 0,1-5-230 16,-2-5-178-16,-1-4-79 0,5-3-9 0,-1-10 48 15,3-1 91-15</inkml:trace>
          <inkml:trace contextRef="#ctx0" brushRef="#br1" timeOffset="47557.02">11398 3964 248 0,'7'11'557'15,"-2"3"72"-15,-4 1 44 0,3 1 25 16,-4 2-234-16,0 0-179 0,0 0-117 16,0 0-73-16,0-4-47 0,0-5-55 15,0-2-81-15,0-1-200 0,0-6-206 16,0-13-109-16,0-3-54 0,2-2 0 15,1-7 52-15,2-7 181 0</inkml:trace>
          <inkml:trace contextRef="#ctx0" brushRef="#br1" timeOffset="47666.01">11487 3794 302 0,'0'-5'548'0,"3"5"52"0,-3 2 27 16,-3 1-23-16,3 5-326 0,-1-1-369 15,-1-1-267-15,2 1-141 0,0-1-72 16,3-2-13-16,2-1 45 0</inkml:trace>
        </inkml:traceGroup>
        <inkml:traceGroup>
          <inkml:annotationXML>
            <emma:emma xmlns:emma="http://www.w3.org/2003/04/emma" version="1.0">
              <emma:interpretation id="{05D1B763-5084-4515-9540-6BC67FA0079E}" emma:medium="tactile" emma:mode="ink">
                <msink:context xmlns:msink="http://schemas.microsoft.com/ink/2010/main" type="inkWord" rotatedBoundingBox="22955,16331 22996,16332 22995,16819 22954,16818"/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1" timeOffset="48170.42">11972 3651 162 0,'-2'-5'443'0,"2"1"62"0,-2 4 48 15,0-4 1-15,-1 4-146 0,0 4-102 16,3-3-60-16,-2 7-30 0,2 2-12 15,0 3-4-15,0 5 0 0,0 7-4 16,0-3-6-16,2 4-8 0,-2 6-17 16,0-1-20-16,0 2-24 0,0 1-29 15,2 3-21-15,-1-7-27 0,-1 2-16 16,5-4-15-16,-5 0-10 0,2-8-23 16,0 2-49-16,-1-7-71 0,2-4-94 15,-3-4-137-15,0-7-241 0,0-5-136 16,2-5-38-16,5-3 28 0,-2-3 68 15,4-4 126-15</inkml:trace>
        </inkml:traceGroup>
        <inkml:traceGroup>
          <inkml:annotationXML>
            <emma:emma xmlns:emma="http://www.w3.org/2003/04/emma" version="1.0">
              <emma:interpretation id="{9A349449-4903-401B-86E8-8C184FF88485}" emma:medium="tactile" emma:mode="ink">
                <msink:context xmlns:msink="http://schemas.microsoft.com/ink/2010/main" type="inkWord" rotatedBoundingBox="22970,16298 23200,16299 23199,16822 22969,16821"/>
              </emma:interpretation>
              <emma:one-of disjunction-type="recognition" id="oneOf15">
                <emma:interpretation id="interp27" emma:lang="" emma:confidence="0">
                  <emma:literal>+</emma:literal>
                </emma:interpretation>
                <emma:interpretation id="interp28" emma:lang="" emma:confidence="0">
                  <emma:literal>t</emma:literal>
                </emma:interpretation>
                <emma:interpretation id="interp29" emma:lang="" emma:confidence="0">
                  <emma:literal>1</emma:literal>
                </emma:interpretation>
                <emma:interpretation id="interp30" emma:lang="" emma:confidence="0">
                  <emma:literal>j</emma:literal>
                </emma:interpretation>
                <emma:interpretation id="interp31" emma:lang="" emma:confidence="0">
                  <emma:literal>I</emma:literal>
                </emma:interpretation>
              </emma:one-of>
            </emma:emma>
          </inkml:annotationXML>
          <inkml:trace contextRef="#ctx0" brushRef="#br1" timeOffset="48636.38">11976 3877 340 0,'-3'0'598'16,"6"0"88"-16,1 3 73 0,5-1 49 15,2-2-209-15,4 2-133 0,1 1-85 16,1-3-67-16,-2 0-57 0,1 3-58 16,0-3-57-16,-2 0-57 0,2 0-98 15,-3 0-144-15,0-3-277 0,-6 3-282 16,-1-5-149-16,-2 3-72 0,0-4 20 16,1 1 97-16,-1 0 252 15</inkml:trace>
          <inkml:trace contextRef="#ctx0" brushRef="#br1" timeOffset="48430.21">12162 3612 256 0,'2'-6'506'0,"1"5"68"16,-3 1 56-16,0 5 7 0,-3 5-180 15,1 5-119-15,1 6-68 0,-2 8-36 16,2-1-24-16,1 6-15 0,0 3-16 0,0-1-20 16,1 1-25-16,3-2-28 0,1 1-28 31,11 63 19-31,-12-72-93 16,0-5-23-16,0-5-42 0,-1 0-58 15,0-7-84-15,-1-2-116 0,-7-8-238 16,4-3-149-16,-3-4-48 0,-1-1 9 15,1-3 57-15,-3-1 103 0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37.4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FDFBFB-449B-486C-947E-003F09350645}" emma:medium="tactile" emma:mode="ink">
          <msink:context xmlns:msink="http://schemas.microsoft.com/ink/2010/main" type="inkDrawing" rotatedBoundingBox="11796,3772 11954,5513 11577,5547 11419,3806" semanticType="callout" shapeName="Other">
            <msink:sourceLink direction="to" ref="{666BC975-10D1-42CA-8A32-B94DEAE53AF4}"/>
            <msink:sourceLink direction="from" ref="{832ACAC9-5856-4A18-8D11-018539A21E9B}"/>
          </msink:context>
        </emma:interpretation>
      </emma:emma>
    </inkml:annotationXML>
    <inkml:trace contextRef="#ctx0" brushRef="#br0">-790-477 126 0,'0'0'202'0,"3"0"9"16,-3 0-5-16,-3 0-9 0,3 0-20 16,3-3-29-16,-3 3-50 0,0 0-28 15,0-2-15-15,0 2-5 0,2 0 3 16,0 0 5-16,-2 0 5 15,0 0 5-15,0 0 5 0,2 2-2 0,-1-2 0 16,-1 0-10-16,0 0-8 0,0 0-7 16,3 0-3-16,-3 0-3 0,2 0-5 15,0 0 1-15,-2 0 1 0,2 0-1 16,0 0 0-16,0 0-3 0,1-2 4 16,2 2-2-16,-3-3-2 0,1 3-6 15,0-3-3-15,-1 1-2 0,2 2-1 16,-3-2-3-16,4 2-2 0,-1-3-1 15,-2 3 2-15,2-4 2 0,0 4 1 16,-2 0 2-16,3-1-1 0,-2 1 0 16,6 0 3-16,-6-3-1 0,3 3 0 31,-1 0 2-31,4 0 0 0,-3 0 2 16,2 0-2-16,0 0-3 0,0 0-2 15,2 0-4-15,-2 0-2 0,0 3-3 16,2-3 0-16,0 0-1 0,0 1 0 15,-2-1-2-15,0 0 0 0,2 0 1 16,-2 0-1-16,0 0-1 0,1 0-1 16,0 0-1-16,-4 0 1 0,4-1 0 15,-1-2 3-15,-2 0 5 0,0 1 2 16,0-1 1-16,-2 3 2 0,0-2 2 16,1 0 2-16,-4 2 6 0,-1 0 4 15,2-3 7-15,-1 3 6 0,-1 0 2 16,0 0 0-16,0 0-8 0,3 0-5 15,-3 0-9-15,2 0-8 0,-2 0-5 16,0 0-6-16,0 0-4 0,0 0-2 16,0 0 0-16,0 0 0 0,0 0 0 15,0-3 1-15,0 3 1 0,0 0 2 16,0 0 0-16,-2 0-1 0,-1 0 0 16,3 0-3-16,0 0 0 0,-1 0-2 15,-1 0 0-15,1 0-3 0,-4 3-4 16,3-3-9-16,0 0-10 0,-1 0-14 15,0 3-17-15,-1-3-12 0,0 0-11 16,0 0-4-16,-2 0 0 0,0 0 9 16,0 0 13-16,0 0 11 0,-1 0 17 15,3 0 12-15,-5 0 10 0,3 0 7 16,-1-3 2-16,2 3 4 0,0 0 0 16,-1-3 0-16,3 3 1 0,-1 0 0 15,-2 0 2-15,2 0 0 0,0 0 1 16,0 0 0-16,0 0 5 0,0 0 0 15,1 0 4-15,0 0-2 0,-1 3 2 16,0-3 1-16,0 0 0 0,-1 0 1 16,2 0 2-16,-1 0 1 0,2 0 1 15,-2 0-2-15,1 0-1 0,2 0-3 16,-1 0-3-16,-2 0-3 0,1-3-1 16,3 3-1-16,-1 0-2 0,-1-2 1 15,2 2 4-15,0 0 2 0,-2 0 4 16,2 0 1-16,0 0 4 0,-2 0-1 15,0 2-1-15,0-2 1 0,2 0 1 16,-2 3 2-16,2-3 2 0,0 0 1 16,-3 3-3-16,3-3-2 0,0 4-5 15,0-1-4-15,0-1-1 0,0 1-2 16,0 0 1-16,0 2 4 0,0 0 0 16,0 0 5-16,0 0 1 0,0 3 2 15,0 1 1-15,0-5 1 0,3 6 0 16,-3-1 0-16,2 0-4 0,0-2 1 0,-2 4-4 15,2-3-4-15,0 0-2 0,0 1 1 16,1-1 0-16,-3 2 2 0,3-2 0 16,-3 2 1-16,2 1-4 0,0-4 4 15,-2 4-5-15,2-1 2 0,-2-2-1 16,1 2 0-16,-1 0 0 0,0-2 1 16,3 2-2-16,-3 0-1 0,0-3-3 15,0 1 1-15,0 0-3 16,0 2 1-16,2-5-2 0,-2 3 0 0,2 0 0 15,-2 0 0-15,0-1-1 0,2 1 0 16,-2 0 1-16,3 0-1 0,-3-1 2 16,0 1-1-16,0 0-1 0,0-1 1 15,0 0 0-15,-3 1 0 0,3 0 1 16,-2 2-1-16,0-2 0 0,2 2-1 16,-2-2 0-16,2 0 0 15,0-1 0-15,0 1-1 0,0 0-2 0,0 0 3 16,0-1-1-16,0 1 1 0,2-4 0 15,-2 8-1-15,2-6 1 0,-2 2 0 16,0 2-1-16,2-2 1 0,-2 2 1 16,3 3 1-16,-3-6-2 0,0 7 0 15,0-5 0-15,0 5 0 0,0-6 0 16,0 5-1-16,0-4 1 0,0-2 0 16,1 7-1-16,-1-3 0 0,0-2 1 15,0 2 0-15,0-1 0 0,2-2 0 16,-2 2 1-16,1 0-1 0,-1-2 0 15,0 2 0-15,5 1-1 0,-5-4 1 16,2 3-1-16,-2-1 1 0,2 0 0 16,-1 1 1-16,-1-2-1 0,0 1 0 15,3 0 0-15,-3-1 0 0,0 0 0 16,0 2 0-16,0-2-1 0,2-1 1 16,0 1-2-16,-2 0 1 0,0 0 1 15,3-2 0-15,-3 2 0 0,3 1-1 16,-3 0 1-16,2 1 0 0,0-2 0 15,0 2 0-15,0 1 1 0,-2-1-1 16,0-2 0-16,2 2 0 0,-2-1 0 16,0 3 0-16,0-3 0 0,0 1-2 15,0 1-3-15,-2-2-3 0,2 2 2 16,0 0 0-16,-2-1 2 0,2 0 4 16,-2 3 4-16,2-2 1 0,-2 0 1 15,0 1 1-15,2 2-3 0,0-1-2 16,-3-1-1-16,3-2 1 0,0 4-2 15,0-1 0-15,0 0 0 0,0-1 0 16,0 2-1-16,0-5 0 0,0 4 0 16,0-4 1-16,3 4 0 0,-3-4 0 15,0 1 0-15,0-2 0 0,0 0 0 16,0 3 0-16,0-4-1 0,0 2 1 16,0 0 0-16,0-1 0 0,0-3 1 15,0 5-1-15,0-6 0 0,0 4 0 16,0-1 0-16,0 4 1 0,0-6-1 15,0 2 0-15,2 2 0 0,-2-1 0 16,2-2 0-16,-2 3-1 0,0-4 1 16,2 3-1-16,-2-3 0 0,2 0 1 15,-2 3 0-15,0-3 0 0,2 0 0 16,-2 1 0-16,0-1 1 0,0-1-1 16,2 1 0-16,-2 1 0 0,1-2 0 15,-1 1 1-15,0-2-1 0,0 2-1 16,0 1 0-16,3-2 1 0,-3 2 0 15,0-1-2-15,2 0 2 0,-2 0 2 16,2 3-1-16,-2-3-1 0,0 3 0 16,0 0 0-16,0-1 0 0,0 1 1 15,0 0-1-15,0-3 0 0,0 0 0 16,0-1-1-16,0-1-2 0,2 2 2 16,-2-1-1-16,1-3 1 0,-1 2-2 15,0-1 1-15,0-2 1 0,0 0 1 16,3 0-1-16,-3 0 0 0,0 0 0 15,2 0 1-15,-2 0 1 0,2 0-1 16,-2 0 0-16,0 0 2 0,0 0-1 16,0 0 0-16,0 0 3 0,0 0-1 15,0 0 0-15,0 0-1 0,0 0-2 16,0 0-1-16,0 0-2 0,0 0 0 16,0 0 1-16,0 0-2 0,0 0 3 15,2 0 1-15,-2 0 0 0,0 0 0 16,0 0 1-16,0 0 1 0,0 0 1 15,0 0-2-15,0 0 1 0,0 0-1 16,0 0 1-16,-2 0 0 0,2 0-2 16,0 0 1-16,0 0 0 0,0 0-1 15,0 0 0-15,0 0-2 0,0 0 1 16,0 0 0-16,0 3-1 0,2-3 2 16,-2 0 0-16,1 1 2 0,-1-1-1 0,0 4 0 15,3-4-1-15,-3 0 0 0,2 3-1 16,-1-3 0-16,-1 2 1 15,3-2 1-15,-1 0 6 0,0 0 6 16,1-2 2-16,0 2 6 0,-1-3-1 16,2 3 0-16,-3 0-4 0,2-4-4 15,1 4-3-15,1-1-2 0,-4 1-1 16,2 0-3-16,2 0-1 0,-1 0 1 16,0 1 1-16,0-1-3 0,2 4 3 15,-2-4 1-15,2 0 2 0,0 3 3 16,0-1 1-16,-2-2 6 0,5 4 0 0,-5-4-1 15,3 0-2-15,-1 1-5 0,1-1-1 16,0 0-4-16,-1 3-3 16,2-3 2-16,-3 0-1 0,2 0 2 15,-1 0 2-15,2 0-1 0,-3-3 1 0,4 3 2 16,-1 0 5-16,-2-1 3 0,2 1 4 16,-3 0-1-16,4 0 1 0,-1 0-3 15,-2 0-3-15,2 0-6 0,0 0-2 16,-2 0-2-16,1 0-3 15,0 0 2-15,-1 0-2 0,0 0 0 0,0 0 1 16,0 0-1-16,-2 0 0 16,0 0 1-16,0 0 0 0,-1 0 1 15,0 0-1-15,-1-4-1 0,0 4 10 16,0 0 8-16,1 0 11 0,-2 0 16 16,-1 0 9-16,0 0 12 0,0 0-4 15,0 0-8-15,0 0-8 0,0 0-15 16,-1 0-9-16,1 0-11 0,-3 0-5 0,1 0-5 15,2 0 0-15,0 4-4 0,-2-4-15 16,2 0-29-16,-2 1-57 16,2 2-88-16,-3 2-209 0,0 0-223 0,-1-3-106 15,1 5-32-15,0-3 22 0,3-4 71 16,0 0 199-16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27.2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57FD80-8151-4E09-ADBE-4FF0BB3F3B12}" emma:medium="tactile" emma:mode="ink">
          <msink:context xmlns:msink="http://schemas.microsoft.com/ink/2010/main" type="writingRegion" rotatedBoundingBox="11386,2462 17269,2310 17341,5087 11458,5239"/>
        </emma:interpretation>
      </emma:emma>
    </inkml:annotationXML>
    <inkml:traceGroup>
      <inkml:annotationXML>
        <emma:emma xmlns:emma="http://www.w3.org/2003/04/emma" version="1.0">
          <emma:interpretation id="{210ACB38-7797-48A1-9579-CF8250F0EB75}" emma:medium="tactile" emma:mode="ink">
            <msink:context xmlns:msink="http://schemas.microsoft.com/ink/2010/main" type="paragraph" rotatedBoundingBox="11556,2239 12989,3256 12713,3645 11280,26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3D8461-84EF-4BDB-BA10-FB20B3C46948}" emma:medium="tactile" emma:mode="ink">
              <msink:context xmlns:msink="http://schemas.microsoft.com/ink/2010/main" type="line" rotatedBoundingBox="11556,2239 12989,3256 12713,3645 11280,2628"/>
            </emma:interpretation>
          </emma:emma>
        </inkml:annotationXML>
        <inkml:traceGroup>
          <inkml:annotationXML>
            <emma:emma xmlns:emma="http://www.w3.org/2003/04/emma" version="1.0">
              <emma:interpretation id="{666BC975-10D1-42CA-8A32-B94DEAE53AF4}" emma:medium="tactile" emma:mode="ink">
                <msink:context xmlns:msink="http://schemas.microsoft.com/ink/2010/main" type="inkWord" rotatedBoundingBox="11556,2239 12989,3256 12713,3645 11280,2628">
                  <msink:destinationLink direction="to" ref="{7DFDFBFB-449B-486C-947E-003F09350645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-826-1831 45 0,'3'0'81'0,"-3"-3"49"16,2 3 42-16,0-2 33 0,-2 2 16 16,0 0 4-16,0-2-12 0,0 2-49 15,0 0-47-15,0-3-39 0,0 3-28 16,0-3-20-16,0 3-11 0,0 0-6 15,0 0-1-15,2-3 5 0,-2 1 3 16,1 2-1-16,-1-3 5 0,0 1 4 16,3-1 6-16,-3 3 6 0,0 0 5 15,0 0 13-15,2 0 1 0,-2 0 4 16,0 0 0-16,0 0-7 0,0 0-8 16,2 0-10-16,-2 0-10 0,0 0-7 15,0 0-11-15,0 0-7 0,0 0-3 16,2 0 0-16,-2 0-2 0,3 0-1 15,-3 0 1-15,1 0 1 0,-1 0 2 16,2 0 0-16,-1 0 3 0,-1 3 0 16,5-3 1-16,-5 0-2 0,2 2 2 15,-2-2 1-15,2 3 1 0,-1-3 2 0,2 0 1 0,-3 2 1 16,4 1 2-16,-2-3-1 0,-1 3-3 16,2 0-3-16,1-1 1 0,-2-2-3 15,0 2 0-15,2 1-1 0,0-3-1 16,0 0-2-16,-2 3 0 0,2-3-1 15,0 0 0-15,-1 0-1 0,0 0-1 16,1 0 0-16,0 2 1 0,0-2-1 16,0 0 2-16,0 0-2 0,2 3 5 15,-2-3-1-15,1 0 0 16,-4 1 3-16,2-1-3 0,2 0 5 0,-1 4 5 16,0-4 1-16,0 3 4 0,-1-3-1 15,0 2 4-15,1 3 1 0,0-5-3 16,-2 3-2-16,1-1 1 0,0 1-1 15,1-2-3-15,-1 3 0 0,2 0-4 16,-1 0-2-16,0-4-2 0,-1 1 0 16,2 2-2-16,-3-3 2 0,4 3 3 15,-2-1 0-15,-1 1 7 16,4-1 0-16,-3 0 0 0,0 5 2 16,0-5-2-16,0 0-2 0,-1 1-3 0,2-1-1 15,-1 1-3-15,0 1-1 0,-1 0 0 16,0-1 1-16,-1-1 0 0,2-2-1 15,-3 2 2-15,2 1-1 0,1 0 2 16,-1-1-3-16,0 1 1 0,1-3-1 16,1 1 0-16,-4 3 0 0,2-4-1 15,2 3 2-15,-1-1 0 0,0 2 0 16,2-3 3-16,-2-1-1 0,0 3 1 16,2-3 1-16,-3 2 1 0,4 1-3 15,-4 0 0-15,4-3-2 16,-2 2-1-16,-1-2-1 0,1 2-1 0,0-2-1 15,2 0 0-15,-4 0-1 0,4 3 4 16,-1-3 1-16,-3 4 3 0,4-4 4 16,-4 1 2-16,2 2 3 0,2-3 1 15,-6 3 1-15,5-1-1 16,-2 1-2-16,-1-1 0 0,2 0-2 0,0 4-2 16,-2-4 1-16,3 0-2 0,-2 1-3 15,2-1 2-15,-2 1-1 0,2 1-3 16,0-4-1-16,-2 4 0 0,2 1 0 15,-2-5-1-15,2 2 0 0,-2 1 1 16,2 0-1-16,-2-3 2 0,2 2-2 16,-3 1 1-16,4 2 0 0,-1-5-1 15,-2 5-1-15,-1-5 1 0,4 4 0 16,-1 0-1-16,-3-2 0 0,4 1 1 16,-1 0 1-16,-2-1-1 0,2 0 1 15,0 4-1-15,-2-4 3 0,2 1-1 16,-2 2 1-16,2-2 0 0,-2 1-1 15,0 0-1-15,1 1 2 0,0-3-1 16,-3 3 0-16,4-2 1 0,-2 1 0 16,-1 0-1-16,0 1 0 0,1-1-2 15,0 1 1-15,-2-2 0 0,1 2-4 16,0-3 1-16,1 4 2 0,-2-4 0 16,2 1 0-16,-2 2 0 0,2 0 4 15,0-3-2-15,-1 4 2 0,2-1-2 16,-1-2 1-16,0 2-1 0,2 1-3 15,-2-2 0-15,0-1 1 0,2 2-4 16,-3-3 0-16,0 4 1 0,1-3 1 16,-1-1-2-16,2 0 0 0,-1 1 3 15,0 0 2-15,-1-1 5 0,0 1 0 16,1 2 2-16,-1 0-1 0,0-1-2 16,3-3-1-16,-2 4-2 0,0-1-2 15,0 2 1-15,1 0 1 0,0-2 2 16,-1 1-1-16,0 0 4 0,2 0-2 15,-2 1 2-15,2-1-2 0,-2 3-1 16,2-3-2-16,0 0-2 0,-2 0-1 16,5 0-1-16,-5-2 1 0,3 2 1 15,-1 0 0-15,1-1 5 0,2 0 8 16,-2-2 5-16,0 4 4 0,3-4-1 16,-4 0 1-16,4 5-4 0,-4-3-9 15,1-1-5-15,0-1-4 0,-1 3 1 16,2-3-2-16,-3 4 0 0,0-2-2 15,2-1 2-15,-3 2 4 0,3-1 5 16,-1 0 7-16,0 1 0 0,0 0 3 16,1-2-3-16,-3 2-1 0,3-4-9 15,-1 3-1-15,-2 1-4 0,2 0 1 16,0-2-4-16,0-1 3 0,0 4 0 16,-1-2 2-16,2 3 1 0,-1-3 0 15,2 1 4-15,-3 0 5 0,4 3 5 16,-1-5 0-16,-2 2-1 0,4 0 2 15,-4-1-5-15,3 0-8 0,-2 1-3 16,-1-1-2-16,0 1-2 0,2-2-2 16,-2 0 1-16,0-1 3 0,0 3 1 15,-1-5 2-15,2 3-1 0,-4 2 4 16,4-3-2-16,-1 1-1 0,-3 0-2 16,2-3-3-16,0 2 0 0,-2 0-2 15,1-2 0-15,-2 3 0 0,2 0 0 16,-4-3 1-16,3 3 1 0,2-1-1 15,-5-2 2-15,2 0-2 0,1 3 3 16,0-1-2-16,-3-2 1 0,2 3-1 16,0-1 3-16,0 0 4 0,-1 2 2 15,2-2 2-15,-1 1 1 16,0-1-1-16,-2 1 0 0,4 2-4 16,-4-2-4-16,2 0-1 15,0-1-3-15,-1 0-1 0,-1 1 0 16,3-3 0-16,-1 0 0 0,0 3 0 0,-2-3 0 15,0 0 0-15,3 0-1 0,-3 0 1 16,0 0 0-16,0 0 0 0,0 0 1 16,0 0 7-16,0 0-1 0,0 0 1 15,3 0 3-15,-3-3-1 0,0 3-1 16,2-3-3-16,-2 1-1 0,2 2-2 16,-2-2-2-16,0-1-1 0,0 3-4 15,0-3-16-15,0 3-24 0,0 0-48 16,-2 3-67-16,0-3-144 0,-4 0-229 15,2 3-117-15,-2-3-45 0,0 7 11 16,-1-2 48-16,0 3 133 0</inkml:trace>
          <inkml:trace contextRef="#ctx0" brushRef="#br0" timeOffset="3323.25">255-948 173 0,'0'0'324'0,"0"-2"26"15,-2 2 0-15,2 0-21 0,0 0-57 16,0 2-73-16,0-2-51 0,0 4-36 15,2-3-20-15,-2-1-13 0,0 3-6 16,2-3-5-16,-2 2-4 0,1 1 2 16,-1 0-4-16,0-1 0 0,3-2-2 15,-1 3-5-15,-2-3 0 0,2 0-1 0,-2 2 5 0,2-2-2 16,-1 0 4-16,2 0-3 0,-1 0-1 16,2 0-5-16,-1 0-9 0,0 4-4 15,3-4-5-15,-4 0-6 0,4 0 0 16,0 0-2-16,-2-4 1 0,4 4 0 15,-3-2-1-15,2 2-2 0,-1 0-2 16,1 0-4-16,0 0-3 0,-1 0-2 16,0 0-1-16,1 0 0 0,-2 0-2 15,2 0 2-15,-3 2-2 0,1 2 0 16,0-3-1-16,-2-1-1 0,3 3-1 16,-2-3 1-16,0 0 0 0,0 3 2 15,-2-3-2-15,1 2 2 0,2-2 1 16,0 0 0-16,-2 3 2 0,3-3 1 15,-2 0 0-15,-1 0 1 0,2 2-1 16,0 0-3-16,0-2-2 0,0 3-1 16,2 0-2-16,-3 1-1 0,1-1 0 15,0-1-1-15,0 1 0 0,-2 1 4 16,4-4 0-16,-4 4-1 0,3 1 2 16,-2-5-3-16,2 2 2 0,-2 1-4 15,-1 0-1-15,2-3-2 0,2 0 1 16,-6 2 3-16,2-2 6 0,2 0 2 15,0 3 4-15,-2-3 1 0,3 0 3 16,-2 0 9-16,4 0 0 0,-4 0-2 16,4-3-2-16,-5 3-1 0,4 0-2 15,-1 0-10 1,-3-2-6-16,4 2-4 0,-4 0 0 16,2 0-1-16,-1 0-1 0,0 0 1 15,-2 0 0-15,0 0-2 0,0 0 1 16,0 0-1-16,-2 0 1 0,2 0 1 15,-2 0-1-15,0 0 2 0,0 0 3 16,0 0 0-16,0 0 5 0,0 0 4 16,0-3 5-16,2 3 1 0,-2 0 4 15,0 0-1-15,0-3-3 0,0 3 0 16,0 0-6-16,0 0-4 0,0 0-3 16,0 0-2-16,0 0-2 0,0 0-2 15,0 0-2-15,0-2 0 0,0 2 0 16,0 0 0-16,0-2 0 0,0-1 0 15,0 3 1-15,0-4 1 0,0 4 1 16,0-4-1-16,-2 1 3 0,2 1-3 16,0-1 0-16,-2-1 1 0,2-2-3 15,0 2 2-15,-2 1-1 0,2-5 0 16,-2 1 1-16,2 2-1 0,0-3 0 16,0-2-1-16,0 2 0 0,0-3 0 15,0 0 0-15,0 4 0 0,0-2 0 16,0 0 0-16,0-1 0 0,-2 2 0 15,2 1 1-15,0 0-1 0,-2-1 0 16,2-2 0-16,0 2 0 0,0 1 0 16,0-2 0-16,0-1 1 0,0 2 0 15,2 1-1-15,0-1 0 0,-2 0 0 16,0 3-1-16,0 0 0 0,0-3 1 16,0 5 0-16,0-1 1 0,0-2 0 15,0 4 2-15,0-1-2 0,-2 1 1 16,0 0-1-16,2-1 0 0,0 1 0 15,0 2 0-15,0-4-1 0,0 4 0 16,0 0 0-16,0 0 2 0,0 0-2 16,0 0 0-16,0 0 1 0,0 0 1 15,0 0 1-15,0 0 4 0,0 0 4 16,-3 0 1-16,3 0 0 0,-1 4-2 16,-1-4 0-16,2 2-4 0,-2 1-1 15,0-1 3-15,-1 0 0 0,3-2 3 16,-1 3 0-16,-1-1 0 0,2-2-2 0,-2 0-3 15,0 3-1-15,-1-3-1 16,2 0-2-16,-1 3-2 0,1-3 2 16,-4 2-2-16,3-2-2 0,-3 0 2 15,2 2-1-15,1-2 1 0,-3 3 0 0,0-3 0 0,1 3 0 16,-3-3 1-16,0 5-1 0,1-3 2 16,-1 1-2-16,3 2 0 0,-5-3 0 15,1 7 0-15,0-4 0 0,0 0 2 16,0 3 1-16,0-3 3 0,-1 2 1 15,2 2 0-15,-2-5 0 0,2 4 0 16,-1-3-2-16,0 1-2 0,0-2-1 16,0 2 0-16,1-1 0 0,0-3-1 15,-2 3-1-15,2 1 0 0,1-5 0 16,-1 5 0-16,3-1-1 0,-5 0 1 0,3-3 0 16,-1 6 0-16,2-3 0 0,-3 2 1 15,2 2 0-15,-1-1-1 16,2 2 0-16,-3 0 0 0,2 1 0 15,-1 0-1-15,0-2 0 0,1-2 1 16,2 3 0-16,-2-2 0 0,2-4 0 16,0 3 1-16,-1-3 1 0,2 2 1 15,1-4-1-15,0 1 6 0,-1 2 2 0,2-5 3 16,-1 2 3-16,2-2-1 16,0 3 1-16,-2-3-2 0,2 0-2 15,0 0-5-15,0 0-3 0,0 0-2 0,0 0-3 16,0 0-2-16,2 0-1 15,0-3 2-15,-1 1 1 0,4-2 1 16,-1 0 1-16,0 2 1 0,2-4-2 16,-2-1 2-16,4 3-2 0,-3-3 0 0,4 2 0 15,-1-5 0-15,0 6 1 0,0-7 0 16,2 4 0-16,-2-4 0 0,0 5-1 16,2-7 0-16,-2 7 0 15,0-2 0-15,2-2 1 0,-2-1 0 0,2 1 1 16,-2 2-2-16,2-1 0 0,-4 0 0 15,3 0 0-15,0 1 0 0,-4-2-2 16,5-1 2-16,-3 4 0 0,1-1 0 16,-2 0 0-16,-1 2 0 0,2 2 0 15,1 1 0-15,-2-2 0 0,-2 5 0 16,2-5-1-16,-2 5 0 0,0-3 1 16,0 0 0-16,1 3-1 0,-4-2 0 15,1 2 1-15,-1 0 1 0,-1 0 0 16,3 0 1-16,-1 0 3 15,-2 0-1-15,-2 2 2 0,-1-2-3 0,3 6 0 16,-1-3-2-16,-1-1 0 0,1 3-1 16,-4 0 0-16,1 1 0 0,1-1 0 15,-2 2 1-15,0 2-1 0,2-5 0 16,-1 4-1-16,0 0 1 0,-1-1 0 16,2 1 0-16,-1-3 0 0,1 2 1 15,2-2 0-15,-3 3 0 0,4 0-1 16,-5-2 0-16,5 1 0 0,-1-2 0 15,-1 3-1-15,2-3 0 0,-2 3 1 16,2-3-1-16,0 0 0 0,0 0 0 16,0 0-2-16,0-2 1 0,0-1-1 15,2 1 0-15,0 0 1 0,-1-1 1 16,4-2 0-16,-3 0 1 0,0 0 0 16,2-2 0-16,0-1 0 0,-1-2 0 15,0 1 1-15,3-5-1 0,-2 1 1 16,-1-2 1-16,2 1 0 0,-1 0-1 15,-3 2 0-15,4-4-1 0,-1 0 0 16,-1 4-1-16,-2 0 0 0,2 2 0 16,-3-3 2-16,3 6 1 0,-1-4 1 15,-2 4 2-15,0-1-2 0,0 3 0 16,-2-2-1-16,-1 4-1 0,2-2-2 16,-1 3-1-16,1 2 2 0,-4 0 0 15,1 0 0-15,1 0 0 0,2 0 0 16,-1 2 0-16,0-2-1 0,0 1 0 15,2-1 0-15,-3 0 0 0,3-3-1 16,0 4 1-16,0-1-2 0,0 0 2 16,0-2 1-16,0-2-2 0,3 6 2 15,-1-5-2-15,0-2 1 0,0 0 0 16,-1 2 1-16,2-4-1 0,-1 2 1 16,2-2 0-16,0-5 0 0,-1 3 0 15,2-4 0-15,0-2 1 0,-2 2 0 16,3 0 0-16,-2-2 0 0,0 1 0 15,0 1-1-15,0 0 0 0,-3 3-1 16,4 0 1-16,-3 0-1 0,-2 3-1 16,3-1 1-16,-3 0 1 0,3 3 2 15,-3 3 0-15,2 0 0 0,-2-1 0 16,2 0 2-16,-2 4-3 0,0-1-1 16,2 0-1-16,-2 2 1 0,3 1-1 15,-3-1 1-15,0 2 0 0,1-2 0 16,-1 3 0-16,2-2 0 0,-2 2 1 15,1-2-1-15,-1-1 0 0,3 1 0 16,-1 0 0-16,-2 1-1 0,2-5-2 16,-2 1 2-16,0-2 0 0,0 2-1 15,2-5-1-15,-1 2 1 0,-1 2 1 16,0-4-1-16,0 0 1 0,3 0 1 16,-3 0 0-16,2 0 0 0,-2 0 0 15,2 1 0-15,-2-1 0 0,0 0 0 16,2 0 0-16,-2 0 0 0,1 0-1 15,-1 0 1-15,0 0 1 0,3 0 0 16,-3 0 1-16,0 0 0 0,0 0 2 16,0 0-1-16,0 0 1 0,-3 0-1 15,3 0 0 1,-1-1-2-16,-1 1-1 0,-2 0 0 16,1-4 0-16,0 4-1 0,-1-2 1 15,-2 2 1-15,5 0-1 0,-6 0 0 16,2-3 0-16,2 1 0 0,-4-1 0 15,4 3 0-15,-1-3 0 0,0 1 3 0,-1 2-2 16,0 0-1-16,0-3 1 16,2 3-1-16,-4 0 0 0,4 3 0 15,-3-3-1-15,-1 0 1 0,4 0 0 16,-4 2 0-16,2 1 0 0,-3-3 0 16,2 3 1-16,-1-1 0 0,2-2 0 15,-3 0-1-15,2 0 0 0,-1 3 0 16,0-3 0-16,1 0 0 0,-1 0 0 15,3 0 0-15,-5 0 0 0,3 0 0 16,-1 0 0-16,2 0 0 0,-3 0 0 16,2 2 0-16,-2-2 0 0,-1 0 0 15,5 0 0-15,-3 0 0 0,1 0 0 16,-3 0 0-16,4-2 0 0,-1 2 0 0,0 0 2 16,0 0-2-16,0 0 0 0,2 0 0 15,-2 0 0-15,2 0 0 16,-2 0 0-16,2 0 0 0,-2 0 1 0,3 0-1 15,-2 0 1-15,0 0-2 16,4 0 1-16,-2 0-1 0,0 0-1 0,1 0 2 16,-2 0 0-16,1 0-1 0,0 0 1 15,1 0 1-15,-3 0-1 0,4 0 0 16,-3 2 0-16,2-2 0 0,0 4 2 16,-2-4-1-16,1 0 1 0,2 1-2 15,-1-1 0-15,2 0-2 0,0 0-1 16,-2 0-2-16,2 0 0 0,0 0 1 15,2 3 1-15,-2-3 2 0,2 0 1 16,-1 0 0-16,2 0 0 16,-3 3-1-16,2-3-6 0,0 2-15 15,-2-2-27-15,2 3-39 0,0 1-57 0,-4 2-89 16,0-2-230-16,0 1-186 0,0 1-82 16,-2-1-21-16,2 0 29 0,-2 0 73 15,1 0 224-15</inkml:trace>
        </inkml:traceGroup>
      </inkml:traceGroup>
    </inkml:traceGroup>
    <inkml:traceGroup>
      <inkml:annotationXML>
        <emma:emma xmlns:emma="http://www.w3.org/2003/04/emma" version="1.0">
          <emma:interpretation id="{11BFD0DD-0A83-4278-88D6-B9B7A65577C8}" emma:medium="tactile" emma:mode="ink">
            <msink:context xmlns:msink="http://schemas.microsoft.com/ink/2010/main" type="paragraph" rotatedBoundingBox="12200,4075 17311,3943 17341,5087 12229,52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DB8961-8359-46DA-BEB6-118D8B85E130}" emma:medium="tactile" emma:mode="ink">
              <msink:context xmlns:msink="http://schemas.microsoft.com/ink/2010/main" type="line" rotatedBoundingBox="12200,4075 17311,3943 17341,5087 12229,5219"/>
            </emma:interpretation>
          </emma:emma>
        </inkml:annotationXML>
        <inkml:traceGroup>
          <inkml:annotationXML>
            <emma:emma xmlns:emma="http://www.w3.org/2003/04/emma" version="1.0">
              <emma:interpretation id="{832ACAC9-5856-4A18-8D11-018539A21E9B}" emma:medium="tactile" emma:mode="ink">
                <msink:context xmlns:msink="http://schemas.microsoft.com/ink/2010/main" type="inkWord" rotatedBoundingBox="12200,4075 14584,4014 14613,5139 12229,5201">
                  <msink:destinationLink direction="from" ref="{7DFDFBFB-449B-486C-947E-003F09350645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11982.83">17 1 82 0,'0'0'318'0,"0"-2"44"0,0 2-9 16,0-3-24-16,0 3-48 0,0 0-88 0,0 0-63 16,0 0-40-16,0 0-24 0,0 0-13 15,0 0-8-15,0 0-9 0,0 3-5 16,0-3 2-16,0 2 1 0,0 1 4 15,0-2 1-15,-2 3 0 0,0-2 0 16,2 5 1-16,0-3-1 0,-3-2-5 16,3 6-1-16,-1-3-3 0,1 3 0 15,-2 0-1-15,2 0-2 0,-2 2-1 16,2 3-2-16,-2-3-4 0,-1 5-2 16,3 0-3-16,0 1-1 0,0 4-2 15,0-1 3-15,0 1 1 0,0-2 2 16,0 3 1-16,0-2 4 0,3 0 1 15,-1 1 2-15,-2-2 1 0,2 3 2 16,1-3 3-16,0-4-3 0,1 4-2 16,-1-5-2-16,0 3-2 0,1-5-3 15,2 1-3-15,-3-2 3 0,2 1 1 16,0-1 2-16,2-1 0 0,-1-3 2 16,2 2-2-16,-3 0-2 0,4-4-4 15,-1 1-4-15,-2 0-4 0,4-3-1 16,-4 1-4-16,4-3 3 0,0 0-2 15,-2 0 2-15,2-3-1 0,0 1 2 16,1-3 3-16,-1-3-1 0,3 4 1 16,-3-5-1-16,0 3 0 0,2-2-2 15,-2-2-2-15,0-1-3 0,-2 0 1 16,2-1-1-16,-5-1-1 0,7-1 0 16,-8-3-1-16,6-1 1 0,-3-1-1 15,-1-1 1-15,2-2-1 0,2-1 1 16,-5 0-2-16,2 1 0 0,1-2 2 15,0 1-1-15,-5 5-1 0,4-3 2 16,-4 3 1-16,0 3 0 0,1 5 0 16,-4 0 0-16,2 4 1 0,-2-3-2 15,0 5 0-15,-2 0-2 0,2 2-1 16,-2-1-2-16,0 3-7 0,2 0-13 16,-3 0-17-16,3 0-23 0,-1 3-27 15,-1-3-39-15,-2 2-81 0,-2-2-156 16,2 3-125-16,-2-2-50 0,0 3-13 15,2 1 20-15,-2 0 75 0</inkml:trace>
          <inkml:trace contextRef="#ctx0" brushRef="#br1" timeOffset="12513.87">191 191 11 0,'0'3'360'0,"2"2"60"0,0 0 39 0,-1 0-16 16,-1 0-63-16,3 1-116 0,-1 1-74 15,0 1-46-15,-2 0-27 0,2-1-17 16,-1 3-15-16,-1-1-10 0,0 5-7 15,0-1-2-15,0 5-3 0,0 0-2 16,-1 1-3-16,-1 1-4 0,0 2-5 16,0 1-6-16,-1 6-8 0,0-4-7 15,1 4-9-15,0-2-3 0,0 2-8 16,0-4-3-16,0 4 0 0,-1-4-4 16,3-2 2-16,0 0-3 0,0 0 2 15,0-5-2-15,0 0 1 0,0-2-2 16,0-2-1-16,0-1-13 0,0 0-30 15,3-3-46-15,-3-2-104 0,0 0-199 16,0-4-133-16,0-4-59 0,2 7-5 16,-2-7 26-16,0 0 94 0</inkml:trace>
          <inkml:trace contextRef="#ctx0" brushRef="#br1" timeOffset="14672.63">549 398 89 0,'0'0'324'0,"2"-3"41"16,-2 1-6-16,1-2-30 0,-1 3-53 16,0 1-96-16,3-3-64 0,-3 3-35 15,0-2-19-15,0 2-6 0,0 0-3 16,0 0 1-16,0 0 2 0,0 0 0 16,0 2 6-16,0-2 3 0,0 0 5 0,0 0 0 15,0 0 4-15,0 0 2 0,0 0 3 16,0 0-3-16,0 3-7 0,0-3-7 15,0 5-7-15,0-3-8 0,-3 5-11 16,3-3-8-16,0 6 1 0,0-1-3 16,0 0-4-16,0 2-5 0,0 2-2 15,0-3-4-15,3 5-3 0,-3-2-1 16,0-1-2-16,0 1 1 0,0 0-2 16,2 0 0-16,-2 0-1 0,2-3 0 15,-2 0-1-15,0 0 2 0,0-2-2 16,0 0-1-16,0-3 2 0,0 3 0 15,0-5-3-15,0-1 0 0,0 1 0 16,0-3-2-16,0 0-10 0,0-3-21 16,0 1-35-16,0-1-56 0,0 0-181 15,0 3-162-15,0 0-80 0,0 0-24 16,0 0 11-16,0 0 43 0</inkml:trace>
          <inkml:trace contextRef="#ctx0" brushRef="#br1" timeOffset="16063.67">905 360 126 0,'0'-2'303'0,"2"-1"20"0,-1 3-4 16,-1-2-18-16,0 0-36 0,0 2-79 16,0-3-61-16,-1-1-38 0,-1 4-22 15,2-2-16-15,0 2-9 0,-4-2-7 16,4 2-3-16,-3 0-2 0,2 0-1 16,-1 0 0-16,0 0 0 0,-2 0 4 15,0 0 3-15,1 0 4 0,-2 0 1 16,0 0-1-16,0 0 0 0,-1 2-4 15,0 0 2-15,0-2-2 0,0 4-1 16,-1-1 2-16,2 1-1 0,-3-1 6 16,2-1-3-16,-1 4-2 0,2-5-2 15,0 5-1-15,0 0-1 16,1-2-5-16,0-2-3 0,1 2-3 16,2 2-5-16,-1-3-4 0,2 1-5 15,0 0-1-15,0 1-4 0,2 0 1 16,-1-3-1-16,2 5 0 15,1-3 2-15,2-1 2 0,-3 2 6 0,2-3 5 16,0 4 3-16,2-4 2 0,-1 1 3 16,2 2-2-16,0 0-6 0,-1-2-4 15,0 2-3-15,-1 0-2 0,2 0-1 16,-3 0-2-16,2 3 3 0,-1-3 2 16,-2 2 2-16,0 1 4 0,-2-1 0 15,-2 1 1-15,0 0-1 0,0 2-5 16,-2-2 0-16,-2 3-2 0,0-4-1 15,0 1 0-15,-2-3 0 0,0 0 1 16,-2 0 1-16,0-5-2 0,1 0 0 16,0 0-1-16,1-3-1 0,2 1-7 15,-2 2-19-15,5-2-32 0,-4-1-56 16,1 0-172-16,4 3-172 0,0 0-89 16,0 0-32-16,0 0 7 0,0 0 41 15</inkml:trace>
          <inkml:trace contextRef="#ctx0" brushRef="#br1" timeOffset="18394.03">1698-180 148 0,'3'-5'294'0,"-3"2"26"16,0 3 10-16,0-2-7 0,0 2-18 16,0-3-70-16,0 3-63 0,0 0-42 15,0 0-28-15,0 0-13 0,0 0-15 16,0 0-6-16,-3 0-5 0,3 0-1 15,-1 0-2-15,-1 0 3 0,0 0-2 16,2 0 0-16,-5 0 0 0,2 3-1 16,2-1 0-16,-4 1-6 0,1 0-2 15,-2 3-4-15,4-2-4 0,-6 4-3 16,4-1-4-16,-2 1-1 0,2 0-4 16,-2 4-2-16,2 1-2 0,-2-1-4 15,0 0-1-15,0 5 0 0,2 2 2 16,-2-3-2-16,2 3-2 0,0 3 1 15,0-1-2-15,-1 5-4 0,2-3-2 16,3 5 0-16,-3 0 3 0,2 1 1 16,-1 1 1-16,4 1 2 0,-1-3-2 15,-1 3-1-15,3-2-4 0,0-2-3 16,4-4-4-16,-4 2-2 0,4-3-2 16,-1 1 0-16,0-3-2 0,0-5 2 15,2 3-3-15,-2-5 0 0,0-1 0 16,0-2 0-16,0-2 0 0,-1 0-4 15,0-3-21-15,0-1-37 0,-2 0-55 16,-1-4-105-16,0-4-202 0,-2 4-141 16,0 0-52-16,0 0-1 0,-2-1 30 15,0-5 96-15</inkml:trace>
          <inkml:trace contextRef="#ctx0" brushRef="#br1" timeOffset="19992.01">1889-4 203 0,'-2'0'362'0,"-1"-1"38"16,3 1-8-16,0 0-31 0,-1 0-90 16,-1 0-78-16,2 0-48 0,0 0-23 15,0 0-15-15,-2 0-7 0,2 0-8 16,0 0-9-16,0 0-9 0,0 0-15 15,0 0-13-15,0 0-15 0,2 0-7 16,-2 0 0-16,2 0 3 0,-1 0 4 16,4 0 1-16,0 0 7 0,0 0-5 15,3-4-5-15,0 4-6 0,-3 0-8 16,5 0-3-16,1 0-4 0,-3 0 0 16,-1 4-3-16,3-3 1 0,-1 4 1 15,-2-2-2-15,2 2 0 0,-5 0 2 16,2 3 5-16,-2-3 3 0,-1 2 2 15,0 4 2-15,-1-3 3 0,-2 2 0 16,-2-2-4-16,-1 1-3 0,0 4-2 16,-1-4-2-16,-2 1-2 0,0 0-3 15,-1-1-2 1,2 5 1-16,-3-3 2 0,0-4 1 16,0 3 4-16,1 3 2 0,2-5-1 15,-3 2 0-15,2 3-3 0,-1-5-3 16,2 2 2-16,0-5 4 0,2 2 0 15,2-1 3-15,-2 1 2 0,3-2 2 16,0-1-2-16,0 5-5 0,3-4 0 16,-2 3-3-16,1 0-4 0,-1-2 0 15,4-2-1-15,0 1-2 0,0-2-1 16,0-1 0-16,2-2-1 0,1 0-1 16,0 0 0-16,0 0 1 0,2 0 1 15,-2 0-6-15,2 0-32 0,0 0-46 16,-1 0-80-16,-2 0-200 0,-1 0-162 15,1 0-82-15,4 0-16 0,-6 0 20 16,4 0 70-16</inkml:trace>
          <inkml:trace contextRef="#ctx0" brushRef="#br1" timeOffset="20661.85">2187-290 353 0,'-2'-2'416'0,"2"2"32"15,-2-3-19-15,0 3-67 0,2-3-133 16,0 3-85-16,2-2-45 0,0 2-23 16,-2 0-10-16,2 2 0 0,-1 1 3 15,2 0 1-15,1-1 1 0,0 3-8 16,-2 3-8-16,1 0-7 0,2-1-6 16,0 0-4-16,2 4-1 0,-1-1 2 0,2 3-2 15,0 0-2-15,2 2-2 0,0 2-6 0,0 0-7 16,2 3-5-16,0 0-4 0,0 3-1 15,-2 3-2-15,2-3 0 0,-2 6-1 16,0-2 0-16,-2 1 0 0,0 3-1 16,-2 3 2-16,-2 1 2 0,0 1 4 15,-2 0-1-15,1 0-1 0,-3 1-1 0,-3-2-5 16,1 1-6-16,0-4-9 16,-3 4-7-16,2-2-1 0,1-3 1 15,-3-4 2-15,2-2 5 0,-1 0 5 16,0-5 9-16,-1-5 3 0,2-2-2 15,-1-2-1-15,1-6-5 0,2-1-13 16,-1-4-22-16,2 0-29 0,0-3-41 16,-2-1-102-16,2-4-189 0,0 3-109 0,0 0-41 15,0 5-4-15,0 0 25 0,0 0 91 16</inkml:trace>
        </inkml:traceGroup>
        <inkml:traceGroup>
          <inkml:annotationXML>
            <emma:emma xmlns:emma="http://www.w3.org/2003/04/emma" version="1.0">
              <emma:interpretation id="{F1A4C192-E77F-403A-9AA1-597C10EA17A6}" emma:medium="tactile" emma:mode="ink">
                <msink:context xmlns:msink="http://schemas.microsoft.com/ink/2010/main" type="inkWord" rotatedBoundingBox="15082,4022 17312,3964 17341,5087 15111,514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1" timeOffset="22209.69">3056 66 109 0,'5'0'377'0,"-3"0"46"16,0 2 27-16,-1 1-25 0,2 2-132 16,-1-1-103-16,0 0-61 0,1 5-35 15,-3-3-21-15,5 2-7 0,-3 0-1 16,0 4 7-16,1-2 2 0,-2 3 7 16,-1 2 6-16,2 3-1 0,-2 1-3 15,0 1-6-15,0 5-6 0,0-3-8 16,0 8-12-16,0 1-7 0,0-1-13 15,0-1-7-15,0 3-7 0,0 2-6 16,1-3-4-16,-1-2-1 0,0 3-2 16,3-4-2-16,-3 1 1 0,0-5-3 15,0 0-5-15,0-4-19 0,0-2-28 16,-3-2-42-16,3-3-68 0,-3-4-173 16,2 0-153-16,-4 1-65 0,3-6-15 15,0 2 17-15,2-6 55 0</inkml:trace>
          <inkml:trace contextRef="#ctx0" brushRef="#br1" timeOffset="23293.78">3510 257 85 0,'0'-2'318'0,"0"2"40"15,0-2 9-15,0 2-15 16,0 0-32-16,0 0-80 0,3 0-61 16,-1 2-34-16,-2 0-26 0,0 1-15 15,2-1-5-15,-2 1-7 0,0 1-8 0,2 5-6 16,-2-1-6-16,1 2-8 0,-1 3-8 16,0 0-5-16,0 2-6 15,0 3-4-15,0 0-6 0,-1 2-4 16,1 1-6-16,0-3-5 0,0 0-3 0,0 0-5 15,0-3-5-15,1-2-4 0,-1-3-3 16,0-3-17-16,3 1-27 0,-3-3-37 16,-3-5-71-16,2 0-182 0,1 0-143 15,-4-2-62-15,-1-1-13 0,5 0 14 16,-3-2 60-16</inkml:trace>
          <inkml:trace contextRef="#ctx0" brushRef="#br1" timeOffset="21740.86">2877-127 138 0,'0'-4'366'0,"0"1"40"0,-2 0 10 16,2 1-28-16,0 2-98 16,0 0-90-16,0 0-54 0,0 0-31 15,0 0-20-15,0 2-12 0,0-2-12 16,0 3-7-16,0 0-6 0,0 1 1 15,0 1 0-15,0 2-1 0,0 2-2 16,0-1-2-16,0 2-6 0,0 0-1 16,2 3-9-16,-2 3-4 0,0 2-6 15,2 0-6-15,-1-1-3 0,-1 6-5 16,3 0-1-16,1 1-3 0,-2 1 0 16,2-2 2-16,0 0 1 0,0 3 1 15,0-3 2-15,2 0 3 0,-1 0-1 0,0-1-1 0,3 2-1 0,-2-1-5 16,1-4 0-16,0 1-4 0,3-5-2 15,-1 2 1-15,0-4 3 16,4 0 3-16,-4-3 8 0,1-1 2 16,0-5 5-16,1 1-3 0,2-2 1 15,-1-1-3-15,-1-4-7 0,2-1-2 16,0-2-4-16,2-6 0 0,-3 2-4 0,2-5 2 16,-2-1-3-16,2-2-2 0,-2-4 2 15,2 1-2-15,-2-3 0 16,3 0 2-16,-4-3-3 0,-1 3 2 15,2 0 0-15,-5 0-3 0,3 0 2 0,-3-1-1 16,-1 5-1-16,0-2 2 16,-2 1-2-16,-1-1 2 0,0 2-1 15,-1 4-1-15,-2 0 3 0,2 0-3 16,-2 2 0-16,2 1-2 0,-2 1-4 16,0 2-14-16,0 0-18 0,1 4-21 0,-1 0-29 15,-1 2-45-15,-1 2-89 0,-2-3-169 16,-4 4-123-16,0 5-54 0,2 0-10 15,-1 3 27-15,0 1 83 0</inkml:trace>
          <inkml:trace contextRef="#ctx0" brushRef="#br1" timeOffset="24127.65">3801 286 243 0,'2'0'344'0,"-1"-3"23"0,-1 3-6 15,3 0-25-15,-3 0-75 0,0 0-67 16,0 0-54-16,0 0-32 0,0 0-19 15,-3 0-14-15,3 0-8 0,-1 0-5 16,-1-1-8-16,0-3-5 0,-3 4-11 16,4-2 1-16,-2-1-6 0,-2-1-4 15,1 0-2-15,-2 4 1 0,2-5 3 16,-2 5 1 0,-1-3 1-16,4 3 2 0,-3-2 3 15,-1 2-1-15,2 2-2 0,-1-2-6 16,2 3-2-16,-2 2-4 0,1-2-1 15,2-2 0-15,-1 6-2 0,1-1 3 16,2-2-3-16,1 1-3 0,0 0-3 16,1 4-5-16,4-5-2 0,-3 6 0 15,4-5 5-15,0 3 2 0,0-3 7 16,2 2 0-16,2 2 4 0,-1-4-2 16,1 3-1-16,0-1-3 0,2 0-4 15,-1 1-3-15,1-1-1 0,0 4 2 16,-2-1 1-16,0-1 4 0,-2 3 4 15,0-2 3-15,0 3 6 0,-4 0 3 16,-1 0 3-16,-3 1 6 0,0-1 1 16,-3 3 2-16,1-3 0 0,-4 2-4 15,0-2 0-15,-1 0-2 0,-5 0-6 16,2-3-4-16,-3 0-4 0,0-2-5 16,2-5-8-16,-1-2-6 0,2-1-5 15,2 0-3-15,0-1-13 0,2 1-33 16,2-3-48-16,1 3-69 0,3 0-195 15,0 0-196-15,0 0-92 0,3 7-25 16,3 1 19-16,-2-1 53 0,2 4 186 16</inkml:trace>
          <inkml:trace contextRef="#ctx0" brushRef="#br1" timeOffset="25539.77">4098 518 63 0,'0'-3'315'0,"3"1"43"16,-3 2 13-16,0-2-8 0,0 2-32 15,0 0-83-15,0 0-74 0,0 2-55 16,0 0-36-16,0 1-24 0,0 0-15 16,0 2-9-16,0 0-3 0,0 1-2 15,0 1 5-15,0 1 3 0,0 0 3 16,0-1 6-16,0 4 3 0,0 1-1 16,0-1-4-16,0 3-2 0,0-1-5 15,2 3-6-15,-2 0-2 0,2-1-3 16,-2 0-2-16,0 1-6 0,2 2-4 15,0-5-2-15,-2 0-3 0,0 0-3 16,0-4-1-16,2-2-2 0,-2 1 2 16,0-2 3-16,0-4 3 0,0-2 2 15,-2 0-2-15,2-5 2 0,0 1-5 16,0-5-2-16,-2 1-4 0,0 2-2 16,2-6-1-16,0 0 0 0,0 1 0 15,0-1-1-15,0-1 1 0,0-1 0 16,0 0 0-16,0-1 1 0,0-1 0 15,2 0 0-15,0 3-1 0,-2-1 0 16,0-1 0-16,2-1 0 0,-2 3 0 16,2 0 0-16,-1 0 0 0,2 3 0 15,-1-3 0-15,-2 4 0 0,2 1-1 16,1-2 0-16,0 2 1 0,1-1 0 16,-1 3 0-16,0-2 0 0,3 3 0 15,-2-3 1-15,4 3-1 0,-4 0 0 16,2 3 0-16,1-2 2 0,-3 4 1 15,3 0 2-15,-1 4 1 0,-2 0 0 16,2-1 0-16,-2 4-1 0,0 1 0 16,0 0 3-16,-3 0-2 0,4-1 0 15,-3 1 1-15,-2 1 3 0,2 0-1 16,-2-2 0-16,-2 3 2 0,0-2 0 16,0-3-1-16,-1 3-3 0,0-4 0 15,-3 5-3-15,2-4-2 0,-2-2-1 16,-1-1 0-16,2-2 0 0,0 0-1 15,1 0 0-15,-1-2 0 0,-2-1-1 16,4 3 0-16,1-3 1 0,-3 1 1 16,2 2 2-16,3-3-1 0,-2 3 0 15,2-2 1-15,0 2-2 0,0 0 1 16,2 2 1-16,1-2-2 0,2 3 6 16,-1 2 0-16,0-2 1 0,5 2 2 15,-5 0-2-15,3-3-1 0,1 4-3 16,0-1 1-16,2 0 1 0,-2 0 3 15,2 3 4-15,-2-3 3 0,2 3 4 16,0-2 13-16,0 3-3 0,-2-2 2 16,0 3 0-16,-2-2 1 0,0 3-3 15,-2-1-8-15,-2 0-4 0,-1 0 0 16,-2 1-1-16,-1 0 1 0,1-4-5 16,-6 2 0-16,-1 0-1 0,-2-2-3 15,0-1-4-15,0-1-2 0,-3-3 0 16,0 0-2-16,3-2-1 0,-2 0 0 15,2 0 0-15,3 0-2 0,2 0-23 0,-1 0-31 16,3 0-43-16,0 0-80 16,1-2-206-16,2 2-156 0,0 0-63 15,0 0-15-15,5-2 21 0,-4 2 65 16</inkml:trace>
          <inkml:trace contextRef="#ctx0" brushRef="#br1" timeOffset="26587.97">4695-344 77 0,'2'3'131'0,"0"-1"43"16,-2 1 43-16,2-1 29 0,-2-2 20 15,1 0 4-15,-1 0-14 0,0 0-45 16,0 0-35-16,0 0-31 0,0 0-22 15,0 0-22-15,0 0-12 0,0 0-13 16,0 0-7-16,0 0-8 0,0 0-6 16,-1 0-6-16,-1 3-1 0,0-3-2 15,2 0-1-15,-5 2-3 0,5 0-1 16,-3 2-1-16,1-2 0 0,-3 1-6 16,4 2-3-16,-2 0-1 0,-2 3-2 15,1 0 0-15,-2-1 2 0,-1 3 4 16,2 0 0-16,-1 2 3 0,0 2 0 15,-3-1-3-15,4 2-3 0,-3 1-4 16,2-1-3-16,-1 3-8 0,2 0-2 16,-3-1-2-16,4 4 2 0,-2 0 4 15,2-1 1-15,2 5 2 0,-2 2-1 16,1 0-3-16,2 4-1 0,1 0-1 16,0 0 2-16,0 4 2 0,1-1 4 15,2 2 1-15,-1-1-1 0,2-4-3 16,0 2-4-16,2-2-4 0,0-2-4 0,2-2-1 0,-2 0-4 0,3-7 1 15,-2-2-2-15,0-3-2 0,0 0 0 16,-1-5 1-16,2 0-1 0,-3-2 0 16,0-3 0-16,-1 0 1 0,0 1 1 15,-2-5-4-15,0 3-8 0,-2-2-21 16,5 1-35-16,-5-1-45 0,0-2-83 16,0 0-205-16,0 0-141 0,0 0-60 15,0 0-10-15,0 0 24 0,0 0 72 16</inkml:trace>
          <inkml:trace contextRef="#ctx0" brushRef="#br1" timeOffset="27425.24">4919-13 156 0,'-2'-4'365'0,"-1"4"47"16,2-1 3-16,1-2-24 0,-2 3-95 16,2-3-94-16,0 1-61 0,0-1-40 15,0 3-25-15,2-2-13 0,-1 0-7 16,2-1-1-16,-1 3 1 0,2-4 4 15,0 2 3-15,2 0 0 0,-2 2 1 16,4 0 0-16,-3 0-6 0,2 2-5 16,3 0-9-16,-2 2-6 0,0 1-8 15,2 0-7-15,-1 0-7 0,1 3-3 16,0 0-2-16,-1-2-2 0,-2 2-3 16,0 1 2-16,-4 0 3 0,2 1 4 15,-3-2 4-15,-2 2 1 0,0 1 2 16,-2-3-2-16,-3 2-2 0,0 0-8 15,-3-2-3-15,0 2-2 0,-2-3-3 16,0 3 0-16,1 1 2 0,-3-4 3 16,2 4 5-16,1-1 6 0,2-2 5 15,0-1 3-15,1 1 0 0,2 0-2 16,0-1-2-16,2 4-5 0,4-3-4 16,-1-1-2-16,4 1-2 0,-1 2-1 15,2-3-2-15,-2 1 2 0,4 0 7 16,0-3-1-16,0 0 5 0,2 3 1 15,-1-7 0-15,1 3-4 0,3-4-4 16,0 0-3-16,0-5-3 0,-3 2-17 16,2-3-44-16,-2 0-64 0,-2 3-181 15,-2-2-201-15,0 2-105 0,-2 0-43 16,-1 1 10-16,2-1 50 0,-5 3 171 16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10:52:57.5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ABF4B9F-3AD2-4189-B518-1DA6A3B6C668}" emma:medium="tactile" emma:mode="ink">
          <msink:context xmlns:msink="http://schemas.microsoft.com/ink/2010/main" type="writingRegion" rotatedBoundingBox="17395,3447 17994,3447 17994,5363 17395,5363"/>
        </emma:interpretation>
      </emma:emma>
    </inkml:annotationXML>
    <inkml:traceGroup>
      <inkml:annotationXML>
        <emma:emma xmlns:emma="http://www.w3.org/2003/04/emma" version="1.0">
          <emma:interpretation id="{25F0A90B-BC6B-4DCD-92D3-840143A24C21}" emma:medium="tactile" emma:mode="ink">
            <msink:context xmlns:msink="http://schemas.microsoft.com/ink/2010/main" type="paragraph" rotatedBoundingBox="17395,3447 17994,3447 17994,5363 17395,5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6863FF-DAE2-430E-8204-8CE11FB4420B}" emma:medium="tactile" emma:mode="ink">
              <msink:context xmlns:msink="http://schemas.microsoft.com/ink/2010/main" type="line" rotatedBoundingBox="17395,3447 17994,3447 17994,5363 17395,5363"/>
            </emma:interpretation>
          </emma:emma>
        </inkml:annotationXML>
        <inkml:traceGroup>
          <inkml:annotationXML>
            <emma:emma xmlns:emma="http://www.w3.org/2003/04/emma" version="1.0">
              <emma:interpretation id="{218DD903-DE79-4B7B-9886-BE1EB55F60D8}" emma:medium="tactile" emma:mode="ink">
                <msink:context xmlns:msink="http://schemas.microsoft.com/ink/2010/main" type="inkWord" rotatedBoundingBox="17604,3447 17994,3447 17994,5363 17604,5363"/>
              </emma:interpretation>
              <emma:one-of disjunction-type="recognition" id="oneOf0">
                <emma:interpretation id="interp0" emma:lang="" emma:confidence="0">
                  <emma:literal>]</emma:literal>
                </emma:interpretation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887-529 102 0,'-2'3'314'0,"-2"-3"27"16,4 0-3-16,-2 0-22 0,0 3-82 15,2-3-80-15,0 0-47 0,0 2-26 16,0-2-5-16,0 0 0 0,0 3 5 16,2-3 8-16,0 0 10 0,-2 1-1 15,0 3-1-15,0-2-6 0,0 1-5 16,0-3-10-16,0 4-9 0,0-3-3 15,0-1-8-15,-2 3-5 0,2-3-8 16,0 0-7-16,0 2-6 0,0-2-5 16,0 0-6-16,0 0-4 0,0 0 2 0,2 0 9 15,-2 0 4-15,0 3 6 16,4-3 5-16,-2 0 4 0,1 3-6 16,4-1-8-16,-1-2-3 0,0 2-10 15,1 1-3-15,3 1-6 0,-1-4-1 16,1 1-2-16,2 2-2 0,0-3 0 15,0 3 2-15,0-3-2 0,0 2 0 16,2-2-2-16,-2 3 3 0,0-3-4 16,0 2 2-16,-2 0-2 0,0-2 1 15,1 4-2-15,-2-2 0 0,-1-2 2 16,-2 3 1-16,2-1-2 0,-3 1-1 16,0-3 1-16,-3 2 1 0,3 1-1 0,-4-3 2 15,2 0 7-15,-3 3 7 16,3-3 5-16,-3 1 7 0,0 3 1 15,-3-4 3-15,3 2-3 0,0 1-7 16,-1 0-6-16,1-2-3 0,-2 2-5 16,2 2-3-16,0-4-4 0,-1 5 1 0,1 0-1 15,0-1 4-15,0 0 5 16,-3 2 6-16,1 4 5 0,2-1 6 16,0 3 3-16,0 1-2 0,0 1-4 15,0 0-4-15,0 2-5 0,0-1-5 0,0 2-3 16,0 0-1-16,2 3-2 15,1-3 1-15,-3 2-2 0,1-3 0 16,-1 4-2-16,2-1 0 0,-2 1-1 16,1 0 0-16,-1-1-1 0,0 3 0 15,3-3 0-15,-3 1 2 0,2 2-1 0,-2-2 0 16,0 2 1-16,0-3-1 16,2 3 0-16,0 3 0 0,-1-3-1 15,-1 3 2-15,3 2-2 0,-3-3 0 16,2 2 0-16,-2 0 0 0,2-1 0 15,-2 1 0-15,3-4 0 0,-3 3 0 0,3-2 0 16,-3-1 0-16,2-3 0 0,0 0 0 16,0-1 0-16,0-2 1 15,-2 4 0-15,0-3 0 0,2 1-1 16,-2-3 0-16,0 2 0 0,3-1-1 0,-3 0 0 16,3 1 1-16,-1 2 0 0,-2-2 0 15,2 0 0-15,0-2 1 0,-1 6 0 16,-1-4 0-16,5 0 0 0,-5-1-1 15,0 2 0-15,2-2 0 16,-2 1 0-16,2 1 0 0,-2-1 0 0,3-3 1 16,-2 3-1-16,-1 0 0 0,2-2 0 15,-1 1 0-15,-1-2 2 0,5 1-1 0,-5-1 0 0,2 3 6 16,-2-5 4-16,0 3 1 0,2-1 5 16,-2-3 1-16,1 1 2 0,-1 1-7 0,0-2 0 15,0-1-5-15,0 1 0 16,0 1-4-16,0 0-2 0,0-3 0 15,0 0 2-15,0 3-3 0,0-3 0 16,0-3-1-16,0 4 0 0,0-6 0 16,0 4 0-16,0-3 0 0,0 2 0 0,0-3 0 31,0-1 0-31,0 2 0 0,0 0 0 16,0-4 0-16,0 3 1 0,0-2 0 15,3 2-1-15,-3-3 3 16,0 1 0-16,0 0 3 0,2-1 0 0,-2 1 2 15,0 0 1-15,0-1 2 0,0 3-3 16,0-5-1-16,0 2-1 0,0 2-2 16,0-4-2-16,0 2-1 0,0-2 6 15,0 0 5-15,0 0 8 0,0 0 6 16,0 0 6-16,0 0 3 0,0 0-1 16,0 0-2-16,0 0-4 0,-2-2-5 15,2 2-4-15,-3 0-5 0,3 0-3 16,-1-4-3-16,-1 4-5 0,0 0 1 15,0-2-2-15,-1 0 1 0,0-1-2 16,-1 3 2-16,0-2-1 0,-1-1 0 16,0 0-1-16,-3 1 0 0,2 2 1 15,-1-3 0-15,-3 0 0 0,0 1 1 16,1 2 2-16,-3 0 1 0,-4 0 2 16,1 0 3-16,1 0 3 0,-1 2 1 15,-2 1-3-15,1-3 2 0,1 0-3 16,-1 0-3-16,-2 0-2 0,4 0-3 15,0-3-1-15,2 1-2 0,0 2 2 16,1-2-2-16,-1-1 1 0,5 0-1 16,-1 3 1-16,2-2 0 0,0 2 0 15,2 0-1-15,-1 0 2 0,4 2-2 16,-1-2-2-16,0 3 0 0,0 2 0 16,-1-5 0-16,3 5-1 0,0-2 1 15,0-1 1-15,0 4-2 0,0-4 1 16,3 1-8-16,-3-1-17 0,2-2-26 15,-2 2-38-15,2 2-60 0,-4-2-98 16,-3 1-237-16,2 1-163 0,-5 1-71 16,2 3-11-16,0 2 34 0,0 1 84 15</inkml:trace>
        </inkml:traceGroup>
        <inkml:traceGroup>
          <inkml:annotationXML>
            <emma:emma xmlns:emma="http://www.w3.org/2003/04/emma" version="1.0">
              <emma:interpretation id="{8CD04950-B77B-4968-8A90-22E8191EE4F4}" emma:medium="tactile" emma:mode="ink">
                <msink:context xmlns:msink="http://schemas.microsoft.com/ink/2010/main" type="inkWord" rotatedBoundingBox="17395,3875 17614,3875 17614,4925 17395,492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050.98">616-97 224 0,'0'-4'391'0,"0"4"37"16,0 0-8-16,3 0-37 0,-3 0-126 15,2 0-94-15,0 0-56 0,2 4-25 16,-2-4-10-16,1 4-3 0,4-1 2 16,-4 2-1-16,4-1 0 0,-1 5-6 15,0 1-4-15,0 0-5 0,2 2-10 16,-2 5-5-16,3-1-7 0,0 3-3 15,1 4-1-15,-2-2-3 0,4 1 2 16,-2 1 0-16,3 3 2 0,-4 2-2 16,1 1-3-16,0-1-1 0,0-1-2 15,-2 2 3-15,0-1 2 0,-1 2 3 16,-3 1-1-16,1 0 2 0,-1 0-3 16,0 0-2-16,-2-1-7 0,-2 4-4 15,2-1-6-15,-4 3-7 0,2-3-8 16,-5 3-6-16,4-3-8 0,-1 0-3 15,-2 1-4-15,0-4 0 0,1-1 4 16,-2-4 4-16,3 0 5 0,-3-5 5 16,2-1 6-16,1-3 5 0,-3-6 3 15,2 3 0-15,-1-8-4 0,2 0-2 16,-2-5-15-16,1 0-19 0,0 0-25 16,1-5-32-16,-3 2-58 0,0 1-178 15,-1-1-137-15,3 0-59 0,-4 1-19 16,2-3 13-16,2 0 46 0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05-19T06:23:41.1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CE4727-96EB-4B12-8E0A-09E031FB7BCE}" emma:medium="tactile" emma:mode="ink">
          <msink:context xmlns:msink="http://schemas.microsoft.com/ink/2010/main" type="writingRegion" rotatedBoundingBox="14693,4500 14918,4500 14918,4950 14693,4950"/>
        </emma:interpretation>
      </emma:emma>
    </inkml:annotationXML>
    <inkml:traceGroup>
      <inkml:annotationXML>
        <emma:emma xmlns:emma="http://www.w3.org/2003/04/emma" version="1.0">
          <emma:interpretation id="{9B1059F5-2779-4E20-9ACC-DA5AA91DECAB}" emma:medium="tactile" emma:mode="ink">
            <msink:context xmlns:msink="http://schemas.microsoft.com/ink/2010/main" type="paragraph" rotatedBoundingBox="14693,4500 14918,4500 14918,4950 14693,4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EF65F6-095D-4035-9C8E-4E234622446A}" emma:medium="tactile" emma:mode="ink">
              <msink:context xmlns:msink="http://schemas.microsoft.com/ink/2010/main" type="line" rotatedBoundingBox="14693,4500 14918,4500 14918,4950 14693,4950"/>
            </emma:interpretation>
          </emma:emma>
        </inkml:annotationXML>
        <inkml:traceGroup>
          <inkml:annotationXML>
            <emma:emma xmlns:emma="http://www.w3.org/2003/04/emma" version="1.0">
              <emma:interpretation id="{8D081D02-AA0A-4B65-ACC9-FB931D3551C3}" emma:medium="tactile" emma:mode="ink">
                <msink:context xmlns:msink="http://schemas.microsoft.com/ink/2010/main" type="inkWord" rotatedBoundingBox="14775,4500 14790,4500 14790,4950 14775,4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0,'0'33'297,"0"-1"-234,0 0-48,0 0 17,0 0 14,0 0 1,0 0-15,0 1 30,0-1-15,0 0 31,0 0 31,0 0-30,0 0 61,0 0 110</inkml:trace>
        </inkml:traceGroup>
        <inkml:traceGroup>
          <inkml:annotationXML>
            <emma:emma xmlns:emma="http://www.w3.org/2003/04/emma" version="1.0">
              <emma:interpretation id="{A9EE0AAD-DE6F-4B53-B2C3-15FAD8F19C21}" emma:medium="tactile" emma:mode="ink">
                <msink:context xmlns:msink="http://schemas.microsoft.com/ink/2010/main" type="inkWord" rotatedBoundingBox="14693,4725 14918,4725 14918,4822 14693,4822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è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7</emma:literal>
                </emma:interpretation>
              </emma:one-of>
            </emma:emma>
          </inkml:annotationXML>
          <inkml:trace contextRef="#ctx0" brushRef="#br0" timeOffset="3749.09">-97 225 0,'33'0'188,"-1"0"-16,-32 33-78,32-33-79,0 0 204,-32 32-203,32-32 93,-32 32-31,32-32-15,0 0 108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2:46.6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5AF5BB-7B4E-439C-BC87-F3D281954DE1}" emma:medium="tactile" emma:mode="ink">
          <msink:context xmlns:msink="http://schemas.microsoft.com/ink/2010/main" type="writingRegion" rotatedBoundingBox="13260,4767 13577,4767 13577,5079 13260,5079"/>
        </emma:interpretation>
      </emma:emma>
    </inkml:annotationXML>
    <inkml:traceGroup>
      <inkml:annotationXML>
        <emma:emma xmlns:emma="http://www.w3.org/2003/04/emma" version="1.0">
          <emma:interpretation id="{44A23325-7FAE-46F2-9D73-4BFD62B289B8}" emma:medium="tactile" emma:mode="ink">
            <msink:context xmlns:msink="http://schemas.microsoft.com/ink/2010/main" type="paragraph" rotatedBoundingBox="13260,4767 13577,4767 13577,5079 13260,5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8BBAAF-A774-42A3-9C99-68DCE1054B8A}" emma:medium="tactile" emma:mode="ink">
              <msink:context xmlns:msink="http://schemas.microsoft.com/ink/2010/main" type="line" rotatedBoundingBox="13260,4767 13577,4767 13577,5079 13260,5079"/>
            </emma:interpretation>
          </emma:emma>
        </inkml:annotationXML>
        <inkml:traceGroup>
          <inkml:annotationXML>
            <emma:emma xmlns:emma="http://www.w3.org/2003/04/emma" version="1.0">
              <emma:interpretation id="{E9546A9C-CCE9-407B-99A6-416690B10BBF}" emma:medium="tactile" emma:mode="ink">
                <msink:context xmlns:msink="http://schemas.microsoft.com/ink/2010/main" type="inkWord" rotatedBoundingBox="13260,4767 13577,4767 13577,5079 13260,50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0 296 14 0,'0'0'38'0,"0"4"14"0,0-4 12 0,0 0 11 0,0 0 15 0,0 0 12 15,0 0 12-15,0 0 9 0,0 0 6 0,0 0 2 0,0 0 4 0,0 0-2 16,0 0 1-16,0 0-1 0,0 0-1 0,0 0-1 0,0 0-2 0,5 3-8 16,-5-3-4-16,0 0-7 0,0 0-9 0,0 0-5 0,0 0-9 0,0 0-6 15,0 0-10-15,0 0-6 0,0 0-7 0,0 0-3 0,0 0-5 0,0 0 0 16,0 0-3-16,0 0 2 0,0 0-2 0,0 0 1 0,0 0-1 0,0 0 0 15,0 0-1-15,0 0 0 0,0 0-2 0,0 0-4 0,0 0-3 0,0 0-1 0,0 0-4 16,0 0-3-16,0 0-2 0,0 0-1 0,0 0-2 0,0 0-3 0,0 0 0 16,0 0-3-16,0 0 0 0,0 0-1 0,0 0-2 0,0 0-2 0,0 0-1 15,0 0-1-15,0 0-2 0,0 0-1 0,0 0-2 0,0 0-1 0,0 0-2 0,0 0-2 16,0 0-1-16,0 0-3 0,0 0 0 0,0 0-4 0,0 0-1 0,0 0 0 16,0 0-2-16,0 0-1 0,0 0 0 0,0 0 1 0,0 0-2 0,0 0 0 15,0-5 2-15,0 5 0 0,0-5 2 0,0 1 1 0,0 0 1 0,3 1 0 16,-3-1 2-16,0 0 1 0,5 0 2 0,-5 1 0 0,6-1 2 0,-6 0 1 0,0-1 2 15,3 2 0-15,-3 0 1 0,0-2 0 0,5 1 1 0,-2 0 1 0,-3 0 1 16,0-1-1-16,5 0 1 0,1 2 0 0,-6-2-1 0,0 1-1 0,0 0 1 16,3-2-3-16,-3 2 1 0,5 0-2 0,-5 0 1 0,6 0-1 0,-6-3 1 0,0 4-1 15,2-1 0-15,4 0 0 0,-6-3 2 0,3 5-1 0,-3-4 2 0,0 1-1 16,5 3 1-16,1-2 0 0,-6-1 0 0,2 1-1 0,-2 2 0 0,0-3 1 16,6 1-1-16,-3 0-1 0,-3 1 1 0,0-1-1 0,5 0-2 0,1 1 2 15,-6-1-1-15,0 4 1 0,0-4 1 0,0 1 0 0,3-1 2 0,-3 0-1 16,0 4 2-16,0-4 0 0,5 1-1 0,-5-1 0 0,0 4-2 0,3-2 1 15,-3-3-2-15,0 5 0 0,0-4 0 0,5 0-1 0,-5 2-1 0,0 2-2 16,6-5-1-16,-6 3-1 0,0 2-1 0,0-4 0 0,0 4 0 0,3-2 1 16,-3 2-1-16,0-5 0 0,0 5 1 0,0 0 1 0,0-2-1 0,0 2 0 0,5-4 0 15,-5 4-2-15,0 0 2 0,6-2 0 0,-6 2 0 0,0-3 0 0,0 3 1 16,2-2-2-16,-2 2 2 0,0 0 0 0,0 0 1 0,6-4-1 0,-6 4 0 0,0 0 1 16,0 0 0-16,3-5 1 0,-3 5 0 0,0 0 1 0,0-2-1 0,0 2 1 15,0 0-1-15,0-2 1 0,0 2-1 0,0 0 1 0,5-2-1 0,-5 2 1 16,0 0 1-16,0-2-1 0,0 2 0 0,6-3-1 0,-6 3 1 0,0 0 1 15,0 0 2-15,0 0-1 0,0-4 1 0,0 4 1 0,0 0 2 0,0 0 0 16,0 0 4-16,0 0 2 0,0 0 0 0,0 0 4 0,0 0-1 0,0 0 3 0,0 0-2 16,0 0 1-16,0 0 0 0,0 0-2 0,0 0 2 0,0 0 0 0,0 0 2 15,0 0-2-15,0 0 2 0,0 0-3 0,0 0 0 0,0 0 0 0,0 0-3 16,0 0-1-16,0 0-1 0,0 0-2 0,0 0 1 0,0 0 0 0,0 0-1 16,0 0 0-16,0 0-1 0,0 0-2 0,2 3-1 0,-2-3-1 0,0 1-3 15,0-1 2-15,0 5-2 0,0-5 1 0,6 2 2 0,-6-2 0 0,3 4 0 0,-3-4 1 16,0 3-2-16,5-1-1 0,-5-2 1 0,6 4-2 0,-6-2 1 0,0-2-2 15,0 5 3-15,2-3 0 0,-2-2 2 0,0 2-2 0,0 0 2 0,0-2-2 16,6 5 0-16,-1-1 1 0,-5-4 0 0,0 4 0 0,0-1 1 0,3-1-1 16,-3-2 2-16,0 4-1 0,6-2 1 0,-6 2 0 0,3-1-2 0,-3 1 6 15,0 0-2-15,5-1 0 0,-5 1 1 0,6 0 3 0,-6-1-3 0,2 1 3 0,-2 0 0 16,0 0-3-16,6 1 2 0,-3 0-1 0,-3-1-1 0,5 0 0 0,1 0 0 16,-6 3 0-16,2-3-1 0,-2 1 2 0,6 1-2 0,-3-1-1 0,-3 1 1 15,5 1 2-15,1-3-3 0,-6 2 2 0,2 1 2 0,-2-3-1 0,6 3 0 0,-1 0 2 16,-5-3-2-16,3 3 1 0,-3-3-1 0,6 3-2 0,-6-3 1 0,2 0 0 15,-2 3-2-15,0-3 3 0,6 0 0 0,-1 1-1 0,-5-2 1 0,0 2-1 16,3 0 1-16,-3-1-2 0,0-2 1 0,0 3-2 0,0-5-1 0,6 4 2 16,-4-2-2-16,-2-2 0 0,0 4-2 0,0-4-2 0,0 3-1 0,0-3-1 15,0 4-2-15,0-4-1 0,0 0 0 0,0 0-2 0,6 3 1 0,-6-3-1 16,0 0-1-16,0 0 1 0,0 0-1 0,0 0 2 0,0 0-2 0,0 0 1 16,0 0-1-16,0 0 2 0,0 0 0 0,0 0-1 0,0 0 3 0,0 0-1 0,0 0 0 15,0 0 0-15,0 0 1 0,0 0 0 0,0 0-1 0,0 0-2 0,0 0 2 16,0 0-2-16,0 0-1 0,0 0 0 0,0 0-1 0,0 0-2 0,0 0 1 15,0 0-1-15,0 0-1 0,0 0-1 0,0 0 1 0,0 0 0 0,0 0-2 0,0 0 2 16,0 0 1-16,0 0 1 0,0 0 3 0,0 0 0 0,0 0 0 0,0 0 2 16,0 0 1-16,0 0 1 0,0 0 2 0,0 0 0 0,0 0 0 0,0 0 1 15,0 0 1-15,0 0-1 0,0 0 2 0,0 0 0 0,0 0 0 0,0 0-2 16,0 0 1-16,0 0-1 0,0 0 1 0,0 0 0 0,0 0-2 0,0 0 2 16,0 0-2-16,0 0 2 0,0 0-3 0,0 0 1 0,0 0-1 0,0 0-1 0,0 0 0 15,0 0-2-15,0 0 0 0,0 0-1 0,0 0-3 0,0 0-3 0,0 0-5 16,0 0-4-16,0 0-9 0,0 0-3 0,0 0-5 0,0 0-5 0,0 0-5 15,0 0-3-15,0 0-7 0,0 0-4 0,0 0-6 0,0 0-4 0,0 0-2 16,6 1-2-16,-6-1 0 0,0 0 0 0,0 0-2 0,0 0 1 0,0 0-2 0,0 0-4 16,0 0-10-16,0 0-24 0,0 0-32 0,0 0-45 0,0 0-47 0,0 0-39 15,0 0-37-15,0 0-8 0,0 0 5 0,-6 7 10 0,6-7 15 0,-6 3 19 16,4-2 18-16,2-1 26 0,-6 5 26 0,3-3 39 0,3-2 44 0,-11 0 49 0</inkml:trace>
        </inkml:traceGroup>
        <inkml:traceGroup>
          <inkml:annotationXML>
            <emma:emma xmlns:emma="http://www.w3.org/2003/04/emma" version="1.0">
              <emma:interpretation id="{ED5DF5F0-B308-41EE-BDA1-4252569C8212}" emma:medium="tactile" emma:mode="ink">
                <msink:context xmlns:msink="http://schemas.microsoft.com/ink/2010/main" type="inkWord" rotatedBoundingBox="13317,4933 13532,4933 13532,4988 13317,4988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5</emma:literal>
                </emma:interpretation>
                <emma:interpretation id="interp5" emma:lang="" emma:confidence="0">
                  <emma:literal>n</emma:literal>
                </emma:interpretation>
              </emma:one-of>
            </emma:emma>
          </inkml:annotationXML>
          <inkml:trace contextRef="#ctx0" brushRef="#br0" timeOffset="520.71">66 169 13 0,'0'0'81'0,"0"0"36"15,0-2 33-15,0 2 29 0,-3-2 27 0,3 2 19 0,0 0 18 0,-6 2 16 16,6-2 18-16,0 0 13 0,0 0 16 0,0 0-38 0,0 0-69 0,0 0-43 15,0 0-28-15,0 0-25 0,0 0-24 0,0 0-18 0,0 0-16 0,0 0-7 0,0 0-4 16,0 0-4-16,0 0-4 0,0 0 1 0,0 0-3 0,0 0-1 0,0 0 2 16,0 0 3-16,0 0 0 0,0 0 2 0,6 0 3 0,-6 0 3 0,3 0 2 15,-3 0 1-15,11 0 4 0,-9 0 1 0,-2 0 0 0,9 0-2 0,-4 0 2 16,1 0-1-16,-3 0-1 0,2 0 0 0,-2 0 0 0,8 0-1 0,-8 0-2 16,-3 0 0-16,11 0-1 0,-3 0-4 0,-5 0-1 0,2 0-3 0,1 0-3 0,2 0-2 15,-5 2-3-15,8-2-5 0,-9 0-2 0,9 0-2 0,-8 3-5 0,3-3 0 16,-3 0-3-16,8 1 0 0,-9-1-2 0,4 0 0 0,-3 3-2 0,2-3-1 15,1 0-3-15,-6 0 1 0,2 0-1 0,4 2-2 0,-6-2-3 0,3 0-2 16,-3 0-8-16,11 0-5 0,-11 0-9 0,0 2-5 0,0-2-7 0,0 0-8 0,2 0-4 16,-2 0-5-16,0 0-5 0,0 0-4 0,0 3-3 0,0-3-2 0,0 0-1 15,0 0 0-15,6 1 1 0,-6-1-7 0,0 0-6 0,5 3-20 0,-5-3-23 16,0 0-31-16,0 0-32 0,0 0-43 0,0 0-46 0,0 7-16 0,0-7 1 0,0 0 7 16,0 5 11-16,0-5 18 0,0 6 16 0,0-6 23 0,-5 5 28 0,5 0 33 15,0-5 40-15,-6 5 37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-2738 1330 135 0,'-2'1'273'0,"0"-1"26"16,-1 0 5-16,2 0-10 0,-1 0-31 0,1 0-68 15,-2 0-55-15,3 0-39 0,-2 0-22 16,2 0-11-16,-2 0-5 0,2 0-2 16,-2 0 1-16,2 0-4 15,0 0-1-15,0 3-4 0,2-3-3 16,-2 0-2-16,2 0-3 0,-2 0-7 0,0 3-4 15,2-3-4-15,-2 2-2 0,3-2-6 16,-2 3 0-16,1-3-2 16,2 4-1-16,0-4-7 0,2 4-2 15,-2-1-3-15,4-3-2 0,0 2 0 16,2-2 0-16,0 0-2 0,2 0 0 0,-2-2-1 16,4 2-2-16,-2 0 3 0,2 0 0 15,2 0-1-15,-3 0 0 16,2 0 0-16,-1-3-1 0,0 3 2 0,-2-4-1 15,2 4-2-15,-5-2 2 0,1 0-2 16,0 2 0-16,-3-3 1 0,-1 1 0 16,0-1 1-16,-2 3-1 0,-1-3 1 15,0 3 0-15,-1 0 1 16,0 0 0-16,-2 0 0 0,-2 3-2 0,0 0-2 16,-1 2-12-16,0-3-18 0,-1 0-28 15,0 2-45-15,-2-1-122 0,0-1-111 16,-2-2-85-16,2 0-43 0,-4-2-6 15,2-1 31-15,0-1 111 0</inkml:trace>
  <inkml:trace contextRef="#ctx0" brushRef="#br0" timeOffset="1">-2620 1350 105 0,'-4'3'308'0,"-2"1"33"15,2-1 0-15,0 2-13 0,0-1-64 16,2 0-68-16,-1 0-42 0,2 1-28 0,1 0-18 15,-2-1-13-15,2 2-12 16,0 1-11-16,0-1-3 0,0 2-7 16,0 0-5-16,0 2-3 0,0-3 1 15,2 7-4-15,-2-5 1 16,0 5-3-16,1 1 0 0,-1 0 4 16,3 1-4-16,-3 2-1 0,0 3-3 15,2-1-2-15,0 1-4 0,-2 2-7 16,2-1-5-16,-2 1-2 0,1 3-1 15,-1 0 1-15,0-3-3 0,3 2-2 16,-3 1-2-16,0-3 0 0,2 3-7 16,-2-3-2-16,2 2-2 0,-2-2-1 15,0 3-3-15,3 0-2 0,-3-1 1 16,3 1 1-16,-3-1-5 0,0-2-1 16,2 4-2-16,-2 0-6 0,0-2-3 15,0 1-3-15,0 2-4 0,0-2-4 16,0 1 6-16,2-1 6 0,-2 3 7 15,0-4 7-15,2 1 8 0,-2 0 7 16,0-4 3-16,0 4-4 0,2-3 3 16,0 1-2-16,-2-1-2 0,0-1-1 15,0 1-4-15,0 4-2 0,0-4-2 16,0-3-4-16,0 3-1 0,0-1 1 0,0-1 0 16,0 2 0-16,0-2-1 0,2 2 0 15,-1-2 0-15,-1 1 0 0,0 1 0 16,3 0 0-16,-3-1 0 0,2 1-1 15,0-4-1-15,0 0 2 16,-1 3 0-16,-1-1 0 0,3-3 0 0,-3 2 0 16,0-1 0-16,0-2 0 0,0 3 1 15,0-2 0-15,0-1-1 0,-3 0 0 16,3 1 0-16,0-3 1 0,-1-2-1 16,1 0 0-16,-2-1 0 15,2 1 0-15,0 0 0 0,0-1 0 0,0-1 0 16,0-3-1-16,0 2 0 0,0-2 0 15,0-3 1-15,0 1-2 16,0-2 0-16,0-1 1 0,0-3 1 0,2 3 0 0,-2-3 0 0,1-3 0 16,-1 3 1-16,0-3 1 15,0 1-1-15,3 0 0 0,-3 2-1 16,0-3 1-16,0 0-1 0,2 3 0 0,-2 0-1 16,2-3 0-16,-2 3-1 0,0 0 2 15,2 0 0-15,-2 0-1 0,3 0 1 16,-2 0 5-16,2 0 4 0,0 3 2 15,3 0 1-15,-2 0 1 16,3-1 0-16,2 0-4 0,3 1-4 0,0-3-1 16,2 3 1-16,0-1-3 0,2-2 2 15,0 0-1-15,0 0-1 0,-1-2 2 16,4 2-3-16,-3 0 3 0,0 0-1 16,-2 0-1-16,-1 0 0 0,-3 0 0 15,0-3-1-15,-1 3-1 0,-3 0 0 16,0-3 2-16,-2 3 1 0,0 0 1 15,-2-2 0-15,0 2 2 0,-2 0 0 16,0 2-2-16,0-2-2 0,0 0-2 16,0 0-4-16,0 3-22 15,-2-3-39-15,0 0-92 0,-4 3-215 0,2-3-148 16,-2 2-75-16,0 2-23 0,-1-1 18 16,2 2 82-16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1.1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8E1EEAE-9907-46EC-B8CE-84199C603C1A}" emma:medium="tactile" emma:mode="ink">
          <msink:context xmlns:msink="http://schemas.microsoft.com/ink/2010/main" type="writingRegion" rotatedBoundingBox="429,5475 3904,5386 3936,6616 461,6705"/>
        </emma:interpretation>
      </emma:emma>
    </inkml:annotationXML>
    <inkml:traceGroup>
      <inkml:annotationXML>
        <emma:emma xmlns:emma="http://www.w3.org/2003/04/emma" version="1.0">
          <emma:interpretation id="{49B7A09C-DE37-4733-9A1F-4A6C3613501D}" emma:medium="tactile" emma:mode="ink">
            <msink:context xmlns:msink="http://schemas.microsoft.com/ink/2010/main" type="paragraph" rotatedBoundingBox="429,5475 3904,5386 3936,6616 461,67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819C8E-0C5D-4130-B56D-08CA11C2CDE8}" emma:medium="tactile" emma:mode="ink">
              <msink:context xmlns:msink="http://schemas.microsoft.com/ink/2010/main" type="line" rotatedBoundingBox="429,5475 3904,5386 3936,6616 461,6705"/>
            </emma:interpretation>
          </emma:emma>
        </inkml:annotationXML>
        <inkml:traceGroup>
          <inkml:annotationXML>
            <emma:emma xmlns:emma="http://www.w3.org/2003/04/emma" version="1.0">
              <emma:interpretation id="{09854F23-ED0F-4F12-A73D-FFA574386F8F}" emma:medium="tactile" emma:mode="ink">
                <msink:context xmlns:msink="http://schemas.microsoft.com/ink/2010/main" type="inkWord" rotatedBoundingBox="446,6113 721,6106 732,6539 457,6546"/>
              </emma:interpretation>
              <emma:one-of disjunction-type="recognition" id="oneOf0">
                <emma:interpretation id="interp0" emma:lang="" emma:confidence="0">
                  <emma:literal>2</emma:literal>
                </emma:interpretation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a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93 57 191 0,'1'0'272'15,"-1"0"-1"-15,2 0-22 0,-2 0-35 16,0 0-40-16,2 0-44 0,-2 0-29 15,0 0-14-15,0 0-2 0,0 0-4 16,2 0-2-16,-2-1-5 0,0 1-3 0,0 0-12 0,0-3-9 16,2 3-8-16,-1 0-3 15,-1-2-5-15,0 2-4 0,2-2-2 16,-1-1 1-16,-1 3-4 0,2-3-4 16,1 3-4-16,-1-4-3 0,1 2-2 0,0 0-1 15,2 0-2-15,0 0-1 0,1-1 3 16,1 2-2-1,-1-1-2-15,0-2-1 0,0 1-5 16,2 0 2-16,0 1 0 0,0 0-3 16,-1-1 1-16,-1 2 2 0,1-2-2 15,-1 2 10-15,0 1 8 0,-2-3 2 16,3 3 4-16,-1 3 1 0,-2-2 10 16,0 3-3-16,1 1 1 0,-1 0 0 15,-1 2 8-15,-2 1 5 0,3 0-3 0,-3 0 1 16,1 0-3-16,-1 2-2 0,1-1-6 15,-2-1-6-15,2 0-7 0,-2-2-5 16,0 1 2-16,2 0 5 0,-2-1 11 16,0-1 13-16,-2 2 10 0,2-1 5 15,-2 1-2-15,-1-2 2 0,-2 1-5 16,2 1-3-16,-4 1-5 0,1 0 2 0,1 0-1 16,-3-1-2-16,0 0 1 0,1 1-2 15,-1 2-1-15,-2-2-3 0,2 1-2 16,-2-2-6-16,1 4-6 0,-1-3-9 15,0 2-8-15,0-1-5 0,-1-2 0 16,1 1-5-16,-1 3 0 0,0-4 0 16,2 2 0-16,-1-1 0 15,2-2 2-15,-2 1-3 0,2-2 1 16,1 1-1-16,1-2-1 0,-1 2 0 16,1-2-3-16,1 0 2 0,0 0 0 15,2-1-3-15,0 1 1 16,1-2-2-16,-1-1-1 0,3 2-1 0,-2-2 0 15,2-1 0-15,2 2 2 0,1 3 1 16,0-1 3-16,-1-2-2 0,3 2 2 0,1-2-1 16,-1 2 1-16,3-1 1 0,-1-2-2 15,-2 3 2-15,5 0 0 0,-2-4 0 16,2 3 0-16,-1-3 0 0,1 3 0 16,0-3-1-16,3 2 1 0,-2-2 0 15,2 2 0-15,0-2 0 0,-1 0 1 16,1 0-1-1,-2-2 0-15,2 2 2 0,-3-2-2 16,0-1 1-16,0 3-1 0,-2-1 0 16,-2-1 0-16,1 2 1 0,-2 0 1 15,-2 0 2-15,0-2 1 0,-1 2 2 16,-2 0 0-16,2 0 2 0,-1 0 2 16,-1 0-1-16,2 0-3 0,-2 0 0 15,0 0-1-15,0 0-18 16,0 2-41-16,0-2-76 0,-2 0-206 15,2 0-205-15,0 0-109 0,0 0-45 0,0 0 12 16,0 0 58-16,5 2 197 0</inkml:trace>
        </inkml:traceGroup>
        <inkml:traceGroup>
          <inkml:annotationXML>
            <emma:emma xmlns:emma="http://www.w3.org/2003/04/emma" version="1.0">
              <emma:interpretation id="{1306FBCA-8516-4C70-B63B-B1703BD30336}" emma:medium="tactile" emma:mode="ink">
                <msink:context xmlns:msink="http://schemas.microsoft.com/ink/2010/main" type="inkWord" rotatedBoundingBox="1239,5454 2796,5414 2825,6555 1268,6595"/>
              </emma:interpretation>
              <emma:one-of disjunction-type="recognition" id="oneOf1">
                <emma:interpretation id="interp5" emma:lang="" emma:confidence="0">
                  <emma:literal>atomi</emma:literal>
                </emma:interpretation>
                <emma:interpretation id="interp6" emma:lang="" emma:confidence="0">
                  <emma:literal>cetani</emma:literal>
                </emma:interpretation>
                <emma:interpretation id="interp7" emma:lang="" emma:confidence="0">
                  <emma:literal>atoni</emma:literal>
                </emma:interpretation>
                <emma:interpretation id="interp8" emma:lang="" emma:confidence="0">
                  <emma:literal>atani</emma:literal>
                </emma:interpretation>
                <emma:interpretation id="interp9" emma:lang="" emma:confidence="0">
                  <emma:literal>afani</emma:literal>
                </emma:interpretation>
              </emma:one-of>
            </emma:emma>
          </inkml:annotationXML>
          <inkml:trace contextRef="#ctx0" brushRef="#br0" timeOffset="1081.5">874 246 302 0,'-2'0'386'0,"2"0"32"16,-1 0-17-16,1 0-40 0,-2 0-93 15,2 0-69-15,-2 0-41 0,2 0-26 16,-3 0-19-16,2 0-15 0,-1 2-15 15,-1-1-9-15,-2 2-7 0,3-1-4 16,-3 0-7-16,1 0-2 0,-1 2-9 16,-2 2-10-16,4 0-12 0,-1 0-7 15,-1 2-10-15,2 1-4 0,0 1-4 0,1 2-1 16,1-2 0-16,1 4-2 0,1 0 3 16,-1 0 0-16,4 0 2 0,0-1-1 15,1-2 0-15,-1 0 1 0,4-1 2 16,0-3-2-16,0-1 2 0,2-2-2 15,0-3 4-15,0-2-1 0,1-6-1 16,0 1 4-16,2-4-2 0,-1-2-1 0,-2-4 2 16,1 0-1-16,-3-1 0 0,2-3-2 15,-4 4 1-15,-1-4 1 0,-3 3 1 0,-2-1 1 16,-2 4 2-16,-1 0-2 0,-3 1 2 16,-2 2 2-16,-1 0 3 15,0 2 2-15,-3 6 1 0,2-2-3 16,-1 2-1-16,-2 3-4 15,3 3-7-15,0 0-2 0,0 2-4 16,2 4-6-16,2 2-9 16,1-1-9-16,3 1-17 0,-1 4-13 15,3-1-7-15,2 0-2 0,1 0 7 16,0 3 11-16,2-3 9 16,2 2 16-16,-1-1 9 0,2 0 5 0,-1-1 3 15,1-1 3-15,0 0 0 0,2-2 4 16,-2 0-2-16,2 0 0 0,-2-2 2 15,4-1-1-15,-1-2 4 0,2 0 11 16,0-4 9-16,-1 0 6 0,1-2 2 16,-1 0 2-16,0-2 3 0,-1-2-11 15,-1-3-5-15,2 1-6 0,-3-1-3 16,1 0-26-16,-2-3-41 0,-2-1-92 16,-2 4-151-16,1-1-146 0,-3 0-75 15,-1 4-19-15,-1 4 18 0,0 0 76 16</inkml:trace>
          <inkml:trace contextRef="#ctx0" brushRef="#br0" timeOffset="1774.32">985-65 108 0,'5'-1'382'0,"-2"-2"51"16,4-1 38-16,3 3-7 0,1-2-131 15,2 1-97-15,0 2-62 0,3 0-46 16,2 0-34-16,0 2-28 0,0 1-27 15,0 2-15-15,3-1-7 0,-3 2-4 16,2 3-14-16,-3-1-51 0,-2 2-154 0,-2 2-169 16,0 0-95-16,-3 3-50 0,0-4-14 15,-2 2 32-15</inkml:trace>
          <inkml:trace contextRef="#ctx0" brushRef="#br0" timeOffset="1520.47">1236-639 135 0,'0'-7'400'0,"0"1"47"0,0 1 23 16,0 1-38-16,0 2-144 15,0 0-115-15,0 2-59 0,0 2-26 16,0 7-10-16,0 1-2 15,0 6 11-15,0 4 7 0,0 7-10 16,0 2-6-16,0 5 6 0,0 6 2 16,0 5 0-16,0 5-1 0,0 5 2 15,-3 2-3-15,3 2-10 0,-2-1-11 16,1 5-11-16,-1-2-10 0,0-3-15 16,-1 1-8-16,0-3-8 0,3-2-3 15,-2-5-2-15,-1-2-3 0,3-7-2 0,-1-3 0 16,1-7-8-16,-1-4-32 0,1-5-39 15,-2-6-62-15,2-4-140 0,-3-7-204 16,0-6-101-16,0-7-28 0,-1-2 9 16,-2-7 47-16,1-7 129 0</inkml:trace>
          <inkml:trace contextRef="#ctx0" brushRef="#br0" timeOffset="2260.65">1420 249 405 0,'-3'7'492'15,"0"-3"32"-15,1 4 22 0,-1-2-85 16,1 0-188-16,-1 4-108 0,3-2-61 0,-2 1-30 16,2 1-21-16,0 0-19 15,0 1-18-15,2-2 0 0,-2 1 4 16,3 0 0-16,2 3 3 0,0-2 3 16,0 2 1-16,1-1-6 0,2-2-8 15,-1 1-2-15,3-5-4 0,1-1 1 16,-1-3-4-16,3-4 0 0,0-2-2 15,2-3-1-15,1-6 4 0,-1-2 4 16,-2-5-5-16,3-2-12 0,-3 0-19 16,-3-4-14-16,-3 1-14 0,-4-3-11 0,-1 0 5 0,-6 1 24 15,-1-2 29-15,-5 5 34 0,-3 2 29 16,-3 4 27-16,1 4 21 0,-3 5 3 16,-1 4-9-16,1 5-12 0,-2 5-22 15,1 8-19-15,1 2-22 0,0 6-11 16,3 4-16-16,3 1-42 0,3 2-74 15,4-2-213-15,2 1-171 0,4-2-93 16,3-5-38-16,3-2 12 16,4-4 61-16</inkml:trace>
          <inkml:trace contextRef="#ctx0" brushRef="#br0" timeOffset="3348.07">1776 158 95 0,'0'-1'368'0,"0"1"44"16,0 0 26-16,2 0-42 0,-2 0-108 15,1 1-87-15,-1 2-60 0,2 0-35 16,-1 2-14 0,1 3 2-16,-2 2-10 0,0 0-9 15,2 4-11-15,-2 0-7 0,0 2-7 16,0 1-11-16,-2 1-14 0,2 0-8 16,-2 0-6-16,2 3-4 0,-1-4-2 15,-1 0-3-15,1 1 0 0,-1-3 0 16,2 0-2-16,0-4 1 0,0 0 0 15,-2-4 0-15,2 1-1 0,0-3-1 0,0-1 0 16,0-3-2-16,2-1 2 0,-2-1-2 16,3-8 3-16,2 0 0 0,0-7 0 15,1 1-1-15,2-6 0 16,0 1-2-16,2-1 2 0,-3 0-2 16,1-3 1-16,2 3 1 0,-2 1-1 15,2 0 0-15,-2 1 2 16,0 3-1-16,-3 0 0 0,3 2 1 15,-3 4-3-15,0 2 2 0,-2 0-3 0,0 3 0 16,1 1 4-16,-3 4 3 0,3 2 1 16,-3 3 1-16,2 2 4 0,-1 4 0 15,-2 1-3-15,3 0-2 0,-3 4-2 16,2-2 0-16,-1 2-2 0,-1 1 1 16,2 1 0-16,-2-2 2 0,0 1-2 15,2-1 1-15,-2-1-1 0,1-6 0 16,1 1-2-16,-2-2 0 0,1-2-1 15,1 1 1-15,0-5 1 0,2-2 1 16,0-2 1-16,1-2 0 0,0-5 1 16,2 0-3-16,-1-4 0 0,2 1-1 0,0 0-2 0,-1-2-1 15,3 2-3-15,-4-1 3 0,2 3-2 16,-1 2 2-16,-1 2 0 0,-1 2 1 16,0 0 0-16,0 2 3 0,-2 2 0 15,1 0 1-15,-1 2 1 0,0-1 1 16,0 4-2-16,1-1 1 0,-1 2 1 15,-1 0-1-15,-1-2 0 0,2 2-2 16,-1 0 2 0,1 1-1-16,0-2-1 0,-1 2-3 0,1 0 3 15,-1 0 2-15,0 1 0 0,1 0-1 16,-2 0 2-16,1-1 1 16,0 3-6-16,-2-5-17 0,1 4-29 15,-2-1-53-15,1-1-121 0,-2 0-140 16,0 1-101-16,1 0-37 0,-1-4-4 0,1 4 35 15,-1-5 115-15</inkml:trace>
          <inkml:trace contextRef="#ctx0" brushRef="#br0" timeOffset="3827.62">2309 179 265 0,'1'10'463'0,"3"4"40"15,-3 3 31-15,1-2-28 0,-2 2-196 16,3 1-126 0,-3 0-65-16,2-1-40 0,-1-1-31 15,1-2-21-15,-2 0-14 0,2-2-4 16,-1 1-13-16,-1-5-30 0,0-1-63 16,-3 0-171-16,1-3-149 0,-1-2-81 15,3-2-31-15,-3-2 6 0,0-2 49 16</inkml:trace>
          <inkml:trace contextRef="#ctx0" brushRef="#br0" timeOffset="3998.36">2353-65 224 0,'0'-4'497'0,"3"0"39"16,-3 0-12-16,0 4-58 15,-1-2-419-15,1 2-304 0,0 0-158 16,-2 5-75-16,2 0-12 0,0-1 48 0</inkml:trace>
        </inkml:traceGroup>
        <inkml:traceGroup>
          <inkml:annotationXML>
            <emma:emma xmlns:emma="http://www.w3.org/2003/04/emma" version="1.0">
              <emma:interpretation id="{F7F160F7-B5D0-4731-894E-A662BC21D56A}" emma:medium="tactile" emma:mode="ink">
                <msink:context xmlns:msink="http://schemas.microsoft.com/ink/2010/main" type="inkWord" rotatedBoundingBox="3668,5895 3917,5888 3936,6616 3687,6623"/>
              </emma:interpretation>
              <emma:one-of disjunction-type="recognition" id="oneOf2">
                <emma:interpretation id="interp10" emma:lang="" emma:confidence="0">
                  <emma:literal>H</emma:literal>
                </emma:interpretation>
                <emma:interpretation id="interp11" emma:lang="" emma:confidence="0">
                  <emma:literal>A</emma:literal>
                </emma:interpretation>
                <emma:interpretation id="interp12" emma:lang="" emma:confidence="0">
                  <emma:literal>N</emma:literal>
                </emma:interpretation>
                <emma:interpretation id="interp13" emma:lang="" emma:confidence="0">
                  <emma:literal>k</emma:literal>
                </emma:interpretation>
                <emma:interpretation id="interp14" emma:lang="" emma:confidence="0">
                  <emma:literal>HO</emma:literal>
                </emma:interpretation>
              </emma:one-of>
            </emma:emma>
          </inkml:annotationXML>
          <inkml:trace contextRef="#ctx0" brushRef="#br0" timeOffset="4815.9">3261-181 291 0,'-2'0'367'16,"2"0"18"-16,0-1-14 0,0 1-42 15,0 1-86-15,0 2-67 0,0-1-43 16,0 3-20-16,2 0-3 0,-2 1 1 16,0 0 3-16,0 2 4 0,-2 2 4 15,2 1 3 1,0 3-7-16,-1 0-5 0,1 4-15 16,-2 2-14-16,2 3-14 0,-1 3-12 15,-1 2-12-15,2 3-1 0,-2 1 3 16,1 3-3-16,-1 2-6 0,-1-1 0 15,1 2-5-15,-1 1-13 0,1 0-10 16,-1-2-7-16,2-4-4 0,-1-2-1 16,2-5-2-16,-2-3 1 0,2-3-19 0,2-4-27 15,-2-4-42-15,2-4-56 0,-2-4-112 0,1-4-172 16,-1 0-124-16,0-8-47 16,3-2 2-16,-1-2 35 0,1-5 98 15</inkml:trace>
          <inkml:trace contextRef="#ctx0" brushRef="#br0" timeOffset="5469.56">3291 169 244 0,'1'-2'439'0,"2"-1"43"0,2 3 38 16,-1-2-28-16,2 2-164 0,0 2-107 15,2-2-56-15,2 0-40 0,0 3-28 16,3-1-32-16,-1-2-23 0,2 3-17 16,-2 0-6-16,1-1-6 0,1 0-45 15,-4 1-126-15,-2 2-217 0,-2 1-117 16,-2 1-61-16,-4 4-33 0,-1 3 23 0,-3 0 115 15</inkml:trace>
          <inkml:trace contextRef="#ctx0" brushRef="#br0" timeOffset="5169.29">3447-209 272 0,'3'-3'407'0,"1"-2"42"16,-1 3 9-16,-3 2-47 0,3 5-118 15,-3 0-83-15,2 5-50 0,-2 1-30 16,0 3-23-16,0 0-19 0,0 4-8 16,0 2-8-16,0 5-6 0,0-1-10 15,-2 5-10-15,2-1-8 0,0 3-9 16,0 0-3-16,-3 4 0 0,3 0-1 15,-2 0-3-15,1-1-2 0,-1 1-2 16,2-3-6-16,-2-2-6 0,2-1-8 16,-3-2-26-16,3-4-41 0,-1-2-64 15,0-3-160-15,-1-3-172 0,-1-6-88 16,2-1-24-16,-3-3 17 0,1-5 48 0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5 83 0,'0'0'328'0,"0"0"36"0,0-2 13 16,0 2-4-16,0 0-37 0,0-3-100 15,0 3-72-15,0 0-46 0,0 0-28 16,0 0-19-16,0 0-15 0,2 0-7 16,-2 0-6-16,1 0-4 0,-1 0 1 15,3 0-2-15,-1 3 2 0,0-3 3 16,3 0 0-16,-2 2 1 16,1 0-5-16,3 1-5 0,0-1-4 0,-1 1-8 15,2 1-6-15,0 0-4 0,2 1-5 16,-1-3 1-16,0 4-4 0,-1-4 0 15,-1 1 0-15,4-2-1 0,-3 3-2 16,-1-4 1-16,2 2-1 0,-3 1 0 16,0-3-1-16,-1 4 1 0,0-3 3 15,-1 2 0-15,-3-3 2 0,2 5 1 16,-1-2 7-16,0 1 4 0,-2 3 0 16,0 0 2-16,2 0 0 0,1 2-4 15,-2-2-6-15,-1 2 0 0,3 3-3 16,-3-3-3-16,3 5-1 0,1 0 5 15,-1 2 4-15,0 2 3 0,1 2 5 16,-2 1 8-16,-1-1 4 0,4 3 5 16,-3 0-4-16,2 0 1 0,-2 3-7 15,1-3-3-15,2 1-6 0,-1 3-5 16,0-2-5-16,0 5-1 0,1-6-1 16,-4 4-2-16,2 3-2 0,0-2 2 15,-1 1-1-15,0 1-1 0,1 2 11 16,-3-2 7-16,3 3 4 0,-1-3 8 15,0 6 2-15,0-6 3 0,-1 3-7 16,2-3-5-16,-1-1-5 0,0 1-5 16,2-1-3-16,-2 1-3 0,0-3-1 15,2 3-2-15,0 1 1 0,-1-6-3 16,0 5 0-16,1-2 0 0,1-2-1 16,-2 2 8-16,1 0 7 0,0-2 7 15,-2 2 1-15,-1-1 5 0,2-1-1 16,1 2-8-16,-4-1-8 0,2-2-5 15,-1 2-3-15,-1-3-3 0,0-2-3 16,0 0 0-16,0 1 2 0,0-4-1 16,0-2 2-16,0-2-3 0,0 1 0 15,0-5 1-15,3 4-1 0,-3-5-1 16,0-1 1-16,0-2-2 0,2-1 2 16,-2 0 0-16,2-1 0 0,-2 0 0 15,0-2 2-15,2-1 0 0,-2 0-2 16,0 1 0-16,0-4 1 0,0 3-1 15,0-3 3-15,0 2-1 0,0-2 0 16,-2 0 3-16,2-2-4 0,-2 2 3 16,0-3-2-16,2 3 5 0,-3-3 4 15,0 2 6-15,-1-2 4 0,1 3 7 16,0-3 6-16,-4 1 3 0,3 2 5 16,-5 0 7-16,1 0 8 0,-2 0 7 15,-1 0 7-15,1 0 2 0,-3 0-4 16,0 2-9-16,-2 1-10 0,-1 0-13 15,0 1-13-15,1 1-11 0,0 0-2 16,3-3-4-16,0 4-3 0,2-3 0 16,0-1-10-16,4 1-38 0,2-1-83 15,-2 1-151-15,-1-3-294 0,3 0-154 16,-3 3-77-16,-1-2-7 0,0 5 61 16,-4-3 138-16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-1524 2767 299 0,'-3'0'345'0,"3"6"4"0,-1-6-19 16,-1 3-49-16,0-1-100 0,2-2-63 16,-2 0-41-16,2 2-26 0,0-2-13 15,0 0-8-15,-2 2-2 0,2-2 8 16,0 0 7-16,0 0 5 0,0 0 5 16,0 3-1-16,0-3-3 0,0 0-8 15,-2 0-3-15,0 3-4 0,2-3 0 16,0 0-4-16,0 0 2 0,-3 0-3 15,3 0-2-15,0 0-6 0,0 0-1 16,0 0-8-16,0 0-5 0,0 0-3 16,0 0-4-16,3-3 1 0,-3 0-1 15,0 1 0-15,0 0 0 0,2 0 0 16,0-1 0-16,-2-3 0 0,2-1 0 16,2 2 0-16,-1-3 1 0,0 1 1 15,1-4-1-15,2 1 0 0,0-3 0 16,0-1-1-16,0 0 0 0,-1-4 0 15,4 3 0-15,-5-3 0 0,2 0 1 16,-2 0 0-16,-1 2-1 0,2 1 1 16,-1 2-1-16,-3-1 1 0,2 2 0 15,-3 3 0-15,4 2 2 0,-4 0 5 16,0 3 2-16,0 1 2 0,0 1 2 16,0-1 0-16,0 1 2 0,0 2-4 15,2 0-1-15,-2 0-2 0,1 2-3 16,-1-2-2-16,0 3 2 15,0-1 0-15,3 1 1 0,-3 1 0 0,2 0 3 16,-1-1 5-16,2-1 2 0,-1 3 0 16,2 0-1-16,-3-1 3 0,4 2 2 15,-1 0 0-15,0 0 2 0,0-2 7 16,-2 5 7-16,2-1 4 0,2 0 2 16,-2 3 2-16,-1-2 1 0,2 2-3 15,-1 2-2-15,0-1-2 0,0 4-5 16,-2 1-4-16,2 1-5 0,-1-1-6 15,2 2-6-15,-1-3-4 0,-3-1-2 16,4 1-2-16,-3-3-3 16,3-2 0-16,-4 0-1 0,1-4-1 0,-1 1-1 15,-1-2 0-15,3-4 1 0,-3 0-3 16,4 1-19-16,-4-6-32 0,0 1-40 16,-2 0-71-16,0-6-161 15,-2 2-158-15,1-1-65 0,-2 2-13 0,1-3 18 16,-2 1 55-16</inkml:trace>
  <inkml:trace contextRef="#ctx0" brushRef="#br0" timeOffset="1">-1522 2685 185 0,'-2'-2'428'15,"2"-1"45"-15,-3-2 31 0,3 2-25 16,3 0-158-16,1 1-104 0,-2 0-61 16,4-1-34-16,1 1-20 0,-3-4-20 15,5 5-16-15,-1-2-17 0,0 3-18 16,0-3-11-16,0 3-8 0,0 3-19 15,-4-3-56-15,-1 3-189 0,0 4-170 16,-1 0-94-16,-1 1-47 0,-1 0-7 16,0 1 35-16</inkml:trace>
  <inkml:trace contextRef="#ctx0" brushRef="#br0" timeOffset="2">-2043 2285 220 0,'0'-2'432'0,"3"2"49"16,-3 0 31-16,2 2-41 0,-2-2-159 15,2 0-108-15,-2 0-69 0,0 0-42 16,2 0-25-16,-2 3-11 0,1 0-4 16,-1 0 1-16,0 2 8 0,3 3 4 15,-3-1 1-15,2 4-4 0,-2-1-9 16,2 5-7-16,-2 1-13 0,0-1-10 16,2 1-6-16,-2-2-7 0,0 2-4 15,0-1 0-15,0-2-3 0,0 0-4 16,0-3-28-16,0-2-44 0,0 0-109 15,-2 0-205-15,-2-1-134 0,1-4-65 16,0 2-13-16,3-5 30 0,-4-3 94 16</inkml:trace>
  <inkml:trace contextRef="#ctx0" brushRef="#br0" timeOffset="3">-2250 2158 279 0,'-2'0'396'0,"2"0"36"16,0 1-5-16,0-1-58 0,0 4-128 15,2-2-82-15,0 1-47 0,-2 1-27 16,0-4-12-16,2 4-8 0,-1 1-2 16,-1-2 1-16,3 1-1 0,-3 3 9 15,2-3 1-15,-2 4 1 0,2 2-2 16,-2-2-6-16,0 5-4 0,2 0-5 15,-2 2-7-15,2 2-2 0,0 1-3 0,-2 3 2 16,2 2 0-16,-2 0 0 16,1 3-3-16,-1 2-4 0,0 0-5 15,-1 4-5-15,1-5-7 0,-2 3-4 16,2-1-3-16,0-2 3 0,-2 0-1 16,2-2-2-16,0-3-1 0,0 0-1 0,0-4-4 15,0-3-3-15,0-2-4 0,0-3-2 16,0-2-1-16,0-3 0 15,0 0-3-15,2-5-20 0,-2-2-36 16,2-3-57-16,-2-3-131 0,-2-2-220 16,2-1-118-16,-2-3-42 0,0 8 3 0,2-5 37 15,0 1 122-15</inkml:trace>
  <inkml:trace contextRef="#ctx0" brushRef="#br0" timeOffset="4">-2464 1959 63 0,'0'0'133'0,"0"0"9"16,0 0 17-16,0 0 23 0,0 0 14 15,-3 0-2-15,3 0-10 0,0-3-20 16,0 3-33-16,-1 0-39 0,1 0-34 16,0 0-24-16,0 0-13 0,0 0-11 15,0 0-5-15,0 0-4 0,0 0 1 16,1 0-1-16,-1 0 1 0,0 0 2 16,0 0 7-16,0 0 9 0,3 0 12 15,-3 0 10-15,0 0 6 0,2 0 5 16,-2-3 0-16,0 3 0 0,0 0-11 15,0 0-5-15,0 0-8 0,0 0-7 16,0 0-4-16,0 0-7 0,2 0-4 16,-2 0 0-16,0 0 2 0,0 3 5 15,0-3 5-15,0 0 5 0,0 0 5 16,2 3 2-16,-2-3 1 0,0 0-4 16,0 2-6-16,0-2-2 0,0 3-4 15,0-3-5-15,0 2-4 0,0 1 0 16,0 2-2-16,2-3-1 0,0 1 1 15,-2 2 0-15,0-2-1 0,0 2-1 16,2 0 3-16,-1 0 2 0,-1 1 3 16,3-1 5-16,-3-1 4 0,2 4 7 15,0-1 6-15,-2 0 2 0,0 2 1 16,2-4-1-16,-2 3-1 0,1 0 0 16,-1-1-7-16,0 1-3 0,0 0-5 15,3 0-4-15,-3-1-5 0,2 0-3 16,0 2 1-16,0-2-3 0,1 0-3 15,-2 1 1-15,1 0 0 0,-1-3 1 16,2 2-2-16,1 0 1 0,-2 2-1 16,-1-4-1-16,2 4 0 0,1-5 2 15,-2 4 1-15,-1 0 2 0,4-1 5 16,-3 1 1-16,0 0 1 0,2 1 0 16,-1-3 1-16,0 2-2 0,1-3-2 15,-2 2-3-15,2 1-1 0,0-1 0 16,1 1-4-16,-4 0 0 0,2 0 0 15,2-1-1-15,0 1 0 0,-2-2 0 16,3 1 0-16,-2-2 3 0,0 3-2 16,0-3-2-16,0 3 2 0,0-3 2 15,0 0-2-15,2 0 0 0,-2 0 1 16,2 3-1-16,0-5 2 0,1 1-2 16,-2 2-2-16,0-4 1 0,4 0-1 15,-3-2 2-15,0 3-1 0,2-3 1 16,-2 0 0-16,0-3 1 0,0 3 0 15,-1 0 1-15,2-2 3 0,-1 0 6 16,-2-1 4-16,2 0 3 0,-3-1 3 16,4 1 3-16,-4-5-4 0,4 3-2 0,-4 0-5 15,4-3-3-15,-3 0-1 16,1 1-1-16,0-1-1 0,0-2 0 16,0 2 0-16,0-2-2 0,2 0 0 15,-1-1 0-15,-3-2-1 0,4 0-3 16,-4 0 0-16,4 3-1 0,-2-4 0 0,-2 1-1 15,1 0 0-15,0 1 0 16,-2-2 1-16,2 1 0 0,-4 0 0 16,4 1-1-16,-4-1 0 0,2 1 0 15,-2-1-1-15,0 2 0 0,0 1 0 16,0 1 1-16,0 0 0 0,-2-1 1 16,2 2-1-16,0-2-1 0,0 2 1 15,-2 3-1-15,0 0 1 0,2 0-1 16,0 0 0-16,0 0 0 0,-3 2 0 15,3 2 0-15,0-5 0 0,0 3 0 16,0 1-1-16,0-1 0 0,0 0-2 0,0 1 1 16,3-1-1-16,-3 3-14 15,0-3-16-15,0 3-25 0,0 0-38 16,0 3-87-16,-4-3-168 0,0 3-124 16,-1 2-55-16,2 0-12 0,-1 0 15 15,-2 3 78-15</inkml:trace>
  <inkml:trace contextRef="#ctx0" brushRef="#br0" timeOffset="5">-1768 2291 190 0,'0'0'377'0,"0"0"44"0,0-3 5 15,0 3-27-15,-2 0-118 0,0 0-86 16,-1-3-53-16,0 3-30 0,-1 0-22 15,1-2-14-15,0 2-11 16,-3 0-12-16,2-2-7 0,-2 2-8 16,-1 0-5-16,4 0-2 0,-4 2-4 0,3-2 2 15,-5 2-2-15,3 4 2 0,2-3 3 16,-2-1 2-16,0 3 1 0,-1 1 1 16,4-1-3-16,-1 0-3 0,1 0-6 15,3 0-7-15,0 1-6 0,0-2-5 16,0 4-2-16,5 0-2 0,-1-1-1 15,0-1-1-15,2 2 2 0,1-1-1 16,2-2 1-16,-1 3-1 0,1-4 1 16,1 5 0-16,0-5 0 15,-1 4 0-15,1 0-1 0,0-3 2 16,-3 5-1-16,2-6 0 0,-2 5 1 0,-2-4 0 16,0 3-1-16,-2 0 1 0,-3 2 0 15,0-2-2-15,-3 3 1 0,2-2 2 16,-5-2-3-16,2 5 7 0,-2-3 7 15,-3-2 4-15,-1 0 1 0,3 0 0 16,-3-5 0-16,1 1-5 0,2-1-7 16,1-2-2-16,-2 0-15 0,5 0-44 15,-4 0-106-15,7 0-228 0,-5 0-130 16,2 2-66-16,3-2-27 0,0 0 26 16,0 7 92-16</inkml:trace>
  <inkml:trace contextRef="#ctx0" brushRef="#br0" timeOffset="6">-1086 1844 51 0,'0'-3'321'0,"2"0"44"15,-1 1 7-15,-1 2-25 0,0 0-57 16,0-3-88-16,0 3-57 0,0 0-34 16,0 0-16-16,0 0-9 0,0 0-7 15,0 0-3-15,0 3 0 0,-3-3-4 16,3 2-5-16,-2-2-3 0,0 3-5 15,0 0-4-15,0-1-9 0,0 1-6 16,-1-2-3-16,0 3-2 0,-1-2-6 16,1 1-6-16,0 2-3 0,-1 0 2 15,1 1 0-15,-1 1 5 0,-1 0 0 16,1 3 4-16,-2 3 2 0,-1 3 2 16,4-1-5-16,-3 1-1 0,-1 1-4 15,2 4-4-15,-1 2-3 0,0 0-3 16,0 3 2-16,2-1 2 0,0 4-1 15,-1-2 0-15,2 4-4 0,3-3 2 16,-2 3-4-16,2-1-5 0,2 1 0 16,0 1-3-16,-1-2 0 0,6-1 0 15,-2-2-4-15,-1-1 2 0,3 2-2 16,1-5 1-16,0-2 1 0,0-1-1 16,0-1 0-16,-1-5 0 0,5-1 0 0,-8-3-1 15,5-1 0-15,-1-5-14 0,-2-4-30 16,0 0-45-16,-4 0-80 0,0-2-191 15,-2 2-148-15,0 0-67 0,0 0-11 16,0 0 19-16,0 0 68 0</inkml:trace>
  <inkml:trace contextRef="#ctx0" brushRef="#br0" timeOffset="7">-944 2069 54 0,'2'-3'315'16,"-2"-1"48"-16,3 4 0 0,-3-1-19 15,0 1-47-15,0 0-91 0,3 0-67 16,-3 1-45-16,0-1-23 0,2 4-14 15,-2-4-7-15,2 3-1 0,-2-1 4 16,0 3 1-16,2-2 6 0,-2-1-1 16,0 4 1-16,0-1-3 0,0 3-2 15,2-1-1-15,0 0-4 0,-2 4-7 16,0 0-5-16,0-2-7 0,3 4-5 16,-3 2-8-16,3 0-3 15,-3 1-5-15,0 0-1 0,2 2-3 16,-2 0 0-16,2-1-2 0,-2 1 2 0,0-1 0 15,2-3-3-15,-2-1 0 0,0 0-1 16,0-3 0-16,0-2-4 16,0-3-12-16,0 0-25 0,0-2-40 15,-2-3-112-15,0-3-155 0,2 3-115 16,0 0-51-16,0 0-7 0,-2-2 23 16,-1-1 105-16</inkml:trace>
  <inkml:trace contextRef="#ctx0" brushRef="#br0" timeOffset="8">-784 1794 52 0,'-2'-2'278'0,"2"2"35"16,0 0 9-16,-3-3-12 0,3 3-25 16,0 0-64-16,0 0-65 0,0 0-51 0,0 0-30 15,0 3-15-15,3-3-10 0,-3 2-6 16,2 1 1-16,0 0 0 15,0 1-1-15,-1-1-4 0,4 5-2 16,-1-3-3-16,0 2 2 0,2 4-2 0,0 1-1 16,0 1 1-16,2 1 0 0,-2 1 0 15,4 0-1-15,-3 6-2 16,4 0-5-16,-3-1-4 0,2 3-1 16,0 2-5-16,0 1-3 0,0 0-4 0,0 3-1 15,-2-2-1-15,0 1 7 0,2 0 0 16,-4 2-1-16,0-1 5 0,1 1 6 15,-4 1 2-15,1 1-2 0,-1-2 1 16,0 1-1-16,-3-1-4 0,0-1-6 16,-3 0-5-16,0-4-5 0,-1 1-2 15,1-7-1-15,0 1 0 0,-1-4 1 16,0 0-2-16,-1-6 0 0,2-2 1 16,1 1-2-16,0-5 0 0,-1-2-5 15,2-2-20-15,-1 0-35 0,-2 0-98 16,0-5-178-16,1 4-122 0,-2-3-65 15,5 4-15-15,0 0 16 0,0 0 88 16</inkml:trace>
  <inkml:trace contextRef="#ctx0" brushRef="#br0" timeOffset="9">-216 2013 112 0,'2'0'211'0,"-2"0"24"16,0 0 7-16,2 0-2 0,-1-3-13 0,-1 3-24 16,0 0-40-16,0 0-28 15,0 0-21-15,0 3-12 16,3-3-7-16,-3 0-8 0,0 2-13 16,0-2-11-16,0 2-12 0,0-2-4 15,0 0-9-15,0 3 1 0,0-3-2 16,0 3 0-16,0-3 0 0,2 4 0 15,-2-1 0-15,0 2-1 0,0-1 1 16,0 3-2-16,0 0 2 0,0 1 3 16,0 2-2-16,0 0 1 0,2 3-2 15,-2 0-2-15,0 3-2 0,2-2-4 16,-2 4-3-16,3 0-3 0,-3 0 0 16,0 0-3-16,1 1-2 0,-1 0-3 15,0-5-4-15,0 3-1 0,0-1-3 16,2-2-2-16,-2 0-2 0,0-3-1 15,1-4-1-15,-1 1-1 0,0 0 1 16,0-4 0-16,0 2 0 0,0-4-1 16,0 1 0-16,-1 0-2 0,-1-1-20 15,2-2-30-15,-1 0-48 0,-2-2-114 16,-1-1-145-16,-1-2-114 0,2 5-46 16,1-6-1-16,-3 2 28 0,4-2 104 15</inkml:trace>
  <inkml:trace contextRef="#ctx0" brushRef="#br0" timeOffset="10">-322 2181 268 0,'-2'0'418'0,"2"0"44"16,0 0 12-16,0 0-61 0,2 0-143 15,-2 0-86-15,3 0-49 0,2 0-30 16,0 0-8-16,2 0-1 0,1 0-5 16,0 0-7-16,2 0-11 0,2 0-14 15,-2 0-9-15,2 3-15 0,0-1-11 16,0-2-10-16,-2 2-3 0,3-2-3 15,-3 0-3-15,3 3-5 0,-3 1-25 16,0-4-44-16,0 2-85 0,-4-2-182 16,0-2-138-16,1 2-73 0,0-4-18 15,-1 4 23-15,0-3 73 0</inkml:trace>
  <inkml:trace contextRef="#ctx0" brushRef="#br0" timeOffset="11">122 1889 131 0,'0'-4'214'15,"0"4"31"-15,0-3 17 0,2 3 3 0,-1-3-8 16,-1 3-15-16,0-2-45 15,0 2-36-15,0 0-32 0,0 0-20 16,0-2-16-16,0 2-13 0,0 0-13 16,0 0-10-16,0 0-6 0,0 0-6 15,0 0-2-15,0 0-2 0,0 0-3 16,0 2-2-16,0-2 0 0,0 5-4 16,-1-2-1-16,1-1-2 0,-2 3-2 15,2 2-1-15,0 1 0 0,0 2 0 16,0 3-3-16,0 0 4 0,0 3 6 15,0 4 6-15,2-2 0 0,-1 2 3 0,-1-2 0 16,3 5-2-16,-1-2-4 16,2-2-8-16,-3 4-3 0,4-3-6 15,-1-3-4-15,0 6-2 0,0-5-4 16,2 0-2-16,0-1-1 0,0 2-1 16,2-3-2-16,-2-2 1 0,2-1-2 0,0-2 2 15,2-1-1-15,0-5 0 16,0 0-1-16,0-5 2 0,0 0-1 15,-1-5 1-15,1 0-1 0,3-5 1 16,-3-3-1-16,0 0 2 0,2-2-2 16,-2-4 0-16,0-3 0 0,0 1-3 0,0-2 2 15,-4 0 1-15,4 1-1 16,-4-2-2-16,0 1 0 0,-2 0 0 16,0 0 0-16,-1 0 0 0,0 4 0 15,-3 0 0-15,0 1-7 0,2 5-10 16,-2 0-22-16,0 1-21 0,-2 1-32 15,2 3-43-15,-4 0-137 0,0 3-125 16,-1 0-94-16,4 5-37 0,1 0-3 0,-4 0 30 16,-2 3 130-16</inkml:trace>
  <inkml:trace contextRef="#ctx0" brushRef="#br0" timeOffset="12">226 1887 58 0,'0'7'399'0,"0"0"54"16,0 2 34-16,0 1 28 0,2 0-158 16,-2 1-119-16,2 4-65 0,0 1-39 15,-1 2-25-15,2 5-18 0,1-1-11 16,-1 4-13-16,2 2-8 0,-1 1-6 16,-2 3-6-16,2 4-4 0,-3-2-4 15,2 7-7-15,-3-3-4 0,0 3-8 16,0 0-7-16,-3-3-4 0,2 2-4 15,-1-5-1-15,0-2-3 0,0 0 0 16,0-2-1-16,2-5-1 0,-2-3-8 16,0-1-29-16,2-4-35 0,-3 0-57 15,3-5-139-15,0-5-157 0,-1 2-100 16,2-5-32-16,-1-5 9 0,0 0 39 16,0 0 131-16</inkml:trace>
  <inkml:trace contextRef="#ctx0" brushRef="#br0" timeOffset="13">524 2197 304 0,'0'7'419'0,"0"0"40"15,2 7 2-15,-2-5-54 0,1 5-139 16,-1 1-85-16,0 0-53 0,3 1-30 16,-3 2-23-16,0 3-20 0,0-4-18 15,2 1-15-15,-2 0-11 0,2 0-3 16,-2 0-5-16,2-3-1 0,0-2-9 15,-2 0-22-15,0-3-50 0,0-1-162 16,0-5-154-16,0-4-84 0,0 0-34 16,0 0-2-16,0 0 38 0</inkml:trace>
  <inkml:trace contextRef="#ctx0" brushRef="#br0" timeOffset="14">784 2299 268 0,'-2'-5'390'0,"-2"2"35"0,1-3-14 16,-2 4-47-16,0-3-129 0,2 3-81 0,-3-1-42 15,-1-1-22-15,2 1-6 0,-1 3-8 16,0-3-4-16,0 3-6 15,0 3-6-15,-1-3-7 0,4 3-8 16,-4 1-3-16,4 1-4 0,-1 2-5 16,2-1-7-16,0 2-2 0,2 1-7 0,2 0-3 15,2 1-5-15,-2-2-2 0,1 2-2 16,4-2-2-16,-1 2-1 16,4-2 1-16,-2 2-1 0,2 1 0 0,0-5 0 15,1 5 1-15,-1-4 1 0,0 4-2 16,3-1 2-16,-3-2-2 0,-2 2 0 15,0-2 0-15,-2 2 0 0,-2 1 0 16,-1-4-1-16,-3 4 4 0,0-4-4 16,0 1 2-16,-3 0 0 0,-4 0-3 15,3-2 2-15,-8-2-1 0,2 2 0 16,1 1 1-16,-5-3-1 0,4 1-1 16,-2 0-13-16,2-3-41 0,0-2-175 15,0 3-172-15,4 1-95 0,-1-4-49 16,7 0-15-16,-1-7 29 0</inkml:trace>
  <inkml:trace contextRef="#ctx0" brushRef="#br0" timeOffset="15">1046 2150 32 0,'0'0'288'16,"0"0"42"-16,0 0 0 0,0 0-18 15,0 0-40-15,0 0-73 0,0 3-59 16,0-3-39-16,0 2-26 0,0-2-16 16,2 0-11-16,-2 0-7 0,1 3-1 15,-1-3 4-15,0 0 6 0,3 1 7 16,-3 3 10-16,0-2 8 0,0 1 1 16,2 1 2-16,-2 0-7 0,0 1-8 15,0 2-11-15,0 2-12 0,0-2-5 16,0 4-9-16,0-1-6 0,0-1-3 15,0 5-2-15,2 1-3 0,-2 0 2 16,0 3-1-16,0 0-1 0,2 1-1 16,-2-4-3-16,1 3-1 0,-1-3-2 15,3-2-3-15,-3 0 1 0,0-1 0 16,2-4-2-16,-2 2-1 0,2-5 3 16,-2-1-1-16,0 0-1 0,0-1 0 15,0-6 0-15,0-1 1 0,-2 0-1 16,2-2 1-16,-2-6-2 0,2 2 1 15,0-3 0-15,-3 1 1 0,3-1-1 16,0-3-1-16,0 1 0 0,0-3 0 16,0 3 0-16,0-1 0 0,0 1 0 15,0 0 0-15,0 0 1 0,0-2-1 16,0 5 0-16,0-1 1 0,3 1-1 0,-3 1 0 16,2-2-1-16,0 3 1 15,-2 2 0-15,3-2 0 0,0 2 0 16,-1 1 0-16,0 2 0 0,2-2 1 0,-2 1-1 0,1 1 0 15,2 3 0-15,-1-1 3 0,0 1-2 16,2 2 0-16,-2 0 0 16,2 0 0-16,0 2 1 0,-2-2-1 15,2 5 2-15,0-2-2 0,1 1 2 16,-6 3-1-16,2-3 0 0,2 4-2 0,-3 0 3 16,-2 0-2-16,0-2 6 15,-2 4 7-15,0-2 2 0,-1 3 5 16,0-4 1-16,-1 1-2 0,-2 0 2 15,2-4-2-15,0 2 0 0,-1-6 3 16,2 3 3-16,-1-3 4 0,0 0 0 0,2 0-3 16,1 0-1-16,-2 0-7 0,1 0-7 15,2 0-1-15,2 0-7 16,1 0 0-16,-2 0-2 0,5 2-1 16,0 1 1-16,0 0 0 0,2-1-1 15,1 6 1-15,0-3 0 0,1 3 0 0,0 2-1 16,1-2 0-16,-1 1 3 15,2 4-3-15,-3-3 0 0,1 3 2 16,-2-2-1-16,0 1 0 0,-3 1 1 0,0 0-1 16,-3-2 3-16,0 1-2 0,-2-1 7 15,-2 3 2-15,0-3 4 0,-3-1 1 16,0 0-2-16,-3-2 1 0,0 1-4 16,0-5-3-16,-2-2-2 0,0 1-1 15,-3-3 0-15,4 0-2 0,1 0 0 16,-1-3 0-16,4 3-4 0,-1-2-11 15,3 2-34-15,-2 0-54 0,1 2-188 16,4-2-187-16,0 0-103 0,0 6-44 16,0-6 3-16,0 5 40 0,2 1 177 15</inkml:trace>
  <inkml:trace contextRef="#ctx0" brushRef="#br0" timeOffset="16">1546 1997 28 0,'3'0'189'16,"0"-2"41"-16,-3 2 27 0,2-3 12 16,0 1 4-16,-2 2-10 0,2 0-44 15,0 0-41-15,-2 0-31 0,2 0-25 16,-2 2-18-16,0-2-15 0,3 0-11 0,-3 0-11 15,0 3-8-15,0-3-2 0,3 2-1 16,-3-2 4-16,2 0 6 0,0 4 9 16,-2-4 5-16,2 4 5 0,-1 1-1 15,2 2-2-15,-3 3-10 0,2 1-6 16,0 4-11-16,3 3-8 0,-4 0-11 16,1 3-9-16,-1-1-9 0,2 3-5 15,-1 0-5-15,0-2-2 0,0-1-1 16,-1-3-4-16,2 2 3 0,1-3-4 15,-4-4-22-15,2-2-38 0,-4-2-71 16,2-3-195-16,-4-5-160 0,-2 0-84 16,2-3-26-16,1-2 15 0,2-3 57 15</inkml:trace>
  <inkml:trace contextRef="#ctx0" brushRef="#br0" timeOffset="17">1486 1687 1 0,'0'4'342'0,"0"-3"54"0,-2 2 25 16,0-1-17-16,0 4-50 0,2-4-116 15,-3 3-75-15,3 3-41 0,-3-3-26 16,3 0-15-16,-2 4-10 0,0-2-5 16,-1 1-3-16,0 1-4 0,1 1-3 15,-2 0-1 1,0 1 1-16,1 4 2 0,0 1-3 0,-1 2-2 16,-2 0-1-16,2 5-6 0,0-1-5 15,1 7-8-15,-2-1-5 0,3 3-8 16,0 0-5-16,-1 2-2 15,2 0-6-15,1 3-3 0,0-3-6 16,0 4-3-16,1-4 0 0,2 0 1 0,1 0 5 16,2-2 5-16,-3-3 5 0,6 0 3 15,-1-5-3-15,0-3-3 0,2-2-15 16,-2-1-28-16,2-8-39 0,-1-4-59 16,0-2-160-16,-3-3-161 0,2-3-85 15,1 1-23-15,-5-4 12 0,5 1 39 16</inkml:trace>
  <inkml:trace contextRef="#ctx0" brushRef="#br0" timeOffset="18">1766 1739 184 0,'2'2'347'0,"1"-2"39"16,0 3-9-16,1-3-36 0,-2 5-95 15,2-5-77-15,-1 4-44 0,2 2-26 16,0 1-18-16,0 1-8 0,3 2-4 16,-2 0-8-16,1 3-8 0,3 3-9 15,-1 2-7-15,1 4-8 0,-3 0-6 16,3 0-2-16,-1 4 2 0,-2 5 4 16,2 0 0-16,-3 1 2 0,1-1 1 15,-4 3-3-15,-2-1-1 0,2 0-5 16,-1-3-3-16,-2 2-2 0,-2-1-4 15,2-6-4-15,-3 0-2 0,3-1 0 16,-3-4-5-16,3-5-12 0,-1-4-34 16,-4-1-79-16,1-6-167 0,1-3-136 15,3-1-71-15,0 0-25 0,0 0 10 16,-1-5 70-16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-1251 816 60 0,'2'-3'282'0,"-2"3"26"0,2 0 3 16,0 0-13-16,-2 0-29 0,1 0-71 16,2 0-49-16,-3 0-29 0,4-2-21 15,-4 2-12-15,2-3-7 0,2 3-8 16,-1-3-7-16,0 1-4 0,1-1-5 15,-1 2-9-15,4-3-6 0,-2 2-4 16,-1-1-3-16,3-1-5 0,1 0-3 16,0 4 2-16,2-5-7 0,-2 4-2 15,2-5-5-15,0 3-2 0,1 3-1 16,-1-3-3-16,3 3-2 0,0 0 2 16,0 0-2-16,-1 0 0 0,2 3-1 15,-1-3-1-15,4 0 4 0,-1 0 5 16,0 3-1-16,2-3-2 0,0 0-2 15,2 0-3-15,0 0-7 0,-1 0-4 16,0-3 4-16,1 3 4 0,2 0 7 16,0-3 6-16,0 3 9 0,2-5 1 15,0 2-2-15,-1 1-5 0,0-1-4 16,3-1-2-16,-4-2-4 0,2 2-4 16,-4 1-2-16,2-2 3 0,-2 1-2 15,0 0-2-15,-1 2 0 0,0-1-1 16,-2 1 0-16,2-1 0 0,-2 0 2 15,2 1-1-15,-2 2 1 0,2-3-2 16,-3 3 3-16,1-3-1 0,2 1-2 0,-2-3 1 16,0 2 2-16,-1 1 2 15,0-3 0-15,2 2 2 0,-1-2 1 16,-3 3-2-16,3-1 3 0,-1 0-1 16,-1-2-1-16,-1 5-2 0,3-3 1 15,-3 1-2-15,0 2 1 0,3-3-4 16,0 1 4-16,-1 2-4 0,0-4 2 15,0 4-2-15,3 0-1 0,-2-1 0 16,3 1-1-16,-2 0-4 0,0-3-2 16,2 3-6-16,-4 0-1 0,4 0-1 0,-4 0 2 15,2 0 5-15,0 0 7 0,-2 0 5 16,2 3 8-16,0-3 3 16,-2 0 1-16,0 1 2 0,0-1-4 15,1 0-2-15,0 4-3 0,-1-4 1 0,0 2-3 16,0-2-2-16,0 3 0 0,0-3-1 15,0 0 0-15,-2 2-2 16,2-2-1-16,1 3 0 0,-2-3 1 16,-1 0-1-16,2 0 2 0,0 3 2 15,-2-1-1-15,2-2-1 0,-2 3 3 0,0 0 1 16,1-1-1-16,-2-2-1 0,0 2 1 16,0 1 0-16,0-3 4 15,2 0 1-15,-4 3 2 0,2-3 2 16,1 2-1-16,-2-2 0 0,0 0-2 15,0 0-6-15,0 0-1 0,0 0 0 0,-1 0-2 16,-1-2-2-16,0-1 2 0,1 3-1 16,-3-3 2-16,-1 1 1 0,2 2 4 15,-3-2 5-15,0-4 0 16,-1 6 0-16,0-2 4 0,0-1-4 16,-2 3-3-16,1-3-1 0,-2 1-4 0,1 2-3 15,-2-3 0-15,-1 3-2 0,3-2 0 16,-3 2 0-16,0-4-2 0,0 4-18 15,0-1-35-15,-3 1-80 16,-1-3-201-16,-2 0-153 0,-2 3-82 16,-4 3-27-16,0 1 13 0,-6 5 68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772-84 4 0,'0'-1'205'0,"-4"1"43"15,4 0 23-15,-2 0 8 0,2 0-10 16,0 0-17-16,-2 0-54 0,2 0-56 16,0 0-41-16,0 0-27 0,0 0-13 15,0 0-9-15,0 0-1 0,0 0 2 0,0 0 6 16,0 0 7-16,0 0 8 0,0 0 6 15,0 0 2-15,0 0 1 0,0 0-3 0,0 0-7 16,-2 0-1-16,2 0-5 0,0 0 2 16,-3 0 0-16,3 0 0 15,0 0-2-15,-1 0-2 0,-1 0-6 16,0 0-9-16,0 1-9 0,-1-1 2 16,0 4 2-16,-1-4-3 0,0 2 5 0,-1 1 6 15,2 1 0-15,-4 0-4 16,2 1-8-16,-1 2-5 0,0 4-7 15,0-3-9-15,-2 5-6 0,2 1-2 16,0 3-4-16,-3-2 2 0,4 2 0 0,0 4-3 16,-2 5 0-16,3-3 0 0,1 5-2 15,-2-2-2 1,5 4 0-16,0-2-3 0,0 3 2 16,0 0-2-16,2-1 0 0,2-1 0 15,-1-1 0-15,2 1-2 0,0-5-1 16,2 0 2-16,-1-4-2 0,0 1 0 15,1-3 0-15,-2-1-3 0,0-4-14 16,2 2-16-16,-5-7-24 0,2 3-27 16,-1-4-34-16,-3-2-35 0,3-2-50 15,-3-3-140-15,0 0-145 0,-3-5-61 16,3-3-13-16,3 3 11 0,-3-6 52 16</inkml:trace>
  <inkml:trace contextRef="#ctx0" brushRef="#br0" timeOffset="1">984 40 279 0,'2'0'454'0,"0"2"43"0,-2 4 24 15,0-1-53-15,0 3-172 0,0 0-108 16,0 2-60-16,0 3-30 0,2 0-17 0,-2 2-10 16,1 3-6-16,2 2-9 0,-1 1-9 15,0-1-8-15,0 1-7 16,0 2-9-16,0 0-6 0,1-5-7 16,-3 2-4-16,3-2-5 0,-1-2-1 15,0-4-17-15,-2-1-30 0,0-1-47 0,0-6-129 16,-4 0-164-16,4-4-115 0,0 0-46 15,0 0-4-15,0-5 30 16,2-3 119-16</inkml:trace>
  <inkml:trace contextRef="#ctx0" brushRef="#br0" timeOffset="2">106 18 174 0,'-1'-4'391'0,"2"3"46"16,-1 1 10-16,0-3-27 0,0 3-127 15,0 0-96-15,2-2-59 0,-2 2-39 16,1-3-21-16,2 3-14 0,-1 0-8 16,0-1-8-16,1 1-4 0,2-4 0 15,0 4-5-15,2 0 2 0,2 0-3 16,0 0 1-16,-1 4-7 0,4-4-2 16,-2 1 2-16,0 4-1 0,2-2 0 15,-1 2 1-15,-2 3 3 0,1-1-2 16,0 0-8-16,-4 4 0 0,2-1-2 15,-4 0-2-15,0 3 0 0,-3 0 0 16,-1 0 2-16,-3 2 0 0,-1 0 1 16,0 0-3-16,-2 1-1 0,-3-3 2 15,-1 0-1-15,1 0-1 0,-5-1-1 16,2-1-4-16,-2-1-3 0,-2 0-4 16,0 1-1-16,0-1-3 0,2-3 2 15,-2 3-1-15,2-2-2 0,2 0 0 16,2-1-1-16,-3 1-1 0,3-3-1 15,3 4 0-15,-3-5 0 0,4 4 0 16,0-4 0-16,-1 5 0 0,4-4-3 16,-1 3 1-16,2-1 0 0,0 1 0 15,2 0 0-15,2 2 0 0,0-3 2 16,2 3 1-16,2 1 0 0,1-1 1 16,2 0 0-16,1 1-1 0,4-5 0 15,-2 3 1-15,5-1 0 0,0-3-1 16,2-2 2-16,2-1 1 0,-1-2-1 15,1-2 0-15,0-1 1 0,-3 0-1 16,2-2-7-16,-4 4-24 0,-3-3-39 16,0 4-52-16,-3 0-142 0,-2 0-204 0,0 4-108 15,-4 0-31-15,-1 4 7 16,2 2 34-16,-3 0 134 0</inkml:trace>
  <inkml:trace contextRef="#ctx0" brushRef="#br0" timeOffset="3">1167 286 265 0,'3'-5'450'0,"1"5"43"0,2 0 23 15,0 0-49-15,1 0-193 0,0 0-114 16,3 0-67-16,0 3-40 0,2-3-24 16,0 2-12-16,2-2-7 0,0 0-6 15,0-2-4-15,0 2-23 0,0-3-38 16,-2 3-123-16,-1 0-150 16,-2-3-99-16,1 3-50 0,0 0-7 0,-4-1 24 15,4-2 112-15</inkml:trace>
  <inkml:trace contextRef="#ctx0" brushRef="#br0" timeOffset="4">1282 69 206 0,'2'0'473'0,"2"0"54"0,-2 2 32 16,-1 1-7-16,-1 2-201 0,3 3-140 0,-3 2-83 0,2 3-48 15,0 0-25-15,-2 2-15 0,3 2-10 16,0 4-5-16,-1-3-8 0,0 4-4 16,0-3-5-16,2 2-4 0,-4-3-2 15,2-1-2-15,-1 1-8 0,-1-2-24 16,0-3-36-16,0-3-58 0,-3 1-136 16,2-1-145-16,-4-5-93 0,1 0-28 15,-2 0 6-15,2-1 44 0</inkml:trace>
  <inkml:trace contextRef="#ctx0" brushRef="#br0" timeOffset="5">1735 51 287 0,'3'-3'397'0,"-1"0"38"0,-2 0-15 16,2 1-47-16,-2 2-122 0,0-2-79 15,0-1-46-15,0 1-27 0,0-1-10 16,-2 3-9-16,0-3-2 0,2 2-6 16,-3 1-2-16,0 0 0 0,2-3-2 15,-4 3-3-15,1 0-3 0,-2 0-4 16,-1 0-6-16,4 0-5 0,-5 3-6 16,0-3-8-16,1 0-1 0,0 0-5 0,-3 1-4 15,1 2-7-15,-1 2 0 0,3 0-2 16,-3-3 2-16,1 7-2 15,2-4-1-15,-3 3 5 0,4-1-1 16,0-2-1-16,-1 3-1 0,2 0 3 16,0 0 0-16,2-3-3 0,2 3-2 0,-2-4-1 15,1 4-4-15,2-2-3 16,2 1-2-16,-2 1-2 0,4-1 1 16,-1 1-2-16,2-1 0 0,0-2 0 15,2 3 0-15,-1-2 0 0,2-2 1 16,0 2 0-16,2-1 2 0,0 0 2 0,2 0 0 0,-1 0 0 15,2 0 1-15,-1 3 0 0,-1 1-1 16,4-5 3-16,-4 4-3 0,2 3 0 16,-3-4 6-16,0 2 8 0,-2 3 9 15,-2-3 9-15,-1 1 7 0,0 1 10 16,-3-2-6-16,-2 5-3 0,-2 2-9 16,-3-4-10-16,0 1-7 0,-3 0-8 15,-2 0-5-15,0-1 0 0,-2-2-3 16,-2 0-3-16,0-4-2 0,-1-1-11 15,2-3-17-15,0-2-22 0,2 0-28 16,1-2-43-16,0-2-61 0,2 3-145 16,1-5-176-16,2 1-93 0,3 0-30 0,0-3 11 15,2 3 44-15,2 0 152 16</inkml:trace>
  <inkml:trace contextRef="#ctx0" brushRef="#br0" timeOffset="6">1842-102 252 0,'-2'0'382'0,"2"0"38"0,0 0-19 16,0 0-45-16,0 0-114 0,0 0-78 15,0 0-52-15,2 0-24 0,-2 0-14 16,1 0-5-16,-1 0-7 0,3 0-2 16,1 2 1-16,-2 0 3 0,2 2 2 15,2-3 6-15,-2 4 2 0,2 3-4 16,1 1-5-16,2 0-12 0,-2 7-13 16,3-2-8-16,0 5-10 0,1-1-5 15,1 3-4-15,-2-2 1 0,-1 7-1 16,1-3 1-16,0 3-2 0,-3 0-1 15,1 4-2-15,-2-3 6 0,-1 5 5 16,0-1 3-16,-3 2 2 0,-2 0 3 16,0 1-2-16,-2 0-3 0,-3-2-6 15,2 2-8-15,-1-3-2 0,0 0-4 16,-2-4-3-16,0 1-3 0,2-2-5 16,-2-3-16-16,3-2-22 0,0-4-31 15,-1-3-41-15,1-5-110 0,0-1-157 16,-1-5-116-16,4-3-47 0,0 0-7 15,0 0 25-15,0 0 98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40 239 0,'0'-3'322'0,"0"1"5"0,0-2-26 16,0 0-38-16,0 2-82 0,0-1-59 15,0-2-31-15,0 2-14 0,0 3-5 16,0-5-3-16,0 2-3 0,0 1-3 16,0 2-1-16,0-2-1 0,0-1-3 15,0 3 3-15,0 0-5 0,0 0-3 16,0 0-6-16,0 0-2 0,0 0-6 15,0 0-2-15,0 0 1 0,0 0-3 16,-1 3 3-16,1-3-2 0,1 0-2 16,-1 0-3-16,0 0-1 0,0 0-3 15,0 0-3-15,-1 2 2 0,1-2 1 16,0 0-1-16,0 0 0 0,0 2-1 16,0 1-1-16,0 2 2 0,0-2 0 15,0 5 3-15,0-1 6 0,0 1 5 16,0 2 8-16,0 3 2 0,1-2 2 15,-1 4-3-15,0-3 2 0,0 6-3 16,3-3 0-16,-3 4-3 0,2 1-2 16,0-3-1-16,0 5-6 0,-2 0-6 15,3-1-7-15,-2 2-4 0,-1 0-5 16,0-2-4-16,0 2 0 0,0-5 0 16,0 2 1-16,0-1-1 0,0 0 2 15,0-2-3-15,0-5 2 0,0 3-3 16,0-7 0-16,0 0 1 0,0 1-4 15,0-4 1-15,0-2-3 0,-1 2-3 16,1-5-3-16,0 2-8 0,0-2-11 16,1 0-18-16,-1 0-34 0,-1 0-52 15,-2-6-122-15,-3 2-224 0,2-1-112 16,-2 0-48-16,0 1 2 0,2 0 32 16,-5 4 115-16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-790-477 126 0,'0'0'202'0,"3"0"9"16,-3 0-5-16,-3 0-9 0,3 0-20 16,3-3-29-16,-3 3-50 0,0 0-28 15,0-2-15-15,0 2-5 0,2 0 3 16,0 0 5-16,-2 0 5 15,0 0 5-15,0 0 5 0,2 2-2 0,-1-2 0 16,-1 0-10-16,0 0-8 0,0 0-7 16,3 0-3-16,-3 0-3 0,2 0-5 15,0 0 1-15,-2 0 1 0,2 0-1 16,0 0 0-16,0 0-3 0,1-2 4 16,2 2-2-16,-3-3-2 0,1 3-6 15,0-3-3-15,-1 1-2 0,2 2-1 16,-3-2-3-16,4 2-2 0,-1-3-1 15,-2 3 2-15,2-4 2 0,0 4 1 16,-2 0 2-16,3-1-1 0,-2 1 0 16,6 0 3-16,-6-3-1 0,3 3 0 31,-1 0 2-31,4 0 0 0,-3 0 2 16,2 0-2-16,0 0-3 0,0 0-2 15,2 0-4-15,-2 0-2 0,0 3-3 16,2-3 0-16,0 0-1 0,0 1 0 15,-2-1-2-15,0 0 0 0,2 0 1 16,-2 0-1-16,0 0-1 0,1 0-1 16,0 0-1-16,-4 0 1 0,4-1 0 15,-1-2 3-15,-2 0 5 0,0 1 2 16,0-1 1-16,-2 3 2 0,0-2 2 16,1 0 2-16,-4 2 6 0,-1 0 4 15,2-3 7-15,-1 3 6 0,-1 0 2 16,0 0 0-16,0 0-8 0,3 0-5 15,-3 0-9-15,2 0-8 0,-2 0-5 16,0 0-6-16,0 0-4 0,0 0-2 16,0 0 0-16,0 0 0 0,0 0 0 15,0-3 1-15,0 3 1 0,0 0 2 16,0 0 0-16,-2 0-1 0,-1 0 0 16,3 0-3-16,0 0 0 0,-1 0-2 15,-1 0 0-15,1 0-3 0,-4 3-4 16,3-3-9-16,0 0-10 0,-1 0-14 15,0 3-17-15,-1-3-12 0,0 0-11 16,0 0-4-16,-2 0 0 0,0 0 9 16,0 0 13-16,0 0 11 0,-1 0 17 15,3 0 12-15,-5 0 10 0,3 0 7 16,-1-3 2-16,2 3 4 0,0 0 0 16,-1-3 0-16,3 3 1 0,-1 0 0 15,-2 0 2-15,2 0 0 0,0 0 1 16,0 0 0-16,0 0 5 0,0 0 0 15,1 0 4-15,0 0-2 0,-1 3 2 16,0-3 1-16,0 0 0 0,-1 0 1 16,2 0 2-16,-1 0 1 0,2 0 1 15,-2 0-2-15,1 0-1 0,2 0-3 16,-1 0-3-16,-2 0-3 0,1-3-1 16,3 3-1-16,-1 0-2 0,-1-2 1 15,2 2 4-15,0 0 2 0,-2 0 4 16,2 0 1-16,0 0 4 0,-2 0-1 15,0 2-1-15,0-2 1 0,2 0 1 16,-2 3 2-16,2-3 2 0,0 0 1 16,-3 3-3-16,3-3-2 0,0 4-5 15,0-1-4-15,0-1-1 0,0 1-2 16,0 0 1-16,0 2 4 0,0 0 0 16,0 0 5-16,0 0 1 0,0 3 2 15,0 1 1-15,0-5 1 0,3 6 0 16,-3-1 0-16,2 0-4 0,0-2 1 0,-2 4-4 15,2-3-4-15,0 0-2 0,0 1 1 16,1-1 0-16,-3 2 2 0,3-2 0 16,-3 2 1-16,2 1-4 0,0-4 4 15,-2 4-5-15,2-1 2 0,-2-2-1 16,1 2 0-16,-1 0 0 0,0-2 1 16,3 2-2-16,-3 0-1 0,0-3-3 15,0 1 1-15,0 0-3 16,0 2 1-16,2-5-2 0,-2 3 0 0,2 0 0 15,-2 0 0-15,0-1-1 0,2 1 0 16,-2 0 1-16,3 0-1 0,-3-1 2 16,0 1-1-16,0 0-1 0,0-1 1 15,0 0 0-15,-3 1 0 0,3 0 1 16,-2 2-1-16,0-2 0 0,2 2-1 16,-2-2 0-16,2 0 0 15,0-1 0-15,0 1-1 0,0 0-2 0,0 0 3 16,0-1-1-16,0 1 1 0,2-4 0 15,-2 8-1-15,2-6 1 0,-2 2 0 16,0 2-1-16,2-2 1 0,-2 2 1 16,3 3 1-16,-3-6-2 0,0 7 0 15,0-5 0-15,0 5 0 0,0-6 0 16,0 5-1-16,0-4 1 0,0-2 0 16,1 7-1-16,-1-3 0 0,0-2 1 15,0 2 0-15,0-1 0 0,2-2 0 16,-2 2 1-16,1 0-1 0,-1-2 0 15,0 2 0-15,5 1-1 0,-5-4 1 16,2 3-1-16,-2-1 1 0,2 0 0 16,-1 1 1-16,-1-2-1 0,0 1 0 15,3 0 0-15,-3-1 0 0,0 0 0 16,0 2 0-16,0-2-1 0,2-1 1 16,0 1-2-16,-2 0 1 0,0 0 1 15,3-2 0-15,-3 2 0 0,3 1-1 16,-3 0 1-16,2 1 0 0,0-2 0 15,0 2 0-15,0 1 1 0,-2-1-1 16,0-2 0-16,2 2 0 0,-2-1 0 16,0 3 0-16,0-3 0 0,0 1-2 15,0 1-3-15,-2-2-3 0,2 2 2 16,0 0 0-16,-2-1 2 0,2 0 4 16,-2 3 4-16,2-2 1 0,-2 0 1 15,0 1 1-15,2 2-3 0,0-1-2 16,-3-1-1-16,3-2 1 0,0 4-2 15,0-1 0-15,0 0 0 0,0-1 0 16,0 2-1-16,0-5 0 0,0 4 0 16,0-4 1-16,3 4 0 0,-3-4 0 15,0 1 0-15,0-2 0 0,0 0 0 16,0 3 0-16,0-4-1 0,0 2 1 16,0 0 0-16,0-1 0 0,0-3 1 15,0 5-1-15,0-6 0 0,0 4 0 16,0-1 0-16,0 4 1 0,0-6-1 15,0 2 0-15,2 2 0 0,-2-1 0 16,2-2 0-16,-2 3-1 0,0-4 1 16,2 3-1-16,-2-3 0 0,2 0 1 15,-2 3 0-15,0-3 0 0,2 0 0 16,-2 1 0-16,0-1 1 0,0-1-1 16,2 1 0-16,-2 1 0 0,1-2 0 15,-1 1 1-15,0-2-1 0,0 2-1 16,0 1 0-16,3-2 1 0,-3 2 0 15,0-1-2-15,2 0 2 0,-2 0 2 16,2 3-1-16,-2-3-1 0,0 3 0 16,0 0 0-16,0-1 0 0,0 1 1 15,0 0-1-15,0-3 0 0,0 0 0 16,0-1-1-16,0-1-2 0,2 2 2 16,-2-1-1-16,1-3 1 0,-1 2-2 15,0-1 1-15,0-2 1 0,0 0 1 16,3 0-1-16,-3 0 0 0,0 0 0 15,2 0 1-15,-2 0 1 0,2 0-1 16,-2 0 0-16,0 0 2 0,0 0-1 16,0 0 0-16,0 0 3 0,0 0-1 15,0 0 0-15,0 0-1 0,0 0-2 16,0 0-1-16,0 0-2 0,0 0 0 16,0 0 1-16,0 0-2 0,0 0 3 15,2 0 1-15,-2 0 0 0,0 0 0 16,0 0 1-16,0 0 1 0,0 0 1 15,0 0-2-15,0 0 1 0,0 0-1 16,0 0 1-16,-2 0 0 0,2 0-2 16,0 0 1-16,0 0 0 0,0 0-1 15,0 0 0-15,0 0-2 0,0 0 1 16,0 0 0-16,0 3-1 0,2-3 2 16,-2 0 0-16,1 1 2 0,-1-1-1 0,0 4 0 15,3-4-1-15,-3 0 0 0,2 3-1 16,-1-3 0-16,-1 2 1 15,3-2 1-15,-1 0 6 0,0 0 6 16,1-2 2-16,0 2 6 0,-1-3-1 16,2 3 0-16,-3 0-4 0,2-4-4 15,1 4-3-15,1-1-2 0,-4 1-1 16,2 0-3-16,2 0-1 0,-1 0 1 16,0 1 1-16,0-1-3 0,2 4 3 15,-2-4 1-15,2 0 2 0,0 3 3 16,0-1 1-16,-2-2 6 0,5 4 0 0,-5-4-1 15,3 0-2-15,-1 1-5 0,1-1-1 16,0 0-4-16,-1 3-3 16,2-3 2-16,-3 0-1 0,2 0 2 15,-1 0 2-15,2 0-1 0,-3-3 1 0,4 3 2 16,-1 0 5-16,-2-1 3 0,2 1 4 16,-3 0-1-16,4 0 1 0,-1 0-3 15,-2 0-3-15,2 0-6 0,0 0-2 16,-2 0-2-16,1 0-3 15,0 0 2-15,-1 0-2 0,0 0 0 0,0 0 1 16,0 0-1-16,-2 0 0 16,0 0 1-16,0 0 0 0,-1 0 1 15,0 0-1-15,-1-4-1 0,0 4 10 16,0 0 8-16,1 0 11 0,-2 0 16 16,-1 0 9-16,0 0 12 0,0 0-4 15,0 0-8-15,0 0-8 0,0 0-15 16,-1 0-9-16,1 0-11 0,-3 0-5 0,1 0-5 15,2 0 0-15,0 4-4 0,-2-4-15 16,2 0-29-16,-2 1-57 16,2 2-88-16,-3 2-209 0,0 0-223 0,-1-3-106 15,1 5-32-15,0-3 22 0,3-4 71 16,0 0 199-16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4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17 1 82 0,'0'0'318'0,"0"-2"44"0,0 2-9 16,0-3-24-16,0 3-48 0,0 0-88 0,0 0-63 16,0 0-40-16,0 0-24 0,0 0-13 15,0 0-8-15,0 0-9 0,0 3-5 16,0-3 2-16,0 2 1 0,0 1 4 15,0-2 1-15,-2 3 0 0,0-2 0 16,2 5 1-16,0-3-1 0,-3-2-5 16,3 6-1-16,-1-3-3 0,1 3 0 15,-2 0-1-15,2 0-2 0,-2 2-1 16,2 3-2-16,-2-3-4 0,-1 5-2 16,3 0-3-16,0 1-1 0,0 4-2 15,0-1 3-15,0 1 1 0,0-2 2 16,0 3 1-16,0-2 4 0,3 0 1 15,-1 1 2-15,-2-2 1 0,2 3 2 16,1-3 3-16,0-4-3 0,1 4-2 16,-1-5-2-16,0 3-2 0,1-5-3 15,2 1-3-15,-3-2 3 0,2 1 1 16,0-1 2-16,2-1 0 0,-1-3 2 16,2 2-2-16,-3 0-2 0,4-4-4 15,-1 1-4-15,-2 0-4 0,4-3-1 16,-4 1-4-16,4-3 3 0,0 0-2 15,-2 0 2-15,2-3-1 0,0 1 2 16,1-3 3-16,-1-3-1 0,3 4 1 16,-3-5-1-16,0 3 0 0,2-2-2 15,-2-2-2-15,0-1-3 0,-2 0 1 16,2-1-1-16,-5-1-1 0,7-1 0 16,-8-3-1-16,6-1 1 0,-3-1-1 15,-1-1 1-15,2-2-1 0,2-1 1 16,-5 0-2-16,2 1 0 0,1-2 2 15,0 1-1-15,-5 5-1 0,4-3 2 16,-4 3 1-16,0 3 0 0,1 5 0 16,-4 0 0-16,2 4 1 0,-2-3-2 15,0 5 0-15,-2 0-2 0,2 2-1 16,-2-1-2-16,0 3-7 0,2 0-13 16,-3 0-17-16,3 0-23 0,-1 3-27 15,-1-3-39-15,-2 2-81 0,-2-2-156 16,2 3-125-16,-2-2-50 0,0 3-13 15,2 1 20-15,-2 0 75 0</inkml:trace>
  <inkml:trace contextRef="#ctx0" brushRef="#br0" timeOffset="1">191 191 11 0,'0'3'360'0,"2"2"60"0,0 0 39 0,-1 0-16 16,-1 0-63-16,3 1-116 0,-1 1-74 15,0 1-46-15,-2 0-27 0,2-1-17 16,-1 3-15-16,-1-1-10 0,0 5-7 15,0-1-2-15,0 5-3 0,0 0-2 16,-1 1-3-16,-1 1-4 0,0 2-5 16,0 1-6-16,-1 6-8 0,0-4-7 15,1 4-9-15,0-2-3 0,0 2-8 16,0-4-3-16,0 4 0 0,-1-4-4 16,3-2 2-16,0 0-3 0,0 0 2 15,0-5-2-15,0 0 1 0,0-2-2 16,0-2-1-16,0-1-13 0,0 0-30 15,3-3-46-15,-3-2-104 0,0 0-199 16,0-4-133-16,0-4-59 0,2 7-5 16,-2-7 26-16,0 0 94 0</inkml:trace>
  <inkml:trace contextRef="#ctx0" brushRef="#br0" timeOffset="2">549 398 89 0,'0'0'324'0,"2"-3"41"16,-2 1-6-16,1-2-30 0,-1 3-53 16,0 1-96-16,3-3-64 0,-3 3-35 15,0-2-19-15,0 2-6 0,0 0-3 16,0 0 1-16,0 0 2 0,0 0 0 16,0 2 6-16,0-2 3 0,0 0 5 0,0 0 0 15,0 0 4-15,0 0 2 0,0 0 3 16,0 0-3-16,0 3-7 0,0-3-7 15,0 5-7-15,0-3-8 0,-3 5-11 16,3-3-8-16,0 6 1 0,0-1-3 16,0 0-4-16,0 2-5 0,0 2-2 15,0-3-4-15,3 5-3 0,-3-2-1 16,0-1-2-16,0 1 1 0,0 0-2 16,2 0 0-16,-2 0-1 0,2-3 0 15,-2 0-1-15,0 0 2 0,0-2-2 16,0 0-1-16,0-3 2 0,0 3 0 15,0-5-3-15,0-1 0 0,0 1 0 16,0-3-2-16,0 0-10 0,0-3-21 16,0 1-35-16,0-1-56 0,0 0-181 15,0 3-162-15,0 0-80 0,0 0-24 16,0 0 11-16,0 0 43 0</inkml:trace>
  <inkml:trace contextRef="#ctx0" brushRef="#br0" timeOffset="3">905 360 126 0,'0'-2'303'0,"2"-1"20"0,-1 3-4 16,-1-2-18-16,0 0-36 0,0 2-79 16,0-3-61-16,-1-1-38 0,-1 4-22 15,2-2-16-15,0 2-9 0,-4-2-7 16,4 2-3-16,-3 0-2 0,2 0-1 16,-1 0 0-16,0 0 0 0,-2 0 4 15,0 0 3-15,1 0 4 0,-2 0 1 16,0 0-1-16,0 0 0 0,-1 2-4 15,0 0 2-15,0-2-2 0,0 4-1 16,-1-1 2-16,2 1-1 0,-3-1 6 16,2-1-3-16,-1 4-2 0,2-5-2 15,0 5-1-15,0 0-1 16,1-2-5-16,0-2-3 0,1 2-3 16,2 2-5-16,-1-3-4 0,2 1-5 15,0 0-1-15,0 1-4 0,2 0 1 16,-1-3-1-16,2 5 0 15,1-3 2-15,2-1 2 0,-3 2 6 0,2-3 5 16,0 4 3-16,2-4 2 0,-1 1 3 16,2 2-2-16,0 0-6 0,-1-2-4 15,0 2-3-15,-1 0-2 0,2 0-1 16,-3 0-2-16,2 3 3 0,-1-3 2 16,-2 2 2-16,0 1 4 0,-2-1 0 15,-2 1 1-15,0 0-1 0,0 2-5 16,-2-2 0-16,-2 3-2 0,0-4-1 15,0 1 0-15,-2-3 0 0,0 0 1 16,-2 0 1-16,0-5-2 0,1 0 0 16,0 0-1-16,1-3-1 0,2 1-7 15,-2 2-19-15,5-2-32 0,-4-1-56 16,1 0-172-16,4 3-172 0,0 0-89 16,0 0-32-16,0 0 7 0,0 0 41 15</inkml:trace>
  <inkml:trace contextRef="#ctx0" brushRef="#br0" timeOffset="5">1698-180 148 0,'3'-5'294'0,"-3"2"26"16,0 3 10-16,0-2-7 0,0 2-18 16,0-3-70-16,0 3-63 0,0 0-42 15,0 0-28-15,0 0-13 0,0 0-15 16,0 0-6-16,-3 0-5 0,3 0-1 15,-1 0-2-15,-1 0 3 0,0 0-2 16,2 0 0-16,-5 0 0 0,2 3-1 16,2-1 0-16,-4 1-6 0,1 0-2 15,-2 3-4-15,4-2-4 0,-6 4-3 16,4-1-4-16,-2 1-1 0,2 0-4 16,-2 4-2-16,2 1-2 0,-2-1-4 15,0 0-1-15,0 5 0 0,2 2 2 16,-2-3-2-16,2 3-2 0,0 3 1 15,0-1-2-15,-1 5-4 0,2-3-2 16,3 5 0-16,-3 0 3 0,2 1 1 16,-1 1 1-16,4 1 2 0,-1-3-2 15,-1 3-1-15,3-2-4 0,0-2-3 16,4-4-4-16,-4 2-2 0,4-3-2 16,-1 1 0-16,0-3-2 0,0-5 2 15,2 3-3-15,-2-5 0 0,0-1 0 16,0-2 0-16,0-2 0 0,-1 0-4 15,0-3-21-15,0-1-37 0,-2 0-55 16,-1-4-105-16,0-4-202 0,-2 4-141 16,0 0-52-16,0 0-1 0,-2-1 30 15,0-5 96-15</inkml:trace>
  <inkml:trace contextRef="#ctx0" brushRef="#br0" timeOffset="6">1889-4 203 0,'-2'0'362'0,"-1"-1"38"16,3 1-8-16,0 0-31 0,-1 0-90 16,-1 0-78-16,2 0-48 0,0 0-23 15,0 0-15-15,-2 0-7 0,2 0-8 16,0 0-9-16,0 0-9 0,0 0-15 15,0 0-13-15,0 0-15 0,2 0-7 16,-2 0 0-16,2 0 3 0,-1 0 4 16,4 0 1-16,0 0 7 0,0 0-5 15,3-4-5-15,0 4-6 0,-3 0-8 16,5 0-3-16,1 0-4 0,-3 0 0 16,-1 4-3-16,3-3 1 0,-1 4 1 15,-2-2-2-15,2 2 0 0,-5 0 2 16,2 3 5-16,-2-3 3 0,-1 2 2 15,0 4 2-15,-1-3 3 0,-2 2 0 16,-2-2-4-16,-1 1-3 0,0 4-2 16,-1-4-2-16,-2 1-2 0,0 0-3 15,-1-1-2 1,2 5 1-16,-3-3 2 0,0-4 1 16,0 3 4-16,1 3 2 0,2-5-1 15,-3 2 0-15,2 3-3 0,-1-5-3 16,2 2 2-16,0-5 4 0,2 2 0 15,2-1 3-15,-2 1 2 0,3-2 2 16,0-1-2-16,0 5-5 0,3-4 0 16,-2 3-3-16,1 0-4 0,-1-2 0 15,4-2-1-15,0 1-2 0,0-2-1 16,0-1 0-16,2-2-1 0,1 0-1 16,0 0 0-16,0 0 1 0,2 0 1 15,-2 0-6-15,2 0-32 0,0 0-46 16,-1 0-80-16,-2 0-200 0,-1 0-162 15,1 0-82-15,4 0-16 0,-6 0 20 16,4 0 70-16</inkml:trace>
  <inkml:trace contextRef="#ctx0" brushRef="#br0" timeOffset="7">2187-290 353 0,'-2'-2'416'0,"2"2"32"15,-2-3-19-15,0 3-67 0,2-3-133 16,0 3-85-16,2-2-45 0,0 2-23 16,-2 0-10-16,2 2 0 0,-1 1 3 15,2 0 1-15,1-1 1 0,0 3-8 16,-2 3-8-16,1 0-7 0,2-1-6 16,0 0-4-16,2 4-1 0,-1-1 2 0,2 3-2 15,0 0-2-15,2 2-2 0,0 2-6 0,0 0-7 16,2 3-5-16,0 0-4 0,0 3-1 15,-2 3-2-15,2-3 0 0,-2 6-1 16,0-2 0-16,-2 1 0 0,0 3-1 16,-2 3 2-16,-2 1 2 0,0 1 4 15,-2 0-1-15,1 0-1 0,-3 1-1 0,-3-2-5 16,1 1-6-16,0-4-9 16,-3 4-7-16,2-2-1 0,1-3 1 15,-3-4 2-15,2-2 5 0,-1 0 5 16,0-5 9-16,-1-5 3 0,2-2-2 15,-1-2-1-15,1-6-5 0,2-1-13 16,-1-4-22-16,2 0-29 0,0-3-41 16,-2-1-102-16,2-4-189 0,0 3-109 0,0 0-41 15,0 5-4-15,0 0 25 0,0 0 91 16</inkml:trace>
  <inkml:trace contextRef="#ctx0" brushRef="#br0" timeOffset="8">3056 66 109 0,'5'0'377'0,"-3"0"46"16,0 2 27-16,-1 1-25 0,2 2-132 16,-1-1-103-16,0 0-61 0,1 5-35 15,-3-3-21-15,5 2-7 0,-3 0-1 16,0 4 7-16,1-2 2 0,-2 3 7 16,-1 2 6-16,2 3-1 0,-2 1-3 15,0 1-6-15,0 5-6 0,0-3-8 16,0 8-12-16,0 1-7 0,0-1-13 15,0-1-7-15,0 3-7 0,0 2-6 16,1-3-4-16,-1-2-1 0,0 3-2 16,3-4-2-16,-3 1 1 0,0-5-3 15,0 0-5-15,0-4-19 0,0-2-28 16,-3-2-42-16,3-3-68 0,-3-4-173 16,2 0-153-16,-4 1-65 0,3-6-15 15,0 2 17-15,2-6 55 0</inkml:trace>
  <inkml:trace contextRef="#ctx0" brushRef="#br0" timeOffset="9">3510 257 85 0,'0'-2'318'0,"0"2"40"15,0-2 9-15,0 2-15 16,0 0-32-16,0 0-80 0,3 0-61 16,-1 2-34-16,-2 0-26 0,0 1-15 15,2-1-5-15,-2 1-7 0,0 1-8 0,2 5-6 16,-2-1-6-16,1 2-8 0,-1 3-8 16,0 0-5-16,0 2-6 15,0 3-4-15,0 0-6 0,-1 2-4 16,1 1-6-16,0-3-5 0,0 0-3 0,0 0-5 15,0-3-5-15,1-2-4 0,-1-3-3 16,0-3-17-16,3 1-27 0,-3-3-37 16,-3-5-71-16,2 0-182 0,1 0-143 15,-4-2-62-15,-1-1-13 0,5 0 14 16,-3-2 60-16</inkml:trace>
  <inkml:trace contextRef="#ctx0" brushRef="#br0" timeOffset="10">2877-127 138 0,'0'-4'366'0,"0"1"40"0,-2 0 10 16,2 1-28-16,0 2-98 16,0 0-90-16,0 0-54 0,0 0-31 15,0 0-20-15,0 2-12 0,0-2-12 16,0 3-7-16,0 0-6 0,0 1 1 15,0 1 0-15,0 2-1 0,0 2-2 16,0-1-2-16,0 2-6 0,0 0-1 16,2 3-9-16,-2 3-4 0,0 2-6 15,2 0-6-15,-1-1-3 0,-1 6-5 16,3 0-1-16,1 1-3 0,-2 1 0 16,2-2 2-16,0 0 1 0,0 3 1 15,0-3 2-15,2 0 3 0,-1 0-1 0,0-1-1 0,3 2-1 0,-2-1-5 16,1-4 0-16,0 1-4 0,3-5-2 15,-1 2 1-15,0-4 3 16,4 0 3-16,-4-3 8 0,1-1 2 16,0-5 5-16,1 1-3 0,2-2 1 15,-1-1-3-15,-1-4-7 0,2-1-2 16,0-2-4-16,2-6 0 0,-3 2-4 0,2-5 2 16,-2-1-3-16,2-2-2 0,-2-4 2 15,2 1-2-15,-2-3 0 16,3 0 2-16,-4-3-3 0,-1 3 2 15,2 0 0-15,-5 0-3 0,3 0 2 0,-3-1-1 16,-1 5-1-16,0-2 2 16,-2 1-2-16,-1-1 2 0,0 2-1 15,-1 4-1-15,-2 0 3 0,2 0-3 16,-2 2 0-16,2 1-2 0,-2 1-4 16,0 2-14-16,0 0-18 0,1 4-21 0,-1 0-29 15,-1 2-45-15,-1 2-89 0,-2-3-169 16,-4 4-123-16,0 5-54 0,2 0-10 15,-1 3 27-15,0 1 83 0</inkml:trace>
  <inkml:trace contextRef="#ctx0" brushRef="#br0" timeOffset="11">3801 286 243 0,'2'0'344'0,"-1"-3"23"0,-1 3-6 15,3 0-25-15,-3 0-75 0,0 0-67 16,0 0-54-16,0 0-32 0,0 0-19 15,-3 0-14-15,3 0-8 0,-1 0-5 16,-1-1-8-16,0-3-5 0,-3 4-11 16,4-2 1-16,-2-1-6 0,-2-1-4 15,1 0-2-15,-2 4 1 0,2-5 3 16,-2 5 1 0,-1-3 1-16,4 3 2 0,-3-2 3 15,-1 2-1-15,2 2-2 0,-1-2-6 16,2 3-2-16,-2 2-4 0,1-2-1 15,2-2 0-15,-1 6-2 0,1-1 3 16,2-2-3-16,1 1-3 0,0 0-3 16,1 4-5-16,4-5-2 0,-3 6 0 15,4-5 5-15,0 3 2 0,0-3 7 16,2 2 0-16,2 2 4 0,-1-4-2 16,1 3-1-16,0-1-3 0,2 0-4 15,-1 1-3-15,1-1-1 0,0 4 2 16,-2-1 1-16,0-1 4 0,-2 3 4 15,0-2 3-15,0 3 6 0,-4 0 3 16,-1 0 3-16,-3 1 6 0,0-1 1 16,-3 3 2-16,1-3 0 0,-4 2-4 15,0-2 0-15,-1 0-2 0,-5 0-6 16,2-3-4-16,-3 0-4 0,0-2-5 16,2-5-8-16,-1-2-6 0,2-1-5 15,2 0-3-15,0-1-13 0,2 1-33 16,2-3-48-16,1 3-69 0,3 0-195 15,0 0-196-15,0 0-92 0,3 7-25 16,3 1 19-16,-2-1 53 0,2 4 186 16</inkml:trace>
  <inkml:trace contextRef="#ctx0" brushRef="#br0" timeOffset="12">4098 518 63 0,'0'-3'315'0,"3"1"43"16,-3 2 13-16,0-2-8 0,0 2-32 15,0 0-83-15,0 0-74 0,0 2-55 16,0 0-36-16,0 1-24 0,0 0-15 16,0 2-9-16,0 0-3 0,0 1-2 15,0 1 5-15,0 1 3 0,0 0 3 16,0-1 6-16,0 4 3 0,0 1-1 16,0-1-4-16,0 3-2 0,0-1-5 15,2 3-6-15,-2 0-2 0,2-1-3 16,-2 0-2-16,0 1-6 0,2 2-4 15,0-5-2-15,-2 0-3 0,0 0-3 16,0-4-1-16,2-2-2 0,-2 1 2 16,0-2 3-16,0-4 3 0,0-2 2 15,-2 0-2-15,2-5 2 0,0 1-5 16,0-5-2-16,-2 1-4 0,0 2-2 16,2-6-1-16,0 0 0 0,0 1 0 15,0-1-1-15,0-1 1 0,0-1 0 16,0 0 0-16,0-1 1 0,0-1 0 15,2 0 0-15,0 3-1 0,-2-1 0 16,0-1 0-16,2-1 0 0,-2 3 0 16,2 0 0-16,-1 0 0 0,2 3 0 15,-1-3 0-15,-2 4 0 0,2 1-1 16,1-2 0-16,0 2 1 0,1-1 0 16,-1 3 0-16,0-2 0 0,3 3 0 15,-2-3 1-15,4 3-1 0,-4 0 0 16,2 3 0-16,1-2 2 0,-3 4 1 15,3 0 2-15,-1 4 1 0,-2 0 0 16,2-1 0-16,-2 4-1 0,0 1 0 16,0 0 3-16,-3 0-2 0,4-1 0 15,-3 1 1-15,-2 1 3 0,2 0-1 16,-2-2 0-16,-2 3 2 0,0-2 0 16,0-3-1-16,-1 3-3 0,0-4 0 15,-3 5-3-15,2-4-2 0,-2-2-1 16,-1-1 0-16,2-2 0 0,0 0-1 15,1 0 0-15,-1-2 0 0,-2-1-1 16,4 3 0-16,1-3 1 0,-3 1 1 16,2 2 2-16,3-3-1 0,-2 3 0 15,2-2 1-15,0 2-2 0,0 0 1 16,2 2 1-16,1-2-2 0,2 3 6 16,-1 2 0-16,0-2 1 0,5 2 2 15,-5 0-2-15,3-3-1 0,1 4-3 16,0-1 1-16,2 0 1 0,-2 0 3 15,2 3 4-15,-2-3 3 0,2 3 4 16,0-2 13-16,0 3-3 0,-2-2 2 16,0 3 0-16,-2-2 1 0,0 3-3 15,-2-1-8-15,-2 0-4 0,-1 0 0 16,-2 1-1-16,-1 0 1 0,1-4-5 16,-6 2 0-16,-1 0-1 0,-2-2-3 15,0-1-4-15,0-1-2 0,-3-3 0 16,0 0-2-16,3-2-1 0,-2 0 0 15,2 0 0-15,3 0-2 0,2 0-23 0,-1 0-31 16,3 0-43-16,0 0-80 16,1-2-206-16,2 2-156 0,0 0-63 15,0 0-15-15,5-2 21 0,-4 2 65 16</inkml:trace>
  <inkml:trace contextRef="#ctx0" brushRef="#br0" timeOffset="13">4695-344 77 0,'2'3'131'0,"0"-1"43"16,-2 1 43-16,2-1 29 0,-2-2 20 15,1 0 4-15,-1 0-14 0,0 0-45 16,0 0-35-16,0 0-31 0,0 0-22 15,0 0-22-15,0 0-12 0,0 0-13 16,0 0-7-16,0 0-8 0,0 0-6 16,-1 0-6-16,-1 3-1 0,0-3-2 15,2 0-1-15,-5 2-3 0,5 0-1 16,-3 2-1-16,1-2 0 0,-3 1-6 16,4 2-3-16,-2 0-1 0,-2 3-2 15,1 0 0-15,-2-1 2 0,-1 3 4 16,2 0 0-16,-1 2 3 0,0 2 0 15,-3-1-3-15,4 2-3 0,-3 1-4 16,2-1-3-16,-1 3-8 0,2 0-2 16,-3-1-2-16,4 4 2 0,-2 0 4 15,2-1 1-15,2 5 2 0,-2 2-1 16,1 0-3-16,2 4-1 0,1 0-1 16,0 0 2-16,0 4 2 0,1-1 4 15,2 2 1-15,-1-1-1 0,2-4-3 16,0 2-4-16,2-2-4 0,0-2-4 0,2-2-1 0,-2 0-4 0,3-7 1 15,-2-2-2-15,0-3-2 0,0 0 0 16,-1-5 1-16,2 0-1 0,-3-2 0 16,0-3 0-16,-1 0 1 0,0 1 1 15,-2-5-4-15,0 3-8 0,-2-2-21 16,5 1-35-16,-5-1-45 0,0-2-83 16,0 0-205-16,0 0-141 0,0 0-60 15,0 0-10-15,0 0 24 0,0 0 72 16</inkml:trace>
  <inkml:trace contextRef="#ctx0" brushRef="#br0" timeOffset="14">4919-13 156 0,'-2'-4'365'0,"-1"4"47"16,2-1 3-16,1-2-24 0,-2 3-95 16,2-3-94-16,0 1-61 0,0-1-40 15,0 3-25-15,2-2-13 0,-1 0-7 16,2-1-1-16,-1 3 1 0,2-4 4 15,0 2 3-15,2 0 0 0,-2 2 1 16,4 0 0-16,-3 0-6 0,2 2-5 16,3 0-9-16,-2 2-6 0,0 1-8 15,2 0-7-15,-1 0-7 0,1 3-3 16,0 0-2-16,-1-2-2 0,-2 2-3 16,0 1 2-16,-4 0 3 0,2 1 4 15,-3-2 4-15,-2 2 1 0,0 1 2 16,-2-3-2-16,-3 2-2 0,0 0-8 15,-3-2-3-15,0 2-2 0,-2-3-3 16,0 3 0-16,1 1 2 0,-3-4 3 16,2 4 5-16,1-1 6 0,2-2 5 15,0-1 3-15,1 1 0 0,2 0-2 16,0-1-2-16,2 4-5 0,4-3-4 16,-1-1-2-16,4 1-2 0,-1 2-1 15,2-3-2-15,-2 1 2 0,4 0 7 16,0-3-1-16,0 0 5 0,2 3 1 15,-1-7 0-15,1 3-4 0,3-4-4 16,0 0-3-16,0-5-3 0,-3 2-17 16,2-3-44-16,-2 0-64 0,-2 3-181 15,-2-2-201-15,0 2-105 0,-2 0-43 16,-1 1 10-16,2-1 50 0,-5 3 171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25.5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887-529 102 0,'-2'3'314'0,"-2"-3"27"16,4 0-3-16,-2 0-22 0,0 3-82 15,2-3-80-15,0 0-47 0,0 2-26 16,0-2-5-16,0 0 0 0,0 3 5 16,2-3 8-16,0 0 10 0,-2 1-1 15,0 3-1-15,0-2-6 0,0 1-5 16,0-3-10-16,0 4-9 0,0-3-3 15,0-1-8-15,-2 3-5 0,2-3-8 16,0 0-7-16,0 2-6 0,0-2-5 16,0 0-6-16,0 0-4 0,0 0 2 0,2 0 9 15,-2 0 4-15,0 3 6 16,4-3 5-16,-2 0 4 0,1 3-6 16,4-1-8-16,-1-2-3 0,0 2-10 15,1 1-3-15,3 1-6 0,-1-4-1 16,1 1-2-16,2 2-2 0,0-3 0 15,0 3 2-15,0-3-2 0,0 2 0 16,2-2-2-16,-2 3 3 0,0-3-4 16,0 2 2-16,-2 0-2 0,0-2 1 15,1 4-2-15,-2-2 0 0,-1-2 2 16,-2 3 1-16,2-1-2 0,-3 1-1 16,0-3 1-16,-3 2 1 0,3 1-1 0,-4-3 2 15,2 0 7-15,-3 3 7 16,3-3 5-16,-3 1 7 0,0 3 1 15,-3-4 3-15,3 2-3 0,0 1-7 16,-1 0-6-16,1-2-3 0,-2 2-5 16,2 2-3-16,0-4-4 0,-1 5 1 0,1 0-1 15,0-1 4-15,0 0 5 16,-3 2 6-16,1 4 5 0,2-1 6 16,0 3 3-16,0 1-2 0,0 1-4 15,0 0-4-15,0 2-5 0,0-1-5 0,0 2-3 16,0 0-1-16,2 3-2 15,1-3 1-15,-3 2-2 0,1-3 0 16,-1 4-2-16,2-1 0 0,-2 1-1 16,1 0 0-16,-1-1-1 0,0 3 0 15,3-3 0-15,-3 1 2 0,2 2-1 0,-2-2 0 16,0 2 1-16,0-3-1 16,2 3 0-16,0 3 0 0,-1-3-1 15,-1 3 2-15,3 2-2 0,-3-3 0 16,2 2 0-16,-2 0 0 0,2-1 0 15,-2 1 0-15,3-4 0 0,-3 3 0 0,3-2 0 16,-3-1 0-16,2-3 0 0,0 0 0 16,0-1 0-16,0-2 1 15,-2 4 0-15,0-3 0 0,2 1-1 16,-2-3 0-16,0 2 0 0,3-1-1 0,-3 0 0 16,3 1 1-16,-1 2 0 0,-2-2 0 15,2 0 0-15,0-2 1 0,-1 6 0 16,-1-4 0-16,5 0 0 0,-5-1-1 15,0 2 0-15,2-2 0 16,-2 1 0-16,2 1 0 0,-2-1 0 0,3-3 1 16,-2 3-1-16,-1 0 0 0,2-2 0 15,-1 1 0-15,-1-2 2 0,5 1-1 0,-5-1 0 0,2 3 6 16,-2-5 4-16,0 3 1 0,2-1 5 16,-2-3 1-16,1 1 2 0,-1 1-7 0,0-2 0 15,0-1-5-15,0 1 0 16,0 1-4-16,0 0-2 0,0-3 0 15,0 0 2-15,0 3-3 0,0-3 0 16,0-3-1-16,0 4 0 0,0-6 0 16,0 4 0-16,0-3 0 0,0 2 0 0,0-3 0 31,0-1 0-31,0 2 0 0,0 0 0 16,0-4 0-16,0 3 1 0,0-2 0 15,3 2-1-15,-3-3 3 16,0 1 0-16,0 0 3 0,2-1 0 0,-2 1 2 15,0 0 1-15,0-1 2 0,0 3-3 16,0-5-1-16,0 2-1 0,0 2-2 16,0-4-2-16,0 2-1 0,0-2 6 15,0 0 5-15,0 0 8 0,0 0 6 16,0 0 6-16,0 0 3 0,0 0-1 16,0 0-2-16,0 0-4 0,-2-2-5 15,2 2-4-15,-3 0-5 0,3 0-3 16,-1-4-3-16,-1 4-5 0,0 0 1 15,0-2-2-15,-1 0 1 0,0-1-2 16,-1 3 2-16,0-2-1 0,-1-1 0 16,0 0-1-16,-3 1 0 0,2 2 1 15,-1-3 0-15,-3 0 0 0,0 1 1 16,1 2 2-16,-3 0 1 0,-4 0 2 16,1 0 3-16,1 0 3 0,-1 2 1 15,-2 1-3-15,1-3 2 0,1 0-3 16,-1 0-3-16,-2 0-2 0,4 0-3 15,0-3-1-15,2 1-2 0,0 2 2 16,1-2-2-16,-1-1 1 0,5 0-1 16,-1 3 1-16,2-2 0 0,0 2 0 15,2 0-1-15,-1 0 2 0,4 2-2 16,-1-2-2-16,0 3 0 0,0 2 0 16,-1-5 0-16,3 5-1 0,0-2 1 15,0-1 1-15,0 4-2 0,0-4 1 16,3 1-8-16,-3-1-17 0,2-2-26 15,-2 2-38-15,2 2-60 0,-4-2-98 16,-3 1-237-16,2 1-163 0,-5 1-71 16,2 3-11-16,0 2 34 0,0 1 84 15</inkml:trace>
  <inkml:trace contextRef="#ctx0" brushRef="#br0" timeOffset="1">616-97 224 0,'0'-4'391'0,"0"4"37"16,0 0-8-16,3 0-37 0,-3 0-126 15,2 0-94-15,0 0-56 0,2 4-25 16,-2-4-10-16,1 4-3 0,4-1 2 16,-4 2-1-16,4-1 0 0,-1 5-6 15,0 1-4-15,0 0-5 0,2 2-10 16,-2 5-5-16,3-1-7 0,0 3-3 15,1 4-1-15,-2-2-3 0,4 1 2 16,-2 1 0-16,3 3 2 0,-4 2-2 16,1 1-3-16,0-1-1 0,0-1-2 15,-2 2 3-15,0-1 2 0,-1 2 3 16,-3 1-1-16,1 0 2 0,-1 0-3 16,0 0-2-16,-2-1-7 0,-2 4-4 15,2-1-6-15,-4 3-7 0,2-3-8 16,-5 3-6-16,4-3-8 0,-1 0-3 15,-2 1-4-15,0-4 0 0,1-1 4 16,-2-4 4-16,3 0 5 0,-3-5 5 16,2-1 6-16,1-3 5 0,-3-6 3 15,2 3 0-15,-1-8-4 0,2 0-2 16,-2-5-15-16,1 0-19 0,0 0-25 16,1-5-32-16,-3 2-58 0,0 1-178 15,-1-1-137-15,3 0-59 0,-4 1-19 16,2-3 13-16,2 0 46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2-05-11T15:30:25.4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0,'0'33'297,"0"-1"-234,0 0-48,0 0 17,0 0 14,0 0 1,0 0-15,0 1 30,0-1-15,0 0 31,0 0 31,0 0-30,0 0 61,0 0 110</inkml:trace>
  <inkml:trace contextRef="#ctx0" brushRef="#br0" timeOffset="1">-97 225 0,'33'0'188,"-1"0"-16,-32 33-78,32-33-79,0 0 204,-32 32-203,32-32 93,-32 32-31,32-32-15,0 0 108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0:58.23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094A7E-A632-4ACB-B9F9-9E232F123779}" emma:medium="tactile" emma:mode="ink">
          <msink:context xmlns:msink="http://schemas.microsoft.com/ink/2010/main" type="writingRegion" rotatedBoundingBox="2964,534 2055,3778 -390,3093 518,-150"/>
        </emma:interpretation>
      </emma:emma>
    </inkml:annotationXML>
    <inkml:traceGroup>
      <inkml:annotationXML>
        <emma:emma xmlns:emma="http://www.w3.org/2003/04/emma" version="1.0">
          <emma:interpretation id="{68876147-A3FE-4904-A947-B8D497B5FE0C}" emma:medium="tactile" emma:mode="ink">
            <msink:context xmlns:msink="http://schemas.microsoft.com/ink/2010/main" type="paragraph" rotatedBoundingBox="335,268 2798,24 2893,984 430,12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C4DC364-B19D-4864-9307-0A69E3ECBBF6}" emma:medium="tactile" emma:mode="ink">
              <msink:context xmlns:msink="http://schemas.microsoft.com/ink/2010/main" type="line" rotatedBoundingBox="335,268 2798,24 2893,984 430,1228"/>
            </emma:interpretation>
          </emma:emma>
        </inkml:annotationXML>
        <inkml:traceGroup>
          <inkml:annotationXML>
            <emma:emma xmlns:emma="http://www.w3.org/2003/04/emma" version="1.0">
              <emma:interpretation id="{5822E665-DE84-45E6-ABAE-C99AB16F88FE}" emma:medium="tactile" emma:mode="ink">
                <msink:context xmlns:msink="http://schemas.microsoft.com/ink/2010/main" type="inkWord" rotatedBoundingBox="2778,662 2860,654 2893,984 2811,993"/>
              </emma:interpretation>
              <emma:one-of disjunction-type="recognition" id="oneOf0">
                <emma:interpretation id="interp0" emma:lang="" emma:confidence="0">
                  <emma:literal>i:</emma:literal>
                </emma:interpretation>
                <emma:interpretation id="interp1" emma:lang="" emma:confidence="0">
                  <emma:literal>: :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ì:</emma:literal>
                </emma:interpretation>
                <emma:interpretation id="interp4" emma:lang="" emma:confidence="0">
                  <emma:literal>i":</emma:literal>
                </emma:interpretation>
              </emma:one-of>
            </emma:emma>
          </inkml:annotationXML>
          <inkml:trace contextRef="#ctx0" brushRef="#br0">2458 407 21 0,'0'-5'162'0,"0"5"80"0,0 0 61 15,0-5 51-15,0 5 38 0,-6-1 33 0,6 1 27 0,0 0 26 0,-3 0 25 16,3-3 26-16,0 3 18 0,-11 0 20 0,11 0-113 0,0 0-187 0,0 0-101 16,0 0-60-16,0 0-41 0,0 0-27 0,-8 0-25 0,8 0-18 0,0 0-24 15,0 0-25-15,0 0-33 0,-3 3-38 0,3-3-39 0,0 4-40 0,0-4-96 0,-5 7-124 16,5-3-57-16,0 0-25 0,0 3 3 0,0-1 13 0,-6 0 23 0,6 1 31 15,0 0 34-15,0 1 39 0,0-1 44 0,-3 2 49 0,3-1 49 0,-5 1 57 0</inkml:trace>
          <inkml:trace contextRef="#ctx0" brushRef="#br0" timeOffset="139.47">2438 703 19 0,'0'2'148'0,"0"2"82"0,0-1 58 0,-2-1 44 0,-4 0 30 0,3 1 19 0,3-3 6 16,0 1 0-16,-11-1-1 0,11 3-11 0,-3-3-13 0,3 0-112 0,0 4-174 15,0-4-184-15,0 0-192 0,0 0-82 0,-5 2-36 0,5-2-5 0,0 0 10 0,0 0 26 16,0 0 31-16,0 0 37 0,0 0 36 0,0 0 41 0,0 0 48 0,0 0 70 16</inkml:trace>
        </inkml:traceGroup>
        <inkml:traceGroup>
          <inkml:annotationXML>
            <emma:emma xmlns:emma="http://www.w3.org/2003/04/emma" version="1.0">
              <emma:interpretation id="{AC9E83A7-D749-4ED2-BA20-B803C088376D}" emma:medium="tactile" emma:mode="ink">
                <msink:context xmlns:msink="http://schemas.microsoft.com/ink/2010/main" type="inkWord" rotatedBoundingBox="335,268 2307,73 2401,1015 428,1209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250.28">1531 1 71 0,'0'0'144'0,"0"-4"43"0,0 4 36 0,0-6 29 0,0 6 26 0,0-5 22 15,0 2 20-15,0 3 22 0,-2-2 22 0,2 2 21 0,0 0 21 0,0 0-62 16,0 0-106-16,0 0-64 0,0 0-40 0,0 0-21 0,-6 2-14 0,6-2-4 15,-3 4-1-15,3 0-1 0,0 3 3 0,0-3 0 0,-5 6-5 0,5 1-4 0,0-1-4 16,0 3-2-16,0 3 0 0,0-1 3 0,5 3 1 0,-5 1 3 0,0 0-2 16,0 3-4-16,0 0-6 0,3 2-4 0,-3-2-10 0,0 4-5 0,0-2-6 15,6 2-5-15,-6 0-5 0,0 1-7 0,0-1-5 0,0-2-6 0,0 2-6 0,0-2-4 16,0 0-7-16,0-2-5 0,0 0-2 0,-6-3-4 0,6 1-7 16,0-2-9-16,0-3-12 0,0 0-11 0,0-2-16 0,0 0-19 0,0-2-23 0,0-2-27 15,0 0-24-15,6-3-25 0,-6-2-19 0,2 1-44 0,-2-5-49 0,0 0-64 16,0 0-72-16,0-2-30 0,12-1-5 0,-12-3 11 0,2-1 23 0,-2-1 32 0,9-6 35 15,-9 2 39-15,5-2 38 0,1-1 37 0,-6-3 37 0,2 1 50 0,-2-2 54 16</inkml:trace>
          <inkml:trace contextRef="#ctx0" brushRef="#br0" timeOffset="-989.44">1631 46 84 0,'-6'-4'155'0,"6"0"48"15,0-1 42-15,0 1 35 0,-3 2 34 0,3 2 28 0,0 0 28 0,0 0 27 16,0 0 27-16,0-3 24 0,0 3 21 0,0 0-66 0,0 0-120 0,0 0-68 15,-5 0-42-15,5 0-26 0,-6 3-25 0,6 1-14 0,-2 0-15 0,2 3-10 0,-6-1-8 16,6 1-8-16,0 2-9 0,0 0-2 0,0 2-5 0,0 0-1 0,0 1 1 16,0 2 0-16,0 1 1 0,0 2 0 0,0-2 0 0,0 3-1 0,0 1-3 0,0-1-1 15,0 4-2-15,0 0-5 0,0-2-4 0,0 3-7 0,0-1-4 16,0 0-7-16,0 2-2 0,0-2-6 0,0 0-3 0,0 1-3 0,0-1-2 0,0 0-6 16,0-2-4-16,0 0-8 0,0-1-11 0,6 1-12 0,-6-3-10 0,2 1-14 15,-2-3-17-15,0 0-16 0,0 0-17 0,0-1-23 0,6-1-21 0,-6-2-24 16,5 0-24-16,-5 0-38 0,0-3-46 0,3-1-54 0,-3-1-54 0,0-1-32 15,0-5-18-15,6 4 9 0,-6-4 19 0,0 0 28 0,0 0 30 0,0 0 36 0,0 0 35 16,0 0 37-16,-6-7 37 0,6-1 48 0,-3 1 53 0</inkml:trace>
          <inkml:trace contextRef="#ctx0" brushRef="#br0" timeOffset="-3347.72">7 1 41 0,'0'0'104'0,"0"-3"36"0,0 3 32 0,-2-1 28 16,2 1 26-16,0 0 21 0,0 0 19 0,0 0 20 0,0 0 15 0,0 0 19 16,0 0 14-16,0 0-51 0,0 0-91 0,0 0-42 0,0 0-18 0,0 0-18 0,0 0-17 15,0 0-14-15,0 0-11 0,0 0-8 0,0 0-6 0,0 0-3 0,0 0-6 16,0 0-1-16,0 0 0 0,0 0 1 0,0 0 3 0,0 0 1 0,-6 4 1 16,6-4-1-16,0 4 0 0,0 0-3 0,0 3 3 0,6-3 1 0,-6 3 1 15,0 1 4-15,0-1-1 0,0 2 2 0,0 2-4 0,0 0-2 0,0 1-3 0,2 2-5 16,-2 1-3-16,0 3-3 0,0-1-2 0,6 2-2 0,-6 3-2 0,5 0-2 15,-5-1-4-15,0 6-5 0,3-3-2 0,-3 2-4 0,6 3-3 0,-6-3-3 16,2 2-3-16,-2-2-1 0,0 3 0 0,0-1-1 0,0 1 1 0,0-3 0 16,0 2 0-16,0-2 1 0,0 0 2 0,-2 0-2 0,2 1 3 0,-6-4-2 0,6 2 1 15,0-3-2-15,0-1 0 0,0-1 1 0,0 0-2 0,0-1-1 0,0-1-4 16,0-3-1-16,0 0-1 0,0 1-1 0,0-4-1 0,0-1-3 16,6 0-1-16,-6-1-5 0,2-5-2 0,-2 2-4 0,0-3-2 0,0 1-5 0,0-5-2 15,0 0-1-15,6 2-4 0,-6-2 1 0,0 0-5 0,0 0-10 0,5-4-13 0,-5 1-17 16,0-1-15-16,3 0-16 0,-3 0-15 0,0-3-26 0,0 0-37 15,0-1-42-15,0 1-48 0,0-4-56 0,0 3-57 0,0-1-16 0,0-2 1 0,6 2 15 16,-6-1 26-16,2 3 30 0,-2-2 29 0,0 0 32 0,0 2 32 0,0-1 42 16,6-1 43-16,-6 0 50 0</inkml:trace>
          <inkml:trace contextRef="#ctx0" brushRef="#br0" timeOffset="-2893.83">222 461 79 0,'0'2'141'0,"0"-2"41"0,0 2 32 0,0-2 30 0,0 7 22 0,0-5 21 0,0 4 21 15,0-1 22-15,0-1 18 0,0 2 19 0,0 1-19 0,0 0-43 0,0 1-62 16,3 2-75-16,-3-2-40 0,0 1-21 0,0-1-10 0,0 1-6 0,6 2-6 15,-6 0-2-15,0-2-3 0,5 2-6 0,-5-3-3 0,0 3-6 0,0 0-4 16,0-2-5-16,0 0-1 0,0-1-6 0,0 1-3 0,0 0-2 0,0 0-3 0,0-1-5 16,3-1-4-16,-3 0-5 0,0-3-3 0,0 3-7 0,0-3-1 0,0 0-7 15,0-4-3-15,0 4-4 0,0-4-5 0,0 3-3 0,0-3-1 0,0 0-4 16,8-3 0-16,-8 3-1 0,11-4-1 0,-11 0-1 0,3 0 1 0,2-3-1 16,-2-2 2-16,8 0 1 0,-8 1 2 0,5-3 2 0,-2 0 0 0,2-2 1 15,3 2 1-15,-8-3-1 0,5 2-1 0,3 1 0 0,-8 0 0 0,5 2-1 16,3-2 0-16,-3 3 0 0,1-1 1 0,-1 2 1 0,3 3 0 0,-8-1 4 0,5 3 0 15,3 0 2-15,-8 2 2 0,5 4 3 0,-2-1 2 0,-1 0 1 0,-2 4 4 16,8 0 0-16,-8 0 5 0,-3 1 0 0,8 3 4 0,-8 0 0 0,0 0 5 16,5 0-1-16,-5 2 4 0,0 0 2 0,0-2-2 0,0 4 3 0,-5-2-1 15,5 1-1-15,-3 1 1 0,-2-3 0 0,5 2-3 0,-3-1 2 0,3 0-5 0,-11 0-2 16,11 0-3-16,-8-2-7 0,8-2-6 0,-6 2-11 0,6-3-21 0,-3-1-31 16,-2 0-33-16,5-1-38 0,0 1-68 0,0-7-82 0,0 0-78 0,0 0-75 15,0 0-29-15,0 0-3 0,0 0 5 0,0 0 15 0,0 0 21 0,5-5 26 0,-2 1 40 16,-3 0 42-16,0-3 49 0,0 0 51 0,0 1 66 0,0-3 74 0</inkml:trace>
          <inkml:trace contextRef="#ctx0" brushRef="#br0" timeOffset="-1589.64">1151 670 5 0,'0'0'111'0,"3"0"62"0,-3 0 43 0,0 0 34 0,0 0 24 0,0 0 18 0,0 0 20 16,0-4 18-16,0 4 20 0,5-2 17 0,-5 2 13 0,6-2 7 15,-6 2-77-15,0-3-129 0,3 3-70 0,2-2-38 0,-2 0-22 0,-3 0-12 0,11 0-6 16,-8-1 1-16,-3-1-4 0,8-3-4 0,3 3-5 0,-8-3-6 0,2 1-4 16,1 0-4-16,-3-1-3 0,5-1-1 0,-3 1-1 0,1-2 0 0,-3 3-2 15,2-1-1-15,-2-2-2 0,-3 3-1 0,5-1-3 0,-5 3 2 0,0-3-3 16,0 1-1-16,0 2-2 0,-5-1-5 0,5 0-2 0,-8 1-4 0,8 0-1 15,-3 0 1-15,-8 1-1 0,3-1 3 0,5 1 0 0,-8 3-1 0,-3-4 0 0,6 4-1 16,-1-2 4-16,-4 2 3 0,4 0 7 0,1 2 7 0,-3 2 5 0,0-4 8 16,0 5 7-16,3 0 3 0,0-1 7 0,-1 3 8 0,1 1 4 0,2-1 4 0,1 1 7 15,2 1 2-15,-2 0 3 0,-1 2 0 0,6-1-1 0,-3 4-4 0,3-3 0 16,0 1-3-16,0 2 1 0,3-1-3 0,-3 0-5 0,11 0-3 0,-8-2-3 16,2 0-2-16,1 0-2 0,5 0-1 0,0-3-4 0,-8 1 0 0,11 0-1 15,-6-2 0-15,6-3-4 0,-1 2 0 0,1-1-4 0,0-3 0 0,-3 0-4 16,3 0-1-16,0 0-2 0,-1-4-2 0,1 2-1 0,0-2-1 0,-3 0-10 0,3-3-11 15,-1 1-20-15,1-3-25 0,-5 3-24 0,10-3-25 0,-11 1-53 0,0 0-65 16,1-3-81-16,2 3-88 0,-9-1-36 0,7 0-9 0,2 0 3 0,-9 1 13 16,4 0 22-16,-3-1 27 0,-3 1 36 0,5-1 39 0,1 0 39 0,-6 3 44 0,0-3 58 15,0 1 63-15</inkml:trace>
          <inkml:trace contextRef="#ctx0" brushRef="#br0" timeOffset="-1979.9">732 603 20 0,'0'-3'96'0,"0"2"44"0,-3-4 39 0,3 5 31 16,0 0 30-16,0-2 23 0,0 2 23 0,-5-3 20 0,5 3 18 0,0 0 18 0,0 0 17 15,0 0-38-15,0 0-71 0,0 0-49 0,0 0-38 0,0 0-25 0,0 0-24 16,5 3-14-16,-5-3-9 0,0 4-7 0,3-1-3 0,-3-2-4 16,8 2-1-16,-8-2-5 0,11 2-3 0,-8 0-8 0,3-2-7 0,2 2-3 0,-2-3-7 15,2 1-7-15,0 2-5 0,0-3-9 0,3 2-7 0,-8-2-15 0,5 2-17 16,6-2-21-16,-6 3-21 0,3-3-20 0,-2 1-22 0,-1 2-38 0,0-3-46 15,6 2-55-15,0 0-57 0,-6-2-49 0,6 3-42 0,-6-2-10 0,6 2 2 0,0-3 20 16,-6 2 24-16,6 0 28 0,-6-2 32 0,3 2 31 0,-3 0 36 0,1-2 46 16,-1 3 49-16,0-1 51 0</inkml:trace>
          <inkml:trace contextRef="#ctx0" brushRef="#br0" timeOffset="-761.44">1427 365 1 0,'0'0'106'0,"0"0"67"0,0 0 47 0,0 0 39 0,0 0 28 0,0 0 20 0,0 0 22 16,0 0 23-16,0 0 25 0,0 0 27 0,0 0 24 0,0 0 22 0,3 0-72 16,2 0-131-16,1 2-68 0,-4 0-33 0,7 0-23 0,2 1-11 0,-9-1-4 15,7 0 5-15,4 0-3 0,-4-2-8 0,4 2-12 0,-2-2-13 0,0 3-10 16,3-3-12-16,0 0-9 0,0 0-9 0,0 0-12 0,-1 0-9 0,-2 0-20 16,3 0-18-16,0 1-29 0,-6-1-32 0,6 3-31 0,0 1-25 0,-6-1-52 0,0-2-62 15,6 4-84-15,-3-3-92 0,-8 2-37 0,5 1-8 0,3 0 9 0,-8-1 16 0,5-3 28 16,-2 4 29-16,-1-3 39 0,-5 2 43 0,0-4 43 0,3 5 44 0,-3-5 56 15,0 6 65-15</inkml:trace>
          <inkml:trace contextRef="#ctx0" brushRef="#br0" timeOffset="-586.8">1843 566 94 0,'0'6'173'0,"0"-1"54"0,5 1 38 0,-5 0 34 15,6 1 28-15,-6 0 25 0,0 0 23 0,0-2 25 0,0 2 19 16,0 0 19-16,0 0 17 0,0-1-74 0,3 3-131 0,-3-5-82 0,0 5-62 0,0-5-37 15,0 3-24-15,0-3-29 0,0 0-29 0,5 0-32 0,-5 1-35 0,0 0-57 16,0-5-72-16,0 0-83 0,3 4-84 0,-3-4-33 0,0 0-10 0,0 0 4 0,0 0 12 16,5-3 20-16,1-1 23 0,-3 0 34 0,-3-5 36 0,5 3 39 0,-2-3 42 15,-3-2 58-15,0 0 64 0</inkml:trace>
          <inkml:trace contextRef="#ctx0" brushRef="#br0" timeOffset="-456.53">1950 271 99 0,'0'-6'201'0,"-5"-1"72"0,5 3 57 16,-3-1 45-16,-2 3 36 0,2 0 29 0,-8 0 26 0,8 2 21 0,-8 0 16 15,3 0 17-15,8 2 15 0,-3 0-91 0,-2 0-146 0,-1 3-129 0,6-1-123 0,-3 3-83 16,-2-1-63-16,5 0-77 0,0 1-81 0,0 1-91 0,0-1-94 0,5 3-36 16,-5-2-9-16,3 0 8 0,-3 1 15 0,6-2 28 0,-1-1 32 0,-2 1 38 15,-3-3 44-15,8 1 45 0,-2 1 48 0,-1-4 61 0,-2 3 68 0</inkml:trace>
        </inkml:traceGroup>
      </inkml:traceGroup>
    </inkml:traceGroup>
    <inkml:traceGroup>
      <inkml:annotationXML>
        <emma:emma xmlns:emma="http://www.w3.org/2003/04/emma" version="1.0">
          <emma:interpretation id="{FD123FA8-2264-4B06-A56F-CB81E44C1198}" emma:medium="tactile" emma:mode="ink">
            <msink:context xmlns:msink="http://schemas.microsoft.com/ink/2010/main" type="paragraph" rotatedBoundingBox="1627,290 753,3413 162,3248 1037,1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C9E657-0F00-4E44-8C15-A2623A45D0E7}" emma:medium="tactile" emma:mode="ink">
              <msink:context xmlns:msink="http://schemas.microsoft.com/ink/2010/main" type="line" rotatedBoundingBox="1627,290 753,3413 162,3248 1037,125"/>
            </emma:interpretation>
          </emma:emma>
        </inkml:annotationXML>
        <inkml:traceGroup>
          <inkml:annotationXML>
            <emma:emma xmlns:emma="http://www.w3.org/2003/04/emma" version="1.0">
              <emma:interpretation id="{E768A3E3-F69B-4E6B-A2B9-0B922AA102E3}" emma:medium="tactile" emma:mode="ink">
                <msink:context xmlns:msink="http://schemas.microsoft.com/ink/2010/main" type="inkWord" rotatedBoundingBox="1536,265 1276,1194 1013,1121 1273,19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176.98">820 474 1 0,'0'0'68'0,"0"0"46"0,6 2 33 16,-6-2 27-16,0 0 23 0,0 0 21 0,0 0 20 0,0 0 23 0,0 0 19 16,0 0 21-16,5 0 2 0,-5 0-9 0,3-2-41 0,3 2-59 0,-4-2-42 0,-2 2-29 15,6-5-17-15,-1 3-14 0,-2 0-6 0,-3-5-7 0,11 3-6 0,-11 0-10 16,3-3-5-16,5-1-7 0,-2-3 0 0,2 2-3 0,-2-2 1 0,2-2 0 16,-3 0-1-16,4-3-1 0,-7 1-2 0,9-2-1 0,-8-1-3 0,8 3 2 0,-8-4-3 15,5 1-4-15,3-2-4 0,-8 1-4 0,3 1-5 0,-4 0-2 16,4-1-5-16,-1 3 1 0,-5-3-1 0,3 2 2 0,-3 0 0 0,0 1 3 0,0 3-1 15,-3-2 2-15,3 2 2 0,-5-1 0 0,-1 2 5 0,4 1 6 0,-4 1 5 16,3 2 7-16,-8 0 1 0,8-2-1 0,-5 4-2 0,3 0 0 0,-1 1-3 16,-2 1-3-16,2 2 0 0,-2 0-3 0,5 2 0 0,-8 0-4 0,9 2-1 0,-4 0-10 15,3 0-4-15,-8 2-8 0,9 2-2 0,-4 2-2 0,3-2 0 16,-8 3 0-16,11 2-1 0,-3 1 1 0,-2 2-3 0,-1 1 1 0,4 2-2 0,-4 1 0 16,6 1 0-16,0 2 1 0,-3 2 0 0,3-1 0 0,0 2 1 0,0 0-2 15,-5 4 0-15,5-1-2 0,0 1 0 0,0 0-1 0,5 1 2 0,-5-1 0 0,0 2 2 16,0 1 0-16,0 1 2 0,3-3-1 0,-3-1 2 0,0 3 0 0,0-2-2 15,0-3 4-15,6 2-2 0,-6-2 1 0,2 0-2 0,-2-1 1 0,0-4-2 16,6 3-3-16,-6-4-6 0,5-1-5 0,-5-1-7 0,0 0-10 0,3-3-12 16,-3 0-14-16,0-2-18 0,6-2-20 0,-1 0-16 0,-5 0-14 0,0-3-19 15,3-1-16-15,-3 0-27 0,0-3-28 0,0-4-34 0,0 0-32 0,0 0-49 0,0 0-54 16,0 0-11-16,0-4 8 0,6 0 22 0,-6-3 26 0,0-3 26 0,0 2 27 16,-6 0 31-16,6-3 28 0,0 0 39 0,-3 0 39 0,-2-2 41 0</inkml:trace>
        </inkml:traceGroup>
        <inkml:traceGroup>
          <inkml:annotationXML>
            <emma:emma xmlns:emma="http://www.w3.org/2003/04/emma" version="1.0">
              <emma:interpretation id="{9E302B91-58F0-4433-B974-5DFB915A5531}" emma:medium="tactile" emma:mode="ink">
                <msink:context xmlns:msink="http://schemas.microsoft.com/ink/2010/main" type="inkWord" rotatedBoundingBox="1068,2287 753,3413 162,3248 478,2122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10105.71">7 2122 24 0,'0'0'71'0,"0"0"26"0,0 0 29 0,0 0 28 0,0 0 28 0,-5-2 25 16,5 2 23-16,0 0 19 0,0 0 21 0,0 0 20 0,0 0-18 0,0 0-35 0,0 0-27 15,0 0-21-15,0 0-18 0,0 0-16 0,0 0-22 0,0 0-24 0,0 0-17 16,0 0-15-16,0 0-8 0,0 0-7 0,0 0-6 0,0 0-3 0,0 0 2 16,0 4-1-16,0-4 5 0,0 0 3 0,0 4 7 0,0-4 4 0,0 5 6 15,0-5 4-15,0 5 1 0,0-5 5 0,0 4 0 0,0 0 0 0,0-4-2 16,0 4-1-16,-3 3-3 0,3-7-6 0,0 4-6 0,0 1-5 0,0 1-5 15,0-1-7-15,0-1-5 0,0 3-4 0,0-3-4 0,0 3-4 0,0 1-2 16,0-1-1-16,0 1-3 0,0-1-2 0,3 4-1 0,-3-3-2 0,0 1-1 16,5 2-1-16,-5 0-2 0,0 0-2 0,0 0 2 0,3 1-4 0,-3 0 1 0,5-1-2 15,1 2 0-15,-6 0-2 0,3-2-1 0,-3 2-1 0,5 0-2 0,-2-2 1 16,2 0-1-16,1 2 0 0,-3-2-3 0,-3 0 2 0,8 0-3 0,-3 0-1 16,1 0 0-16,-3-3-1 0,2 1 1 0,1-3 0 0,-3 1 0 0,5 0 0 0,3 1-1 15,-8-4 0-15,5 3-3 0,3-3 1 0,-8 1-1 0,5 0 2 0,3-4-1 16,-3 4 1-16,0-3 0 0,1 0 1 0,2 1-1 0,0 1 1 0,0-4-1 15,-3 0 1-15,0 0 0 0,1 0 1 0,4 0 0 0,-4 0 0 0,4-2 1 16,-4 0 0-16,4-3 1 0,1 1 0 0,-5 0 2 0,4-1-3 0,1 0 1 16,-6-3 3-16,12 1-2 0,-7-1-1 0,-4 1 0 0,4-4-1 0,-1 0 1 0,1 3 0 15,1-5-2-15,-6-1-1 0,6 3-1 0,0-1 0 0,-6-2 0 0,3 2 1 16,0-2-2-16,0 1 1 0,-2 0-2 0,-1 0 1 0,0 0-1 0,0 0 1 16,3-1-2-16,-8 2 3 0,8-2-1 0,-8 3 1 0,5-2-2 0,3 0 2 0,-8 3-2 15,2-4 0-15,-2 3-1 0,3-1 0 0,-1 1 1 0,-2 2 1 0,-3-2-1 16,5 0 1-16,-2 0-1 0,-3 0-1 0,0 3 1 0,6-3 0 0,-6 1 1 15,0 2-2-15,5 0 1 0,-5-2 1 0,0 2-2 0,0-1 1 0,0 3 1 16,0-3-1-16,0 1 1 0,-5 3-2 0,5 0 1 0,0-1 0 0,0 1 0 16,-6 1-1-16,6 0 2 0,0 4-1 0,0-5 1 0,0 5-1 0,0-4 0 15,0 4 1-15,0 0-2 0,0 0-5 0,0 0-3 0,0 0-8 0,0 0-8 0,0 0-11 16,0 0-10-16,0 0-15 0,0 0-16 0,0 0-16 0,-3 2-26 0,3 0-25 16,-5 3-27-16,5 2-24 0,0-3-52 0,0 2-59 0,0 1-74 0,0-2-74 15,0 3-22-15,0 1 2 0,0-3 18 0,0 3 22 0,0-2 31 0,0-1 33 0,-3 0 37 16,3 1 43-16,0 0 38 0,-11-3 42 0,11 0 59 0,-8 0 62 0</inkml:trace>
          <inkml:trace contextRef="#ctx0" brushRef="#br1" timeOffset="10519.67">321 2174 89 0,'0'0'161'0,"0"3"50"0,0-3 40 0,0 0 33 0,-2 0 29 0,2 0 23 0,0 0 20 15,0 0 23-15,-6 2 20 0,6-2 24 0,-5 2 23 0,5-2-66 0,0 4-117 16,0 1-67-16,0 1-39 0,0-2-27 0,0 3-16 0,0 0-12 0,0 1-7 15,0-1 1-15,0 4-2 0,0 0-1 0,0 0-4 0,0 2-1 0,0 0-9 0,0 2-4 16,0 1-5-16,0 1-1 0,5 0-4 0,-5 3-3 0,0 2 0 0,0-3-4 16,0 6 0-16,-5-2-5 0,5-1-2 0,0 5-4 0,-3 0-5 0,3-2-5 15,-6 0-6-15,6 4-3 0,-3-3-6 0,-2 1-2 0,-1 1-5 0,4 0-6 16,-4-2-1-16,1 1-3 0,5-1-3 0,-9-3-1 0,9 2-2 0,-2-1-1 16,-4-2-1-16,1-2 0 0,5-1-2 0,-3 1 0 0,-3-5 0 0,6 2-3 0,0-3-4 15,0 3-5-15,-2-4-5 0,2-2-11 0,0 0-10 0,0 0-12 0,0-3-13 16,0-1-18-16,0 2-26 0,0-5-24 0,0 3-30 0,0-3-29 15,0-4-31-15,0 4-59 0,0-4-71 0,0 0-61 0,0 4-57 0,0-4-12 0,0 0 10 0,0 0 20 16,2 5 25-16,-2-5 37 0,0 0 36 0,0 0 41 0,0 0 44 0,0-5 43 16,0 5 46-16,0-4 59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8.91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1B1AFB7-F624-4EBE-B4D1-222BD9197167}" emma:medium="tactile" emma:mode="ink">
          <msink:context xmlns:msink="http://schemas.microsoft.com/ink/2010/main" type="inkDrawing" rotatedBoundingBox="2519,8340 2541,11151 2503,11152 2482,8341" semanticType="verticalRange" shapeName="Line">
            <msink:sourceLink direction="with" ref="{5F66420F-95F3-477F-BD89-EAD245EE5910}"/>
          </msink:context>
        </emma:interpretation>
      </emma:emma>
    </inkml:annotationXML>
    <inkml:trace contextRef="#ctx0" brushRef="#br0">2 5 48 0,'0'-2'168'0,"2"2"35"0,0-2 15 15,-2 0 8-15,1 2-6 0,-1-2-16 16,0 2-32-16,0 0-35 16,0 0-25-16,2 0-5 15,-2 0-3-15,0 0-3 0,0 0-8 16,0 0-8-16,0 0-12 0,0 0-13 15,0 0-15-15,0 0-6 0,0 0-7 16,0 0-4-16,0 0-4 0,2 2-3 16,-2-2 0-16,0 2 0 15,1 0 0-15,-1 0-3 0,0 0-1 0,0 2 0 16,2 0-6-16,-2 0-5 0,1 2-2 0,-1-2 0 16,0 4-1-16,0-1 0 0,2 0 0 15,-2 0 7-15,0 1 4 0,0 2 4 16,0 0 0-16,0-1 4 0,0 0-2 15,0 4-6-15,0-3-4 0,0 2-4 16,0 0-2-16,0 0-1 0,0 0-1 16,0 0-1-16,0 2-1 0,0 1 3 0,0-3-2 15,0 2 2-15,0-2 0 0,0 2 3 16,0-1 3-16,0 1 0 0,0 0 2 16,-2 0-1-16,2 0 0 0,0 3-4 15,0-1-4-15,0-1-1 0,0 0 0 16,0 3-1-16,0-3 0 0,0 1 0 15,0-2 2 1,-1 3 0-16,1-2-1 0,-2 0 0 16,2 1 1-16,0-2-1 0,-1 0-1 0,1 3 0 15,-2-1-1-15,2-1 0 0,-2 0 1 16,2 1 0-16,0-1 0 0,0 1 1 16,-1-1 0-16,1-2-2 0,-2 2 0 15,2-1 0-15,-2 0-1 16,2 0-2-16,0 0 2 0,-1 1 1 0,1-1-2 0,-2 1 0 15,2-3 1-15,0 3 0 0,0-1 2 16,0 0 0-16,0 1 3 0,0 0-2 16,2 0 8-16,-2 3 4 0,1-4 1 15,-1 5 1-15,0-1 1 0,2 0 1 16,-2 1-7-16,0-1-2 0,2 3-4 16,-2-5 0-1,0 2-3-15,1 0 2 0,-1-2 1 16,0 2 3-16,0 1 6 0,0-1 4 15,0 0 0-15,0 0 2 0,0 0-2 16,0-3-3-16,0 0-6 0,0 3-3 16,0-3-2-16,0-1-2 0,0 1-1 15,0 2 0-15,0-4 0 0,0 4 0 16,0-2 0-16,0 2 2 0,0-2-1 0,0 1 0 0,0-1 0 16,0 0 0-16,-1 1-1 15,1 1 1-15,0-1 0 0,0-2 0 16,0 2 1-16,0-2-2 0,0 0-2 15,0 0 0-15,0 0 1 0,0 3-1 16,1-3 0-16,-1-1 0 0,0 2 2 0,0 2 3 16,2-3-1-16,-2 3-1 0,0-1-1 0,2 0 1 15,-2-1 0-15,1 2 0 16,-1 1-1-16,0-1 6 0,0 0 5 0,0 1 2 16,0-3 3-16,0 1 4 0,0 1-1 15,2-1-3-15,-2 0-5 0,0 1-3 16,0-2-3-16,0 0-1 15,1 3 1-15,-1-2 5 16,0 1 9-16,0 1 8 0,0 0 9 16,0-2 3-16,0 2 1 0,0 0-5 15,0 2-6-15,-1-5-14 0,1 3-4 16,-2 1-4-16,2-1-4 0,0 0 1 16,0 2-1-16,0-2 4 0,-1 0 5 15,1 2-2-15,0-5 3 0,0 3-1 16,1 1 1-16,-1-1-6 0,0 0-5 0,2 0 0 15,-2 1-2-15,1-1 0 0,1 0 0 16,-2 0 0-16,1 1 2 0,0-3 6 0,-1 2 5 16,3-2 9-16,-3 1 5 0,2-1 5 15,-2 2 3-15,2-2-2 0,-1 1-6 16,1-1-8-16,-2-1-5 16,1 0-5-16,1-2-4 15,0 1-4-15,-1 0 0 0,1-2-1 16,1 1 0-16,-3-2 0 0,3 0 0 15,-3-4 0-15,2 4 0 0,0-3 0 16,-1-1 0-16,-1-4 2 0,0 1-2 16,2-2 1-16,-2 1 0 0,0 0-1 15,1 0 2-15,-1-3-2 0,0 1 0 16,0 2 0-16,0-3 0 0,0 0-2 0,0 0 0 16,0 0-5-16,0 0-22 0,-1-3-32 15,1 2-44-15,-2-5-78 0,-1 1-154 16,1-1-173-16,-1-1-73 0,-2 2-17 15,0-3 21-15,1 0 60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37.4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C90BEA-C150-4170-A525-A3D10B4E57A5}" emma:medium="tactile" emma:mode="ink">
          <msink:context xmlns:msink="http://schemas.microsoft.com/ink/2010/main" type="writingRegion" rotatedBoundingBox="1847,5911 4657,5996 4629,6913 1820,6828"/>
        </emma:interpretation>
      </emma:emma>
    </inkml:annotationXML>
    <inkml:traceGroup>
      <inkml:annotationXML>
        <emma:emma xmlns:emma="http://www.w3.org/2003/04/emma" version="1.0">
          <emma:interpretation id="{AB8FFC3C-1CBC-43CA-9892-944DF4523EF3}" emma:medium="tactile" emma:mode="ink">
            <msink:context xmlns:msink="http://schemas.microsoft.com/ink/2010/main" type="paragraph" rotatedBoundingBox="1847,5911 4657,5996 4629,6913 1820,6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8775E8-5B56-47E7-9B1D-FBA7B8ECF3A3}" emma:medium="tactile" emma:mode="ink">
              <msink:context xmlns:msink="http://schemas.microsoft.com/ink/2010/main" type="line" rotatedBoundingBox="1847,5911 4657,5996 4629,6913 1820,6828"/>
            </emma:interpretation>
          </emma:emma>
        </inkml:annotationXML>
        <inkml:traceGroup>
          <inkml:annotationXML>
            <emma:emma xmlns:emma="http://www.w3.org/2003/04/emma" version="1.0">
              <emma:interpretation id="{B90AEAEF-2BD8-4F16-A11A-50C7575BC3B0}" emma:medium="tactile" emma:mode="ink">
                <msink:context xmlns:msink="http://schemas.microsoft.com/ink/2010/main" type="inkWord" rotatedBoundingBox="1844,6041 2129,6049 2121,6318 1835,63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4 55 0,'0'0'132'0,"0"0"44"0,-2 1 39 0,2-1 30 16,0 0 30-16,0 0 22 0,0 0 23 0,0 0 18 0,0 0 19 0,0 0 17 15,0 0 16-15,0 0-57 0,0 0-98 0,0 0-55 0,0 0-36 0,0 0-19 16,0 0-15-16,0 0-9 0,0 0-6 0,0 0-2 0,0 0 0 0,2 0-1 0,-2 0 0 16,9 0 4-16,-4 0-2 0,1 0 1 0,-4 0-2 0,4-1-6 15,-1 1-3-15,-2 0-6 0,5-3-6 0,-2 3-3 0,0 0-3 0,-4-2-1 0,7 2-5 16,2 0-5-16,-9 0-3 0,9 0-5 0,-8 0-5 0,5 0-4 0,3 0-4 16,-8 0-6-16,5 0-3 0,3 0-4 0,-8 2-4 0,5-2-5 0,3 3-2 15,-8-3-5-15,8 1-2 0,-8-1-3 0,5 3-1 0,-2-3-1 0,-1 2-2 0,-2 0 2 16,5-2-2-16,-2 3-2 0,-1-3-3 0,-2 1-5 0,-3-1-7 0,0 0-9 15,11 3-12-15,-11-3-10 0,0 2-15 0,0-2-19 0,0 0-21 0,3 2-20 16,-3-2-18-16,0 0-18 0,0 4-15 0,0-4-69 0,0 5-97 0,0-5-67 16,-3 6-49-16,3-6-9 0,0 5 9 0,0-5 20 0,-5 2 28 0,-1 0 31 0,6-2 36 15,-3-2 36-15,-8 0 34 0,9 0 35 0,2 2 42 0,-9-3 72 0</inkml:trace>
          <inkml:trace contextRef="#ctx0" brushRef="#br0" timeOffset="-507.99">-49-230 25 0,'0'0'102'0,"0"0"46"0,0 0 38 0,0 0 32 0,0 0 27 0,0 0 25 0,0 0 21 15,0 0 19-15,0 0 21 0,0 0 19 0,0 0 17 0,0 0-39 0,0 0-75 16,0 0-49-16,0 0-36 0,0 2-30 0,0-2-25 0,0 0-14 0,0 0-8 16,0 0-7-16,0 0-5 0,0 0-3 0,0 0-4 0,0 0-5 0,0 0-4 0,0 0-5 15,0 0-8-15,0 0-5 0,0 0-6 0,0 0-2 0,0 0-6 0,0 0-2 16,0 0-1-16,0 0-2 0,0 0 1 0,0 0 0 0,0 0 1 0,0 0-1 16,0 0-1-16,0 0 2 0,0 0 2 0,0 0-1 0,2 2 0 0,4 1 3 15,-3-1 0-15,-3-2 1 0,11 2-1 0,-9 0 0 0,-2-2-4 0,9 0-2 16,-4 2-1-16,1 0-3 0,2-2-3 0,-5 0 1 0,8 0-2 0,-9 0 0 15,9 0-2-15,-2 0-1 0,-1 0-2 0,0 0-1 0,1 0-1 0,2 0 0 16,-3-2-3-16,0 2-2 0,0-2-1 0,3 2 0 0,-8-2-2 0,5 2 0 16,3 0-3-16,-8-2 0 0,5 2-2 0,3 0 1 0,-8 0 0 0,8 0-1 0,-8 0 1 15,3 0-1-15,-4 0 1 0,-2 0 0 0,6 0 0 0,-1 0 0 0,-2 0-2 16,-3 0 2-16,6 2 1 0,-6-2-1 0,0 0 1 0,2 0 0 0,-2 0 0 16,0 0 1-16,0 0 1 0,0 0 3 0,0 0 0 0,0 0 2 0,0 0 3 0,0 0-2 15,0 0 2-15,0 0-1 0,0 0 2 0,0 0-4 0,0 0 3 0,0 0-7 16,0 0-5-16,0 0-9 0,0 0-6 0,0 0-13 0,0 0-15 0,0 0-18 15,0 0-22-15,0 0-22 0,0 0-21 0,0 0-18 0,0 0-18 0,0 0-46 16,0 0-60-16,0 0-73 0,0 0-77 0,0 0-26 0,0 0-2 0,-2 2 16 0,-4 0 21 16,6-2 32-16,-3 2 33 0,-2 1 34 0,-1 1 34 0,4-2 36 0,-4 0 36 0,3 2 55 15,3-1 61-15</inkml:trace>
        </inkml:traceGroup>
        <inkml:traceGroup>
          <inkml:annotationXML>
            <emma:emma xmlns:emma="http://www.w3.org/2003/04/emma" version="1.0">
              <emma:interpretation id="{5F7E468C-2441-4E41-84ED-95B16C9C3D2E}" emma:medium="tactile" emma:mode="ink">
                <msink:context xmlns:msink="http://schemas.microsoft.com/ink/2010/main" type="inkWord" rotatedBoundingBox="2748,5938 4657,5996 4629,6913 2720,685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131.7">1899 276 5 0,'6'-4'122'0,"-6"4"73"0,5-2 50 0,-5 2 40 0,0-3 31 16,0 3 26-16,3-2 27 0,-3 2 26 0,0 0 25 0,5 0 24 0,1 0 23 15,-6 0 21-15,3-2-84 0,-3 0-147 0,8 2-80 0,-8-2-45 0,11-1-26 0,-8 2-12 16,2-2-9-16,-2 1-5 0,8 0-8 0,-8-1-10 0,5 2-10 0,-2-2-10 15,2 2-9-15,3-2-8 0,-8 0-6 0,5 3-7 0,3-4-10 0,-3 4-16 0,0-1-18 16,1 1-24-16,-1 0-30 0,3 0-32 0,-8 0-27 0,8 0-27 0,-8 1-87 16,5-1-108-16,3 4-61 0,-8-4-37 0,5 3-8 0,-8 0 7 0,11-3 18 15,-11 0 29-15,3 1 31 0,-3-1 38 0,11 0 42 0,-11 0 44 0,0 0 44 16,2 0 50-16,-2 0 75 0</inkml:trace>
          <inkml:trace contextRef="#ctx0" brushRef="#br0" timeOffset="4875.31">1963 141 46 0,'0'0'133'0,"0"0"51"0,0 0 43 0,0 0 34 0,0 0 32 0,0 0 28 15,0 0 21-15,0 2 20 0,0-2 17 0,0 0 18 0,0 0 14 0,0 0-53 16,0 0-92-16,0 7-70 0,0-5-55 0,0-2-34 0,5 6-21 0,-5-1-14 0,0-1-11 16,0 1-5-16,3-1-3 0,-3 0 1 0,0 2 2 0,0 1 0 0,0 0-2 15,5 0 0-15,-2-1-4 0,-3 2 0 0,0 1-2 0,0 2-4 0,6 0-5 16,-6 0-5-16,0-2-6 0,5 2-5 0,-5 2-5 0,0-3-8 0,0 0-9 15,0 1-10-15,0 0-15 0,3 0-15 0,-3-3-15 0,0 1-17 0,0-1-17 0,0 1-12 16,0-2-9-16,0 1-25 0,0-1-23 0,-3-1-68 0,3 1-87 0,0 0-57 16,0-3-41-16,0-4-9 0,0 7 9 0,0-7 20 0,-5 4 27 0,5-4 25 0,0 0 30 15,0 0 27-15,0 0 30 0,0 0 38 0,-6-3 42 0,-2 2 66 0</inkml:trace>
          <inkml:trace contextRef="#ctx0" brushRef="#br0" timeOffset="5960.8">2500 80 20 0,'0'0'99'0,"0"0"49"0,0 0 36 0,0 0 29 0,0 0 23 0,0 0 20 16,0 0 19-16,0 0 15 0,0 0 19 0,0 0 14 0,0 0-6 0,0 0-20 15,0 0-54-15,0 0-74 0,0 0-48 0,5-5-39 0,-5 5-22 0,0 0-12 0,0 0-8 16,0 0-3-16,0 0-5 0,0 0 0 0,0 0-1 0,0 0-2 0,0-4 1 16,0 4 2-16,-5-2 2 0,5 2 5 0,0-4 5 0,0 4 3 0,0-2 5 15,-3-1 5-15,3 3 1 0,0-2 2 0,-5 0-2 0,-1 0 0 0,6 2-5 16,-3-2-1-16,3-1-7 0,0 3-6 0,-11 0-4 0,9 0-6 0,2 0-4 16,-6 0-8-16,3 0-2 0,-2 0-5 0,-1 0-4 0,-2 0-2 0,8 0-3 0,-3 3-1 15,-8-1-1-15,11-2 0 0,-2 2 0 0,-9 0 0 0,11 0 0 0,-9-2 0 16,7 5-1-16,2-5 0 0,-12 2 0 0,12 0 0 0,-2 2-2 0,-4-2-1 15,6 1 1-15,-3-1-2 0,3 0-1 0,0-2-1 0,-5 2-1 0,5-2-2 16,-6 4 1-16,6-4 0 0,0 0 1 0,0 5 2 0,0-5 1 0,0 4 3 16,6 1 3-16,-1-1 3 0,-5-2 4 0,0 3 5 0,3-4 1 0,-3 2 8 0,6 1 2 15,-4 0 6-15,4 1 3 0,0-3 1 0,-4 2 4 0,-2 1-1 0,9-3 0 16,-9 2-1-16,11 1-2 0,-9-1 1 0,-2-2 0 0,11 3-3 0,-8-1 1 16,3-1-2-16,-4 1-2 0,9 0-2 0,-8 0-4 0,3 0 0 0,-4-1-3 15,9 1 0-15,-8 0-2 0,3 1 0 0,-1 0-1 0,-2-1 1 0,5-2 0 0,-2 3-2 16,-1-2 1-16,-2 2-2 0,3-1 0 0,-4 0-1 0,4 2-1 0,-1-1 0 15,-5 0-2-15,3 0 2 0,3-1-1 0,-4 0 0 0,-2 0-3 0,0 1 0 16,6-1 2-16,-6 1-2 0,5-3-1 0,-5 2 3 0,0-4-1 0,0 7 1 0,-5-3-1 16,5 3 3-16,-6-3-1 0,6 0 0 0,-2 0-1 0,-4 1 0 0,3 0 0 15,-2-1-2-15,-1 0-1 0,-2 0 0 0,5 3-2 0,-8-4-1 16,3 1-3-16,5 0-2 0,-8-2-2 0,3 3-2 0,0-3-2 0,-1 0-1 0,-2 0-3 16,3 0-7-16,-6 0-3 0,12-2-8 0,-9 0-9 0,2 2-11 0,-5-2-11 15,12 0-13-15,-7 0-16 0,4 0-16 0,-1-2-23 0,-2 2-17 0,8 0-51 16,0-2-66-16,0 2-73 0,-3-4-76 0,3 4-26 0,0 0 1 0,0-4 10 0,0 4 21 15,0-7 26-15,3 0 28 0,-3 3 32 0,6 0 34 0,-4 1 37 0,4-1 40 0,-1 0 59 16,-2 1 65-16</inkml:trace>
          <inkml:trace contextRef="#ctx0" brushRef="#br0" timeOffset="3099.78">901 124 13 0,'0'0'98'0,"0"0"52"0,0 0 44 16,0 0 36-16,0 0 32 0,0 0 28 0,0 0 24 0,0-3 21 0,0 3 22 16,0 0 19-16,0 0 23 0,0 0-35 0,0 0-61 0,0 0-54 0,0 0-58 0,0 0-34 15,0 0-28-15,0 0-18 0,0 0-14 0,0 0-9 0,0 0-7 0,0 0-3 16,0 0 0-16,0 0-4 0,0 0-1 0,0 0-3 0,0-4-1 0,0 1-4 15,3 2-2-15,-3-2-4 0,8 1-2 0,-8 0 2 0,11 0-4 0,-8 0 1 16,8 2-2-16,-8-3-4 0,5 3-2 0,3 0-9 0,-8 0-5 0,5 0-5 16,3 0-6-16,0 0-3 0,0 0-4 0,-8 0-6 0,11 0-2 0,-6 3-3 15,3-3-3-15,-3 2-2 0,1 0-1 0,-1 0 0 0,3 0-1 0,-8-2-1 16,5 4-1-16,3-4 2 0,-8 3 0 0,5-1-1 0,-8 3 2 0,11-4 1 0,-11 2 4 16,3-1 0-16,-3 4 4 0,0-6 0 0,0 3 1 0,0 1-2 0,0 3 0 15,-3-1-1-15,-2 1-1 0,-1 0-1 0,3 1 1 0,-5 0-2 0,-3 2 3 0,3-1-2 16,5 1-3-16,-11-2-1 0,3 3-1 0,3-1-2 0,-6 1 0 0,3-3 0 15,0 1 2-15,-3 2 2 0,3-4 1 0,0 3-1 0,0-1-1 0,-2-1 1 16,4-1-2-16,-5 2 1 0,1 0-1 0,4-1-2 0,-2 1 2 0,3-2-3 16,0-1 1-16,0 1-1 0,-3-1-1 0,8 1-1 0,-3-1-2 0,4-1-2 15,2-1-3-15,-6 0-3 0,1 0 0 0,5-4-3 0,0 5 1 0,5 0 0 16,-5-1 1-16,6-2 0 0,-6 3 3 0,2-4-2 0,4 4 3 0,-3-3 3 16,2 2 2-16,3-1 2 0,3-1 5 0,-8 0 2 0,5 1 2 0,3-2 2 0,-8 2 2 15,5-1-2-15,3-2 0 0,-2 2-5 0,-1 0-7 0,0-2-15 0,3 0-16 16,-2 2-21-16,-1-2-28 0,0 3-24 0,-2-1-29 0,2-2-33 0,-3 2-39 15,-2 0-91-15,8-2-114 0,-8 3-47 0,2-2-14 0,-2-1 5 0,-3 0 19 0,11 0 25 16,-11 0 33-16,3 0 35 0,5 0 42 0,-8 0 41 0,6-1 40 0,-6 1 50 16,5-3 54-16</inkml:trace>
          <inkml:trace contextRef="#ctx0" brushRef="#br0" timeOffset="3729.55">1555-40 50 0,'0'0'88'0,"0"0"28"16,0 0 26-16,0 0 23 0,0 0 25 0,0 0 25 0,0 0 26 0,0 0 24 16,0 0 19-16,-6 0 21 0,6 0-21 0,0 0-46 0,0 0-25 0,0 0-18 15,0 0-9-15,-5 2-12 0,5-2-5 0,0 0-11 0,-3 0-8 0,3 0-14 16,-6 0-12-16,6 0-8 0,-2 0-10 0,2 0-7 0,-6 0-5 0,1 2-3 0,2-2-9 15,-3 0-8-15,6 2-5 0,-2-2-8 0,-4 3-7 0,0-1-3 0,4 0-4 16,-4 0-3-16,1 1-1 0,2 1 0 0,-3 0 2 0,4 0-2 0,-4 3 0 16,1 0 3-16,-4-3 1 0,7 4 1 0,-9 2 1 0,8-2 1 0,-3 1 0 0,4 2-2 15,-9 0-2-15,8-1 0 0,-3 3-4 0,1 1-2 0,-3 1-3 16,8 0-3-16,-3 0-5 0,-8 3-4 0,11-1-4 0,-9 1-5 0,9 1-3 16,-2 2-6-16,2-5-2 0,0 6-5 0,0-2-4 0,0-1-3 0,0 2-4 0,0-2-4 0,2-2-8 15,-2 3-6-15,6-3-9 0,-3-2-7 0,2 1-12 0,4 0-12 16,-4-1-15-16,-2-2-17 0,8 2-16 0,-8-4-17 0,8 1-11 0,-3-1-8 15,0-1-32-15,0 1-34 0,1-3-81 0,2 1-98 0,-3-3-36 0,0 1-5 0,0-1 10 16,-2-1 21-16,2-1 29 0,-2-3 28 0,-3 3 32 0,8-4 31 0,-11 0 31 0,2 0 33 16,-2-4 45-16,0 4 56 0</inkml:trace>
          <inkml:trace contextRef="#ctx0" brushRef="#br0" timeOffset="4260.54">1728 124 3 0,'0'0'99'0,"0"0"65"0,0 0 51 0,0 0 44 15,0 0 34-15,0 0 29 0,0 0 28 0,0 0 22 0,0 0 20 0,0 0 18 16,0 0 18-16,0 0-28 0,0 0-53 0,0 0-73 0,0 0-88 0,0 1-49 16,0-1-33-16,0 5-18 0,0-5-15 0,0 6-7 0,0-1-4 0,0 0-1 0,0 1 1 15,0 0 3-15,0 1 1 0,0 2-1 0,0-1 2 0,0-1-1 0,0 4 0 16,0 0-6-16,0-1-2 0,0 2-4 0,-5 0-3 0,5-1-4 0,0 5-5 0,0-5-7 15,-6 4-5-15,6-4-6 0,0 4-5 0,0-4-8 0,0 3-10 16,0-2-15-16,0 1-16 0,0-2-26 0,-3 0-32 0,3 0-27 0,0-3-27 0,0 3-56 16,0-4-70-16,0 2-84 0,0-3-90 0,0 1-40 0,0-3-5 0,0-4 9 15,0 9 18-15,0-9 27 0,0 2 33 0,0-2 39 0,0 5 45 0,0-5 42 0,0 0 46 16,0 0 61-16,-11-5 67 0</inkml:trace>
          <inkml:trace contextRef="#ctx0" brushRef="#br0" timeOffset="6607.97">2599-94 50 0,'0'0'129'0,"0"-5"45"0,0 5 37 0,0 0 26 0,0-5 26 0,0 5 18 16,0 0 16-16,0 0 15 0,0 0 12 0,0 0 14 0,0 0 14 0,0 0-55 16,0 0-95-16,0-3-59 0,0 3-39 0,0 0-20 0,0 0-12 0,0 0-3 15,0-3 1-15,0 3 4 0,0 0 8 0,0-2 9 0,0 2 7 0,0 0 3 0,3-2 6 16,-3 2 0-16,0 0-1 0,5 0 0 0,-2 2-3 0,-3 0-2 0,11 1-2 15,-11-1-5-15,3 2-6 0,-3 0-3 0,11 2-5 0,-11-1-8 0,3 2-5 16,2 1-5-16,-2 1-4 0,8 0-4 0,-8-1-5 0,2 3-2 0,-2 0-5 0,8 2-3 16,-8-2-5-16,2 3-2 0,-2-3-2 0,8 1-2 0,-8 2-5 0,2-1-2 15,1 0-2-15,-3 0-3 0,2 0-1 0,-2 0-1 0,3 2-2 0,-1-1 2 16,-2 1-3-16,-3-2-1 0,5 2-2 0,-5 1 1 0,3 0-3 0,-3 0 0 16,0 2-1-16,-3-1-3 0,3 0 2 0,-5 0-1 0,5 1-6 0,-3 0-2 15,-8-1-5-15,8 0-6 0,-2 3-4 0,2-2-8 0,-8-1-10 0,8 0-10 16,-8 1-14-16,3-1-17 0,5 1-16 0,-8-2-24 0,3-2-26 0,5 1-18 15,-8-4-18-15,8 3-44 0,-2-3-62 0,2-1-78 0,-8-1-82 0,8-2-29 0,3 2 1 16,-11-5 16-16,11 0 21 0,-3 0 31 0,3-4 34 0,-5 3 37 0,5-3 40 16,0 0 37-16,-3-3 39 0,-8 2 58 0,11-4 65 0</inkml:trace>
          <inkml:trace contextRef="#ctx0" brushRef="#br0" timeOffset="1834.95">879-176 85 0,'0'0'154'0,"0"5"46"0,-5-3 38 0,5-2 35 0,-6 4 32 16,6-4 23-16,0 3 20 0,0-3 18 0,0 0 11 0,0 0 14 0,0 0 13 0,0 0-71 16,0 0-124-16,0 0-65 0,0 4-35 0,0-4-24 0,6 3-16 0,-1-2-14 15,-2-1-9-15,3 0-1 0,-4 0 1 0,9 0 7 0,-8 0 7 0,11 0 5 16,-6 0 5-16,3 0 5 0,0-1 0 0,0 1 2 0,0-3 0 0,3 3-1 16,5-2-2-16,-2 2-2 0,2-2-2 0,-2-1-4 0,2 3-3 0,3-1-6 15,0-2-4-15,0 3-7 0,-5-2-3 0,10 2-5 0,-2-2-6 16,0 2-2-16,0-3-6 0,8 3-2 0,-8 0-3 0,2 0-4 0,3-4-3 0,-2 2-2 15,2 0-3-15,-2 2-2 0,-3-3-2 0,2 2 0 0,4-2-2 0,-4 1-1 0,1 0-1 16,-3-1 0-16,-1 2-1 0,-2-2 0 0,3 3-1 0,-6-2 1 0,4 0-2 16,-7 2 2-16,6 0-3 0,-3 0 2 0,-2 2-2 0,2-2 1 0,-8 2-1 0,3-2 2 15,0 3-1-15,0-2 0 0,-6 2 1 0,6-1-2 0,-6 0 1 0,3 2-3 16,-8-1-1-16,5 1-4 0,3 0-4 0,-8-1-2 0,2-1-8 0,-2 0-2 16,-3 2-8-16,6-1-11 0,-1-1-7 0,-5 0-13 0,0-2-16 0,0 4-18 15,0-4-14-15,0 5-16 0,0-5-11 0,0 7-15 0,0-3-21 0,-5 0-74 16,-1 0-99-16,6-1-54 0,-3 1-29 0,-2-2 0 0,2 0 13 0,-3 1 20 0,1-1 29 15,2 0 31-15,3-2 30 0,-8 0 33 0,2 0 31 0,-2 0 37 0,3-2 46 16,-4 2 73-16</inkml:trace>
          <inkml:trace contextRef="#ctx0" brushRef="#br0" timeOffset="7662.28">1852-191 10 0,'3'-2'72'0,"-3"2"41"0,0-5 34 0,0 5 27 0,0 0 24 15,0 0 19-15,0 0 20 0,0 0 19 0,0-4 18 0,0 4 15 0,0 0-5 16,0 0-28-16,0-4-30 0,0 4-41 0,6-2-34 0,-6 2-31 0,5-2-21 16,-5-1-16-16,3 1-7 0,-3 2-4 0,5-2-4 0,-2 0-7 0,-3 0-2 0,11 0-2 15,-11-1 0-15,3 1-2 0,5-2-1 0,-2 2 5 0,-1 0-1 0,-2-1 3 16,8-1 5-16,-8 2 2 0,5-2 1 0,-3 1 3 0,4 1 1 0,-4 0-1 16,4 0-2-16,-1-3-2 0,0 5-3 0,3-4 1 0,-8 4-3 0,8-2-5 0,-3 2-4 15,6-2-6-15,-11 2-4 0,10 0-5 0,-4 0-6 0,-1 0-2 16,6 0-6-16,-3 2-2 0,0-2-3 0,0 0-2 0,0 0-1 0,0 2-3 0,3-2 0 15,-3 0-1-15,0 3 0 0,0-3 0 0,3 1 1 0,-1-1 1 0,1 0 0 16,-6 0 2-16,12 3 2 0,-12-3-1 0,6 0 1 0,-6 2 3 0,6-2-3 16,0 0 1-16,-6 0-1 0,6 0 0 0,-3 0-3 0,0-2-1 0,2 2-1 15,-4 0-5-15,4 0-1 0,-4-3-3 0,5 3 0 0,-6-1-3 0,6 1 0 16,-6-3-2-16,0 3-2 0,0-2 1 0,3 2 0 0,0 0-1 0,0-2-1 0,-8 2 1 16,8-3-1-16,-3 3 1 0,1 0 1 0,-1-1 0 0,-2 1 1 0,2-3-2 15,0 3 2-15,-2 0-1 0,2 0 1 0,-3 0-1 0,-2 0 0 0,8 0 2 16,-8 0-1-16,5 0-1 0,-2 0 1 0,-1 0-1 0,3 0 1 0,-5 0-1 15,8 0-1-15,-8 0 2 0,-3 0-1 0,11 0 0 0,-8 0 0 0,2 3 1 0,-2-3-1 16,8 0-1-16,-11 0 1 0,3 1 0 0,2-1 0 0,-2 0 0 0,-3 0-1 16,11 0 1-16,-11 3 0 0,0-3 0 0,3 0 0 0,5 2-1 0,-8-2 1 15,6 0 1-15,-1 0-1 0,-5 0 0 0,3 0 0 0,-3 0 1 0,0 0 0 16,0 0 0-16,11 0 1 0,-11 0-1 0,0 0 1 0,3 0 0 0,-3 0 0 0,0 0 1 16,0 0-1-16,0 0 0 0,0 0 1 0,0 0 2 0,0 0 1 0,0 0 0 15,0 0 2-15,0 0 2 0,0 0 3 0,0 0 1 0,0 0 3 0,0 0 1 16,0 0 2-16,0 0 0 0,0 0 2 0,0 0 0 0,0 0 3 0,0 0-4 15,0 0 2-15,0 0-3 0,0 0-1 0,0 0-2 0,0 0-3 0,0 0-2 16,0 0-4-16,0 0-1 0,0 0-2 0,0 0-2 0,0 0-1 0,0 0-2 0,0 0 0 16,0 0-4-16,0 0-5 0,0 0-4 0,0 0-13 0,0 0-10 0,0 0-17 15,0 0-21-15,0 0-22 0,0 0-26 0,0 0-22 0,0 0-19 0,0 0-61 16,0 0-77-16,0 0-75 0,0 0-69 0,0 0-24 0,0 0 4 0,0 5 15 0,0-5 23 16,-3 4 33-16,3-4 35 0,-6 2 36 0,1 2 41 0,2-2 38 0,-2 1 41 15,-1-1 62-15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47.7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3CD4EB-8C88-4AF8-AB39-314842B2A4F7}" emma:medium="tactile" emma:mode="ink">
          <msink:context xmlns:msink="http://schemas.microsoft.com/ink/2010/main" type="inkDrawing" rotatedBoundingBox="5448,6769 5540,5064 5766,5077 5673,6782" semanticType="callout" shapeName="Other">
            <msink:sourceLink direction="with" ref="{FFCA76FA-EB6B-433A-917B-645D049271DD}"/>
          </msink:context>
        </emma:interpretation>
      </emma:emma>
    </inkml:annotationXML>
    <inkml:trace contextRef="#ctx0" brushRef="#br0">266 6 60 0,'0'0'108'0,"0"0"40"16,0 0 31-16,0-4 30 0,-3 2 22 0,-3 2 22 0,6 0 17 15,0 0 19-15,0 0 13 0,0 0 16 0,-2 0-27 0,2 0-51 0,-6 0-45 0,6 0-41 16,-5 2-33-16,5-2-29 0,-3 3-17 0,3-3-14 0,-6 1-6 0,6-1 0 16,0 3 0-16,0-3 0 0,0 4 0 0,-3-2-2 0,3-2-1 0,0 2-3 15,0-2 1-15,0 5-3 0,0-5-2 0,-5 4 0 0,-1-2-5 0,6 3-4 0,0-5-6 16,0 2-4-16,-2 2-6 0,2-2-4 0,0 3-4 0,-6-1-3 0,1-2-1 16,5 2 1-16,-3 1-1 0,-3-3 0 0,4 5 2 0,2-3 0 0,-6 0 2 15,1 0-1-15,2 1 1 0,-3 1 1 0,6 1 0 0,-2-3 1 0,-4 3 0 16,1-3 0-16,2 3 1 0,-3 0-1 0,1-1-1 0,2 1 1 0,-2-1-2 15,2 1 0-15,3-1-2 0,-11 2-1 0,11-1-1 0,-9 0-2 0,9 1-1 0,-2-1-3 16,-4 2-1-16,1 2-1 0,2-2-1 0,-3-1-1 0,4 3-2 0,2 0 1 16,-11 0-3-16,11 2-1 0,-3-2-1 0,-3 3 0 0,1-2-3 0,5 2-2 15,-8-1 2-15,8 2-2 0,-3 0 0 0,3-2 1 0,-6 3 0 0,1-1-2 0,2 0 3 16,-2 0 0-16,5-2 0 0,-3 2 3 0,3 0 1 0,-6 2 1 0,1-2 3 16,5 0 0-16,-3 0 1 0,3 0 2 0,-6 2-1 0,6-2 1 0,-5 3 0 15,5 0 0-15,-3-1-1 0,-2 1 0 0,5 1-2 0,0-1 1 0,-3-3-2 16,3 5 0-16,0-1-3 0,0-1 1 0,0 0-3 0,0 1 0 0,0-1-3 15,0 1-1-15,0-2-1 0,0 1-2 0,0 0 1 0,0 1 0 0,0-1-2 16,3-1 3-16,-3 0-1 0,0 0 2 0,5 1-1 0,-2-3 2 0,-3 3 3 0,5-1 2 16,1-1 2-16,-6-1 1 0,3 2 3 0,-3-2 1 0,5 1 1 0,1 1 1 15,-3-1 2-15,-3 1-2 0,5 0 1 0,-2-1 1 0,-3-1-1 0,5 1-1 16,1 1 2-16,-6-2-1 0,0 0 0 0,3 0 1 0,-3 1-2 0,0-1 1 0,0 1 0 16,5 1 0-16,-5-1-1 0,0-2 2 0,0 1-2 0,0 1 0 0,3-1 0 15,-3 1 3-15,0-1-2 0,0 0 2 0,0 1-1 0,0-1 1 0,0-2-2 16,0 0 1-16,0 0 0 0,5 0-2 0,-5-2 0 0,6-1 1 0,-6 1-2 15,0-1 0-15,3-2 0 0,-3 1-2 0,0 0 0 0,5-3 0 0,1 1-1 16,-6 0 1-16,2-3 0 0,-2 2 0 0,6-1-1 0,-3-4 0 0,-3 2-1 0,5-1 0 16,1 0 1-16,-6-2-1 0,0 3 1 0,0-3 0 0,0 0 0 0,0 0 0 15,2-3 0-15,-2 3 2 0,6 0 3 0,-6 0-1 0,0 0 2 0,3-2 2 16,-3 2 0-16,0-5-1 0,0 5 0 0,0 0-5 0,0-4-5 0,0 4-5 16,0-4-8-16,0 0-4 0,-3 1-7 0,3-1-10 0,0 4-11 0,-6-2-10 0,6 0-26 15,-2 0-30-15,2 2-61 0,0-3-67 0,0 3-53 0,0 0-41 0,-11-2-11 16,11 2 3-16,-3-2 14 0,3 2 14 0,-6 0 18 0,6 0 23 0,-2-2 22 15,-9 2 28-15,8 2 37 0,-8-2 45 0,8 0 54 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48.9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1EF0357-560D-4894-AB31-7A5226CCD245}" emma:medium="tactile" emma:mode="ink">
          <msink:context xmlns:msink="http://schemas.microsoft.com/ink/2010/main" type="writingRegion" rotatedBoundingBox="5944,5334 9583,5281 9597,6259 5958,6311"/>
        </emma:interpretation>
      </emma:emma>
    </inkml:annotationXML>
    <inkml:traceGroup>
      <inkml:annotationXML>
        <emma:emma xmlns:emma="http://www.w3.org/2003/04/emma" version="1.0">
          <emma:interpretation id="{5D39967E-DDBB-4296-B99A-C55BFB466B16}" emma:medium="tactile" emma:mode="ink">
            <msink:context xmlns:msink="http://schemas.microsoft.com/ink/2010/main" type="paragraph" rotatedBoundingBox="5944,5334 9583,5281 9597,6259 5958,6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2FE1FF-FB11-403F-9AD1-6A8CD73C76A7}" emma:medium="tactile" emma:mode="ink">
              <msink:context xmlns:msink="http://schemas.microsoft.com/ink/2010/main" type="line" rotatedBoundingBox="5944,5334 9583,5281 9597,6259 5958,6311"/>
            </emma:interpretation>
          </emma:emma>
        </inkml:annotationXML>
        <inkml:traceGroup>
          <inkml:annotationXML>
            <emma:emma xmlns:emma="http://www.w3.org/2003/04/emma" version="1.0">
              <emma:interpretation id="{FFCA76FA-EB6B-433A-917B-645D049271DD}" emma:medium="tactile" emma:mode="ink">
                <msink:context xmlns:msink="http://schemas.microsoft.com/ink/2010/main" type="inkWord" rotatedBoundingBox="5944,5334 8054,5303 8068,6281 5958,6311">
                  <msink:destinationLink direction="with" ref="{CD3CD4EB-8C88-4AF8-AB39-314842B2A4F7}"/>
                </msink:context>
              </emma:interpretation>
            </emma:emma>
          </inkml:annotationXML>
          <inkml:trace contextRef="#ctx0" brushRef="#br0">467 486 79 0,'0'0'143'0,"0"0"40"0,0 0 34 0,0 0 25 0,0 0 21 0,0 0 20 15,0 0 17-15,0 0 18 0,0 0 17 0,0 0 12 0,0 0 13 0,0 0-58 16,0 0-97-16,0 0-58 0,0 0-33 0,0 0-24 0,0 0-11 0,-6 3-8 16,6-3-1-16,0 1-2 0,-3 2-1 0,3-3-3 0,0 6-2 0,-5-4-3 15,5 2-4-15,0 2-5 0,0 0-5 0,0-2-1 0,0 1-1 0,-3 1 1 0,3 0-2 16,0 1 2-16,0 0 0 0,0 1-3 0,0 0-1 0,0 2-2 0,0 0-1 15,0 1-2-15,0 0-1 0,0 0-3 0,0 3 1 0,0-1-2 0,0 2-3 16,0-2 1-16,3 0-2 0,-3 2-1 0,0 0-1 0,5-1-2 0,-2 1-1 16,-3-2-1-16,6 0-1 0,-1 0-1 0,-2 1-3 0,3 1-1 0,-4-4-3 15,9 1-3-15,-8-1 0 0,5 0-3 0,-2-2-1 0,2 2-3 0,-2-3 0 0,2 2-1 16,0-2 0-16,3-1-1 0,-8 0 0 0,5-1-1 0,3-1 1 0,-8-1 0 16,8 2 0-16,-3-4 0 0,1 3 1 0,-1-5 2 0,-3 2 0 0,4-2 3 15,-1 0 2-15,0-2 0 0,3 0 0 0,-8-1 4 0,8-1 0 0,-8-3 0 16,5 1-1-16,3 0 3 0,-3-4-1 0,-5-1-1 0,8 0 1 0,-3-1-1 0,1 1-4 15,-1-5 1-15,-3 4-2 0,4-2 0 0,-4-1-2 0,3 1-1 0,-2-2 1 16,-3 0-2-16,2 1-1 0,-2 0 2 0,-3 1-2 0,5-1 0 0,1 2-1 16,-6 0-2-16,0 0-2 0,0 0-4 0,0 2-8 0,0 0-6 0,0 1-12 15,-6 0-16-15,1-1-16 0,5 3-21 0,0-1-23 0,-8 3-17 0,8-2-16 0,-3 2-20 16,3 2-21-16,-11-2-41 0,11 1-54 0,-3 1-62 0,-2-1-67 0,2 0-17 16,3 4 5-16,-11 1 19 0,11 0 27 0,-3-5 30 0,3 4 32 0,0 1 32 15,-8-3 31-15,8 3 33 0,-11 0 37 0,11 0 51 0</inkml:trace>
          <inkml:trace contextRef="#ctx0" brushRef="#br0" timeOffset="397.02">640 538 61 0,'0'5'157'0,"0"-5"59"0,-5 4 42 16,5-2 34-16,0-2 27 0,0 0 19 0,0 5 22 0,0-1 16 0,-3-2 17 15,3-2 19-15,0 7-8 0,0-3-22 0,0 1-82 0,0-1-115 0,0 3-63 16,0-1-37-16,0 0-20 0,0 1-8 0,0 2-2 0,0 0 4 0,0 2 4 15,3-3-1-15,-3 5 2 0,0-2-2 0,0 2 1 0,0 0-7 0,5 1 1 16,-5 1-5-16,0 0-2 0,3 3-2 0,-3-1-3 0,0 1-3 0,0 1-2 16,0-1-5-16,0 3-5 0,0-1-3 0,0 0-6 0,0 2-3 0,0-3-5 0,0 3-1 15,0-3-5-15,0 1-4 0,0 2-6 0,-3-4-4 0,3 1-8 0,-5-2-6 16,5 1-10-16,0 0-12 0,-3-2-13 0,3 0-15 0,0 0-19 0,0-4-17 16,0 0-17-16,0 3-10 0,0-4-13 0,0 0-15 0,0-3-46 0,0-1-62 0,0-3-70 15,0-4-68-15,0 4-19 0,0-4 2 0,0 0 19 0,0 0 23 0,0 0 30 16,3-4 29-16,2 0 31 0,-2-3 27 0,-3-1 32 0,0-2 36 0,6 2 55 15,-6-3 67-15</inkml:trace>
          <inkml:trace contextRef="#ctx0" brushRef="#br0" timeOffset="1187.3">988 785 25 0,'0'0'90'0,"0"0"47"0,0 0 41 0,0 0 34 0,0 0 34 0,0 0 26 0,0 0 27 15,0 0 24-15,0 0 20 0,0 0 21 0,0 0-13 0,0 0-31 0,0 0-37 16,0 0-43-16,0 0-43 0,0 0-45 0,0 0-30 0,0 0-20 0,0 0-14 16,0 0-9-16,0 0-7 0,0 0-2 0,0 0-3 0,0 0-2 0,0 5 1 0,0-5-2 15,2 5 2-15,-2-2 2 0,0 1-1 0,0 0 2 0,0 1-1 0,0 0-3 16,0 1-4-16,0 1-6 0,0-1-4 0,0 1-10 0,0 1-5 0,0 1-4 16,0 0-7-16,-2 0-7 0,2-1-3 0,0-1-6 0,0 1-3 0,0 2-3 0,0-2-6 15,0 1-4-15,0-3-7 0,0 3-7 0,0-4-9 0,0 1-11 0,0 1-11 16,0-3-13-16,0 2-16 0,0-1-18 0,0-5-10 0,0 4-14 0,0-4-13 15,0 4-13-15,0-4-45 0,0 0-57 0,0 0-69 0,0 0-72 0,0 0-22 16,0 0 1-16,0 0 15 0,0 0 21 0,0 0 28 0,2 0 28 0,-2 0 28 0,0-4 28 16,0 4 32-16,0-6 32 0,6 1 56 0,-6-1 61 0</inkml:trace>
          <inkml:trace contextRef="#ctx0" brushRef="#br0" timeOffset="1807.75">1332 785 7 0,'6'-5'58'0,"-1"4"26"0,-5 1 21 16,0-5 19-16,0 3 19 0,3 0 20 0,-3 2 24 0,0-5 27 0,0 5 24 0,0-2 25 16,0 2 1-16,0 0-21 0,0 0-21 0,5-3-21 0,-5 3-15 0,0 0-4 15,0 0-3-15,0 0 3 0,-5-5-1 0,5 5-4 0,0-5-7 0,0 5-13 16,0-2-12-16,0 2-9 0,-3-2-11 0,3 2-6 0,-5-2-3 0,5 2-8 15,-6-3-4-15,6 3-6 0,-3 0-10 0,-2 0-10 0,5 0-12 0,-3 0-9 16,-2-2-9-16,5 2-10 0,-6 0-5 0,3 0-9 0,-2 0-5 0,2 0-2 0,-2 0-6 16,-1 0-3-16,3 0-3 0,-2 0-1 0,-1 2-2 0,-2-2-3 0,5 0 0 15,-2 3-3-15,-1-1 1 0,4 0-2 0,-4 0 2 0,3 0-3 0,-8 1 0 16,11-1 0-16,-3 2 0 0,-5-2-1 0,8 3 1 0,-11-3-1 0,11 2-1 16,-3-2 2-16,3 2 0 0,-5-1 3 0,-1 1 0 0,6 0 2 0,0 1 1 15,0 0-2-15,0-1 0 0,0 0 1 0,0 0 0 0,0 3 1 0,0-3 1 0,6 3 0 16,-1-3 2-16,-5 3-2 0,3-4-1 0,-3 2 0 0,11 2 0 0,-8-3-1 15,2 3 0-15,-2-3 2 0,8 1 0 0,-8 1 3 0,5-1-1 0,-2-1 1 0,2 0-1 16,0 0-1-16,3 3 2 0,-8-3 0 0,8 1-1 0,-8 0 1 0,5 1-1 16,3-1-1-16,-8-1 3 0,5 0-1 0,3 0 0 0,-8 1 1 0,-3-1 1 15,8 3 2-15,-8-5 2 0,6 2 4 0,-1 0 2 0,-5-1 1 0,0-3 3 16,0 6 0-16,0-2 2 0,0 1 2 0,-5-1-2 0,-1 1 1 0,6-1-2 16,-8 0-2-16,5 0-3 0,3 3-1 0,-11-3-6 0,3 1-5 0,5 0-7 15,-8-1-4-15,3 0-10 0,5 0-5 0,-11 1-11 0,3-3-9 0,3 3-14 16,5-3-10-16,-8 0-13 0,3-2-13 0,-6 2-16 0,11 0-10 0,-5-2-21 0,-3 2-19 15,8 0-63-15,-8-2-81 0,9 3-59 0,-4-2-51 0,6-1-12 0,-3 3 8 0,3-3 17 16,0 0 24-16,0 0 25 0,0 0 29 0,0 0 29 0,0 0 32 0,0 0 36 16,0 0 42-16,0-4 64 0</inkml:trace>
          <inkml:trace contextRef="#ctx0" brushRef="#br0" timeOffset="3783.78">1481 1151 1 0,'0'5'77'0,"-5"-3"50"16,5 0 38-16,0-2 34 0,-6 5 25 0,6-5 24 0,0 4 19 0,0-2 19 16,0-2 19-16,-3 3 16 0,3-3 5 0,0 0-5 0,-5 4-39 0,5-4-58 15,0 0-47-15,0 0-35 0,0 0-24 0,0 0-16 0,0 0-10 0,0 0-8 16,0 0-5-16,0 0-4 0,0 0-7 0,0 0-5 0,0 0-5 0,0 0-10 16,0 0-8-16,0 0-7 0,0 0-6 0,0 0 1 0,0 0 1 0,0 0 2 0,0 0-1 15,0 0 4-15,0 0 0 0,5-5 0 0,-5 1 1 0,3 0-2 0,-3-1 0 16,0 3-2-16,6-5-2 0,-1 3-3 0,-5-3-4 0,3 1-2 0,2 0-7 15,-2-4-3-15,3 5-4 0,-1-5-3 0,-2 2-5 0,2-3 1 0,1 2-2 16,-3 0 0-16,5-1 0 0,-3-1-1 0,1 2 2 0,-3-2 0 0,2 0-1 16,-2 0 2-16,2 2 1 0,1-2 0 0,-3 3 1 0,-3-1 1 0,5 0-1 0,1 1 2 15,-6 1 0-15,2 1 0 0,4-1 2 0,-6 3 1 0,0-3 1 0,3 3 1 16,-3 0 3-16,0 4 2 0,0-3 1 0,0 3 6 0,0-4 1 0,0 4 7 16,0 0 0-16,0 0 4 0,0 0 3 0,0 0 3 0,0 0 0 0,0 0 3 15,0 0-2-15,0 0-2 0,0 0 0 0,0 0-4 0,0 0-3 0,0 0-5 0,0 0-4 16,0 0-5-16,0 0-4 0,0 0-3 0,0 4-1 0,0 0-1 0,0 3-1 15,0-3 0-15,0 3-2 0,5 0 1 0,-5-1 0 0,6 1-1 0,-6-1 3 16,3 3 1-16,-3-3 3 0,0 3 0 0,5 0 2 0,-2 0-2 0,2-1-2 16,1 1-2-16,-6 0 0 0,3-1-3 0,-3 2-2 0,5-2 0 0,-2 1-1 15,2-3 0-15,1 3-1 0,-6-2-2 0,3 2-1 0,2-3 0 0,1 1-4 16,-6-2 1-16,0 1-4 0,2-2-4 0,-2 0-4 0,6 0-6 0,-3 0-9 0,-3 1-7 16,0-5-14-16,0 2-13 0,0-2-19 0,0 4-14 0,0-4-15 0,0 0-16 15,0 5-16-15,0-5-20 0,0 5-63 0,0-4-81 0,0-1-60 0,-9 3-51 16,9-3-11-16,-2 2 9 0,2-2 18 0,-6-2 24 0,1-1 30 0,2 2 30 0,-3-2 31 15,1 1 32-15,-3-3 36 0,5 1 39 0,-3 2 65 0</inkml:trace>
          <inkml:trace contextRef="#ctx0" brushRef="#br0" timeOffset="3992.73">1506 1089 3 0,'0'0'118'0,"0"0"72"0,0 0 47 0,0 0 40 0,0 0 28 15,0 0 23-15,0 0 20 0,0 0 21 0,0-5 23 0,0 5 26 0,5-2 22 0,-5 2 22 16,6-2-83-16,-3-1-143 0,-3 1-76 0,5 0-47 0,-2 2-25 0,8-4-16 16,-8 4-7-16,2-3-2 0,3 1-3 0,1 0-4 0,2 0-11 0,-3 0-14 0,-5 0-18 15,8 0-22-15,0 2-29 0,0-3-35 0,-3 1-32 0,0 0-33 0,1 0-91 16,2-1-121-16,-9 3-61 0,7-1-28 0,2 1-5 0,-9-3 6 0,7 3 12 16,2-2 19-16,-11 2 25 0,3-2 33 0,5-1 41 0,-8 3 45 0,0-1 46 15,0 1 52-15</inkml:trace>
          <inkml:trace contextRef="#ctx0" brushRef="#br0" timeOffset="4715.48">2085 329 48 0,'0'0'108'0,"-6"0"41"0,6 0 36 0,0 0 31 0,-3-2 27 16,3 2 24-16,-5 0 25 0,5 0 21 0,0 0 21 0,-6-2 24 15,6 2-17-15,-2 0-36 0,2 0-41 0,-6 0-46 0,6 0-33 0,-3 0-33 0,3 0-22 16,-5 0-14-16,-1 0-12 0,6 0-7 0,-8 2-10 0,8-2-4 0,-3 2-8 16,-2 0-5-16,-1-2-6 0,3 5-5 0,-2-3-3 0,2 2-4 0,-2 1 1 15,-1 1-3-15,3 1 1 0,-2-1-1 0,-1 1 0 0,-2 1 1 0,5 3-1 16,-2 0-1-16,-1 3-2 0,-2-2-2 0,5 2-3 0,-2 1-2 0,-1 0-6 16,4 1-2-16,-4 0-4 0,3 2-6 0,3 0 0 0,-5 1-5 0,-1-1-3 0,6 2-1 15,0-1-5-15,-3-1-2 0,3-1-3 0,3 0-2 0,-3 1-2 0,0-1-2 16,0-2-1-16,11-1-4 0,-11-1 0 0,3 1-3 0,3-4-2 0,-4 0-2 15,9 1-8-15,-8-1-7 0,3-2-9 0,2-1-9 0,-3-1-12 0,4 1-12 0,-1-3-12 16,0 2-13-16,3-1-13 0,-8-1-13 0,5-2-13 0,3 1-12 0,-2-1-29 16,-1 0-33-16,-3 0-64 0,4-2-75 0,-7 0-37 0,9 0-19 0,-8-2 4 15,8 0 14-15,-8 0 25 0,-3-1 24 0,8 1 28 0,-2-2 29 0,-1 2 30 16,-2-2 29-16,-3-1 45 0,0 1 48 0</inkml:trace>
          <inkml:trace contextRef="#ctx0" brushRef="#br0" timeOffset="5049.24">2250 493 1 0,'0'0'106'0,"0"0"76"0,0 0 53 0,0 0 42 0,0 0 32 15,0 0 25-15,0 0 19 0,0 0 15 0,0 0 16 0,0 0 18 0,0 0 16 16,0 6 20-16,0-6-78 0,0 5-131 0,0-1-80 0,0 0-54 0,0 1-31 16,3-1-19-16,-3 2-9 0,0-1-4 0,0 1 0 0,0 3 4 0,5-2-3 15,-5 1-3-15,0 3-9 0,3-2-11 0,-3 2-17 0,0-1-16 0,0 2-18 0,0-1-18 16,0 2-15-16,0 0-15 0,0 0-52 0,0-2-68 0,0 0-82 0,0 2-84 15,-3 0-33-15,-2-2-10 0,5 2 9 0,-3-2 13 0,-3 1 25 0,1-4 26 16,2 3 30-16,-5-3 30 0,2 3 33 0,1-4 36 0,2-1 58 0,-8-1 66 0</inkml:trace>
          <inkml:trace contextRef="#ctx0" brushRef="#br0" timeOffset="5875.51">2410 231 3 0,'0'0'74'0,"0"0"43"0,0 0 34 0,3 0 27 0,-3 0 27 15,0 0 21-15,0 0 24 0,0 0 20 0,0 0 22 0,0 0 18 0,0 0 1 16,0 0-11-16,5 0-40 0,-5 0-59 0,0 0-33 0,6 0-25 0,-6 0-14 16,2 2-9-16,-2-2-7 0,6 0-7 0,-6 2-5 0,0-2-7 0,3 2-1 15,2 3-2-15,1-3 0 0,-4 2 2 0,-2-1 3 0,6 1-4 0,-3 0-3 0,8 1-4 16,-11 1-4-16,2 0-3 0,7 4-5 0,-4-2-3 0,1 1-3 0,-3 2-4 15,8 2-7-15,-9 0-4 0,7 0-7 0,-4 2-8 0,3 1-3 0,-2 1-8 0,-3 0-4 16,2 1-5-16,1 2-2 0,-4-3-2 0,4 3-2 0,-3-1-3 16,-3 1-3-16,0 2-4 0,0-3-5 0,0 3-4 0,0 0-10 0,0-2-7 0,-3 1-12 15,-3-1-13-15,6 2-13 0,-2-3-18 0,-4 3-14 0,1-3-17 0,-4 0-13 16,7 0-9-16,-4-4-32 0,1 3-43 0,-4-1-79 0,9-4-102 0,-2 0-36 0,-4 1-7 16,1-3 13-16,2 0 18 0,3-3 27 0,-11-1 28 0,11 0 30 0,-3-3 29 15,3-4 29-15,-6 2 34 0,6-2 45 0,-2 4 58 0</inkml:trace>
        </inkml:traceGroup>
        <inkml:traceGroup>
          <inkml:annotationXML>
            <emma:emma xmlns:emma="http://www.w3.org/2003/04/emma" version="1.0">
              <emma:interpretation id="{DF5B7FD4-1153-4B9C-AA9A-4A05379EE984}" emma:medium="tactile" emma:mode="ink">
                <msink:context xmlns:msink="http://schemas.microsoft.com/ink/2010/main" type="inkWord" rotatedBoundingBox="8380,5424 9585,5406 9596,6150 8391,6168"/>
              </emma:interpretation>
            </emma:emma>
          </inkml:annotationXML>
          <inkml:trace contextRef="#ctx0" brushRef="#br0" timeOffset="9669.18">2881 351 92 0,'3'0'160'0,"-3"0"47"0,0 0 35 0,0 0 30 15,5-2 29-15,-5 2 23 0,0 0 23 0,0 0 21 0,0 0 21 0,0 0 20 0,0 0 17 16,0 0-73-16,0 0-124 0,0 0-67 0,0 0-43 0,0 0-25 0,0 0-18 15,0 0-15-15,0 0-12 0,0 0-8 0,0 0-7 0,-5 2-6 0,5-2-5 16,0 0-3-16,0 4-3 0,0-4-1 0,0 2 3 0,0-2-3 0,0 7 3 16,0-7 3-16,0 4 6 0,0 1 2 0,0-5 4 0,0 6 2 0,0-1 1 0,0 1 2 15,0 0-2-15,0-1 1 0,0 1-4 0,0 4 0 0,0-4-3 16,0 3 0-16,0-1-3 0,0 1-1 0,0 2-2 0,0 0-2 0,0 1-1 0,0-2-1 16,5 2-2-16,-5 0-1 0,0 1-1 0,3 0-3 0,-3 0-1 0,0-1-2 15,6 4-4-15,-6-2-1 0,5-2-1 0,-5 4-3 0,3-3-1 0,2 0-1 16,-2 0-2-16,3-2-2 0,-1 2 0 0,-2-5-1 0,8 3 0 0,-8-1-1 0,5-2 2 15,3 1 1-15,-8-3 2 0,5 1 0 0,3-3 2 0,-3 1 0 0,6-1 1 16,-11-2 2-16,11-2 1 0,-6 2 1 0,3-4 1 0,0 2 0 0,0-3 1 16,-3 0 1-16,1-2-3 0,-1-1 1 0,6-1-1 0,-6 1-2 0,3-3 1 15,3 0 0-15,-6 1 0 0,0-3-2 0,1 0-1 0,-1 0 0 0,3-2 0 0,0 0-3 16,0 0-1-16,-8-1-2 0,8 2-3 0,-9-2-6 0,7 1-4 0,-4-1-8 16,1 4-6-16,-4-1-9 0,4 1-10 0,-6 0-8 0,3 0-11 0,-3 1-15 15,0 0-14-15,0 3-13 0,-3-1-12 0,3 0-10 0,-6 3-6 0,6 0-14 16,-2 0-12-16,-4 1-39 0,1-1-46 0,5 2-61 0,-9 0-60 0,9-3-18 0,0 5 4 15,-2 0 16-15,-9-2 22 0,8 1 24 0,3 1 29 0,-6 0 23 0,6 0 27 16,-5-3 30-16,-3 3 38 0,8 0 48 0</inkml:trace>
          <inkml:trace contextRef="#ctx0" brushRef="#br0" timeOffset="10128.23">3093 399 75 0,'0'0'148'0,"0"0"48"0,0 0 38 16,-5 4 35-16,5-4 31 0,0 0 24 0,0 0 19 0,-3 3 16 0,3-3 19 16,0 0 15-16,-5 4 15 0,5-4-65 0,0 4-116 0,0-4-66 0,0 4-40 15,0 1-29-15,-3-3-17 0,3 5-11 0,0-3-9 0,0 0-4 0,0 4 4 0,0-3 1 16,0 2 4-16,0 2 2 0,0 0 0 0,0-1 2 0,0 3 0 0,0 0 2 15,3 4-1-15,-3-5 1 0,0 6-2 0,0 0-2 0,0-1-6 0,0 4-2 16,0-1-6-16,-3 0-4 0,3 1-5 0,0-2-5 0,0 5-5 0,0-2-5 16,0 2-6-16,0-2-6 0,-6-1-8 0,1 3-13 0,5-2-10 0,0-1-16 15,-3 3-13-15,3-2-19 0,0-1-20 0,-5-1-15 0,-1 0-17 0,6-1-13 16,0 0-10-16,-3 0-25 0,-2-3-27 0,5 1-88 0,0-2-111 0,-3 0-41 0,3-2-7 16,0 0 12-16,0-2 19 0,-6-1 27 0,6-1 30 0,0-7 29 0,0 7 32 15,0-7 30-15,0 0 29 0,0 0 44 0,0 0 50 0</inkml:trace>
          <inkml:trace contextRef="#ctx0" brushRef="#br0" timeOffset="11157.15">3352 697 59 0,'0'0'141'0,"0"-4"45"15,0 4 37-15,0 0 28 0,0 0 18 0,0 0 17 0,0 0 13 0,0 0 14 16,0 0 15-16,9 0 15 0,-9 0 16 0,0 0-56 0,0 0-98 0,0 3-62 15,0-3-44-15,0 0-26 0,2 1-10 0,-2-1-4 0,0 3 3 0,6 1 8 16,-6-4 10-16,0 3 5 0,6 1 8 0,-6 0 2 0,0 0 2 0,2 1-2 16,-2 1 0-16,0 1-4 0,0 0 0 0,0 1-4 0,0 1-3 0,0 2-3 0,0 0-5 15,0-3-7-15,0 3-7 0,0 3-8 0,0-3-9 0,0 1-7 0,0-1-7 16,0 0-7-16,0 2-7 0,0-2-6 0,-2 0-3 0,2 0-5 0,0 0-2 16,0-2-5-16,0 0-11 0,0-1-12 0,0 1-17 0,-6-2-23 0,6-1-22 15,0-2-21-15,0 3-18 0,0-3-22 0,0 1-27 0,0-5-88 0,0 0-118 0,0 0-52 16,0 0-24-16,0 0 4 0,0 0 13 0,0 0 26 0,0 0 30 0,0 0 37 15,6-5 35-15,-6 1 35 0,0-3 37 0,0 1 42 0,0 2 47 0</inkml:trace>
          <inkml:trace contextRef="#ctx0" brushRef="#br0" timeOffset="11930.16">3719 711 36 0,'0'0'116'0,"0"0"46"0,0-4 35 15,0 4 32-15,0 0 20 0,0-5 24 0,0 5 20 0,0 0 15 0,0-2 17 0,0 2 13 16,0-3 13-16,0 3-51 0,-3-4-88 0,-2 4-61 0,5 0-46 0,-3-4-26 15,3 4-17-15,-6-2-9 0,1 2-7 0,2-2-3 0,3-1 1 0,-11 3 1 16,11-2 3-16,-8 2 5 0,5-2 5 0,3 2 3 0,-11 0 2 0,8-2 1 16,-5 2 1-16,3-2-1 0,-1 2-1 0,3 0-3 0,-5 0 0 0,-3 2-7 15,8-2 0-15,-2 2-6 0,-1-2-3 0,-2 2-5 0,5 0-4 0,-2 1-5 16,-1-1-4-16,3 0-2 0,-2 2-3 0,2-1-2 0,-2-2-7 0,-1 2 0 16,6 1-4-16,-3-1-3 0,3-2-4 0,0 2-3 0,0-3-3 0,-5 4-4 0,5-4-3 15,0 7 0-15,5-3 0 0,-5 0-2 0,0-1 1 0,0 1 0 0,3 0 3 0,3 1 2 16,-1-1 2-16,-2 1 5 0,2 0 2 0,-2-2 3 0,8 2 3 15,-8-1 0-15,5 0 3 0,-2 3-1 0,2-3 1 0,3 0 0 0,-3 1-1 0,-5 0 0 16,8 0-1-16,-3 0-1 0,-5 1 0 0,8-1-2 0,-3 0-1 0,1 1-3 16,-4-1 1-16,3-1-1 0,-2 2 2 0,2-4 0 0,-5 5 1 0,-3-3 1 15,6 1 2-15,-1-3 4 0,-5 2 2 0,0 1 0 0,0-5 1 0,0 4 1 16,0 0 0-16,0 0-2 0,0-1-5 0,-5 1-3 0,-1 0-5 0,3-1-5 0,-2 1-3 16,-4 0-6-16,4 1-6 0,-3-3-7 0,-1 2-3 0,1 1-5 0,-3-3-6 15,0 1-6-15,0-2-4 0,3 2-5 0,-6-1-4 0,6-2-2 0,-6 2-6 16,11-2-6-16,-8 2-8 0,0-2-12 0,6 0-11 0,-4 0-42 0,4 0-56 0,5 0-72 15,-6 0-74-15,6 0-29 0,0 0-4 0,0 0 9 0,0 0 14 0,0 0 19 16,0 0 22-16,0 0 25 0,0 0 27 0,0 0 33 0,0-4 33 0,11 2 55 16,-11-1 60-16</inkml:trace>
          <inkml:trace contextRef="#ctx0" brushRef="#br0" timeOffset="13709.57">3948 833 1 0,'0'0'57'0,"0"2"32"0,0-2 21 16,0 0 18-16,0 0 14 0,0 7 19 0,0-7 21 0,0 0 19 0,0 3 20 15,0 2 19-15,0-5 18 0,0 7-25 0,0-3-48 0,0 1-29 0,0-1-20 16,0-4-9-16,0 4-5 0,3 3-4 0,-3-3-3 0,0 0-9 0,0 1-10 15,0 1-10-15,0-1-10 0,0 1-7 0,0-1-6 0,0 0-4 0,0 1-3 0,0 0-4 16,0-1 0-16,0 1-3 0,0-1-3 0,0 1-2 0,0-1-2 0,0 1-4 16,0-2-1-16,0 3-5 0,0-1-3 0,0-1-4 0,0-1-6 0,0 1-1 15,0-1-8-15,0 0-2 0,0-4-5 0,0 7-1 0,0-5-2 0,0-2 0 16,0 6 0-16,0-6 2 0,0 0 2 0,0 3 2 0,0-3 1 0,0 0 4 16,0 0 2-16,0 0-2 0,0 0 0 0,0 0-3 0,0 0-5 0,0 0-4 0,0 0-7 15,0 0-5-15,0 0-4 0,0 0-5 0,-3-3-8 0,3 3-3 0,0-4-5 16,0 4-5-16,0-4-2 0,-6 0-2 0,6-1 2 0,0 0 0 0,0 1 4 0,0 0 4 15,0-3 6-15,0 3 5 0,0-2 3 0,0 1 3 0,0-3 5 16,0 1 1-16,0 1 4 0,0 1 3 0,0-4 0 0,0 3 2 0,0 0 2 16,0 1 0-16,0-4 1 0,0 2 1 0,6-1-1 0,-6 1 0 0,0 1 0 0,0-1-1 15,0 1 0-15,0-1 0 0,0 1 0 0,0-2 0 0,0 2 0 0,3 2-2 16,-3-2 0-16,0 1 1 0,0 1-1 0,0 0 2 0,5-3 0 0,-5 4 2 16,3-1 1-16,-3 0 2 0,5 1 2 0,-5-1 2 0,6 0 1 0,-6 2 3 0,3 0 3 15,-3-1 1-15,5-1 3 0,1 2 1 0,-6 0 4 0,2 2 0 0,4-4 4 16,-3 4 1-16,-3-3 2 0,11 3 2 0,-11 0-1 0,2 0-1 0,-2 0 0 15,9 0-3-15,-9 0 0 0,11 3 0 0,-11-3-3 0,2 2-3 0,-2 0 2 16,6 0-3-16,-3 0 0 0,-3 1-4 0,5-2 1 0,1 2-4 0,-6-1 0 0,0 0 0 16,3 2-1-16,-3-4 2 0,0 4 0 0,0-4 1 0,0 3 4 0,0-3 1 15,0 4 3-15,0-4 3 0,0 7 0 0,0-5 2 0,-3 3 2 0,3-5 4 16,0 1-1-16,-6 2 3 0,1-1 1 0,5 0 1 0,-3 1-1 0,-3-1 0 16,6-2-1-16,-2 0-2 0,2 2-3 0,0-2-4 0,-11 0-4 0,11 0-3 15,-3-2-4-15,-3 2-1 0,6 0 0 0,-2-2-3 0,2 2 0 0,0 0 0 16,0 0-5-16,0 0-5 0,0 0-2 0,-6-3-4 0,6 3-1 0,0 0 3 15,0 0 2-15,0 0 1 0,0 0 2 0,0 0-1 0,6 0-2 0,-4 3-3 0,4-1 0 16,-3 0-1-16,2 0 1 0,1 0 0 0,-4 2 5 0,4-1 2 0,-3 3-2 16,8-4 0-16,-8 5-2 0,2-3 0 0,1 3-2 0,-4-3 1 0,4 3 2 15,-3-1 2-15,2 1 4 0,1-3 4 0,-6 3 4 0,2 0 5 0,-2-1 5 0,6-1 7 16,-6 1 7-16,0 0 5 0,0-1 4 0,0 1 5 0,-6-1 3 0,6-1 1 16,0 3 5-16,-2-3-3 0,-4 0 1 0,1 3-5 0,2-3-2 0,-5 0-7 15,2 1-3-15,1 1-9 0,2-3-5 0,-8 1-5 0,2 0-5 0,7-1-6 16,-4-2-3-16,1 2-5 0,-4-3-5 0,7 2-6 0,-4-2-5 0,1 0-6 0,5 0-7 15,-3 0-8-15,-3 0-8 0,6 0-14 0,-2 0-16 0,2 0-22 0,0 0-26 16,0 0-18-16,0 0-19 0,0 0-29 0,0 0-34 0,0 0-67 0,0 0-86 16,0 0-40-16,0 0-16 0,0 0 5 0,0 0 15 0,0 2 25 0,0-2 28 0,0 0 36 15,8 0 36-15,-8 0 34 0,0 0 34 0,0 0 43 0,3 0 48 0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7:09.26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DEBF40-3248-4328-9BCF-4A0E2AAC3029}" emma:medium="tactile" emma:mode="ink">
          <msink:context xmlns:msink="http://schemas.microsoft.com/ink/2010/main" type="inkDrawing" rotatedBoundingBox="24967,5942 25066,4398 25380,4418 25280,5963" semanticType="verticalRange" shapeName="Other">
            <msink:sourceLink direction="with" ref="{D4A3321C-3B07-4235-AD00-6855FACF8A0E}"/>
          </msink:context>
        </emma:interpretation>
      </emma:emma>
    </inkml:annotationXML>
    <inkml:trace contextRef="#ctx0" brushRef="#br0">174-3 1 0,'-3'0'87'0,"3"0"60"0,-6 0 46 0,6 0 32 0,-5 0 28 16,5 0 21-16,-3 0 18 0,3 0 18 0,0 0 18 0,0 0 18 0,-5 0 18 16,5 0-25-16,0 0-48 0,0 0-63 0,0 0-72 0,0 0-41 0,0 0-17 15,0 0-9-15,0 0 1 0,0 0 3 0,5 4 5 0,-5-1 3 0,0 1 3 0,3-3-1 16,-3 6 0-16,11-3 1 0,-11 3 0 0,3-1 1 0,2 1-3 0,-2 1-5 15,7 1-4-15,-7 2-6 0,3-1-5 0,-1 4-4 0,3-2-8 0,-5 3-3 16,2 3-4-16,3-2-5 0,-2 2-4 0,-4 1-6 0,9 2-3 0,-3 1-5 16,-2 0-4-16,2 3-6 0,0-2-2 0,-3 3-5 0,4-3-4 0,-7 3-4 15,9 0-1-15,-3-1-4 0,-5 0-3 0,8-3 0 0,-9 4-2 0,9-2 0 16,-3 1-2-16,-8 0-2 0,3-2-1 0,8 3-5 0,-11-3-6 0,0 3-5 16,3-5-10-16,-3 5-7 0,0 0-8 0,-3-3-10 0,3 3-14 0,-11-1-7 0,8 1-13 15,-5 0-14-15,-3-2-14 0,9 2-11 0,-12-3-12 0,6 3-6 0,-5-1-9 16,4 3-2-16,-4-3 0 0,-6 1 1 0,5 0 1 0,4 2 0 0,-4-2 0 0,-5 1 0 15,6-1 2-15,2-2-3 0,-3-1-4 0,-5 3-14 0,9-4-17 0,-1 1-35 16,-3-4-41-16,3 5-25 0,1-5-20 0,-1 0 3 0,0 0 9 0,3-1 15 16,0-3 21-16,0 0 21 0,-3 0 23 0,8-1 25 0,-5-3 28 0,-3 0 35 15,8 0 38-15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09.7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4F0E94-6CC2-4B44-A35C-96239D23FC35}" emma:medium="tactile" emma:mode="ink">
          <msink:context xmlns:msink="http://schemas.microsoft.com/ink/2010/main" type="inkDrawing" rotatedBoundingBox="1592,2738 1962,2750 1961,2788 1591,2776" shapeName="Other"/>
        </emma:interpretation>
      </emma:emma>
    </inkml:annotationXML>
    <inkml:trace contextRef="#ctx0" brushRef="#br0">-276-3514 43 0,'-2'4'129'0,"2"-4"50"16,0 3 41-16,0-3 37 0,-9 1 32 0,9-1 32 0,0 0 23 0,0 0 28 16,-11 0 25-16,11 0 26 0,0 0 25 0,0 0-42 0,0 0-83 0,0 0-63 15,0 0-49-15,0 0-32 0,-3-1-20 0,3 1-20 0,0 0-17 0,0 0-11 0,0 0-6 16,0 0-5-16,0 0-9 0,0 0-5 0,0-3-3 0,3 1-9 0,3 0-5 15,-1 0-6-15,-2 2-4 0,5-2-2 0,-2 2-2 0,2 0-1 0,0-3 2 16,3 3-2-16,0-2-2 0,3 2-4 0,-3 0-6 0,0 0-8 0,3-2-5 16,0 2-6-16,0 0-5 0,-1 0-4 0,1 0-4 0,-3 0-1 0,3 0-3 0,0 0-3 15,-6 0-3-15,11 2-3 0,-10-2-1 0,-1 0-3 0,6 0-4 16,-6 0-10-16,6 2-9 0,-6-2-11 0,3 3-10 0,-3-3-15 0,0 0-15 0,-2 0-18 16,2 2-22-16,-5 0-25 0,8-2-28 0,-11 2-27 0,3 0-31 0,2 1-65 15,1 1-80-15,-6-4-60 0,0 4-44 0,0-4-7 0,0 4 11 0,0-4 23 0,0 5 27 16,0-5 35-16,-6 2 36 0,1 2 40 0,5-4 44 0,-3 0 42 0,-8 0 47 15,3 0 66-15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10.0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33B7ECA-FBEA-490A-97FC-302ACAAACBCF}" emma:medium="tactile" emma:mode="ink">
          <msink:context xmlns:msink="http://schemas.microsoft.com/ink/2010/main" type="inkDrawing" rotatedBoundingBox="1711,2984 2017,2993 2016,3005 1711,2997" shapeName="Other"/>
        </emma:interpretation>
      </emma:emma>
    </inkml:annotationXML>
    <inkml:trace contextRef="#ctx0" brushRef="#br0">-182-3274 12 0,'0'0'139'0,"8"0"75"0,-8 0 51 15,6 0 41-15,-6 0 32 0,5 0 26 0,-2-3 27 0,-3-1 25 0,8 2 26 16,-8 0 21-16,11 2 27 0,-8 0 18 0,8 0-92 0,-8 0-160 0,5 2-85 16,3-2-45-16,-3 2-26 0,1-2-10 0,-1 0-10 0,6 0-5 0,-6 3-6 15,3-3-9-15,0 0-10 0,0 0-8 0,0 1-9 0,0-1-8 0,3 0-14 0,-6 0-19 16,6 0-27-16,-6-1-32 0,6 1-40 0,-6 1-41 0,1-1-109 0,-1 0-138 15,3 3-69-15,-3-3-30 0,0 0-8 0,-2 2 9 0,-3 0 12 0,-3-2 19 0,8 0 30 16,-8 0 33-16,0 0 43 0,0 0 47 0,0 0 57 0,-8 3 60 0,-1-3 94 16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1:38.71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8D78E5-76F1-435C-BB8D-179F71105EF0}" emma:medium="tactile" emma:mode="ink">
          <msink:context xmlns:msink="http://schemas.microsoft.com/ink/2010/main" type="inkDrawing" rotatedBoundingBox="3244,5438 3263,6006 3233,6007 3214,5439" shapeName="Other"/>
        </emma:interpretation>
      </emma:emma>
    </inkml:annotationXML>
    <inkml:trace contextRef="#ctx0" brushRef="#br0">1326-823 78 0,'0'0'150'0,"0"0"51"0,0-3 36 0,0 3 31 15,0 0 28-15,0-4 27 0,0 4 20 0,0 0 23 0,0 0 20 0,0-2 20 16,0 2-17-16,0 0-37 0,0 0-74 0,0 0-92 0,0 0-49 0,0 0-31 16,0 0-14-16,0 0-16 0,0 0-10 0,0 0-8 0,0 0-3 0,0 0-3 15,0 0 0-15,0 0-1 0,0 0 1 0,0 0-1 0,0 4 1 0,0 1 1 16,0 1 0-16,5 0 2 0,-5 4 0 0,6-2 1 0,-6 1 2 0,3 2 2 0,-3 2-6 15,0 0-1-15,5 2-9 0,-5 0-5 0,3 3-4 0,-3-3-4 0,0 5-8 16,5-3-4-16,-5 2-3 0,6 0-3 0,-6 0-3 0,0 1-3 0,0 0-2 16,0-3-2-16,0 2 0 0,0-1-3 0,0 1 0 0,0-3-3 0,0 1-1 0,0-1-7 15,-6-1-5-15,6 0-8 0,0 0-8 0,0-4-11 0,-5 3-11 0,5-2-13 16,0-1-18-16,0-2-17 0,0 2-16 0,0-3-13 0,0-1-15 0,0 0-11 16,0 1-43-16,0-3-60 0,0-5-74 0,5 6-77 0,-5-1-25 0,0-5 0 0,0 0 15 15,0 0 22-15,0 0 29 0,0 0 32 0,0 5 29 0,0-5 30 0,0 0 32 16,0 0 33-16,-5-3 58 0,-3 3 62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23.33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C7D7A04-0720-4AB8-A06F-E78D1730E31A}" emma:medium="tactile" emma:mode="ink">
          <msink:context xmlns:msink="http://schemas.microsoft.com/ink/2010/main" type="writingRegion" rotatedBoundingBox="8179,7383 9909,8934 8518,10487 6787,8936"/>
        </emma:interpretation>
      </emma:emma>
    </inkml:annotationXML>
    <inkml:traceGroup>
      <inkml:annotationXML>
        <emma:emma xmlns:emma="http://www.w3.org/2003/04/emma" version="1.0">
          <emma:interpretation id="{089AA036-8B28-4CC1-8335-A32CAD6E89A3}" emma:medium="tactile" emma:mode="ink">
            <msink:context xmlns:msink="http://schemas.microsoft.com/ink/2010/main" type="paragraph" rotatedBoundingBox="8179,7383 9909,8934 9411,9490 7681,7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B7746A-0B16-4BA3-BB33-3DE6848331CC}" emma:medium="tactile" emma:mode="ink">
              <msink:context xmlns:msink="http://schemas.microsoft.com/ink/2010/main" type="line" rotatedBoundingBox="8179,7384 9909,8934 9411,9490 7681,7939"/>
            </emma:interpretation>
          </emma:emma>
        </inkml:annotationXML>
        <inkml:traceGroup>
          <inkml:annotationXML>
            <emma:emma xmlns:emma="http://www.w3.org/2003/04/emma" version="1.0">
              <emma:interpretation id="{46943BFA-FF71-4228-82ED-742E97C6C448}" emma:medium="tactile" emma:mode="ink">
                <msink:context xmlns:msink="http://schemas.microsoft.com/ink/2010/main" type="inkWord" rotatedBoundingBox="8179,7384 8591,7753 8149,8247 7736,787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26-3 17 0,'0'0'50'0,"0"0"16"0,0-2 17 15,0 2 13-15,0 0 12 0,0 0 13 0,0 0 12 0,0 0 14 0,0 0 16 16,0 0-2-16,0 0-13 0,0 0-9 0,0 0-4 0,0 0-8 0,0 0-5 16,0 0-3-16,0 0-1 0,0 0 0 0,0 0 2 0,0 0 0 0,0 0-1 0,0 0-4 15,0 0-4-15,0 0-6 0,0 0-7 0,0 0-5 0,0 0-5 0,0 0-5 16,0 0-5-16,0 0-5 0,0 0-5 0,0 0-5 0,0 0-4 0,0 0-4 16,0 0-4-16,0 0-3 0,0 0 0 0,0 0-4 0,0 0-1 0,0 0 0 15,0 0 0-15,0 0 0 0,0 0 4 0,0 0 1 0,0 0 1 0,0 0 2 16,0 0-1-16,0 0-2 0,0 0-2 0,0 0-3 0,0 0-1 0,0 0-3 0,0 0-1 15,0 0-2-15,0 2-2 0,0-2-4 0,0 7-1 0,0-7-4 16,0 7-3-16,0-7-3 0,0 4 0 0,0 0 1 0,0 0 2 0,0-4 1 0,0 4 1 16,0 0 3-16,0 3-1 0,0-3 0 0,0 0 2 0,0 1-2 0,0 0 2 15,0 0 0-15,0 0 1 0,0 0 0 0,0 1-1 0,0-2-1 0,0 2-1 16,0 1 0-16,0-3-1 0,0 3-2 0,0 1 0 0,0-2-3 0,0 1 0 0,0 0-2 16,0-1-2-16,0 2-2 0,0 1 0 0,0-2-2 0,0 1-2 0,0 0-1 15,0-1-2-15,0 1-1 0,0 1 0 0,0 0-3 0,0-3 2 0,0 3 0 16,0-1 0-16,0 1-1 0,0-1 1 0,0 1 0 0,0-3-1 0,0 3 0 15,0 1 2-15,0-3 0 0,0 1 0 0,0 1 1 0,0 0 1 0,0-1-1 16,0 3 3-16,0-2-1 0,-3-1-1 0,3 1 1 0,0 1 1 0,0-1-2 0,0 0 2 16,0-1-3-16,0 3 3 0,0-2-2 0,0 1-1 0,-5-1 0 0,5 1-3 15,0-1-1-15,0 2 1 0,0 0-3 0,-6-3 0 0,6 0 0 0,0 3-1 16,0-3-1-16,0 2-1 0,0-2-1 0,0 0 1 0,0 3-1 0,0-2 1 16,0-1 0-16,0 1-2 0,0 0 2 0,0-1-2 0,0-1 0 0,6 1-1 0,-6-1 0 15,0-1 2-15,0 0-2 0,5 1 3 0,-5-1-2 0,0 0 2 0,0-1-2 16,0-3 2-16,0 2-1 0,0 0 1 0,0-4 0 0,3 5-1 0,-3-5 3 15,0 4 0-15,0-4 1 0,0 0 2 0,0 0-1 0,0 0 3 0,0 0 0 16,0 0 2-16,0 0-1 0,0 0 3 0,0 0 1 0,0 0 0 0,0 0 0 16,0 0 2-16,0 0-3 0,0 0-2 0,0 0-3 0,0 0-6 0,0 0-6 15,0 0-11-15,0 0-9 0,0 0-12 0,0 0-16 0,0 0-16 0,0 0-13 0,-3-2-19 16,3 2-15-16,0-2-14 0,0 2-18 0,0-2-14 0,0 2-28 0,-5-4-30 16,5 4-43-16,0-3-42 0,0 3-39 0,0 0-36 0,-6-6-4 0,6 6 12 0,0-5 22 15,0 5 25-15,0-4 24 0,0 4 31 0,-2-2 28 0,2 2 32 0,-6-2 38 16,6 2 43-16,-2-3 47 0</inkml:trace>
          <inkml:trace contextRef="#ctx0" brushRef="#br0" timeOffset="713.08">-123 580 40 0,'0'0'129'0,"0"0"47"0,0 0 40 0,0 0 29 0,0 0 24 0,0 0 20 0,0 0 16 15,0 0 15-15,0 0 15 0,0 0 12 0,0 0-7 0,0 0-25 0,0 0-67 16,0 0-96-16,0 0-49 0,0-2-25 0,0 2-13 0,0 0-4 0,0 0 2 15,0 0 5-15,0 0 8 0,0 0 6 0,6 0 6 0,-1 2 5 0,-5 0 6 16,3 0-2-16,-3 3 1 0,5-1 2 0,1 0-2 0,-4 1-7 0,4 1-3 16,-6 0-6-16,2 3-7 0,-2-3-8 0,11 2-8 0,-11 3-7 0,3-4-9 0,2 4-5 15,-2 0-6-15,2-3-4 0,1 3-6 0,-6-1 0 0,3-1-5 0,2 2-2 16,-2-2-3-16,-3 1-1 0,5-1 0 0,0-1 0 0,-2 0-3 0,-3 1 3 16,0 0-2-16,6-1 1 0,-1-1-1 0,-5 0 1 0,3 1-2 0,-3-4 0 15,0 2-4-15,0 1 1 0,5-3-1 0,-5 0-3 0,3 1-1 0,-3-5-2 16,0 4-3-16,0-4 0 0,0 2-2 0,0-2-2 0,0 0 0 0,0 0-1 15,0 0 2-15,0 0-2 0,5 0 2 0,1-2 0 0,-4 0 0 0,-2 0 1 0,0-3 1 16,6 1 0-16,-4-2 3 0,-2 1 0 0,11-1 2 0,-11-3 1 0,3 3 1 16,2 0-1-16,-2-3 0 0,-3 1 0 0,11-1-1 0,-11 0-1 0,3 1 0 15,2 0 0-15,0-2 0 0,-2 2 0 0,-3 0 0 0,8-1 1 0,-8 0-2 16,11 1 2-16,-11 2 0 0,3-3 0 0,2 3 0 0,-2-3-1 0,-3 3 2 16,11-1 0-16,-11 0 0 0,2 1 2 0,-2 1 0 0,6 0 0 0,-1 1 1 0,-5-1-2 15,0 0 1-15,3 1 0 0,-3 0 0 0,0 2 2 0,0 2 0 0,0-5 2 16,5 1 4-16,-5 4 0 0,0-2 5 0,0 2 2 0,3-4 2 0,-3 4 3 0,0 0 2 15,0-4 2-15,0 4 3 0,0 0 1 0,0-5 2 0,0 5-1 0,0 0 0 16,0 0-2-16,0-4 1 0,0 4-5 0,0 0-2 0,0 0-1 0,0 0-5 16,0 0-1-16,0 0-2 0,0-4-5 0,0 4 1 0,0 0-2 0,0 0-1 15,0-4-1-15,0 4 3 0,0 0-1 0,-3-3 3 0,3 3 0 0,0-2 4 16,0 2-1-16,-5-2 2 0,5 2 3 0,-3-2-1 0,3 0 3 0,0 2 1 0,-11 0 1 16,11-2 0-16,-2 2-1 0,-9-3-1 0,11 3-4 0,-8 0 0 0,5 0-1 15,-2 0-3-15,-1 0 0 0,-2 0-2 0,5 0-1 0,-7 3-1 0,7-3-2 16,-8 2-2-16,3-2-2 0,5 0-1 0,-8 2-2 0,9-2 0 0,-6 2 0 15,2 0-1-15,1-2-3 0,-3 0-3 0,5 2-4 0,-2 1-7 0,-1-3-8 16,3 0-7-16,3 2-10 0,0-2-9 0,-5 0-15 0,5 0-16 0,-5 2-26 16,5-2-32-16,0 0-32 0,0 0-30 0,0 0-28 0,0 0-38 0,0 0-41 0,0 0-69 15,0 4-83-15,5 0-27 0,-5-4 0 0,5 5 17 0,-5-3 23 0,0-2 34 16,3 2 39-16,-3-2 45 0,0 0 43 0,6 4 44 0,-6-4 42 0,0 0 49 0,0 0 55 16</inkml:trace>
        </inkml:traceGroup>
        <inkml:traceGroup>
          <inkml:annotationXML>
            <emma:emma xmlns:emma="http://www.w3.org/2003/04/emma" version="1.0">
              <emma:interpretation id="{B212534C-3459-47FD-9323-6992C3945725}" emma:medium="tactile" emma:mode="ink">
                <msink:context xmlns:msink="http://schemas.microsoft.com/ink/2010/main" type="inkWord" rotatedBoundingBox="9202,8408 9856,8994 9411,9490 8758,890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264.09">881 1208 44 0,'0'0'85'16,"6"-3"30"-16,-6 3 20 0,0 0 18 0,0-1 16 0,0 1 18 0,0 0 20 15,0 0 23-15,0 0 24 0,0 0 22 0,0 0-18 0,0 0-39 0,0 0-29 16,0 0-19-16,0 0-17 0,0 0-13 0,0 0-3 0,0 0 4 0,0 0 0 0,0 0-1 16,0 0-9-16,0 0-9 0,5 0-13 0,-5 0-8 0,0 0-6 0,0 4-2 15,3 0-2-15,-3-2 0 0,0 4-1 0,0-2-2 0,0 3-4 0,0 0-2 16,0 1-4-16,0 1-3 0,0 1-3 0,5 3-2 0,-5 0-1 0,3-1-5 15,-3 2-4-15,0 3-6 0,5-2-9 0,1 2-5 0,-6 0-6 0,2 3-4 0,-2-1-4 16,6 0-3-16,-4 0-6 0,-2 3-4 0,6-3-2 0,-1 0-3 0,-5 3-3 16,0-3-1-16,3 1 1 0,-3-1-1 0,0-2-1 0,0 2 1 0,0-2-1 15,0-1-1-15,0 0 2 0,0-1-1 0,0-2-2 0,0 2-2 0,0-2-6 16,0-2-6-16,0-1-12 0,0-1-8 0,0 0-16 0,0-1-15 0,-3-1-18 16,3-1-21-16,0-2-21 0,0-4-19 0,0 6-19 0,0-6-12 0,0 0-24 0,0 0-21 15,0 0-46-15,0 0-48 0,0 0-44 0,0 0-36 0,3-6-2 0,-3 0 13 16,0-1 26-16,0-1 27 0,5 0 31 0,1-2 31 0,-6 2 26 0,0 0 31 0,2-3 34 15,-2 0 37-15,6 0 49 0</inkml:trace>
          <inkml:trace contextRef="#ctx0" brushRef="#br0" timeOffset="5617.4">1187 1143 2 0,'0'0'98'0,"0"0"62"0,0 0 44 0,0 5 32 0,0-1 28 16,-3 0 22-16,3 0 19 0,0 1 19 0,-5-1 21 0,-1 2 22 0,6-1 22 16,-2 1-23-16,-4 1-44 0,6-1-69 0,0 0-82 0,-2 3-39 0,2 0-20 0,0-1-7 15,0 3-3-15,0-3 1 0,0 3 1 0,-6 2 1 0,6-2-3 0,0 1-4 16,0 2-6-16,0-2-2 0,6 1-7 0,-6 2-4 0,0-2-5 0,0 0-3 15,0 2-6-15,2 0-4 0,-2 0-2 0,0 0-7 0,0 0-4 0,6 0-4 16,-6 0-7-16,0 0-6 0,2 0-5 0,-2 0-3 0,0 0-6 0,0-1-4 16,0 1-3-16,0-1-7 0,0-2-4 0,0 1-10 0,0 0-9 0,6-2-13 0,-6-1-12 15,0-1-15-15,0 2-18 0,0-2-24 0,0-4-23 0,0 5-23 0,0-5-21 16,0 2-30-16,0 2-25 0,-6-5-56 0,6 0-61 0,0-4-52 0,0 7-48 16,0-7-5-16,0 6 10 0,0-6 22 0,-2 4 31 0,2-4 33 0,-6 3 37 0,6-3 35 15,-2 2 35-15,-9-2 42 0,8 0 39 0,-8-2 57 0</inkml:trace>
          <inkml:trace contextRef="#ctx0" brushRef="#br0" timeOffset="5858.06">916 1566 5 0,'6'-5'123'0,"-4"4"75"16,-2-3 52-16,6 0 45 0,-6 3 31 0,0 1 25 0,0 0 22 0,0 0 24 15,5 1 26-15,-5-1 26 0,3 0 26 0,-3 0 25 0,11 0-82 0,-9 0-146 0,4 0-81 16,-3 0-48-16,7 3-32 0,-7-3-20 0,5 1-9 0,3-1-3 0,-8 4-4 16,10-3-6-16,-5-1-9 0,3 5-12 0,0-5-14 0,0 1-11 0,0 2-19 0,2-2-19 15,-2 2-27-15,0-1-33 0,2-2-30 0,1 2-33 0,-6 1-43 16,0-2-47-16,6 3-90 0,-3-4-108 0,-3 5-46 0,0-2-14 0,0-2 4 0,0 1 13 16,-3 1 25-16,1-1 31 0,-3-2 39 0,-3 0 43 0,5 0 45 0,-5 0 48 15,0 0 53-15,0 0 57 0</inkml:trace>
          <inkml:trace contextRef="#ctx0" brushRef="#br0" timeOffset="7005.42">1398 1659 1 0,'0'0'43'0,"0"0"22"0,0 0 21 0,0 0 21 0,0 0 26 0,0 0 33 0,0 0 27 16,0 0 26-16,0 0 25 0,0 0 16 0,0 0-5 0,0 0-24 0,0 0-16 16,0 0-11-16,0 0-13 0,0 5-8 0,0-5-12 0,0 5-14 0,0 0-24 15,0-1-29-15,0 1-22 0,0 0-17 0,0 0-11 0,0 0-8 0,0 1-4 16,0-1-4-16,0 1-2 0,0 3 0 0,0-5-1 0,0 2 0 0,0 1-1 0,0 2 1 16,0-3 0-16,0 0 1 0,0 1 2 0,0 0-1 0,0-2 1 0,-5 5 1 15,5-5 0-15,0 2 1 0,0 0-1 0,-6-1 1 0,6-2-1 0,0 2 2 16,0 0-2-16,0-3 0 0,0 2 0 0,0-5-2 0,0 4-1 0,0 0 0 15,0-4-3-15,0 0-1 0,0 0-3 0,-3 4 0 0,3-4-6 0,0 0-5 0,0 0-4 16,0 0-7-16,0 0-6 0,0 0-5 0,0-4-4 0,0 4-3 0,-5-4-3 16,5 0-3-16,0-1-2 0,0-1-3 0,0-1-2 0,-3 1-1 0,3 0-1 15,0-3-1-15,0 0 4 0,0 1-1 0,0 0 1 0,0-3 3 0,0 0 1 16,0 0-3-16,3 0 3 0,-3-2-3 0,0 3 3 0,0-1-2 0,5-2 2 16,-5 1-1-16,3-2-3 0,-3 4 2 0,0-1 0 0,6 1 3 0,-1-1 1 15,-5 0 2-15,3 2 3 0,-3 1 2 0,0 0 5 0,5-2 4 0,-2 5 5 0,-3-1 3 16,5-2 7-16,-5 4 5 0,6-2 7 0,-6 1 2 0,2 1 3 0,-2 0 3 15,0 2 3-15,6 1 3 0,-1-5 3 0,-5 4-1 0,3 0 4 0,-3 2-3 16,5 0-1-16,-5-2-1 0,0 2-2 0,3-2-2 0,-3 2-2 0,11 2-2 0,-8-2 0 16,-3 2-2-16,5-2-2 0,-2 2-2 0,-3 0-1 0,5 4 1 0,0-5-4 15,-5 1-2-15,3 2-2 0,-3-1-2 0,6 1-1 0,-4 0-1 0,-2 3-1 16,0-6 0-16,6 7-1 0,-1-2 1 0,-5-2 1 0,0 2-1 0,0-1 1 16,0-1 1-16,0 2 0 0,0-2 2 0,0 3-1 0,-5-3 2 0,5 0-1 15,-6 1 0-15,6-1 0 0,-2 0 0 0,2 1-3 0,-6-1 1 0,3-2-3 16,3 2 0-16,-5-2-2 0,0 1-1 0,5-2-2 0,-3 2-1 0,-2-1-2 0,5-2 0 15,-3 0 2-15,3 0 2 0,0 2 5 0,0-2 2 0,0 0 4 0,0 0 0 16,-11 0 0-16,11 0-2 0,0 0-2 0,0 0-4 0,0 0-4 0,0 0 0 0,0 0 1 16,0 0 0-16,0 0-2 0,5 2-4 0,1 3-2 0,-3-4-5 0,-3-1 0 15,8 5-5-15,-3-3 1 0,0 1 2 0,-2 1 2 0,5-3 7 0,3 3 1 16,-8 1 2-16,8-3 2 0,-9 1-2 0,6 1-2 0,-2 0 1 0,2-2-1 16,-3 3 0-16,-2-4 1 0,8 4 2 0,-11-1 3 0,3-2 0 0,2 2 4 15,0 1 3-15,-5-1 3 0,0-2 2 0,0-2 5 0,0 7 2 0,0-1 2 16,0-2 4-16,-5 1 1 0,0 1 2 0,2 1 0 0,3-1 0 0,-11-1-2 0,3 0 1 15,5 2-3-15,-8 0-3 0,9-1 1 0,-6-2-5 0,-3 2-4 0,3 1-2 16,0-3-5-16,-1 0-3 0,-1 2-3 0,2-3-4 0,-1 2-8 0,1-4-8 16,0 4-11-16,3-5-9 0,-1 2-21 0,4 0-23 0,-9 0-40 15,11 0-39-15,0-2-49 0,-3 3-45 0,3-3-75 0,0 0-87 0,0 0-55 0,3 4-36 0,2-2-4 16,1 2 12-16,-4-2 21 0,4-2 28 0,-1 3 35 0,3-3 39 0,-5 0 50 16,8-3 55-16,-8 1 52 0,2 2 56 0,-2-1 66 0</inkml:trace>
        </inkml:traceGroup>
      </inkml:traceGroup>
    </inkml:traceGroup>
    <inkml:traceGroup>
      <inkml:annotationXML>
        <emma:emma xmlns:emma="http://www.w3.org/2003/04/emma" version="1.0">
          <emma:interpretation id="{D60E52CA-A6D9-4C5B-9B75-E11D11DB3456}" emma:medium="tactile" emma:mode="ink">
            <msink:context xmlns:msink="http://schemas.microsoft.com/ink/2010/main" type="paragraph" rotatedBoundingBox="7297,8511 7926,9099 7483,9572 6855,8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FA2C69-8FA8-4471-9F8F-D2870EB6BFA5}" emma:medium="tactile" emma:mode="ink">
              <msink:context xmlns:msink="http://schemas.microsoft.com/ink/2010/main" type="line" rotatedBoundingBox="7297,8511 7926,9099 7483,9572 6855,8984"/>
            </emma:interpretation>
          </emma:emma>
        </inkml:annotationXML>
        <inkml:traceGroup>
          <inkml:annotationXML>
            <emma:emma xmlns:emma="http://www.w3.org/2003/04/emma" version="1.0">
              <emma:interpretation id="{ABDBB235-B4C4-494F-B2E4-C1CD09587223}" emma:medium="tactile" emma:mode="ink">
                <msink:context xmlns:msink="http://schemas.microsoft.com/ink/2010/main" type="inkWord" rotatedBoundingBox="7297,8511 7926,9099 7483,9572 6855,8984"/>
              </emma:interpretation>
              <emma:one-of disjunction-type="recognition" id="oneOf2"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e</emma:literal>
                </emma:interpretation>
                <emma:interpretation id="interp4" emma:lang="" emma:confidence="0">
                  <emma:literal>=</emma:literal>
                </emma:interpretation>
                <emma:interpretation id="interp5" emma:lang="" emma:confidence="0">
                  <emma:literal>E</emma:literal>
                </emma:interpretation>
                <emma:interpretation id="interp6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1693.59">-943 1216 80 0,'0'0'159'0,"0"0"50"0,0 0 38 0,0 0 30 0,0 0 26 16,0 0 23-16,0 0 20 0,0 0 21 0,0 0 21 0,0 0 22 0,0 0 17 15,0 0-66-15,0 0-114 0,0 0-70 0,0 0-51 0,-2 4-24 0,2-4-15 0,0 3-8 16,-6 1-3-16,6 0-3 0,0 0 1 0,0 0-5 0,0 1-4 0,0 1-3 15,0 1-3-15,0-1 0 0,0 2-3 0,0-1-1 0,0 2 2 0,0 1 1 16,6-1 0-16,-6 2-1 0,0-1 2 0,0 4-3 0,0-2 0 0,0 1 0 0,0 2-3 16,0-2-3-16,0 2-3 0,0 2-5 0,0-2-3 0,0 2-6 0,0 0-4 15,0 1-5-15,0-1-6 0,0 0-5 0,0 0-2 0,0 0-4 0,0 0-4 16,0 0 0-16,0 0-2 0,-6-1-2 0,6 0-1 0,-5-1 1 0,5 3 1 16,0-3-1-16,-3 0 1 0,3 2-1 0,-5-4 1 0,5 2-1 0,0-1-1 0,-3 0 1 15,3-2 0-15,-6 1-3 0,6-2-2 0,-5-1-5 0,5 1-6 16,0-2-8-16,0-1-12 0,-3 1-8 0,3-3-10 0,-5-1-14 0,5-1-14 15,0 0-15-15,0-4-16 0,0 5-18 0,0-5-19 0,0 0-14 0,0 0-13 0,0 0-11 16,0 0-6-16,0 0-16 0,0 0-17 0,0 0-39 0,0 0-50 0,0 0-35 16,5-5-35-16,-2-1 0 0,-3-1 16 0,5 1 23 0,1-3 28 0,-6 1 27 0,3-1 27 15,-3 1 27-15,5-1 29 0,-2 0 34 0,-3-1 40 0,0 0 49 0</inkml:trace>
          <inkml:trace contextRef="#ctx0" brushRef="#br0" timeOffset="2012.61">-742 1234 94 0,'0'0'160'0,"0"-3"46"0,0 3 33 0,0 0 29 0,0 0 24 16,0 0 21-16,0 0 23 0,0 0 21 0,0 0 22 0,5 3 24 0,-5-3 18 15,0 0-66-15,0 0-122 0,5 4-59 0,-5-4-35 0,0 4-15 0,0 0-9 16,-5 3-3-16,5-1 1 0,0 0 0 0,-5 3-2 0,5 0-2 0,0 4-4 15,0-3-5-15,0 3-3 0,-3-1-5 0,3 3-3 0,-6 1-6 0,6 1-3 16,0 0-4-16,0 0-3 0,0 3-6 0,0-1-3 0,0 0-6 0,-2 0-4 16,2 1-4-16,0 1-6 0,0-1-6 0,0 0-4 0,0 0-6 0,0-1-5 15,-6 1-3-15,6-1-7 0,0-2-2 0,-5 0-5 0,5 0-3 0,0 0-8 0,0-2-9 16,0 3-9-16,0-6-12 0,-3 2-13 0,3-2-14 0,0-1-17 0,0 0-20 16,-5-3-22-16,5 0-25 0,0 1-26 0,0-3-26 0,0 1-25 0,0-1-47 15,0-1-50-15,0-5-68 0,0 0-69 0,-3 4-19 0,3-4 6 0,0 0 20 0,0 0 25 16,0 0 35-16,-5-2 36 0,-1 0 37 0,6 0 41 0,-2-3 40 0,-4 1 42 0,1-3 52 15,2 1 60-15</inkml:trace>
          <inkml:trace contextRef="#ctx0" brushRef="#br0" timeOffset="2250.12">-932 1653 3 0,'0'0'119'0,"0"-4"81"0,0 4 57 0,0-5 47 15,0 5 36-15,0-4 30 0,0 2 22 0,3 0 17 0,-3 0 18 0,0 2 14 16,0 0 16-16,0 0 18 0,0 0-83 0,8-2-139 0,-8 2-81 0,0 0-49 16,0 0-29-16,0 0-18 0,11 0-8 0,-9-2-2 0,4 2 5 0,-3 0 3 0,2-2 1 15,3 2 0-15,-3 0 1 0,4 0-4 0,-1-3-11 0,3 3-13 0,-9 0-22 16,6 0-22-16,3-2-30 0,0 2-34 0,0 0-34 0,-8 0-41 0,5 0-38 16,3 2-44-16,-3 1-94 0,-3-1-114 0,3 0-56 0,-5 0-19 0,8 0 1 15,-9 2 13-15,4-1 25 0,-3 1 30 0,-3-2 38 0,5 2 42 0,-5-4 46 0,0 0 47 16,0 6 52-16,0-6 55 0</inkml:trace>
          <inkml:trace contextRef="#ctx0" brushRef="#br0" timeOffset="4088.69">-615 1921 9 0,'0'0'99'0,"0"0"53"16,-3 4 45-16,3-4 33 0,0 0 29 0,0 0 23 0,0 0 20 0,0 0 17 16,0 4 16-16,0-4 15 0,0 0 14 0,0 0-33 0,0 0-63 15,0 0-65-15,0 0-65 0,0 0-44 0,0 0-28 0,0 0-18 0,0 0-13 0,0 0-9 16,0 0-7-16,0 0-6 0,0 0-4 0,0 0-2 0,0 0 2 0,0 0 3 15,0 0 4-15,3-4 1 0,-3 0 1 0,0 1 1 0,5-1 1 0,-2 3 4 16,-3-4-2-16,5 0 4 0,1 2 3 0,-4-4 4 0,-2 3 2 0,11-3-2 16,-8 1-4-16,2-1-6 0,-2 1-6 0,2-3-4 0,4 1-2 0,-4-1-5 0,-2 1-1 15,7-3-2-15,-7 3 3 0,3-3 0 0,-4 0-2 0,9 3 1 16,-8-3-1-16,2 2 0 0,1-1-2 0,-4 1 0 0,4 0 1 0,-4 1 1 0,-2 1 3 16,6-1 0-16,-1 2 1 0,-5 1-2 0,0-1-1 0,3-1 1 0,-3 3 1 15,0 0 2-15,5 0 0 0,-5 0 4 0,3 1 2 0,-3 3-1 0,0-4 3 0,0 4-4 16,0-4 3-16,0 4-1 0,0 0 1 0,0-3 3 0,0 3-1 0,0 0 3 15,0 0 0-15,0 0 0 0,0 0 5 0,0 0-1 0,0 0 2 0,0 0 2 16,0 0 2-16,0 0 1 0,0 0-2 0,0 0 0 0,0 0 1 0,0 0-2 16,0 0 0-16,0 0-2 0,0 0 0 0,0 0 1 0,6 3 0 0,-6-3-2 0,5 1 0 15,-5 4-2-15,0 0 0 0,0-4-2 0,3 3 1 0,-3-1-1 0,0 3-2 16,0-1 3-16,5-1-2 0,-5 2 0 0,5 0-2 0,-5 1-1 0,0-1-5 16,0 1 2-16,0-1-3 0,3 1-2 0,-3 1 1 0,6-1-1 0,-6 1-1 15,0 1-3-15,0-2 2 0,2 1-4 0,-2 0 1 0,0 1-3 0,0-3 1 0,0 3-3 16,6-3 0-16,-1 1-3 0,-5 1 1 0,0-1 0 0,3-3-2 0,-3 5-1 15,0-5-1-15,5 2-3 0,-2-1-7 0,-3-1-5 0,0 0-8 0,0 0-8 16,5-1-8-16,-5-3-13 0,0 4-13 0,0-4-15 0,6 4-15 0,-6-4-19 16,0 0-14-16,0 5-15 0,0-5-10 0,0 0-16 0,0 0-15 0,0 0-39 15,0 0-54-15,0 0-52 0,0 0-47 0,0 0-12 0,0 0 10 0,0 0 19 0,0 0 26 16,-11 0 27-16,11 0 27 0,-3 0 29 0,3 0 27 0,-8 0 33 0,8 0 33 16,-5 0 54-16</inkml:trace>
          <inkml:trace contextRef="#ctx0" brushRef="#br0" timeOffset="4351.28">-553 1854 94 0,'0'0'170'0,"3"-2"54"0,-3 2 42 0,0 0 31 16,0 0 21-16,0 0 23 0,0 0 16 0,0 0 25 0,0 0 29 0,5-4 27 15,-5 4 29-15,5-2-66 0,-5 2-117 0,0-2-74 0,3-1-50 0,3 3-26 16,-4 0-19-16,4-1-8 0,-1 1 1 0,-2-3-2 0,8 3 1 0,-9 0-11 16,4 0-15-16,2-2-17 0,-3 2-15 0,-2 0-19 0,5-2-19 0,3 2-28 15,-8-1-31-15,7 1-37 0,-7 0-40 0,5 0-55 0,3 0-61 0,-8 0-93 0,5 0-101 16,3 0-42-16,-9 0-12 0,4 0 5 0,-6 0 11 0,3 0 24 0,-3 0 30 16,0 0 36-16,0 0 44 0,0 0 48 0,0 0 51 0,0 0 58 0,0 0 66 0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40.5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FAFD2D0-6491-4692-BDE3-CAC2CDF5A73B}" emma:medium="tactile" emma:mode="ink">
          <msink:context xmlns:msink="http://schemas.microsoft.com/ink/2010/main" type="writingRegion" rotatedBoundingBox="13729,6874 15495,8754 14984,9233 13218,7353"/>
        </emma:interpretation>
      </emma:emma>
    </inkml:annotationXML>
    <inkml:traceGroup>
      <inkml:annotationXML>
        <emma:emma xmlns:emma="http://www.w3.org/2003/04/emma" version="1.0">
          <emma:interpretation id="{0C13907F-1458-4717-A0ED-3FF79F0F0EC7}" emma:medium="tactile" emma:mode="ink">
            <msink:context xmlns:msink="http://schemas.microsoft.com/ink/2010/main" type="paragraph" rotatedBoundingBox="13729,6874 15495,8754 14984,9233 13218,7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1AF4F7-4F30-4483-9E88-B63DC1D8F993}" emma:medium="tactile" emma:mode="ink">
              <msink:context xmlns:msink="http://schemas.microsoft.com/ink/2010/main" type="line" rotatedBoundingBox="13729,6874 15495,8754 14984,9233 13218,7353"/>
            </emma:interpretation>
          </emma:emma>
        </inkml:annotationXML>
        <inkml:traceGroup>
          <inkml:annotationXML>
            <emma:emma xmlns:emma="http://www.w3.org/2003/04/emma" version="1.0">
              <emma:interpretation id="{6FC264F3-5882-4982-8613-1EED1BDDC4FC}" emma:medium="tactile" emma:mode="ink">
                <msink:context xmlns:msink="http://schemas.microsoft.com/ink/2010/main" type="inkWord" rotatedBoundingBox="13729,6873 14134,7305 13726,7688 13320,7257"/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m</emma:literal>
                </emma:interpretation>
              </emma:one-of>
            </emma:emma>
          </inkml:annotationXML>
          <inkml:trace contextRef="#ctx0" brushRef="#br0">984-1483 5 0,'0'0'61'0,"0"0"34"0,0 0 32 0,0 0 34 0,0 0 28 0,0 0 30 0,0 0 24 16,0 0 23-16,0 0 20 0,0 0 18 0,0 0-7 0,0 0-26 0,0 0-30 16,0 0-35-16,0 0-29 0,0 0-30 0,0 0-27 0,0 0-28 0,0 0-25 15,0 0-16-15,0 0-14 0,0 0-12 0,0 0-8 0,0 0-7 0,0 0 0 16,0 0 2-16,0 0 4 0,0 0 4 0,0 0 6 0,0 0 6 0,0 0 7 15,0 0 5-15,0 0 8 0,0 0 4 0,0 5 6 0,0-5 7 0,0 6 3 0,0-6 5 16,0 4 4-16,0-1 3 0,0-3 0 0,0 6-2 0,0 1-2 0,0-3-5 16,0 2-3-16,0-1-1 0,0 1-4 0,6 0-4 0,-6 1-4 0,0 0-2 15,0 1-2-15,0 0-4 0,0 1-6 0,0 0-1 0,5 1-3 0,-5 3-2 16,0-2 0-16,0 2-3 0,0-1-2 0,0 3-1 0,0-1-4 0,0 1 1 16,0 0-5-16,0 0-1 0,0-1-1 0,0 1-3 0,0 3-1 0,0-2-1 0,3-1-1 15,-6 3-4-15,3-3 2 0,0 0-1 0,0 0-3 0,0 0 2 16,0 0-1-16,0-1-2 0,0 1 1 0,0-1-2 0,0 1-1 0,0-3-2 0,0 1-2 15,0 0 0-15,0 0-2 0,0 0 1 0,0-3-2 0,0 1-1 0,0 0 0 16,0 0-1-16,0 0-2 0,0-3 2 0,0 0 0 0,0 3 0 0,0-4 0 0,0 1-1 16,0 1 1-16,0 0 0 0,0-1 0 0,0-2 1 0,0 3-3 0,0-4 2 0,0 1-1 15,0 0 1-15,0-2-1 0,0 2 1 0,0-1-3 0,0-1-3 16,0 0-4-16,0-4-3 0,0 5-7 0,0-5-5 0,0 4-6 0,0-4-9 16,0 0-6-16,0 0-5 0,0 4-8 0,0-4-3 0,0 0-7 0,0 0-1 0,0 0-4 15,0 0-5-15,0 0-5 0,0 0-5 0,0 0-5 0,0 0-5 0,0 0-1 16,-5 0-2-16,5 0-2 0,0 0-2 0,-6-2-1 0,6 2-3 0,-3 0-4 15,-2-4-1-15,5 4 0 0,0-2 2 0,-3-3 4 0,3 4 4 0,0-4 8 16,-5 1 6-16,5 1 7 0,-6 0 5 0,6-2 7 0,-2 0 6 0,2 2 7 16,0-2 5-16,-6 1 4 0,6 0 9 0,-2-1 7 0,2 1 6 0,-6 0 8 0,6-1 8 15,-5 2 6-15,5-4 8 0,0 2 8 0,-3 4 9 0,3-6 9 0,-5 3 6 16,5-1 7-16,-6 1 6 0,6 0 4 0,0-3 4 0,0 3 4 0,-2 2 2 16,2-2 3-16,-6 2 2 0,6 2 3 0,0-4 1 0,0 4-2 0,0-5-1 15,0 5 1-15,0 0-3 0,0-5 5 0,0 5 0 0,0 0 4 0,0 0 4 0,0 0 2 16,0 0 0-16,0 0 5 0,0 0-3 0,0 0 0 0,0 0-2 0,0 0-1 15,0 0 0-15,0 0-1 0,0 0-3 0,0 0 1 0,0 0-2 0,0 0-2 16,0 5-4-16,0 0-1 0,0 1-6 0,0-2-1 0,6 2-3 0,-4 1-3 16,-2-3 0-16,0 5-1 0,6-3-3 0,-1 3-2 0,-5-3-6 0,0 3-4 15,3-1-2-15,-3 1-5 0,5 0-2 0,1-1 0 0,-6 0-4 0,2 3 0 0,4-2 1 16,-6-1-4-16,0 0 0 0,2 2-2 0,-2-4 0 0,6 3 2 0,-6-1-2 16,5-1 2-16,-5-1-3 0,0 0 1 0,3 1-3 0,-3-3 0 0,0 0-3 15,0 3-3-15,0-7-2 0,0 4-2 0,0-4-1 0,5 4-4 0,-5-4-2 16,0 0-3-16,0 3 0 0,0-3-4 0,0 0 0 0,0 0-2 0,0 0 0 0,0 0 2 15,0 0 1-15,3-3 2 0,-3-1-1 0,6 2 0 0,-1-3 0 0,-5 1 1 16,3-2 1-16,-3 0 1 0,5-1 0 0,-2 0 1 0,2-1-1 0,1 2 0 16,-4-3-2-16,-2 1-2 0,11-2-2 0,-8 2 1 0,-3 2-3 0,8-2-1 15,-3 1-1-15,1 0 1 0,-6-1-3 0,2 2 2 0,4 1-2 0,-3 1 0 16,-3-3 0-16,0 3 1 0,5 2 1 0,-5 2 6 0,0-4 1 0,0 4 3 16,5-5 3-16,-5 5 3 0,-5-3 2 0,5 3 1 0,0-3 0 0,-5-1 2 0,5 4 1 15,-9-2 1-15,9-1 0 0,-2 2 0 0,-9 1 0 0,8 0-2 0,-2-3-4 16,-3 3 0-16,2 0-2 0,-2 0-2 0,0 0 0 0,0 0 0 0,-3 0 0 0,3 0-1 15,5 3 0-15,-8-3-2 0,9 1 0 0,-6-1-3 0,-3 3-3 0,8-1-9 16,-8 0-12-16,9 0-20 0,-4 1-25 0,3-1-29 0,3-1-26 0,0 4-30 16,-5-1-33-16,5-4-43 0,5 4-47 0,-5 1-71 0,3 2-79 0,3-3-27 15,-4 1-4-15,4 2 16 0,-1-3 24 0,-2 3 34 0,8-3 38 0,-11 0 40 0,8 3 40 16,-8-3 42-16,2 3 42 0,4-4 50 0,-1 2 56 0</inkml:trace>
        </inkml:traceGroup>
        <inkml:traceGroup>
          <inkml:annotationXML>
            <emma:emma xmlns:emma="http://www.w3.org/2003/04/emma" version="1.0">
              <emma:interpretation id="{404E6F57-E1B1-4F21-A6B4-CC3E2052E7C9}" emma:medium="tactile" emma:mode="ink">
                <msink:context xmlns:msink="http://schemas.microsoft.com/ink/2010/main" type="inkWord" rotatedBoundingBox="14820,8261 15383,8859 14984,9233 14422,863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4434.08">2006-1 50 0,'0'-3'126'0,"0"3"41"0,0-6 35 0,0 2 27 16,0 4 26-16,0-5 19 0,0 5 18 0,-5-1 21 0,5 1 15 0,0 0 15 16,0-5 17-16,0 5-55 0,0 0-94 0,0 0-56 0,0 0-33 0,0 0-19 15,0 0-12-15,0 0-5 0,0 0-2 0,0 0 2 0,0 0 0 0,0 0 1 0,0 0 1 16,0 0 0-16,0 0 2 0,0 0 1 0,0 0 0 0,-3 5 0 0,3-1-2 15,0 0-1-15,0 4-4 0,-6-3-1 0,6 1-3 0,0 2-3 0,0 3-4 16,0 0-1-16,0 2-4 0,0 1-2 0,0 0-3 0,0 1 0 0,6 2-6 16,-6 1-3-16,0-2-6 0,0 3-2 0,0 3-1 0,0-1-4 0,3 1-3 15,-3 0-3-15,0 1-3 0,0-2-3 0,0 3-2 0,5 0-4 0,-5-4-3 0,0 5-4 16,0-4-2-16,0 0-3 0,0 0-1 0,0 1-4 0,-5-3-2 0,5-1-8 16,0-1-9-16,0 0-9 0,5-2-12 0,-5 0-15 0,0-2-12 0,0-2-21 15,0-1-22-15,0-4-26 0,0 3-28 0,3-5-23 0,-3 1-26 0,0-5-30 16,0 0-32-16,0 0-55 0,0 0-60 0,0 0-42 0,5-3-29 0,1-3 1 15,-6-3 16-15,2 1 28 0,-2-3 35 0,6-1 36 0,-4-3 40 0,4-3 36 0,-1 1 39 0,-5-2 40 16,0 0 46-16,3-3 55 0</inkml:trace>
          <inkml:trace contextRef="#ctx0" brushRef="#br0" timeOffset="-4171.73">2144-14 1 0,'0'0'102'0,"0"-5"68"0,0 5 44 0,0 0 35 0,0 0 26 15,0-4 25-15,0 4 20 0,0 0 19 0,0 0 23 0,0 0 18 0,0 0 23 16,0 0 23-16,0 3-73 0,-3-2-126 0,3 4-64 0,0-1-32 0,0 2-16 16,0-1-2-16,-5 1-2 0,5 2 4 0,0 2 4 0,0 0 3 0,0 0 0 15,-3 4-2-15,3-1-4 0,0-1-5 0,0 3-7 0,0-1-5 0,0 2-6 16,0 2-7-16,0 1-5 0,0 0-6 0,0-2-7 0,3 2-10 0,-3 3-5 16,0-3-11-16,0 3-6 0,0-3-6 0,0 2-5 0,0-2-2 0,0 0-9 15,0 1-4-15,5 0-11 0,-5-3-11 0,0 0-15 0,0-3-17 0,0 4-18 0,0-3-17 16,0-3-25-16,0 2-24 0,-5-2-29 0,5-1-30 0,0 0-37 0,-3-1-38 15,3-1-91-15,0-3-108 0,-5 3-39 0,-1-4-6 0,6-1 15 0,0-4 23 0,-2 1 30 16,2-1 34-16,-6 0 37 0,1-1 41 0,-3-2 44 0,5-1 43 0,-2 0 52 16,-1-3 54-16</inkml:trace>
          <inkml:trace contextRef="#ctx0" brushRef="#br0" timeOffset="-3976.09">1963 335 5 0,'0'3'127'0,"2"-1"83"0,-2-2 56 15,6 3 45-15,-6-3 32 0,3 1 22 0,-3-1 21 0,10 3 21 0,-10-1 21 16,3 0 25-16,2-2 21 0,1 3 20 0,-3-3-88 0,2 1-153 0,3-1-90 16,-2 3-63-16,2-2-36 0,0-1-21 0,0 4-6 0,3-4 0 0,-3 5-6 0,5-4-7 15,-10-1-23-15,11 4-28 0,-6-3-29 0,0 2-33 0,3-2-33 0,-3 2-29 16,0-1-46-16,0-2-50 0,3 0-74 0,-3 2-87 0,-5-2-35 0,7 3-6 16,-7-3 8-16,5 0 19 0,-8 0 30 0,6 0 31 0,-6 0 38 0,0 0 40 0,0 0 40 15,5 0 42-15,-5 0 51 0,0 0 56 0</inkml:trace>
          <inkml:trace contextRef="#ctx0" brushRef="#br0" timeOffset="-2217.87">2294 640 30 0,'0'0'111'0,"0"0"52"0,0 0 42 0,0 0 35 0,0 0 28 0,0 0 25 0,0 0 20 16,0 0 20-16,0 0 18 0,0 0 18 0,0 0-9 0,0 0-23 0,0 0-61 16,0 0-75-16,0 0-58 0,0 0-42 0,0 0-28 0,0 0-16 0,0 0-9 15,0 0-7-15,0-2-1 0,0 2-4 0,0-2-1 0,0 2-3 0,5-4 0 16,-2-1-1-16,-3 1 2 0,0-1-2 0,5 4 2 0,1-3 4 0,-6-1-2 16,0 0 1-16,3 1-2 0,-3 0 1 0,5-3-4 0,-2 3 0 0,-3-2-3 0,5-3-1 15,0 3-4-15,-2 1-1 0,3-5-3 0,-1 1-2 0,-2-1-3 0,2-1-1 16,-2 3-2-16,8-3-4 0,-9 2 0 0,4-4-3 0,-4 5-1 0,9-3-2 0,-8 3-1 15,2-3 0-15,1 2 2 0,-3-1-1 0,2 1 0 0,-2-2 1 0,2 3 1 16,0-1-2-16,-5 0 1 0,3 3-1 0,-3-3 2 0,6 4 0 0,-4-2 1 16,-2 3 0-16,0-4 2 0,0 5 1 0,6-1 1 0,-6 4 2 0,0-5 1 15,0 5 6-15,0 0 1 0,0-4 8 0,0 4-2 0,0 0 4 0,0 0 1 16,0 0 0-16,0 0 2 0,0 0-1 0,0 0 1 0,0 0 0 0,0 0-2 16,0 0 1-16,0 0-4 0,0 0-3 0,0 0 1 0,0 0-2 0,0 0 0 15,5 4 2-15,-5 1 1 0,0-1 1 0,0-1 4 0,3 5 2 0,-3-4 2 16,5 3 2-16,-5-2 2 0,3 2 2 0,-3 1 0 0,0-1 1 0,5 1-1 15,1 1-3-15,-6 0-2 0,2-1-2 0,-2 3-4 0,0-2-3 0,6 1-4 0,-1-1-5 16,-2 2-3-16,2 0-4 0,-5-3-4 0,3 3-1 0,-3-1-4 0,11-1-2 0,-11-1-1 16,3 1-3-16,-3-1-3 0,8 1-5 0,-8 1-4 0,5-5-9 0,1 0-7 15,-6 1-10-15,2-2-12 0,-2 1-15 0,6-1-18 0,-6-3-22 0,0-1-22 16,5 5-21-16,-5-5-19 0,0 2-19 0,0-2-17 0,0 0-17 0,0 0-31 16,0 0-44-16,0 0-55 0,0 0-62 0,0 0-12 0,0 0 6 0,0 0 23 0,-5-3 30 15,-1-1 32-15,4 0 33 0,2 0 32 0,-11 0 33 0,8 2 32 0,-2-3 37 16,2 1 46-16,-8 2 57 0</inkml:trace>
          <inkml:trace contextRef="#ctx0" brushRef="#br0" timeOffset="-2026.72">2334 510 1 0,'-10'1'100'0,"10"-1"70"0,0 3 44 0,0-3 35 0,-3 0 22 0,3 0 17 16,0 0 14-16,0 0 14 0,0 0 17 0,0 0 21 0,0 0 22 0,0 0 24 15,0 0-70-15,0 0-121 0,3 0-65 0,2 0-34 0,0 0-16 0,-2 0-7 16,8 0 0-16,-8 0 8 0,5 0 5 0,-3 0 3 0,3 0-5 0,0 0-9 0,3 0-14 15,-3 0-17-15,1 0-27 0,-1 0-32 0,2 0-35 0,1 0-37 0,0 2-44 16,-3-2-44-16,6 2-95 0,-12 0-114 0,9 0-51 0,0-2-16 0,0 3 0 16,-8-1 8-16,5-2 17 0,3 2 23 0,-9-2 29 0,4 2 39 0,-1-2 42 0,-5 0 43 15,3 2 50-15,-3-2 56 0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2:03.8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1F8690-D7AA-44C2-9C58-BFD30C6AE556}" emma:medium="tactile" emma:mode="ink">
          <msink:context xmlns:msink="http://schemas.microsoft.com/ink/2010/main" type="writingRegion" rotatedBoundingBox="9801,5001 14752,5231 14709,6159 9758,5929"/>
        </emma:interpretation>
      </emma:emma>
    </inkml:annotationXML>
    <inkml:traceGroup>
      <inkml:annotationXML>
        <emma:emma xmlns:emma="http://www.w3.org/2003/04/emma" version="1.0">
          <emma:interpretation id="{95769BE3-FF62-4543-8237-0AF193404078}" emma:medium="tactile" emma:mode="ink">
            <msink:context xmlns:msink="http://schemas.microsoft.com/ink/2010/main" type="paragraph" rotatedBoundingBox="9801,5001 14752,5231 14709,6159 9758,5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AB8567-16AD-4B7D-A78E-FCAFD09B1741}" emma:medium="tactile" emma:mode="ink">
              <msink:context xmlns:msink="http://schemas.microsoft.com/ink/2010/main" type="line" rotatedBoundingBox="9801,5001 14752,5231 14709,6159 9758,5929"/>
            </emma:interpretation>
          </emma:emma>
        </inkml:annotationXML>
        <inkml:traceGroup>
          <inkml:annotationXML>
            <emma:emma xmlns:emma="http://www.w3.org/2003/04/emma" version="1.0">
              <emma:interpretation id="{B3A84EFD-478D-4D01-90B9-AE4263071A08}" emma:medium="tactile" emma:mode="ink">
                <msink:context xmlns:msink="http://schemas.microsoft.com/ink/2010/main" type="inkWord" rotatedBoundingBox="9794,5159 10454,5190 10418,5960 9758,5929"/>
              </emma:interpretation>
            </emma:emma>
          </inkml:annotationXML>
          <inkml:trace contextRef="#ctx0" brushRef="#br0">4369 200 46 0,'0'0'119'0,"0"0"43"0,0 0 36 0,0 0 32 16,0 0 24-16,0 0 27 0,0 0 22 0,0 0 24 0,-5 5 27 0,5-5 21 15,0 0 17-15,0 0-48 0,0 0-79 0,0 0-52 0,0 0-42 0,0 0-23 16,0 0-20-16,0 0-11 0,-3 2-8 0,3-2-8 0,0 0-7 0,0 0-11 15,0 0-10-15,-11 1-10 0,11-1-6 0,0 3-4 0,-3-3-6 0,3 0-2 16,0 4-3-16,-8-1-4 0,8-2-1 0,-5 5-4 0,-1-2-3 0,6 0 0 0,-3 0-4 16,-2 1-3-16,-1 1 2 0,6 2-4 0,-2 0 0 0,-4 0 1 0,6 2-3 15,-3 1 1-15,-2-1-1 0,-1 1 0 0,6 2-2 0,-2 0-1 0,-4 3 0 16,6-1-1-16,-3 3 0 0,3 0-5 0,0-1 1 0,0 1-1 0,0 1-3 16,-5 1-3-16,5-1-2 0,5 2-2 0,-5-2-2 0,0 1-1 0,0-2-3 0,3 1-2 15,-3-1-4-15,6-1-6 0,-4-1-8 0,4 1-9 0,-1-3-8 0,-2-1-11 16,3 2-15-16,-4-4-12 0,4 0-14 0,2 0-15 0,-2 0-10 0,-1-2-8 15,3 2-10-15,-5-3-14 0,3-1-23 0,-1 2-62 0,-2-2-74 0,2 1-54 16,-2-4-32-16,3 1-6 0,-1 0 13 0,-2-4 20 0,-3-1 26 0,0 3 25 0,0-3 24 16,0 0 26-16,8 0 27 0,-8 0 38 0,0 0 40 0,0-4 65 0</inkml:trace>
          <inkml:trace contextRef="#ctx0" brushRef="#br0" timeOffset="687.95">4521 332 59 0,'0'0'140'16,"0"0"49"-16,-5 0 39 0,5 0 33 0,-6 0 24 0,6 0 25 0,0 0 18 16,0 0 16-16,0 0 14 0,0 0 11 0,0 0 10 0,0 0-59 0,0 0-102 0,0 0-65 15,0 0-49-15,0 0-25 0,0-3-15 0,0-1-7 0,6 4-4 0,-1-2 0 16,-2 0 1-16,2 2 3 0,-2 0 3 0,3 0 4 0,-1 0 2 0,3 0-1 15,-2 0 0-15,2 0-4 0,-5 0-6 0,8 2-5 0,-3 0-9 0,-5-2-6 0,8 2-9 16,-3 0-4-16,-5 1-6 0,8 1-4 0,-8-1-3 0,8-2-2 0,-8 3-3 16,2-1 1-16,-2 1-2 0,2-1 2 0,1 1 2 0,-6-1 2 0,3-2 5 15,-3 2 6-15,0-3 5 0,0 4 2 0,0-4 3 0,0 4 4 0,0 1 3 16,0-1-1-16,-3-2 2 0,3 3 0 0,-6-1-2 0,1 0-2 0,2-1-3 16,-2 1-4-16,2 0-6 0,-8 1-4 0,8 0-5 0,-8 1-4 0,8-4-3 15,-5 5-3-15,2-3-2 0,-2 1-3 0,0 2-2 0,2-3-1 0,-2 2 1 0,3 0-2 16,2 1 1-16,-8 0 0 0,8 0 0 0,-8-1 2 0,8 1-1 0,-2-1 2 15,2 1-1-15,3 0-2 0,-5-1 0 0,5 1-1 0,-6 0-2 0,6 1 2 16,6-1-1-16,-1-1-2 0,-5 1 0 0,3-1 0 0,2 1-1 0,-2-1 1 16,3 1-3-16,2-3 2 0,-3 1 1 0,1-2 0 0,2 3 2 0,-5-2 0 15,8-2-2-15,-8 0-3 0,5 1-5 0,3-1-10 0,-3-2-12 0,1 2-20 0,-4-2-21 16,9 0-24-16,-11 0-22 0,5-2-52 0,3 2-59 0,-8-2-79 0,5-1-85 16,3 1-32-16,-8-2-9 0,8-1 12 0,-3 1 15 0,-5 0 25 0,2-3 29 0,1 0 35 15,-3 1 37-15,-3-1 39 0,8-2 40 0,-8 1 57 0,0 1 61 0</inkml:trace>
          <inkml:trace contextRef="#ctx0" brushRef="#br0" timeOffset="1060.39">4833 110 70 0,'0'0'162'0,"8"0"55"0,-8 2 38 0,0-2 29 0,3 0 25 16,-3 4 22-16,5-1 19 0,-5 1 21 0,6 0 18 0,-6-1 20 0,2 3 16 15,-2-3-55-15,9 1-105 0,-9 3-76 0,11-3-69 0,-9 3-24 0,-2-1-9 16,9 0-4-16,-4 1-1 0,1-1 0 0,-4 1-1 0,4 2-1 0,-1 0 0 15,4-1-4-15,-9 2-2 0,2-2-4 0,4 3-4 0,-1 2-4 0,-5-2-3 0,3 0-3 16,-3 3-2-16,0-1-2 0,6 2 1 0,-6 0-4 0,0 1-2 0,-6 1-3 16,6-1-6-16,0 2-3 0,-3-1-3 0,3 3-7 0,-5 0-2 0,-1 0-13 15,4-1-13-15,-4 3-17 0,3-3-22 0,-8 4-29 0,9-1-31 0,-9 2-34 16,2-2-27-16,7 0-57 0,-4 0-66 0,1-1-84 0,-4 0-89 0,7 0-35 16,-4-3-6-16,1 1 13 0,2-3 19 0,3-1 31 0,-6-1 34 0,4 1 42 0,2-5 43 15,-6 2 46-15,0-3 48 0,6-3 58 0,0-1 66 0</inkml:trace>
        </inkml:traceGroup>
        <inkml:traceGroup>
          <inkml:annotationXML>
            <emma:emma xmlns:emma="http://www.w3.org/2003/04/emma" version="1.0">
              <emma:interpretation id="{BA87482A-A5C0-4A2A-A680-AEEF8D72C73E}" emma:medium="tactile" emma:mode="ink">
                <msink:context xmlns:msink="http://schemas.microsoft.com/ink/2010/main" type="inkWord" rotatedBoundingBox="10775,5344 11079,5358 11065,5675 10760,566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803.06">5268 433 74 0,'0'0'154'0,"0"0"49"0,0 0 35 0,0 0 25 0,0 0 24 0,0 0 20 16,0 6 20-16,3-3 24 0,-3-3 25 0,5 2 25 0,-5-2 23 0,3 0-58 0,3-2-106 15,-1 2-67-15,-2-3-46 0,2 3-23 0,-2-2-11 0,8 0-2 0,-8 2 3 16,5-2 0-16,3 2-4 0,-3-3-7 0,1 3-8 0,-1 0-14 0,3-1-9 0,-3-2-11 16,6 3-9-16,-6-2-8 0,6 2-7 0,-6-2-8 0,1 2-5 0,4-3-17 15,-4 2-16-15,4 1-25 0,-4-3-33 0,4 3-32 0,-4 0-36 0,5 0-72 16,-6 0-85-16,3 3-80 0,3-3-68 0,-6 0-29 0,-5 0-3 0,8-3 9 16,-9 3 15-16,-2-2 27 0,0 2 30 0,6-5 41 0,-6 5 42 0,0-8 46 0,0 5 50 15,0 3 68-15</inkml:trace>
          <inkml:trace contextRef="#ctx0" brushRef="#br0" timeOffset="2502.5">5386 279 91 0,'0'0'159'0,"0"0"49"0,0-3 34 0,0 3 31 0,0 0 26 0,0 0 21 16,0 0 20-16,0 0 20 0,0 0 16 0,0 0 14 0,0 0 16 0,0 0-75 15,0 0-126-15,0 0-70 0,0 0-39 0,0 0-25 0,0 0-12 0,0 0-10 0,0 0-1 16,0 0-2-16,0 0 3 0,0 0-2 0,0 0 4 0,0 0 1 0,0 0 2 16,0 0 5-16,6-1 2 0,-6 1 1 0,0 0 5 0,0 0 4 0,3 0 3 15,-3 1 0-15,5 2-1 0,1 1-1 0,-6-1-1 0,3 1 0 0,-3 0-6 0,5 3-3 16,-5-3-5-16,0 5-2 0,3 0-3 0,-3 0-8 0,0-1-5 0,5 3-4 16,-5 0-9-16,0 0-4 0,0 0-5 0,0 2-6 0,0-2-4 0,0 3-2 15,0-3-4-15,0 2-2 0,0-2-1 0,-5 0-6 0,5 2-4 0,0-2-10 16,0 0-7-16,-3 0-12 0,3-3-13 0,0 3-19 0,0-4-17 0,0 2-19 15,0-2-25-15,0-1-16 0,0 2-15 0,0-3-30 0,0 2-43 0,0-7-80 0,0 4-99 16,0-4-36-16,0 7-3 0,0-7 12 0,0 0 22 0,0 0 28 0,0 0 33 16,0 0 34-16,0 0 36 0,0 0 33 0,0 0 35 0,0-7 46 0,-5-1 57 0</inkml:trace>
        </inkml:traceGroup>
        <inkml:traceGroup>
          <inkml:annotationXML>
            <emma:emma xmlns:emma="http://www.w3.org/2003/04/emma" version="1.0">
              <emma:interpretation id="{B8819BA9-91B3-492D-906C-294D32F1296F}" emma:medium="tactile" emma:mode="ink">
                <msink:context xmlns:msink="http://schemas.microsoft.com/ink/2010/main" type="inkWord" rotatedBoundingBox="11514,5081 12719,5136 12685,5854 11481,57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86.13">6012 68 2 0,'0'0'94'0,"0"0"56"0,0 0 43 0,0 0 37 16,0 0 31-16,0 0 27 0,0 0 25 0,0 0 24 0,0 0 21 0,0 0 22 15,0 0 7-15,0 0 2 0,0 0-63 0,0 0-97 0,0 0-62 0,0 0-44 0,0 0-26 16,0 0-24-16,0 0-12 0,0 0-13 0,0 0-6 0,0 0-9 0,6 2-6 15,-6-2-3-15,0 0-1 0,0 5 0 0,0-5 3 0,5 4 3 0,-5-4 5 16,0 7 4-16,0-5 5 0,0 3 3 0,0-1 2 0,0 0 3 0,3 0 0 16,-3 3 2-16,0-3-1 0,0 3 2 0,0 0-2 0,5 2-5 0,-5-3-3 15,6 3-4-15,-6-1-3 0,0 2-6 0,3-2-2 0,2 3-3 0,-5-2-4 0,3 2-2 16,-3-1-2-16,5 2-3 0,1-1-2 0,-3 0-2 0,2-2-1 0,-2 2-2 16,3 0-1-16,-1 0-1 0,-2 0 0 0,2 0-1 0,-2-1 1 0,8 0-3 15,-8-2 1-15,8 1-1 0,-8 0 0 0,5-1-2 0,-3-1 0 0,1-1-2 16,2 1 0-16,0-3-2 0,-2 3 1 0,2-4 0 0,1-2-1 0,-4 4 2 15,-2-5-1-15,8 2 1 0,-8-2 2 0,5 0 0 0,3-2 0 0,-8 0 0 0,2-1 3 16,3-1-2-16,-2 0 2 0,2-3-1 0,0 0 1 0,-2 1 0 0,2-3-1 16,0 0 1-16,1-2-2 0,2 0 1 0,-8 0-2 0,5-2-1 0,3 0-3 15,-8 0 1-15,8-1-4 0,-3 2-1 0,-5-1-4 0,2-1-1 0,1 2-3 16,-4-2-3-16,7 1-6 0,-9 0-6 0,11 1-5 0,-11 0-8 0,0 1-7 16,2 0-6-16,-2-1-5 0,0 1-3 0,0 0-5 0,0 3-6 0,0-3-4 0,0 4-7 15,0-2-9-15,0 3-6 0,-2-3-3 0,2 5-5 0,0-3 2 0,-6 3-4 16,6 0-7-16,-5-1-11 0,5 3-28 0,-3-1-35 0,-3-1-52 0,6 4-56 0,0 0-33 15,-2 0-15-15,2 0 3 0,-6 0 16 0,6 0 16 0,0 0 19 0,-8 0 22 16,8 0 23-16,0 0 26 0,-8 0 33 0,8 0 41 0,-11 3 47 0</inkml:trace>
          <inkml:trace contextRef="#ctx0" brushRef="#br0" timeOffset="5298.64">6222 36 42 0,'0'0'143'0,"0"0"60"16,0 0 49-16,0 1 35 0,0-1 28 0,0 7 23 0,-3-4 21 0,3 3 19 15,0-4 20-15,-6 5 19 0,1-1 21 0,5 3-45 0,0 0-86 0,0-1-79 16,0 3-79-16,0 0-44 0,0 3-25 0,0-1-14 0,0 0-2 0,5 3-6 15,1-2-1-15,-6 2-3 0,0 0-4 0,0 1-9 0,3-1-7 0,-3 1-6 16,0 1-9-16,5-1-4 0,-5 1-6 0,3 1-5 0,-3-1-3 0,0 2-7 0,0-1-8 16,0-1-11-16,0 2-9 0,0-2-15 0,0 1-16 0,0-1-13 0,0-1-15 15,0 1-13-15,0 0-10 0,0-3-48 0,0 0-62 0,0-2-79 0,0 1-84 16,0-1-29-16,-3-2-5 0,3 0 12 0,-5 0 18 0,5-4 27 0,0-1 28 0,-3 0 29 16,3-1 30-16,-6-1 30 0,1-2 35 0,5-2 55 0,0 0 64 0</inkml:trace>
          <inkml:trace contextRef="#ctx0" brushRef="#br0" timeOffset="5706.09">6519 339 73 0,'0'0'155'0,"0"0"54"0,0 0 43 0,0 0 33 0,0 0 27 0,6 1 21 16,-6-1 18-16,3 0 18 0,-3 0 19 0,0 0 15 0,0 7 16 0,0-7-63 16,0 4-113-16,0 1-72 0,-3 1-57 0,3 1-33 0,0-3-22 0,0 3-13 15,-6-1-5-15,6 4-2 0,0-2-3 0,0 1-3 0,0-3-4 0,0 5-4 16,0-2-5-16,0 2-6 0,0-2-9 0,-2 0-10 0,2 2-10 0,0-3-12 16,0 4-12-16,0-4-13 0,0 1-14 0,0 0-17 0,0-1-20 0,0 3-69 0,0-1-93 15,0-2-67-15,0 0-52 0,0 0-15 0,0-8 0 0,0 6 15 0,0-6 19 0,0 0 21 16,0 0 25-16,0 0 29 0,0 0 29 0,0 0 35 0,0 0 40 0,0 0 70 15</inkml:trace>
          <inkml:trace contextRef="#ctx0" brushRef="#br0" timeOffset="6254.19">6781 373 32 0,'0'0'115'0,"0"0"46"16,0 0 34-16,0 0 27 0,0 0 21 0,0 0 19 0,0 0 18 0,0 0 16 15,0 0 15-15,0 0 14 0,0-4 14 0,0 4-46 0,0-4-84 0,0 4-58 16,0-3-48-16,0 3-25 0,-3-4-10 0,-2 2-1 0,5 0 2 0,0-1 1 16,-3 2 1-16,3-2 4 0,-5 0 3 0,-1 2 1 0,6 1-2 0,-3-3-1 15,3 3-1-15,-5 0-3 0,2-1-3 0,-8 1-8 0,11 0-6 0,-3 0-8 16,-2 0-5-16,-1 1-5 0,3-1-6 0,-2 3-4 0,2-3-2 0,3 1-4 15,-5 2 0-15,-1 0 0 0,6-2 0 0,-3 2 1 0,3-1-1 0,-5 0 1 0,5 2 0 16,-3 1 0-16,3-1-2 0,0-4-1 0,0 7-2 0,0-3-1 0,0 0-2 16,0 3-3-16,0-3-2 0,3 3 0 0,2-3-4 0,-5 1 3 0,3 1-3 15,-3-1 1-15,11 1-1 0,-11-1 0 0,3 2 0 0,5 0 1 0,-2-3-1 0,-1 2 0 16,-2 0-1-16,8 1-1 0,-8-3 0 0,5 4 0 0,-2 0 0 0,-1-4 0 16,-2 3-2-16,5 0 1 0,-2-1 0 0,-1 0 2 0,-5-1 1 0,3 1 2 15,-3 0 0-15,0-2 1 0,0 2-1 0,0-1-3 0,0 1-6 0,0 1-5 16,-3-4-7-16,3 5-10 0,-11-2-11 0,8 0-13 0,-2 1-12 0,2 0-12 15,-8-3-13-15,8 3-12 0,-5 0-11 0,-3-1-19 0,3 1-25 0,-1-3-61 0,1 3-78 16,-3-3-55-16,3 0-47 0,-6-1-10 0,11-1 8 0,-8 3 18 0,3-4 20 16,5-1 24-16,-8 3 26 0,11-3 26 0,-2 2 27 0,-4-2 38 0,6 0 40 0,0 0 64 15</inkml:trace>
          <inkml:trace contextRef="#ctx0" brushRef="#br0" timeOffset="8318.98">6969 472 43 0,'0'0'76'0,"0"0"26"0,0 0 19 0,0 0 18 0,0 0 21 16,0 0 21-16,0 0 26 0,5 0 22 0,-5 0 23 0,0 4 3 0,0-4-11 15,0 5-18-15,3-2-28 0,-3-3-17 0,0 3-11 0,0 2-5 0,5-1-3 16,-5-1-5-16,0 1-7 0,0 0-11 0,6 1-19 0,-6 2-14 0,0-1-14 0,0-2-13 16,0 6-9-16,0-5-7 0,3 5-4 0,-3-2-7 0,0 0-6 0,0 4-9 15,0-4-8-15,5 4-5 0,-5-1-3 0,0 0-2 0,3 0 0 16,-3 0-1-16,0-3 0 0,0 3-2 0,0-2-1 0,0 2-3 0,5-2 1 16,-5 0-1-16,6-1-2 0,-6-1 1 0,0 2-2 0,0-3-1 0,0 1-3 0,0 0 2 15,0-1-1-15,0-3-2 0,0 4 1 0,0-7 0 0,0 4 0 0,0-4 3 16,0 0 2-16,0 4 0 0,0-4 0 0,0 0 0 0,0 0 0 0,0 0-2 15,0 0-3-15,0 0-2 0,0 0-3 0,0 0-2 0,0 0-1 0,0-4-2 0,0 0-2 16,0-1-3-16,0 0-2 0,0 1-1 0,0-3-4 0,-6 1-4 0,6-1-6 16,0 0-3-16,-5-1-2 0,5-3-2 0,0 4 0 0,0-4-2 0,0 0 0 15,0 1-1-15,0 0-2 0,0-1-3 0,0 0-1 0,0-2 0 0,0 2 1 16,5 0 2-16,-5 0 3 0,0 3 5 0,0-3 5 0,6 0 1 0,-6 2 5 0,0 1 1 16,0-2 4-16,0 2 0 0,0-1 4 0,3 0 1 0,-3 2 3 0,0 1 1 15,5 0 1-15,-5-3 2 0,3 2 1 0,-3 0 3 0,5 0 2 0,1 2 3 16,-3-2 0-16,-3 2 3 0,11-2 1 0,-11 3 3 0,8-3 0 0,-8 3 5 15,3 0 0-15,2 0 3 0,1-1 1 0,-3 0 2 0,2 4 0 0,-2-2 1 0,2 1 1 16,1 0 0-16,-3-1 0 0,-3 1 1 0,11 2-2 0,-11 0 1 0,2 0-2 16,4 2 2-16,-3 1-2 0,2-3-2 0,1 2 0 0,-4 3-3 15,4-4-1-15,-3 2-1 0,8 1-4 0,-11 0-2 0,2 3-1 0,4-3-1 0,-3 1 1 16,-3 0-1-16,5-1 3 0,1 2 2 0,-6-1 0 0,0 1 5 0,0-2 2 0,2 1 6 16,-2 1 5-16,0-1 3 0,-2 1 8 0,2-1 0 0,0 0 6 15,-6-1 0-15,1 0-2 0,5 1 1 0,-3-1 0 0,-3 3-2 0,4-3-2 0,-4 1-4 16,1-2-3-16,-4 0-5 0,7 1-3 0,-4 0-6 0,-2-2-4 0,2 2-3 15,4 0-3-15,-9-3-4 0,8-1 1 0,-8 3-2 0,8-1-2 0,-2-2-2 16,2 0 1-16,-3 0-1 0,6 0 2 0,-5 0-4 0,5 0-2 0,-3 0-5 16,3 0-5-16,0 0-5 0,0 0 0 0,0 0-3 0,0 0 1 0,0 0-2 0,0 0 2 15,0-5-1-15,3 5-1 0,2 0 1 0,1-1-2 0,-3 1 4 0,5 0 0 16,-3 1 4-16,4-1 6 0,-4 0 4 0,1 5 1 0,2-5 2 0,-5 2 0 16,8 3 2-16,-9-1-1 0,7-2 1 0,2 3-1 0,-9-2 1 0,7 2 0 15,-4 0 1-15,1 1 2 0,-4-2 3 0,4 2 3 0,0-2 4 0,-4 0 6 0,-2 0 4 16,6 3 5-16,-6-3 5 0,0 1 3 0,0 1 3 0,0-1 4 0,0 2-1 15,0-3 0-15,-6 0 0 0,4 3 0 0,-4-3-4 0,0 3-2 0,4-3-4 16,-4 3-5-16,-2-3-6 0,2 3-5 0,-2-3-2 0,0 2-8 0,0-3 0 16,-3 4-3-16,8-3 0 0,-5 0-3 0,-3 0-1 0,-3-1-2 0,6-1-2 0,5 0-6 15,-8 2-3-15,2-4-7 0,7 3-8 0,-9-1-11 0,8 0-14 0,-8-2-13 16,8 2-20-16,-2-2-19 0,5 2-19 0,0-2-14 0,-3 3-24 0,3-1-27 16,0-2-74-16,0 4-92 0,0-4-47 0,0 5-25 0,3 0 0 0,-3-5 13 0,5 1 22 15,-2 2 28-15,-3-3 30 0,11 0 35 0,-8 0 31 0,2-3 33 0,1 3 39 16,-4-1 47-16,4-2 74 0</inkml:trace>
        </inkml:traceGroup>
        <inkml:traceGroup>
          <inkml:annotationXML>
            <emma:emma xmlns:emma="http://www.w3.org/2003/04/emma" version="1.0">
              <emma:interpretation id="{8E963AA6-9C26-46CE-98E1-F3E415D0F6DD}" emma:medium="tactile" emma:mode="ink">
                <msink:context xmlns:msink="http://schemas.microsoft.com/ink/2010/main" type="inkWord" rotatedBoundingBox="13756,5212 14751,5258 14719,5949 13724,5902"/>
              </emma:interpretation>
            </emma:emma>
          </inkml:annotationXML>
          <inkml:trace contextRef="#ctx0" brushRef="#br0" timeOffset="204648.44">8816 420 2 0,'0'0'40'0,"0"0"22"0,0 0 20 0,0 0 23 0,0 0 22 0,0 0 26 0,0 0 27 16,0 0 26-16,0 0 26 0,0 0 7 0,0 0-6 0,0 0-4 0,0 0-1 15,0 0-10-15,3-4-13 0,-3 4-14 0,0 0-16 0,0 0-16 0,0 0-15 0,0-2-20 16,0 2-23-16,0 0-20 0,0 0-16 0,0 0-12 0,0 0-12 0,0 0-6 15,0 0-1-15,0 0-4 0,0-5-2 0,0 5-1 0,0 0-2 0,0 0 0 16,-3-2 0-16,3 2-2 0,0 0 0 0,0 0 2 0,0-1-3 0,0 1 1 16,0 0 0-16,0 0-1 0,0 0 1 0,-5-3 1 0,5 3-3 0,0 0 1 15,0 0 2-15,0 0 1 0,-5-2-2 0,5 2 3 0,0 0-2 0,0 0 0 16,0 0 2-16,0 0 0 0,-3-3-1 0,3 3-1 0,0 0 0 0,-6 0-3 0,6 0 0 16,0 0-2-16,-5-2-4 0,5 2-1 0,0 0-1 0,-3 0-3 0,3 0 0 15,-5 0-1-15,5 0-3 0,0 0 0 0,-3 0-4 0,3 0 1 0,-5 0 1 16,5 0-3-16,-6 0 0 0,4 0-2 0,2 0 0 0,-6 2-1 0,6-2-2 15,-2 0 2-15,-4 0-3 0,6 0 0 0,-5 3-1 0,2-3 0 0,3 0-2 16,0 2 3-16,0-2-2 0,-11 0 0 0,11 3-1 0,0-3-1 0,-3 0 1 0,3 0-3 16,-5 3-2-16,5-3-1 0,-3 0-4 0,3 0-2 0,0 2-2 0,-5 1 1 15,5-3-2-15,-5 2-2 0,5-2 1 0,0 4-1 0,0-4-1 0,0 1-2 16,0-1 3-16,0 0-2 0,-3 3 3 0,3-3 0 0,0 0 5 0,0 0 2 0,0 5 1 16,0-5 3-16,0 0 1 0,0 0 4 0,0 4 0 0,0-4 4 0,0 4 0 15,3 0 4-15,-3-4 3 0,0 3 3 0,0-1 4 0,5 2 1 0,0-4 4 16,-5 2-1-16,0 1 3 0,3-2 2 0,-3-1 2 0,0 3 1 0,5-1 3 15,-2 0 2-15,-3 0 1 0,6 0 2 0,-1 1 1 0,-5-3-1 0,3 1 1 0,-3 2 1 16,5-1 1-16,-5-2 0 0,6 2-1 0,-4 0 0 0,4-2-3 0,-6 0-2 16,0 2-1-16,2 1-1 0,4-2-4 0,-6-1 1 0,5 0 0 0,-5 3-2 15,0-3 0-15,3 1-3 0,2 2 1 0,-5-3 0 0,3 0 1 0,-3 3 0 16,0-3 0-16,11 0 1 0,-11 1 2 0,0-1-3 0,3 0 0 0,-3 0 0 16,5 3 0-16,-5-3 1 0,5 0-2 0,-5 0 1 0,3 2-4 0,-3-2 0 15,5 0-2-15,-5 0-3 0,3 0 0 0,-3 0-1 0,6 2-1 0,-6-2-2 0,5 0 0 16,-5 0-2-16,3 0 0 0,2 2-2 0,-5-2 1 0,3 0-2 0,2 2 1 15,-5-2 0-15,6 0 2 0,-4 3-1 0,-2-3 0 0,0 1 0 0,6 2 1 16,-6-3-1-16,2 2 2 0,-2 0 0 0,6 1 0 0,-6-3 0 0,5 1 1 16,-5 2-4-16,0-3 3 0,3 1-1 0,-3 4 1 0,0-3 2 0,0-2 0 0,5 4 0 15,1-1 3-15,-6-2-1 0,0-1 0 0,0 5 2 0,3 0 1 0,-3-5 2 16,0 4 0-16,0 0 4 0,0-4-2 0,5 4 4 0,-5-4-1 0,0 4 1 16,0-4 0-16,0 4 0 0,0 3 0 0,0-7 0 0,-5 4 2 0,5-1-2 15,0 1-2-15,0-4 1 0,-3 4-4 0,3 0 0 0,0-4-1 0,0 3-1 16,0-3-1-16,-6 4-3 0,6-2 2 0,0-2 0 0,-5 5-3 0,5-4 0 15,0 2 1-15,0-3-1 0,-3 2 0 0,-2 0 1 0,-1 0 0 0,6-2 2 0,0 2 0 16,-2-2 1-16,-4 3 1 0,6-3 0 0,-2 2 3 0,2 0 0 0,-11-2 1 16,11 0 2-16,-8 2-1 0,8-2 3 0,-3 0-1 0,-8 2 1 0,11-2-1 0,-3 0 1 15,-5 0 0-15,3 2-2 0,0-2 0 0,2 0 1 0,-8 0-1 0,8 0-1 16,-5 0 3-16,3 0-4 0,-1 0-2 0,-2 0 1 0,6-2-1 0,-9 2-2 16,8 0 1-16,-2-2-3 0,-1 0 0 0,-2 2 0 0,8 0-4 0,-3-2 0 15,-7 0-2-15,10 2-1 0,-3-3-2 0,-3 1-2 0,4 2 0 0,2 0 0 16,0-2-2-16,-6 0-1 0,6 2 0 0,-5-2-2 0,5 2-1 0,0 0-4 15,0-3-7-15,0 3-6 0,0 0-10 0,0 0-11 0,0 0-13 0,0 0-14 0,0 0-18 16,0 0-25-16,0 0-24 0,0 0-21 0,0 0-20 0,0 0-32 0,0 0-33 16,0 0-38-16,0 0-44 0,0 5-50 0,5-3-58 0,1 2-12 0,-6-1 8 15,2 1 22-15,4-2 30 0,-3 0 33 0,7 2 37 0,-10-1 35 0,3 1 35 0,2 0 42 16,-2 0 42-16,3-1 49 0</inkml:trace>
          <inkml:trace contextRef="#ctx0" brushRef="#br0" timeOffset="-163454.74">9030 801 13 0,'-5'2'34'0,"5"-2"13"0,0 0 10 0,0 0 12 16,0 0 9-16,-6 2 8 0,6-2 7 0,0 0 3 0,0 0-5 0,0 0-3 15,0 0-6-15,0 0-4 0,0 0-5 0,0 0-3 0,0 0-4 0,0 3-1 16,0-3-3-16,0 0 0 0,0 0-3 0,0 0 3 0,0 0 3 0,0 0 2 0,0 4 6 16,0-4 4-16,0 0 7 0,0 0 5 0,0 4 3 0,0-4 1 0,0 0 4 15,0 0 0-15,0 4 0 0,0-4-2 0,0 0-1 0,0 0-3 0,0 0-2 16,0 0-6-16,0 0-6 0,0 4-5 0,0-4-8 0,0 0-6 0,0 0-7 0,0 0-6 15,0 0-5-15,0 0-6 0,0 0-3 0,0 0-4 0,0 0 0 0,0 0-5 16,0 0 0-16,0 0 0 0,0 0-3 0,0 0-1 0,0 0 2 0,0 0-2 16,0 0 1-16,0 0-1 0,0 0-1 0,0 0-2 0,0 0-1 0,0 0-1 15,0 0-2-15,0 0-2 0,0 0-1 0,0 0-5 0,0 0 1 0,0 0-2 16,0 0 0-16,0 0 1 0,0 0-1 0,0 0 0 0,0 0 0 0,0-4 1 0,0 4 0 16,0-2 1-16,6-3-1 0,-1 4 0 0,-5-2 3 0,0-1 0 0,3 0 2 15,-3 1-1-15,5-1 0 0,-5 0-2 0,0 0-1 0,3 0 1 0,-3 0-3 16,0-1 0-16,5 0 0 0,1 1 1 0,-6-2 0 0,0 1-1 0,2 1 0 0,-2-2-1 15,0 1 0-15,6-1-1 0,-6 2 1 0,0-1-1 0,3-1 0 0,-3 2 0 16,0-1 1-16,5 1-1 0,-5-2 1 0,5 1-1 0,-5 1 1 0,0 0 1 16,0-1 0-16,0 1 1 0,3 0 0 0,-3 2 3 0,0 2-1 0,0-5 2 15,0 1-1-15,0 4 1 0,0-4-1 0,6-1-1 0,-6 5 2 0,0-4-2 16,0 4-1-16,2-3-1 0,-2-3-1 0,0 6-1 0,0-4-2 0,0 2-1 16,0 2-1-16,6-4-1 0,-1-1 0 0,-5 5-1 0,0-2-1 0,0 0 2 0,0 2 2 15,3-4 0-15,-3 1 3 0,0 3 0 0,0-1 3 0,5-4 0 0,-5 5 2 16,6-2-1-16,-6 2 0 0,0-4 2 0,0 4 1 0,0-3 2 0,0 3-2 15,2-1 1-15,-2 1 1 0,0 0-1 0,0 0-3 0,0 0 3 0,0 0-2 16,0 0 0-16,0 0 0 0,0 0-1 0,0 0 2 0,0 0 0 0,0 0-1 0,0 0 0 16,0 0-2-16,0 0 0 0,0 0-1 0,0 0-1 0,0 0-1 0,0 0 0 15,0 0 0-15,0 0 0 0,0 0 3 0,0 0 0 0,0 0 1 0,0 0 0 16,0 0 2-16,0 0 0 0,6 0-1 0,-6 0 2 0,0 0 1 0,0 0 0 16,0 0 0-16,0 0 2 0,0 0 0 0,2 0 0 0,-2 0 0 0,0 0 1 0,0 0-2 15,0 0 2-15,0 0-1 0,0 0 3 0,6 0 0 0,-6 0 1 0,0 0 2 16,0 0 0-16,0 0 3 0,0 0 0 0,0 0 0 0,0 0 2 0,0 0 1 15,5 0-2-15,-5 0 3 0,0 0-2 0,0 0-2 0,0 0 3 0,0 0-3 16,0 0 2-16,0 0-1 0,0 0 1 0,0 1 0 0,0-1 0 0,0 0-2 0,0 0 1 16,0 0-2-16,0 0 1 0,3 3-2 0,-3-3 2 0,0 0-1 0,0 0 0 15,0 0 0-15,0 2 0 0,0-2 0 0,0 0-1 0,0 0-1 0,0 0 1 16,5 2-2-16,-5-2-2 0,0 0 2 0,0 0-2 0,0 2-1 0,0-2 0 16,0 0 0-16,3 2 1 0,-3-2-1 0,0 0 2 0,0 3 0 0,0-3 2 15,0 0 0-15,5 1 2 0,-5-1 0 0,0 3 3 0,0-3-1 0,6 4 2 16,-6-4 0-16,0 4 0 0,0-1 0 0,0-3-2 0,3 6-2 0,-3-2 0 15,0 1-3-15,0-1-1 0,5-2-3 0,0 4 0 0,-5-3 0 0,0 3-4 0,0-2 2 16,3 3 0-16,3-2 0 0,-6 1 0 0,0 0 3 0,2 1-1 0,-2-1 4 16,0-2-2-16,6 5 2 0,-1-3-1 0,-5 1-2 0,0-3 1 0,3 5-2 15,-3-3-3-15,0 1 2 0,5-1-2 0,-2 0-3 0,-3 1-3 0,5-3 0 0,-5 3-1 16,6 0-2-16,-6-2 0 0,0 0-1 0,2 0-1 0,-2 0 1 0,0 0 0 16,6 0 0-16,-6-1-1 0,3 0 1 0,-3 0 0 0,0-4 0 0,0 4 0 15,0-1 1-15,0-3 0 0,0 0 0 0,0 4 0 0,0-4 2 0,0 0 0 16,0 0 0-16,0 4 0 0,0-4 1 0,0 0 0 0,0 0-1 0,0 0-2 15,0 0-1-15,0 0-1 0,0 0-5 0,0 0-3 0,0 0-6 0,0 0-4 16,0 0-6-16,0 0-7 0,0 0-7 0,0 0-4 0,0 0-11 0,0 0-8 0,0 0-12 16,0 0-14-16,0 0-12 0,0 0-13 0,0 0-12 0,0 0-13 0,0 0-11 15,0 0-26-15,0 0-31 0,0 4-54 0,0-4-69 0,0 0-36 0,0 0-24 0,0 0 2 16,0 0 13-16,0 0 23 0,0 0 25 0,0 0 29 0,0 0 26 0,0 0 31 16,-9-4 30-16,9 4 43 0,0-2 43 0</inkml:trace>
          <inkml:trace contextRef="#ctx0" brushRef="#br0" timeOffset="-162941.84">9084 786 31 0,'0'0'111'0,"0"0"46"0,-2-3 36 16,2 3 33-16,0 0 24 0,0 0 23 0,0 0 20 0,0 0 20 0,-6-4 18 16,6 4 21-16,0 0 20 0,0 0-43 0,0 0-77 0,0 0-54 0,0 0-40 15,0 0-31-15,0 0-21 0,0 0-13 0,0 0-6 0,0 0-10 0,0 0-3 16,0 0-2-16,0 0-6 0,0 0 1 0,0 0-4 0,0 0-2 0,0 0-2 0,6-1 1 15,-6 1 0-15,0 0 0 0,2-3 4 0,-2 3 1 0,6 0 2 0,-6 0 1 16,5 0-1-16,-2 0-3 0,-3 0-1 0,5 0-8 0,1 3-5 0,-6-3-6 16,8 0-7-16,-8 1-6 0,2-1-6 0,9 0-7 0,-11 0-11 0,3 3-13 15,5-3-19-15,-8 0-22 0,11 0-30 0,-11 1-33 0,3-1-34 0,7 3-65 0,-10-1-75 16,0-2-79-16,9 0-75 0,-7 2-28 0,-2-2-6 0,0 3 10 16,0-3 16-16,6 4 28 0,-6-4 31 0,0 0 39 0,0 0 43 0,0 0 47 0,0 0 48 15,0 0 64-15,-6 1 72 0</inkml:trace>
          <inkml:trace contextRef="#ctx0" brushRef="#br0" timeOffset="11030.15">8289 139 17 0,'0'6'131'0,"0"-1"69"0,0 1 52 0,0-1 36 0,-6 1 33 0,6 0 28 0,0 1 27 15,0 2 28-15,0 0 23 0,0 0 24 0,0 2 23 0,0 0-31 0,0 2-63 16,0-2-88-16,0 4-105 0,0 0-54 0,0 1-26 0,0-1-13 0,0 0-10 0,0 3-7 15,0 0-12-15,0 1-9 0,0 1-8 0,-3 0-10 0,3 0-9 0,-5 0-9 16,5 2-9-16,0-1-15 0,-3-1-17 0,3 2-27 0,0-1-29 0,-5-1-26 16,5 3-29-16,-6-4-32 0,6 2-38 0,-3 0-92 0,-2-3-118 0,5 1-49 15,-3-3-15-15,3 1 4 0,-5-1 13 0,-1-5 25 0,6 2 30 0,-3-2 38 0,3-2 41 16,0-3 39-16,-5 1 44 0,-1 0 48 0,6-3 55 0</inkml:trace>
          <inkml:trace contextRef="#ctx0" brushRef="#br0" timeOffset="11450.56">8548 339 1 0,'0'0'106'0,"0"1"80"0,0-1 52 0,0 0 40 0,0 0 30 0,0 4 26 15,0-4 23-15,0 0 22 0,0 0 25 0,0 6 24 0,0-2 21 0,0-2 25 16,0 3-79-16,-6-1-129 0,6 2-84 0,0 1-56 0,-5-1-29 0,5 3-14 0,0-2-6 16,0 1-1-16,0 3-5 0,0 0-5 0,0-2-9 0,-3 2-6 0,3 0-10 15,0 3-9-15,0-3-7 0,0 2-4 0,-5-2-7 0,5 1-2 0,-3 1-12 16,3 1-13-16,0-3-23 0,0 2-23 0,0-2-29 0,-6 2-25 0,6-2-31 16,-5 0-33-16,5 0-94 0,0-2-126 0,-3 0-54 0,3 0-18 0,0-2 2 15,0-1 10-15,0-2 22 0,0-4 28 0,0 0 36 0,0 0 37 0,0 0 41 0,0 0 44 16,0 0 46-16,0 0 52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3:29.98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5E7BB7-2670-4791-8E89-8B6F073D66BF}" emma:medium="tactile" emma:mode="ink">
          <msink:context xmlns:msink="http://schemas.microsoft.com/ink/2010/main" type="writingRegion" rotatedBoundingBox="779,10887 4771,10921 4747,13755 755,13721"/>
        </emma:interpretation>
      </emma:emma>
    </inkml:annotationXML>
    <inkml:traceGroup>
      <inkml:annotationXML>
        <emma:emma xmlns:emma="http://www.w3.org/2003/04/emma" version="1.0">
          <emma:interpretation id="{952B1A26-A087-4BC9-A1EE-B968F5E95F0F}" emma:medium="tactile" emma:mode="ink">
            <msink:context xmlns:msink="http://schemas.microsoft.com/ink/2010/main" type="paragraph" rotatedBoundingBox="2261,11349 2329,10856 2677,10904 2609,113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F66420F-95F3-477F-BD89-EAD245EE5910}" emma:medium="tactile" emma:mode="ink">
              <msink:context xmlns:msink="http://schemas.microsoft.com/ink/2010/main" type="line" rotatedBoundingBox="2261,11349 2329,10856 2677,10904 2609,11396">
                <msink:destinationLink direction="with" ref="{11B1AFB7-F624-4EBE-B4D1-222BD919716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707727A-6FDB-4B6D-A7FB-F68C18256D04}" emma:medium="tactile" emma:mode="ink">
                <msink:context xmlns:msink="http://schemas.microsoft.com/ink/2010/main" type="inkWord" rotatedBoundingBox="2261,11349 2329,10856 2677,10904 2609,11396"/>
              </emma:interpretation>
            </emma:emma>
          </inkml:annotationXML>
          <inkml:trace contextRef="#ctx0" brushRef="#br0">3 40 26 0,'-2'-2'396'0,"1"-1"63"15,-1 3 39-15,2 0-24 0,0 0-83 16,0 0-145-16,0 0-105 0,0 0-65 16,0 0-37-16,0 0-19 0,2 0-4 15,-1 3 2-15,1-1 8 0,-2-1 13 16,3 2 17-16,-1-2 16 0,1 3 10 16,0 1 6-16,0 1-1 0,1 2-1 15,-1 0-8-15,2 0-12 0,0 4-12 16,2 0-12-16,-1 2-11 0,-1 3-11 15,3-1-4-15,-2 0-6 0,1 2-2 16,-2 3-2-16,3-3-2 0,-1 2 0 16,-1 1 0-16,1-1-2 0,-1 0 1 15,-1 0 2-15,1 1-2 0,1-3 0 16,-5-2-2-16,3 1-1 0,0-4 0 0,-2 0 0 0,2-1-3 16,-2-2 0-16,0-2 0 0,-1-2 0 15,1 1 0-15,0-4 3 0,-1-1 0 16,1-2 0-16,-1 0 1 0,1 0 7 15,-1-2 2-15,-1-1 2 0,3-6 1 16,-1 3 0-16,0-2-3 0,-1-2-3 16,3 0-2-16,-2-1-2 15,2 0-3-15,-2-1 2 16,2-1-2-16,0 1 0 0,-2-1-2 16,2 4 2-16,-2-3-1 0,2 2 0 15,0-3 2-15,0 1-2 0,-3 0 2 16,4-2-1-16,-1-1 0 0,0 4 1 0,2-4-1 15,-3 1 0-15,1 0 0 0,0 2 0 16,2-3 0-16,-1 1 0 0,-1 2-1 16,0-2 0-16,2-1-1 0,-1 1 2 0,-1 0 0 15,0 2 0-15,0-1 1 0,0 4 2 16,-1-2 0-16,0 3-1 0,-1-2 1 16,0 4 0-16,-1 2 0 0,-1-2-1 15,1 1 0-15,-2 2 2 0,1 3-1 16,-1-2 2-16,1 0 0 0,-1 1 0 0,0 1 6 15,0-3 8-15,0 3 10 0,0 0 10 16,0 0 6-16,0 0 0 0,-2 3-4 16,0-3-5-16,1 1-5 0,-1-1-3 15,-1 2 4-15,0-2 5 0,-1 2 8 16,1-2 1-16,-2 0-2 0,2 2-7 16,0-2-10-1,-2 0-4-15,0 0-5 0,-1 0-3 16,-1 1 1-16,0-1 5 0,-1 0 5 15,-3 3 6-15,1-3 8 0,-1 0 11 16,0 0 2-16,0 0-4 0,-2 0-1 16,2 0 0-16,-2 0-6 0,1 0-8 15,1 0-5-15,0 0-2 0,1 0-3 16,0 0-7-16,2 0-6 0,3 2-6 0,0-2-4 0,0 0-3 16,2 0-2-16,1 0-4 0,1 0-3 15,-1 0 0-15,1 2-2 0,-1-2 1 16,2 0-1-16,0 0-1 15,0 0 0-15,0 0 1 0,0 3-1 0,0-3-3 16,0 1-4-16,0-1-9 0,-2 0-17 16,1 4-25-1,-2-2-45-15,-1 2-69 0,1 0-123 16,-2 1-225-16,-1-1-134 0,-1 1-54 16,0 4 5-16,-1 1 48 0,0 0 121 15</inkml:trace>
        </inkml:traceGroup>
      </inkml:traceGroup>
    </inkml:traceGroup>
    <inkml:traceGroup>
      <inkml:annotationXML>
        <emma:emma xmlns:emma="http://www.w3.org/2003/04/emma" version="1.0">
          <emma:interpretation id="{77462F46-5E6D-4DFD-823A-BEE0A8B51329}" emma:medium="tactile" emma:mode="ink">
            <msink:context xmlns:msink="http://schemas.microsoft.com/ink/2010/main" type="paragraph" rotatedBoundingBox="765,12452 4758,12486 4747,13755 755,137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70F2A2-CDA2-40D9-B61C-46AFA082D20F}" emma:medium="tactile" emma:mode="ink">
              <msink:context xmlns:msink="http://schemas.microsoft.com/ink/2010/main" type="line" rotatedBoundingBox="765,12452 4758,12486 4747,13755 755,13721"/>
            </emma:interpretation>
          </emma:emma>
        </inkml:annotationXML>
        <inkml:traceGroup>
          <inkml:annotationXML>
            <emma:emma xmlns:emma="http://www.w3.org/2003/04/emma" version="1.0">
              <emma:interpretation id="{ABEE9F1B-5558-400C-BD49-759F725A8215}" emma:medium="tactile" emma:mode="ink">
                <msink:context xmlns:msink="http://schemas.microsoft.com/ink/2010/main" type="inkWord" rotatedBoundingBox="765,12452 3076,12472 3066,13652 755,136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365.28">-524 3108 77 0,'-7'8'273'0,"2"3"35"0,-1 0 10 16,0 6-7-16,2-2-24 0,-1 3-57 0,2 5-61 15,2-2-45-15,-1 1-29 0,4 0-16 16,-1 1-15-16,1-3-18 0,3 0 1 15,-2-2-6-15,3 2-7 16,2-3-3-16,-1-2-1 0,4-4 1 16,-1 0-9-16,0-6-4 0,3-3-7 0,0-6-60 15,1-2-176-15,0-4-139 0,-1-2-71 0,-2 0-41 16,-1 0-17-16,-2 2 45 0</inkml:trace>
          <inkml:trace contextRef="#ctx0" brushRef="#br0" timeOffset="2896.19">-694 3081 35 0,'5'-2'348'15,"1"1"31"-15,1-2 21 0,0-1-8 16,1-4-147 0,0-4-107-16,2-2-59 0,1-4-32 15,0-5-15-15,-2-1-11 0,4-5-5 16,-2-1-7-16,-1-3-4 0,1-1 0 16,-4-2 1-16,1 0 0 0,-3-2 3 15,-2 2 0-15,-1-2 1 0,-2-1 9 16,-3 1 15-16,-2-1 7 0,0 2 5 15,-3 3 8-15,1 4 14 0,-3 1 10 0,2 5-3 16,-1 4 0-16,-1 6-2 0,2 4-6 16,1 4-19-16,-3 3-15 0,2 3-16 0,0 5-10 15,2 2-2-15,-1 4-5 16,2 0 2-16,-1 4-2 0,2 3 0 0,2 2 2 16,-1 4 10-16,0 3 10 0,1 4 13 15,1 1 21 1,1 7 16-16,-2 0 8 0,2 9 1 15,2 1-2-15,-2 1-12 0,1 3-19 16,-1-1-11-16,2 1-10 0,1 0-10 16,-1-2-6-16,1-5-6 0,-1 1 0 15,1-4-4-15,-1-5-1 0,3-6 0 16,-2-3-20-16,0-6-37 0,-1-3-59 16,-2-6-126-16,0-6-180 0,0-2-118 0,-2-2-40 15,2-4 2-15,-3-4 45 0,1 3 115 16</inkml:trace>
          <inkml:trace contextRef="#ctx0" brushRef="#br0" timeOffset="3172.52">-548 3284 245 0,'6'0'332'16,"2"-2"18"-16,0 0-15 0,-1-2-92 16,-1 2-110-16,1-6-64 0,-2 2-58 15,1-3-58-15,1 1-50 0,-4 0-58 16,2-4-55-16,-3 3-38 0,-1-4-15 15,-2-1 0-15,-1 0 23 0</inkml:trace>
          <inkml:trace contextRef="#ctx0" brushRef="#br0" timeOffset="1924.68">-1586 3489 221 0,'0'4'366'0,"0"-4"40"16,-1 2-14-16,-1 0-45 0,2-2-98 0,0 1-81 15,0-1-55-15,0 3-33 0,0-3-16 16,0 0-5-16,0 0 1 0,0 2 0 16,0-2 9-16,0 2 6 0,0 1 3 15,0-3-2-15,0 0-7 16,0 1-7-16,0-1-9 0,0 2-12 0,0-2-8 15,0 0-11-15,0 0-7 0,0 0-7 16,0-2-5-16,0-2-6 0,0 0 0 16,3-4-3-16,-3-5-1 15,4 0 1-15,0-5 4 0,1-5-1 0,1-2 3 0,0 0 2 16,2-4-2-16,0-1 0 16,0-2 0-16,0 1 0 0,2 0-2 15,-3 1 1-15,1 0 1 0,0 1-1 16,0 1 1-16,-1 3-2 0,-1 1 1 15,2 1-2-15,-3 5 2 0,0 3-3 16,-1 0 0-16,-1 5-1 0,0 0 0 16,0 4 1-16,-1 2 3 0,1 1 2 15,-3 6 3-15,2 3-1 0,1 2 4 0,-1 3-2 0,-1 4 0 16,1 1-2-16,1 3-1 0,-3-1-1 16,3 4 2-16,-1-1 12 15,0-2 7-15,-1 4 4 0,1-1 0 16,-1 1 3-16,1-3-3 0,0-2-13 0,-1 0-6 15,1-3-7-15,1-5 0 0,-3 0-3 16,3-6 2 0,0-2 1-16,0-4 0 0,3-6 3 15,-1-4-1-15,2-5 3 0,-1 1-5 16,4-6 2-16,-2 2-2 0,0-1-2 16,-1 1-4-16,1 4 3 0,-2 2-2 15,1 2-1-15,-1 5 4 0,-1 4 2 16,0 3 2-16,1 6 4 0,-2 1 1 15,-1 5 0-15,-3 4 0 0,2 2 13 0,-2 2 16 0,0 0 7 16,0 2 5-16,-2 0 1 0,2-1 1 16,0-1-15-16,-2-5-16 15,2 0-12-15,2-2-6 0,-2-7-2 16,2-2-1-16,1-4 0 0,2-9 4 16,3 0 1-16,0-8-2 0,2-1-1 15,1-5-1-15,1-1-1 0,1 0-2 0,2-1-2 16,-1 3 2-16,-2 2 0 0,2 4-3 0,1 2 1 31,-2 4 4-31,-2 4-1 0,-2 6 2 16,-1 6 3-16,-2 1 1 0,-2 8 1 0,-1 1 1 0,-3 4 7 0,-2 3 11 15,1 0 7-15,-3 2 3 0,-2 0 2 32,3 2 1-32,-2-1-9 0,0-4-9 0,1 0-31 15,1-3-50-15,-2 1-96 0,0-11-223 16,-1-2-156-16,3-5-82 0,3-2-25 15,-2-4 25-15,2-2 78 0</inkml:trace>
          <inkml:trace contextRef="#ctx0" brushRef="#br0" timeOffset="2347.87">-951 3232 973 0,'0'11'453'0,"3"2"-32"15,-1 1-161-15,1 0-123 0,0-2-68 16,2 1-36-16,2-3-15 15,-1 0-9-15,2-2-3 0,2-2 0 16,-2-2 2-16,2-4 0 0,1 0 0 0,-1-4 2 16,0-2-1-16,-1-2 0 0,-3-2-1 15,2-4 0-15,-2-3 0 0,1 2 0 16,-4-4 6-16,-1 0 9 16,-2 1 7-16,-2 0 12 0,-3 0 19 15,0 2 15-15,-3 1 6 0,0 3 2 0,-2 4 1 16,-1 0-9-16,-1 6-18 0,-1-1-15 15,3 6-15-15,-1 4-13 0,0 0-10 16,1 4-24-16,3 2-37 0,1-1-69 16,-2 1-172-16,4 0-143 15,1-4-77-15,3 1-21 0,0 0 13 0,3-3 59 0</inkml:trace>
          <inkml:trace contextRef="#ctx0" brushRef="#br0" timeOffset="4400.57">-48 3073 237 0,'0'0'346'15,"0"0"20"-15,-1 0 6 0,-1 0-14 16,0 0-53-16,-1 0-56 0,-2 0-41 0,1 2-30 16,-2 1-18-16,-1-2-16 0,1 3-20 15,-2 0-19 1,0 2-22-16,-2 0-17 0,3 5-20 16,-4 1-19-16,3 1-13 0,-2 2-7 15,2 4-7-15,2-1-1 0,-1 4-3 16,2 2 2-16,3 3-1 0,1-2 0 15,-1 3 3-15,4-2-4 0,-1-3 1 16,3 0-1-16,2-2-1 0,1-3-1 16,4-4 3-16,0-2 4 0,2-3-1 0,-1-6 3 15,4-5 1 1,-1-4-1-16,1-2 3 0,-1-4-4 16,0-4 0-16,-1-1 0 0,-3-1 3 15,1 0-1-15,-4 3 2 0,0 0 4 16,-3 3 13-16,0 2 14 0,0 3 13 15,-3 1 14-15,-1 2 4 0,2 3-6 16,-1-3-11-16,0 4-18 0,-1 0-17 16,2 4-12-16,1 0-8 0,3 2-4 15,-1 2 4-15,4 0 0 0,0 0-1 0,1-2 3 16,-1 0-2-16,3 0 2 16,0-3 2-16,0-3 2 0,1-3 2 15,-2-1 1-15,1-6-1 0,0-2 2 16,-2-4-4-16,-3-4-4 0,-2 1-2 15,0-1-3-15,-4-1-1 0,-2-1 0 0,-2 2 2 16,-4 2 6-16,0-1 3 16,-2 5 3-16,-3 2 0 0,-2 3 3 15,0 8-1-15,-2 2-2 0,1 8-3 0,-1 3-1 0,2 2-2 16,1 6-3-16,3 2-19 0,1 4-43 16,3-3-64-16,2 2-174 0,3-5-187 0,1-3-102 15,4-3-34-15,0-4 15 0,3-4 47 16,0-2 170-16</inkml:trace>
          <inkml:trace contextRef="#ctx0" brushRef="#br0" timeOffset="4933.2">377 3089 174 0,'9'-8'416'16,"1"-2"41"-16,-1 0 26 0,1-4-24 16,0-2-165-16,-1-5-113 0,-2 2-68 15,3-6-37-15,-2 1-26 0,0-3-20 16,0-1-13-16,-3-3-8 0,0 1-1 15,-2-1 4-15,0-3 0 16,-3 2-4-16,-1-5-2 0,-4 3 8 16,0-3 10-16,-3 1 6 0,-2 1 8 15,-1 2 17-15,1 3 11 0,-3 3-4 16,2 2-6-16,-1 4-10 0,1 5-9 16,2 4-16-16,-2 4-8 0,1 2-11 15,2 6-2-15,0 1-5 0,2 4-2 16,-1 5 0-16,2 3 1 0,0 2 1 0,3 5 1 15,-1 7 3-15,0 1 1 0,3 9 1 16,0 1 4-16,2 9 2 0,1 2 8 16,0 5 10-16,0 4 10 0,1-1 10 15,1 5 7-15,0 1 5 0,0-4-6 16,-2 1-2-16,3-3-13 0,-1-2-8 16,-2-5-7-16,2-5-7 0,-2-4-7 0,2-7 0 15,-3-4-20-15,1-5-34 0,0-6-55 16,-3-11-110-16,0-5-190 0,0-3-132 0,0-10-58 15,1-2-4-15,2-2 31 0,-1-1 101 16</inkml:trace>
          <inkml:trace contextRef="#ctx0" brushRef="#br0" timeOffset="5419.01">502 3327 196 0,'3'5'440'0,"0"-4"38"0,0 3 24 16,1 2-31-16,0-2-179 0,-2 2-130 15,3 0-73-15,1 3-39 0,-1-4-22 16,3 4-13-16,0-4-3 15,-1 2-3-15,3-3 10 0,-2-2 9 16,3-1 8-16,-1-2 8 0,0-3 3 0,-2-5 1 16,-1-1-12-16,-1-5-7 15,-1 0-12-15,-2-5-9 0,-1-2-15 0,-2-3-7 16,-3 1-7-16,-4-3-4 16,-1 3 1-16,-3 2 3 0,-1-1 7 15,-2 8 7-15,-1 0 3 0,0 7 4 0,2 3 2 16,-2 5 2-16,1 5 4 0,1 3-1 15,3 4 4-15,0 4 4 0,2 5 6 16,0 3 6-16,5 1 10 0,0-2 9 16,3 2 0-16,3-1 10 0,2-1 15 15,4-2 25-15,4-3 23 0,1 2 25 0,3-4 14 0,3-2-7 16,0-5-13-16,2 1-25 0,1-9-36 16,-2 1-31-1,2-4-15-15,-3 1-42 0,-2-4-98 16,-4-1-249-16,-1 0-208 0,-6 2-112 15,-4 0-60-15,-3 4 0 0,0 0 72 16,-5 0 235-16</inkml:trace>
        </inkml:traceGroup>
        <inkml:traceGroup>
          <inkml:annotationXML>
            <emma:emma xmlns:emma="http://www.w3.org/2003/04/emma" version="1.0">
              <emma:interpretation id="{41B6ABA0-3528-4A64-A2FA-731D2C483CD9}" emma:medium="tactile" emma:mode="ink">
                <msink:context xmlns:msink="http://schemas.microsoft.com/ink/2010/main" type="inkWord" rotatedBoundingBox="4083,12827 4087,13511 4079,13512 4076,1282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336.81">1739 2718 354 0,'0'-3'432'31,"-2"0"39"-31,1 2 8 0,-1-2-71 16,2 1-138-16,0 2-85 0,0 0-51 15,0 0-36-15,0 0-28 0,0 0-17 16,0 2-7-16,0 1 4 0,0 1 14 15,2 1 11-15,-2 4 15 0,1 1 5 16,-1 4 3-16,0 2 7 0,2 3 4 16,-2 5-2-16,0 4-1 0,0 4-8 15,0 5-13-15,-2 1-16 0,2 6-13 16,-1-2-15-16,-1-2-9 0,2 3-6 16,0-4-4-16,0-3-7 0,0-2-6 15,0-1-4-15,0-6-1 0,2-2-4 16,-1-3 0-16,1-4-15 0,-2-6-33 15,2 2-43-15,-1-7-57 0,-1-3-76 16,0-1-164-16,0-3-169 0,0-7-74 16,0 1-15-16,0-3 26 0,0-4 64 15,0 1 152-15</inkml:trace>
        </inkml:traceGroup>
        <inkml:traceGroup>
          <inkml:annotationXML>
            <emma:emma xmlns:emma="http://www.w3.org/2003/04/emma" version="1.0">
              <emma:interpretation id="{FFB5F965-67D5-4833-938B-A0A53CA3E765}" emma:medium="tactile" emma:mode="ink">
                <msink:context xmlns:msink="http://schemas.microsoft.com/ink/2010/main" type="inkWord" rotatedBoundingBox="4136,13182 4276,13183 4275,13210 4136,13208"/>
              </emma:interpretation>
              <emma:one-of disjunction-type="recognition" id="oneOf2"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_</emma:literal>
                </emma:interpretation>
                <emma:interpretation id="interp5" emma:lang="" emma:confidence="0">
                  <emma:literal>è</emma:literal>
                </emma:interpretation>
                <emma:interpretation id="interp6" emma:lang="" emma:confidence="0">
                  <emma:literal>,</emma:literal>
                </emma:interpretation>
              </emma:one-of>
            </emma:emma>
          </inkml:annotationXML>
          <inkml:trace contextRef="#ctx0" brushRef="#br0" timeOffset="6939.4">1791 3087 260 0,'2'-4'502'0,"1"0"52"15,2 0 35-15,-2 2 1 0,4 0-205 16,-1-1-144-16,2 3-87 0,2-3-44 16,-1 1-36-16,3 2-27 15,0 0-19-15,-1 0-25 16,2 0-55-16,-4-2-109 0,-1 4-230 15,-2-2-129-15,-3 5-72 0,2-4-23 16,0 1 30-16,-2 2 97 0</inkml:trace>
        </inkml:traceGroup>
        <inkml:traceGroup>
          <inkml:annotationXML>
            <emma:emma xmlns:emma="http://www.w3.org/2003/04/emma" version="1.0">
              <emma:interpretation id="{E9F156A7-44D8-4CF2-ADA4-12AD8D1DFA66}" emma:medium="tactile" emma:mode="ink">
                <msink:context xmlns:msink="http://schemas.microsoft.com/ink/2010/main" type="inkWord" rotatedBoundingBox="4260,12755 4300,12756 4294,13454 4254,13453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691.51">1920 2634 165 0,'0'1'465'16,"0"5"54"-16,-2 5 40 0,2-1 22 15,-3 5-184-15,3 2-131 0,0 5-74 16,0 3-40-16,0 3-26 0,0 2-21 16,2 2-13-1,-1 7-9-15,1 0-11 0,-2-1-5 16,3 6-9-16,-1-4-11 0,-1 0-10 16,1-1-15-16,0-3-9 0,1-3-5 15,0-1-1-15,0-3-1 0,0-3-3 16,2-7-27-16,-4 1-43 0,1-6-62 15,-2-6-109-15,-2-3-197 0,0-8-146 16,-2-2-52-16,1 0 2 0,-2-4 37 0,1-1 99 16</inkml:trace>
        </inkml:traceGroup>
        <inkml:traceGroup>
          <inkml:annotationXML>
            <emma:emma xmlns:emma="http://www.w3.org/2003/04/emma" version="1.0">
              <emma:interpretation id="{33F9E7D0-5558-435C-A78D-549762086A17}" emma:medium="tactile" emma:mode="ink">
                <msink:context xmlns:msink="http://schemas.microsoft.com/ink/2010/main" type="inkWord" rotatedBoundingBox="4465,13275 4751,13278 4747,13755 4460,13752"/>
              </emma:interpretation>
              <emma:one-of disjunction-type="recognition" id="oneOf4">
                <emma:interpretation id="interp8" emma:lang="" emma:confidence="0">
                  <emma:literal>2</emma:literal>
                </emma:interpretation>
                <emma:interpretation id="interp9" emma:lang="" emma:confidence="0">
                  <emma:literal>z</emma:literal>
                </emma:interpretation>
                <emma:interpretation id="interp10" emma:lang="" emma:confidence="0">
                  <emma:literal>r</emma:literal>
                </emma:interpretation>
                <emma:interpretation id="interp11" emma:lang="" emma:confidence="0">
                  <emma:literal>Z</emma:literal>
                </emma:interpretation>
                <emma:interpretation id="interp12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7609.53">2220 3165 432 0,'3'-5'517'0,"-1"3"44"0,-1 2 36 0,1-2-86 15,2 1-168-15,0 1-113 0,1 0-66 16,0 0-37-16,3 1-32 0,2 3-31 16,0 1-24-16,0-1-17 15,1 0-9-15,2 2-4 0,-2 0-5 0,-1 2 0 0,-1 0-2 0,-3 2 1 16,1-2-1-16,-3 1 1 0,-2 0 2 16,-4 4-1-16,1-1-1 15,-4 0 0-15,-2-2 0 0,0 2 0 16,-2-2 8-16,-3-2 2 0,-2 2 3 15,-1 1 1-15,0-2 0 0,-4 2 6 16,1-1-4-16,1 2 1 0,0 1-1 16,-1-2-1-16,4 6-1 0,0-3-7 15,3 3-8-15,1-2-3 0,2-1-1 16,3 1-2-16,3 0 0 0,2-2 3 0,4-1 1 16,-1 1 1-16,5-4-2 0,3 0 8 15,2-1 11-15,2-2 6 0,3-2 4 16,1-1 2-16,3-2 1 0,2-1-6 15,0 0-8-15,-2-1-8 0,0 1-3 16,-2-3-8-16,-2 3-40 0,-2 3-75 16,-3-2-188-1,-6 3-219-15,-2 2-118 0,-3 2-59 16,-2 2 9-16,-2-1 55 0,-1 1 177 16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0.4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9C8E21C-84D3-44D9-B485-6FAE2B996F1E}" emma:medium="tactile" emma:mode="ink">
          <msink:context xmlns:msink="http://schemas.microsoft.com/ink/2010/main" type="writingRegion" rotatedBoundingBox="17947,12129 18705,6766 20520,7023 19762,12386"/>
        </emma:interpretation>
      </emma:emma>
    </inkml:annotationXML>
    <inkml:traceGroup>
      <inkml:annotationXML>
        <emma:emma xmlns:emma="http://www.w3.org/2003/04/emma" version="1.0">
          <emma:interpretation id="{0681263E-A48C-4BC9-9ABE-58BBDB4893FB}" emma:medium="tactile" emma:mode="ink">
            <msink:context xmlns:msink="http://schemas.microsoft.com/ink/2010/main" type="paragraph" rotatedBoundingBox="19380,6848 19137,9097 18406,9018 18649,67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BF01F4-1165-4B31-941E-8525443A38E6}" emma:medium="tactile" emma:mode="ink">
              <msink:context xmlns:msink="http://schemas.microsoft.com/ink/2010/main" type="line" rotatedBoundingBox="19380,6848 19137,9097 18406,9018 18649,6769"/>
            </emma:interpretation>
          </emma:emma>
        </inkml:annotationXML>
        <inkml:traceGroup>
          <inkml:annotationXML>
            <emma:emma xmlns:emma="http://www.w3.org/2003/04/emma" version="1.0">
              <emma:interpretation id="{DD983D6C-D019-494C-B6E1-3D9CEF20FF78}" emma:medium="tactile" emma:mode="ink">
                <msink:context xmlns:msink="http://schemas.microsoft.com/ink/2010/main" type="inkWord" rotatedBoundingBox="19242,8131 19137,9097 18406,9018 18510,8052"/>
              </emma:interpretation>
            </emma:emma>
          </inkml:annotationXML>
          <inkml:trace contextRef="#ctx0" brushRef="#br0">-45 2231 1 0,'0'0'60'0,"0"5"49"0,0-5 39 0,0 1 34 16,0-1 30-16,0 0 26 0,-3 0 22 0,3 0 21 0,0 0 15 0,0 0 15 15,0 0 16-15,0 0-30 0,0 0-54 0,0 0-43 0,0 0-40 0,0 0-35 16,0 0-32-16,0 0-21 0,0 0-17 0,0 0-9 0,0 0-5 0,0 0-1 16,0 0 3-16,0 0 2 0,0 0 6 0,0 0 3 0,0-1 5 0,0 1 3 15,3-5 3-15,-3 5 4 0,0-4 1 0,0-1 0 0,5 4 1 0,1-4 0 0,-6 1-3 16,0 0-6-16,3-3-6 0,-3 3-4 0,0-3-7 0,8-1-7 0,-8 1-6 16,5-1-5-16,1 0-7 0,-4-3-3 0,4 2-5 0,-4-1-2 0,9-1-5 15,-8 0 0-15,2-2-3 0,1 2-1 0,2 1-1 0,-5-1-1 0,2-2-1 0,0 2 0 16,-2 0-1-16,5 1 2 0,-2 1 0 0,-1-2 2 0,-2 5 0 0,2-2 0 15,1-1-1-15,-4 3 0 0,4-1-1 0,-6 1 1 0,2 0 1 0,-2 3-1 16,0-1 2-16,6 0-1 0,-1 0 1 0,-5 4 2 0,0-5 0 0,0 0 1 16,0 5 1-16,0 0 2 0,0-4 7 0,0 4 3 0,0 0 7 0,0 0 3 15,0 0 3-15,0-5 4 0,0 5 4 0,0 0-1 0,0 0 2 0,0 0-1 0,0 0 0 16,0 0 0-16,0 0-1 0,0 0-3 0,0 0-2 0,0 0-8 0,0 0-3 16,0 0-9-16,0 0-4 0,0 0-3 0,0 0-4 0,0 0-2 0,0 0 0 15,0 0 2-15,0 0 0 0,0 0 2 0,3 5-1 0,-3-2 2 0,0-3 3 16,5 4 2-16,-5 0 4 0,0 0 2 0,3 1 3 0,-3-1 3 0,0 1 2 0,5 1 4 15,-5 0-3-15,6 1 1 0,-6-1-2 0,3 1-2 0,-3 3-2 0,0-4 1 16,5 5-4-16,-5-2-2 0,3 1-1 0,-3-1-4 0,5 2-1 0,0-1-2 16,-5 1-3-16,3-2-2 0,-3 2 1 0,6-1-3 0,-6-1 0 0,5-1-2 15,-5 3 0-15,3-3-3 0,2 2-2 0,-5-5-4 0,0 2-4 0,3 0-6 16,-3-1-7-16,0 0-8 0,5 1-11 0,1-3-11 0,-6 0-14 0,0-1-17 0,0-3-17 16,0 4-14-16,0-4-15 0,0 0-16 0,0 4-7 0,0-4-15 0,0 0-10 15,0 0-11-15,0 0-14 0,0 0-20 0,0 0-31 0,0 0-45 0,0 0-58 16,0 0-11-16,0 0 8 0,0 0 19 0,0 0 23 0,0 0 23 0,0 0 27 0,-6 0 26 15,6 0 27-15,-5-2 31 0,2 0 31 0,3 2 42 0</inkml:trace>
          <inkml:trace contextRef="#ctx0" brushRef="#br0" timeOffset="260.23">17 2139 41 0,'0'-5'136'0,"0"5"54"0,6-1 45 0,-6 1 34 0,0-3 25 0,0 3 22 15,0 0 16-15,0 0 21 0,0 0 21 0,2 0 25 0,-2 0 25 0,6-1-43 16,-6 1-81-16,3 0-72 0,2 0-68 0,0 0-36 0,-2 0-25 0,2 0-11 0,-2 0-9 16,8 0 1-16,-8 0-1 0,2 0-6 0,3 0-9 0,-2 1-13 0,2-1-11 15,-3 0-19-15,3 0-19 0,-5 0-24 0,8 0-29 0,-3 3-29 0,0-3-27 16,-3 1-43-16,-2-1-43 0,8 4-89 0,-3-4-100 0,-8 1-44 0,0-1-13 15,8 0 3-15,-2 2 10 0,-6-2 21 0,0 0 25 0,0 0 35 0,0 0 40 0,0 0 39 16,0 0 42-16,0 0 51 0,0 0 56 0</inkml:trace>
          <inkml:trace contextRef="#ctx0" brushRef="#br0" timeOffset="1395.45">101 1302 11 0,'0'0'89'0,"0"0"47"0,0 0 42 0,0 0 33 0,0 0 30 0,0 0 24 16,0 0 22-16,0 0 17 0,0 0 20 0,0 0 15 0,-5 2 17 0,5-2-36 0,0 0-63 15,0 0-50-15,0 0-44 0,0 0-30 0,0 0-22 0,0 0-15 0,0 0-8 16,0 0-3-16,0 0-3 0,0 0 0 0,0 0 2 0,0 0 1 0,0 0 1 16,0 0 1-16,0 0-1 0,0 0 0 0,0 0-4 0,0 0-6 0,0 0-3 15,0 0-4-15,0 0-4 0,0 0-5 0,0 0-2 0,0 0-5 0,0 0-4 0,0 0-1 16,0 0-6-16,0 0-1 0,0 0-3 0,0 0-2 0,0 0 0 0,0 4-2 15,0-4 1-15,0 6 1 0,0-2 0 0,0 1-1 0,0 1 0 0,0 1 1 16,0-3 0-16,0 4 1 0,0 1-1 0,0 0 0 0,-6-1-2 0,6 1-1 16,0 2-2-16,0 0-2 0,0-1-2 0,0 1-5 0,0-1 0 0,0 4-6 15,0-4-2-15,0 1-3 0,0-1-2 0,0 3-3 0,0-2-2 0,0 0-3 16,0 0 0-16,0-3-2 0,-2 0-3 0,2 3-1 0,2-3-2 0,-2-1-4 0,0 2-5 16,0-3-6-16,0 1-6 0,0-3-7 0,0 0-8 0,0 0-11 0,0-4-10 0,0 5-16 15,0-5-16-15,6 4-21 0,-6-4-19 0,0 0-19 0,0 0-15 0,0 0-15 16,0 0-11-16,0 4-15 0,0-4-13 0,0 0-21 0,0 0-25 0,0 0-37 15,0 0-47-15,0 0-21 0,0 0-15 0,0 0 13 0,0 0 25 0,0 0 24 16,0 0 28-16,0 0 28 0,-6-5 28 0,6 0 32 0,0 1 33 0,-2-1 36 0,2 3 40 16</inkml:trace>
          <inkml:trace contextRef="#ctx0" brushRef="#br0" timeOffset="1733.24">-31 1430 1 0,'0'0'108'0,"-3"-4"68"0,3 4 46 0,0 0 37 0,0 0 35 15,0 0 29-15,0 0 27 0,0 0 23 0,0 0 27 0,0 0 22 0,0 0 23 16,0 0 21-16,0 0-79 0,0 0-134 0,0 0-70 0,0 0-37 0,0 0-21 0,0 0-10 15,0 0-10-15,0 0-3 0,0 0-8 0,0 0-2 0,0 4-3 0,3-2-6 16,-3 1-4-16,8-2-5 0,-8 2-1 0,11-2-5 0,-9 2-2 0,6-1-5 0,3 0-4 16,-8 1-6-16,8-2-8 0,-3 2-7 0,0-2-4 0,0-1-6 0,0 3-5 15,3-3-4-15,3 2-7 0,-6-2-8 0,0 0-12 0,0 0-11 0,0 0-10 16,3 0-16-16,-3 0-17 0,0-2-20 0,0 2-25 0,3-3-28 0,-8 3-34 16,2 0-37-16,3 0-56 0,-2 0-68 0,-6 0-70 0,2-1-70 0,-2 1-21 15,0 0 5-15,0 0 17 0,8 1 26 0,-8-1 32 0,0 0 36 0,0 0 40 0,0 0 43 16,0 0 47-16,-2 3 48 0,-4-1 59 0,6-2 68 0</inkml:trace>
          <inkml:trace contextRef="#ctx0" brushRef="#br0" timeOffset="-3334.14">-226 1488 94 0,'0'0'163'0,"0"4"46"0,0-4 34 16,0 4 29-16,-6 3 22 0,1 2 20 0,5-1 19 0,0 3 21 15,0-3 24-15,-3 3 20 0,3-3 24 0,0 3-70 0,0 2-122 0,0-3-63 0,-5 6-36 16,5-3-19-16,0 2-6 0,0-1-6 0,0 1-1 0,0 0-1 0,5 3 2 16,-5-1-5-16,0 0-10 0,0 0-4 0,0 2-11 0,0 0-6 0,3 1-7 15,-3-1-6-15,0 4-8 0,0-5-6 0,5 4-6 0,-5-6-6 0,6 3-6 0,-6 1-2 16,0-3-5-16,0 3-6 0,0-5-7 0,0 0-10 0,0 0-15 0,0-3-17 15,0 1-24-15,2 0-22 0,-2-2-24 0,0-1-26 0,0-1-23 0,0 1-36 16,-2-3-42-16,2 0-77 0,0-1-95 0,0-1-36 0,0-5-4 0,-6 4 10 0,6-4 23 16,0 0 29-16,0 0 33 0,-5-3 36 0,2 2 39 0,-5-6 36 0,3 3 40 15,-1-3 46-15,4 1 55 0</inkml:trace>
          <inkml:trace contextRef="#ctx0" brushRef="#br0" timeOffset="-3629.42">-473 1553 1 0,'0'0'107'0,"0"0"67"15,0 0 47-15,0 0 34 0,0 0 29 0,0 0 22 0,0 0 21 0,0 0 17 16,0 0 21-16,0 0 17 0,0 0 22 0,0 0 18 0,-2 0-75 0,2 0-130 16,-6 1-67-16,4 2-37 0,2-3-19 0,0 1-7 0,0 3-6 0,0-4 2 0,-6 5-1 15,6 0 2-15,0 1-1 0,0-2-3 0,0 2-1 0,0 3-5 0,0-3-2 16,0 3-5-16,6 0-3 0,-6 1-2 0,0 1-7 0,0 2 0 0,0 0-2 15,0 2-2-15,0 0-3 0,0 2 0 0,0 0-5 0,0 0-2 0,0 2-4 16,0 0-4-16,-6 3-3 0,1-3-2 0,5 3-5 0,0 2-1 0,-3-5 1 16,3 3-6-16,-5 1-2 0,-1-2-2 0,4 1-3 0,-4-3-1 0,6 0-3 15,-3 0-1-15,-2 0-3 0,0-1-9 0,5-3-10 0,0 2-12 0,-3-2-16 16,3-3-15-16,0 2-20 0,0-2-19 0,-5-3-25 0,5 2-22 0,-3-5-26 0,3 3-23 16,0-3-30-16,0-1-28 0,0-1-54 0,0-4-62 0,0 0-43 0,0 0-32 0,0 0 1 15,0 0 16-15,3-4 25 0,2 1 34 0,-5-3 32 0,0-1 37 0,3-1 36 16,-3-2 39-16,5 1 38 0,0-2 43 0,-5-2 54 0</inkml:trace>
          <inkml:trace contextRef="#ctx0" brushRef="#br0" timeOffset="-3122.77">-519 1861 10 0,'0'0'137'0,"0"0"77"0,0 4 57 16,0-4 47-16,0 0 37 0,-5 2 25 0,5-2 25 0,0 0 22 15,5 2 21-15,-5-2 27 0,0 5 22 0,3-4 25 0,3 2-93 0,-4-1-159 0,9 2-88 16,-8-2-48-16,10 2-32 0,-5 1-22 0,6 0-10 0,-6-4 1 0,6 3-4 16,-1 0-1-16,6 1-4 0,-8 0-12 0,2-4-13 0,6 3-14 0,-8 1-25 15,3 0-31-15,5-4-36 0,-6 4-41 0,-2-3-51 0,0 2-54 0,2-1-106 16,-4 1-123-16,-1-2-56 0,0 2-16 0,0-2 3 0,3-2 12 0,-9 2 20 0,-2-2 27 15,0 0 38-15,6 0 44 0,-6 0 49 0,0 0 53 0,0 0 60 0,0 0 63 0</inkml:trace>
        </inkml:traceGroup>
        <inkml:traceGroup>
          <inkml:annotationXML>
            <emma:emma xmlns:emma="http://www.w3.org/2003/04/emma" version="1.0">
              <emma:interpretation id="{A715639B-06BA-4FF9-9886-A23768C44F77}" emma:medium="tactile" emma:mode="ink">
                <msink:context xmlns:msink="http://schemas.microsoft.com/ink/2010/main" type="inkWord" rotatedBoundingBox="19166,6825 19068,7733 18841,7709 18939,68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5480.66">-69 680 11 0,'0'0'106'0,"0"-2"58"0,0 2 42 16,0 0 32-16,0 0 26 0,0-3 20 0,0 3 16 0,0 0 15 0,0 0 12 16,0-3 13-16,0 3 15 0,0 0-37 0,0 0-61 0,0 0-67 0,0 0-72 15,0 0-37-15,0 0-19 0,0 0-7 0,0 0 1 0,2 0 2 0,-2 0 6 16,0 4 8-16,6 0 4 0,-6-1 3 0,5 1 3 0,-5 0 4 0,0 1-1 0,0-4 2 16,3 4-3-16,2 2 0 0,-5-1-4 0,0 0-2 0,0 0-5 0,3 1-1 15,-3 2-7-15,5-3-4 0,-5 2-3 0,6 1-6 0,-6 0-1 0,0 1-7 16,3-2-6-16,-3 2-6 0,5 0-6 0,-2 1-3 0,-3-2-8 0,0-1-1 15,5 0-5-15,1 2-4 0,-6-5 0 0,2 2-3 0,-2 1 1 0,0-1-2 16,6-3-2-16,-6 3 1 0,2-3-3 0,-2 0 2 0,0 1-1 0,0-5 0 0,6 2 0 16,-6-2 2-16,0 0 0 0,0 0 2 0,0 0 1 0,5 0 0 0,-5 0 1 15,0-2 1-15,3-3 1 0,2 1 0 0,-5-3 0 0,6 3 2 0,-4-4-1 16,4 1 2-16,-3-1-2 0,-3-3-2 0,10 3-2 0,-7-3 1 0,2 0-1 0,-2 3-2 16,3-3-1-16,2 0-1 0,-3 0-1 0,1 1 0 0,2-1-1 0,-8 4 1 15,2-1 1-15,9 0-1 0,-8 1 2 0,2 0-1 0,-2 1 1 0,-3 2 0 16,5-2 0-16,1 1 0 0,-6 1 3 0,0 2-1 0,3-1 2 0,-3 3 4 15,0-4 0-15,0 4 2 0,0 0 1 0,0-4 2 0,0 4 1 0,0 0-1 0,0-4 3 16,0 4 0-16,0-5 2 0,-3 3 0 0,3 0 1 0,-6 1 1 0,1-2-1 16,2 1-1-16,3 0 0 0,-8-1 0 0,3-1 2 0,-1 4-2 0,4-2 4 15,-6 0-2-15,2 0 2 0,1-3-1 0,-3 5 1 0,-1-1-1 0,1-2 0 16,-2 1 1-16,7 0 4 0,-5 2 2 0,-3-3-2 0,-3 3-2 0,6 3 0 16,6-3-6-16,-12 2-1 0,6 0-2 0,-3 1-4 0,8 1-2 0,-5 0-6 15,-3 0-5-15,3 0-7 0,3 3-12 0,-3-3-14 0,5 0-15 0,-2 1-20 0,-1 1-31 16,6-1-33-16,-2-1-34 0,2 2-33 0,0-1-54 0,2-1-66 0,-2 0-76 15,6 0-79-15,-1 0-31 0,-2 3 0 0,2-3 15 0,-2 1 23 0,8-2 32 16,-9 2 36-16,4 1 43 0,-1-1 48 0,-2-1 49 0,2-2 47 0,-2 2 61 0,-3 1 63 16</inkml:trace>
          <inkml:trace contextRef="#ctx0" brushRef="#br0" timeOffset="-6138.17">23 2 40 0,'0'0'88'0,"0"0"36"0,-6-3 34 0,6 3 32 16,0 0 29-16,0-4 27 0,0 4 24 0,0 0 22 0,0 0 18 0,0 0 20 16,0 0-22-16,0 0-43 0,0 0-32 0,0 0-28 0,0 0-26 0,0 0-25 15,0 0-21-15,0 0-20 0,0 0-15 0,0 0-11 0,0 0-10 0,0 0-3 16,0 0-6-16,0 0-3 0,0 0 1 0,0 0 0 0,0 0-1 0,0 0 3 0,0 0-2 15,0 0 0-15,0 0-4 0,0 0 0 0,0 0 0 0,0 0-1 0,0 0 4 16,0 0 0-16,0 0 0 0,0 0 0 0,-5 4-2 0,5-4 0 0,0 9-4 16,5-5-1-16,-5 2-1 0,0 1-2 0,6-3-1 0,-6 5-3 0,0 0-3 15,0-1-2-15,2 0-7 0,-2 3-3 0,6 0-3 0,-6 4-4 0,0-4-1 16,0 4-4-16,3-2-1 0,-3 2-4 0,0 1-1 0,5-1-3 0,-5 3-1 0,5-1-3 16,-5 2-1-16,0 0 1 0,0 0-4 0,3 1-1 0,-3-1-2 0,0 1 1 15,0-1-2-15,0 2 0 0,0-2-2 0,0 1 1 0,0-3-2 0,0 4 0 16,0-3 0-16,0-2-1 0,0 2 0 0,-3-1 0 0,3 0-1 0,0-2 1 15,0-2-1-15,0 2-1 0,0-2 0 0,0 0-2 0,0-1-5 0,0-1-3 0,0-3-2 16,-5 3-4-16,5-2-3 0,0 0-3 0,0-2-4 0,0-2-3 0,0 2-5 16,0-1-4-16,-5-2-5 0,5 1-4 0,0-5-4 0,0 4-2 0,0 1-4 15,0-5-2-15,0 4-4 0,0-4-2 0,0 2-6 0,0-2-2 0,0 0-7 16,-3 4-6-16,3-4-4 0,0 2-8 0,0-2-9 0,0 0-5 0,0 2-9 16,0-2-5-16,0 0-7 0,-6 2-9 0,6-2-31 0,0 0-41 0,0 0-60 0,0 0-68 15,0 0-21-15,-2 3 0 0,2-3 13 0,0 0 20 0,-6 2 22 0,6-2 24 16,0 0 25-16,-5 0 24 0,5 0 28 0,-8 2 34 0,2 1 43 0,6-3 58 0</inkml:trace>
        </inkml:traceGroup>
      </inkml:traceGroup>
    </inkml:traceGroup>
    <inkml:traceGroup>
      <inkml:annotationXML>
        <emma:emma xmlns:emma="http://www.w3.org/2003/04/emma" version="1.0">
          <emma:interpretation id="{21F9131B-1A3F-45C8-A1D9-65648D2864D4}" emma:medium="tactile" emma:mode="ink">
            <msink:context xmlns:msink="http://schemas.microsoft.com/ink/2010/main" type="paragraph" rotatedBoundingBox="19084,12290 19686,8034 20364,8130 19762,123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D8D45B-B4CF-42D6-AD5F-9BE34CCE5F4E}" emma:medium="tactile" emma:mode="ink">
              <msink:context xmlns:msink="http://schemas.microsoft.com/ink/2010/main" type="inkBullet" rotatedBoundingBox="19256,12315 19294,12049 19353,12058 19316,12323"/>
            </emma:interpretation>
            <emma:one-of disjunction-type="recognition" id="oneOf1">
              <emma:interpretation id="interp1" emma:lang="" emma:confidence="0">
                <emma:literal>•</emma:literal>
              </emma:interpretation>
            </emma:one-of>
          </emma:emma>
        </inkml:annotationXML>
        <inkml:trace contextRef="#ctx0" brushRef="#br1" timeOffset="69688.96">326 5251 8 0,'0'-2'82'16,"0"2"42"-16,0-2 31 0,0 2 28 0,0 0 25 0,0 0 25 0,5-2 24 16,-5 2 21-16,0 0 21 0,0 0 21 0,0 0 19 0,0 0-26 0,6-5-58 0,-6 5-42 15,0 0-38-15,0 0-17 0,0 0-11 0,0 0-6 0,0 0-6 0,0 0-4 16,0 0-4-16,0 0-6 0,0 0-2 0,0 0-3 0,0 0-5 0,0 0-3 16,0 0-1-16,0 0-2 0,0 0-5 0,0 5-3 0,0-1-4 0,2 0-9 15,-2 0-5-15,0 3-7 0,0 0-7 0,0-3-6 0,0 4-7 0,0-1-5 16,0 1-7-16,0 0-7 0,0 3-5 0,0 0-7 0,0 0-6 0,0 0-5 0,0 2-3 15,0-3-3-15,0 1-3 0,0 2-5 0,0-2-2 0,0 2-6 0,0-3-8 16,0 1-10-16,0-3-10 0,0 3-14 0,0-2-16 0,0-3-14 0,0 3-24 0,0-3-24 16,0-2-25-16,0 2-32 0,0-2-36 0,0-4-53 0,0 6-63 0,0-6-52 15,0 0-45-15,0 0-8 0,0 0 9 0,0 0 20 0,6-6 28 0,-4 1 32 16,-2-2 34-16,6-1 39 0,-6-1 37 0,0-2 44 0,0 1 44 0,5-3 57 16</inkml:trace>
      </inkml:traceGroup>
      <inkml:traceGroup>
        <inkml:annotationXML>
          <emma:emma xmlns:emma="http://www.w3.org/2003/04/emma" version="1.0">
            <emma:interpretation id="{59168DED-3B08-4211-8383-C6F13E5B68DB}" emma:medium="tactile" emma:mode="ink">
              <msink:context xmlns:msink="http://schemas.microsoft.com/ink/2010/main" type="line" rotatedBoundingBox="19145,11858 19686,8034 20364,8130 19823,11954"/>
            </emma:interpretation>
          </emma:emma>
        </inkml:annotationXML>
        <inkml:traceGroup>
          <inkml:annotationXML>
            <emma:emma xmlns:emma="http://www.w3.org/2003/04/emma" version="1.0">
              <emma:interpretation id="{ED64466C-E44C-4083-A9EA-01FD05B3CC88}" emma:medium="tactile" emma:mode="ink">
                <msink:context xmlns:msink="http://schemas.microsoft.com/ink/2010/main" type="inkWord" rotatedBoundingBox="19331,11884 19339,11830 19411,11841 19403,11895"/>
              </emma:interpretation>
              <emma:one-of disjunction-type="recognition" id="oneOf2">
                <emma:interpretation id="interp2" emma:lang="" emma:confidence="0">
                  <emma:literal>.o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e:</emma:literal>
                </emma:interpretation>
                <emma:interpretation id="interp5" emma:lang="" emma:confidence="0">
                  <emma:literal>-o</emma:literal>
                </emma:interpretation>
                <emma:interpretation id="interp6" emma:lang="" emma:confidence="0">
                  <emma:literal>,o</emma:literal>
                </emma:interpretation>
              </emma:one-of>
            </emma:emma>
          </inkml:annotationXML>
          <inkml:trace contextRef="#ctx0" brushRef="#br1" timeOffset="69859.7">380 5076 11 0,'0'-10'145'0,"-6"5"86"0,6-4 66 0,0 4 55 16,-2-3 42-16,2 4 33 0,0 0 27 0,0-1 23 0,0 1 20 0,0 4 17 16,0 0 16-16,0-2 16 0,0 2-105 0,0 0-172 0,0 0-109 0,0 0-79 15,0 0-61-15,0 0-51 0,0 0-33 0,0 0-25 0,0 0-22 0,0 0-19 0,0 0-20 16,2 2-19-16,4 0-30 0,-6 0-33 0,3 3-67 0,-3-4-79 0,10 4-42 16,-10 0-25-16,3 0 6 0,5-5 22 0,-8 5 26 0,11 0 30 0,-11-1 30 15,3-3 34-15,2 3 33 0,1 1 36 0,-6-3 43 0,2 2 45 0,4 1 65 16</inkml:trace>
        </inkml:traceGroup>
        <inkml:traceGroup>
          <inkml:annotationXML>
            <emma:emma xmlns:emma="http://www.w3.org/2003/04/emma" version="1.0">
              <emma:interpretation id="{CB1786A4-63AE-496C-8848-487AA3B5329A}" emma:medium="tactile" emma:mode="ink">
                <msink:context xmlns:msink="http://schemas.microsoft.com/ink/2010/main" type="inkWord" rotatedBoundingBox="19493,11405 19625,10465 19806,10491 19674,11431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67341.13">664 3670 1 0,'0'0'48'0,"0"0"27"0,0-2 20 0,0 2 12 0,0 0 12 16,0 0 9-16,0 0 11 0,0 0 9 0,-5-4 9 0,5 4 10 0,0 0-8 0,0 0-16 15,0 0-19-15,0 0-11 0,0-5-8 0,0 5-6 0,0 0 3 0,0 0 5 16,0 0 5-16,0 0 6 0,0 0 2 0,0 0 4 0,0 0 1 0,0-4 0 16,0 4-4-16,0 0-5 0,0 0-9 0,0 0-9 0,0 0-8 0,0 0-7 15,0 0-7-15,0 0-3 0,0 0-1 0,0 0 0 0,0 0 1 0,0 0 0 0,0 0 7 16,0 0 6-16,0 0 2 0,0 0 7 0,0 0 4 0,0 0 2 16,0 0 2-16,0 0-1 0,0 0-3 0,0 0-1 0,0 0 0 0,0 0-6 0,0 0-3 15,0 0-5-15,0 0-6 0,0 0-5 0,0 4-5 0,0-4-6 0,0 5-5 16,0-1-3-16,0 1-4 0,0 1-1 0,0-2-2 0,0 2-2 0,0 1 0 15,0-1-2-15,0 3-2 0,0 0-1 0,0-1-4 0,0 3-1 0,0 0-2 16,0 0 0-16,0 4-3 0,0-3-1 0,0 1-1 0,5 2-1 0,-5 2 0 0,0 0-2 16,0 1-2-16,0-2 1 0,0 3-3 0,0-1 1 0,0 2-5 0,0 1 2 0,0-2-5 15,0 2 1-15,0-2-3 0,0 3-3 0,-5 0-2 0,5-3-2 16,-6 2-2-16,6-2-2 0,0 5-2 0,-3-5 0 0,3 3-2 0,0-3 2 0,-5 2-2 16,5-1 2-16,-3-1-1 0,3 0-1 0,0 1 1 0,-5-1-2 0,5 0 2 15,-5 0-2-15,5-1 1 0,0-2 1 0,0 2 0 0,0-3-1 0,0 0-1 16,0-1 1-16,0 0-3 0,0-2-1 0,0 2-2 0,5-4-5 0,-5 1-5 15,0-3-6-15,5 1-7 0,-5 0-8 0,0-3-7 0,0 0-5 0,3 1-8 16,-3-1-5-16,5-1-4 0,-5-1-6 0,0-2-6 0,0-2-7 0,0 5-5 16,0-5-7-16,3 4-8 0,-3-4-3 0,0 0-2 0,0 0-5 0,0 0 0 15,0 0-5-15,0 0-1 0,0 0-4 0,0 0-7 0,0 0-5 0,0 0-8 16,0-4-14-16,0 4-17 0,0-5-24 0,0-1-29 0,0 1-35 0,0-1-31 0,0-1-30 16,-3 1-7-16,3 1 10 0,0-1 15 0,-5-1 19 0,2 3 21 0,3 0 26 0,-5 0 27 15,0-3 32-15,5 5 34 0,-3-4 40 0,-3 2 42 0</inkml:trace>
          <inkml:trace contextRef="#ctx0" brushRef="#br1" timeOffset="67819.79">572 4409 67 0,'0'0'148'0,"0"0"50"0,0 0 39 0,0 0 34 0,0 0 27 0,0 0 26 0,0 0 25 16,-5-2 25-16,5 2 24 0,0 0 23 0,0 0-8 0,0 0-30 0,-3 0-71 15,3 0-100-15,0 0-53 0,0 0-35 0,0 0-15 0,0 0-11 0,0 0-5 16,0 0-5-16,0 0-4 0,0 0-5 0,3 2-6 0,-3 3-7 0,5-1-7 0,-5 0-3 15,0 0-5-15,3 3-5 0,-3 0 1 0,5-1-1 0,1 0-3 0,-6 1-3 16,0 1-3-16,2 0-8 0,4 2-7 0,-6-5-3 0,2 5-7 0,-2-2-2 16,0 0-1-16,6 3-2 0,-1-3-2 0,-5-1-1 0,0 2-3 0,3-1 1 15,-3 1-2-15,0-3 0 0,0 1 0 0,5 0-1 0,-5-3 0 0,3 1 1 16,-3 0-4-16,0 0 1 0,0-5-4 0,0 1-1 0,0-1-2 0,0 0-2 0,0 0-2 16,0 0-3-16,0 0 0 0,0 0-1 0,0 0 3 0,0 0-3 0,5 0 2 15,1-1 1-15,-6-4 1 0,3 0 1 0,-3 1 1 0,5-1 3 0,0 0 3 16,-5-4 2-16,3 3 2 0,2-3 3 0,-2 1-1 0,-3-3 1 0,11 2-1 15,-8-1 0-15,-3-1 0 0,8 2 0 0,-3-2 1 0,1 1 1 0,-4 0-1 16,9-1 0-16,-8 0 0 0,2 3 0 0,-2-3-1 0,2 0 3 0,1 0-2 0,2 2-1 16,-8 1-1-16,3 0-2 0,2-1 0 0,0 3-3 0,-5 2 0 0,0-3-1 15,3 3-1-15,-3 0 1 0,0 4 0 0,0-5-1 0,0 5-1 0,0-5 1 16,0 1 2-16,-3 0 0 0,3 4 1 0,0-4 4 0,-5 2 0 0,0 0 2 16,5-1 0-16,-3 1 1 0,-2 0 0 0,2 0 0 0,-3 0 2 0,1 2-2 15,2-4 2-15,-2 4-1 0,-3-3 1 0,2 3-2 0,4-2 0 0,-9 0-4 0,3-1-1 16,5 3-2-16,-2 0-2 0,-4-1-4 0,4 1-3 0,-3 0-4 0,3 0-7 15,2 1-6-15,-8-1-8 0,8 3-12 0,-2-1-14 0,2 0-14 0,-2 1-19 16,-1 1-19-16,6-2-18 0,-2 2-23 0,2 1-33 0,-6-1-41 0,6-4-73 16,0 5-85-16,0 2-32 0,0-7-5 0,0 7 11 0,0 0 21 0,0-7 24 0,0 6 31 15,0-6 31-15,0 6 34 0,0-6 37 0,0 0 37 0,0 4 47 0,0-4 54 16</inkml:trace>
        </inkml:traceGroup>
        <inkml:traceGroup>
          <inkml:annotationXML>
            <emma:emma xmlns:emma="http://www.w3.org/2003/04/emma" version="1.0">
              <emma:interpretation id="{AB7EB5E7-3639-4B1C-935F-4AB72BD15151}" emma:medium="tactile" emma:mode="ink">
                <msink:context xmlns:msink="http://schemas.microsoft.com/ink/2010/main" type="inkWord" rotatedBoundingBox="19565,8884 19686,8034 20364,8130 20243,898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849.68">829 1426 13 0,'0'-5'106'0,"0"5"53"0,0 0 39 15,-5-1 32-15,5 1 24 0,0-3 22 0,0 3 18 0,0 0 15 0,0 0 16 16,-3 3 16-16,3-3 2 0,0 1-6 0,0-1-58 0,-5 3-88 0,5-1-46 16,-6 2-28-16,6 1-10 0,0-1-6 0,0 2 2 0,0-1 4 0,0 0 5 15,0 5 6-15,0-2 2 0,0 0 3 0,0 1-1 0,0 2-1 0,0 2-4 16,0-3-8-16,0 3-9 0,6 3-9 0,-6-2-8 0,0-1-8 0,0 2-8 15,0 1-9-15,0-2-5 0,5 3-9 0,-5 1-4 0,0-3-5 0,0 1-3 0,0-1-9 16,0 3-3-16,0-4-2 0,0 4-3 0,-5-1-6 0,5-3 0 0,0 1-3 16,0 0-2-16,-6 3-4 0,6-3-8 0,0 0-7 0,0 0-12 0,-3-2-11 15,3-1-13-15,0 3-19 0,0-4-19 0,-5 0-21 0,2 0-23 0,3-1-21 0,0-1-21 16,0 0-19-16,-5-3-27 0,-1 3-27 0,6-3-54 0,0-1-61 0,0 0-40 16,0-5-27-16,0 0 4 0,0 0 17 0,0 0 28 0,0 0 31 0,0 0 33 15,-2-1 34-15,-4-3 33 0,4-3 35 0,-4 0 37 0,1 1 43 0,5-3 56 16</inkml:trace>
          <inkml:trace contextRef="#ctx0" brushRef="#br0" timeOffset="2530.44">688 1503 60 0,'0'-2'142'0,"0"2"47"0,0 0 34 16,0 0 30-16,0 0 22 0,0-5 20 0,0 5 15 0,0-4 13 0,0 4 17 15,0 0 13-15,0 0 14 0,0 0-58 0,0 0-103 0,0 0-59 0,0 0-48 16,0 0-21-16,0 0-10 0,0 0-1 0,0 0 1 0,0 0 7 0,0 0 7 0,0 0 7 15,0 0 5-15,0 0 7 0,0 0 2 0,0 0 1 0,0 0 2 0,0 7-4 16,0-3-2-16,0 0-2 0,0 3-4 0,0-1-4 0,0 1-4 0,0 3-7 16,0-4-5-16,0 5-8 0,0 0-2 0,0 1-4 0,6-1-6 0,-6 3-3 15,0 0-5-15,0-1-3 0,0 3-5 0,0-1-1 0,5 0-5 0,-5-1-3 16,0 1-3-16,0 2-3 0,0-2-2 0,0 2-4 0,0-2-4 0,0 0-2 0,0 3-2 16,0-2-2-16,0 0-5 0,0 1 1 0,0-2-2 0,-5 0-5 0,5 0-4 15,-6-2-10-15,6-1-9 0,0 3-11 0,0-4-12 0,-2 0-13 0,2 0-14 16,0-3-16-16,0 1-16 0,-6-3-19 0,6 0-21 0,0 1-20 0,0-3-18 0,-5 0-24 15,5-4-22-15,0 0-32 0,0 0-27 0,0 0-56 0,0 0-65 0,0 0-15 16,0 0 5-16,0 0 19 0,0 0 26 0,5-4 31 0,1-2 32 0,-6-3 32 16,0 3 34-16,2-3 36 0,-2-1 41 0,0-1 43 0,6 0 51 0</inkml:trace>
          <inkml:trace contextRef="#ctx0" brushRef="#br0" timeOffset="3086.05">645 1747 7 0,'0'0'131'0,"0"0"74"0,5 0 53 0,-5 0 35 0,0 0 27 15,3 0 21-15,-3 0 22 0,6-2 23 0,-6 2 25 0,5 0 22 0,-5 0 22 16,3 0 23-16,2 0-92 0,-2 0-151 0,8 2-88 0,-9-2-51 0,9 0-27 0,-8 0-11 16,2 0-4-16,3 0 2 0,1 2-12 0,-1-2-12 0,-3 0-22 0,3 0-25 15,0 3-27-15,-2-3-29 0,2 1-27 0,-3-1-21 0,3 3-32 0,-2-1-29 16,-4 0-63-16,4 0-75 0,-1 3-57 0,3-4-42 0,-8-1-11 0,0 0 9 0,0 0 19 16,3 5 27-16,-3-5 34 0,0 0 32 0,0 0 34 0,0 0 36 0,11-2 39 15,-11 2 44-15,0 0 59 0</inkml:trace>
          <inkml:trace contextRef="#ctx0" brushRef="#br0" timeOffset="4588.1">1013 1344 7 0,'0'0'131'0,"0"0"82"16,0 0 63-16,0 0 50 0,0 0 41 0,0 0 35 0,0 0 30 0,0 0 23 0,0 0 26 15,0 0 27-15,0 0 27 0,0 0 25 0,0 0-87 0,0-4-152 0,3 4-93 16,5 0-58-16,-3-2-39 0,3 2-25 0,3 0-19 0,-3 0-9 0,6 0-5 16,-3-2-5-16,8-1-6 0,-3 2-13 0,3-2-13 0,3 2-14 0,-6-2-23 15,3 1-25-15,2-1-26 0,-4 1-28 0,4 1-41 0,-2-2-46 0,3 3-84 16,-9 3-99-16,4-2-90 0,-4-1-77 0,3 0-26 0,-5 0-4 0,0 2 13 16,0 1 22-16,-8-3 33 0,-3 0 38 0,0 0 40 0,10-3 48 0,-10 3 53 0,0 0 60 15,-10-2 79-15,7 2 81 0</inkml:trace>
          <inkml:trace contextRef="#ctx0" brushRef="#br0" timeOffset="4158.53">1000 1884 1 0,'0'0'87'0,"0"5"66"0,0-5 45 0,0 4 32 0,0-4 26 16,0 4 21-16,-6 0 15 0,3-1 15 0,3-2 13 0,0-1 14 0,0 4 14 0,0-4-26 16,-5 6-47-16,5-2-72 0,0-4-85 0,0 5-45 0,0 0-28 0,0 0-13 15,0-5-3-15,0 6-1 0,0-2 5 0,0 1 4 0,0 1 2 0,5-2 4 16,-5 3 0-16,0-3 2 0,0 2 3 0,0-1-2 0,0 1 1 0,0 0 2 15,3-2 1-15,-3 3 2 0,0 0-1 0,0-1 1 0,6 0-3 0,-6 1-2 16,0-1-3-16,0 0-3 0,0 1-4 0,0 0-2 0,0-1-5 0,0 0-2 16,-6 1-2-16,6-3-3 0,0 2-4 0,0-1 0 0,-3 1-4 0,3-2-1 0,0 1-1 15,0-5-1-15,0 4 1 0,0-4-2 0,0 2-1 0,0-2 1 0,0 0-3 16,0 0-4-16,0 0-5 0,0 0-6 0,0 0-6 0,0 0-3 0,-5-2-4 16,5-2-3-16,0-1-2 0,0 1-4 0,-5-2-5 0,5 1-6 0,0-1-3 15,0-2-3-15,0 1-3 0,0-1 1 0,0-1-2 0,0 0 0 0,0 1 0 0,0 0 1 16,0-3 1-16,0 2-1 0,0-2 1 0,0 1 2 0,0-1 1 0,0 2 4 15,0-3 2-15,0 3 5 0,0-2 3 0,0 2 5 0,5 1 3 0,-5-3 4 16,0 5 6-16,5-3 5 0,-5 1 3 0,0 1 8 0,0 1 3 0,3-3 4 16,-3 3 3-16,6-1 2 0,-6 1 1 0,0 2 1 0,2-1 3 0,-2 1 2 15,6-3 4-15,-1 3 0 0,-5 0 5 0,3 2 2 0,-3-3 2 0,5 1 0 0,-2 0 4 16,2 2 0-16,1 0 2 0,-4-1 1 0,-2 2 5 0,11 1 3 0,-8-3 1 16,2 3 1-16,-2-1 0 0,3 1 0 0,2 0-2 0,-3 0 1 0,-2 0-3 15,8 1-5-15,-9-1-2 0,4 0-4 0,-4 3-5 0,9-2-1 0,-8 2-4 16,2-1-4-16,1 0-2 0,-4 2-6 0,4 0-1 0,-3-1-2 0,-3 1-1 0,5-1-1 15,0 1-1-15,-5 0-1 0,3-2 1 0,-3 2 0 0,0-4 2 0,0 7 0 16,0-5 2-16,-3 2 1 0,3 0 1 0,0 2 0 0,-5-5 0 0,0 1 1 16,2 2-2-16,3-1 1 0,-8-1-1 0,2 2-2 0,1-2 0 0,2 0-3 15,-8-2 0-15,9 5-3 0,-4-5 1 0,4 0-4 0,-9 1 1 0,8-1-3 0,-5 0-1 16,3-1-1-16,-1 1-2 0,3 0 0 0,-5 0-2 0,8-3 1 0,-11 3 1 16,11 0 2-16,0-2 2 0,0 2 2 0,0 0-2 0,0 0-2 0,0 0-2 15,0 0 2-15,0 0-1 0,0 0 3 0,0 0 0 0,0 0 1 0,0 5 4 16,0-1-2-16,6-2 0 0,-1 2-1 0,-2 1-2 0,2-1 1 0,4 0 1 0,-4 0 3 15,3 0 2-15,-5 3 4 0,8-4 1 0,-9 5-1 0,6-2 2 16,3-1 0-16,-8 1-1 0,8 0 3 0,-3 1-2 0,-5-1 0 0,7 1 2 0,-1-1-2 16,-7 3 3-16,9-3-3 0,-8 0 2 0,2 3 1 0,-2-3 1 0,-3 1 2 15,5 0 4-15,1-2 2 0,-6 2 3 0,0-3 5 0,0 3 1 0,-6-3 1 16,1 0-1-16,5 3 0 0,-8-3 0 0,5 0-1 0,-2-1-2 0,-1 1-2 16,-2 0-2-16,0-2-6 0,0 0-3 0,0 0-5 0,-3 1-4 0,-3-1-5 15,6-2-3-15,-5 0-2 0,5 2-2 0,-6-2-1 0,6 0-1 0,0 0 1 0,0 0-1 16,-3 0-6-16,3 0-4 0,5 2-13 0,-8-2-12 0,9 0-22 0,-4 2-20 15,3-2-30-15,3 0-33 0,-5 2-35 0,5 4-38 0,0-6-61 0,0 5-71 0,0 0-67 16,0-5-60-16,5 6-16 0,-5-2 6 0,0-4 18 0,3 5 28 0,3-4 36 16,-6-1 37-16,0 0 44 0,2-1 47 0,9-2 46 0,-11 1 50 0,3-2 58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5:43.7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2F8E784-D702-497D-8A18-E834A8CC197D}" emma:medium="tactile" emma:mode="ink">
          <msink:context xmlns:msink="http://schemas.microsoft.com/ink/2010/main" type="writingRegion" rotatedBoundingBox="12876,2775 25049,2724 25061,5723 12888,5774"/>
        </emma:interpretation>
      </emma:emma>
    </inkml:annotationXML>
    <inkml:traceGroup>
      <inkml:annotationXML>
        <emma:emma xmlns:emma="http://www.w3.org/2003/04/emma" version="1.0">
          <emma:interpretation id="{7B2544A5-15EE-424C-A2E5-B44ACD655047}" emma:medium="tactile" emma:mode="ink">
            <msink:context xmlns:msink="http://schemas.microsoft.com/ink/2010/main" type="paragraph" rotatedBoundingBox="12884,4813 25057,4762 25061,5723 12888,5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A3321C-3B07-4235-AD00-6855FACF8A0E}" emma:medium="tactile" emma:mode="ink">
              <msink:context xmlns:msink="http://schemas.microsoft.com/ink/2010/main" type="line" rotatedBoundingBox="12884,4813 25057,4762 25061,5723 12888,5774">
                <msink:destinationLink direction="with" ref="{2EDEBF40-3248-4328-9BCF-4A0E2AAC302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25C6908-DA06-4CB1-8032-99E61358B4BD}" emma:medium="tactile" emma:mode="ink">
                <msink:context xmlns:msink="http://schemas.microsoft.com/ink/2010/main" type="inkWord" rotatedBoundingBox="14831,4848 15540,4845 15544,5671 14834,5674"/>
              </emma:interpretation>
            </emma:emma>
          </inkml:annotationXML>
          <inkml:trace contextRef="#ctx0" brushRef="#br0">9888-226 11 0,'0'0'107'0,"0"0"60"16,0 0 46-16,0 0 36 0,0 0 32 0,0 0 25 0,0 0 23 0,0 0 20 15,0 0 19-15,0 0 19 0,0 0 21 0,0 0-30 0,0-1-54 0,0 1-70 16,0 0-74-16,0 0-39 0,8 0-22 0,-8 0-13 0,5 1-8 0,1-1-2 15,-3 2 1-15,-3 0-1 0,8 0 2 0,-3 2-1 0,1 1-1 0,-4 1-7 16,4-2-5-16,2 2-4 0,-3 3-2 0,-2 2-5 0,8-2-2 0,-9 1-4 0,7 1-6 16,1 3 0-16,-7-2-7 0,2 3 2 0,1-2-5 0,2 2-2 0,-5 0-3 15,2 0-2-15,1 3-1 0,-4-1-4 0,4 0-2 0,-4 1-5 0,-2-2-4 16,6 3 0-16,-1 1-6 0,-5 0-1 0,0-1-3 0,0 2-2 0,0-1-3 0,0 1-3 16,0 1-2-16,0-1 0 0,-5 0-5 0,-1 1 1 0,4-3-1 0,-4 3-3 15,4 0 0-15,-4-1-4 0,1-1-4 0,2-1-8 0,-5 0-7 0,-3 1-12 16,8-4-9-16,-2 4-18 0,-3-5-15 0,2 2-22 0,4-2-26 15,-9-2-31-15,8 0-31 0,-2 0-59 0,2-4-74 0,3-1-83 0,-5 1-84 0,-1-3-29 16,6 1-1-16,-2-3 18 0,2 0 23 0,0-4 31 0,0 0 33 0,-11 2 39 0,11-2 44 16,0 0 47-16,-3-2 49 0,-2 2 64 0,2-4 70 0</inkml:trace>
          <inkml:trace contextRef="#ctx0" brushRef="#br0" timeOffset="-463.68">9617-28 12 0,'0'-5'105'0,"0"5"59"0,0-4 41 0,0 0 39 0,0 4 31 0,0-5 30 0,-2 1 26 16,2 2 30-16,0 2 27 0,0-4 26 0,0 4 24 0,0 0-29 0,0 0-58 15,0 0-66-15,0-5-77 0,0 5-41 0,0 0-27 0,0 0-18 0,0 0-19 16,0 0-14-16,0 0-13 0,0 0-13 0,0 0-12 0,0 0-9 0,0 0-12 0,2 0-7 16,4 0-7-16,-4 0-3 0,9 2-5 0,-8 1 1 0,2-1-2 0,1 0 0 15,2 2 1-15,-5-2-1 0,7 1 4 0,-7 1-3 0,5 0 0 0,3 0 0 16,-8 1-4-16,5-1 3 0,-3 2-1 0,3-1 1 0,-2-1 1 0,-1 2-2 15,-2-1 2-15,2 1 1 0,-2-2 2 0,-3 1 0 0,0 1 2 0,6-2 1 0,-6 3 0 16,0-3 2-16,0 0 0 0,-6 1 3 0,6 1 1 0,0-2 6 0,-3 1 1 16,-2 1 2-16,2-2 3 0,-8 3-1 0,9-3 0 0,-4 0 0 0,1 1 0 15,-3 1 0-15,5-1 1 0,-8-1-1 0,3 0-2 0,0 1-1 0,0-1-4 16,0 3-2-16,-3-5-5 0,8 2 0 0,-8 0-4 0,3 1-3 0,6-2 0 16,-9 0-3-16,8 1-2 0,-2 1-2 0,2-1-5 0,-2 0 0 0,-1-2-4 15,6 3-1-15,0 1-4 0,0-2 0 0,0 1-5 0,0-1 1 0,0 1-2 0,0-1-1 16,6 2 1-16,-1-1-2 0,-2-1 0 0,2 2 1 0,-2-1 1 0,8-1 0 15,-9 0 4-15,4 0-1 0,2 0 0 0,-3 1 1 0,3-3-2 0,-2 2-4 16,2-1-9-16,-5-2-7 0,7 2-10 0,-7-1-16 0,5 0-19 0,-2 1-22 16,-1-2-23-16,3-1-25 0,-5 3-30 0,8-2-39 0,-9-1-52 0,9-1-73 15,-8 1-85-15,2 0-28 0,-2-3-2 0,8 2 15 0,-8-2 21 0,2-1 29 0,-2 1 36 16,2-1 34-16,1 0 39 0,-4 2 40 0,4-4 42 0,-1 2 52 0,-5-1 55 0</inkml:trace>
          <inkml:trace contextRef="#ctx0" brushRef="#br0" timeOffset="-1064.52">9409-130 12 0,'0'0'83'0,"0"0"43"0,3-4 38 0,-3 4 34 0,0 0 27 0,0 0 25 15,0-4 21-15,0 4 19 0,0-4 19 0,0 4 18 0,0 0 16 0,0 0-37 0,0 0-68 16,0 0-42-16,0-4-35 0,0 4-26 0,0 0-27 0,0 0-14 0,0 0-11 16,0-5-5-16,0 5-1 0,0 0 1 0,0 0 2 0,0 0 3 0,0 0 1 15,0 0 4-15,0 0 3 0,0-5 0 0,0 5-1 0,0 0 1 0,0 0-2 0,0 0-2 16,0 0-4-16,0 0-5 0,-3 3-5 0,-2-3-4 0,2 4-4 0,3-1-9 16,-6-2 0-16,1 6-8 0,2-3-2 0,3 3-3 0,-8-1-3 0,8 3-2 15,-11-1 0-15,11 1-3 0,-2 2-1 0,-4-1-4 0,1 3-1 0,5 0 0 16,-8 2-5-16,8-2-1 0,-3 2-2 0,3 3-6 0,0-2 0 0,-5-1-3 15,5 4-5-15,-6-3-3 0,6 2-2 0,0-2-2 0,0 0-1 0,0-1-1 0,0 2-1 16,6-2-2-16,-6 2-2 0,5-2 0 0,-5-2 0 0,0 2-2 0,3 0 2 0,2 0-5 16,-2-2-4-16,-3 0-6 0,5-2-7 0,1 1-9 0,-4-1-12 15,-2 0-14-15,11 0-16 0,-11-3-19 0,3-1-22 0,2 4-19 0,-2-5-22 16,2 0-32-16,1 1-36 0,-6-1-41 0,3-1-41 0,2-1-54 0,-2-2-56 0,-3 1-13 16,0-3 9-16,10 1 19 0,-10-1 27 0,0 0 31 0,0-1 34 0,3-2 33 15,-3 3 37-15,0-4 42 0,6-3 44 0,-4 1 48 0</inkml:trace>
        </inkml:traceGroup>
        <inkml:traceGroup>
          <inkml:annotationXML>
            <emma:emma xmlns:emma="http://www.w3.org/2003/04/emma" version="1.0">
              <emma:interpretation id="{CF41BA0F-3D5E-43A6-BB93-756520801D3D}" emma:medium="tactile" emma:mode="ink">
                <msink:context xmlns:msink="http://schemas.microsoft.com/ink/2010/main" type="inkWord" rotatedBoundingBox="15898,5298 16172,5297 16173,5322 15899,53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529.02">10435 240 1 0,'-6'3'97'0,"3"-2"67"0,3 2 45 0,-5-1 40 0,0-2 32 0,2 2 31 0,3-2 29 15,-6-2 25-15,6 2 27 0,-5 0 23 0,5 0 23 0,0 0 20 0,0 0-73 16,0 0-132-16,-3-2-66 0,3 2-39 0,0 0-22 0,0 0-13 0,0 0-12 16,0 0-4-16,3-3-6 0,-3-1-2 0,5 4-3 0,1-1-2 0,-3-2-2 15,7 1-3-15,-7 2 2 0,5-2 2 0,3 2 0 0,-8-3 2 0,5 3-2 16,5-1-3-16,-2 1-7 0,0-3-9 0,0 3-6 0,-3 0-9 0,6 0-8 0,-6 0-6 15,0 0-9-15,0 0-6 0,3 0-10 0,0 0-12 0,-1 0-17 0,-7 0-16 16,5 0-20-16,3 0-21 0,-8 0-24 0,5 0-28 0,3 3-34 0,-9-2-33 16,4-1-59-16,2 0-70 0,-3 3-83 0,-2-1-86 0,8-2-27 0,-8 2 0 0,-3 1 17 15,0-3 28-15,8 1 32 0,-8-1 35 0,0 0 43 0,0 0 43 0,0 4 46 16,0-4 51-16,0 0 63 0,0 0 65 0</inkml:trace>
        </inkml:traceGroup>
        <inkml:traceGroup>
          <inkml:annotationXML>
            <emma:emma xmlns:emma="http://www.w3.org/2003/04/emma" version="1.0">
              <emma:interpretation id="{405342B3-D553-4392-BA19-3CB0142C56B3}" emma:medium="tactile" emma:mode="ink">
                <msink:context xmlns:msink="http://schemas.microsoft.com/ink/2010/main" type="inkWord" rotatedBoundingBox="16046,5180 17288,5174 17290,5586 16048,559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41.79">10564 118 33 0,'0'0'110'0,"0"0"41"0,0-5 35 0,0 5 31 0,0 0 26 0,0 0 24 16,0 0 20-16,0 0 20 0,0 0 18 0,0 0 19 0,0 0 17 0,-2-2-44 15,2 2-81-15,0 0-50 0,0-2-35 0,0 2-21 0,0 0-21 0,0 0-11 16,0 0-8-16,0-2-5 0,0 2-6 0,0 0-3 0,0 0-3 0,0 0-2 16,0 0-1-16,0 0-4 0,0 0-2 0,0 0-5 0,0 0 0 0,0 0-1 15,0 0-3-15,0 0 1 0,0 0 1 0,0 0 2 0,0 0 2 0,0 0-2 0,0 0 2 16,0 0-2-16,0 0 0 0,0 0 0 0,0 0-2 0,0 0 1 0,0 0-1 15,0 0-1-15,0 0-2 0,0 0-1 0,0 0-6 0,0 0-4 0,0 0-3 16,0 0-5-16,0 0-3 0,-6 4-4 0,6 3-3 0,0-3-2 0,0 3-5 0,-5-3-1 16,5 2-5-16,0 1-1 0,0 1-2 0,0-1-3 0,0-1 0 0,0 3-1 15,0-1 0-15,-3 1-2 0,3 0 1 0,0-1-3 0,0 1 1 0,0 0-1 16,0-1-2-16,0 3-1 0,0-3 0 0,0 1-2 0,0 0 2 0,0-1-1 16,0 0 1-16,0 2-2 0,0-2-1 0,0 0-3 0,0 1-3 0,0 0-4 15,0-3-5-15,0 1-6 0,0-1-5 0,0 1-7 0,0-1-4 0,0-1-8 16,0 1-5-16,0-2-11 0,0-4-10 0,0 4-7 0,0-4-12 0,0 5-11 15,0-5-10-15,0 4-10 0,0-4-12 0,0 0-8 0,0 4-8 0,0-4-12 0,0 0-14 16,0 5-13-16,0-5-12 0,0 0-16 0,0 0-19 0,0 0-40 0,3 2-50 16,-3-2-20-16,0 0-2 0,0 0 11 0,0 0 21 0,0 0 23 0,0-5 23 0,5 1 27 15,-5 4 32-15,0-6 28 0,0-1 32 0,0 1 33 0,0 0 37 0</inkml:trace>
          <inkml:trace contextRef="#ctx0" brushRef="#br0" timeOffset="5223.61">11555 221 79 0,'0'7'177'0,"-3"-1"62"0,3 3 47 15,0-1 39-15,-5 0 31 0,-1 2 28 0,6-2 25 0,-2 3 26 0,2 0 22 16,-6-1 19-16,4 3-8 0,2-2-29 0,0 0-99 0,0 1-138 0,-6 2-73 16,6-4-44-16,0 1-27 0,-5 0-20 0,5 0-22 0,0-1-23 0,0 1-28 15,5-2-32-15,-5-1-33 0,6 3-29 0,-6-3-53 0,0 1-63 0,0-3-80 0,0 1-85 16,2 1-35-16,4-4-6 0,-6 1 6 0,0-5 16 0,0 0 27 0,0 0 31 15,0 0 37-15,0 0 38 0,0 0 42 0,0 0 41 0,0 0 57 0,0-6 61 0</inkml:trace>
          <inkml:trace contextRef="#ctx0" brushRef="#br0" timeOffset="5744.28">11769 266 38 0,'0'0'127'0,"0"0"51"15,0 0 43-15,0 0 28 0,0 0 31 0,0 0 22 0,0 0 24 0,0 0 24 16,0-4 24-16,0 4 21 0,0-3 22 0,-3-1-46 0,3 0-82 0,0 2-64 16,0 2-58-16,-5-2-32 0,-1-2-16 0,6 0-11 0,0 1-5 0,-3 1-3 15,3 0-4-15,-5-1-3 0,2-1-4 0,-2 4-3 0,-1-2-4 0,4 0 0 16,2 0 2-16,-11 2-1 0,11-2-2 0,-8 2-1 0,8 0-1 0,-3 0-5 16,-2 2 1-16,-1-2-5 0,4 2-3 0,-7 0-8 0,9 0-5 0,-5 2-8 15,0-1-5-15,2 1-9 0,3 0-10 0,0 0-8 0,-5 1-6 0,2 0-6 0,3 0-5 16,0 0-6-16,3 1-2 0,-3 1-3 0,5 0-2 0,-5-2-1 0,3 2 0 15,-3 0 0-15,5 1 2 0,0 1 2 0,4-3 0 0,-7 4 3 0,-2-5 0 16,11 4 3-16,-8-3-1 0,5 1 4 0,3 1 0 0,-9-1-1 0,9 1 0 0,-8-1-1 16,2-1-2-16,-2 1-2 0,8 0-1 0,-8-1-3 0,2 0 0 0,-2-2 2 15,2 3-4-15,1-3 3 0,-6 0 2 0,2 3 1 0,-2-4 2 0,0 1 2 16,0-4 3-16,0 4 2 0,0 0 3 0,-2 0 6 0,2-1 0 0,-6-2 3 16,1 2-1-16,2 1 2 0,-2-4 1 0,2 4-3 0,-2-4-4 0,-1 3-4 15,3-2-5-15,-5-1-6 0,-3 3-10 0,9-3-7 0,-4 0-7 0,1 0-11 16,-3 0-10-16,5 0-14 0,-2 0-16 0,5 0-20 0,-6 0-25 0,4 0-34 15,2 0-32-15,0 0-61 0,0 0-73 0,0 0-64 0,0 0-57 0,0 0-17 0,0 0 7 16,0 7 16-16,0-7 20 0,0 4 33 0,0-4 29 0,2 4 39 0,4 0 39 0,-6-4 47 16,5 3 50-16,-5-3 61 0</inkml:trace>
        </inkml:traceGroup>
        <inkml:traceGroup>
          <inkml:annotationXML>
            <emma:emma xmlns:emma="http://www.w3.org/2003/04/emma" version="1.0">
              <emma:interpretation id="{58E56A2B-69F9-4C99-88EC-7394FDB655E9}" emma:medium="tactile" emma:mode="ink">
                <msink:context xmlns:msink="http://schemas.microsoft.com/ink/2010/main" type="inkWord" rotatedBoundingBox="17386,5262 17616,5261 17618,5613 17388,561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358.87">11890 488 38 0,'-2'1'69'0,"2"-1"22"15,0 0 25-15,0 0 29 0,0 3 29 0,0-3 31 0,0 0 29 0,0 0 22 0,0 0 24 16,0 0-2-16,0 0-17 0,0 0-14 0,0 0-14 0,0 0-10 0,0 0-9 15,0 0-9-15,0 0-13 0,0 0-16 0,0 0-20 0,0 0-15 0,0 0-12 16,0 0-5-16,0 0-2 0,0 0-2 0,0 0 1 0,0 0 1 0,0 0 0 0,0 0 0 16,0 0-2-16,0-3-3 0,2 2-1 0,-2-2-7 0,6 2-4 0,-1-4-7 15,-5 3-10-15,3-2-7 0,-3 0-7 0,5-3-9 0,-2-1-8 0,2 3-9 16,1-4-9-16,-3 1-6 0,5-1-8 0,3-1-5 0,-9-1-6 0,9-2-4 16,-8 0-3-16,5 0-3 0,-3 0-3 0,3 0 0 0,1 0 1 0,-4 0-2 15,3 1 0-15,-3-2-2 0,1 3 4 0,2 1-2 0,-8 0 1 0,3-1 0 16,2 2-1-16,1 0 1 0,-6 3 2 0,2 0-2 0,4 1 1 0,-6-1 0 15,0 2-2-15,0-1-2 0,0 5 2 0,0-4-1 0,0 4-1 0,0 0 0 0,0 0 0 16,0 0-2-16,0 0 2 0,0 0-3 0,0 0-2 0,0 0-3 0,0 0-2 16,0 0 1-16,0 0-3 0,0 0 1 0,2 4 3 0,-2 1-3 0,0 1 1 15,0-2 1-15,0 2-1 0,0 3 1 0,0 0 2 0,0-1-1 0,6 3 2 0,-6-3 1 16,0 6 3-16,5-3 0 0,-5 1 0 0,0-1 2 0,0 4-4 0,3-4-4 16,-3 2-4-16,0 0-7 0,5-2-5 0,-2 1-9 0,-3-1-8 0,5 0-14 15,1-1-11-15,-6 1-15 0,3 0-19 0,-3-3-20 0,5 2-19 0,-5 0-21 16,5-1-23-16,-5-1-41 0,0 0-47 0,0-1-67 0,3 0-75 0,-3-1-22 15,0 0 2-15,0-6 14 0,-3 7 23 0,3 0 30 0,0-6 30 0,-5 4 34 0,5-5 34 16,-5 2 37-16,2 0 39 0,-8 0 52 0,8-2 57 0</inkml:trace>
          <inkml:trace contextRef="#ctx0" brushRef="#br0" timeOffset="6560.2">11945 423 97 0,'2'0'204'0,"-2"0"72"0,0 0 53 0,0 0 44 0,0 0 32 0,0 0 31 0,0 0 28 16,0 0 32-16,0 0 30 0,0 0 29 0,11 0-3 0,-11 0-21 0,8 0-107 16,-5 0-153-16,-3-3-85 0,11 2-50 0,-9 1-27 0,7 0-16 0,1 0-11 15,-7-2-4-15,8 2-12 0,-3 0-15 0,6 0-26 0,-6 0-32 0,0 0-36 16,0 2-40-16,0-2-53 0,3 4-57 0,-8-2-125 0,7 1-160 0,-2 1-69 16,-5 0-26-16,3 0 0 0,-1 0 10 0,-2 1 21 0,-3-3 25 0,0-2 36 0,0 0 43 15,0 7 50-15,-3-3 53 0,-2 0 67 0,-4 0 71 0</inkml:trace>
        </inkml:traceGroup>
        <inkml:traceGroup>
          <inkml:annotationXML>
            <emma:emma xmlns:emma="http://www.w3.org/2003/04/emma" version="1.0">
              <emma:interpretation id="{738605D4-A4E9-4399-827A-5641E001C28F}" emma:medium="tactile" emma:mode="ink">
                <msink:context xmlns:msink="http://schemas.microsoft.com/ink/2010/main" type="inkWord" rotatedBoundingBox="16618,4852 19312,4841 19315,5747 16621,575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664.05">11127-80 1 0,'0'0'103'0,"0"0"61"0,0 0 43 16,0 0 34-16,0 0 24 0,0 0 25 0,0 0 17 0,0 0 17 0,0 0 16 15,0 0 15-15,0 0 11 0,0 0 12 0,-2 2-78 0,2 0-119 0,-6 3-67 0,6-1-39 16,0 0-21-16,0 3-13 0,0-1-6 0,0 1-5 0,0-1 0 0,0 3-1 15,0-1-2-15,0 3 3 0,0 0-4 0,0 0 0 0,6 1 1 0,-6 2 3 16,0-2 3-16,0 1 4 0,2 0 2 0,-2 2 4 0,6 0 1 0,-6-2 2 16,2 2 0-16,-2-3 2 0,6 4-1 0,-1-3-1 0,-2 2-2 0,-3-2-1 15,8 0-5-15,-3-1-2 0,1-1-3 0,-3 0-5 0,7 0-3 0,-7-3-4 16,5 1-2-16,-2-3-1 0,2 1-3 0,-3 0 0 0,3-3-1 0,-2 2 1 0,2-4 0 16,0 1 2-16,-3-2 0 0,3-1 2 0,1 0 1 0,-1-1 0 0,3-2 0 15,-9-1 0-15,12 0 1 0,-6-3-1 0,3 0 1 0,-3-1-2 0,0-3 0 16,0 0-1-16,0 1-3 0,6-5-1 0,-6 2-3 0,3-2-3 0,-3-2-3 0,5 2-5 15,-10-3-6-15,8 1-7 0,-8 0-9 0,5 0-9 0,3 0-9 0,-9 2-10 16,4-3-7-16,-4 3-11 0,-2 0-8 0,6 0-7 0,-1 0-11 0,-5 0-9 16,0 2-7-16,0 0-7 0,0 3-10 0,0-3-3 0,-5 4-16 0,-1 1-21 0,6 1-55 15,-2 0-72-15,-4 3-42 0,4 0-30 0,-4 0-3 0,1 1 9 0,-3-1 17 16,5 2 20-16,-3 2 22 0,6 0 25 0,-8-2 26 0,0 2 29 0,3 2 37 16,-1-2 43-16,-2 2 62 0</inkml:trace>
          <inkml:trace contextRef="#ctx0" brushRef="#br0" timeOffset="4925.89">11292-61 95 0,'0'5'169'0,"0"-5"50"0,0 4 41 16,0-2 31-16,0-2 30 0,-2 4 28 0,2 1 26 0,0-1 28 0,0 2 27 15,0 1 25-15,0 1 24 0,0 1-69 0,0 0-126 0,0 2-69 0,2 0-46 0,-2 1-30 16,0 1-17-16,0 1-10 0,6 0-10 0,-1 1-9 0,-5 0-12 0,0 0-11 15,3 0-14-15,-3 2-11 0,5 1-8 0,-5 1-8 0,6-2-6 0,-6 3-8 16,0-1-1-16,0 0-6 0,0 0-3 0,-6 3-1 0,6 0-4 0,-5-3-5 16,5 3-5-16,0-1-8 0,-3-2-6 0,3 3-12 0,0-3-14 0,-5 0-17 0,5 0-19 15,-6-1-25-15,6 1-26 0,-2-1-39 0,-4-1-46 0,6 0-75 0,-2 0-88 16,2-2-49-16,0-2-25 0,-6 0 0 0,6-2 12 0,-5 0 24 0,5-3 26 0,0-1 34 16,0-1 34-16,0-6 41 0,0 6 42 0,0-6 49 0,0 0 55 0</inkml:trace>
          <inkml:trace contextRef="#ctx0" brushRef="#br0" timeOffset="8045.68">12437-142 89 0,'0'-4'156'0,"-5"-1"43"0,5 3 33 0,0 2 28 0,-3-3 24 0,3 2 24 0,-5-3 19 15,-1 4 22-15,3 0 23 0,3 0 20 0,-5 0 20 0,2 0-66 0,-2 0-119 16,-1 0-63-16,4 0-29 0,2 4-20 0,-8-3-7 0,8 2-5 16,-6 1-4-16,1 0-4 0,2 0-4 0,-2 3-5 0,2-3-8 0,3 3-6 0,-11 1-5 15,11-1-5-15,-3 4-4 0,-2-3-6 0,0 3-2 0,5 2-5 0,-9 0-6 16,9 4-3-16,-2-2-4 0,2 0-4 0,-6 3-3 0,1 1-3 0,5-2-3 15,0 3-3-15,0-1-4 0,0 0-3 0,0-2-3 0,0 3-3 0,0-1-5 0,0-1 0 16,0 0-2-16,0 0 0 0,5-1-2 0,1 0-3 0,-6-2-7 0,2 0-11 16,-2 0-11-16,6 0-16 0,-3-2-17 0,-3 0-20 0,10-2-23 0,-10 0-29 15,3-3-28-15,3 1-47 0,-1-3-57 0,3 1-71 0,-8-3-74 0,3 0-24 16,8-2-1-16,-11-2 15 0,0 0 23 0,8-2 30 0,-6-2 31 0,4-3 36 0,-1 3 37 16,-2-4 40-16,2-3 44 0,-2 2 52 0,-3-1 60 0</inkml:trace>
          <inkml:trace contextRef="#ctx0" brushRef="#br0" timeOffset="8286.56">12532-2 5 0,'0'0'122'0,"0"4"72"16,0 0 49-16,0 3 38 0,0-1 33 0,0 0 28 0,0 1 26 0,-3 0 23 15,3 1 22-15,0 0 23 0,0 3 15 0,0 2 19 0,3-3-93 0,-3 4-149 0,0-2-85 16,0 4-46-16,0-3-34 0,0 2-29 0,0 0-25 0,5 0-28 0,-5 0-27 16,6 0-28-16,-6 0-29 0,0-2-37 0,0-1-62 0,2 2-73 0,-2-3-63 15,0-1-60-15,0-1-19 0,0-1-3 0,6-1 16 0,-6-1 20 0,0-6 29 0,0 0 34 16,0 0 31-16,0 0 36 0,0 0 39 0,0 0 42 0,0 0 59 0</inkml:trace>
          <inkml:trace contextRef="#ctx0" brushRef="#br0" timeOffset="8637.92">12713-227 35 0,'0'0'159'0,"0"1"67"0,0-1 54 0,0 0 40 0,3 4 32 0,-3-4 28 0,0 6 27 15,0-3 26-15,5 1 23 0,-5 0 23 0,0 3 9 0,0 0 3 0,0 1-94 16,3 0-154-16,-3 3-82 0,5 0-50 0,1 1-24 0,-6-1-19 0,8 4-7 16,-5-1-6-16,-3 1-6 0,10 2-5 0,-7 0-8 0,2 0-4 0,-2 2-5 15,8-1-5-15,-11 1 0 0,3 0-5 0,2 0 0 0,1 1-3 0,-4 0-1 16,-2-1 1-16,6 4-5 0,-6-1 2 0,0-1-1 0,-6 1-3 0,6 0-4 0,-2 1-7 15,-4 0-13-15,1-1-12 0,2 4-19 0,-2-4-23 0,-4 1-31 0,4-1-34 16,-3-1-56-16,3 3-64 0,-4-4-96 0,7 0-95 0,-9-2-42 0,8 1-9 0,-5 0 8 16,-3-1 17-16,9-3 25 0,-4-2 32 0,-2 0 35 0,3-3 41 0,2 1 47 15,-8-2 50-15,8-3 62 0,-2 1 69 0</inkml:trace>
          <inkml:trace contextRef="#ctx0" brushRef="#br0" timeOffset="10694.54">13151-76 24 0,'0'0'96'0,"0"-5"41"16,0 5 35-16,-2-4 28 0,2 4 25 0,0 0 23 0,0 0 17 0,0 0 20 16,-6-2 16-16,6 2 18 0,0 0 15 0,0 0-43 0,-2 0-73 0,2 0-45 15,-6 2-30-15,1 1-22 0,5-2-21 0,-3 4-10 0,3-3-8 0,0 2-2 16,0-1-1-16,-5 1 2 0,5 0 1 0,-6 3-1 0,6-1 0 0,0-1-2 16,0 0-5-16,0 5-3 0,0-5-3 0,0 4-3 0,0 0-3 0,6 2-4 0,-6-1-3 15,5 2-5-15,-5-2-8 0,3 3-4 0,2-2-8 0,1 1-2 0,-4-1-7 16,4 2-1-16,-4-2-5 0,4 0-1 0,-1-1-3 0,3 0-1 0,-5 0 1 15,8 0-3-15,-8-1 0 0,10-3 1 0,-5-1 2 0,3 3 2 0,-3-4-1 0,-5 1 4 16,10-3-1-16,-4 0 4 0,1-2-2 0,4 0 3 0,-6-2 0 0,0 0 1 16,0-3-1-16,0 1-1 0,6-4-1 0,-3 3-5 0,-3-4-8 0,5 1-11 15,-4-4-12-15,-7 5-13 0,9-4-16 0,0-2-16 0,-6 0-22 0,3 2-19 16,-2-2-17-16,-1-1-18 0,3 1-17 0,-5 0-31 0,-3 0-34 0,5 0-76 16,-5 0-85-16,6 2-30 0,-6 0-3 0,-6 1 14 0,6 0 21 0,-5 0 28 0,2 2 31 15,-2 1 27-15,2 1 32 0,-8 2 32 0,9-1 32 0,-9 1 43 0,3 2 52 0</inkml:trace>
          <inkml:trace contextRef="#ctx0" brushRef="#br0" timeOffset="10949.8">13252-46 13 0,'0'0'120'0,"0"5"68"0,0-5 48 0,0 4 38 0,0-3 32 0,0-1 29 0,-3 7 20 15,-3-4 22-15,6 1 26 0,0 0 23 0,0 0 26 0,0 3-25 0,0-1-60 16,0 0-82-16,0 3-100 0,0 0-49 0,6 1-28 0,-3 1-17 0,-3 0-10 0,0 2-7 16,5-1-4-16,0 1-9 0,-5 1-9 0,3-2-11 0,2 6-10 0,1-3-11 15,-6-1-6-15,3 1-4 0,2 3-5 0,-5-1-4 0,3 0-6 0,-3 0-8 16,0 0-10-16,5 2-18 0,-5-1-19 0,0 1-22 0,6-4-23 0,-6 4-35 16,0-2-31-16,-6 1-65 0,6-1-78 0,0-2-64 0,0 0-55 0,-5-2-13 0,5-1 1 15,0-1 15-15,0-2 24 0,-3 0 32 0,3-5 34 0,0 2 35 0,0-6 43 16,0 0 43-16,-5 2 46 0,5-2 62 0</inkml:trace>
          <inkml:trace contextRef="#ctx0" brushRef="#br0" timeOffset="11278.13">13511 173 10 0,'0'4'130'0,"0"-4"81"0,0 5 62 0,0-1 49 15,0 0 38-15,0 0 30 0,-5-2 28 0,0 3 25 0,5-1 24 0,-3 2 24 16,3 1 26-16,0-3-28 0,-6 5-55 0,6-3-103 0,-2 3-127 0,2 0-72 15,0-1-42-15,0 3-25 0,0 0-15 0,0-1-13 0,-6 3-7 0,6-2-13 0,0 1-18 16,0-1-20-16,0 2-21 0,0-2-26 0,0 0-28 0,0-1-29 0,0 3-29 16,0-4-49-16,0 1-64 0,0-3-81 0,0 1-94 0,0 1-34 0,6-3-7 0,-6-1 14 15,0-5 19-15,0 6 27 0,0-6 31 0,0 0 39 0,0 0 38 0,0 0 44 16,0 0 45-16,0 0 57 0,0 0 65 0</inkml:trace>
          <inkml:trace contextRef="#ctx0" brushRef="#br0" timeOffset="11842.52">13806 233 16 0,'0'0'92'0,"0"0"43"0,0 0 35 0,6-2 27 0,-6 2 25 0,0 0 20 16,0-2 17-16,0 2 18 0,0 0 17 0,2-3 16 0,-2 3 12 0,0 0-38 15,0 0-72-15,0-4-51 0,0 4-44 0,0 0-25 0,0-4-21 0,0 4-13 16,0-7-6-16,0 7-4 0,-2-2-2 0,2-2 0 0,0 4 1 0,-6-2 0 16,6 0 5-16,-2 0 6 0,2-1 8 0,-6 1 9 0,1 0 10 0,2 0 9 0,-2 2 5 15,2-2 5-15,-2 0 7 0,-1 2 1 0,3-4 5 0,-5 4 4 0,-3 0 2 16,9 0-2-16,-9 0 2 0,8 0-4 0,-5 4-5 0,-3-4-9 0,9 4-7 16,-4-4-4-16,-2 2-9 0,3 0-5 0,2 3-8 0,-5-3-5 0,8 2-10 15,-11-2-9-15,11 2-9 0,0 1-10 0,-3-1-9 0,3 0-7 0,0 1-4 16,0-1-7-16,3 0-4 0,-3 3-6 0,5-1-3 0,1 0 0 0,-3 1-3 0,2 0-1 15,-2-2 1-15,7 2 1 0,-1 1 0 0,-7-1 2 0,9 0-2 0,-8 1-1 16,5-1-2-16,3-1-5 0,-3 3-2 0,0-3-4 0,0 1-5 0,3-1 0 16,-8 0-2-16,5 1-1 0,-3-1 1 0,1 1 1 0,-4-3 0 0,4 0 3 15,-4 1 0-15,-2-1 5 0,0 0 3 0,0-4 3 0,0 5 4 0,0-1-2 16,-2-2 1-16,-4 2-3 0,4-1-1 0,-4-2-8 0,1 4-3 0,-3-3-7 0,5 1-9 16,-8-2-11-16,3 2-13 0,0-2-16 0,0-1-18 0,-3 3-16 0,3-3-16 15,0 0-19-15,0 2-22 0,-1-2-48 0,-1 0-59 0,7 0-57 0,3 0-59 0,-5 0-15 16,5 0 5-16,0 0 15 0,0 0 23 0,0 0 27 0,0 0 32 0,0 0 31 15,0 0 32-15,0 0 37 0,0 0 40 0,5 2 55 0</inkml:trace>
        </inkml:traceGroup>
        <inkml:traceGroup>
          <inkml:annotationXML>
            <emma:emma xmlns:emma="http://www.w3.org/2003/04/emma" version="1.0">
              <emma:interpretation id="{517EEB33-BE3F-4891-8050-7C95EC47A14E}" emma:medium="tactile" emma:mode="ink">
                <msink:context xmlns:msink="http://schemas.microsoft.com/ink/2010/main" type="inkWord" rotatedBoundingBox="19451,4785 21984,4775 21988,5709 19455,572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1152.82">13996 505 2 0,'0'0'27'0,"0"0"14"0,0 0 11 0,0 0 13 0,-6 3 7 0,6-3 10 15,0 0 5-15,0 0 3 0,0 0-1 0,0 0-4 0,0 0-3 0,0 0-2 16,0 0-3-16,0 0-5 0,-5 2-3 0,5-2-8 0,0 0-3 0,0 0-3 0,0 0 2 16,0 0 1-16,0 0 4 0,0 0 2 0,0 0 2 0,0 0 0 0,0 4 6 15,0-4 5-15,0 0 3 0,0 4 4 0,0-4 5 0,0 3 3 0,0-3 2 0,0 0 1 16,0 0-2-16,-3 2 0 0,3-2-3 0,0 0-1 0,0 0-3 0,0 4-4 15,0-4-4-15,0 0-5 0,0 0-8 0,-5 0-7 0,5 0-7 0,0 2-5 16,0-2-7-16,0 0-5 0,-3 2-3 0,3-2-5 0,0 0-4 0,0 5-2 0,0-5-2 16,-5 1-3-16,5-1-1 0,0 3-3 0,0-3-2 0,0 0-1 0,-6 4 0 15,6-4-2-15,0 2 0 0,0-2-1 0,-2 2-1 0,2-2 2 0,0 4-3 16,0-4 0-16,0 0-1 0,0 3-1 0,0-3 1 0,0 4 1 0,0-4-2 16,0 0 1-16,-6 3 1 0,6-3-1 0,0 0 1 0,0 0 0 0,0 0 2 15,0 4 0-15,0-4 3 0,0 0-1 0,0 0 0 0,0 0 1 0,0 0 0 0,0 0 0 16,0 0-2-16,0 0 0 0,0 0 1 0,0 0-3 0,0 0 1 0,0 0 0 15,0 0-2-15,0 0 0 0,0 0 1 0,0 0 1 0,0 0-1 0,0 0 2 16,0 0 1-16,6-3-1 0,-6-1 2 0,0 2 1 0,2 0-1 0,-2-1 1 16,6-1 1-16,-6 2-1 0,5-2 1 0,-5-1-2 0,8-1-1 0,-8 2 1 15,3 0-3-15,-3-3-2 0,11 3 1 0,-11-3-3 0,2-1 2 0,4 4-2 16,-3-3 1-16,2-1-1 0,0 1 2 0,-5 0-2 0,3-2 1 0,2 3-1 0,1 0 1 16,-6 0-1-16,3-1 0 0,2 1 0 0,-5 0-1 0,3-1 0 0,2 1 1 15,-5-1 0-15,6 1 1 0,-6-1 0 0,2 3 1 0,-2-3 2 0,6 4 1 16,-6-2 1-16,0 1 2 0,2-1 1 0,-2 1 0 0,0 2 1 0,0 2 1 0,0-4-1 15,0 4 0-15,0-5-2 0,0 5 0 0,0 0-2 0,6-4-2 0,-6 4-3 16,0 0-2-16,0-4-2 0,0 4-2 0,0 0-1 0,0 0 0 0,5-3-2 16,-5 3 1-16,0 0-2 0,0 0 1 0,0-4 1 0,0 4 0 0,0 0 0 15,0-2 4-15,0 2 1 0,0 0 2 0,3-2 3 0,-3 2 2 0,0 0-1 16,0-2 4-16,0 2 1 0,0 0 1 0,0 0 0 0,5-2 2 0,-5 2 0 16,0 0 0-16,0 0 1 0,0 0 0 0,0 0 1 0,0 0 0 0,0 0 3 15,0 0 1-15,0 0 3 0,0 0 1 0,0 0 4 0,0 0 2 0,0 0 3 0,0 0 3 16,0 0 4-16,0 0 4 0,0 0 3 0,0 0 1 0,0 0 5 0,0 0 1 15,0 0 0-15,0 0 0 0,3 2-2 0,-3-2-1 0,0 0-4 0,0 2-1 16,0-2-1-16,0 4-4 0,0-4-1 0,5 3-4 0,-5-3-4 0,6 4-3 0,-6 0-4 16,0-4 0-16,0 4-4 0,0 3 1 0,3-5 2 0,-3 2-1 0,0 0 1 15,0 1-1-15,0-1 1 0,5 0 1 0,-5 1-2 0,5 1 2 0,-5-4-3 16,0 5 0-16,3-1 1 0,2-1-3 0,-5-1 1 0,0 0-3 0,3 3-1 16,-3-1-3-16,0 0-1 0,6-2 0 0,-1 3-3 0,-5-3-2 0,0 3-1 0,3-4 0 15,-3 5-1-15,0-4 0 0,5 0-2 0,-2 3 1 0,-3-3-3 0,0 0 1 16,5 3-2-16,-5-3-1 0,6 0-1 0,-6 0-7 0,0 1-4 0,0-3-3 15,0-2-10-15,2 6-8 0,-2-6-11 0,0 3-12 0,0-3-15 0,0 4-17 16,0-4-13-16,0 4-15 0,0-4-17 0,0 0-12 0,0 0-14 0,0 2-12 16,0-2-23-16,0 0-24 0,0 0-46 0,0 0-51 0,0 0-31 0,0 0-19 0,0 0 5 15,0 0 15-15,0 0 23 0,0 0 24 0,0 0 26 0,0 0 27 0,0-2 28 16,0 2 31-16,-2-2 34 0,2 2 41 0</inkml:trace>
          <inkml:trace contextRef="#ctx0" brushRef="#br0" timeOffset="71418.87">14039 479 85 0,'0'0'165'0,"0"0"58"0,-5-1 47 0,5 1 41 15,0-5 37-15,0 5 34 0,0 0 30 0,-3-2 27 0,3 2 25 0,0 0 21 16,0-2 23-16,0 2-66 0,0 0-120 0,0 0-73 0,0-5-54 0,0 5-34 0,3-1-25 15,2-2-19-15,-5 3-16 0,3-2-12 0,2-1-9 0,1 3-10 0,-4-1-6 16,4 1-7-16,-4-2-8 0,9 2-5 0,-8 0-7 0,5-3-13 0,3 3-17 16,-8 0-20-16,2 0-23 0,0-1-27 0,3 1-31 0,-5 0-39 0,8 0-36 15,-8 1-52-15,2-1-56 0,-2 0-89 0,8 0-104 0,-9 3-42 0,4-3-10 16,-6 0 12-16,5 0 19 0,3 0 33 0,-8 0 34 0,3-3 41 0,2-1 44 0,1 2 48 16,-6 2 51-16,0-2 59 0,0 2 61 0</inkml:trace>
          <inkml:trace contextRef="#ctx0" brushRef="#br0" timeOffset="72163.26">14412-177 67 0,'0'-4'145'0,"0"4"47"0,0 0 38 0,0-3 30 0,0 3 25 0,0 0 23 16,0 0 20-16,0 0 20 0,0 0 22 0,-2 3 20 0,2-3 18 0,0 0-59 15,-6 0-104-15,6 0-68 0,-2 1-45 0,2-1-28 0,-6 0-16 0,6 0-10 16,-5 3-4-16,5 1-4 0,-3-1-3 0,3-2-2 0,-5 2-6 0,5 1-3 16,-3 3-3-16,3-3-3 0,-5 2-1 0,-1 0-1 0,6 1-1 0,0 4-1 0,-3-3 1 15,3 3-2-15,-5 0-1 0,0-1-3 0,5 4-1 0,-3 1-2 0,-2 0-3 16,5 0-1-16,-3 1-5 0,3 2-2 0,-6 1-4 0,1-2-1 0,5 3-6 16,0-1-1-16,0 1-4 0,0-1-3 0,0 0-2 0,0 0-1 0,0-1-3 0,0 3-2 15,0-4-4-15,0 3-4 0,5-1-9 0,1 0-10 0,-6-2-14 0,3 0-12 16,-3-2-16-16,5 0-15 0,-2 0-17 0,-3-1-18 0,5-2-14 15,0-1-21-15,-2 0-17 0,-3 2-23 0,6-5-20 0,-1 0-33 0,-2-1-36 0,2 1-47 16,-5-3-52-16,3-1-12 0,2 1 10 0,-5-5 20 0,6 4 26 0,-6-4 28 0,0 0 27 16,0 0 31-16,0 0 31 0,0 0 34 0,0 0 35 0,0-4 43 0</inkml:trace>
          <inkml:trace contextRef="#ctx0" brushRef="#br0" timeOffset="72592.61">14526-25 10 0,'0'0'135'0,"0"0"78"0,0-4 55 0,0 4 44 0,6-2 37 16,-6 2 24-16,0-5 22 0,5 4 20 0,-5 1 18 0,0-4 19 0,0 4 20 16,3-3 16-16,2 3-96 0,-2-2-161 0,-3 2-91 0,11 0-52 0,-9 0-33 15,6 0-21-15,-2 0-13 0,2 0-4 0,3 0 0 0,-3 0 0 0,-5 2-2 16,7 1-7-16,1-3-8 0,0 1-8 0,-8 2-7 0,5-2-7 0,3 2-5 16,-9-1-5-16,9 0-3 0,-3 2-4 0,-8-1 1 0,3-2 1 0,2 2 3 0,1 1 5 15,-6-2 3-15,0-2 8 0,0 5 6 0,0-5 9 0,0 4 11 0,0 0 10 16,-6-2 13-16,1 3 8 0,2-4 9 0,3 2 8 0,-8 1 6 0,-3 0 3 15,9-1-2-15,-9 1 2 0,8 0-2 0,-5-2-4 0,-3 3 1 0,3-1-3 0,0 2-5 16,0-1-4-16,0-1-7 0,-3 3-5 0,3-1-6 0,0 0-7 0,0 0-4 16,2 1-7-16,1 0-3 0,2 1-3 0,-2 0-5 0,2-1-2 0,3 4-4 15,-5-3-3-15,5-1-3 0,0 4-6 0,0-1-5 0,5-1-6 0,-5 2-5 16,3-3-9-16,2 3-5 0,-2-2-8 0,-3-1-7 0,11 1-8 0,-9 0-13 16,6-1-9-16,-2-1-12 0,-1-2-11 0,3 2-10 0,0-3-9 0,1 3-12 15,1-3-10-15,-1 0-14 0,-7-1-15 0,9-2-33 0,0-1-39 0,0 0-54 0,-3 0-55 16,0 0-15-16,0-4 6 0,3 3 15 0,-8-6 21 0,2 4 25 0,-2-2 25 15,8 0 28-15,-11-1 29 0,2-1 34 0,-2 3 36 0,6-4 46 0</inkml:trace>
          <inkml:trace contextRef="#ctx0" brushRef="#br0" timeOffset="72900.17">14864-287 5 0,'3'-2'126'0,"-3"2"79"0,5-2 53 0,-5 2 44 0,0 0 37 0,0 0 28 16,3 2 33-16,-3 3 31 0,0-1 29 0,6 0 31 0,-1-2 30 0,-5 3 25 16,3-1-82-16,2 0-147 0,-2 3-83 0,-3-1-49 0,11 3-27 0,-11-1-17 15,2 3-9-15,6 2-2 0,-8-1-11 0,11 3-7 0,-8 0-16 0,-3 3-11 16,11-1-13-16,-11 2-10 0,3 1-8 0,2-1-9 0,-5 2-8 0,3 1-6 0,-3 0-6 15,0 1-7-15,0-1-6 0,0 1-9 0,-3-2-12 0,3 4-10 0,-5-2-12 16,2 0-16-16,-3 1-20 0,1 0-22 0,2 1-30 0,-8-1-39 0,3 0-49 16,6-1-51-16,-9 3-109 0,3-4-134 0,0 1-51 0,-1 1-15 0,4-2 9 0,-3-2 19 15,0-2 29-15,-3 1 35 0,3-4 37 0,5 0 43 0,-8-2 51 0,9 0 54 16,-6-3 63-16,-3-1 66 0</inkml:trace>
          <inkml:trace contextRef="#ctx0" brushRef="#br0" timeOffset="74941.12">15414 123 9 0,'0'-1'135'0,"0"1"70"0,2-3 55 15,4 3 46-15,-6 0 36 0,5-2 30 0,-5-1 28 0,0 0 21 0,3 0 25 16,-3 3 27-16,5-1 26 0,-2-2 24 0,2 1-90 0,1 2-157 0,-3-2-83 16,2 2-46-16,3 0-31 0,-2 0-26 0,4 0-13 0,1 0-10 0,-8 0-9 0,10 0-1 15,-4 0-15-15,1 0-16 0,1 0-24 0,0 0-24 0,3 2-32 0,-6-2-31 16,5 0-35-16,-5 2-33 0,6 1-48 0,-6-3-51 0,0 1-88 16,0-1-103-16,6 3-41 0,-6-2-11 0,3-1 9 0,-3 0 19 0,0 0 26 0,-3 0 34 15,-2 0 39-15,8-1 42 0,-8-2 46 0,2 3 47 0,-5 0 55 0,3-4 60 0</inkml:trace>
          <inkml:trace contextRef="#ctx0" brushRef="#br0" timeOffset="74734.87">15571-26 1 0,'0'0'105'0,"0"0"68"16,0 0 48-16,0 0 39 0,0 0 36 0,0 0 31 0,-6 1 29 0,4 2 24 0,2 1 23 16,-6 0 26-16,1-2 20 0,5 0 24 0,0 2-78 0,-3-1-133 0,3 1-69 15,0 3-39-15,0-3-28 0,0 4-17 0,0-3-14 0,0 3-18 0,0 1-11 16,0-3-8-16,0 3-7 0,0 2-8 0,0-3-11 0,3 1-7 0,-3-1-7 16,0 1-7-16,0 1-5 0,5 0-4 0,1-2-7 0,-6 0-5 0,0 1-11 15,0 0-8-15,0-1-13 0,0-1-13 0,0 1-19 0,0-1-20 0,0 1-21 16,0 1-22-16,0-1-31 0,-6-1-35 0,6-1-70 0,-5 3-82 0,5-2-47 0,0-1-30 15,-3 0 0-15,3-2 12 0,-5-1 20 0,-1-2 30 0,6-1 30 0,-3 3 34 0,3-3 36 16,-5 0 38-16,-3-3 42 0,3 2 48 0,2-2 64 0</inkml:trace>
          <inkml:trace contextRef="#ctx0" brushRef="#br0" timeOffset="75595.73">16147-155 2 0,'0'-4'73'0,"0"4"49"15,0 0 43-15,0 0 37 0,0 0 29 0,0 0 28 0,0 0 19 0,0 0 21 16,0 0 19-16,0 0 19 0,0 0 18 0,0 0-25 0,0 0-53 0,0 0-43 16,0 0-40-16,0 0-32 0,0 0-36 0,0 0-19 0,0 0-16 0,0 0-7 0,-5 0-4 15,5 0-6-15,-6 4-2 0,6-4-3 0,0 1 0 0,0 4-7 0,-3-1-5 16,3-2-3-16,0 5-5 0,0-3-2 0,0 3-2 0,0-1-2 0,-5 2-2 16,5 1 0-16,0 0-1 0,0-1-2 0,0 3-3 0,0 0-2 0,0 0-5 15,0 1-2-15,0-1-5 0,5 1-2 0,-5 2-4 0,0-2-2 0,3 2-3 0,-3-4-4 16,6 3 0-16,-1-2-1 0,-2 2-3 0,2-3 0 0,-2 1-4 0,2 0 2 15,1-2-1-15,-4-1 0 0,7-1 2 0,-4 1 0 0,3-1 2 0,-3-3-1 16,4-1 3-16,-1 2 2 0,3-2 0 0,-9-2 2 0,6-1 4 0,6 0-1 16,-3-1 4-16,0-2-1 0,-1-2-1 0,1 2 1 0,0-4-1 0,0-1 0 15,2 1-3-15,-2-4-3 0,0 1-7 0,3-1-4 0,-6-2-9 0,5 1-6 16,-2-1-4-16,0 0-8 0,0-2-12 0,-3 2-12 0,0-2-13 0,0 0-12 0,0 2-11 16,3-2-10-16,-8 2-9 0,2 0-6 0,0 0-2 0,-2-2-6 0,3 4-6 15,-6 1-9-15,2-3-11 0,-2 2-21 0,0 1-28 0,0-1-43 0,0 0-55 0,0 3-29 16,-2-2-18-16,2 2 0 0,-6 2 13 0,3-3 16 0,3 5 18 0,-10-3 21 15,7 3 25-15,-2 2 26 0,-1-2 30 0,-2 2 38 0,5-1 44 0</inkml:trace>
          <inkml:trace contextRef="#ctx0" brushRef="#br0" timeOffset="75853.99">16320-184 89 0,'0'4'160'0,"-5"1"48"0,5 0 33 0,0-1 31 0,0 2 28 0,0 0 24 16,-3-3 27-16,-2 3 26 0,5 0 28 0,0 3 25 0,0 0 25 0,0-1-62 15,0 3-117-15,0 2-67 0,0 0-37 0,0 0-22 0,0 2-10 0,0 2-9 16,0-3-6-16,-3 4-9 0,3 1-10 0,0 1-11 0,0 1-14 0,0-2-13 0,-5 3-13 16,5-1-12-16,-6 3-6 0,6 0-13 0,-3-1-10 0,3 1-14 0,-5-1-18 15,2 3-23-15,-2-3-24 0,0 3-31 0,2-2-28 0,3 0-39 0,-8 1-35 16,2 0-64-16,1-2-81 0,2 0-61 0,3-1-54 0,-11-1-15 0,11-1 4 0,-8-1 18 15,8-4 28-15,-2 0 33 0,-4 0 37 0,1-2 43 0,2-2 42 0,-2-3 48 16,2 3 46-16,-8-3 63 0</inkml:trace>
        </inkml:traceGroup>
        <inkml:traceGroup>
          <inkml:annotationXML>
            <emma:emma xmlns:emma="http://www.w3.org/2003/04/emma" version="1.0">
              <emma:interpretation id="{5916C8C8-9FC7-4DF3-B253-5A040E2F7657}" emma:medium="tactile" emma:mode="ink">
                <msink:context xmlns:msink="http://schemas.microsoft.com/ink/2010/main" type="inkWord" rotatedBoundingBox="22108,5192 22369,5191 22371,5490 22110,549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6688.09">16642 119 1 0,'0'0'105'0,"0"0"68"0,0 0 48 0,0 0 38 16,0 0 34-16,0 0 27 0,0 0 29 0,0 4 26 0,0 0 27 0,0-4 23 15,-2 7 26-15,2-3 20 0,0 0-74 0,0 2-135 0,0 2-71 0,-6-2-40 0,6 3-28 16,-3-1-18-16,3-1-14 0,0 3-11 0,-5 1-10 0,5-2-13 0,-5 1-9 16,5 1-13-16,0 2-9 0,0-3-8 0,-3 4-8 0,3-3-5 0,0-1-7 15,0 3-8-15,-6-2-13 0,6-3-16 0,0 3-22 0,-2 0-26 0,2-1-28 16,0-1-29-16,0 0-49 0,0-3-53 0,0 0-80 0,0 3-85 0,0-4-33 16,0-5-7-16,0 6 8 0,0-6 18 0,0 0 25 0,0 0 32 0,0 0 38 0,0 0 39 15,0 0 42-15,0 0 43 0,0-6 56 0,2-1 57 0</inkml:trace>
          <inkml:trace contextRef="#ctx0" brushRef="#br0" timeOffset="77239.73">16870 177 78 0,'0'-2'144'0,"-3"-2"44"0,3 4 33 0,0-5 30 0,-6 3 24 0,1-2 26 0,5 4 20 16,-3-3 26-16,3 2 25 0,-5-2 16 0,2 2 13 0,-2-3-48 0,-1 3-84 15,6-1-56-15,-2 2-38 0,-6-3-21 0,8 3-8 0,-11 0-8 0,8-1-2 0,3 1-4 16,-11 0-3-16,8 0-6 0,-2 0-12 0,2 1-5 0,-2-1-9 0,0 0-10 16,5 3-10-16,-3-1-8 0,3-1-10 0,0-1-8 0,-6 4-7 0,4-3-8 15,2 2-7-15,0 1-7 0,0-4-5 0,0 4-6 0,0 0-5 0,0 1-3 16,0-1-4-16,0 1-2 0,2 1-2 0,-2 0-2 0,6-1-2 0,-3 1 1 15,-3-2 0-15,10 3 2 0,-7-1 1 0,-3 1 1 0,8-1 0 0,-2 0 1 16,-1 3 0-16,-2-3 0 0,8 1 1 0,-3 1 1 0,-6-1 0 0,4 1 1 0,-1-1 0 16,3 1 1-16,-8-1 0 0,3 0 0 0,2 1 2 0,1-1 0 0,-6 0 3 15,3-2 0-15,-3 2 2 0,0-1 1 0,0 1 1 0,0-3 0 0,-3 1-1 16,3 1 1-16,-6-2 0 0,1 0-6 0,2 0-5 0,-2 1-6 0,2 1-7 16,-8-3-5-16,9 1-6 0,-6 0-9 0,-3-1-6 0,8-2-7 0,-8 2-8 0,3-3-8 15,5 0-7-15,-7 0-9 0,1 0-11 0,7-3-9 0,-9 2-12 0,8 1-10 16,-5-3-12-16,3 1-15 0,-1 2-17 0,6 0-29 0,-2 0-31 0,2 0-59 15,0 0-71-15,0 0-37 0,0 0-20 0,0 0 3 0,0 2 15 0,0-2 24 16,2 3 27-16,9-2 30 0,-3-1 31 0,-5 0 33 0,2 0 36 0,1 0 45 0,2-1 46 16</inkml:trace>
        </inkml:traceGroup>
        <inkml:traceGroup>
          <inkml:annotationXML>
            <emma:emma xmlns:emma="http://www.w3.org/2003/04/emma" version="1.0">
              <emma:interpretation id="{B2F1C8EA-B53A-4905-AB34-63A464660476}" emma:medium="tactile" emma:mode="ink">
                <msink:context xmlns:msink="http://schemas.microsoft.com/ink/2010/main" type="inkWord" rotatedBoundingBox="12884,4819 23355,4775 23359,5671 12888,5715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8474.47">17059 229 7 0,'0'0'99'0,"0"0"58"0,0 0 43 0,0 0 33 0,0 4 26 0,0-4 22 0,0 0 22 16,0 4 20-16,0-4 20 0,0 4 21 0,-5 1 22 0,5-1-28 0,0-4-52 16,-6 5-66-16,6 0-75 0,0 0-38 0,0 1-26 0,0-2-14 0,0 3-6 15,0 1-5-15,0-1-3 0,0 0-9 0,-3 1-4 0,3-1-7 0,0 1-10 0,0 2-4 16,0-2-5-16,0 0-3 0,0 1-2 0,-5 0-3 0,5-3 0 0,-3 2 0 16,3 1 0-16,0-3-1 0,0 1 0 0,-5 0-1 0,5-2-1 0,0 2-2 15,-6-3-3-15,6 0 1 0,0 1-5 0,0-1 0 0,0-4-2 0,0 5-1 0,0-5 0 16,0 0-2-16,0 0-1 0,0 0 0 0,0 0-5 0,0 0-2 0,0 0-2 15,0 0-1-15,0-5-3 0,0 1 0 0,0-2-1 0,0-1-3 0,0 0-3 16,0 2-2-16,0-4-2 0,0 2-4 0,0-4-1 0,0 1 0 0,0 1-1 16,6-2-1-16,-6-1-3 0,5-3-1 0,-5 4-1 0,0-4-1 0,3 1-2 15,2-1 0-15,-5 3 0 0,3-3-3 0,-3 2 4 0,11 0 0 0,-11 2-2 0,3 1 1 16,2-1 3-16,-2 2-1 0,8 1 5 0,-11 1 2 0,2 1 1 0,9-1 4 16,-11 2 1-16,8 2 3 0,-5-1 0 0,2 1 0 0,1 2 5 0,-4-2 1 15,4 3 3-15,-3 0 5 0,7 0 6 0,-7 0 4 0,3 3 6 0,-4-2 1 16,4-1 3-16,-1 3-1 0,-2-2 3 0,2 2-1 0,1 0 1 0,-4 2 1 0,4-2-3 15,-6 1 2-15,2 0 0 0,-2 0-2 0,6-1-3 0,-1 1-3 0,-5 0-1 16,0-1 0-16,0-3 3 0,0 8-1 0,0-4 0 0,-5 1 2 0,5-1-2 16,-6 0 2-16,6-2 1 0,-2 3 1 0,-4-3-2 0,4 2 3 0,-9-2 1 15,8 0 3-15,-2 0 2 0,-1 1 1 0,-2-1 1 0,5 0 2 0,-7-2 1 16,7 2 1-16,-3-2 3 0,4 0 1 0,-9 0 0 0,11 0 1 0,0 0 0 0,-3 2-5 16,3-2-7-16,0 0-7 0,-5 0-4 0,5 0-4 0,0 0-1 0,0 0-4 15,0 7-4-15,5-3-2 0,-2 0-4 0,-3 0 0 0,11 3-5 0,-9-3 2 16,7 4-2-16,-4-1 2 0,0 0 2 0,4-1 2 0,-1 3-1 0,0-3-2 15,3 3-4-15,-3-1-3 0,-6-1-4 0,9 1-5 0,-3-1-4 0,-5 1-4 16,8-1-6-16,-8 0 0 0,7-1-1 0,-7 0 2 0,3 0 3 0,-6-1 4 16,2 1 5-16,-2-1 7 0,0-1 6 0,0 1 7 0,-2-1 10 0,-4-3 7 0,3 4 9 15,-2-3 11-15,-3 2 5 0,3-1 8 0,-4-2 2 0,1 2 3 0,-3-1 2 16,1 0 1-16,-1 0-1 0,-3 0-2 0,6-2-5 0,-5 0-4 0,4 0-3 16,-4 0-9-16,10 3-4 0,-5-3-15 0,-5 0-12 0,2 1-19 0,8-1-25 0,-5 0-29 15,3 3-37-15,-1-1-35 0,6 2-38 0,-3 1-51 0,3-4-59 0,0-1-73 16,0 7-78-16,0 0-29 0,0-1-1 0,0-1 13 0,0 3 22 0,0-4 31 15,0 3 36-15,0-3 41 0,0 2 44 0,0 3 45 0,0-9 46 0,0 6 55 16,0-2 60-16</inkml:trace>
          <inkml:trace contextRef="#ctx0" brushRef="#br0" timeOffset="80217.44">17522-211 54 0,'0'0'106'0,"0"-3"41"0,0 3 35 15,0 0 29-15,0 0 24 0,0 0 20 0,0 0 20 0,0-4 15 16,0 4 19-16,0 0 13 0,0 0-23 0,0 0-47 0,0-4-41 0,0 4-39 0,0 0-31 16,0 0-30-16,0 0-16 0,0-3-9 0,0 3-3 0,0 0 5 0,0-6 3 15,0 6 6-15,0 0 4 0,0 0 4 0,0-4 4 0,0 4 3 0,0 0 4 16,0 0 0-16,0-2-1 0,0 2-4 0,0 0-4 0,0 0-4 0,-11 0-8 16,8 2-5-16,3 0-8 0,-5 0-7 0,-1 4-8 0,4-3-7 0,-4 1-5 15,6 5-7-15,-2-3-3 0,-4 2-2 0,1-1-6 0,2 4-1 0,-2 0-3 0,2 1-3 16,-8-1-1-16,11 4-5 0,-3-2-2 0,-5 2 0 0,8 0-5 0,-5 0-1 15,-1 3-2-15,4-2-3 0,2 2 0 0,-6-3-2 0,1 2-3 0,5 0-3 16,0 0 1-16,-3 1-3 0,3-2 0 0,0 0-1 0,0 0-1 0,0 0-1 16,3-4-3-16,-3 2-6 0,0-2-7 0,5 1-10 0,-5-2-11 0,6 0-16 15,-6 0-15-15,2-3-19 0,4 1-23 0,-1-3-20 0,-5 3-23 0,8-3-21 16,-8 1-28-16,3-3-35 0,2 0-57 0,1 3-74 0,-3-6-48 0,2 2-35 0,-5-3 0 16,3 0 15-16,2-3 25 0,1 2 31 0,-4-6 35 0,4 3 33 0,-4-3 38 0,-2 1 36 15,6-3 42-15,-1 1 46 0,-5-1 59 0</inkml:trace>
          <inkml:trace contextRef="#ctx0" brushRef="#br0" timeOffset="80434.48">17657-33 19 0,'0'2'144'0,"0"-2"72"15,0 0 54-15,0 0 38 0,3 2 37 0,-3-2 25 0,-3 4 27 0,3-4 28 16,0 4 25-16,0 3 21 0,0-3 17 0,0 3 8 0,-5 1-94 0,5-1-157 16,-6 1-87-16,6 3-53 0,0-2-30 0,0-1-16 0,0 1-10 0,0 2-11 0,0-3-16 15,0 3-16-15,0-5-23 0,0 5-25 0,-3-3-30 0,3-1-30 0,0 4-32 16,0-3-32-16,0-1-57 0,0 0-67 0,0-2-69 0,0 2-70 0,0 0-22 16,-5-1-3-16,5-6 13 0,0 4 20 0,0-4 33 0,0 0 30 0,-5 5 40 0,5-5 40 15,0 0 44-15,-3-4 47 0,-2 1 55 0</inkml:trace>
          <inkml:trace contextRef="#ctx0" brushRef="#br0" timeOffset="80764.09">17830-297 79 0,'0'0'171'0,"6"2"58"0,-6-2 44 0,0 4 36 16,0-2 30-16,0-2 29 0,0 7 26 0,0-1 25 0,0 1 25 0,0 1 23 16,0 3 21-16,0-2-63 0,0 3-117 0,0-1-86 0,0 4-73 0,2 0-37 15,-2 0-24-15,0 3-14 0,6-2-11 0,-6 4-10 0,2-3-7 0,-2 4-10 16,0-1-8-16,6 1-10 0,-1 1-6 0,-5-1-7 0,0 1-9 0,0-1-10 15,0-1-11-15,-5 1-18 0,5 0-17 0,-6 1-22 0,4 0-23 0,-4-3-29 16,4 2-26-16,-4-2-54 0,1 1-65 0,-3-3-72 0,5-2-74 0,-8 4-24 0,8-6-1 16,-5 2 13-16,3-2 22 0,-3-2 30 0,2-3 33 0,-2-1 38 0,3 1 35 0,2-6 42 15,-8 1 43-15,11-3 56 0,-2-3 66 0</inkml:trace>
          <inkml:trace contextRef="#ctx0" brushRef="#br0" timeOffset="-210785.77">7489-123 18 0,'0'0'104'0,"0"0"50"0,0-8 38 0,0 8 30 0,0 0 25 0,0 0 24 16,-5-3 18-16,5 3 18 0,0 0 16 0,0-4 19 0,0 4 15 0,0 0-39 15,0 0-67-15,0 0-59 0,0 0-52 0,0 0-28 0,0 0-19 0,0 0-7 16,-3-4-5-16,3 4 1 0,0 0-1 0,0 0 0 0,0 0 1 0,0 0-1 16,0 0 4-16,0 0 0 0,0 0-2 0,-11 0 0 0,11 0 0 0,0 0-4 0,0 0-2 15,-3 2-4-15,-2 0-3 0,2 1-4 0,3-2-6 0,-5 2-2 0,-1 0 0 16,6 2-4-16,-3-2-3 0,3 1-3 0,-11 0-4 0,11 3-2 0,-2 2-4 0,-4-2 0 15,3 1-3-15,3 1 0 0,-5 2 0 0,-1-2 1 0,4 3 0 0,2 4-1 16,-6-3-2-16,3 2-3 0,-2 1 1 0,-1 2-2 0,6-2-3 0,0 2-3 16,-3 2-2-16,3-1-1 0,0-1-5 0,0 1-4 0,0 1-2 0,0-1-4 15,0 2-3-15,0-2-3 0,0-1-3 0,3 2-5 0,-3-1-7 0,0-1-10 16,6 0-7-16,-1-1-12 0,-5-2-13 0,3 3-13 0,3-6-17 0,-6 4-17 16,2-3-18-16,4 0-15 0,-1-2-18 0,-2 0-10 0,-3-3-12 0,8 3-14 15,-2-4-16-15,-1 2-49 0,-2-3-65 0,3-1-52 0,-1 1-42 0,-2-1-7 0,2-1 14 16,-2-4 22-16,-3 0 27 0,6 2 29 0,-6-2 30 0,8-2 27 0,-8-2 30 0,5 1 33 15,-2-1 40-15,-3 0 57 0</inkml:trace>
          <inkml:trace contextRef="#ctx0" brushRef="#br0" timeOffset="-210385.19">7644 79 1 0,'5'-3'111'0,"-5"3"71"0,0 0 51 0,0 0 37 16,0 0 32-16,0 0 21 0,0 0 22 0,0 0 19 0,0 0 22 0,0 0 20 15,0 0 22-15,0 5 24 0,0-1-82 0,0 3-136 0,0 0-75 0,0-1-47 16,0 0-26-16,0 4-16 0,0-2-4 0,0 0-4 0,0 3-2 0,0 0-4 0,0 1-4 16,0-1-10-16,0 0-7 0,0 0-10 0,0 0-5 0,0 0-4 0,0-1-6 15,-5 3-3-15,5-2-6 0,0 0-8 0,0-2-10 0,0 4-13 0,0-3-18 16,-3 2-22-16,3-1-16 0,0 0-17 0,0 0-34 0,-5-3-39 0,-1 3-90 15,6-4-110-15,0 1-48 0,-3 2-11 0,3-4 1 0,-5 0 15 0,5-1 23 0,0-5 25 16,0 0 33-16,0 0 35 0,0 4 35 0,0-4 34 0,0 0 48 0,0 0 56 16</inkml:trace>
          <inkml:trace contextRef="#ctx0" brushRef="#br0" timeOffset="-209825.57">7779-177 23 0,'3'2'111'0,"-3"-2"50"15,0 0 38-15,0 0 32 0,0 0 25 0,0 0 25 0,0 0 20 0,0 0 22 16,0 0 18-16,0 0 19 0,0 0 18 0,0 0-39 0,0 2-75 0,5 1-60 16,-5 1-60-16,3-2-27 0,-3 2-18 0,5 3-6 0,1-3-1 0,-6 3-2 15,3 1 0-15,-3-1-1 0,11 2-3 0,-9 2-3 0,4 0-3 0,-3 0 1 16,2 2-2-16,1 0-2 0,-4 1 0 0,7 1 0 0,-4 0-4 0,1-2-3 15,-3 4-5-15,5-1-4 0,-3-1-3 0,1 3 1 0,-6-1-2 0,3 1-1 0,-3 1 1 16,0 0-3-16,0-1-3 0,0 0-4 0,0 2-3 0,0-1-7 0,-3 0-3 16,-3 4-10-16,1-1-7 0,-3-3-18 0,5 3-22 0,-8 0-29 0,2-2-33 15,7 3-34-15,-9-1-36 0,2 0-54 0,1-2-58 0,0-1-90 0,-3 3-98 0,3-2-38 16,-1 0-13-16,1-3 10 0,0-2 18 0,-3 1 30 0,-3-1 33 0,6-4 40 16,5 2 46-16,-8-4 45 0,3-1 50 0,-1-3 57 0,4 0 64 0</inkml:trace>
          <inkml:trace contextRef="#ctx0" brushRef="#br0" timeOffset="-209099.32">8173 81 96 0,'0'0'166'0,"0"0"45"0,0 0 38 0,0 0 30 0,0 0 25 0,0 0 19 15,0 0 18-15,0 0 15 0,0 0 14 0,0 0 16 0,-3 4 11 0,3-4-73 16,0 5-129-16,0-1-69 0,0 1-37 0,0 1-23 0,0 0-16 0,0 1-4 16,0 0-1-16,0 1 5 0,0 3 9 0,0 0 7 0,0-2 3 0,0 4 6 15,3-3 3-15,-3 4 2 0,5 0 1 0,-5-2 0 0,0 2-1 0,3-1-2 16,-3 2-3-16,0-2-4 0,11 0-6 0,-11 2-6 0,3-1-10 0,3-1-5 0,-4 0-5 16,4 0-8-16,-1-2-5 0,-2-3-5 0,5 3-4 0,-2-1-1 0,-1-2-6 15,-2-1 2-15,8-1-2 0,-3 1 0 0,-5-5-3 0,8 0 1 0,-8 2 0 16,5-4 0-16,3-2-1 0,-2 0-1 0,-1-2 0 0,0-1-1 0,3-1 1 0,-8-1-3 15,11-3 1-15,-6-1-7 0,0 0-4 0,3-3-12 0,-3 1-12 0,1-2-15 16,-1 2-17-16,-3-3-23 0,4 1-26 0,-4 0-25 0,-2 0-26 0,8 2-38 16,-11-1-42-16,0 2-66 0,3-2-74 0,-3 3-43 0,0 3-24 0,0-3 1 0,0 0 18 15,-3 2 27-15,3 0 29 0,0 0 33 0,-5 2 41 0,-1 2 38 0,3-2 38 16,-2 0 47-16,2 3 50 0</inkml:trace>
        </inkml:traceGroup>
        <inkml:traceGroup>
          <inkml:annotationXML>
            <emma:emma xmlns:emma="http://www.w3.org/2003/04/emma" version="1.0">
              <emma:interpretation id="{B47A1E3A-1E30-41B9-A0D0-E1CC813AC891}" emma:medium="tactile" emma:mode="ink">
                <msink:context xmlns:msink="http://schemas.microsoft.com/ink/2010/main" type="inkWord" rotatedBoundingBox="23639,4792 25057,4786 25061,5670 23643,567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1390.12">18163-145 84 0,'0'0'159'0,"0"-2"51"0,0 2 36 16,-5-3 34-16,5 3 28 0,0 0 27 0,-6 3 26 0,6-1 26 0,0-2 26 15,0 0 23-15,-2 2 22 0,2-2-67 0,-6 2-117 0,6-2-73 0,0 2-47 0,-3 0-26 16,3 3-15-16,0-1-11 0,0 0-8 0,0 3-6 0,0-1-10 0,0 0-6 16,0 1-9-16,0 1-5 0,0 3-6 0,0-3-3 0,0 3 1 0,0 0-1 15,0 2 0-15,0-2 1 0,0 1-1 0,0 3-1 0,0-1 1 0,3-2-3 16,-3 3 0-16,6-2-5 0,-6 0 0 0,2 2-3 0,-2-2-3 0,6-1-5 16,-1-1 0-16,-2 3-5 0,2-5-1 0,-2 2-5 0,2-2-1 0,1 0-4 15,2-1-1-15,-5-1 0 0,7-1-5 0,-7-2 1 0,8 1 0 0,-3-1-1 0,-5-4-1 16,8 2-2-16,-3-2-8 0,-6-2-10 0,9-2-12 0,-3 2-15 0,-2-5-15 15,2 1-18-15,-5-1-21 0,7-1-22 0,-2-3-25 0,-5-1-23 0,3 2-24 0,-1 0-28 16,-2-4-31-16,5 2-54 0,-8 1-67 0,5-1-52 0,1-1-42 0,-6 0-5 16,0-2 15-16,2 2 25 0,-2 0 29 0,0-2 36 0,-2 2 36 0,2 0 37 15,0 1 39-15,-6-1 40 0,1 0 42 0,5 0 59 0</inkml:trace>
          <inkml:trace contextRef="#ctx0" brushRef="#br0" timeOffset="81630.8">18252-130 1 0,'0'4'111'0,"-2"2"75"0,2-2 52 15,0 3 39-15,0 0 37 0,0-1 30 0,-6 0 28 0,6 1 30 0,0 1 29 16,0 1 31-16,0 1 25 0,0 1 26 0,0 2-74 0,-2 0-136 0,2 2-79 16,0-2-50-16,0 4-28 0,0 0-17 0,0 0-12 0,0 0-12 0,0 3-9 15,-6-2-15-15,6 2-14 0,0 2-15 0,-5-3-14 0,5 2-8 0,0 1-16 16,0 0-15-16,-3-2-14 0,3 2-17 0,-5 0-20 0,2-1-17 0,3 1-23 15,-6-2-22-15,1 2-26 0,5 0-28 0,-3-3-39 0,-2 0-46 0,0 1-88 16,5-1-104-16,-3-3-38 0,-3 2-5 0,6-3 13 0,-2-2 23 0,2 0 28 0,0-3 31 16,-6-1 38-16,6 0 37 0,0-3 43 0,0-1 43 0,0-5 51 0,0 0 59 15</inkml:trace>
          <inkml:trace contextRef="#ctx0" brushRef="#br0" timeOffset="81898.84">18423 172 8 0,'0'6'134'0,"0"-1"74"0,-3 3 56 0,3-4 43 0,0 5 34 0,-5-3 30 16,2 5 26-16,3-2 26 0,-5 2 23 0,5-1 24 0,-6 3 20 15,6-1 17-15,-3 2-94 0,3-2-161 0,-5 3-93 0,5-2-54 0,-5 2-40 0,5-2-30 16,0 1-31-16,0-3-27 0,0 3-31 0,0-2-36 0,0 1-43 0,0 0-49 16,-3-2-98-16,3-1-117 0,0 1-51 0,0-2-16 0,0 0 4 0,0-1 11 0,0-4 21 15,0-4 29-15,0 0 33 0,0 0 38 0,0 0 39 0,0 0 45 0,0 0 52 16,0-4 56-16</inkml:trace>
          <inkml:trace contextRef="#ctx0" brushRef="#br0" timeOffset="82428.4">18656 227 15 0,'0'0'94'0,"0"-4"46"0,0 4 38 0,0-4 30 0,0 4 28 16,0-4 23-16,0 4 19 0,0-5 19 0,0 1 16 0,0 4 18 0,-6-4 15 15,3-1-38-15,3 1-68 0,0 2-55 0,-5-2-45 0,5 0-32 0,-5 1-22 16,5-1-15-16,-3 2-12 0,3 0-5 0,-6-1-1 0,4-1-3 0,2 2 2 15,-6 0-1-15,1-2-1 0,2 4 1 0,-2-3-2 0,-1 2 6 0,4-3 3 0,-4 3 4 16,4 1 6-16,-4-2 5 0,6 2 2 0,-5 0-1 0,2 2 0 0,-5-1-4 16,8-1-3-16,-11 4-3 0,11-3-2 0,-3 2-4 0,3 1-2 0,-5 0-4 15,2 0-6-15,3 1-6 0,0-1-6 0,-5 0-4 0,5 1-2 0,5 1-1 16,-5 1 4-16,0-1-3 0,0 0 1 0,3 3 1 0,2-3-1 0,-5 3-1 0,3 0 0 16,3-1-1-16,-1 0 0 0,-2 1-4 0,2 2-3 0,-2-1-1 0,8-1-4 15,-9 0-4-15,6 1-3 0,-2-1-2 0,2 1-4 0,-3-3 0 0,3 4-2 16,-2-3-3-16,2 1 1 0,-3-3-2 0,4 3-1 0,-9-3 1 0,2 1-2 15,-2-1-2-15,6 1-1 0,-6-1-4 0,0-2-4 0,0 3-3 0,-6-3-4 16,6 1-5-16,0-1-7 0,-2 0-7 0,-7-2-6 0,4 0-5 0,0 1-11 0,2-2-5 16,-5 2-8-16,-3-1-9 0,3-2-15 0,0 0-9 0,0 0-9 0,-3-2-9 15,8 2-6-15,-5 0-5 0,-3 0-6 0,8 0-15 0,-5 0-19 0,-3 2-43 16,9-2-57-16,-4 2-43 0,6-2-37 0,-5 2-5 0,2 0 13 0,3-2 18 0,-5 3 21 16,5-3 24-16,0 0 24 0,0 0 23 0,0 0 28 0,0 0 33 0,0 0 41 0,0 0 50 15</inkml:trace>
          <inkml:trace contextRef="#ctx0" brushRef="#br0" timeOffset="83821.34">19162-259 1 0,'0'0'94'0,"0"-2"60"16,-6 0 48-16,6-2 33 0,0 1 29 0,-3 1 24 0,3 2 21 0,0-2 20 0,-10 0 18 16,10 0 20-16,0 2 21 0,-3-2-24 0,3 0-45 0,0 2-67 0,-5-3-77 15,2 3-41-15,3 0-27 0,-6 0-10 0,6 0-8 0,-5 0 0 0,2 3-6 16,-2-1 0-16,2 0-4 0,3 0-3 0,-5 0-6 0,-1 2-5 0,4 3-4 0,2-3-1 15,-6 3-8-15,1 1-1 0,2 1-4 0,3-1-2 0,-5 3-3 0,2 1-1 16,-2 1-1-16,-1 3-2 0,3-1-3 0,3 0 0 0,-8 4-4 0,8-2-3 16,-5 2-2-16,-1 0-7 0,4 3-4 0,2-1-6 0,-11-1-5 0,11 4-10 15,0-4-13-15,-3 2-14 0,-2-3-15 0,5 3-14 0,0-3-14 0,0 1-18 0,5-1-15 16,-2-2-16-16,-3 0-18 0,11-2-24 0,-11 0-22 0,2-2-33 0,9-1-32 16,-11-1-56-16,8 0-63 0,-5-3-24 0,8 1-10 0,-8-3 12 0,2-1 19 15,-2-1 24-15,2-2 30 0,1 1 27 0,-6-3 31 0,8-3 36 0,-3-1 37 16,-2 0 40-16,2 0 48 0</inkml:trace>
          <inkml:trace contextRef="#ctx0" brushRef="#br0" timeOffset="83274.82">18783 294 14 0,'0'4'52'0,"0"-4"19"0,0 2 22 16,0-2 22-16,-6 2 23 0,6-2 27 0,-5 3 26 0,5-3 25 0,0 4 21 0,0-4 2 16,0 2-9-16,0-2-11 0,-3 6-8 0,3-6-11 0,0 2-10 0,0-2-9 15,0 5-13-15,0-5-14 0,0 4-16 0,0 0-19 0,0-4-19 0,-5 6-16 16,5-3-9-16,0 1-6 0,-3 0-4 0,3 1-1 0,0-1-1 0,0 1-2 16,0-1 0-16,0 1 3 0,-5-2-2 0,5 1 3 0,0 3 2 0,-6-3-1 15,6 0 1-15,0 0-1 0,0 1-3 0,0-1 0 0,0-4-6 0,0 5-2 0,-2 1-7 16,2-6-4-16,0 4-6 0,0-4-6 0,0 0-5 0,0 5-1 0,0-5-9 15,0 0-1-15,0 0-2 0,0 0 1 0,0 0-1 0,0 0 0 0,0 0 0 16,0 0-8-16,0 0-5 0,0 0-5 0,0 0-6 0,0 0-4 0,0-5-2 16,0 1-5-16,0 0-2 0,-6-1-6 0,6-1-8 0,0 1-5 0,0 0-10 0,0-2-7 15,0-1-6-15,0 2-3 0,6-3-1 0,-6 0 2 0,0 0 0 0,0 3 3 16,0-3 0-16,2-2 3 0,-2 3 2 0,6-1 3 0,-6-2 4 0,5 3 5 16,-5 0 5-16,8-3 8 0,-8 4 6 0,3-4 7 0,2 3 5 0,1 0 5 15,-4-1 2-15,4 0 3 0,-3 3-1 0,2-3 3 0,0 3 1 0,-2-2 3 16,2 3 3-16,-2-1 4 0,8 2 4 0,-11-3 5 0,3 3 5 0,8 1 3 15,-11-2 5-15,8 4 4 0,-8-1 4 0,2-1 6 0,4 3 5 0,-6 0 4 0,5 0 3 16,-2 0 5-16,2 3-1 0,-2-3 0 0,-3 3 0 0,5 1-3 0,1-3-3 16,-6 3-1-16,3-1-4 0,-3 4-6 0,0-3-2 0,5 0-4 0,0 0-2 15,-5-1-3-15,0 5-6 0,0-4-2 0,0 1-1 0,0 1-2 0,0-2-1 16,0 1-1-16,0-1-2 0,0 0 3 0,-5 0-2 0,0 3 1 0,5-3-1 16,-3 0 1-16,-3 0-1 0,1 1-1 0,5-3-1 0,-3 2-1 0,-5-1-1 0,8-2 0 15,-11-1-5-15,9 3 0 0,2-3-3 0,-8 0-1 0,8 0-1 0,-6 0 1 16,1 0-3-16,2 0-1 0,3 0-3 0,-5-3 1 0,-1 3 0 0,6 0-3 15,-3 0-2-15,3 0-3 0,0 0-4 0,0 0-4 0,0 0 1 0,0 0-1 16,0 0 3-16,0 0 1 0,0 0 4 0,0 5 3 0,3-1 0 0,-3 1 1 0,6-1 1 16,-1 0 2-16,-5 0 3 0,3 0 3 0,2 1 7 0,1 1 2 0,2-1 2 0,-8-1 1 15,2 2-2-15,9-1-1 0,-3 1-3 0,-5-2-2 0,2 3-1 16,1-3 1-16,-3 2-1 0,7-1 2 0,-2 1 1 0,-8-2 2 0,3 0 5 16,3 3 4-16,-1-3 8 0,-5 0 2 0,0 1 5 0,0-5 4 0,0 5 3 0,0 0 1 15,0-2 2-15,-5 2 1 0,-1-4 0 0,3 1-2 0,3 1-2 16,-8-1-3-16,3 0-6 0,-3 0-4 0,2 0-9 0,-2-2-3 0,0 2-9 0,3-2-6 15,-3 0-10-15,0 0-7 0,-3 0-11 0,8 0-13 0,-8 0-10 0,3 0-14 16,5 0-15-16,-7 2-20 0,7-2-21 0,-3 0-24 0,4 3-25 0,-4-1-31 0,1 0-36 16,2 2-62-16,3 1-74 0,0-5-38 0,-5 6-19 0,5-2 5 0,0-4 15 15,0 6 25-15,0-6 26 0,0 5 36 0,0-5 31 0,5 4 40 0,-5-4 34 16,0 0 46-16,0 0 46 0</inkml:trace>
          <inkml:trace contextRef="#ctx0" brushRef="#br0" timeOffset="84284.92">19278-130 35 0,'0'0'139'0,"0"0"59"0,0 0 47 0,0 0 33 0,0 0 21 0,0 0 22 0,0 0 15 15,5 0 23-15,-5 0 25 0,0 0 24 0,0 0 25 0,6 0-41 0,-4 0-78 16,-2 0-81-16,6 0-79 0,-3 2-43 0,2 0-24 0,-5 0-7 0,5-2 1 15,-5 4-4-15,3-1 2 0,3-2-8 0,-6 4-11 0,5-3-12 0,-5 2-11 0,3-1-6 16,2 1-8-16,-5 0-3 0,0 0 0 0,0 0-1 0,0-4 0 0,0 7 1 16,0-3 2-16,0 0 0 0,0 1 4 0,-5 1 0 0,2-3-1 0,3 3 0 15,-11-2 2-15,11 1-2 0,-3-1-2 0,-7 0-2 0,10 0-4 0,-9-2-1 16,7 3-3-16,-9-1 1 0,8-2 2 0,-2 5 3 0,2-3 4 0,-8 0 5 16,9 0 2-16,-4 3 4 0,-2-3 3 0,3 4 2 0,2-1 2 0,-2 0 1 15,-1 1 2-15,3 0-1 0,-2 1 2 0,2 0-3 0,3-1-4 0,0 3-5 16,-5-2-6-16,5-1-7 0,5 2-4 0,-5-1-6 0,0 1-1 0,0-2-4 0,8-1-2 15,-8 1 0-15,3 0-5 0,8-1 1 0,-8 1-4 0,2-1-4 0,3-1-6 16,-2 1-10-16,2-1-10 0,0 0-14 0,0-1-17 0,3-1-19 0,-9 2-25 0,7-2-27 16,1 1-31-16,-1-3-36 0,-1 2-36 0,0-1-81 0,3-2-95 0,-9 2-48 15,6-3-28-15,3 0 4 0,-8 0 17 0,5-3 26 0,3-1 30 0,-8 0 37 16,2-3 40-16,0 1 42 0,4-2 45 0,-7-1 47 0,-2 1 53 0,6-1 73 0</inkml:trace>
          <inkml:trace contextRef="#ctx0" brushRef="#br0" timeOffset="84879.7">19475-186 51 0,'0'0'143'0,"6"-5"54"0,-6 5 41 0,0 0 33 0,0 0 28 0,0 0 22 16,0 0 22-16,0 0 19 0,0 0 22 0,0 0 24 0,0 0 20 0,0 0-44 0,0 0-89 16,0 0-64-16,0 0-59 0,0 0-26 0,0 0-13 0,0 0-1 0,0 0-1 15,0 5 2-15,3-3 1 0,2 3 2 0,-2-1-2 0,-3 4-7 0,5-1-2 16,1 1-9-16,-4-1-8 0,-2 3-8 0,8 1-9 0,-8 0-7 0,11 0-7 16,-11 1-8-16,3 1-7 0,8 2-8 0,-11 0-4 0,8 0-8 0,-8 0-3 0,3 3-6 15,2-2-6-15,0-1 0 0,-5 3-7 0,0 1-5 0,0 0-7 0,0-2-8 16,0 1-10-16,0 1-12 0,0 0-14 0,-5-2-18 0,0 2-18 0,2-1-21 15,3-2-27-15,-8 4-31 0,-3-3-34 0,8-2-41 0,-8 2-47 0,3 0-97 16,0-2-120-16,0 1-46 0,0-4-10 0,-3 1 14 0,8-3 23 0,-5 0 30 0,3-2 36 16,-3-3 41-16,2-2 43 0,1 0 47 0,5-3 49 0,-3-3 57 0,-5-3 59 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6.51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4F14B6-C2FF-437B-BA23-521EFF8BFE1E}" emma:medium="tactile" emma:mode="ink">
          <msink:context xmlns:msink="http://schemas.microsoft.com/ink/2010/main" type="writingRegion" rotatedBoundingBox="22446,8056 23085,11089 22736,11163 22097,8129"/>
        </emma:interpretation>
      </emma:emma>
    </inkml:annotationXML>
    <inkml:traceGroup>
      <inkml:annotationXML>
        <emma:emma xmlns:emma="http://www.w3.org/2003/04/emma" version="1.0">
          <emma:interpretation id="{0D54E549-53B9-46A3-89A6-23B5F0164B21}" emma:medium="tactile" emma:mode="ink">
            <msink:context xmlns:msink="http://schemas.microsoft.com/ink/2010/main" type="paragraph" rotatedBoundingBox="22446,8056 23085,11089 22736,11163 22097,8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2D1109-F5AA-4568-B1EF-04492ACEBC61}" emma:medium="tactile" emma:mode="ink">
              <msink:context xmlns:msink="http://schemas.microsoft.com/ink/2010/main" type="line" rotatedBoundingBox="22446,8056 23085,11089 22736,11163 22097,8129"/>
            </emma:interpretation>
          </emma:emma>
        </inkml:annotationXML>
        <inkml:traceGroup>
          <inkml:annotationXML>
            <emma:emma xmlns:emma="http://www.w3.org/2003/04/emma" version="1.0">
              <emma:interpretation id="{49BF813D-116A-429E-85E5-98082A7DAC3D}" emma:medium="tactile" emma:mode="ink">
                <msink:context xmlns:msink="http://schemas.microsoft.com/ink/2010/main" type="inkWord" rotatedBoundingBox="22219,8776 22245,8055 22474,8063 22449,878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2529-113 15 0,'2'-5'101'16,"-2"5"52"-16,0 0 39 0,0 0 30 0,0-4 24 0,-2 2 21 0,2 2 17 16,0-2 18-16,0 2 15 0,-6-2 16 0,6 2 15 0,0 0-36 0,0 0-64 15,-5-3-62-15,5 3-57 0,0 0-30 0,0 0-20 0,0 0-4 0,0 0-3 0,0 0 4 16,0 0 5-16,-3 0 4 0,3 0 2 0,0 0 4 0,0 3 3 0,0-3 3 15,-5 4 1-15,5-4 2 0,0 5 3 0,0-1-3 0,-3 0-1 0,3 3-1 16,0-2-4-16,0 5-2 0,0-2-3 0,0 0-2 0,3 2-4 0,-3 2-4 0,0 1-4 16,0-1-4-16,5 3-6 0,-5 0-3 0,0 0-6 0,0 3-2 0,0-1-4 15,0 2-6-15,3 0-3 0,-3 0-4 0,0 3-7 0,0-3 0 0,0 3-6 16,0-1-2-16,0 1-3 0,0-1-3 0,0 0-3 0,0 1-3 0,0-3-1 16,0 0-3-16,-3 3-1 0,3-3-4 0,0-2 1 0,0 2-2 0,-5 1 0 15,5-3-3-15,-3-2-4 0,3 0-5 0,0 0-4 0,0-5-7 0,-5 4-6 0,5-4-9 16,0-1-9-16,0-1-13 0,-6-1-14 0,6-3-23 0,0 0-22 0,0-4-25 15,0 0-24-15,0 5-21 0,0-5-12 0,0 0-21 0,0 0-19 0,0 0-38 16,0 0-43-16,0 0-52 0,0-5-58 0,6-1-11 0,-1 0 10 0,-5-1 25 16,0-1 34-16,3-2 34 0,2 0 36 0,-2-3 33 0,-3 2 31 0,5-1 36 0,1-1 38 15,-4-2 48-15</inkml:trace>
          <inkml:trace contextRef="#ctx0" brushRef="#br0" timeOffset="280.49">2710-165 1 0,'0'0'100'0,"0"0"69"0,0 0 45 15,0 0 34-15,0 0 25 0,0 0 20 0,0 0 20 0,0 7 22 0,0 1 23 16,0-1 20-16,0-1 24 0,0 0 23 0,0 1-69 0,0 2-125 0,0 2-65 16,0-4-38-16,0 5-17 0,0 0-2 0,0 1-2 0,0 0 3 0,0 2 2 15,0 0-3-15,0 5-5 0,0-4-4 0,0 2-9 0,5 1-9 0,-5 0-4 0,0 1-5 16,0-1-6-16,0 0-4 0,6 0-4 0,-6 3-7 0,0-2-5 0,0-2-6 15,0 2-5-15,0-1-4 0,0 0-7 0,0-2-2 0,-6 0-10 0,6 0-8 16,0-2-11-16,0 0-12 0,-5 0-15 0,5 0-15 0,0-4-19 0,0 2-23 0,-3-2-23 16,3-1-26-16,0-1-29 0,0 0-27 0,-5-3-42 0,5-2-50 0,-6 0-73 15,6-4-78-15,0 0-26 0,0 5 0 0,0-5 16 0,0 0 23 0,-8-5 31 16,8 4 36-16,-2-6 36 0,-4 1 42 0,1-1 40 0,2 2 41 0,-2-5 51 16,2 2 57-16</inkml:trace>
          <inkml:trace contextRef="#ctx0" brushRef="#br0" timeOffset="497.4">2496 140 39 0,'0'1'144'0,"6"-1"61"0,-6 0 48 0,5 4 36 0,-5-4 29 0,0 0 26 16,8 3 26-16,-8-1 26 0,3 0 24 0,-3 1 24 0,11-2 23 0,-9 3-41 15,4-1-82-15,-3-1-84 0,7 3-83 0,-7-4-46 0,5 3-25 0,3-1-14 16,3 1-7-16,-6-1-11 0,-6-2-11 0,12 2-17 0,-6-1-24 0,3 1-26 15,-3-2-35-15,0 1-32 0,0 0-38 0,3 1-38 0,-3-1-42 0,-5 0-86 16,2 0-101-16,3-2-55 0,-2 0-30 0,-6 0-1 0,2 0 7 0,-2 0 23 0,11 0 26 16,-11 0 36-16,3 0 38 0,2-2 41 0,-5 2 44 0,6-4 47 0,-6 4 50 0</inkml:trace>
        </inkml:traceGroup>
        <inkml:traceGroup>
          <inkml:annotationXML>
            <emma:emma xmlns:emma="http://www.w3.org/2003/04/emma" version="1.0">
              <emma:interpretation id="{CE136DCB-D1C7-4224-8BAC-58177DC3AE39}" emma:medium="tactile" emma:mode="ink">
                <msink:context xmlns:msink="http://schemas.microsoft.com/ink/2010/main" type="inkWord" rotatedBoundingBox="22908,10357 23063,11094 22785,11153 22630,10416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2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:</emma:literal>
                </emma:interpretation>
              </emma:one-of>
            </emma:emma>
          </inkml:annotationXML>
          <inkml:trace contextRef="#ctx0" brushRef="#br1" timeOffset="66485.55">3148 2196 4 0,'0'-5'42'15,"0"-1"20"-15,0 6 15 0,0-4 14 0,3-1 15 0,-3 1 18 0,0 2 20 0,6-3 23 16,-6 1 28-16,0 2 17 0,0 2 7 0,0-4-3 0,2-1-9 0,-2 4-4 16,0 1 0-16,0-5-2 0,0 5 3 0,6-4 1 0,-6 4-4 0,0-5-5 15,0 5-8-15,5-1-14 0,-5 1-18 0,0 0-15 0,0 0-15 0,0-4-9 16,0 4-7-16,0 0-3 0,0 0-4 0,0 0-1 0,0 0-5 0,0 0-2 0,0 0 2 16,0 0-3-16,0 0 1 0,0 0-1 0,0 0 1 0,0 0-3 15,0 0-6-15,0 0-1 0,0 0-6 0,0 0-4 0,0 0-3 0,0 0-2 0,0 5-5 16,0 2-2-16,0 1-7 0,0 1-5 0,0 0-6 0,-5 1-7 0,5 3-5 15,0 0-4-15,0 2-4 0,0 1-2 0,0 0-2 0,0 2-3 0,0 1-5 0,0 0 0 16,0 3-5-16,0-1-2 0,-6-2 2 0,6 2-2 0,0 1-1 0,0-1 0 16,0 2-2-16,0-2 1 0,0-2-1 0,0 2-1 0,0-2-1 0,0 3 0 15,-2-3-1-15,2 0 2 0,0-2-4 0,0 3-2 0,0-3-5 0,0 0-6 16,0-2-6-16,-6 2-7 0,6-2-8 0,0-3-5 0,0 2-8 0,-3-2-5 16,3 1-8-16,0-4-7 0,0 4-11 0,0-4-11 0,0-1-12 0,0-2-13 15,-5 1-12-15,5 0-11 0,0-1-8 0,0-3-6 0,-5 2-3 0,5 1-5 0,0-6-4 16,0 5-2-16,0-1-1 0,0-4-8 0,0 2-6 0,0-2-18 0,-3 3-22 15,3-3-31-15,0 0-35 0,0 0-18 0,0 1-14 0,0-1 3 0,0 0 14 16,-11 0 18-16,11 0 20 0,-3 0 18 0,3 0 23 0,-5-1 26 0,2-2 29 0,3 3 38 16,-11-2 39-16</inkml:trace>
          <inkml:trace contextRef="#ctx0" brushRef="#br1" timeOffset="66871.68">3073 2722 32 0,'0'0'119'0,"-3"-6"52"0,3 1 39 16,0 1 29-16,0 4 24 0,0-4 21 0,0 4 22 0,0-2 19 0,0 2 24 0,-5-5 18 15,5 5 19-15,0 0-42 0,0 0-79 0,0 0-62 0,0 0-56 0,0 0-29 16,0 0-10-16,0 0-6 0,0 0 1 0,0 0-3 0,5 3 2 0,-5 1-9 16,0-1-5-16,3 2-4 0,2 0-8 0,-5 0-4 0,3 0-2 0,-3 2-5 15,0 0-6-15,5-1-10 0,1 3-8 0,-6-2-5 0,0 1-8 0,2 0-2 16,4 1-3-16,-6 2-3 0,0-3-3 0,2 0 0 0,-2 2-2 0,0-1 1 16,6 1-1-16,-6-2 1 0,5 0-1 0,-5 1-2 0,0-3 3 0,3 3-3 15,-3-2 0-15,0-3-1 0,5 0-2 0,-5 0-1 0,3 1-1 0,-3-5 2 16,0 2-2-16,0-2 2 0,0 0-1 0,5-2 2 0,1 0-1 0,-3-3 1 15,-3 1-1-15,10-2 1 0,-10-1 2 0,9-2 0 0,-9 1 1 0,2-3-1 0,9 0 2 16,-8 0-1-16,2 2-1 0,-2-3-1 0,8 2-1 0,-9-1 0 0,9 3-3 16,-8-1-1-16,2 0-1 0,-2 1-1 0,2 3-1 0,1-1-1 0,-3 2 1 0,2-1 0 15,-5 1-1-15,0 2 1 0,0 2 0 0,0 0 0 0,3-5 1 0,-3 5-1 16,0 0 2-16,0 0 0 0,-3-1-1 0,3 1 1 0,0-3 0 0,-8 2-1 16,8 1 0-16,-11 0-1 0,8 0 1 0,-2 0-1 0,2 0-2 0,-8 0-2 15,9 0-1-15,-9 0 0 0,3 0-2 0,-6 0 1 0,12 0 0 0,-7 1-6 16,-4-1-3-16,2 4-8 0,3-4-8 0,0 3-14 0,0-1-13 0,0 3-22 0,-3-1-27 15,3 0-31-15,0 0-32 0,2 0-57 0,3 1-64 0,-7 1-78 0,10 1-83 16,-3-3-29-16,-3 5-2 0,6-3 13 0,-2 1 21 0,2-1 28 0,0-2 30 0,0 2 41 16,0-1 40-16,0-5 45 0,0 7 47 0,0-1 62 0,-6 0 62 0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9:25.0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89507FF-87F9-4207-A01C-91E8B880B37A}" emma:medium="tactile" emma:mode="ink">
          <msink:context xmlns:msink="http://schemas.microsoft.com/ink/2010/main" type="writingRegion" rotatedBoundingBox="6887,10965 17612,10534 17793,15028 7068,15459"/>
        </emma:interpretation>
      </emma:emma>
    </inkml:annotationXML>
    <inkml:traceGroup>
      <inkml:annotationXML>
        <emma:emma xmlns:emma="http://www.w3.org/2003/04/emma" version="1.0">
          <emma:interpretation id="{54BC8759-11F3-41BC-8CA5-393E040FFAA2}" emma:medium="tactile" emma:mode="ink">
            <msink:context xmlns:msink="http://schemas.microsoft.com/ink/2010/main" type="paragraph" rotatedBoundingBox="6887,10965 15887,10637 15911,11312 6912,11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E6E2AB-6AC4-48D9-9853-392FE6BFA8D4}" emma:medium="tactile" emma:mode="ink">
              <msink:context xmlns:msink="http://schemas.microsoft.com/ink/2010/main" type="line" rotatedBoundingBox="6887,10965 15887,10637 15911,11312 6912,11639"/>
            </emma:interpretation>
          </emma:emma>
        </inkml:annotationXML>
        <inkml:traceGroup>
          <inkml:annotationXML>
            <emma:emma xmlns:emma="http://www.w3.org/2003/04/emma" version="1.0">
              <emma:interpretation id="{69E8FE8E-DB5A-4E29-AEEB-731BEAB55D99}" emma:medium="tactile" emma:mode="ink">
                <msink:context xmlns:msink="http://schemas.microsoft.com/ink/2010/main" type="inkWord" rotatedBoundingBox="6887,10965 15887,10637 15911,11312 6912,11639"/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I</emma:literal>
                </emma:interpretation>
              </emma:one-of>
            </emma:emma>
          </inkml:annotationXML>
          <inkml:trace contextRef="#ctx0" brushRef="#br0">-4568-697 10 0,'0'0'31'0,"0"0"12"15,0 0 9-15,0-4 14 0,0 4 11 0,0 0 14 0,0 0 8 0,0 0 3 16,0 0 1-16,0 0 2 0,0 0-1 0,0-5-6 0,0 5 1 0,0 0-7 0,0 0-2 16,0 0-2-16,0 0-3 0,0 0-7 0,0 0-6 0,0 0-3 0,0 0-5 15,0 0-3-15,0 0-2 0,0 0-2 0,0 0-1 0,0 0 0 0,0 0 0 16,0 0-4-16,0 0-1 0,0 0-4 0,0 0-4 0,0 0-3 0,0 0-4 16,0 0-6-16,0 0-2 0,0 0 0 0,0 0 1 0,0 0 5 0,0 0 3 15,0 0 5-15,0 0 6 0,0 0 4 0,0 0 6 0,0 0 2 0,0 0 4 0,0 0 2 16,0 0-1-16,0 0 3 0,0 0-4 0,0 0-2 0,0 0-5 0,0 0-7 15,0 0-7-15,0 0-9 0,0 0-7 0,0 0-7 0,0 0-8 0,0 0-5 16,0 0-2-16,0 0-4 0,0 0 0 0,0 0-1 0,0 0 1 0,0 0 0 0,0 0 1 16,0 0 1-16,0 0 1 0,0 0 2 0,6 3-2 0,-6-3 1 0,0 0 3 15,0 2-1-15,0-2 1 0,0 0 0 0,2 2 1 0,-2-2-1 0,0 2 0 16,0-2-3-16,0 2 0 0,0-2 1 0,6 2-2 0,-6-2-1 0,2 2 1 16,-2 3-1-16,0-5 0 0,0 2-1 0,0-2 1 0,6 3-1 0,-1-2 2 15,-5-1-1-15,0 4 2 0,0-4 1 0,0 5 1 0,3-3 0 0,-3-2 1 16,0 2 2-16,0 0 2 0,0-2-1 0,5 5 1 0,-2-4-1 0,-3-1 1 0,0 3-1 15,6-1-1-15,-6 0 0 0,0-2-1 0,5 5-2 0,-5-3-1 0,0-2-3 16,3 4 2-16,-3-2-1 0,5-2 0 0,-5 0 0 0,5 4 1 0,-2-4 4 16,-3 4 0-16,0-4 4 0,6 2 1 0,-4 1-3 0,4-1 3 0,-1 0-1 15,-5 1 2-15,3-2 1 0,-3 2 2 0,5-1-1 0,-2-2 2 0,2 2 0 0,1-1-1 16,-6 2-1-16,2-1-3 0,-2 0-2 0,6 1 1 0,-3-2 1 0,2 1-1 16,0 1 0-16,-5-3 0 0,3 4-2 0,3-4 0 0,-1 2-1 0,-5 1-3 15,3-2 0-15,2 2-1 0,-2-1 0 0,-3 0 1 0,5 0-2 0,1 0 0 16,-4 0-1-16,-2 0 0 0,6 1 2 0,-4-1 0 0,4-1 1 0,-1 2 0 0,-5-1 1 15,3 0 1-15,2 1 0 0,1-1-2 0,-6 0 1 0,2 0 0 0,4-2 1 16,-3 2 0-16,-3 0 1 0,10 0-1 0,-10 1 1 0,3-1-1 0,3 0 0 0,-4 0 1 16,-2 0 0-16,6-1 0 0,-1-1 1 0,-2 6 0 0,-3-6 1 15,8 1-1-15,-8 2 0 0,5-1-1 0,1 0 1 0,-4 1 0 0,-2-2-2 0,6 2-2 16,-1-3 1-16,-2 1-2 0,-3 2-2 0,5-1 0 0,-2 3-1 0,2-4 0 16,1 2-3-16,-3-2 1 0,-3-1-2 0,8 5 1 0,-8-5-3 0,11 2 2 15,-11 0 1-15,2 0 0 0,4 1 1 0,-1-2 0 0,-2-1 1 0,2 3 0 16,-2-1 0-16,2-2 1 0,1 2 2 0,-4-2-1 0,4 0 1 0,-3 2-1 15,7-2 1-15,-10 0-2 0,3 2 0 0,5-2-1 0,-8 0 0 0,11 3 0 16,-8-3 0-16,2 1-1 0,1-1 0 0,-4 0 0 0,4 3-1 0,2-3 0 0,-3 0 2 16,-2 2-1-16,5-2 1 0,-3 0-2 0,1 2 0 0,-3-2-2 0,5 0 1 15,3 2 0-15,-9-2 0 0,9 0 0 0,-8 0 0 0,5 2 1 0,-3-2-1 16,3 0-1-16,-2 0 0 0,2 0 1 0,0 3 0 0,-3-3 2 0,4 0 1 0,-1 0 2 16,-3 2 1-16,3-2 1 0,0 0 1 0,3 0 0 0,-8 0-1 0,5 0 2 15,3 0 1-15,-8 0 1 0,7 0-1 0,-2 0 2 0,1 2 0 0,-1-2-1 16,0 0 2-16,3 2-1 0,-9-2-1 0,12 0 1 0,-6 0-2 0,3 0 1 15,-3 2-2-15,0-2 1 0,0 0-1 0,0 2 0 0,3-2-1 0,-3 2-1 16,0-2-2-16,0 2 1 0,3-2-2 0,-8 3 0 0,5-1-3 0,3 0 0 16,-8-2 0-16,7 2-2 0,-1-2 1 0,-7 2 0 0,9 1-1 0,-8-3 0 0,5 1-1 15,3 2 1-15,-9-3 0 0,7 2 1 0,-4-2-2 0,0 2 1 0,4-2 1 16,-4 2 0-16,-2-2-2 0,5 0 2 0,-3 0 0 0,3 2 0 0,-2-2 1 16,-4 3 1-16,9-3-1 0,-8 0 1 0,2 1 0 0,-2-1 1 0,8 0-1 15,-8 3 0-15,-3-3 0 0,10 0 0 0,-7 1 0 0,3-1 0 0,-4 0 1 0,9 3-4 16,-8-3 2-16,2 2-1 0,-2-2 0 0,8 0 0 0,-9 0 1 0,4 0 0 15,-1 0-1-15,-2 0 0 0,5 2 0 0,-3-2-2 0,1 0 2 0,-3 0-1 16,5 0 1-16,-3 0-2 0,1 0 2 0,-4 0 0 0,6 0 0 0,-2 0 0 16,2 0-1-16,-3 0 0 0,1 0 1 0,-4 0 2 0,7 0 1 0,-4 0-1 0,0 0 0 15,-2 0 1-15,5 0 2 0,3 0 0 0,-8 0 0 0,2 0-1 0,1 0-1 16,2 0 1-16,-6 0-2 0,4 3-2 0,2-3 1 0,-3 0-2 0,-2 0 1 16,8 0-1-16,-8 0 1 0,5 1-1 0,-3-1-2 0,3 3 2 0,-2-3-2 15,2 0 2-15,-3 0 0 0,-2 0 1 0,8 1 0 0,-9-1-1 0,6 0 1 16,3 0-1-16,-8 3 0 0,5-3-2 0,3 2 1 0,-8-2 1 0,7 2-1 0,-7-2 1 15,5 3-1-15,3-3 0 0,-3 1 1 0,0-1 0 0,0 3-2 0,3-3 2 16,-8 1 1-16,5-1 0 0,3 0 1 0,-3 3 0 0,6-3 1 0,-12 2-1 16,12-2-1-16,-6 0 2 0,6 0-1 0,-6 2 0 0,5-2-1 0,-5 0 1 15,6 0 0-15,-1 0 0 0,1 0 0 0,-6 0 0 0,11-2 1 0,-8 2-1 0,2 0-1 16,1-2 1-16,-6 2 0 0,5 0 0 0,6-3-1 0,-10 3 0 0,4 0 2 16,1 0 0-16,-4-1 0 0,1 1 0 0,0-3 0 0,0 3 0 0,2 0 2 15,-2 0-1-15,0-1 2 0,0 1 1 0,0 0 1 0,0 0 1 0,-1-3 2 16,4 3 0-16,-6 0 0 0,6-2 2 0,-6 2 3 0,5 0-1 0,-5 0 3 15,6 0 0-15,-6-2-2 0,0 2 1 0,11-3-3 0,-11 3 1 0,6 0-2 0,-6-1-2 16,0 1 2-16,5-3-3 0,-4 2-2 0,4 1-1 0,-5-3-1 0,6 1-2 16,-6 2-1-16,5-5 2 0,-5 5-2 0,6-1 0 0,-6-2 0 0,6 2 1 15,-4 1 1-15,1-5 0 0,0 5-2 0,0-2-1 0,0 0 1 0,0 0-1 16,2-1-1-16,-2 2 1 0,0-2 0 0,0 1-1 0,-1 0 1 0,1 2-2 16,3-2 2-16,-3 2-1 0,-1-2 0 0,1-1 1 0,0 3-2 0,0-2 4 15,0 2 0-15,2 0 2 0,-2-2 1 0,0 2 1 0,0 0 1 0,0-2-2 0,2 2 2 16,-2 0 1-16,0-2 1 0,0 2-1 0,2 0 1 0,1 0 0 0,-6 0 3 15,5-2-3-15,-5 2 1 0,6 0 0 0,-1 0-2 0,-4 0-2 0,-1 0-1 16,5-2 1-16,-2 2 0 0,0 0-1 0,0 0 1 0,-3 0-2 0,5-2 0 0,-10 2 0 16,8-3 0-16,0 3-2 0,0 0 0 0,-3 0 1 0,0-2-1 0,0 2-1 15,0 0 2-15,3 0-1 0,-3-2 1 0,0 2 0 0,0 0-1 0,3-2-1 16,-3 2 0-16,0-2-1 0,0 2 3 0,3 0-1 0,-3-3 0 0,-5 3 1 16,11 0-2-16,-6-1 1 0,2-2 1 0,-7 3-1 0,5 0 0 0,6-2 1 15,-3 2-2-15,-9-2 0 0,6 0 0 0,6 2 0 0,-6-2 0 0,3-1 2 0,-3 2-1 16,0-2 0-16,0 3 0 0,3-2-1 0,-3 0 0 0,0 0 0 0,0 0 0 15,1-1-1-15,1 2 3 0,4 1-2 0,-11-3 1 0,5 2-1 0,5-2 0 16,-5 1-1-16,3 0 0 0,-3-1 0 0,6 2 2 0,-11 1-1 0,10-3 1 16,-5 2 2-16,3 1-1 0,-3-5 2 0,6 5-2 0,-6-2 1 0,0-1 0 0,0 3 1 15,6-1 0-15,-6 1-1 0,3-3 0 0,-1 0 1 0,1 3-2 0,3-1 1 16,-6 1-1-16,5-2-1 0,-5 0 2 0,6 2-1 0,-6-2 1 0,6 2 0 16,-1-2 1-16,-5 2 1 0,6-3 0 0,-6 1 0 0,5 2 1 0,1-2 0 15,-6 2 0-15,6-2 0 0,-6 2-1 0,5 0 0 0,-5-2-3 0,1 2 1 16,-1-2-2-16,5 2 0 0,-5-2 1 0,3 2-2 0,0-3 1 0,0 3-2 0,-3 0-2 15,0-2 0-15,0 2-1 0,3 0 1 0,-3-2 0 0,0 2 0 0,0 0 1 16,0-3 0-16,3 3 0 0,3 0 0 0,-11 0-1 0,5-1 0 0,2 1 1 0,-1 0 0 16,-1 0 0-16,0-2 1 0,3 2 0 0,-3 0 0 0,5-3 1 0,-10 3 0 15,5 0 0-15,6 0 0 0,-6-2 0 0,3 2 1 0,-3 0 0 16,0-2 2-16,0 2 0 0,3 0 1 0,0-2 1 0,-1 2 0 0,-1-2 0 0,-1 2 1 16,0-2 0-16,5 2 1 0,-5-2 1 0,3-1-2 0,0 3 3 15,0-1-2-15,2 1 0 0,-4-3-2 0,-1 3 1 0,0 0-1 0,5-2 0 0,-5 2-1 16,6-2-2-16,-6 2 1 0,6-2-1 0,-6 2-1 0,5-3-1 0,-5 3 0 15,6-2 0-15,-1 2-1 0,-4 0-1 0,4-1 1 0,1-2-1 0,-1 3 1 0,1-2-1 16,-1 2 1-16,-2 0 0 0,3-2 0 0,4-1 0 0,-4 3 0 0,-3-1 0 16,8 1 0-16,-6-2 0 0,4 2 1 0,-4 0 0 0,3-2 1 0,-2 2 2 15,-1-3-1-15,1 2 3 0,-1 1 1 0,1 0 1 0,-3-3-1 0,0 3 2 0,-1 0 1 16,4-2 0-16,-3 2 2 0,0 0-1 0,-1 0 0 0,1 0 0 16,0 0 0-16,0 0-1 0,0 0 1 0,-3 0-3 0,0 0 1 0,0 2 0 0,6-2 0 15,-6 3-2-15,3-3 1 0,-3 0-1 0,5 1 0 0,-10 2-1 16,8-1 0-16,0-2-1 0,-1 2 1 0,-7-1-1 0,11 2 1 0,-6-1 0 15,3 0-1-15,-3 2-1 0,0-2-1 0,0 1 0 0,0 1 1 0,3-2-1 0,-3 2 0 16,6 1 0-16,-12-3 1 0,9 2-2 0,0 0 2 0,0 1-2 0,-3-1 2 0,0 0-2 16,0 3 1-16,3-5 0 0,0 2 1 0,0 3 1 0,-3-3-2 0,0-1 1 15,0 3 1-15,0 0-2 0,6-1 2 0,-4-1-1 0,-2 2 0 0,6-1 1 16,-11-1 0-16,10 2 0 0,-5-2-2 0,3 1 0 0,-3 1-2 0,6-2 0 16,-6 1 0-16,0-1 1 0,0 2-1 0,0-4 0 0,3 5-1 0,-3-3 1 15,0 0 0-15,0 1 1 0,3-1-2 0,-8 0 3 0,5 0 0 0,6-1 1 16,-9 1 0-16,3 0-1 0,0 0 2 0,3 0-1 0,-8 1 1 0,5-3-1 0,3 2 1 15,-9 0 0-15,7 1 1 0,1-3-1 0,-7 2-2 0,8 0 1 0,-8 1 1 16,2 0 0-16,-2-1-1 0,8 2 1 0,-9-2 1 0,4 1-2 0,-4 1 1 16,4-2-2-16,-1 2 2 0,-2-1-1 0,-3 2-1 0,8-3-1 0,-8 2 1 15,5-1 0-15,1 1-2 0,-6 0 0 0,3-2 0 0,2 3 0 0,0-3-1 0,-5 0 2 16,0 3-2-16,3-4 0 0,-3 2 0 0,0-1-2 0,6 1 2 0,-4 0 0 16,-2-1 0-16,0 0 0 0,0-2 0 0,0 2 0 0,0-4-1 0,6 5 1 15,-6-5-1-15,0 2 0 0,0-2 1 0,0 0 0 0,5 4 0 0,-5-4 1 16,0 0 0-16,0 0 3 0,0 0 1 0,0 0 1 0,0 0 2 0,0 0-1 0,0 0 3 15,0 0-2-15,0 0 1 0,0 0-3 0,0 0-4 0,0 0 0 0,0 0-4 16,-5-4 0-16,-1-2-3 0,6 3-3 0,0 1-3 0,0-4-1 0,0 2-3 16,-2-3-2-16,2 0 1 0,0 1-4 0,-6-3 3 0,6 1-2 0,0 0 2 15,0-1-1-15,0 0 1 0,0 1 0 0,-3-1 1 0,3 1-1 0,0-1 1 16,0 0 0-16,0 1-1 0,0 0 3 0,0-2 0 0,0 2 0 0,0 0 2 0,0 1 1 16,0 0 0-16,0 2 4 0,3-4-1 0,-3 3 1 0,0-1-1 0,0 0 2 15,0 1 1-15,6 0 0 0,-6-1-1 0,2-2-1 0,-2 3 0 0,0 2-1 16,6-5 3-16,-1 3-3 0,-5 0 1 0,3 2 3 0,-3-6-1 0,5 6 0 0,-2-2 2 15,2 1 0-15,1-2 1 0,-4 4 2 0,-2-3 1 0,11 1 2 16,-8 1 2-16,2 0 0 0,-2-1 0 0,2-2-1 0,1 6 1 0,-3-4 0 0,2 1 0 16,-2 2-3-16,2-2 2 0,1 2-1 0,-4-1 0 0,4 2-1 0,-4-2-1 15,9 1-1-15,-8 0-1 0,2 0 1 0,1-1-1 0,2 1 1 0,-8 1 0 16,8-2 0-16,-3 1-1 0,-2 2 1 0,5-2 0 0,-2-1 0 0,2 3 0 16,-3-1 0-16,1-1 0 0,2 2 1 0,-6-2-1 0,9 2 0 0,-8-3 0 15,5 3-1-15,-3-1-1 0,4 1 1 0,-4 0 1 0,-2-3-1 0,8 3 1 0,-9-2-1 16,9 2 1-16,-3-2-1 0,-5-1 1 0,8 3-2 0,-9 0 1 0,7-2 1 15,1 2-1-15,-2-2 0 0,1 0 1 0,-1 2-1 0,-3-2 1 0,3 2-1 16,0-2 1-16,3 2-2 0,-8 0 1 0,5-2 1 0,3 2 1 0,-8 0-1 0,7-3 2 16,-2 3-2-16,1-1 1 0,-1 1-1 0,0 0 1 0,3 0 1 0,-9 0-1 15,6 0 2-15,3 0-1 0,-8 0 1 0,8 0-1 0,-3 0 0 0,0 0 1 16,0 0 0-16,0 1 0 0,3-1 0 0,-8 3 1 0,8-3-2 0,-3 0 1 16,0 2-1-16,0-2 1 0,0 0 0 0,3 0 0 0,-3 2 1 0,0-2-2 15,0 0 1-15,3 2-1 0,0-2 0 0,0 0 0 0,-3 0-1 0,5 0 1 0,-4 0-1 16,4 0 3-16,-5 0-2 0,0 0 2 0,6 0 1 0,-6 0-1 0,5 0 2 15,-4 0 0-15,4 2 0 0,-5-2 0 0,6 0-1 0,-6 0 1 0,5 0 0 16,-4 0 1-16,4 0-1 0,-2 0-1 0,-3 0-1 0,6 0 0 0,-6 0 0 16,5 0-2-16,-10 0 1 0,10 0-1 0,-4 0 2 0,1 0-1 0,1 0 1 15,0 0 1-15,-3 0-2 0,6 0 1 0,-12 0 1 0,12 0 1 0,-6 0-2 0,3 0 2 16,0 0 0-16,-1 0-1 0,-1 0 0 0,4 0 0 0,-5 0-2 0,0 0 1 16,0 0-1-16,3 0 0 0,0 0-1 0,0 0 1 0,-3 0-1 0,6 2-1 15,-12-2 2-15,12 0-1 0,-6 0 0 0,3 0 1 0,-3 0 0 0,5 2 4 0,-4-2 1 16,-1 0 0-16,0 0 3 0,3 0 1 0,-1 0 1 0,1 0 1 15,-3 0 3-15,6 0 1 0,-6 3-1 0,0-3 3 0,0 0-4 0,6 0 3 16,-6 0-3-16,5 0 1 0,-2 0-2 0,0 0-2 0,0-3-2 0,0 3-4 0,0 0 2 16,2 0-4-16,-2 0-2 0,0 0 0 0,0-2-2 0,2 2 0 0,-5 0-2 15,6 0 0-15,5 0 0 0,-6 0-2 0,-2-2 1 0,3 2 1 0,-1-2-2 16,1 2 2-16,-1 0-2 0,1 0 2 0,-3 0 1 0,2 0 0 0,6 0 0 16,-5-2 1-16,-4 2 2 0,4 0 1 0,-6 0-1 0,6-2 3 0,4 2 0 0,-4 0 2 15,-3 0-2-15,0 0 2 0,2 0 0 0,-2-2 1 0,3 2-1 0,-6 0 0 16,5 0 1-16,-5 0 1 0,6 0 0 0,-1-3-2 0,-5 3 2 0,6-1-1 15,0 1 0-15,-6 0-1 0,5 0-1 0,-5-2 2 0,6 2-1 0,-1 0 1 16,-5-3-3-16,6 3 1 0,-6-2-1 0,11 2-1 0,-11-2-1 0,0 2-2 0,11-2-2 16,-11 2 0-16,6-3 0 0,-6 2-1 0,6 1 1 0,-1-3 0 0,-2 1 0 15,0 2 0-15,2-2 1 0,-2 0-1 0,0 2-2 0,0 0 1 0,2 0-2 16,-5-2 2-16,6 2 0 0,-1 0 1 0,-4 0-2 0,4-2 2 0,1 2-1 16,-1-3-1-16,1 3 1 0,-1 0-3 0,-5-2 0 0,6 2 2 0,-3 0 1 0,2-2 1 15,6 2 0-15,-5 0 0 0,-3-1 0 0,2 1 0 0,1 0 0 0,-1-3 0 16,3 1 0-16,-2 2 1 0,-1 0 0 0,1-2 0 0,2 2 2 0,-2-3-1 15,-1 3 1-15,1-2-2 0,-1 0 1 0,1 2 2 0,-3-2 0 0,2 2 0 16,1-2 3-16,-1 2-1 0,1-2 0 0,-1 2 0 0,-2-2 2 0,0 2 1 0,0-3-3 16,2 3 3-16,1 0 0 0,-6-1 1 0,5 1-1 0,1 0 1 15,-6-3-1-15,6 3 0 0,-6-2-2 0,5 2 3 0,-5-2-1 0,6 2-1 0,-6-3 0 16,6 3-1-16,-4-1 0 0,1-2 1 0,3 3-3 0,-6-1-2 0,5 1 1 16,-4 0 0-16,4-3-1 0,1 1 0 0,-6 2 1 0,5-2-3 0,-5 2 0 15,6-3 0-15,-3 3 0 0,0-1-1 0,2-2 0 0,-5 3 0 0,6 0 0 0,-1-1 2 16,-5 1-2-16,11-3 1 0,-5 3 1 0,-6-2 0 0,5 2 1 15,-2 0 1-15,3-2 0 0,5 2 1 0,-6-3 1 0,-2 3-1 0,3 0 3 16,5-1 1-16,-6 1 0 0,-2-3-2 0,8 3 3 0,-3-1-1 0,3 1-1 0,-5-3 0 16,2 3-4-16,3-2 4 0,-8 2-2 0,8-2 2 0,-6 0 0 0,3 0 0 15,3 2-2-15,-8-3 0 0,3 2 1 0,5-2 0 0,-6 1-1 0,-2 0-1 16,8 0 0-16,-6 0 0 0,-2-1 0 0,3 1 1 0,-1 0-1 0,1 0 0 0,-6 0 0 16,11 0-2-16,-11 0 0 0,6 0 1 0,-1-1-2 0,-5 3 1 0,0-4-1 15,0 4 1-15,6-2-2 0,-6 0 1 0,6 0-1 0,-6 0 1 0,3-1-2 16,-1 1 0-16,1 0-2 0,-3 0 1 0,6 0 0 0,-6-1-1 0,0-1 0 0,0 2 1 15,3 0 0-15,-3 0 0 0,6-3-1 0,-12 4 1 0,9-2-1 0,-3 2 0 16,0-4 1-16,1 3-1 0,-1-2 0 0,2 1 1 0,-1 2 0 0,-1-4 0 16,0 3-1-16,3-2 2 0,-3 1-1 0,-6-1 1 0,12 2 0 0,-6-2-1 15,3 2 1-15,-8-3-1 0,5 3 1 0,3 0 1 0,-9 0 0 0,9-2 0 16,-3 1 1-16,-5 1-1 0,8 0 0 0,-9 0-1 0,7 0 0 0,-4 0 0 0,0 0 0 16,-2-1 0-16,8 2 0 0,-8-2 0 0,2 3 1 0,-2-2-1 0,2 2 0 15,1-2 0-15,-6 2 0 0,0 0 0 0,2-2 0 0,4-1 0 0,-6 3 0 16,2 0 0-16,-2 0 2 0,6-1-2 0,-6 1 1 0,0 0-1 0,5-3 0 15,-5 3 1-15,0 0-1 0,0 0 1 0,0 0 1 0,0 0-1 0,0 0 1 16,0 0 1-16,0 0-1 0,0 0 2 0,0 0 1 0,0 0 0 0,0 0 0 0,0 0-1 16,0 0-1-16,0 0 1 0,0 0 1 0,0 0-2 0,0 0-2 0,0 0-1 15,0 0-3-15,0 0 0 0,0 0-4 0,0 0-3 0,0 0-6 0,0 0-5 16,0 0-9-16,0 0-7 0,0 0-8 0,0 0-16 0,0 0-13 0,0 0-18 16,0 0-21-16,0 4-26 0,0-1-29 0,0 1-37 0,-11 1-36 0,11-1-71 15,-8 2-84-15,6 0-58 0,-9 1-44 0,8 1-4 0,-5 1 12 0,-6 0 21 0,4-1 30 0,-1-1 34 16,-3 1 38-16,1-1 43 0,-1-3 48 0,-2 2 48 0,-3-4 50 0,5 5 70 15</inkml:trace>
        </inkml:traceGroup>
      </inkml:traceGroup>
    </inkml:traceGroup>
    <inkml:traceGroup>
      <inkml:annotationXML>
        <emma:emma xmlns:emma="http://www.w3.org/2003/04/emma" version="1.0">
          <emma:interpretation id="{39E4755D-8E08-42A3-83B2-C2B205A0E522}" emma:medium="tactile" emma:mode="ink">
            <msink:context xmlns:msink="http://schemas.microsoft.com/ink/2010/main" type="paragraph" rotatedBoundingBox="10032,11742 17018,11396 17087,12772 10101,131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5DDD9BD-2DD6-4819-A14C-B2DE7C4B8B39}" emma:medium="tactile" emma:mode="ink">
              <msink:context xmlns:msink="http://schemas.microsoft.com/ink/2010/main" type="line" rotatedBoundingBox="10032,11742 17018,11396 17087,12772 10101,13118"/>
            </emma:interpretation>
          </emma:emma>
        </inkml:annotationXML>
        <inkml:traceGroup>
          <inkml:annotationXML>
            <emma:emma xmlns:emma="http://www.w3.org/2003/04/emma" version="1.0">
              <emma:interpretation id="{9D2A14B7-5570-4E74-A207-27673A170620}" emma:medium="tactile" emma:mode="ink">
                <msink:context xmlns:msink="http://schemas.microsoft.com/ink/2010/main" type="inkWord" rotatedBoundingBox="10059,12287 10423,12269 10449,12785 10085,12803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165.52">-1228 635 69 0,'0'-2'145'0,"0"2"44"0,2-2 35 0,-2 2 26 15,0 0 18-15,0 0 18 0,0 0 12 0,0-2 9 0,0 2 14 0,0 0 10 16,0-4-17-16,0 4-37 0,0 0-71 0,6-3-90 0,-6 3-46 0,2-2-25 16,4 0-11-16,-6 2-4 0,5-2 0 0,-2 0 6 0,-3 2 8 0,5-3 9 15,-2 2 4-15,2 1 4 0,1 0 3 0,-3-3 2 0,2 3-1 0,0 0 5 0,-2-2 0 16,2 2 0-16,-2 0 1 0,8 0 2 0,-8 0-2 0,2 0-1 0,-2 0-2 15,8 0-4-15,-9 0-6 0,6 2-3 0,-2-2-7 0,-1 3-3 0,-2-2-6 16,8 2-4-16,-8-1-2 0,2 0-4 0,-2 0-2 0,7 3-3 0,-7-3-3 16,3 2 1-16,-4-2-2 0,4 5 3 0,-1-3-2 0,-2 0 1 0,-3 0 3 15,5 0 0-15,1 1 4 0,-6 0 1 0,0 0 5 0,2 0-2 0,-2 1 3 0,6-2-2 16,-6 3 1-16,-6 0-2 0,6-1 0 0,0 0-2 0,-2 3-3 0,2-3 0 16,-6 1-5-16,1 1-3 0,2 1-6 0,-2-1-6 0,-1 1-6 0,-2 1-6 15,5 0-7-15,-2 1-4 0,-3-3-5 0,0 2-2 0,-3 1-4 0,8-2-4 0,-10 1 0 16,5 1-4-16,-3-3 1 0,0 1-2 0,0 2 2 0,0-2 1 0,-2 1 1 15,2-1 5-15,0-1 2 0,-8 1 4 0,11 0 2 0,-5-3 2 0,-1 4 3 16,1-3-3-16,2-1 3 0,0 3 4 0,0-3-2 0,-3 1 2 0,4 0 1 16,2-2 2-16,-1 2 0 0,1 0 1 0,3-6 0 0,2 6 1 0,-8-4-2 15,11 1-1-15,0-3 1 0,0-1 1 0,0 0 3 0,0 5 3 0,0-1 4 16,0-4 4-16,11 2 6 0,-11 1 4 0,3-2 6 0,5 2 3 0,3 0 4 0,-8-2 7 16,5 1 4-16,5 0 4 0,-2-2 2 0,0 3 4 0,0-2-2 0,0-1-1 15,-1 3-2-15,1-1-4 0,3-2-4 0,-3 2-7 0,-1-2-5 0,4 2-6 16,-6 0-10-16,6-2-14 0,-4 2-20 0,1-2-22 0,0 3-30 0,0-1-38 15,0 0-37-15,-9 0-45 0,6 2-71 0,3 1-88 0,-8-1-67 0,8 0-55 16,-8-2-17-16,5 3 1 0,-3-3 16 0,0 0 25 0,-2 0 34 0,-3-2 36 0,6 2 45 16,-6-2 48-16,0 0 51 0,2-2 51 0,-2 2 67 0</inkml:trace>
        </inkml:traceGroup>
        <inkml:traceGroup>
          <inkml:annotationXML>
            <emma:emma xmlns:emma="http://www.w3.org/2003/04/emma" version="1.0">
              <emma:interpretation id="{524525D7-40C0-4694-9E9D-5F2B7F0FD248}" emma:medium="tactile" emma:mode="ink">
                <msink:context xmlns:msink="http://schemas.microsoft.com/ink/2010/main" type="inkWord" rotatedBoundingBox="11116,11689 12672,11612 12722,12630 11167,1270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181.07">57 55 6 0,'0'-9'127'0,"5"1"80"15,-2-1 57-15,-3 3 44 0,0 1 37 0,0-1 29 0,0 2 29 0,0 4 21 16,0-5 26-16,0 5 21 0,0 0 26 0,0-5 20 0,0 5-88 0,0 0-146 15,0 0-91-15,0 0-56 0,0 0-34 0,0 5-18 0,-3 2-10 0,3-1-5 16,-5 3-1-16,5 1-1 0,0 4-2 0,0-2-1 0,0 6-6 0,0-2-3 0,0 4-5 16,0 1-3-16,0 3 0 0,0-2 0 0,5 2 0 0,-5 2 1 0,3 0-5 15,-3 2-3-15,0 2-4 0,0 0-5 0,5-2-3 0,-5 4-4 0,0-2-6 16,0 0-1-16,0 2-4 0,0 0-5 0,0-1-7 0,0-2-9 0,-5-1-10 16,5-1-13-16,0 2-15 0,-3-3-12 0,-2-1-20 0,5-1-22 0,-3 0-24 15,3-4-27-15,-5 0-30 0,-1 0-26 0,6-3-32 0,-2 2-31 0,-4-4-54 0,6 0-59 16,-2-3-52-16,2-1-43 0,-6 0-3 0,1-3 12 0,5-1 26 0,-3-3 34 0,3 0 37 15,0-4 41-15,0 0 41 0,0 0 39 0,-8-2 44 0,2 0 45 0,1-4 56 16</inkml:trace>
          <inkml:trace contextRef="#ctx0" brushRef="#br0" timeOffset="2885.33">-230 907 13 0,'0'0'108'0,"0"0"58"0,0 0 39 15,0 0 32-15,0 0 25 0,-5 0 23 0,5 0 18 0,-3 3 21 0,-2-3 18 16,-1 1 23-16,3 2 9 0,-2-2 1 0,2 2-60 0,3-1-100 0,-5 0-53 16,-1 1-31-16,4-2-16 0,2 4-7 0,-6-1-3 0,1-2-1 0,5 2-2 15,0 1-2-15,-3-1-4 0,-2-2-8 0,5 5-5 0,0-3-7 0,0 0-6 0,0 1-7 16,5 1-4-16,-5 0-5 0,3-2-4 0,-3 3-4 0,5-3-6 0,1 3-2 0,-4-3-3 15,9 0-3-15,-8 0-2 0,2 1-2 0,-2-3-2 0,8 1-5 16,-3 1-1-16,0-4-5 0,0 0-3 0,3 0-4 0,-3 0-2 0,0-4-2 0,0 1-2 16,1-1-2-16,1 0-3 0,-1 0-3 0,-1-1-5 0,0-1-8 0,3-1-5 15,-3-1-5-15,-6 1-7 0,9 1-5 0,-11-3-6 0,3 3-3 0,5-3-1 16,-8 0-4-16,0 3 0 0,5-3 1 0,-5 3 1 0,0-3 2 0,-5 3 5 16,5 0 5-16,-3-2 7 0,-2 1 8 0,2 3 5 0,-2-3 6 0,-3 3 5 15,2 0 6-15,-2-3 2 0,0 3 4 0,-3 2 3 0,3 0 3 0,0-1 3 16,-6 1 1-16,12 2 4 0,-9 2 0 0,3 1-1 0,0-1 0 0,0 0 0 0,-3 4 3 15,8-1 0-15,-2-1 1 0,2 2-1 0,-8 0-2 0,11 1-1 0,-3 0-2 16,-2-2 0-16,5 5-2 0,0-5-3 0,0 2 3 0,0 0-1 0,5 1 0 16,-2-1 1-16,-3-1 0 0,11 0-2 0,-8 3 0 0,2-2 0 0,-2-3 2 0,8 2-1 15,-9-1 0-15,9-1 1 0,-3 0-2 0,0-1-1 0,0 1-2 0,1-4-1 16,1 1-3-16,-7 2-5 0,11-3-7 0,-6 0-9 0,3 0-10 0,-3-3-16 16,0 2-15-16,0 1-20 0,0-4-17 0,3 1-17 0,-8-1-20 0,5 0-26 15,3-1-38-15,-9 1-47 0,4-2-53 0,-1-1-54 0,-2 1-51 0,5-3-12 16,-8 0 9-16,11 1 18 0,-9 0 27 0,-2-3 30 0,6 0 29 0,-3 0 31 0,-3 0 33 15,5-1 41-15,0-1 43 0,-5 0 50 0</inkml:trace>
          <inkml:trace contextRef="#ctx0" brushRef="#br0" timeOffset="3313.14">-87 601 16 0,'6'-6'152'0,"-6"1"80"15,0 3 58-15,0-2 42 0,0 4 31 0,3-5 21 0,-3 5 18 0,0-4 19 16,0 2 20-16,5 0 20 0,-5 2 19 0,3-3 15 0,8 3-105 0,-9 0-172 15,4 3-98-15,2-3-60 0,0 2-35 0,3 0-30 0,-9 0-20 0,12 0-17 0,-6 1-23 16,3 1-24-16,0 0-33 0,0 1-39 0,-1-1-55 0,1 0-60 0,0-2-68 16,0 3-67-16,2-1-24 0,-5 0-2 0,6 3 14 0,-11-3 23 0,5 0 30 15,3-2 35-15,-3 4 37 0,-3-2 38 0,3 3 42 0,-5-3 45 0,2 1 53 0</inkml:trace>
          <inkml:trace contextRef="#ctx0" brushRef="#br0" timeOffset="3582.31">254 819 34 0,'3'5'152'0,"-3"-1"74"0,0 2 52 0,6-1 38 0,-1-1 30 0,-5 0 22 16,0-1 16-16,0 1 22 0,3 0 17 0,-3-2 24 0,8 3 23 0,-3-1-39 0,1-2-79 15,-4 0-96-15,9 0-110 0,-3 0-57 0,0 1-26 0,0-3-12 0,6 0 1 16,-6 0 2-16,3-3 4 0,0 1 0 0,0 0-3 0,-1-2-6 0,1 0-10 16,0-1-5-16,0-1-5 0,-3-3-1 0,0 3-5 0,6-3-2 0,-6 1 1 0,0-1-5 15,3-1 0-15,-9-1-2 0,9 2-4 0,-3-1 1 0,-8-1 0 16,3 0-2-16,-3 0 4 0,5 3-2 0,-5-3 0 0,-5 0 1 0,5 2 0 0,-3 1-2 15,-5 0 0-15,-3-1-2 0,3 3-2 0,0-1-5 0,0 3-1 0,-11 0-2 16,6 0-5-16,-1 1-7 0,3 3-6 0,-8 0-15 0,6 3-13 0,2 2-21 16,-8 0-19-16,5 5-25 0,-2 0-25 0,3 2-27 0,-1 1-28 0,1 2-41 15,5 0-52-15,-1 2-73 0,1 0-75 0,3 1-27 0,-1 1 0 0,4-2 17 0,2 0 23 16,0-2 33-16,0 0 35 0,2-2 36 0,4-1 40 0,-1 2 42 0,-2-4 40 0,5-1 53 16,3 2 57-16</inkml:trace>
          <inkml:trace contextRef="#ctx0" brushRef="#br0" timeOffset="4527.21">641 584 23 0,'0'0'114'0,"0"-2"51"0,0 2 38 0,0 0 29 16,0 0 22-16,0 0 18 0,0 0 17 0,0 0 14 0,0 0 14 0,0 0 16 15,6 2 12-15,-6-2-41 0,0 4-74 0,0 1-63 0,0 1-61 0,0-2-30 16,0 3-17-16,0 1-7 0,0-1 2 0,-6 1 0 0,6 0 5 0,0 2 3 0,0 0 1 16,0 0 4-16,-2 1-1 0,2 2 1 0,0 0-1 0,0 0-2 0,0 0-3 15,0 2-5-15,0 0-4 0,0-2-6 0,0 2-3 0,0-3-4 0,0 3-6 16,0-1-3-16,0-2-5 0,0 1-5 0,0-2-3 0,0-3-9 0,0 1-4 16,0 0-6-16,0-4-1 0,2 2-2 0,-2-3-2 0,0 0 1 0,0-4-1 15,6 3 2-15,-6-3 1 0,5 0 0 0,-2-3 1 0,2-1-1 0,-2 0 2 0,8-3 0 16,-8-1 0-16,5-3 0 0,-3-1-3 0,1 1-5 0,2-4-6 0,0-2-8 15,-3-1-5-15,3 3-5 0,0-1-5 0,1-3-3 0,-4 1-4 0,3 1-3 16,-3 0 0-16,4 2 2 0,-4 0 1 0,3 2 3 0,-2 1 5 0,-4 1 4 16,4 2 8-16,-4 3 5 0,4-1 4 0,-1 0 5 0,-5 3 3 0,0 2 8 15,0 2 11-15,0 0 9 0,0 0 11 0,0 0 5 0,0 0 3 0,0 0 3 0,0 5 0 16,0 1 4-16,0-2 1 0,0 5 5 0,-5-5 0 0,5 4 5 0,-6 2 0 16,6-2 0-16,-2 3-4 0,-4 0-3 0,4-3-6 0,2 3-1 0,-6-1 2 15,1 1 2-15,5-3 1 0,-3 1-3 0,3 0 3 0,-5-1-5 0,5-1-3 0,-6-1-4 16,6-1-6-16,0-1-4 0,0-4-5 0,0 6-7 0,0-6-7 0,6 2-5 15,-6-2-4-15,5 0-4 0,-2 0-4 0,2-2-1 0,1 0 0 0,-4-1 1 16,4-1 0-16,2 0 1 0,-3 0 3 0,-2-3 2 0,5 1 0 0,3 0 1 16,-8-1 1-16,7 3 0 0,-2-3 2 0,1 3-1 0,-4 0 1 0,3 0 1 15,-5 4 0-15,8-2 3 0,-9 2 4 0,6 0 5 0,-2 2 1 0,-1-2 6 16,-2 4 1-16,2 0 4 0,1 0 2 0,-6 3 3 0,3-1 5 0,-3 1 4 0,5-1 3 16,-5 3 4-16,0-3 3 0,0 2 1 0,3 2 1 0,-3-5 0 0,0 5-3 15,0-2-1-15,0-2-3 0,0 1-2 0,0-1-5 0,0-2-4 0,0 1-8 16,0-5-5-16,0 4-6 0,0-4-9 0,0 2-6 0,0-2-8 0,0 0-7 0,10 0-4 15,-10-2-6-15,3 0-8 0,5 0-4 0,-2-4-8 0,-1 1-6 0,-2-4-5 16,8 5-5-16,-3-4-2 0,-6 0-3 0,9 1-2 0,-8-2-3 0,5 3-2 16,-2-3-2-16,2 3-1 0,-3-1 0 0,3 1 3 0,-2 1 2 0,-4 1 1 15,9 0 3-15,-8 2 6 0,2 0 6 0,-2 2 6 0,-3 0 7 0,5 0 9 0,1 0 8 16,-6 2 6-16,0-2 7 0,2 4 5 0,-2 0 5 0,0 1 8 0,6-1 5 16,-6 0 5-16,0 0 7 0,0 3 3 0,0-3 3 0,0 3-4 15,0-1-6-15,-6 0-8 0,6 1-11 0,0 0-13 0,-2-2-16 0,2 2-18 16,0 2-19-16,-6-5-22 0,6 2-26 0,-5 3-44 0,5-5-46 0,0 3-69 0,0-7-80 0,-3 6-30 15,3-6-3-15,0 0 9 0,0 0 17 0,0 5 23 0,0-5 26 0,0 0 29 16,0 0 29-16,0 0 37 0,3-3 37 0,2-1 47 0,1 0 54 0</inkml:trace>
          <inkml:trace contextRef="#ctx0" brushRef="#br0" timeOffset="4688.66">1248 584 43 0,'0'0'141'0,"0"4"54"0,0 1 41 0,-9-3 26 0,9 0 12 0,-2 0 11 16,-4 2 2-16,1-2 2 0,-3 0-4 0,5 1-24 0,3-2-32 0,-5 2-112 0,-1 1-154 16,6-4-122-16,0 2-101 0,0-2-45 0,-2 5-13 0,2-5 7 0,0 0 17 0,0 0 23 15,0 0 24-15,0 0 26 0,0 0 33 0,0 0 39 0,0 0 46 0</inkml:trace>
        </inkml:traceGroup>
        <inkml:traceGroup>
          <inkml:annotationXML>
            <emma:emma xmlns:emma="http://www.w3.org/2003/04/emma" version="1.0">
              <emma:interpretation id="{C6158A84-E2E5-4642-BD61-5AD8B217839B}" emma:medium="tactile" emma:mode="ink">
                <msink:context xmlns:msink="http://schemas.microsoft.com/ink/2010/main" type="inkWord" rotatedBoundingBox="13332,11738 13930,11708 13970,12510 13371,1253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574.29">1935 766 1 0,'0'7'105'0,"0"-6"65"0,-6 3 44 0,6-4 33 0,-5 5 24 0,5-3 21 16,-8 2 18-16,8-1 17 0,0 1 21 0,-3 0 21 0,3 3 19 0,0-3 17 0,3 2-75 15,-3-1-132-15,0 1-69 0,5 0-36 0,-2-1-16 0,2-1-8 0,1 0-2 16,-3 1 6-16,5-1 1 0,-3-2-1 0,3 0-4 0,3 0-8 0,-3 1-3 16,6-3-7-16,-12-3-2 0,12 1-3 0,-1 0-3 0,1 0-1 0,-6-2-2 15,6-3-3-15,-1 1-3 0,-5 0-3 0,6-3-3 0,-6 2-1 0,5-3-3 16,-10 2-1-16,8-2 0 0,-3-1-3 0,0 1 1 0,-2 0-1 0,-4-1 0 16,9 2 0-16,-11-2 1 0,3 3 2 0,-3-1 0 0,0 0 2 0,-3 1-1 15,3 0 0-15,-11 4 2 0,9-3-2 0,-4 0 1 0,-2 3 0 0,0 2-1 0,-3 0-4 16,3-1 0-16,-5 2-4 0,-1 2-3 0,3 2-4 0,-2-1-5 0,-1 3-2 15,1-1-4-15,-1 2-2 0,1 0-4 0,2 1-1 0,-3 1-8 0,1 1-12 0,5 2-11 16,-3-3-21-16,3 3-19 0,-1 0-23 0,1-3-20 0,3 3-22 0,2-3-25 16,3 1-25-16,0 0-32 0,0-1-35 0,0-1-63 0,3-3-76 0,5 0-28 15,-3-2-4-15,4-2 16 0,-1 0 25 0,3-2 31 0,-3-2 36 0,0 0 32 16,0-3 35-16,5-1 37 0,-4-3 38 0,4 0 42 0,-2-1 46 0</inkml:trace>
          <inkml:trace contextRef="#ctx0" brushRef="#br0" timeOffset="5846">2249 74 4 0,'0'-6'119'0,"0"2"71"0,0-1 49 0,0 5 38 0,0-6 28 16,0 6 24-16,0-4 18 0,0 4 17 0,0 0 19 0,0 0 19 0,0 0 19 16,0 0 20-16,0 0-80 0,0 0-138 0,0 0-72 0,0 0-38 0,0 0-18 15,0 0-7-15,0 4 2 0,0 2 4 0,2 0 5 0,-2 3 5 0,0 0 2 16,6 2-2-16,-6-1-1 0,5 3-2 0,-5 0-6 0,0 2-4 0,3 2-8 15,-3 0-4-15,0 2-7 0,0 0-3 0,5 3-7 0,-5-1-5 0,3 1-6 16,-3 0-5-16,0 3-5 0,0 0-4 0,0-1-7 0,0 2-5 0,0 0-3 0,0 0-7 16,0-3-10-16,-3 3-10 0,3-3-14 0,-5 1-16 0,5-1-23 0,0-1-20 15,-3-1-30-15,3-2-31 0,0 0-34 0,-5-1-32 0,5-1-45 0,0-2-51 16,0 0-81-16,0-2-97 0,0-3-32 0,0-1-5 0,0 2 18 0,5-7 26 16,-5 2 31-16,0-6 37 0,0 0 45 0,0 0 44 0,0 0 47 0,3-1 46 0,-3-4 53 15,5 1 60-15</inkml:trace>
          <inkml:trace contextRef="#ctx0" brushRef="#br0" timeOffset="6000.85">2406 645 30 0,'0'7'157'0,"0"2"82"15,0-3 62-15,0 3 44 0,0 0 35 0,-6-3 27 0,4 0 18 16,2 3 21-16,-6-3 12 0,1 3 17 0,5-3 11 0,-3 1-53 0,3-1-95 0,0 1-138 16,-5-1-160-16,5-1-102 0,0 1-73 0,0-2-63 0,0-4-54 0,0 0-74 15,0 0-82-15,0 0-30 0,0 0-8 0,0 0 9 0,5-2 15 0,-2-2 25 16,-3-3 34-16,5 1 37 0,1-3 44 0,-4 1 44 0,-2-3 44 0,6-2 52 0,-4 0 53 15</inkml:trace>
          <inkml:trace contextRef="#ctx0" brushRef="#br0" timeOffset="6130.47">2487 417 97 0,'0'-6'199'0,"0"-1"73"0,5 0 63 15,-5 3 45-15,0 4 36 0,0 0 31 0,-5-2 22 0,5 2 23 0,0 0 16 16,-8 0 19-16,8 2 14 0,-3 1-87 0,3 1-148 0,-5 0-130 0,-1 3-131 16,6-3-93-16,-2 2-80 0,2 3-87 0,0-1-88 0,0 3-81 0,0-3-77 0,0 1-26 15,0-3-4-15,0 3 8 0,0-3 17 0,0 0 29 0,0-3 35 0,0-3 42 16,0 0 48-16,2 2 51 0,-2-2 51 0,6 0 66 0,-6 0 73 0</inkml:trace>
        </inkml:traceGroup>
        <inkml:traceGroup>
          <inkml:annotationXML>
            <emma:emma xmlns:emma="http://www.w3.org/2003/04/emma" version="1.0">
              <emma:interpretation id="{57C0F164-0226-4ACA-804E-0A0DC388DB56}" emma:medium="tactile" emma:mode="ink">
                <msink:context xmlns:msink="http://schemas.microsoft.com/ink/2010/main" type="inkWord" rotatedBoundingBox="14528,11557 17020,11433 17087,12772 14595,1289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6876.15">3142 528 35 0,'0'0'128'0,"0"-4"54"16,0 4 40-16,0 0 30 0,0 0 24 0,0 0 20 0,0-2 16 15,0 2 19-15,0 0 20 0,0 0 18 0,0 0 19 0,0 0-40 0,0 0-78 0,0 0-65 16,0 0-62-16,0 6-28 0,0-1-16 0,0-1-5 0,0 2 0 0,0-1 3 16,0 0 3-16,0 5-3 0,0-5-1 0,0 4-4 0,0 0-7 0,-3 0-6 15,3-1-5-15,0 3-11 0,0 0-7 0,0-3-8 0,0 3-8 0,-5 0-7 16,5 0-6-16,-6-1-9 0,6 0-7 0,0 1-17 0,0 0-15 0,-2-2-24 0,2 1-24 16,-6-1-25-16,6-3-29 0,0 3-28 0,0-2-31 0,-3 1-51 0,3-4-68 15,0-4-63-15,0 0-62 0,0 0-18 0,0 7 3 0,0-7 17 0,0 0 26 16,0 0 32-16,3-7 34 0,-3 1 39 0,6 0 36 0,-6-3 40 0,2-2 44 0,-2 0 55 15</inkml:trace>
          <inkml:trace contextRef="#ctx0" brushRef="#br0" timeOffset="7012.94">3218 338 5 0,'0'-4'127'0,"0"-3"80"0,0 3 54 16,0 0 47-16,-6-1 32 0,3 3 28 0,3 2 22 0,0 0 19 0,-5 0 15 0,5 0 14 16,-5 0 6-16,2 2 6 0,3-2-112 0,0 0-174 0,-6 5-113 15,1-4-80-15,5-1-54 0,0 4-45 0,0 3-51 0,0-3-55 0,0-4-69 16,0 9-75-16,0-3-25 0,5 1-6 0,-5-1 11 0,6-1 20 0,-6-1 27 0,0 0 35 0,0 0 33 15,3 3 33-15,-3-3 33 0,0 1 38 0,0 1 48 0,5-2 57 0</inkml:trace>
          <inkml:trace contextRef="#ctx0" brushRef="#br0" timeOffset="7337.23">3310 635 2 0,'0'0'118'0,"0"6"82"0,0-6 56 16,0 0 44-16,0 4 30 0,0-4 24 0,0 0 17 0,0 3 20 0,2 0 21 15,-2-3 27-15,0 4 23 0,6-3 24 0,-6-1-79 0,2 3-140 0,-2-1-87 16,6 3-62-16,-1-4-30 0,-5 2-18 0,3-2-4 0,-3 2 5 0,5-1 3 16,1-2 8-16,-4 0-6 0,4 2-9 0,-3-2-9 0,2 0-5 0,0-2-6 0,-2 2-7 15,5 0-2-15,-2-2-2 0,-1-1-1 0,-2 2-2 0,5-2-5 0,3 2-3 16,-9-4 0-16,4 0-7 0,-1 4-4 0,3-6-3 0,-5 3-2 0,8 0-4 16,-8-3-2-16,2 1 0 0,-2-1-3 0,2 1-1 0,0-1-1 0,-5-1-1 15,3 2-1-15,-3-3-1 0,0 2-1 0,0-2 2 0,0 4 0 0,0-5-1 16,-3 5 0-16,3-2-2 0,-10-1-3 0,7 3-2 0,-2-1-6 0,-4-3 0 0,1 3-7 15,0 2 0-15,-3-1-3 0,9 0-2 0,-12 2-5 0,6 0-1 0,-3 1-4 16,3 2-6-16,-5 0-4 0,10 2-3 0,-11 4-4 0,6-3-3 0,-3 1-7 16,3 3-8-16,6-1-9 0,-9 3-12 0,3-3-16 0,5 3-13 0,-8-1-20 0,11 0-19 15,-3 3-26-15,-2-2-26 0,0 2-61 0,5-2-74 0,0 1-36 16,0-2-21-16,0-1 3 0,5 0 15 0,0-1 24 0,-5-4 26 0,3 0 32 0,2 3 30 16,-5-5 35-16,9-3 36 0,-4 1 39 0,-2 0 45 0</inkml:trace>
          <inkml:trace contextRef="#ctx0" brushRef="#br0" timeOffset="7667.62">3610-108 2 0,'3'-4'115'0,"-3"-3"75"0,5 3 50 0,-5 0 40 0,5 0 33 0,-5 4 26 0,0-5 28 15,0 0 25-15,0 5 24 0,0 0 26 0,0 0 21 0,0 0 23 0,0 0-84 16,0 0-141-16,0 0-82 0,0 0-49 0,0 5-26 0,-5 0-11 0,5 1-9 16,0 0 0-16,-5 3-5 0,5 2-1 0,0-3-7 0,0 5-3 0,0 0-4 0,0 0-1 15,0 1-3-15,0 1-1 0,0 3 2 0,0-1-4 0,0 0-3 16,0 3-5-16,0-1-7 0,0 0-1 0,0 0-7 0,5 0-5 0,-5 3-6 0,5-1-4 16,-5 1-6-16,0-1-3 0,0-1-4 0,3 1-2 0,-3 0-4 0,0 3-3 15,0-2-5-15,0-3-7 0,0 4-7 0,0-2-11 0,0 1-12 0,0-3-10 16,0 0-16-16,0 0-11 0,0-1-20 0,0-1-17 0,0 0-22 0,0-2-22 0,0 0-27 15,0-2-25-15,0-1-32 0,0 2-33 0,0-6-67 0,0 3-82 0,0-2-27 16,0-3 4-16,0-2 14 0,0-4 23 0,0 0 31 0,0 0 33 0,0 0 33 16,0 0 39-16,0 0 40 0,0 0 39 0,0 0 47 0,0 0 52 0</inkml:trace>
          <inkml:trace contextRef="#ctx0" brushRef="#br0" timeOffset="7974.62">3767 396 1 0,'5'0'106'0,"-2"1"69"0,-3-1 49 0,5 3 35 16,-5-3 26-16,0 4 19 0,0-4 23 0,0 4 18 0,0 0 23 0,0 1 22 0,0-1 24 15,0 2 22-15,0-2-73 0,0 3-129 0,0 0-71 0,0-1-41 0,0 4-16 16,0-1-9-16,0 0 2 0,0-1 3 0,0 3 2 0,0 0-3 0,0-2-3 16,-5 1-6-16,5 1-9 0,0-1-7 0,0 2-1 0,0-5-9 0,0 4-3 15,0-2-4-15,0-2 0 0,0 1-8 0,0-4 0 0,0 3-3 0,0-3-3 16,0-4-3-16,0 0-3 0,0 4-2 0,0-4-3 0,0 0-2 0,0 0-3 15,0 0-1-15,5-2-1 0,-5-2-5 0,3-1-2 0,-3-1-4 0,6 0-3 16,-1-3-3-16,-2 1-3 0,2-3-2 0,3 1-2 0,-2-3-1 0,-4 2-4 0,9-2-3 16,-3 0-5-16,-5 0-3 0,8 2-6 0,-3 1-5 0,0-1-10 0,0 2-10 15,-2 1-15-15,2 1-17 0,-3 1-25 0,3 0-28 0,-2 2-31 0,2 1-29 16,-6 1-54-16,4 0-62 0,-1 0-76 0,-5 2-83 0,3 0-27 0,-3 0 0 0,8 4 14 16,-8-2 24-16,0-2 30 0,0 0 33 0,0 0 43 0,0 7 42 0,0-1 47 15,0-6 44-15,0 5 61 0,-3-1 62 0</inkml:trace>
          <inkml:trace contextRef="#ctx0" brushRef="#br0" timeOffset="8552.85">4089 584 96 0,'0'4'161'0,"0"1"42"16,0-1 30-16,0 0 23 0,0 0 20 0,0 1 20 0,-3-1 20 0,3 0 21 15,0 0 23-15,3 3 20 0,-3-3 19 0,0 3-71 0,5-2-125 0,-5 2-65 16,3 0-35-16,2-3-13 0,1 3-4 0,-3-3 0 0,-3 0 2 0,10 0 1 0,-7 0-1 16,5-1-5-16,-2-1-4 0,2-2-5 0,-3 0-4 0,9 0-4 0,-12-2-1 15,9-2-1-15,-3 0 0 0,6-1-3 0,-11-1-7 0,10-1-3 0,-5-1-5 16,0-2-7-16,3 2-5 0,-3-2-6 0,0-1-5 0,0 0-8 0,-2 1-6 16,-1-1-11-16,-2 0-7 0,2 1-10 0,-2-1-14 0,-3-2-5 0,0 2-10 15,-3 1-9-15,-2 1-5 0,5-2-8 0,-3 3-6 0,-8-1-6 0,3 0-4 0,0 3-6 16,0 0 0-16,-5-1-2 0,4 3-1 0,-9 1 2 0,9 2 2 0,-4 1 4 15,-1 0 1-15,1 1 0 0,2 4 1 0,-3 1-2 0,6 1-2 0,-5-1-15 16,2 3-20-16,0 2-46 0,0-3-59 0,3 5-47 0,6-2-38 0,-4 0-12 16,1 1 4-16,2-1 11 0,3 0 14 0,0-1 18 0,0 1 20 0,0 0 21 0,0-3 27 15,0 1 32-15,3 0 40 0,-3-3 52 0</inkml:trace>
          <inkml:trace contextRef="#ctx0" brushRef="#br0" timeOffset="10030.34">4557 671 40 0,'8'3'105'0,"-2"-1"46"0,-4 3 38 0,4-4 33 0,-4 2 27 0,-2-2 25 16,6 4 25-16,-1-1 28 0,-5-2 31 0,0 2 16 0,-5 3 12 0,-1 0-20 16,6-1-42-16,-2 0-39 0,-4 1-38 0,-2 1-29 0,3 1-22 0,-3-2-11 15,-6 3-4-15,11-1-8 0,-10-1-3 0,5 3-15 0,-11 0-16 0,5-1-17 0,3 3-15 16,-2 0-16-16,-1-2-15 0,1 1-11 0,-1 3-9 0,1-1-12 0,2 1-9 16,-3-3-8-16,-5 3-9 0,6 0-5 0,5 0-6 0,-6 0-5 0,1 1-4 0,5-1-7 15,0 0-5-15,-1-1-12 0,1 1-9 0,-3-2-18 0,9 2-20 0,-4-2-32 16,4-2-31-16,-4 2-37 0,6-5-40 0,-5 2-52 0,5 0-64 0,5-4-69 15,1-2-72-15,-6 2-25 0,2-3 5 0,-2-3 16 0,6 0 24 0,-4-3 31 0,9-1 40 16,-8-2 42-16,5 1 47 0,3-6 48 0,-8 3 51 0,5-2 55 0,5-3 65 0</inkml:trace>
          <inkml:trace contextRef="#ctx0" brushRef="#br0" timeOffset="9852.12">4503 494 77 0,'0'0'151'0,"-8"-1"45"0,8 1 30 16,0 0 27-16,-3 0 20 0,-8 0 21 0,9 1 16 0,2 1 16 0,-9-2 18 0,9 0 14 15,0 2 12-15,-10-2-69 0,10 2-112 0,-3 1-65 0,3-1-41 16,-6 0-20-16,1-2-8 0,5 4-1 0,-3-2 1 0,3 0-1 0,-5 2 4 0,5 1-1 16,0-1 1-16,0 1 4 0,-3 1 2 0,3-2 2 0,0 2 3 0,3 1 0 15,-3 0 0-15,0 1 1 0,0-2 1 0,5 1-1 0,-2 2-2 0,-3-1-3 16,5-2-3-16,1 3-5 0,-3-3-4 0,2 1-6 0,0-1-3 0,4 0-7 16,-7 1-2-16,9-3-6 0,-8 0-4 0,5 1-5 0,3 0-5 0,-3-5-3 0,0 1-6 15,0-1 0-15,3 0-1 0,0 0-2 0,0-1 1 0,-9-4-2 0,12 0-1 16,-6 1-4-16,3-3-5 0,-3 2-7 0,-5-4-8 0,7 3-8 0,-7-5-6 15,5 2-6-15,-2 1-8 0,-1-3-9 0,-2 0-8 0,-3 0-8 0,5 0-7 16,-5 3-4-16,0-3-7 0,-5 1-5 0,5 1-1 0,-3 1 0 0,-8-1-2 16,9 4 1-16,-7-5-2 0,-1 6 0 0,7 0 5 0,-11-1 3 0,6 5 3 0,-3-2 0 15,1 4-2-15,-1-2-4 0,0 5-6 0,-3-1-14 0,6 0-13 0,-5 3-12 16,2 1-13-16,3-1-13 0,0 1-15 0,0 1-26 0,2-1-30 0,3 1-17 16,-7 1-7-16,10-1 7 0,0 1 14 0,-3 1 16 0,6 0 23 0,-3-2 24 0,5-1 29 15,0 1 24-15,-2 0 25 0,5-3 27 0</inkml:trace>
          <inkml:trace contextRef="#ctx0" brushRef="#br0" timeOffset="10755.31">4830 533 41 0,'0'4'148'0,"0"-4"62"0,0 2 45 0,0-2 31 16,0 0 21-16,6 4 16 0,-6-4 13 0,0 0 17 0,0 0 18 0,5 2 18 15,-5-2 1-15,3 3-11 0,-3-3-87 0,0 0-129 0,0 0-73 0,8 0-41 16,-8 0-19-16,11-3-5 0,-11 1 2 0,3 0 7 0,2 0 3 0,0-3-1 0,-2 1-4 16,2-2-7-16,-2 1-4 0,3-1-1 0,-1 0-3 0,-2-1 1 0,-3 0-1 15,5-1 0-15,-2 0-3 0,-3 1 1 0,5-2 0 0,-5 4 0 0,6-5 0 16,-6 5-3-16,0-5-2 0,0 5-4 0,0-2-5 0,0 0-3 0,-6 1-6 16,6 0-6-16,-5 2-9 0,5-3-7 0,-3 3-8 0,-2-3-9 0,5 3-5 0,-3 0-6 15,-2-1-6-15,-1 3 1 0,3 2 1 0,-2-2 1 0,2 0 3 0,3 2 2 16,-5 0 3-16,0 2 5 0,2 0 5 0,-3 0 7 0,1 3 8 0,2 1 6 15,-2-2 5-15,5 5 5 0,-3-2 4 0,3 3 2 0,-5-1 0 0,5 2 3 16,-6-1 0-16,6 3 0 0,0-1 2 0,0 2 2 0,0-2 1 0,0 4 0 16,0-4 1-16,0 3 0 0,0 0 1 0,0-2-2 0,0 2-1 0,0-2-1 0,6 0-1 15,-1-1 1-15,-5-1-1 0,3 0 1 0,-3 0 0 0,8 0-1 0,-3-3 0 16,1 0-2-16,-3-1 0 0,2 0-1 0,0-1-1 0,-2-2 2 0,2-2 4 16,-2 1 3-16,8-2 5 0,-8-1 1 0,5-1 2 0,-3-2 4 0,1-1 0 15,-4 0 3-15,6-3 1 0,-2-1 3 0,2 0-1 0,-3-2 0 0,1 2 1 16,2-5-5-16,-5 3-1 0,7-1-7 0,-7-2-2 0,3 0-3 0,2 0-3 0,-3 1-4 15,-2-2-3-15,8 2-4 0,-9 2-1 0,4-2-4 0,-4 2 2 0,4-1-2 16,-1 0-1-16,3 5 4 0,-8-1 0 0,3 1 1 0,3-1 3 0,-1 6-2 16,-5-4 3-16,3 3 5 0,-3 2 7 0,0 0 9 0,0 0 9 0,0 0 7 0,0 0 7 15,0 0 6-15,0 2 2 0,0-2 5 0,0 6 0 0,0-2 4 0,0 3 1 16,0 0 0-16,0-1 2 0,0 0-2 0,-3 3-5 0,3-2-6 0,0-1-5 16,0 0-7-16,0 1-5 0,0-2-9 0,-5-2-3 0,5 1-5 0,0-4-4 15,5 5-3-15,-5-5-3 0,0 4-2 0,0-4 0 0,3 0-2 0,-3 0-1 16,0 0-1-16,8-2-1 0,-3 0-2 0,1 0 1 0,-4-2 1 0,9-1 1 15,-8-1 4-15,2 2 2 0,-2-1 3 0,8 1 4 0,-9 0 3 0,7-1 3 16,1 1 5-16,-7 2 0 0,5 1 7 0,3 1 5 0,-8-3 4 0,2 6 5 0,1-3 7 16,2 3 4-16,-6-1 5 0,4 3 4 0,-1-1 0 0,-2 2 1 0,-3 3 1 15,8-3-2-15,-8 3-3 0,0-1 0 0,5 0-5 0,1 2-4 0,-6-5-5 0,0 4-3 16,0 0-8-16,0 0-6 0,0-1-4 0,0-1-11 0,0 1-12 0,-6-1-18 16,6-3-19-16,0 2-28 0,-5-1-32 0,5-1-31 0,0 0-37 0,0-1-50 15,0-3-51-15,0 0-84 0,0 0-90 0,0 0-34 0,0 0-6 0,0 0 10 16,0 0 21-16,0 0 27 0,0 0 33 0,5-3 42 0,1-1 42 0,-6 0 45 0,3-1 47 15,-3-1 55-15,0 2 60 0</inkml:trace>
          <inkml:trace contextRef="#ctx0" brushRef="#br0" timeOffset="11072.8">5420 513 1 0,'6'5'109'0,"-6"-1"77"0,0 2 53 0,0-1 40 0,0-1 33 15,0 0 24-15,0 3 25 0,0-3 25 0,0 0 24 0,0 3 26 0,0-3 22 16,2 2 22-16,-2-2-79 0,0 1-135 0,11 1-83 0,-11-1-51 0,8-1-29 16,-8 0-15-16,3 0-5 0,8-2-3 0,-8 1-2 0,2 1-7 0,3-2-8 15,-2-2-11-15,2 0-6 0,0 0-7 0,0-2-2 0,3-1-2 0,-9 2-3 0,7-4-2 16,1 1-2-16,-7-2-5 0,5-1-3 0,3 1-4 0,-8-3-1 0,8 0-6 16,-3 3 2-16,-6-4-1 0,4 1-1 0,-1-2-3 0,-2 1 2 0,-3 1-1 15,0-2-1-15,0 3 0 0,0-1 0 0,0-2-1 0,0 2-1 0,0 1-2 16,-3 0-3-16,-8-1-3 0,9 3-3 0,-4-1-3 0,-2 1-3 0,0 1-3 0,-3 1-6 15,3 2-3-15,0 0-11 0,0 2-11 0,-6 2-14 0,1 3-14 0,-1 1-16 16,1 0-12-16,2 2-19 0,-3 3-13 0,1 3-24 0,-1 0-20 16,-2 3-43-16,2-1-55 0,1 3-67 0,-1 0-74 0,1 3-23 0,-1-1 3 0,4 2 16 15,-4 1 26-15,-5 0 27 0,6-3 31 0,4 0 31 0,-4 3 35 0,2-5 39 0,-2 3 39 16,-1-6 53-16,6 5 58 0</inkml:trace>
        </inkml:traceGroup>
      </inkml:traceGroup>
    </inkml:traceGroup>
    <inkml:traceGroup>
      <inkml:annotationXML>
        <emma:emma xmlns:emma="http://www.w3.org/2003/04/emma" version="1.0">
          <emma:interpretation id="{F939FE97-BF7D-49A2-8EE2-6699CC9A1972}" emma:medium="tactile" emma:mode="ink">
            <msink:context xmlns:msink="http://schemas.microsoft.com/ink/2010/main" type="paragraph" rotatedBoundingBox="10028,13204 17707,12895 17793,15028 10113,153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CB2F15-4110-49F2-9959-A250B9D800CA}" emma:medium="tactile" emma:mode="ink">
              <msink:context xmlns:msink="http://schemas.microsoft.com/ink/2010/main" type="line" rotatedBoundingBox="10028,13204 17707,12895 17762,14270 10083,14578"/>
            </emma:interpretation>
          </emma:emma>
        </inkml:annotationXML>
        <inkml:traceGroup>
          <inkml:annotationXML>
            <emma:emma xmlns:emma="http://www.w3.org/2003/04/emma" version="1.0">
              <emma:interpretation id="{C1E2614D-8706-424D-906C-B7C9FC8E136D}" emma:medium="tactile" emma:mode="ink">
                <msink:context xmlns:msink="http://schemas.microsoft.com/ink/2010/main" type="inkWord" rotatedBoundingBox="10038,13457 12131,13373 12176,14494 10083,14578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3195.6">-793 2250 1 0,'0'4'111'0,"0"4"65"0,0-5 46 16,0 1 33-16,0 1 28 0,-5 1 23 0,5 1 27 0,0-1 25 0,0 0 27 0,0 3 23 15,-3 0 22-15,3-3 17 0,0 4-80 0,0-1-141 0,0 2-75 0,-5-2-40 16,5-1-24-16,0 1-11 0,-6-1-11 0,6 1-6 0,0-3-11 0,0 1-15 0,0-1-14 16,0-1-14-16,0-1-10 0,0-4-6 0,0 1-4 0,0-1-1 0,6 3-4 15,-6-3 2-15,5-3-3 0,-2 3 2 0,2-4-1 0,-2 3-4 0,8-6-1 16,-9 3 0-16,4-5-2 0,-3 3 2 0,7-1-2 0,-7-1 0 16,8-1-3-16,-3 1 1 0,-5-1-4 0,8 2 0 0,-3 1-2 0,0-1 1 0,-3 1 0 15,3 2 4-15,-2 2 3 0,2-1 3 0,-5 2 5 0,2 1 3 0,0 0 5 16,-2 1 2-16,-3 4 4 0,5-1 0 0,-2 1 1 0,-3-1 0 0,0 2 0 15,0 1-3-15,0 1 0 0,0 3 1 0,-3-3-3 0,-2 3 0 0,5 0-6 0,-3 0-2 16,-2 0-8-16,0-1-6 0,2-1-7 0,-5 2-7 0,8-1-12 0,-11-1-12 16,8-1-31-16,3 1-44 0,-11-3-71 0,11 1-84 0,0-3-34 0,-2 0-12 0,2-4 3 15,0 0 10-15,0 0 17 0,0 0 16 0,0 0 23 0,0 0 24 0,2-4 27 16,-2 0 33-16,6-3 46 0,-1 1 53 0</inkml:trace>
          <inkml:trace contextRef="#ctx0" brushRef="#br0" timeOffset="13494.86">-484 2400 61 0,'0'5'149'0,"0"-1"50"15,0 2 36-15,0-1 27 0,0-1 18 0,0 2 17 0,0-1 13 0,5-1 17 16,0 0 18-16,-5 0 19 0,3 0 19 0,3 1-58 0,-4-1-101 0,4-2-73 0,-1 0-63 16,-2 0-27-16,5 3-10 0,-3-5-1 0,1 2 6 0,2-2 6 15,-5 0 9-15,7-2-2 0,-7 0-1 0,8-1-4 0,-8-1-5 0,5 0 0 0,-3 0-2 16,3-3 3-16,-2 0 5 0,-4-1 2 0,9 0-2 0,-8-1-2 0,2 0-1 15,1-1-8-15,2-1 0 0,-8 1-5 0,3-1 0 0,-3 0-1 0,0 0-1 16,0 1 2-16,0-1-2 0,0 2-4 0,-3-1-3 0,3 1-4 0,-8 0-2 0,2 1-3 16,1 1-2-16,-3 1-1 0,2 0-3 0,-2 1 0 0,-5 1-5 0,5 2-2 15,0 2-7-15,-1 0-3 0,-4 0-3 0,5 4-2 0,-6 0-6 0,6 4-2 16,-5-3-3-16,4 4-11 0,-4-1-12 0,2 1-20 0,3 1-19 0,0 4-27 16,2-4-30-16,-2 3-32 0,6 0-34 0,-4 0-56 0,1-3-63 0,5 1-67 15,0 0-64-15,5 0-21 0,1 0 1 0,-6-6 16 0,2 5 22 0,6-6 35 0,-2-3 35 16,-1 2 42-16,-2-1 40 0,5-2 46 0,3-5 47 0,-8 4 57 0</inkml:trace>
          <inkml:trace contextRef="#ctx0" brushRef="#br0" timeOffset="13759.77">-222 1756 104 0,'0'0'190'0,"6"-3"60"0,-6 3 47 15,0 0 35-15,0 0 26 0,0 0 19 0,0 0 18 0,0 3 19 0,0-3 22 16,2 4 22-16,-2 2 24 0,0 1-74 0,0-3-129 0,0 4-85 0,0 1-65 16,0 2-34-16,0-1-17 0,0 1-5 0,0 2 6 0,0 2 6 0,6 0 10 15,-6 0-2-15,0 2-1 0,0 0-6 0,0 2-10 0,5 0-7 0,-5 1-8 16,0 1-4-16,0 1-9 0,0 2-6 0,0-3-6 0,0 3-9 0,0-3-13 0,3 2-14 16,-3-1-18-16,0 0-21 0,0-2-24 0,0 2-28 0,0-3-33 0,0 1-32 15,0-1-34-15,0 1-42 0,0-4-50 0,0-1-82 0,0 0-98 0,5-2-40 16,-5 0-6-16,0-2 14 0,0 0 23 0,0-5 34 0,0 0 33 0,0-6 43 0,0 0 45 15,0 0 46-15,0 0 47 0,0 0 53 0,3-4 58 0</inkml:trace>
          <inkml:trace contextRef="#ctx0" brushRef="#br0" timeOffset="13914.44">-92 2278 81 0,'0'5'166'0,"0"0"53"0,0 0 36 0,-3 1 26 0,3 1 18 0,-5-1 10 16,5-1 12-16,-3 1 11 0,3 1 9 0,-5-4 6 0,5 4 4 0,-6-1-83 0,6-1-130 15,0 1-111-15,-2-4-101 0,2 5-94 0,0-7-84 0,0 0-50 0,0 6-27 0,0-6-5 16,0 0 9-16,0 0 11 0,0 0 13 0,0 0 18 0,0 0 19 0,2-8 27 16,-2 1 28-16,6-1 42 0,-6-1 46 0</inkml:trace>
          <inkml:trace contextRef="#ctx0" brushRef="#br0" timeOffset="14030.65">-59 2008 12 0,'0'0'139'0,"0"-4"77"0,0 4 49 0,0 0 35 0,0 0 14 16,0 0 2-16,0 0-2 0,0 0-1 0,0 4-2 0,-6 0-6 0,6 1-39 15,0 2-60-15,0-2-173 0,6 2-225 0,-6 0-110 0,0-1-56 0,0-2-13 0,0 2 5 16,2-1 26-16,-2-5 36 0,0 4 31 0,0-4 31 0,0 0 31 0,0 5 35 0,0-5 53 16</inkml:trace>
          <inkml:trace contextRef="#ctx0" brushRef="#br0" timeOffset="12042.69">-1077 1819 97 0,'0'0'167'0,"-5"-1"48"0,5 1 34 15,-3 0 28-15,-2 0 23 0,2 1 16 0,-3 2 18 0,1 1 19 0,2-1 21 16,-2-3 19-16,-1 4 19 0,4-4-72 0,-4 1-126 0,4 2-68 0,-4 1-42 16,1-1-21-16,-3 1-8 0,5-3-5 0,-2 4 3 0,-1-1 3 0,3 1 0 15,-5-1-2-15,3 0-6 0,-3 3-8 0,2-3-7 0,1 2-6 0,-3 1-2 16,5 1-4-16,-8-1-1 0,9 1-3 0,-6 1-3 0,2 1-2 0,-2 1-4 15,-3 0-2-15,3 1-3 0,5 4 1 0,-7-1-1 0,1 0 1 0,1 0 1 16,0 4-1-16,0-2-1 0,-3 4-3 0,8 1-2 0,-7 2-2 0,2-1-5 0,5 3 0 16,-8 0-3-16,8-1 0 0,-2 3-1 0,2 0-1 0,-8 2-2 0,11-2-1 15,-2 2-1-15,2 0-2 0,-6 0 0 0,4-3-1 0,2 1-1 0,0 1-2 16,0-2-1-16,0-1 1 0,0 0-1 0,2-1 0 0,-2-2-2 0,6 1-1 0,-4-2-1 16,4-3 1-16,-1 0 0 0,-2 0-1 0,2-1 0 0,-2-3-1 0,8 0 1 15,-8 0-4-15,5-3-4 0,-3 1-3 0,0-2-7 0,4 0-10 0,-4-4-10 0,-2 1-13 16,2-1-14-16,-2-1-14 0,2-3-14 0,1 2-12 0,-4-3-11 15,-2 1-13-15,6-3-12 0,-6 0-27 0,0 0-36 0,3 0-56 0,-3 0-66 0,0 0-34 16,5-3-18-16,0-1 6 0,-5 4 17 0,0-8 21 0,0 4 26 0,0-3 26 16,-5-1 25-16,5 1 27 0,-5 1 33 0,5-1 39 0,-3 1 48 0</inkml:trace>
          <inkml:trace contextRef="#ctx0" brushRef="#br0" timeOffset="12717.04">-982 2340 69 0,'0'0'145'0,"0"0"42"0,0 0 33 0,0 0 27 16,0 0 22-16,0 0 19 0,0 0 19 0,0 0 16 0,0 0 16 0,0 0 17 0,0 0 13 15,0 0-63-15,0 0-109 0,0 0-62 0,0 2-40 0,0-2-21 0,0 4-9 16,-3-1-3-16,3 1 2 0,0-4 1 0,-5 6 4 0,5-1-1 0,0 1 1 15,0 0-2-15,0 1 0 0,0 0 0 0,0-1-2 0,0 0-4 0,0 3-3 16,0 0-5-16,0-4-2 0,0 5-9 0,0-2-6 0,0 0-7 0,0 1-7 0,0 0-7 16,0-3-7-16,0 3-13 0,0-3-19 0,0 1-21 0,0 1-23 0,0-4-25 15,0 3-23-15,0-3-25 0,0-4-25 0,0 4-54 0,0-4-66 0,0 0-56 16,0 0-49-16,0 0-14 0,0 0 1 0,0 0 18 0,0 0 26 0,0-4 31 16,5-4 34-16,-2 1 33 0,-3-1 35 0,0-1 36 0,0-2 39 0,5 0 55 0</inkml:trace>
          <inkml:trace contextRef="#ctx0" brushRef="#br0" timeOffset="12854.65">-925 2130 8 0,'0'-2'131'16,"0"2"73"-16,0 0 54 0,0 0 37 0,0-6 28 0,0 6 20 0,0-3 12 15,0 3 6-15,0-2 3 0,0 2 0 0,0 0-4 0,0 0-6 0,0 0-113 16,-3 2-172-16,3-2-120 0,0 5-92 0,0-5-96 0,3 6-95 0,-3-1-39 16,0-1-8-16,0-4 9 0,5 4 22 0,-5 0 22 0,0-4 26 0,5 7 28 0,-5-3 27 15,0-4 31-15,3 2 32 0,-3-2 44 0,0 5 50 0</inkml:trace>
          <inkml:trace contextRef="#ctx0" brushRef="#br0" timeOffset="14688">271 2132 14 0,'0'0'95'0,"0"-2"44"0,0 2 31 16,0 0 22-16,0 0 20 0,0 0 18 0,0 0 18 0,0 0 19 0,0 0 20 15,5 0 17-15,-5 0 18 0,0 0-36 0,0 0-63 0,0 0-54 0,0-4-48 16,0 4-22-16,-5-4-8 0,5 1-1 0,0 1 2 0,-3 0 3 0,3 0 1 0,-5 0-3 16,-1 0-3-16,3 0-1 0,-2-1-2 0,2 2-1 0,-2 1-3 0,-1-3 0 15,4 1 0-15,-6 2-3 0,-3 0-1 0,8-2-3 0,-8 2-4 0,3 0-3 16,5 0-5-16,-7 0-4 0,2 0-5 0,5 0-2 0,-8 2-3 0,8 0-2 15,-5 1-3-15,-3-2-1 0,9-1-2 0,-4 5-1 0,1-3-5 0,2 2-2 16,-2-2-6-16,2 3-6 0,3-1-7 0,0-2-6 0,0 5-4 0,0-3-3 0,0 0-4 16,0 0-2-16,3 3-3 0,-3-1 1 0,5 0-3 0,-2 1-1 0,8 1 1 15,-9-1 2-15,4 1-1 0,2 1 5 0,0-3 4 0,3 3 3 0,-8 0 3 16,5-1 0-16,2 1 1 0,1-1 2 0,0 1-1 0,-8 0-1 0,8-3 3 0,-3 3 1 16,-6-3 1-16,9 3 6 0,-8-3 1 0,2 0 6 0,-2 1-1 0,-3-1 2 15,6 0 2-15,-6 1 1 0,-6-1 0 0,6 1 1 0,-3-1-1 0,-2 1 1 16,2-1-1-16,-2 1-6 0,-3-3-7 0,2 0-7 0,-2 0-12 0,0 1-10 15,-3-3-13-15,3 0-12 0,5-2-12 0,-7 0-22 0,-1 0-15 0,0 0-23 16,8-2-25-16,-5 0-20 0,3-3-25 0,-3 1-30 0,2 0-39 0,1 0-45 16,2-3-53-16,-2 1-42 0,5-1-40 0,5 1-6 0,-5-1 12 0,3-1 22 0,2 2 31 15,1-3 33-15,-4 0 34 0,9 1 37 0,-3 0 34 0,-5-2 43 0,8 2 47 0,-3 0 51 16</inkml:trace>
          <inkml:trace contextRef="#ctx0" brushRef="#br0" timeOffset="15112.02">298 2152 1 0,'5'0'107'0,"-2"0"67"0,5 0 42 0,-8 0 37 16,11 2 25-16,-9-2 20 0,7 0 20 0,1 0 17 0,-1-2 18 0,-1 2 13 0,0 0 13 15,5 0 11-15,-5 0-87 0,6 0-149 0,-1 0-82 0,1 2-52 0,-6-2-32 16,11 0-25-16,-11 0-22 0,6 2-20 0,-1 0-40 0,-5-2-42 0,0 0-69 16,1 2-76-16,-1-2-35 0,3 2-6 0,-3-2 5 0,0 0 18 0,-3-2 19 15,3 2 24-15,-2 0 22 0,2-2 27 0,-8 2 27 0,3-2 33 0,7 0 43 0,-10 2 53 16</inkml:trace>
          <inkml:trace contextRef="#ctx0" brushRef="#br0" timeOffset="14951.71">438 1833 93 0,'0'-11'161'16,"0"0"44"-16,0 0 32 0,0 1 24 0,0 1 24 0,0-3 21 0,0 3 21 0,0 0 19 15,-5 0 24-15,5 2 20 0,0-1 18 0,0 2-73 0,0 2-121 0,0 4-66 16,5-5-32-16,-5 5-16 0,0 0-4 0,0 0 3 0,0 0 6 0,0 0-2 16,0 0 2-16,0 5-3 0,0 1-4 0,3 1-5 0,-3-1-5 0,0 3-1 15,6 2-2-15,-6-1-4 0,2 5 1 0,-2-2-4 0,0 2-5 0,6 2-2 0,-6 1-4 16,5 1-3-16,-5-2-4 0,0 4-3 0,3 0-3 0,-3 3 1 0,0-3-4 15,0 3-3-15,5-3-2 0,-5 3-5 0,3-1-7 0,-3 1-7 0,0 0-9 16,0-1-18-16,0-1-19 0,0-3-23 0,0 2-22 0,0-2-31 0,0-1-30 16,0-1-30-16,0 0-28 0,0-2-35 0,0 0-34 0,-3 0-61 0,3-5-64 0,-5 4-57 15,5-6-48-15,0 1-7 0,0-1 13 0,-3-1 27 0,3-3 33 0,-5 0 38 16,5-4 41-16,-6 0 40 0,-2 0 43 0,5-2 44 0,-7-2 46 0,7 0 57 16</inkml:trace>
          <inkml:trace contextRef="#ctx0" brushRef="#br0" timeOffset="15321.43">633 2203 11 0,'0'0'111'0,"0"7"58"0,0-7 38 0,0 1 30 15,0-1 20-15,0 0 14 0,0 0 12 0,0 5 6 0,0-5 5 0,0 0 9 0,0 0-4 16,0 0-13-16,0 0-85 0,0 0-125 0,0-5-73 0,0 4-50 0,0-6-24 16,6 0-19-16,-6 2-5 0,0-2-2 0,0-1 5 0,0-2 9 0,0 2 8 15,2-3 10-15,-2 1 13 0,0 1 16 0,0-2 20 0,0-2 24 0,6 3 23 16,-6-1 22-16,0 1 20 0,0-1 18 0,5 0 14 0,-5-1 13 0,0 5 9 15,0-1 7-15,0 3 1 0,0-2-1 0,0 3-8 0,0 4-7 0,0-4-12 0,0 4-19 16,0 0-19-16,0 0-23 0,0 0-25 0,0 0-23 0,0 0-22 0,0 0-20 16,0 0-29-16,0 0-37 0,0 4-80 0,0 0-100 0,3 1-47 0,-3-1-17 15,5 3-4-15,-2-3 9 0,-3 2 17 0,11-1 22 0,-11-1 25 0,3 2 26 0,2-1 27 16,-2-4 29-16,2 2 38 0,-5-3 48 0</inkml:trace>
        </inkml:traceGroup>
        <inkml:traceGroup>
          <inkml:annotationXML>
            <emma:emma xmlns:emma="http://www.w3.org/2003/04/emma" version="1.0">
              <emma:interpretation id="{935513C0-7D57-4261-81B1-370E35A36995}" emma:medium="tactile" emma:mode="ink">
                <msink:context xmlns:msink="http://schemas.microsoft.com/ink/2010/main" type="inkWord" rotatedBoundingBox="12313,13112 14203,13036 14255,14327 12365,14403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8133.07">1965 2068 93 0,'0'0'168'0,"5"5"51"15,-5-5 44-15,0 0 32 0,-5 4 33 0,5-4 27 0,0 0 30 16,0 0 28-16,-6 1 28 0,6-1 25 0,0 0 24 0,-2 5-67 0,2-5-122 0,0 5-75 16,-6-4-46-16,6 4-30 0,-5-1-19 0,5 1-11 0,0-1-10 0,-3 2-10 15,3 0-13-15,0 1-10 0,-5 2-15 0,5-1-9 0,0 1-11 0,0-1-9 16,0 1-7-16,0 2-6 0,-3-3-5 0,3 0-7 0,0 3-9 0,0-2-10 16,0 0-14-16,0-1-16 0,0 1-16 0,0-3-24 0,0 3-28 0,0-3-27 15,0 0-32-15,0-1-35 0,0-1-45 0,0-4-85 0,0 0-107 0,0 6-40 0,0-6-7 16,0 0 10-16,0 0 22 0,0 0 27 0,3-4 31 0,-3 0 39 0,8-3 43 0,-8 0 42 15,5-5 43-15,-5 1 52 0,6-2 56 0</inkml:trace>
          <inkml:trace contextRef="#ctx0" brushRef="#br0" timeOffset="18259.31">2003 1929 41 0,'0'0'158'0,"0"0"75"0,0 0 56 0,0-2 43 0,0 2 28 0,-3-2 15 16,-3 2 2-16,4 2-1 0,-4 0-1 0,1 0-6 0,5 0-3 0,-3 2-71 15,3-4-114-15,0 7-137 0,0-3-153 0,0-4-131 0,3 8-119 0,-3-5-48 0,11 4-11 16,-11-6 14-16,0-1 29 0,2 3 29 0,-2-3 31 0,6 1 28 0,-6-1 29 0,8-1 34 15,-3 1 35-15,-2-4 47 0,-3-1 51 0</inkml:trace>
          <inkml:trace contextRef="#ctx0" brushRef="#br0" timeOffset="18711.31">2265 1400 4 0,'0'-5'112'0,"5"1"80"0,-5 0 57 0,0 4 43 16,0 0 33-16,0 0 25 0,-5-2 20 0,5 2 22 0,0 2 21 0,-3 0 22 15,3 3 23-15,-5-1-21 0,5 2-47 0,-6 0-89 0,6 5-111 0,0 0-64 16,-2 1-35-16,2 2-14 0,0 0-3 0,0 1 1 0,0 3 7 0,-6-1 1 16,4 2-1-16,2-2-4 0,0 5-6 0,0-1-4 0,0 1-4 0,0-1-6 15,0 0-2-15,-6 3-7 0,6-2-2 0,0 3-5 0,0-1-7 0,-5-1-6 16,5 3-4-16,0-2-7 0,0-1-5 0,-3 1-3 0,3-1-4 0,0 1-1 0,-5 0-2 15,-1-4-2-15,6 2-1 0,-2-3-1 0,-4 1 1 0,6-3-2 0,-3-2 0 16,3-1-2-16,-5 0-3 0,0-3-4 0,5-3-6 0,0-2-6 0,0 1-8 0,-3-3-8 16,3-4-7-16,0 0-5 0,0 0 0 0,0 0 1 0,0 0-2 0,0 0 1 15,3-4 0-15,-3-3-1 0,5 3 4 0,0-2 4 0,-2-1 6 0,3 1 6 16,-4 0 8-16,9-1 9 0,-8-1 9 0,2 3 3 0,3 1 6 0,0-1-1 16,3 4 2-16,-8-2 0 0,5 1 1 0,3 2-1 0,-3 0 2 0,0 2 1 15,0 1-1-15,-2 1 0 0,2-2 0 0,-3 4-2 0,3-3-1 0,-2 2 0 16,-4 2 1-16,4 0-2 0,-3-1 3 0,-3 0 0 0,5 1 3 0,-5-1 1 15,0 3 1-15,0-3 2 0,0 1 1 0,-5 1 3 0,5-1 2 0,-9 1-1 16,9 1 0-16,-2-3 0 0,-9 3 1 0,3 0-2 0,5-3-1 0,-8 3-4 0,9-3-7 16,-9 0-12-16,0-2-10 0,0 3-17 0,3-3-19 0,5 1-27 0,-8-3-30 15,3 0-31-15,0 0-32 0,3-2-61 0,-3 0-74 0,2-2-72 0,4 0-67 16,2 2-21-16,-6-5 2 0,6 5 15 0,6-6 20 0,-4-1 34 0,-2 1 34 0,11 0 40 16,-8-1 40-16,2 1 45 0,3 0 47 0,0-3 60 0</inkml:trace>
          <inkml:trace contextRef="#ctx0" brushRef="#br0" timeOffset="18848.73">2463 2130 6 0,'0'9'127'0,"-6"-1"72"0,3 3 46 0,3-4 35 0,-10-1 20 0,10 0 16 0,-3-2 11 15,-8-1 9-15,11-1 7 0,-8 3 1 0,8-1-7 0,-3-3-12 16,-2 2-155-16,5-3-233 0,0 0-148 0,0 0-97 0,-6-4-43 0,6 4-12 0,0-7 7 16,0 0 18-16,0-1 20 0,0 0 20 0,0-3 23 0,0 0 28 0,6-2 34 15,-1 0 40-15,-5-1 62 0</inkml:trace>
          <inkml:trace contextRef="#ctx0" brushRef="#br0" timeOffset="19376.97">2606 1903 49 0,'8'-4'137'0,"-2"-2"49"0,-4-1 37 0,4 1 30 0,-1-1 26 0,-5-2 25 16,3 1 22-16,-3 0 23 0,5-3 20 0,1-2 19 0,-4 3-7 0,4-4-27 0,-4-1-73 16,-2 3-102-16,6-1-54 0,-1-2-31 0,-2 0-17 0,-3 0-10 0,5 1-5 15,-2-2-9-15,-3 1-5 0,0 0-7 0,0 0-5 0,0-2-5 0,0-1-3 16,0 2 1-16,0 1-4 0,0-3-2 0,0 1 1 0,-3 2 2 0,-2 0 1 16,5 0 2-16,-3 3 3 0,3-2 4 0,-5 4 5 0,-1-1 3 0,4 5 2 15,2-3-1-15,-6 5 4 0,4 2-2 0,2-1-3 0,0 3-1 0,-11 0-3 16,8 3-3-16,3 1-6 0,-5 0-1 0,-1 3-4 0,4 1-6 0,-4 3-2 0,6 1-5 15,-3 2-4-15,3 1 2 0,-5 1-1 0,0 2 0 0,2 1 2 0,3 1 4 16,-6 0-1-16,6 5 3 0,-2-4-2 0,2 2-1 0,-6 3-2 0,1-3-2 16,5 1-2-16,0 2-2 0,0 0-3 0,-3 0-1 0,3 1-3 0,0-1-1 0,0 2-2 15,0-1 0-15,0-1-1 0,0 0 1 0,0 2-2 0,0-2 1 16,0-3-1-16,0 3 2 0,0-5-3 0,0 0-3 0,3-1-3 0,-3-1-5 0,5-1-10 16,1-3-6-16,-4-1-7 0,4-3-8 0,-3-1-7 0,2-3-5 0,0-1-3 15,-2-1-5-15,5-3-2 0,-2 0-4 0,2-4-1 0,-3 2 1 0,1-4 1 16,2-1 3-16,-6-1 7 0,9 0 9 0,-8-3 5 0,5 0 7 0,-3-2 5 15,1 1 7-15,-3 0 4 0,5-1 4 0,-3 0 3 0,1 2 5 0,-4-1 5 16,-2 1 8-16,6 0 10 0,-1 1 10 0,-5 2 13 0,0 1 11 0,3 1 9 0,-3 4 11 16,0 0 8-16,0 0 5 0,0 0 6 0,0 0 3 0,0 0 2 0,0 0 0 15,0 0-3-15,0 0-7 0,0 0-11 0,0 0-11 0,0 0-10 0,0 0-13 16,0 0-9-16,0 4-11 0,0 1-7 0,5 1-9 0,-5-2-12 0,0 0-15 0,0 3-21 16,3-3-19-16,-3 3-23 0,0-3-26 0,0 2-35 0,0-1-41 0,0-5-89 15,0 6-111-15,5-2-45 0,-5-4-14 0,0 5 2 0,0-5 12 0,0 0 22 16,0 0 29-16,6-5 33 0,-4 3 36 0,-2-6 43 0,6 1 40 0,-6-1 53 0,3-1 56 15</inkml:trace>
          <inkml:trace contextRef="#ctx0" brushRef="#br0" timeOffset="19471.59">2758 1899 91 0,'0'0'155'0,"-3"2"25"0,-3 0-6 16,4 2-41-16,2 1-65 0,-6-1-33 0,6-4-18 0,6 9-8 0,-6-3-4 0,0-1-3 16,0-1 0-16,2 0-65 0,4-2-87 0,-3 0-35 0,7 1-6 0,-10-2 33 15,3 3 51-15</inkml:trace>
          <inkml:trace contextRef="#ctx0" brushRef="#br0" timeOffset="15848.44">909 2019 43 0,'0'5'137'0,"0"-1"52"0,0 0 40 0,0 0 28 0,0 3 19 0,0-3 21 0,0 2 14 16,0 3 18-16,-5-3 23 0,5-1 17 0,0 5 20 0,0-1-52 0,0-1-86 16,0 1-80-16,0 1-68 0,0 1-36 0,-6 0-18 0,6 0-4 0,0-1-3 15,0 1 4-15,0 0 2 0,0 0 0 0,-2-3-4 0,2 3-5 0,0-3-4 16,0 1 0-16,-6-3 2 0,6 1-1 0,0-1 0 0,0-2-4 0,0-4-4 0,0 0-6 16,0 0-2-16,0 0-4 0,0 0-3 0,0 0-5 0,0 0-1 0,6-4-5 15,-4 0-4-15,4-3-5 0,-1 1-4 0,-2-2-1 0,2-1-2 0,1-2 4 16,2 2 3-16,-5-1 0 0,7-3 1 0,-7 5 0 0,5-3-4 0,3 2 0 15,-8 1 0-15,8-1 3 0,-3 3 2 0,-6 1 3 0,9 1 2 0,-8 2 3 16,5 2 3-16,3 0 1 0,-8 0 3 0,2 2 5 0,-2 2 2 0,2 1 5 0,1 1 3 16,-6 1 2-16,0-1-1 0,0 3 2 0,0-1-2 0,0 0-3 0,0 3-3 15,-6 0-13-15,1 0-14 0,2 0-23 0,-2-1-24 0,2 3-31 0,-8 0-32 16,3 0-75-16,5 0-88 0,-2 2-66 0,-1-4-51 0,4-1-20 0,-4 0-1 16,4-1 11-16,-4-3 15 0,1 3 26 0,5-5 29 0,0-4 36 0,0 0 39 0,0 0 43 15,0 0 45-15,0 0 67 0</inkml:trace>
          <inkml:trace contextRef="#ctx0" brushRef="#br0" timeOffset="16685.54">1353 2250 1 0,'0'2'110'0,"5"3"75"0,-5 0 53 0,0-5 44 0,0 5 36 16,-5 0 32-16,5 1 29 0,-3 4 31 0,-2 0 29 0,0-2 30 0,2 0 28 16,-5 1 26-16,2 0-79 0,1-1-134 0,-3 1-78 0,2-1-50 0,-4 3-30 15,-1 0-20-15,3 0-14 0,-1 1-6 0,1 1-13 0,-5 0-11 0,5-1-16 0,-11 4-14 16,5-3-12-16,6 2-11 0,-5 0-8 0,-1-1-8 0,3 4-12 0,-2-3-12 15,-1 2-11-15,1-2-12 0,-1 0-14 0,11 0-14 0,-10 0-18 0,5 0-24 16,-3-3-29-16,8 2-30 0,-2-2-41 0,2-2-44 0,3 2-68 0,0-4-79 0,0 1-54 16,0-5-38-16,8 0-7 0,-5-1 12 0,2-3 21 0,3-3 28 0,1-1 33 15,1 0 38-15,-1-5 44 0,-1 1 46 0,0-4 51 0,5 0 52 0,1 2 64 16</inkml:trace>
          <inkml:trace contextRef="#ctx0" brushRef="#br0" timeOffset="16496.34">1248 2113 20 0,'0'0'114'0,"0"0"54"0,0 0 37 0,0 0 30 0,0 0 21 15,0 0 20-15,0 0 19 0,-3 2 17 0,-3 0 18 0,6-2 16 0,-2 0 5 16,2 0-10-16,-6 2-60 0,1-2-94 0,5 0-51 0,0 3-32 0,-8-1-11 0,8 0-4 16,-3 0 3-16,3 0 2 0,-5-2-1 0,5 5 0 0,-6-1-2 0,6 0-6 15,0-2-2-15,-2 5-5 0,2-3-4 0,0 2-7 0,0 1-5 0,0 0-3 16,0-2-4-16,2 5-4 0,-2-5-8 0,6 4-4 0,-1-3-4 0,-5 3-3 15,3-3-2-15,5 1-4 0,-3-1-3 0,1-1 0 0,-4-1-4 0,7 0-4 0,1 1-4 16,-2-3-2-16,1 1-3 0,-1-3-3 0,3-3-1 0,-3 1-2 0,0-3-4 16,0 1-3-16,3 0-5 0,-3-3-10 0,0-1-9 0,0-1-8 0,-3 0-10 15,4 1-12-15,-4-3-9 0,-2 3-11 0,-3-5-8 0,5 4-14 0,-2-1-5 16,-3 1-10-16,0 1-6 0,0-3-3 0,-3 4-4 0,-2-1-4 0,5 2-11 16,-3-3-14-16,-8 4-20 0,8-1-25 0,-5 1-26 0,3 0-27 0,-3 5-31 15,2-3-30-15,-2 1-6 0,0 2 10 0,-3 0 13 0,9 2 17 0,-4 1 21 0,4 1 26 16,-9 2 28-16,8-1 32 0,-2 1 36 0,2 0 39 0,3 1 38 0</inkml:trace>
          <inkml:trace contextRef="#ctx0" brushRef="#br0" timeOffset="17025.35">1575 2094 1 0,'0'0'112'0,"0"0"71"0,0 0 48 16,0 0 34-16,5 0 28 0,-5 0 20 0,0 0 21 0,0 4 23 0,0-4 25 15,0 5 25-15,0 1 23 0,0-2 22 0,-5 0-78 0,5 1-135 0,0-1-75 16,0 2-42-16,0 1-21 0,0-1-6 0,0 3 0 0,0-1 5 0,0 1 1 15,0 0-1-15,0 2-6 0,0-3-6 0,0 3-6 0,0-1-2 0,0 1-5 0,5 0-1 16,1-3-2-16,-6 4-5 0,2-5-1 0,-2 2-8 0,6 0-5 0,-3 0-4 16,2-2-6-16,0-2-4 0,-2 1-4 0,8-2-3 0,-8 1-5 0,2-5-5 15,3 2 1-15,-2-4-1 0,2 2 0 0,0-5-1 0,0 1 2 0,-3-2 1 16,4 0-2-16,-1-3 3 0,-3-1-5 0,3 1-1 0,-2-3-4 0,2 0-5 0,-3-1-9 16,-2-2-10-16,2 3-9 0,-2-3-12 0,-3 0-9 0,5 0-11 0,-5 2-14 15,0-2-13-15,0 2-19 0,-5 2-22 0,5 1-24 0,-3-1-27 0,-2 2-22 16,5-1-22-16,-3 5-40 0,3-1-46 0,-11 2-72 0,11-1-80 0,0 5-26 0,0 0 1 15,0 0 15-15,-2 5 24 0,-4-1 33 0,3-2 34 0,3 7 40 0,-5-4 40 16,5 5 41-16,-5 0 39 0,5 1 55 0,-3-3 59 0</inkml:trace>
        </inkml:traceGroup>
        <inkml:traceGroup>
          <inkml:annotationXML>
            <emma:emma xmlns:emma="http://www.w3.org/2003/04/emma" version="1.0">
              <emma:interpretation id="{7FF5FF7C-7720-4C66-B810-6EC4B998E9C0}" emma:medium="tactile" emma:mode="ink">
                <msink:context xmlns:msink="http://schemas.microsoft.com/ink/2010/main" type="inkWord" rotatedBoundingBox="14883,13609 15452,13586 15481,14298 14912,14321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0775.31">3466 2353 6 0,'-5'9'48'0,"5"-1"17"0,-5 1 14 0,5 2 8 0,0-3 7 0,0 3 8 15,0 0 7-15,0-1 6 0,0 0 9 0,0 1 7 0,0 2-13 0,0-2-28 16,0 0-13-16,0 2-9 0,0-3 3 0,0 4 8 0,0-4 13 0,0 0 18 0,0 4 15 15,0-3 12-15,0-1 9 0,0 1 8 0,0-3 4 0,0 3-1 0,0-5-1 16,5 3-3-16,-5-1-5 0,0-1-6 0,0-3-11 0,0 0-14 0,0-4-16 16,0 4-17-16,0-4-15 0,0 0-11 0,0 0-9 0,0 0-5 0,0 0-4 15,0 0-1-15,0 0-1 0,0-5 1 0,0 0 2 0,-5-1 2 0,5-3-1 0,0 0-1 16,0 1-4-16,0-3-3 0,0 0 0 0,-3-2-5 0,3 1-1 0,0-3-5 16,0 0 1-16,0-3-5 0,0 2-3 0,0-2-6 0,0-3-7 15,0 2-6-15,3-3-8 0,-3 1-10 0,0-3-5 0,0 1-4 0,0-3-4 0,5 5-3 16,0-5-3-16,-5 2 1 0,0-2 0 0,3 5-1 0,-3-4 1 0,6 3 1 15,-4 1 0-15,4 1 3 0,-1-1 5 0,-2 3 3 0,-3 2 9 0,11-2 1 16,-9 3 5-16,4 3 0 0,-4-3 2 0,4 4 0 0,-1 0-1 0,-2 1 0 0,2 1 0 16,-2 4-1-16,8-5 2 0,-8 5 0 0,2 1-1 0,1 3-1 0,2-2 2 15,-6 3 1-15,-2 0-2 0,11 0 2 0,-8 3-2 0,2 1 1 0,-2-3 0 16,2 4 0-16,1 0 1 0,-3 0 0 0,2 2 1 0,-2 0 0 0,-3-1-1 16,5 3 0-16,0-3 1 0,-5 0-1 0,0 2 3 0,3 2 0 0,-3-4 2 15,0 2 2-15,0 1 3 0,-3-3 1 0,3 3 2 0,-5-3-1 0,0 3 2 0,5-4 3 16,-8 0-2-16,8 5 4 0,-3-4 0 0,-8-2 1 0,8 2-1 0,-2-1 2 15,2-1 0-15,-8 2-3 0,9-3 2 0,-4 1 0 0,4-2-1 0,-4 0-1 16,1 0 1-16,2 1-2 0,-2-3-4 0,5 0 1 0,-6 0-6 0,6 0-5 16,0 0-6-16,0 0-10 0,0 0-1 0,0 0-3 0,0 0-1 0,0 0 1 0,0 0 4 15,0 0 2-15,11 0 4 0,-8-3 6 0,2 3 0 0,1-2 3 0,2 2 3 16,-6-2 8-16,9 2 6 0,-3-2 8 0,0 2 6 0,1-2 4 0,-1 0-2 16,5-1-2-16,-2 1-2 0,-3 2-1 0,0-4-3 0,0 2-2 0,0 0-3 15,6-3 2-15,-3 4-1 0,-3-4-1 0,-5 1-2 0,10-2-3 0,-5 1-3 16,3 0-3-16,-8 0-1 0,5 0-4 0,-3-1 2 0,1-1-4 0,-4 1 1 15,4 0 0-15,-1-1-2 0,-2 0 2 0,2 2 0 0,-5-2 0 0,0 0 5 0,3 1 4 16,-3-1 2-16,0 1 6 0,0 0 3 0,0 1 1 0,-3 1 1 0,3-1 3 16,0 4 0-16,-5-3-2 0,5 4 1 0,-3 0-1 0,3-3-3 0,0 3-5 15,-11 0-1-15,11 3-2 0,-2-3-5 0,-4 4-2 0,1-3-2 0,2 4-2 16,-2-3-3-16,2 5-1 0,3-5-1 0,-5 4-2 0,-1-2 1 0,4 3 3 0,-4-1 1 16,6 1 3-16,0 0 3 0,-3-2 1 0,3 2 1 0,0 0 1 0,0-1-1 15,0 0 1-15,3 1-1 0,-3-1-1 0,0-1-1 0,6 3-1 0,-4-1-2 0,9-3-2 16,-11 2-3-16,3-1 0 0,5-1 0 0,-3-2-3 0,3 2-1 15,-2-2 1-15,2 0-1 0,-3 0 4 0,4-2 0 0,-1 0 4 0,0-2 2 16,3 0 3-16,-9 0 1 0,9-2 1 0,0-1 2 0,0 4-1 0,-3-6 1 0,-5 3-2 16,7-5-1-16,-1 3 0 0,-1-1-2 0,0-1 0 0,-3 1-2 0,3 1-1 15,-2 0-1-15,-4-1 1 0,4-1 0 0,-1 1-1 0,-2 3 1 0,-3-1 3 16,5 1 6-16,-2 0 13 0,-3 0 10 0,0 4 11 0,0 0 11 0,0-5 10 0,0 5 10 16,0 0 8-16,0 0 6 0,0 0 3 0,0 0 3 0,0 0 4 0,0 0-3 15,0 0-4-15,0 0-10 0,0 0-9 0,0 0-10 0,0 0-13 0,-3 2-11 16,3 1-9-16,0-3-11 0,-5 4-7 0,5 0-4 0,0-2-5 0,-3 3-2 15,3-3 0-15,0 2 5 0,-5-1 3 0,-1 1 3 0,6-3 5 0,0 4 3 16,-2-3 4-16,2 0 3 0,-6 3-1 0,4-1 0 0,2-2 1 0,-6 0 1 0,1 2-3 16,2-1-1-16,3 1-2 0,-11-2-1 0,11 2-4 0,-8 1 0 15,5-1-1-15,3-3 2 0,-10 6 2 0,7-3 1 0,-3 1 3 0,4 1 1 16,-4 1 0-16,1-1 1 0,2 0 0 0,3 3 0 0,-8 0 2 0,8-1-2 0,0 3 1 16,0-2 1-16,0 2-5 0,0-3-3 0,0 0-5 0,0 1-4 0,3 0-4 0,2-1-1 15,-2 0-4-15,8 1-2 0,-9-5-2 0,7 3-8 0,-4-1-14 0,3-1-26 16,0 1-31-16,3-2-43 0,-3 1-49 0,0-1-101 0,0-2-130 0,6 0-53 15,-6 1-20-15,3-3 1 0,0 0 9 0,0 0 17 0,-9-3 21 0,9 1 27 16,-3-2 36-16,-5-1 43 0,8-1 51 0,-11 0 56 0,2-1 63 0</inkml:trace>
        </inkml:traceGroup>
        <inkml:traceGroup>
          <inkml:annotationXML>
            <emma:emma xmlns:emma="http://www.w3.org/2003/04/emma" version="1.0">
              <emma:interpretation id="{A0911FF1-296F-4209-B02A-84DEB4850DDD}" emma:medium="tactile" emma:mode="ink">
                <msink:context xmlns:msink="http://schemas.microsoft.com/ink/2010/main" type="inkWord" rotatedBoundingBox="15880,13151 17715,13077 17746,13870 15912,13944"/>
              </emma:interpretation>
              <emma:one-of disjunction-type="recognition" id="oneOf8">
                <emma:interpretation id="interp12" emma:lang="" emma:confidence="0">
                  <emma:literal>bio</emma:literal>
                </emma:interpretation>
                <emma:interpretation id="interp13" emma:lang="" emma:confidence="0">
                  <emma:literal>buio</emma:literal>
                </emma:interpretation>
                <emma:interpretation id="interp14" emma:lang="" emma:confidence="0">
                  <emma:literal>brio</emma:literal>
                </emma:interpretation>
                <emma:interpretation id="interp15" emma:lang="" emma:confidence="0">
                  <emma:literal>boio</emma:literal>
                </emma:interpretation>
                <emma:interpretation id="interp16" emma:lang="" emma:confidence="0">
                  <emma:literal>biro</emma:literal>
                </emma:interpretation>
              </emma:one-of>
            </emma:emma>
          </inkml:annotationXML>
          <inkml:trace contextRef="#ctx0" brushRef="#br0" timeOffset="22936.41">5677 1430 19 0,'0'0'113'0,"0"0"57"0,0 0 39 15,6 4 32-15,-6-4 21 0,0 2 20 0,0 3 17 0,2-2 19 0,-2 2 15 16,0-1 21-16,0 3 15 0,0 0-34 0,0-2-69 0,0 5-66 0,0-2-69 0,0 3-33 16,0 0-16-16,6 1-4 0,-6 1 8 0,0 2 2 0,0 0 6 0,0 0 1 15,0 2 2-15,5-2-3 0,-5 5 1 0,0-4-2 0,0 2 2 0,0 1-3 16,0 1 2-16,0-1-4 0,0-3 0 0,0 4-6 0,0-1-3 0,0-2-4 16,0 3-1-16,0-1-5 0,-5 0 1 0,5-2-6 0,-6 0 0 0,6 3-7 15,0-5-3-15,0 1-8 0,-2-1-4 0,2 0-8 0,-6-1-4 0,6-4-4 0,0 3-7 16,0-4-3-16,0-1-6 0,-2-1-3 0,2-1-4 0,0 0-8 0,0-6-6 15,0 0-7-15,0 0-7 0,0 0-3 0,0 0-1 0,0 0-1 0,0 0 0 16,0-6 0-16,2 0 0 0,-2-1-5 0,6 1 3 0,-4-1-1 0,-2 0 0 0,11-1 5 16,-8 2 4-16,2 0 8 0,1-1 4 0,2 3 4 0,-5 0 2 0,7 0 2 15,-7 1 2-15,5 1 1 0,-2 2 0 0,2 0 3 0,0 0 1 0,3 5 0 16,-9-4 1-16,9 3 0 0,-3 1 1 0,-5-1 0 0,3 3 0 0,2-3 1 16,-8 2-2-16,8 1 0 0,-3 1 1 0,1-1 1 0,-6-1 2 0,0 3 0 15,2-4 2-15,-2 3 1 0,0 0-2 0,-2-1 2 0,2-1 1 0,0 3-2 16,-6-3 2-16,1 0-3 0,2 1-1 0,-2 0-4 0,2-1-5 0,-8-2-7 0,8 0-9 15,-2 1-12-15,-3-1-14 0,2-2-20 0,4 0-19 0,-9 0-22 0,3-2-26 16,5 3-20-16,-8-3-24 0,9 0-26 0,-4-3-30 0,3 1-44 0,-2 2-51 16,5 0-59-16,-5-4-58 0,5 4-12 0,0 0 8 0,0-9 22 0,5 3 28 0,0-1 35 15,-5 1 38-15,9 0 32 0,-7-1 36 0,4 0 39 0,-1-1 43 0,-2 0 51 16</inkml:trace>
          <inkml:trace contextRef="#ctx0" brushRef="#br0" timeOffset="23067.72">5897 1985 3 0,'2'2'100'0,"4"2"69"16,-1 0 56-16,-5 3 44 0,3-4 35 0,-3 4 30 0,0 0 26 0,0-1 25 15,0 1 22-15,0-1 21 0,-3 0 16 0,3 1-28 0,0 0-53 0,0-3-85 0,-5 2-102 16,5-1-75-16,0-1-60 0,-6 0-47 0,6 0-37 0,0-4-49 0,0 3-50 16,0-3-78-16,0 0-87 0,0 0-58 0,0 0-39 0,0 0-13 0,0-5 3 15,0-5 13-15,0 1 22 0,6-2 29 0,-1 1 33 0,-2-4 37 0,-3 0 37 0,5-1 47 16,1 0 53-16,-6-3 62 0</inkml:trace>
          <inkml:trace contextRef="#ctx0" brushRef="#br0" timeOffset="23370.85">6070 2038 63 0,'11'9'143'16,"-3"-1"48"-16,-6 1 37 0,4 0 32 0,-1-1 29 0,-2-1 28 0,2 1 29 15,-2-1 30-15,8-1 28 0,-8 2 28 0,7-3-9 0,-7 1-28 0,5 1-71 16,3-3-94-16,-8 0-51 0,5-2-31 0,3-2-17 0,-3 2-13 0,0-2-12 0,0 0-10 15,3-2-15-15,-3 0-16 0,-5-2-14 0,7 0-13 0,-7-3-10 0,5-2-6 16,3 1-1-16,-8 0-6 0,2-3-1 0,1-3 1 0,2 4-4 0,-8-3 2 16,2 1 1-16,-2-2-1 0,0 2-1 0,0-1-2 0,-2 0-3 0,-4 0-4 0,4 2-8 15,-9 0-6-15,8 1-12 0,-10 4-13 0,4-3-14 0,-4 5-20 0,5-1-17 16,-6 5-22-16,-5 0-23 0,6 3-15 0,2 1-20 0,-8 3-14 0,6 1-34 16,-4 4-40-16,-2-1-66 0,9 2-73 0,-4 2-22 0,0 0 2 0,1 3 17 15,-1-2 25-15,1 4 29 0,2-1 30 0,0 1 31 0,-2-1 29 0,5 2 33 0,-1-2 32 16,1-1 49-16,0 1 52 0</inkml:trace>
          <inkml:trace contextRef="#ctx0" brushRef="#br0" timeOffset="23174.14">5983 1777 92 0,'0'0'165'16,"0"0"47"-16,0 0 31 0,0 0 22 0,0 0 14 0,-5 2 11 0,2 0 10 0,3 2 9 15,-5 3 9-15,5-3 3 0,0 3 1 0,-3 1-100 0,3 0-163 0,0 2-126 16,0-2-108-16,0 3-73 0,0-3-53 0,0 0-15 0,0 3 3 0,0-2 8 16,3 2 16-16,-3-3 13 0,5 1 18 0,-2 1 20 0,2-1 26 0,1 0 36 0,-4-3 44 15,4 4 51-15</inkml:trace>
          <inkml:trace contextRef="#ctx0" brushRef="#br0" timeOffset="21316.57">4443 1944 47 0,'0'0'137'0,"0"0"51"0,0 0 39 0,0 0 24 16,0 0 19-16,0 0 17 0,0 0 16 0,0 0 21 0,3 2 21 0,2 0 21 16,-5-2 23-16,6 0-48 0,2 0-85 0,-3 0-68 0,4 3-58 0,-1-3-30 15,0 0-13-15,0 1-2 0,5 3 2 0,-2-1 1 0,0 4 0 0,0-3-7 16,0 0-10-16,0 2-11 0,-1 1-9 0,1 1-8 0,3-1-8 0,-6 1-6 16,5 1-4-16,-10 0-3 0,5-1 1 0,3 0-4 0,-8 1 3 0,5 0 2 15,-3-3-1-15,1 4 5 0,-4 0 2 0,-2-4 4 0,0 3 0 0,0-1-1 16,0-2 0-16,-2 3-2 0,2 0-2 0,-11-3-1 0,8 3-3 0,-2-1-5 0,-3-1-9 15,0-1-10-15,-1 0-12 0,-1 1-13 0,-1 0-18 0,0-3-15 0,-3 0-17 0,6 0-16 16,-5-2-13-16,5 3-14 0,-6-4-13 0,3-1-23 0,0 3-24 0,3-3-52 16,0 0-70-16,0-3-56 0,3 3-42 0,-1-1-9 0,6 1 10 0,0-5 18 15,0 5 26-15,0-9 24 0,0 4 28 0,11-2 27 0,-8 0 29 0,2-1 37 16,3-1 40-16,-2 1 59 0</inkml:trace>
          <inkml:trace contextRef="#ctx0" brushRef="#br0" timeOffset="22293.74">4876 1941 58 0,'0'0'141'0,"0"0"48"0,0 0 37 0,0 0 29 16,0 0 24-16,-10 3 23 0,10-1 21 0,-3 3 25 0,3 0 24 0,-11-5 26 16,11 3 21-16,-8-1-50 0,8 0-94 0,-3 1-66 0,-8 1-47 0,9-3-27 15,-4 4-11-15,4-1-5 0,-9 3-1 0,8-1-1 0,-2 3-6 0,-1-3-8 16,-2 3-13-16,5-1-13 0,-2 3-13 0,0 0-11 0,2 0-10 0,-3-1-8 15,4 0-6-15,2 4-10 0,0-3-9 0,-6 1-7 0,6-1-12 0,0 0-7 16,0-1-8-16,6 1-5 0,-6 0-6 0,2-3-4 0,-2 1-1 0,9 0-3 0,-4-1 1 16,3-1 0-16,-3-1 1 0,4-2 0 0,-1 2 4 0,3-3 3 15,-3-1 2-15,5 0 2 0,-5 0 6 0,6-2 4 0,-11-2 4 0,10 0 3 0,-5 2 5 16,6-5-2-16,-6 1-1 0,3 0-3 0,-3 0-6 0,5 0 0 0,-10-1-8 16,8-1 2-16,-8-1 0 0,5 3 1 0,-8-3 1 0,10 3 4 0,-10-2 3 0,3 4 10 15,-3-2 8-15,0-1 14 0,0 5 17 0,0 0 13 0,0 0 13 16,0 0 7-16,0-4 8 0,0 4 4 0,0 0 3 0,0 0 0 0,0 0-1 0,0 0-5 15,0 0-5-15,0 0-10 0,0 0-15 0,0 0-14 0,0 0-16 0,0 0-12 16,0 0-10-16,0 0-8 0,0 4-1 0,0 1-6 0,6-1-3 0,-4-2 0 16,-2 0-1-16,6 1 1 0,-1 1 3 0,-2-3 3 0,2 2 5 0,1-1 2 0,-4-2 4 15,4 0 2-15,-4 0 2 0,9 0 2 0,-8 0 2 0,2-2 1 0,-2-1 1 16,8-1 0-16,-8 3-3 0,2-4-3 0,-2-1-7 0,8 1-3 0,-11-1-7 16,2-1-6-16,9 1-8 0,-11 0-6 0,3-1-9 0,2-2-10 0,-5 1-6 15,0 0-8-15,0-1-9 0,0 0-5 0,0 1-4 0,0-1 0 0,0 0 0 16,-5 1 4-16,2 0 0 0,3-3 3 0,-11 3 0 0,9-4 5 0,-4 4 5 0,1-1 8 15,-3 1 8-15,5-1 8 0,-8 1 8 0,8-1 11 0,-5 4 10 0,-3 0 7 16,9 0 9-16,-4 3 6 0,-2 2 9 0,3 0 6 0,2 0 5 0,-8 0 4 16,9 2 3-16,-4 4 1 0,3-2 0 0,3 1 1 0,-10 4-5 0,10-3-5 15,-3 0-2-15,3 3-5 0,0 0-7 0,-5 1-4 0,5-1-4 0,0 1-3 16,5 0 0-16,-5 4 0 0,0-3 0 0,3 2 1 0,-3-2-1 0,5 1 2 0,0 1 0 16,-2-2 3-16,-3 2 1 0,8 0 2 0,-2-3 1 0,-1 3 0 0,3-2 3 0,-2 0-2 15,2-3 1-15,-6 0 0 0,9 1-1 0,-3-3-2 0,-5 3 1 16,8-5 0-16,-3-1 1 0,0 1-1 0,-2-2 0 0,2-2 2 0,0-2 3 0,0 2 2 15,3-4-1-15,-9-1 5 0,7-1-1 0,-4 0-4 0,3-3-3 0,-2-2-6 16,-4 2-6-16,9-3-1 0,-8-1-4 0,8 0-1 0,-9 0-1 0,4-2-5 16,-4 0 0-16,4 3-3 0,-1-3-3 0,-2 0 1 0,2 1-1 0,-2-1 4 15,2 3 9-15,1-1 11 0,-3 2 13 0,-3-2 10 0,5 5 9 0,0-3 12 16,-5 5 9-16,0-3 11 0,3 4 10 0,-3 0 7 0,0-2 9 0,0 7 6 16,0-4 7-16,0 4 2 0,0 0 3 0,0 0-5 0,0 0-7 0,0 0-7 0,0 0-14 15,0 0-7-15,0 0-15 0,0 4-8 0,-3-2-10 0,3 4-6 0,0-2-6 16,-5 6-5-16,5-5-6 0,-5 4-1 0,5 1-4 0,0-3 1 0,0 4 1 15,0 0 2-15,0-2 3 0,0 1 3 0,0 1-1 0,-3-1 0 0,6-1 2 0,-3 1-5 16,0 0-2-16,0-4-3 0,5 3-6 0,0-3-5 0,-5 2-8 16,3-3-9-16,3-1-11 0,-6 0-8 0,2 1-9 0,-2-3-5 0,11 0-4 0,-11-2-3 15,0 0-2-15,3 0-4 0,5-2-6 0,-3 0 0 0,1-3-3 0,-4 1 2 16,4-3 1-16,-3 3 6 0,7-2 10 0,-7 0 7 0,8-1 7 0,-8 0 4 0,2 1 3 16,-2 0 4-16,8 2 1 0,-9-1 3 0,-2-1 6 0,8 3 3 0,-8-1 3 15,6 2 6-15,-6 2 8 0,5 0 7 0,-5 0 10 0,0 0 8 0,0 0 8 16,0 0 8-16,3 0 4 0,-3 5 5 0,0-5 4 0,0 4 3 0,0 0 3 15,0 0 5-15,0-1 4 0,0 2-2 0,0 2-5 0,0-3-5 0,0 1-10 0,0-1-10 16,0 1-9-16,0-5-14 0,0 0-10 0,0 4-9 0,0-4-4 16,0 0-9-16,0 2 1 0,0-2-3 0,0 0-3 0,11-2 1 0,-9-1-1 15,4 2-1-15,-3-6-1 0,2 3 1 0,0 0 1 0,3-3 4 0,-5 3 3 0,3-3 2 16,2 1 3-16,-3 1 0 0,-2-1-2 0,8 2 0 0,-9-1-2 0,9 4 0 16,-8-3 1-16,2 3 2 0,-2 1 5 0,8 0 3 0,-8 0 4 0,-3 1 7 15,8 3 5-15,-8-3 6 0,5 4 4 0,1-1 6 0,-4 2 1 0,-2-1 3 16,0 1 3-16,6 1-3 0,-6-1-3 0,2 3-10 0,-2-3-12 0,0 5-19 0,0-3-18 15,-2-1-22-15,2 1-25 0,0 1-40 0,-6 0-47 0,6-1-83 0,0-1-98 16,-2-1-42-16,2 0-14 0,0-2 2 0,0-4 12 0,-6 5 22 0,6-5 23 0,0 0 30 16,0 0 30-16,0 0 35 0,0-6 37 0,-5-1 48 0,5 0 57 0</inkml:trace>
        </inkml:traceGroup>
      </inkml:traceGroup>
      <inkml:traceGroup>
        <inkml:annotationXML>
          <emma:emma xmlns:emma="http://www.w3.org/2003/04/emma" version="1.0">
            <emma:interpretation id="{32A1AC2F-536E-4208-BE17-F45FDD4DB56E}" emma:medium="tactile" emma:mode="ink">
              <msink:context xmlns:msink="http://schemas.microsoft.com/ink/2010/main" type="line" rotatedBoundingBox="10904,14787 13685,14701 13701,15205 10919,15292">
                <msink:destinationLink direction="with" ref="{77A192A0-2F59-4A7F-833B-4ED363AC7E9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80C5AAA-9C02-4BAC-A80F-9A011EE93342}" emma:medium="tactile" emma:mode="ink">
                <msink:context xmlns:msink="http://schemas.microsoft.com/ink/2010/main" type="inkWord" rotatedBoundingBox="10904,14787 11384,14772 11398,15235 10918,15250"/>
              </emma:interpretation>
              <emma:one-of disjunction-type="recognition" id="oneOf9">
                <emma:interpretation id="interp17" emma:lang="" emma:confidence="0">
                  <emma:literal>è</emma:literal>
                </emma:interpretation>
                <emma:interpretation id="interp18" emma:lang="" emma:confidence="0">
                  <emma:literal>é</emma:literal>
                </emma:interpretation>
                <emma:interpretation id="interp19" emma:lang="" emma:confidence="0">
                  <emma:literal>à</emma:literal>
                </emma:interpretation>
                <emma:interpretation id="interp20" emma:lang="" emma:confidence="0">
                  <emma:literal>È</emma:literal>
                </emma:interpretation>
                <emma:interpretation id="interp21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28359.07">-514 3441 2 0,'-6'5'121'0,"6"-1"84"0,0-3 60 0,-2 2 49 0,-4-1 37 0,6 0 29 0,-2 1 26 16,2-2 20-16,0-1 19 0,-11 3 16 0,11-3 19 0,0 0 17 0,0 0-92 0,0 0-148 16,0 0-96-16,0 0-67 0,0 0-39 0,0 0-25 0,0 0-12 0,0 0-1 15,0 0 2-15,0 0 6 0,0 0 2 0,11 0 5 0,-11-3 0 16,2 2 2-16,6 1 3 0,-2-3 2 0,2 1 3 0,-3 0 4 0,4-1-1 0,-1-1 2 16,2 3-3-16,-1-4 0 0,-7 3-6 0,9-5-3 0,0 3-4 0,0 0-5 15,-9-3-4-15,12 1-5 0,-6 0-2 0,3-1-2 0,-3-2-4 0,0 3-2 16,0-3-5-16,0 1-6 0,3 0-4 0,-8-1-8 0,8 0-3 0,-9 1-2 0,4-1-2 15,-3 1-1-15,2-1 1 0,0 3 1 0,-5-1 3 0,0 1 1 0,0-1 4 16,0 3 1-16,0-2 5 0,0 2 5 0,-5-1 7 0,0 0 6 0,5 4 2 16,-3-3 2-16,-3 0 3 0,4 3-1 0,-4-4-3 0,-2 5-3 0,3-1-2 15,-3 1-3-15,2 0-3 0,-2 0 0 0,0 1-5 0,0 2 0 0,-3-1-3 0,3 3-4 16,0-1-2-16,0-3 1 0,-3 6-1 0,3 0 0 0,0-3 2 0,0 2-1 16,-1 1 2-16,4-1 0 0,-3 1 1 0,3 1-2 0,-4 1 1 0,4-3-1 15,2 3 1-15,-2-1 1 0,-1 1 0 0,6 0-1 0,-2 1 2 0,2-1 2 16,0 2 0-16,0-1 2 0,0 1 2 0,2-3 1 0,-2 3 1 0,0 0 1 0,11 0 1 15,-11-3 0-15,3 4 2 0,2-5 2 0,-2 2 2 0,8 1 3 0,-8-1-2 16,7 0 4-16,-7-1 0 0,5-1-1 0,-2-1 3 0,2 1-1 0,0 1-2 16,3-4 3-16,-9 1-3 0,7 1 0 0,1-3-1 0,-7-2-2 0,8 2-5 15,-3-1-9-15,0-2-7 0,0 0-14 0,0 0-15 0,-2-2-17 0,2 2-22 16,-3-4-26-16,3 1-26 0,-2-1-27 0,2 0-45 0,-3 0-54 0,-2-3-86 16,5 0-97-16,-2 1-37 0,-1 0-5 0,-2-3 14 0,2 1 20 0,-2-1 27 0,2 0 33 15,1 1 35-15,-6-3 42 0,0 3 41 0,2-1 42 0,-2-1 55 0,0 1 62 0</inkml:trace>
          <inkml:trace contextRef="#ctx0" brushRef="#br0" timeOffset="28572.59">-257 3139 108 0,'5'-2'215'0,"-5"2"72"0,3-3 53 0,-3 3 38 0,0-1 28 16,0 1 22-16,0-4 24 0,6 1 23 0,-1 1 25 0,-5 0 26 0,3 2-10 15,2-3-31-15,-2 2-111 0,8-2-159 0,-9 2-87 0,9-2-55 0,-3 1-21 0,-5 2-12 16,8-2-7-16,-3 0-9 0,0 2-17 0,0 0-22 0,0 0-36 0,3 0-45 16,-3 2-50-16,-2 0-55 0,2 3-107 0,0-1-133 0,-3 0-55 0,-2-2-20 0,5 4 1 15,3 1 11-15,-11 0 24 0,3-3 28 0,2 2 35 0,-2 0 38 0,-3-1 47 16,0-5 52-16,0 4 58 0,0-4 64 0</inkml:trace>
        </inkml:traceGroup>
        <inkml:traceGroup>
          <inkml:annotationXML>
            <emma:emma xmlns:emma="http://www.w3.org/2003/04/emma" version="1.0">
              <emma:interpretation id="{F35D32E0-EDF7-48CC-A5B9-9D95D9B7D874}" emma:medium="tactile" emma:mode="ink">
                <msink:context xmlns:msink="http://schemas.microsoft.com/ink/2010/main" type="inkWord" rotatedBoundingBox="12254,14812 12280,14811 12294,15249 12268,15250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4136.3">820 3144 89 0,'0'0'173'0,"0"0"53"16,0 0 47-16,0-3 34 0,0 3 25 0,0 0 21 0,0 0 18 0,0 0 19 0,0 0 20 15,0 0 22-15,0 0 22 0,0 0-67 0,5 4-118 0,-5-1-75 0,0 3-57 16,0-2-31-16,0 1-20 0,0 1-8 0,0 0 0 0,0 3 2 0,0-1 6 16,0 3-1-16,0-2-5 0,0 1-2 0,0 4-6 0,0-3-4 0,0 3-6 15,0 1-3-15,0 0-4 0,0 0-4 0,0 0-7 0,0 0-1 0,0 3-6 16,0-4-3-16,0 3-2 0,-5 1-6 0,5-4-5 0,0 5-3 0,0-5-7 0,0 1-7 16,0 0-10-16,0-3-15 0,0 1-15 0,0 0-24 0,-3 0-26 0,3-5-32 15,0 3-36-15,0-2-47 0,0 0-53 0,-5-3-91 0,5-6-107 0,5 5-45 16,-5-5-11-16,0 0 10 0,0 0 19 0,0 0 25 0,0 0 32 0,3-5 39 15,-3-1 43-15,11-1 46 0,-11-1 51 0,0 1 56 0,3-4 62 0</inkml:trace>
        </inkml:traceGroup>
        <inkml:traceGroup>
          <inkml:annotationXML>
            <emma:emma xmlns:emma="http://www.w3.org/2003/04/emma" version="1.0">
              <emma:interpretation id="{5E206286-8770-43DA-9585-B59E503ED24C}" emma:medium="tactile" emma:mode="ink">
                <msink:context xmlns:msink="http://schemas.microsoft.com/ink/2010/main" type="inkWord" rotatedBoundingBox="12826,14949 13028,14943 13036,15204 12834,15210"/>
              </emma:interpretation>
              <emma:one-of disjunction-type="recognition" id="oneOf11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4600.08">1375 3432 7 0,'0'0'133'0,"5"4"79"0,-5-4 58 0,0 0 42 0,3 0 33 0,-3 0 20 16,0 0 16-16,0 0 13 0,0 0 15 0,0 0 17 0,0 0 22 0,11 0 16 16,-11 0-91-16,2 0-154 0,-2-4-91 0,11 2-62 0,-11 0-33 0,8 0-18 0,-8-2-7 15,3-1 4-15,8 1 4 0,-8 0 9 0,2 0-3 0,-2-3-3 0,7 1-7 16,-7-1-2-16,-3 1-4 0,8 0-3 0,-2-3-2 0,-1 3 2 0,-2-1-2 16,2-1 2-16,1 1 1 0,-6 0 2 0,0-1 4 0,2 4 3 0,-2-3 3 15,0 3 3-15,0-2 0 0,0 1 1 0,-2 1 0 0,2 0 2 0,-6-2 0 0,1 5 1 16,5-1 0-16,-3 0-2 0,-2 2-1 0,-1 0-4 0,-2 0-1 0,5 2-5 15,-2 0 1-15,0-1 1 0,-3 7 3 0,5-2 4 0,-8 1 3 0,8 1 4 16,-2-1 4-16,2 4 4 0,-8 0 6 0,9-1 6 0,2 3 3 0,-6-2 9 0,1 1-3 16,5 1 3-16,0-2-6 0,0 2-4 0,0-3-7 0,5 1-7 15,1 0-13-15,-4 0-13 0,4-3-21 0,-1 0-28 0,3 2-36 0,0-2-40 0,1-2-48 16,-1 3-46-16,2-3-103 0,1-1-131 0,0-1-51 0,3 0-18 0,-6-2 3 16,5-2 15-16,-2 0 21 0,0 0 28 0,2-2 35 0,-4 0 42 0,-1-2 47 15,0-1 51-15,0 1 57 0,-3-2 60 0</inkml:trace>
        </inkml:traceGroup>
        <inkml:traceGroup>
          <inkml:annotationXML>
            <emma:emma xmlns:emma="http://www.w3.org/2003/04/emma" version="1.0">
              <emma:interpretation id="{A1E32E4A-5439-4529-9D81-50E828450B57}" emma:medium="tactile" emma:mode="ink">
                <msink:context xmlns:msink="http://schemas.microsoft.com/ink/2010/main" type="inkWord" rotatedBoundingBox="13281,14742 13686,14730 13698,15107 13293,15119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25354.12">1902 3085 26 0,'0'0'116'0,"0"-1"50"0,0 1 39 0,-2-3 33 0,-4 1 24 0,4 2 22 15,2-2 20-15,-6 0 22 0,6 2 21 0,-5-2 23 0,5 2 22 0,0 0-36 0,0 0-71 16,0 0-57-16,-3 0-56 0,3 0-28 0,0 0-23 0,0 0-13 0,0 0-8 15,0 0-6-15,0 0-4 0,0 0-5 0,0 0-4 0,0 0-5 0,0 0-5 16,3-3-5-16,2 3-4 0,1 0-6 0,2 0-5 0,-6 3-6 0,9-3 1 0,-8 2 2 16,5 0 1-16,3 0 2 0,-8 0 1 0,10 1-4 0,-5 1-7 15,3-2-5-15,0 2-5 0,0-2-7 0,-3 2-5 0,5 1-1 0,-10-1-5 0,11 1-4 16,-6-1-1-16,-3 0-2 0,3 0-2 0,-2 0 1 0,-4 0-1 0,-2 1-2 16,6 0-1-16,-1-1 1 0,-5 0-1 0,0 0 0 0,-5 3-2 0,5-3 0 15,-6 0-2-15,4 3-2 0,-6-1-1 0,2-2-1 0,-2 3-2 0,0-1-1 16,-3 0-2-16,3 0-1 0,-6 2 2 0,1-4-1 0,5 3-2 0,-6 1-1 15,1-2 1-15,2 0 1 0,-3-2 3 0,6 6 4 0,-5-4 4 0,-1 2 6 0,6 1 3 16,-3-3 4-16,3 3 4 0,0 0 4 0,3-1 5 0,-4 0 5 0,7 2 2 0,2-2 4 16,0 0-1-16,0 1-1 0,0 0-1 0,2-3-6 0,4 3-4 0,2-3-6 15,0 3-8-15,6-3-12 0,-1-2-17 0,1 3-24 0,2-3-34 0,6 0-39 16,-3 0-41-16,2 0-67 0,4-1-79 0,-1-3-81 0,-2 2-77 0,-1-2-30 16,1 0-4-16,-1-2 11 0,1 2 17 0,-6-3 28 0,3-1 30 0,-5 0 42 0,2 0 46 15,-8 0 49-15,6-3 53 0,-6 3 68 0,3-2 69 0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9:54.5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A192A0-2F59-4A7F-833B-4ED363AC7E90}" emma:medium="tactile" emma:mode="ink">
          <msink:context xmlns:msink="http://schemas.microsoft.com/ink/2010/main" type="inkDrawing" rotatedBoundingBox="13953,15593 13959,14312 14183,14313 14178,15594" semanticType="verticalRange" shapeName="Other">
            <msink:sourceLink direction="with" ref="{32A1AC2F-536E-4208-BE17-F45FDD4DB56E}"/>
          </msink:context>
        </emma:interpretation>
      </emma:emma>
    </inkml:annotationXML>
    <inkml:trace contextRef="#ctx0" brushRef="#br0">16-2 72 0,'0'0'149'0,"0"0"44"0,5 0 34 0,-5 0 24 0,0 3 16 16,0-3 18-16,0 0 11 0,0 0 15 0,3 0 16 0,-3 0 17 0,0 0 17 15,0 0-58-15,5 0-102 0,-5 0-61 0,0 0-40 0,6 0-15 0,-6 0-3 16,3 0 6-16,2 0 7 0,-2 1 11 0,-3 2 9 0,5-3 6 0,1 3 3 0,-4 0-2 16,4 2 0-16,-4-1-8 0,4 2-3 0,-1 0-5 0,-2 3-5 0,8 2-6 15,-3-1-7-15,-5 3-6 0,7 2-7 0,-7 3-4 0,5-2-7 0,3 2-6 16,-3 3-4-16,0 0-4 0,0 3-5 0,3-1-3 0,-8 3-1 0,5 0-1 0,3 2-5 16,-8 2-1-16,5-3-3 0,-3 3 1 0,1 1-4 0,-4 1 0 15,4 0-2-15,-1 0-2 0,-5 0-3 0,0 0 0 0,0 1-2 0,0-1-3 0,-5-1-3 16,-1 2-1-16,6-1-2 0,-2 0-3 0,-9 0-2 0,3 1-6 0,5-4-7 15,-8 4-8-15,3-3-6 0,0 0-13 0,0-1-11 0,0-3-12 0,-3 2-13 16,8-3-13-16,-10-1-19 0,4 0-18 0,-1-3-19 0,7-3-20 0,-5 1-18 16,-3-4-10-16,3 1-12 0,2-2-5 0,-2-4-2 0,0-1-15 0,3 0-17 0,-3-1-49 15,5-4-62-15,-3 0-30 0,1 1-18 0,2-3 10 0,3-2 19 0,-8 0 28 16,8 0 27-16,0 0 27 0,0 0 25 0,-5 0 28 0,5 0 27 0,-6-2 37 0,6 2 42 16,-2-2 63-16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0:01.2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C63BA7-4116-46CB-BFFD-E30F5F51D7FF}" emma:medium="tactile" emma:mode="ink">
          <msink:context xmlns:msink="http://schemas.microsoft.com/ink/2010/main" type="writingRegion" rotatedBoundingBox="19559,11802 23225,11494 23285,12211 19619,12518"/>
        </emma:interpretation>
      </emma:emma>
    </inkml:annotationXML>
    <inkml:traceGroup>
      <inkml:annotationXML>
        <emma:emma xmlns:emma="http://www.w3.org/2003/04/emma" version="1.0">
          <emma:interpretation id="{F18566E9-F33F-49B2-A7D3-7FB7B351D082}" emma:medium="tactile" emma:mode="ink">
            <msink:context xmlns:msink="http://schemas.microsoft.com/ink/2010/main" type="paragraph" rotatedBoundingBox="19559,11802 23225,11494 23285,12211 19619,125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4EB26E-89B8-4110-8531-1C4B17C2B6CB}" emma:medium="tactile" emma:mode="ink">
              <msink:context xmlns:msink="http://schemas.microsoft.com/ink/2010/main" type="line" rotatedBoundingBox="19559,11802 23225,11494 23285,12211 19619,12518"/>
            </emma:interpretation>
          </emma:emma>
        </inkml:annotationXML>
        <inkml:traceGroup>
          <inkml:annotationXML>
            <emma:emma xmlns:emma="http://www.w3.org/2003/04/emma" version="1.0">
              <emma:interpretation id="{133CB4D6-F5B0-484C-B8A4-66AD5CCD3CE5}" emma:medium="tactile" emma:mode="ink">
                <msink:context xmlns:msink="http://schemas.microsoft.com/ink/2010/main" type="inkWord" rotatedBoundingBox="19565,11874 20306,11811 20343,12241 19601,123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916 5153 31 0,'5'0'123'0,"-5"0"54"0,0 0 36 0,0 0 30 0,0 0 22 0,0 0 16 16,0 0 14-16,0 0 14 0,0 0 11 0,0 1 14 0,0-1 15 0,0 0-41 15,0 0-74-15,3 3-61 0,-3-3-55 0,0 2-27 0,0-2-10 0,0 2 2 16,0-2 6-16,5 3 11 0,-5 2 8 0,6 0 4 0,-6 0 8 0,0-1 1 16,0 0-2-16,0 3-1 0,0-3-8 0,0 4-8 0,0 0-7 0,0 1-8 0,0-2-11 15,-6 1-7-15,6 3-9 0,0-3-6 0,0 1-6 0,0 2-5 0,-5-1-2 16,5-1-4-16,0 1-3 0,0 1-1 0,0-2-7 0,0 2-2 0,0-3-2 16,0 3-4-16,0-2-1 0,0-1-5 0,0 1-1 0,0-3-3 0,0 3-1 0,0-5-4 15,0 3 0-15,0-3-6 0,0-4-3 0,0 0-4 0,0 4-5 0,0-4-2 16,0 0-2-16,0 0 1 0,0 0-1 0,0-3 3 0,5 2-2 0,1-3 1 15,-6-3-2-15,2 0 2 0,4 1 0 0,-4-4 4 0,-2 3 0 0,11-6 5 16,-11 5 2-16,3-3 1 0,5-2 1 0,-2 3-2 0,2-1-1 0,-3 0-1 16,0 0 0-16,4 3 1 0,-7-3 1 0,9 3-2 0,-8-1 0 0,5 0 0 15,-3 1 1-15,1 1 3 0,-4 3-1 0,9-1 4 0,-8 1 1 0,2 0 2 16,-2 2 2-16,3 2 2 0,-6 0 3 0,5-2 4 0,-5 2 3 0,3 2 6 0,2 0 5 16,-5 0 3-16,3 3 2 0,-3 1 4 0,5-2 2 0,1 1 2 0,-6 1 1 15,0 0 0-15,0 3-1 0,2-1 0 0,-2 1 0 0,0 0-4 0,0 2-2 16,6-1-2-16,-6 0-3 0,0 0-4 0,2 0-3 0,-2 1-3 0,0-1-4 15,0 1-4-15,0-2-3 0,0 2-5 0,6-1-9 0,-6-1-15 0,5-1-18 0,-5 0-31 16,0 0-33-16,0-2-40 0,0 0-42 0,0 0-62 0,3-1-74 0,-3-5-80 16,0 4-80-16,0-4-31 0,0 0-4 0,0 0 11 0,11-2 23 0,-9 0 30 15,4-3 37-15,-6-1 46 0,3-3 46 0,-3 1 52 0,5 0 53 0,0-3 65 0,-5-4 66 16</inkml:trace>
          <inkml:trace contextRef="#ctx0" brushRef="#br0" timeOffset="129.52">1278 5245 23 0,'0'6'129'0,"-5"5"65"0,5-2 46 0,-3-1 31 0,3 3 16 0,-5-3 11 16,5 0 6-16,-3 3 6 0,3-2 9 0,0 2 7 0,-5-1 4 0,5-1-56 0,0 0-92 15,0-1-136-15,0 1-159 0,0-3-109 0,0 0-86 0,0-1-29 0,5 1-1 16,-5-6 14-16,0 4 16 0,0-4 20 0,0 0 15 0,0 0 18 0,0 0 23 0,3-1 28 16,2-4 34-16,-2-1 54 0</inkml:trace>
          <inkml:trace contextRef="#ctx0" brushRef="#br0" timeOffset="266.19">1341 5024 31 0,'0'-4'185'0,"0"0"93"16,0 1 65-16,-6 1 52 0,1 0 34 0,5 0 24 0,-3 0 17 0,-2 0 9 15,5 2 2-15,-6 0-3 0,6 0-14 0,0 0-22 0,0 2-176 0,-3 2-259 16,3-4-215-16,0 0-185 0,0 7-85 0,3-1-31 0,-3 0 1 0,0-2 13 0,6 1 28 16,-1 0 30-16,-5-5 39 0,0 5 38 0,3-2 49 0,-3-3 50 0,0 0 60 15,0 2 63-15</inkml:trace>
          <inkml:trace contextRef="#ctx0" brushRef="#br0" timeOffset="-596.76">629 5393 60 0,'0'4'157'0,"0"-4"62"0,0 0 49 0,0 0 37 15,0 2 28-15,0-2 21 0,0 0 19 0,0 6 23 0,0-6 23 0,0 4 23 16,0 0 25-16,0 1-55 0,0 0-98 0,3-1-84 0,-3 2-74 0,0-2-44 0,5 1-32 16,0 1-11-16,-5-1-3 0,8-1 0 0,-8 2 2 0,3-4-3 0,8 3-7 15,-8-1-8-15,5 0-6 0,-3-2-6 0,3 0-4 0,3 1-2 0,-8-3-2 16,5 0 0-16,3 0 0 0,-3 0 1 0,0-3-4 0,0-1-3 0,0 0 0 16,3 0-2-16,-8-3-4 0,8 1-1 0,-3-1-2 0,-6-1-3 0,9-3 0 15,-3 3-4-15,-5-3-1 0,3-2-2 0,-1 2 0 0,-2 1-1 0,2-3 1 0,-2 1-1 16,-3 0 3-16,0 1 0 0,5-2-1 0,-5 2 2 0,-5 1 1 0,5 0-1 15,-3-1 1-15,-2 2-2 0,2-1 2 0,-8-1 0 0,8 2 0 0,-5-2-2 16,-3 5 1-16,9-3-2 0,-6 3 1 0,-6 0-4 0,3 2 0 0,3-1-2 16,0 3-2-16,0 2-2 0,0 2-2 0,-3 0-4 0,3 2-4 0,0 3-6 15,0-1-9-15,-3 3-8 0,8-1-14 0,-5 3-17 0,3 0-21 0,-1-1-23 16,3 4-22-16,-2-2-24 0,5 1-22 0,-3 2-33 0,3-2-34 0,0 2-81 0,0-1-97 16,0-2-38-16,0 1-6 0,3 2 10 0,2-5 24 0,-5 0 28 0,3 1 35 15,3 0 38-15,-1-2 35 0,-2-3 39 0,-3 3 40 0,5-3 45 0,-2-1 52 0</inkml:trace>
        </inkml:traceGroup>
        <inkml:traceGroup>
          <inkml:annotationXML>
            <emma:emma xmlns:emma="http://www.w3.org/2003/04/emma" version="1.0">
              <emma:interpretation id="{3DA68309-B9FD-40DE-AB3C-9054B0A08F60}" emma:medium="tactile" emma:mode="ink">
                <msink:context xmlns:msink="http://schemas.microsoft.com/ink/2010/main" type="inkWord" rotatedBoundingBox="20862,12192 21306,11430 21714,11669 21270,124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19.44">2142 4969 69 0,'0'-5'149'0,"0"5"47"15,0 0 39-15,0 0 31 0,0-5 28 0,0 5 25 0,0 0 25 0,0 0 25 16,0 0 22-16,0 0 23 0,0 0 19 0,0 0-59 0,0 0-110 0,0 0-69 16,0 0-49-16,0 0-29 0,0 0-14 0,0 0-13 0,0 0-2 0,0 0-3 15,0 0-1-15,0 0-2 0,0 0-2 0,0 0-1 0,0 0 0 0,5 5 1 0,-5 0 4 16,3-4 0-16,-3 6 4 0,0-3 0 0,5 3 4 0,0-1-1 0,-5 3-3 16,0-1-2-16,0 3-8 0,3 2-7 0,-3-1-6 0,0 2-7 0,0 1-4 15,0 1-10-15,0 2-2 0,6-1-6 0,-6 5-5 0,0-3-4 0,0 2-7 16,0-2-3-16,0 3-5 0,0-1-3 0,0 3-3 0,0-3-1 0,-6 0-2 0,6 3-2 15,0-2-1-15,0-3-4 0,0 0-2 0,0 1-8 0,-3-4-5 0,3 0-12 16,0-2-15-16,0-1-15 0,0-2-16 0,0-1-29 0,-5 0-26 0,5-2-32 16,0-1-30-16,0-2-38 0,0-5-42 0,5 5-78 0,-5-5-97 0,0 0-44 15,0 0-19-15,3-5 7 0,-3 1 20 0,11-2 30 0,-11-3 32 0,3-2 42 0,2-1 42 16,-2-3 45-16,2 0 47 0,1-2 48 0,-6-2 55 0</inkml:trace>
          <inkml:trace contextRef="#ctx0" brushRef="#br0" timeOffset="3547.84">2190 5287 2 0,'0'0'118'0,"0"0"86"16,0 0 61-16,0 0 51 0,0 0 34 0,0 0 26 0,0 0 24 16,0 0 20-16,0 0 23 0,0 0 28 0,6-4 26 0,-6 2 25 0,2 2-81 0,4-2-139 15,-4 0-92-15,9 2-71 0,-8-2-38 0,2 2-28 0,4 0-12 0,-4-3-1 16,3 3-2-16,0 0-1 0,0 0-11 0,3 0-20 0,-8 0-20 0,5 0-24 16,3 3-31-16,-9-3-33 0,9 0-35 0,-3 2-34 0,-5-2-54 0,8 2-65 0,-3-2-83 15,-5 0-94-15,-3 0-39 0,11 2-9 0,-11-2 11 0,2-2 17 0,4 0 27 16,-4 0 32-16,-2-2 39 0,0 4 44 0,0-7 47 0,0 0 49 0,0 1 58 0,0 0 65 15</inkml:trace>
          <inkml:trace contextRef="#ctx0" brushRef="#br0" timeOffset="3351.99">2342 5022 6 0,'0'0'128'0,"0"0"77"16,0 0 53-16,0 4 37 0,0-4 28 0,0 0 23 0,0 2 17 15,0-2 19-15,0 0 24 0,0 7 25 0,0-3 23 0,0 4 23 0,0-3-85 0,0 1-149 16,0 2-85-16,0 2-46 0,0 0-21 0,0-1-10 0,5 2 4 0,-5 1 6 16,6-1 4-16,-6 2 4 0,0 2-5 0,2 0-9 0,-2 0-6 0,0 0-6 15,6 2-5-15,-4-2-7 0,-2 2-4 0,0 3-4 0,0-5-8 0,6 1-6 0,-6 2-6 16,5-1-7-16,-5-1-4 0,0 0-9 0,0-1-8 0,0 0-11 0,0-1-14 15,0 0-18-15,0-2-21 0,0-1-25 0,0 2-31 0,0-5-33 0,-5 1-35 16,5 0-33-16,-6-5-54 0,6 3-63 0,0-7-71 0,0 4-69 0,0-4-22 16,0 0 5-16,-2 1 19 0,2-1 26 0,-6-1 34 0,4-2 40 0,-4 2 44 0,1-4 44 15,2 1 46-15,-2 0 46 0,2-3 57 0</inkml:trace>
          <inkml:trace contextRef="#ctx0" brushRef="#br0" timeOffset="3821.86">2523 4844 25 0,'0'0'172'0,"8"0"90"0,-8 0 64 15,0 0 48-15,0 0 39 0,0 0 26 0,0-2 27 0,3 0 21 0,-3 2 27 16,0-3 28-16,0 3 25 0,5 0 22 0,-5 0-113 0,6 0-192 0,-4 0-107 16,7 0-67-16,-4 3-35 0,0-1-19 0,-2-2-7 0,8 0 0 0,-3 2-5 15,0-2-1-15,0 0-13 0,0 3-20 0,3-3-26 0,0 0-31 0,0 0-43 16,-3 0-46-16,5 0-62 0,-10 1-67 0,11-1-106 0,-6 3-116 0,3-2-50 0,-1-1-13 15,1 3 5-15,-8-3 13 0,8 2 25 0,-3-2 30 0,-5 1 41 0,-3-1 46 16,0 0 55-16,0 0 58 0,0 0 69 0,0 0 69 0</inkml:trace>
        </inkml:traceGroup>
        <inkml:traceGroup>
          <inkml:annotationXML>
            <emma:emma xmlns:emma="http://www.w3.org/2003/04/emma" version="1.0">
              <emma:interpretation id="{0E3114C0-B0EE-44AB-A8F3-D7E45D6697CF}" emma:medium="tactile" emma:mode="ink">
                <msink:context xmlns:msink="http://schemas.microsoft.com/ink/2010/main" type="inkWord" rotatedBoundingBox="21997,11938 22195,11922 22220,12216 22022,1223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395.83">3040 5223 1 0,'0'7'116'0,"0"-3"84"16,0 0 56-16,0-4 46 0,5 4 32 0,-5-4 21 0,6 5 21 0,-6-3 20 15,2-2 24-15,-2 0 25 0,6 2 22 0,-1-2 21 0,-5 0-78 0,3 2-142 16,2-2-87-16,-2 0-64 0,8 0-33 0,-11 0-23 0,8-2-3 0,-5 0 6 0,2 2 0 16,1-4 3-16,-4 1-12 0,6-1-9 0,3 0-9 0,-8 0-9 0,2-3-4 15,1 3-6-15,-4-2-2 0,4-1-4 0,-3-1-3 0,2 5 1 0,0-3-5 16,-2 0-4-16,3 2-4 0,-6-3-3 0,0-1-1 0,0 5 3 0,0-1-4 16,0 0-1-16,0 0-2 0,0-3-2 0,-6 5-4 0,3-3-1 0,3 0-3 0,-5 4 0 15,0-1-3-15,2-2 3 0,-3 4-3 0,4-3-1 0,-9 3 1 0,8 0 1 16,-2 0-2-16,-1 3 0 0,-2 1 3 0,6-2 4 0,-4 2 4 0,1 3 5 15,2-3 6-15,-2 2 4 0,2 1 4 0,-2 0 5 0,-1 1 6 0,6 0 5 16,0 1 5-16,-3 0 7 0,3 1 3 0,0 1 4 0,0 0 2 0,3-1 2 16,-3 1 0-16,0-2-3 0,11 2-2 0,-8-1-5 0,2 0-5 0,-2 1-3 15,2 0-14-15,1-3-14 0,2 3-26 0,-6-2-31 0,9 0-39 0,-3-1-37 0,0 1-69 16,1-1-80-16,1 1-85 0,-1-3-85 0,-1 1-31 0,0-5-10 0,0 2 9 16,3-2 17-16,-9 1 24 0,9-3 31 0,-3-3 40 0,-5-1 44 0,2 0 50 0,1 0 52 15,-3-2 67-15,2-2 71 0</inkml:trace>
        </inkml:traceGroup>
        <inkml:traceGroup>
          <inkml:annotationXML>
            <emma:emma xmlns:emma="http://www.w3.org/2003/04/emma" version="1.0">
              <emma:interpretation id="{86F52C91-B1AD-4A80-8013-98E0563AEDD2}" emma:medium="tactile" emma:mode="ink">
                <msink:context xmlns:msink="http://schemas.microsoft.com/ink/2010/main" type="inkWord" rotatedBoundingBox="22651,11542 23225,11494 23285,12211 22711,12259"/>
              </emma:interpretation>
              <emma:one-of disjunction-type="recognition" id="oneOf3">
                <emma:interpretation id="interp3" emma:lang="" emma:confidence="0">
                  <emma:literal>A"</emma:literal>
                </emma:interpretation>
                <emma:interpretation id="interp4" emma:lang="" emma:confidence="0">
                  <emma:literal>H +</emma:literal>
                </emma:interpretation>
                <emma:interpretation id="interp5" emma:lang="" emma:confidence="0">
                  <emma:literal>H"</emma:literal>
                </emma:interpretation>
                <emma:interpretation id="interp6" emma:lang="" emma:confidence="0">
                  <emma:literal>H f</emma:literal>
                </emma:interpretation>
                <emma:interpretation id="interp7" emma:lang="" emma:confidence="0">
                  <emma:literal>H t</emma:literal>
                </emma:interpretation>
              </emma:one-of>
            </emma:emma>
          </inkml:annotationXML>
          <inkml:trace contextRef="#ctx0" brushRef="#br0" timeOffset="4884.51">3752 4921 84 0,'0'-4'154'0,"0"0"43"16,0 4 32-16,0 0 27 0,0-4 19 0,0 4 22 0,0 0 16 0,0 0 21 15,0 0 20-15,0 0 21 0,0 0 23 0,0 0-64 0,0 0-108 0,0-3-59 16,0 3-28-16,0 0-11 0,0 0-5 0,0 0 3 0,0 0 8 0,0 0 2 16,0 0 4-16,0 0 1 0,0 0 1 0,-3 4-5 0,3 1-2 0,0 1-5 15,0 1-4-15,0 1-8 0,0 0-7 0,0 3-5 0,0 3-9 0,-5-2-7 16,5 3-7-16,0 0-6 0,0 2-5 0,0 2-9 0,0 0-8 0,0 1-9 0,0 1-5 15,0 1-9-15,0 2-6 0,0-3-6 0,0 0-4 0,0 1-4 0,0-1-5 16,0 1-5-16,0-3-7 0,0 0-6 0,0 0-14 0,0-1-9 0,0 0-14 16,0-2-12-16,0-1-17 0,0-2-19 0,0-2-24 0,0-1-27 0,0-1-33 0,0-3-27 15,0 0-27-15,5-1-35 0,-5-5-41 0,0 4-67 0,0-4-75 0,0 0-31 16,3-4-6-16,2-1 11 0,0-1 24 0,-5-4 35 0,3-1 34 0,3-2 44 16,-4-2 40-16,-2 0 42 0,6-1 42 0,-1-5 47 0,-2 2 52 0</inkml:trace>
          <inkml:trace contextRef="#ctx0" brushRef="#br0" timeOffset="5340.06">3738 5189 1 0,'6'5'107'0,"-6"-5"96"16,0 1 68-16,0-1 53 0,0 0 37 0,0 0 27 0,0 0 23 0,0 0 18 16,0 0 23-16,5 3 23 0,-5-3 23 0,3 0 22 0,2 0-78 0,0 0-135 0,-2 0-101 15,3 0-85-15,2 0-48 0,-3 0-30 0,3 0-13 0,0 0 0 0,-2 0-1 16,2 0 4-16,0 0-15 0,0 0-19 0,3 0-26 0,-3 0-27 0,-5 0-29 15,8 0-28-15,-3 4-32 0,-6-2-33 0,9 0-56 0,-8 0-72 0,2 0-71 16,-2 1-69-16,8-3-24 0,-11 0-3 0,3 1 15 0,-3-1 25 0,10-1 32 0,-10 1 37 16,0-5 38-16,3 1 41 0,3-2 45 0,-6 3 45 0,0-3 60 0</inkml:trace>
          <inkml:trace contextRef="#ctx0" brushRef="#br0" timeOffset="5127.01">3887 4924 79 0,'0'0'163'0,"5"-3"54"15,-5 3 42-15,0 0 31 0,0 0 20 0,0 0 21 0,0 0 16 0,0 0 22 16,0 0 26-16,0 4 23 0,0 1 25 0,3-1-61 0,-3 1-111 0,0 0-74 0,0 2-52 16,0 1-29-16,5 2-20 0,-5-4 2 0,6 4 5 0,-6-1 8 0,0 2 8 15,0 0 0-15,0 1-4 0,0-1-8 0,3 2-7 0,-3 0-1 0,0-1-1 16,0 2-2-16,0 1-2 0,0-3-2 0,5 3-6 0,-5 1-4 0,0-1-4 15,0 0-8-15,0 0-9 0,0-1-7 0,0 1-7 0,0 0-8 0,0-2-6 16,0 2-10-16,0 0-13 0,0 0-14 0,-5-2-20 0,5-1-22 0,0 2-24 0,0-4-25 16,0 3-31-16,-3-4-31 0,3 2-33 0,0-2-33 0,0-2-39 0,0 0-54 15,0 0-66-15,0-7-61 0,-6 5-64 0,6-5-9 0,0 0 10 0,0 0 28 16,0 0 31-16,0 0 40 0,0 0 42 0,-5-1 43 0,-3-3 44 0,5-1 47 0,3 1 48 16,-11-2 57-16</inkml:trace>
          <inkml:trace contextRef="#ctx0" brushRef="#br0" timeOffset="5925.67">4120 4827 13 0,'0'-5'148'0,"0"5"90"0,0 0 68 0,0 0 57 0,0 0 41 16,0-4 31-16,0 4 26 0,0 0 23 0,0-4 24 0,0 4 26 0,0 0 27 15,0-2 23-15,0 2-98 0,2 0-170 0,4 2-106 0,-1 1-71 0,3-3-45 16,-5 1-33-16,8 2-12 0,-8 0-6 0,5 0-3 0,2 2 1 0,-7-1-14 16,8-3-18-16,-3 4-30 0,0 0-27 0,0-1-44 0,0 0-44 0,3 2-61 15,-8-1-61-15,8 1-107 0,-8 0-118 0,2-1-51 0,-2 1-12 0,7-3 2 16,-10 5 15-16,9-4 25 0,-9 1 32 0,0-5 38 0,0 4 46 0,0-4 54 0,0 0 57 15,0 0 67-15,0 0 67 0</inkml:trace>
          <inkml:trace contextRef="#ctx0" brushRef="#br0" timeOffset="5760.83">4255 4690 15 0,'0'0'134'16,"0"0"71"-16,0 0 50 0,0 0 39 0,0 0 32 0,0 0 26 0,0 0 26 16,0-5 28-16,0 5 25 0,0 0 21 0,0-1 18 0,0 1 13 0,0 0-86 15,0 0-140-15,-5 1-76 0,2 2-42 0,3 1-22 0,0 0-8 0,-6 0-5 16,1 1-1-16,5 4-4 0,0-4-2 0,0 5-9 0,-3-2-5 0,3 3-5 15,0 0-6-15,0-1-7 0,0 3-7 0,0 0-8 0,0 0-8 0,0 0-8 0,0-1-7 16,0 2-6-16,0-3-6 0,0 3-10 0,0-1-13 0,0 0-14 0,0-2-12 16,0-1-15-16,0 1-18 0,3-1-22 0,-3-1-28 0,0 0-23 0,0-3-28 0,0 3-29 15,0-3-30-15,0-2-47 0,0 1-53 0,0-5-69 0,0 0-70 0,-3 6-20 16,3-6 4-16,0 2 23 0,0-2 27 0,0 0 36 0,-11 0 38 0,11-2 39 16,-2 0 42-16,-6 0 41 0,8-3 43 0,-11 1 54 0,8 0 57 0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33.8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7D8F324-4CE1-491B-BE96-F256D8B2CAC6}" emma:medium="tactile" emma:mode="ink">
          <msink:context xmlns:msink="http://schemas.microsoft.com/ink/2010/main" type="writingRegion" rotatedBoundingBox="12700,8240 13403,8865 12925,9402 12223,8778"/>
        </emma:interpretation>
      </emma:emma>
    </inkml:annotationXML>
    <inkml:traceGroup>
      <inkml:annotationXML>
        <emma:emma xmlns:emma="http://www.w3.org/2003/04/emma" version="1.0">
          <emma:interpretation id="{5736B201-FF01-4489-98A6-3EEF393FB533}" emma:medium="tactile" emma:mode="ink">
            <msink:context xmlns:msink="http://schemas.microsoft.com/ink/2010/main" type="paragraph" rotatedBoundingBox="12700,8240 13403,8865 12925,9402 12223,8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E57454-4010-474C-ADEA-967A30C7154A}" emma:medium="tactile" emma:mode="ink">
              <msink:context xmlns:msink="http://schemas.microsoft.com/ink/2010/main" type="line" rotatedBoundingBox="12700,8240 13403,8865 12925,9402 12223,8778"/>
            </emma:interpretation>
          </emma:emma>
        </inkml:annotationXML>
        <inkml:traceGroup>
          <inkml:annotationXML>
            <emma:emma xmlns:emma="http://www.w3.org/2003/04/emma" version="1.0">
              <emma:interpretation id="{5160DD7B-9153-43F4-9AD6-4F19D699D888}" emma:medium="tactile" emma:mode="ink">
                <msink:context xmlns:msink="http://schemas.microsoft.com/ink/2010/main" type="inkWord" rotatedBoundingBox="12700,8240 13403,8865 12925,9402 12223,877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72 16 80 0,'6'-5'158'0,"-6"1"47"0,5-1 36 0,-5 5 29 0,0-5 25 0,0 5 21 16,0 0 18-16,0 0 19 0,0 0 22 0,0 0 19 0,0 0 20 0,0 0-64 16,0 0-111-16,0 0-66 0,-5 0-43 0,-1 5-21 0,6 0-9 0,0 0-1 15,0 2-2-15,0 0 3 0,0 1 5 0,-3 3-2 0,3 1-1 0,-5 1 0 16,5 0-4-16,0 3-3 0,0-1-1 0,0 0-5 0,0 1-5 0,-3 2-4 0,3-1-5 16,0 2-6-16,0 0-6 0,0 0-7 0,-5 3-6 0,5-1-6 0,-5 2-7 15,5-5-7-15,0 4-7 0,-3-2-3 0,3 2-9 0,0-4-8 0,-6 5-7 16,6-2-11-16,-2-3-12 0,2 1-11 0,0-2-13 0,-6 0-14 0,1-2-18 0,5 0-19 15,0 0-24-15,0-2-22 0,0-1-24 0,0-1-26 0,-3-2-27 0,3 1-46 16,0-2-57-16,0 0-58 0,0-4-58 0,0-4-13 0,0 6 6 0,0-6 22 16,0 5 26-16,0-5 34 0,0 0 35 0,0 0 38 0,-11 0 37 0,3 0 38 0,6-2 42 15,-4-3 54-15</inkml:trace>
          <inkml:trace contextRef="#ctx0" brushRef="#br0" timeOffset="-278.82">-188 62 86 0,'0'0'160'0,"0"0"49"15,0 0 34-15,0 0 29 0,0-5 26 0,0 5 20 0,0 0 20 0,0 0 19 16,0 0 20-16,0 0 18 0,-5-1 20 0,5 1-65 0,0 0-116 0,0 0-64 16,0 0-41-16,0 0-20 0,0 0-8 0,0 0-6 0,0 0-3 0,0 0-3 15,0 0 2-15,0 0-2 0,0 0-3 0,-5 1-2 0,5 2-5 0,0-1-2 16,-3 1-4-16,3 0-2 0,0 2-6 0,-6 1-3 0,6 0-5 0,0-1-1 15,0 4 1-15,0-1-2 0,0-1 0 0,0 8 0 0,0-5-3 0,0 3-3 0,0-1 1 16,0 4-5-16,0-1-4 0,0 2-2 0,6 0-3 0,-6 2-3 0,0-1-4 16,0 3-3-16,0-2-3 0,0 3-3 0,0-3-4 0,0 2-2 0,0 0-2 0,0-1-2 15,-6 1-2-15,6-1-5 0,0 1 0 0,0-2-2 0,0 1-3 0,-2-3-2 16,2 2 0-16,0-2-7 0,0 0-5 0,0 1-6 0,0-6-7 0,-6 1-11 16,6 0-10-16,0-2-10 0,0-1-14 0,0-1-16 0,0 0-15 0,0-3-21 15,0-2-23-15,0 1-16 0,0-1-20 0,0-4-10 0,0 0-12 0,6 2-17 16,-6-2-17-16,0 0-41 0,0 0-46 0,0-2-45 0,2-2-38 0,4-1-4 0,-3-1 15 15,-3-3 26-15,10 1 30 0,-10-3 30 0,3 0 31 0,3-2 30 0,-4 0 31 0,4 1 36 16,-1-3 37-16,-5 0 51 0</inkml:trace>
          <inkml:trace contextRef="#ctx0" brushRef="#br0" timeOffset="221.15">-215 396 9 0,'6'0'135'0,"-6"0"79"16,0 0 59-16,0-2 46 0,0 2 34 0,0 0 24 0,2-2 21 0,-2-1 19 15,6 2 17-15,-6 1 21 0,3-5 22 0,-3 5 20 0,5-2-93 0,0-1-156 16,-2 3-92-16,5 0-57 0,-2-1-35 0,-1 1-22 0,3 0-9 0,0 0-1 0,0 0 0 16,3 0 3-16,-3 0-5 0,0 1-5 0,1-1-8 0,1 3-15 0,1-3-17 15,0 2-22-15,-3-2-22 0,0 2-25 0,0 1-23 0,1-2-26 0,1 4-28 16,-7-3-34-16,8 0-81 0,-3 0-101 0,-5 1-51 0,8-3-24 0,-9 4 1 15,6-2 11-15,-2-2 25 0,-6 0 31 0,8 0 34 0,-8 0 38 0,5 0 37 0,-5 0 40 16,6-2 44-16,-6 2 49 0</inkml:trace>
          <inkml:trace contextRef="#ctx0" brushRef="#br0" timeOffset="1218.7">278 539 6 0,'0'5'87'0,"0"-5"43"0,0 4 35 0,0-4 24 0,0 4 19 0,0 2 20 16,0-6 17-16,0 5 17 0,-3-3 15 0,3-2 15 0,0 4 14 0,0 3-30 15,0-7-61-15,0 4-55 0,0 0-54 0,0 0-27 0,0 1-15 0,3 1-6 0,-3-2-3 16,0 1-5-16,0 1-3 0,0-2-3 0,0 4-4 0,0-2 0 0,0 0-2 0,0 0 0 16,0 1-1-16,0-1 0 0,0 1-1 0,0-1 0 0,0 3-1 15,0-3-1-15,0 3-4 0,0-1 0 0,0 0-3 0,0 2-3 0,0-2-4 16,0 0-1-16,0 1-5 0,0 0-2 0,0-1-1 0,0 1-2 0,0-3-4 0,0 3-1 15,0-1-1-15,0-1-2 0,0 0-1 0,-3-2-2 0,3 0 0 0,0 0 0 16,0-1-2-16,0-4 1 0,0 0-2 0,0 6-4 0,0-6-2 0,0 0-4 16,0 0-3-16,0 0 1 0,0 0-1 0,0 0 4 0,0 0-1 0,0 0 4 15,0 0 3-15,0-6 1 0,0 3 2 0,0 3 0 0,0-6 3 0,0 0 3 16,3 2 2-16,-3-1 4 0,0-1 2 0,0 1 0 0,0-1-1 0,0 2 0 0,0-3-1 16,0 1-3-16,0-1-1 0,0 3 1 0,0-3-2 0,0 1-1 0,5 0 0 15,-5-1-1-15,0 0 1 0,0 3 0 0,0-2 0 0,0 0-1 0,0-2 0 16,0 1-1-16,0 0 1 0,0-1-1 0,0-1-1 0,0 3-1 0,0-3-2 0,0 1 4 15,0-1 0-15,0 0 3 0,0 3 2 0,3-4 3 0,-3 0 4 0,0 2 2 16,0 0 3-16,0-1 2 0,0 0 4 0,0-1 0 0,5 3 4 0,-5-1 3 16,6-1 3-16,-6 1-1 0,0-1-2 0,2 5-1 0,-2-3-2 0,0 1-1 15,6 0-3-15,-3 1 0 0,-3-1 0 0,5 2-1 0,0 0 1 0,-5-1 0 16,3 0 0-16,-3 4 3 0,6-2 1 0,-1-1 1 0,-2 2 3 0,-3 2 0 0,5-5 2 16,-2 5-1-16,2 0 0 0,-5 0-3 0,6 0 0 0,-4 0-2 0,4 0-2 15,-4 0-4-15,4 3-2 0,-1-1-4 0,-2-2-2 0,-3 2-3 0,5 1-2 16,1-2-3-16,-6 2 0 0,3-2-1 0,2 2 1 0,-5-1 3 0,0 3 2 15,3-4 5-15,-3 3 7 0,0-4 3 0,0 5 5 0,5-1 4 0,-5 1 3 0,0-1 4 16,0 0 4-16,0 0 2 0,-5 3 2 0,5-3 0 0,0 3 4 0,-3-3-1 16,3 0 2-16,0 2-4 0,-5-1-4 0,2-1-2 0,3 0-3 0,-6 2-3 15,1-3-3-15,5-1-3 0,-3 3 0 0,3-4-5 0,-5-1-3 0,5 0-2 16,-6 5-4-16,6-5-3 0,0 0-2 0,0 0-5 0,0 0 1 0,0 0-2 16,0 0-3-16,0 0-3 0,0 0-5 0,0 0-2 0,0 0-1 0,0 0-3 15,0 0 0-15,0 0 1 0,0 0 4 0,0 6-1 0,0-2 1 0,6 0 0 0,-1 0 1 16,-2 2-1-16,2-5 1 0,1 6 3 0,-3-3 2 0,2 3 4 0,-2-1 2 15,7-2 1-15,-7 3 0 0,3-1 0 0,-4 3-1 0,4-3-1 0,-1 1 2 16,-2-1-1-16,-3 1 3 0,5-1-1 0,-2 3 2 0,-3-5 1 0,0 4 2 0,0-1 0 16,0-1 3-16,0 0 1 0,0 1 2 0,0 0 1 0,-3-1 2 0,-2 0-2 15,5 1 3-15,-3-1-2 0,-2 0-1 0,-1-1 0 0,4 1-1 0,-4-1 0 16,3 1-2-16,-7-2-4 0,7 1 1 0,-5-1-5 0,2-2-1 0,-2 3-5 16,3-5-1-16,-3 1-8 0,0 2-7 0,2-3-9 0,-2 0-6 0,3 0-12 0,-3 0-10 15,2 0-21-15,3-3-17 0,-7 3-29 0,7-1-31 0,-3 1-36 0,4 0-44 16,2 0-94-16,0 0-119 0,0 0-46 0,0 0-12 0,0 0 8 0,0 0 18 15,0 0 23-15,0 0 30 0,0 0 34 0,0 0 39 0,0 0 43 0,0 0 47 0,0 0 53 16,2 0 58-16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38:58.71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C6C4662-3998-457E-89A7-25860CE9DBA1}" emma:medium="tactile" emma:mode="ink">
          <msink:context xmlns:msink="http://schemas.microsoft.com/ink/2010/main" type="writingRegion" rotatedBoundingBox="22605,8789 22867,6521 24222,6678 23960,8945"/>
        </emma:interpretation>
      </emma:emma>
    </inkml:annotationXML>
    <inkml:traceGroup>
      <inkml:annotationXML>
        <emma:emma xmlns:emma="http://www.w3.org/2003/04/emma" version="1.0">
          <emma:interpretation id="{E31F88BF-9A94-47FB-BDE6-9FCDC09F6955}" emma:medium="tactile" emma:mode="ink">
            <msink:context xmlns:msink="http://schemas.microsoft.com/ink/2010/main" type="paragraph" rotatedBoundingBox="22605,8789 22867,6521 23145,6554 22883,88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74BD6E-F040-4404-8880-8C6E57F5080A}" emma:medium="tactile" emma:mode="ink">
              <msink:context xmlns:msink="http://schemas.microsoft.com/ink/2010/main" type="line" rotatedBoundingBox="22605,8788 22867,6521 23145,6554 22883,8821"/>
            </emma:interpretation>
          </emma:emma>
        </inkml:annotationXML>
        <inkml:traceGroup>
          <inkml:annotationXML>
            <emma:emma xmlns:emma="http://www.w3.org/2003/04/emma" version="1.0">
              <emma:interpretation id="{B2E7241D-118A-44B9-9E49-3543D972007D}" emma:medium="tactile" emma:mode="ink">
                <msink:context xmlns:msink="http://schemas.microsoft.com/ink/2010/main" type="inkWord" rotatedBoundingBox="22604,8789 22647,8424 22853,8448 22811,8812"/>
              </emma:interpretation>
            </emma:emma>
          </inkml:annotationXML>
          <inkml:trace contextRef="#ctx0" brushRef="#br0">2867 561 56 0,'0'0'140'0,"0"0"49"15,0 0 35-15,0 0 30 0,0 0 20 0,0 0 19 0,0 0 13 0,0 0 13 16,0 0 15-16,0 0 15 0,0 0 15 0,0 0-54 0,5-6-93 0,1 4-63 16,-6-2-47-16,0-1-22 0,2 1-11 0,4 0 1 0,-6 0 7 0,0-1 6 15,3-1 10-15,2-1 6 0,0 0 5 0,-5 2-1 0,3-5 4 0,3 2-2 16,-4 2-3-16,4-3-3 0,-1-2-2 0,-2 3-8 0,2-3-5 0,1 4-7 15,2-7-10-15,-6 5-6 0,9-1-9 0,-8-4-4 0,5 4-5 0,-2 0-9 16,-1-4-4-16,3 4-7 0,-3-3-7 0,4 2-4 0,-7-2-8 0,4 2 0 0,-1 1-3 16,3 1 1-16,-5-2 1 0,-3 6 2 0,11-5 2 0,-11 2 0 0,2 1 2 15,-2 2 0-15,6 0 2 0,-6 1 0 0,3 2 3 0,-3 2-1 0,0-5 3 16,0 5-2-16,0 0 1 0,0 0-4 0,0 0-2 0,0 0-3 0,0 0-3 0,0 0-1 16,0 0-1-16,0 0 0 0,0 0 1 0,0 0 0 0,0 0 2 0,0 5 1 15,0-5 1-15,0 4-1 0,5 0 3 0,-5 0 2 0,0 0 1 0,5 3 5 16,-5-4 1-16,0 7 2 0,0-4 3 0,0 1-2 0,0 1 1 0,0 1 0 15,3-3-3-15,-3 3 3 0,0 2-2 0,0-3-1 0,0 1 1 0,6 1-3 0,-6 1 0 16,5 0-4-16,-5 0-1 0,0 0-2 0,0-1-2 0,0 0-2 0,0 1-1 16,3 2-3-16,-3-4-2 0,0 2-2 0,5-1 0 0,-5-1-5 0,0 0-2 15,0-1-2-15,0 0-9 0,0-1-7 0,0 0-10 0,3-3-8 0,-3 0-14 0,0-4-13 16,0 7-14-16,0-7-19 0,0 0-16 0,0 4-25 0,0-4-25 16,0 0-28-16,0 0-24 0,-3 2-36 0,3-2-42 0,0 0-66 0,-5 0-74 0,5 0-32 15,-3-2-11-15,-8-2 12 0,11-1 20 0,-3 0 32 0,-7 1 32 0,7-1 37 16,-3-1 42-16,4 1 39 0,-9 1 44 0,8-6 46 0,-2 4 56 0</inkml:trace>
          <inkml:trace contextRef="#ctx0" brushRef="#br0" timeOffset="179.18">2916 373 100 0,'0'0'176'0,"0"0"52"16,0 0 43-16,0 0 35 0,0 0 22 0,0 0 21 0,0 0 18 0,0 0 22 16,0 0 23-16,5 2 25 0,-5-2 24 0,0 2-69 0,3-2-125 15,2 0-72-15,1 0-51 0,-4 3-24 0,4-3-19 0,-4 1-6 0,4-1-1 0,2 3 1 16,-3-3 5-16,4 1-9 0,-1-1-11 0,2 3-12 0,-7-1-13 0,5-2-20 15,3 0-22-15,-3 0-29 0,-5 2-30 0,8-2-33 0,-9 3-36 0,4-3-46 16,-3 1-46-16,-3-1-101 0,10 3-114 0,-10-3-51 0,3 0-17 0,-3 0 6 0,11 0 13 16,-11 0 24-16,3-3 31 0,2 2 37 0,-2-4 39 0,-3 0 44 0,0 1 48 15,5 0 53-15,-5 0 57 0</inkml:trace>
        </inkml:traceGroup>
        <inkml:traceGroup>
          <inkml:annotationXML>
            <emma:emma xmlns:emma="http://www.w3.org/2003/04/emma" version="1.0">
              <emma:interpretation id="{52BE3553-F643-47E4-B5B6-A0891B3E52C5}" emma:medium="tactile" emma:mode="ink">
                <msink:context xmlns:msink="http://schemas.microsoft.com/ink/2010/main" type="inkWord" rotatedBoundingBox="22758,8091 22762,8054 22969,8078 22964,8115"/>
              </emma:interpretation>
            </emma:emma>
          </inkml:annotationXML>
          <inkml:trace contextRef="#ctx0" brushRef="#br0" timeOffset="591.59">3037-162 56 0,'-2'2'146'0,"2"-2"55"0,0 0 44 15,0 0 37-15,-6 0 32 0,6 0 27 0,-5-2 26 0,5 2 24 0,0-3 20 16,0 3 20-16,0 0 25 0,0 0-50 0,0 0-92 0,0 0-69 0,0 0-60 15,0-2-26-15,0 2-19 0,5-2-11 0,-5 2-8 0,6-2-4 0,-4 2-3 0,-2 0-4 16,6 0-3-16,-3 0-8 0,7 2-7 0,-7-2-12 0,8 2-11 0,-3 0-12 16,-5 1-10-16,8-1-17 0,-3 0-19 0,-6 0-23 0,9 0-26 0,-3 2-33 15,0-1-38-15,1-1-47 0,1 2-50 0,-1 0-110 0,-1 0-132 0,0-2-60 16,0 3-19-16,3-3 2 0,2 3 12 0,-10-4 22 0,5 2 30 0,-3-1 35 0,1-2 41 16,-6 0 45-16,0 0 52 0,0 0 58 0,0 0 66 0</inkml:trace>
        </inkml:traceGroup>
        <inkml:traceGroup>
          <inkml:annotationXML>
            <emma:emma xmlns:emma="http://www.w3.org/2003/04/emma" version="1.0">
              <emma:interpretation id="{E7A9875E-2876-4797-8026-6BAF118D2055}" emma:medium="tactile" emma:mode="ink">
                <msink:context xmlns:msink="http://schemas.microsoft.com/ink/2010/main" type="inkWord" rotatedBoundingBox="22822,7267 22907,6526 23084,6546 22998,7288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e</emma:literal>
                </emma:interpretation>
                <emma:interpretation id="interp2" emma:lang="" emma:confidence="0">
                  <emma:literal>€</emma:literal>
                </emma:interpretation>
                <emma:interpretation id="interp3" emma:lang="" emma:confidence="0">
                  <emma:literal>£</emma:literal>
                </emma:interpretation>
                <emma:interpretation id="interp4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9112.31">3116-1191 20 0,'0'-4'90'0,"0"0"46"0,0 4 42 0,-3-4 35 0,3 4 29 0,0-3 23 0,0 3 20 16,0 0 18-16,0 0 15 0,0 0 14 0,0 0-13 0,0-4-28 0,0 4-39 15,0 0-51-15,0 0-38 0,0 0-37 0,0 0-19 0,0 0-15 0,0 0-1 16,0 0 3-16,0 0 6 0,0 0 6 0,0 4 3 0,3-1 6 0,-3-1 2 15,5 2 3-15,-2-2-3 0,-3 4-2 0,0-1-5 0,5 1-4 0,1 1-9 16,-6-1-9-16,3 0-9 0,-3 3-11 0,5 0-8 0,0-1-7 0,-5 3-4 0,0 0-5 16,3-3-3-16,3 3-2 0,-6 2-4 0,0-2-1 0,2-1-5 0,-2 1-2 15,0-1-2-15,6 1-2 0,-6 1-4 0,5-2-2 0,-5-2-4 0,0 1-3 16,3-2-3-16,-3-1-3 0,0 0-2 0,5 1-2 0,-5-3-2 0,3 0-1 16,-3-2-3-16,0-2 1 0,0 2 1 0,0-2-2 0,0 0 0 0,0 0 1 15,0 0 1-15,0 0 3 0,11 0 1 0,-11-2 1 0,0 0 0 0,2-2 2 0,-2 0-2 16,6-3 3-16,-1 1-2 0,-5 0-1 0,3-3-2 0,2-2-4 0,-5 0-5 15,3 3-4-15,2-3-3 0,1-1-5 0,-3 1-2 0,2 2-1 0,-2-2-2 16,2 0 0-16,1 3 0 0,-4-1 0 0,4 3-2 0,-4-1 4 0,4-1 0 16,-1 4 4-16,-2 0 4 0,-3-1 3 0,5 0 3 0,1 4 4 0,-6 1 2 15,0-4 4-15,0 4 4 0,0 0 4 0,0 0 3 0,0 0 2 0,0 0 1 16,0 0-1-16,0-3 4 0,0 3-1 0,-6-2 5 0,1 2 3 0,2 0 5 0,-2 0 3 16,-1 0 2-16,-2 0 0 0,6 0-1 0,-9 0-2 0,8 0-1 0,-5 2-3 15,-3-2-1-15,8 3 2 0,-5-2-3 0,-5-1-3 0,7 4-3 0,-2-4-7 16,0 3-9-16,-3-1-13 0,9 3-18 0,-4-4-20 0,3 2-25 0,-2 1-29 15,0-2-27-15,5 0-30 0,0-2-34 0,0 7-38 0,0-1-62 0,10 0-73 0,-10-1-60 16,9 1-49-16,-7-2-8 0,9-1 8 0,-8 1 23 0,5 0 31 0,3-4 38 16,-9 2 41-16,9 1 39 0,-3-3 45 0,-5 0 44 0,8 0 49 0,-8 0 60 0</inkml:trace>
          <inkml:trace contextRef="#ctx0" brushRef="#br0" timeOffset="9106.41">3249-1660 79 0,'0'0'149'15,"0"-6"46"-15,0 6 33 0,0-2 28 0,0 2 21 0,-6-5 21 0,6 5 16 16,0-2 15-16,0 2 14 0,-5-4 15 0,5 4 13 0,0 0-69 0,0-4-114 15,0 4-65-15,0 0-35 0,0-3-20 0,0 3-10 0,0 0-4 0,0 0 0 16,-3-4 2-16,3 4 7 0,0 0 1 0,0 0 4 0,0 0 4 0,0 0 3 0,0 0 2 16,0 0 5-16,0-4 1 0,0 4 1 0,0 0 2 0,0 0-1 0,0 0-1 15,0 0 0-15,0 0-2 0,0 0-3 0,0 0-2 0,0 0-3 0,0 0-5 16,0 0-4-16,0 0-4 0,0 0-3 0,0 0-4 0,0 0-6 0,0 0-3 16,0 0-2-16,0 0-2 0,0 0 0 0,0 0 1 0,0 7 4 0,0-1 1 0,0 0-1 15,0 1 2-15,0 1-1 0,0 3 1 0,0 2 0 0,0-1 1 0,0 3 0 16,0-1-1-16,0 2 0 0,0 2-3 0,0-1-2 0,0 1-3 0,0 2-6 15,0-1-2-15,0 3-6 0,0 0-4 0,0-1 1 0,0 1-6 0,0-1 1 0,0 0-3 16,-5 1-3-16,5 1-3 0,-3-1-3 0,3-2-2 0,0 3-3 0,-6-4-1 16,1 2-1-16,5-2 0 0,-3 1-2 0,3-1 2 0,-5-2-1 0,2 1-1 15,3-2 1-15,-5-1-1 0,-1 1 1 0,6-4 0 0,0 2 0 0,-2-4-2 16,2 0-1-16,0-1-6 0,-6 0-8 0,6-5-6 0,-5 3-9 0,5-3-10 16,0-4-15-16,0 4-10 0,0-4-12 0,0 0-12 0,0 0-14 0,0 0-20 15,0 0-22-15,0 0-24 0,0-2-19 0,-3 0-15 0,-2-2-12 0,5-1-9 16,0 1-7-16,0-2-10 0,0 0-13 0,-3-2-21 0,3 0-27 0,-5 0-37 0,5 1-39 0,-6-1-7 15,6-1 7-15,0 3 23 0,-2-3 29 0,2 2 26 0,-6-1 29 16,3 4 28-16,3-3 29 0,-5 1 32 0,0 0 33 0,5-1 40 0,-3 3 44 0</inkml:trace>
        </inkml:traceGroup>
      </inkml:traceGroup>
    </inkml:traceGroup>
    <inkml:traceGroup>
      <inkml:annotationXML>
        <emma:emma xmlns:emma="http://www.w3.org/2003/04/emma" version="1.0">
          <emma:interpretation id="{D715A1A3-F647-4D7C-B773-37DF69EAE10D}" emma:medium="tactile" emma:mode="ink">
            <msink:context xmlns:msink="http://schemas.microsoft.com/ink/2010/main" type="paragraph" rotatedBoundingBox="23416,8790 23326,7781 23943,7726 24032,8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94A116-5769-49C8-AF63-7FD2F25727A5}" emma:medium="tactile" emma:mode="ink">
              <msink:context xmlns:msink="http://schemas.microsoft.com/ink/2010/main" type="line" rotatedBoundingBox="23416,8790 23326,7781 23943,7726 24032,8735"/>
            </emma:interpretation>
          </emma:emma>
        </inkml:annotationXML>
        <inkml:traceGroup>
          <inkml:annotationXML>
            <emma:emma xmlns:emma="http://www.w3.org/2003/04/emma" version="1.0">
              <emma:interpretation id="{08245A91-10EF-467F-B155-BBFADB502D08}" emma:medium="tactile" emma:mode="ink">
                <msink:context xmlns:msink="http://schemas.microsoft.com/ink/2010/main" type="inkWord" rotatedBoundingBox="23416,8790 23326,7781 23943,7726 24032,873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451.58">4147 240 94 0,'0'3'170'0,"0"2"49"0,0 0 40 0,0 0 25 16,-5-4 20-16,5-1 18 0,0 4 15 0,0 1 20 0,-3-1 19 0,3 1 18 15,0 1 21-15,0 0-69 0,-6-2-124 0,6 3-70 0,-5 2-51 0,5-3-26 16,0 3-10-16,0-3-3 0,-3 3 2 0,3-1 1 0,0 1 2 0,0 1-1 0,-5-1-7 16,5 0-6-16,0 2-9 0,-3-1-5 0,3-4-7 0,0 5-3 0,0-1-5 15,0-3-3-15,0 2 0 0,0 0-4 0,0-3 0 0,0 3-2 0,0-3-1 16,0-1-1-16,-5-1-3 0,5 0 1 0,0-4-1 0,0 0 0 0,0 4-2 16,0-4-1-16,0 0-4 0,0 0-1 0,0 0-6 0,0 0-1 0,0 0-3 15,0-7 0-15,0 3-3 0,0-2 0 0,-6-3 0 0,6 1-3 0,0-1 0 0,0-1-1 16,0 0 0-16,0-4 1 0,6 3 2 0,-6-4-3 0,5 3-1 0,-5-2-3 15,0-1-1-15,3 0-2 0,2 0 1 0,-2 3 0 0,2-4-3 0,1 4 3 16,-3-1 0-16,2 3 6 0,-2 0 4 0,7 0 8 0,-7 1 8 0,3 3 10 0,-1-3 8 16,-2 3 8-16,2 2 6 0,-2-1 4 0,2 3 2 0,1 0 3 0,-4 1 1 15,4 1 2-15,-6 0-3 0,2 0-2 0,4 0-5 0,-1 1-6 0,-2 1-6 16,2 0-7-16,-2 1-4 0,3 1-4 0,-1-2 0 0,-5 4 3 0,3-1-1 16,-3-1 2-16,5 1 1 0,-5 0 2 0,5 0 3 0,-5 0 3 0,0 0 2 15,0 2 5-15,0-3 3 0,0 3 4 0,-5-3 3 0,0 0 1 0,5-1-2 0,-3 3 0 16,3-2-2-16,-5 1-2 0,-1-1 0 0,3-2-2 0,-2 0 0 0,2 0-5 15,-8 0-2-15,11 1-3 0,-8-1-5 0,6-2-3 0,-9 0-4 0,8 0-4 16,3 0-1-16,-8 0-1 0,3-2-3 0,-1 2 1 0,6 0-2 0,0-3-4 16,0 3-4-16,0 0-2 0,0 0-3 0,0 0-1 0,0 0 1 0,0 0 2 15,0 0-1-15,0 5 2 0,6-1 1 0,-1 2 1 0,-2-1-1 0,2 1 1 16,-2 0 0-16,2 1 1 0,1 0 6 0,2-1 1 0,-6 3 2 0,9-4 0 0,-8 5 1 16,2-5 0-16,-2 5-1 0,8-2 0 0,-11-2 1 0,3 3 1 0,2-1 2 15,-5-1 3-15,5 2 5 0,-5-3 2 0,0 0 1 0,0 1 5 0,-5-1 1 0,0 0 1 16,2-1 2-16,3 1 0 0,-11-2 1 0,8 0-2 0,-5 1 1 0,3 0-5 15,-3-1-2-15,0 0-5 0,-3-2-8 0,3 0-11 0,-6 1-13 0,6-2-14 16,0 2-18-16,0-3-19 0,-6 0-23 0,6 0-24 0,-3-3-27 0,3 3-31 16,3-1-27-16,-3 1-46 0,5-3-50 0,3 3-85 0,-11 0-97 0,11 0-33 15,0 0-2-15,0 0 17 0,0 0 23 0,0 0 35 0,0 0 33 0,6-7 41 0,-1 2 42 16,-5 0 43-16,3-1 46 0,-3-1 54 0,5 3 60 0</inkml:trace>
          <inkml:trace contextRef="#ctx0" brushRef="#br0" timeOffset="3087.29">4182-495 60 0,'0'0'136'0,"0"0"44"16,0 0 35-16,0 0 28 0,0 0 25 0,0 0 19 0,0 0 18 0,0 0 20 15,0 0 20-15,0-4 16 0,0 4 17 0,0 0-56 0,0 0-98 0,0 0-57 16,0 0-37-16,0 0-22 0,0 0-9 0,0 0-3 0,0 0-2 0,0 0 0 16,0 0 1-16,0 0 2 0,0 0-1 0,0 0 1 0,0 0 5 0,0 0-1 15,0 0-1-15,0 7-1 0,0-2 1 0,0 0-4 0,0 2-2 0,0 2-2 0,0-1-4 16,0 0-5-16,0 3-1 0,0 2-5 0,0-3-5 0,0 3-9 0,0 0-6 15,0 2-10-15,0-2-8 0,0 0-7 0,-5 2-6 0,5 0-7 0,0-2-5 16,0 2-7-16,-3-2-10 0,3 0-10 0,0 0-15 0,0-1-15 0,0 2-14 0,0 1-24 16,0-6-21-16,-5 2-29 0,5 0-25 0,-6-2-30 0,6 2-28 15,0-3-48-15,0-1-51 0,-3-1-71 0,3 0-76 0,-5-1-21 0,5-1 4 0,0-4 17 16,-5 2 29-16,5-2 33 0,0 0 37 0,-3 0 40 0,-2-2 40 0,2 0 42 0,-3-3 41 16,1-1 55-16,5 0 58 0</inkml:trace>
          <inkml:trace contextRef="#ctx0" brushRef="#br0" timeOffset="3257.96">4063-324 6 0,'0'0'129'0,"0"0"81"0,0 0 57 16,0 0 44-16,5 3 32 0,-5-3 26 0,0 2 24 0,0 0 23 0,3 2 24 15,-3-4 21-15,6 4 24 0,-1-1 18 0,-2-1-88 0,5 0-152 0,-3 2-92 16,1-1-64-16,2-1-33 0,-3 0-17 0,3 0-11 0,0 0-4 0,1 0-15 16,-1 0-16-16,2 1-29 0,-7-1-32 0,8-2-37 0,-3 2-44 0,0 0-60 15,0-2-72-15,-2 2-81 0,-4-2-84 0,9 0-33 0,-11 0-7 0,3 2 7 0,-3-2 15 16,0 0 26-16,0 0 31 0,5-2 36 0,-5 2 42 0,0 0 47 0,0-8 49 15,-5-1 62-15,5 0 64 0</inkml:trace>
          <inkml:trace contextRef="#ctx0" brushRef="#br0" timeOffset="1308.41">3714-203 96 0,'0'0'165'0,"-3"0"44"0,3 0 33 0,-5 0 26 16,-1 0 21-16,4 1 20 0,2-1 21 0,0 3 19 0,-8-1 23 0,8 0 21 16,-6 2 22-16,6 1-70 0,-5 0-123 0,5 0-65 0,0 2-36 0,-3 2-16 0,3-3-7 15,0 5 0-15,0-1 3 0,-5 4 0 0,5-2 1 0,0 3-6 16,0 0-7-16,0-1-3 0,0 4-8 0,0-2-5 0,0 5-5 0,0-2-3 0,0 0-1 16,0 0-7-16,0 1-6 0,0-1-4 0,0 0-7 0,0 0-3 0,0 3-4 15,-6-3-2-15,6 0-6 0,0 1-5 0,0-3-2 0,0 0-3 0,0 1-8 16,0-4-5-16,0 1-8 0,0 0-12 0,0-2-9 0,0-2-14 0,-2 2-14 15,2-2-15-15,0-3-17 0,0 0-22 0,0-1-19 0,0 0-23 0,0-3-20 16,0 0-22-16,0-4-20 0,0 0-40 0,0 0-44 0,0 0-57 0,0 0-55 0,0-4-15 16,2-3 8-16,4-1 19 0,-1-1 29 0,-5 0 31 0,3-1 31 0,2-1 34 15,1-4 33-15,-4 2 35 0,4 0 37 0,-4-2 48 0</inkml:trace>
          <inkml:trace contextRef="#ctx0" brushRef="#br0" timeOffset="1833.15">3657 167 1 0,'0'0'116'0,"0"0"85"0,6-2 58 15,-6 0 49-15,0 2 32 0,2-2 24 0,4 1 25 0,-1 1 24 0,3 0 24 16,-2-4 24-16,2 4 27 0,-6 0 22 0,4 0-80 0,2 0-137 0,0 0-91 16,-3 0-68-16,4 0-39 0,-1 0-23 0,5 0-9 0,-2 0-4 0,-3 0-1 15,6 4-6-15,-6-4-9 0,5 1-13 0,-5-1-16 0,1 2-22 0,-1-2-20 0,5 2-29 16,-5 0-24-16,3-2-30 0,-3 4-32 0,0-4-26 0,1 3-48 0,1-2-52 15,-7-1-79-15,5 0-85 0,-2 3-35 0,-1-3-4 0,3 2 12 0,-8-2 20 16,3 0 32-16,2-2 34 0,-5 2 40 0,6 0 41 0,-6 0 42 0,2-3 43 0,-2 3 54 16,6-1 57-16</inkml:trace>
          <inkml:trace contextRef="#ctx0" brushRef="#br0" timeOffset="1559.08">3906-231 60 0,'0'0'151'0,"0"0"54"0,0 6 41 0,0-2 33 0,-3 1 26 15,3 0 22-15,-5 0 18 0,0 2 22 0,5 0 23 0,-3 1 24 0,3 3 23 16,-6-3-53-16,1 5-98 0,5 0-74 0,0 2-59 0,-3-2-34 0,3 4-14 0,-5-2-7 16,5 0-3-16,0 2 1 0,0 0 2 0,0 1-4 0,0-2-7 15,0 3-9-15,5 1-7 0,-5-3-9 0,3 2-7 0,-3 1-8 0,0-3-3 0,0 3-7 16,5-4-9-16,1 3-4 0,-6-4-9 0,0 3-13 0,0-3-10 0,0 2-19 15,0-2-17-15,0-3-19 0,0 2-23 0,0 1-24 0,0-5-22 0,0 3-22 16,0-2-23-16,0-1-30 0,0-1-32 0,0 0-65 0,-6 2-73 0,6-6-39 16,-5 2-23-16,5 0 6 0,0-3 18 0,0-4 29 0,-3 4 31 0,3-4 33 0,0 0 36 15,0 0 35-15,-5-2 34 0,2 0 43 0,-8-2 44 0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1:52.3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D24AD6D-877C-4015-982E-68BEFD3B21AD}" emma:medium="tactile" emma:mode="ink">
          <msink:context xmlns:msink="http://schemas.microsoft.com/ink/2010/main" type="writingRegion" rotatedBoundingBox="13740,2801 13992,2801 13992,3147 13740,3147"/>
        </emma:interpretation>
      </emma:emma>
    </inkml:annotationXML>
    <inkml:traceGroup>
      <inkml:annotationXML>
        <emma:emma xmlns:emma="http://www.w3.org/2003/04/emma" version="1.0">
          <emma:interpretation id="{953A6585-CEAA-437C-A5B1-66B56746FE00}" emma:medium="tactile" emma:mode="ink">
            <msink:context xmlns:msink="http://schemas.microsoft.com/ink/2010/main" type="paragraph" rotatedBoundingBox="13740,2801 13992,2801 13992,3147 13740,3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2DF59D-611C-43FA-8493-E75CBFE606E2}" emma:medium="tactile" emma:mode="ink">
              <msink:context xmlns:msink="http://schemas.microsoft.com/ink/2010/main" type="line" rotatedBoundingBox="13740,2801 13992,2801 13992,3147 13740,3147"/>
            </emma:interpretation>
          </emma:emma>
        </inkml:annotationXML>
        <inkml:traceGroup>
          <inkml:annotationXML>
            <emma:emma xmlns:emma="http://www.w3.org/2003/04/emma" version="1.0">
              <emma:interpretation id="{8624051B-7BD6-4E76-8B74-726A9AD15777}" emma:medium="tactile" emma:mode="ink">
                <msink:context xmlns:msink="http://schemas.microsoft.com/ink/2010/main" type="inkWord" rotatedBoundingBox="13740,2801 13992,2801 13992,3147 13740,31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7 319 13 0,'-5'3'39'0,"5"-3"14"0,0 0 12 0,0 1 13 0,0-1 14 0,0 0 13 15,0 0 14-15,0 0 7 0,0 0 6 0,-3 3 3 0,3-3 3 0,0 0-3 0,0 0-2 16,0 2-3-16,0-2-4 0,0 0-1 0,0 0-5 0,0 4-1 0,0-4-4 16,0 0 0-16,0 0-3 0,0 4-3 0,0-4-5 0,0 0-5 0,0 0-5 15,0 0-7-15,0 0-6 0,0 0-2 0,0 0-6 0,0 0-6 0,0 5-2 16,0-5-4-16,0 0-7 0,0 0-7 0,0 0-7 0,0 0-6 0,0 0-7 16,0 0-4-16,0 0-4 0,0 0-2 0,0 0-3 0,0 0 0 0,0 3-2 0,0-3 2 15,0 0 0-15,0 0 0 0,0 0 1 0,0 0-1 0,0 0 1 0,0 0 1 16,0 0 0-16,0 0 1 0,0 0 3 0,0 0-1 0,0 0 4 0,0 0 1 15,0 0 0-15,0 0 0 0,0 0 3 0,0 0 0 0,0-3 4 0,0 3 2 16,0-5 2-16,3 1-1 0,-3 2 0 0,0-2-1 0,0 1 0 0,5-1-3 16,-2 0-3-16,-3-1 2 0,0-1-3 0,5 2-3 0,-5-2 0 0,6 1-3 15,-6-1-3-15,2-1-1 0,-2 1 0 0,6-3 1 0,-1 3 2 0,-5-3 2 0,3 1 3 16,-3 1 3-16,5-1 3 0,-2-3 3 0,-3 3 3 0,5-1 1 0,1 0 1 16,-6 1-1-16,2-1-1 0,-2 0-1 0,6-1-2 0,-3 1-1 0,-3 3-3 15,5-3-2-15,0 1-5 0,-5-1-2 0,3 3-4 0,-3-3-3 0,6 2-3 16,-1 2-4-16,-5-2-2 0,0 3-2 0,3-3-1 0,-3 3 1 0,5-1-2 0,-5 2 0 15,0-4 0-15,3 3-1 0,-3 2 0 0,0-3-1 0,0 1-1 0,5 2 0 16,-5 2-2-16,0-4 0 0,6-1-1 0,-6 1 0 0,0 4-1 0,0-2 1 16,0 2-2-16,0-4 1 0,0 4-2 0,2-4 1 0,-2 4 0 0,0 0-1 0,0-3 0 15,0 3-2-15,0 0 2 0,0 0 0 0,0-4 0 0,0 4 0 16,0 0 1-16,0 0-2 0,0 0 1 0,0 0 0 0,0 0-1 0,0 0-1 0,0 0 0 16,0 0 2-16,0 0 0 0,0 0-2 0,0 0 2 0,0 0 1 0,0 0 0 15,0 0 1-15,0 0 0 0,0 0 3 0,0 0 0 0,0 0 1 0,0 0 1 16,0 0-1-16,0 0 2 0,0 0 2 0,6 0 1 0,-6 0-1 0,0 0 0 15,0 0 1-15,0 0 0 0,0 0 0 0,2 0 0 0,-2 0 2 0,0 0 2 16,0 0 2-16,0 0 2 0,0 0 2 0,0 0 2 0,0 0 0 0,0 0 5 0,0 0-1 16,0 0 4-16,0 0 1 0,11 0 2 0,-11 0 2 0,0 0 0 0,0 0 1 15,0 0-2-15,0 0 3 0,0 0-2 0,0 0 1 0,0 0 0 0,0 0 1 16,0 0 0-16,0 0 0 0,0 0 0 0,0 0 0 0,3 2 0 0,-3-2-2 16,0 2-3-16,0-2 2 0,5 3-2 0,-2 1-2 0,-3-4-1 0,0 2-2 0,0 2 0 15,5-2-4-15,1 0 1 0,-6 3-3 0,0-1 0 0,3 0 0 0,-3-2-1 16,0 5 0-16,5-3 1 0,0 0-2 0,-5 0 1 0,0 3 0 0,3-3-1 15,3 3 0-15,-6-1 2 0,0 0-1 0,2 0 3 0,-2-1-1 0,6 2 0 16,-1 1 2-16,-5-1-1 0,3 0-2 0,-3 3 2 0,5-2-2 0,-2 1 0 0,-3-3-1 16,5 3-2-16,1 0 0 0,-6-1 0 0,2 0-3 0,-2 2-1 0,6-2-2 15,-1 0-2-15,-5-1 1 0,3 1-2 0,-3-1 0 0,5-1 1 0,-5 1-2 16,0-1 1-16,3 0-1 0,-3-1 0 0,5 1 0 0,-5-2-1 0,0 1 1 16,6-1 0-16,-6 1-2 0,0-1 2 0,0-4-1 0,0 4 0 0,3 0-1 15,-3-4 1-15,0 3 0 0,0-3-1 0,0 0 2 0,0 0 0 0,0 3 0 16,0-3 0-16,0 0 2 0,0 0 2 0,0 0 0 0,0 0 2 0,0 0 1 0,0 0-1 15,0 0 3-15,0 0-2 0,0 0 3 0,0 0-1 0,0 0 1 0,0 0-2 16,0 0 1-16,0 0-3 0,0 0-4 0,0 0-4 0,0 0-5 0,0 0-8 16,0 0-8-16,0 0-8 0,0 0-12 0,0-2-11 0,0 2-17 0,0 0-18 0,-3-4-18 15,3 4-22-15,0 0-21 0,0 0-20 0,0 0-37 0,0 0-43 0,0 0-74 16,0 0-86-16,0 0-31 0,0 0-1 0,0 0 11 0,0 0 22 0,0 0 27 16,0 0 30-16,-11-2 34 0,11 2 36 0,0 0 34 0,-3 0 41 0,3 0 48 0,-8 0 56 15</inkml:trace>
        </inkml:traceGroup>
        <inkml:traceGroup>
          <inkml:annotationXML>
            <emma:emma xmlns:emma="http://www.w3.org/2003/04/emma" version="1.0">
              <emma:interpretation id="{40102FB7-F39B-47E3-BDEE-23CBB8B57005}" emma:medium="tactile" emma:mode="ink">
                <msink:context xmlns:msink="http://schemas.microsoft.com/ink/2010/main" type="inkWord" rotatedBoundingBox="13808,3000 13935,3000 13935,3034 13808,3034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&gt;</emma:literal>
                </emma:interpretation>
              </emma:one-of>
            </emma:emma>
          </inkml:annotationXML>
          <inkml:trace contextRef="#ctx0" brushRef="#br0" timeOffset="464.4">67 197 9 0,'0'0'84'0,"0"0"42"0,0 0 37 0,0 3 33 16,0-3 25-16,0 0 25 0,0 0 17 0,0 0 15 0,0 0 16 0,0 0 10 15,0 0 11-15,0 0-40 0,0 0-66 0,0 0-52 0,0 0-42 0,0 0-30 16,0 0-29-16,0 0-16 0,0 0-14 0,0 0-6 0,0 0-2 0,0 0 3 16,0 0 2-16,0 0 8 0,0 0 7 0,0 0 7 0,0 0 6 0,0 0 12 15,0 0 7-15,0 0 8 0,0 0 10 0,0 0 7 0,0 0 7 0,10 0 4 16,-10 0 3-16,3 0 2 0,-3 0-1 0,0 1-2 0,11-1-3 0,-11 0-4 16,0 0-5-16,8 3-5 0,-5-3-8 0,-3 0-9 0,11 1-7 0,-11-1-8 0,2 3-8 15,4-3-5-15,-4 0-6 0,9 0-8 0,-11 2-4 0,3-2-5 0,5 2-5 16,-8-2-3-16,0 0-1 0,11 0-5 0,-8 0-2 0,2 0-3 0,0 0-5 15,-5 0-10-15,9 0-7 0,-9 0-14 0,0 0-16 0,2 0-19 0,-2 0-21 0,11 0-22 16,-11 0-23-16,0 2-32 0,0-2-33 0,0 2-62 0,3 1-74 0,-3-3-58 16,0 0-47-16,0 0-9 0,0 7 9 0,0-7 21 0,-3 3 27 0,3-3 31 0,-5 2 35 15,-1-2 38-15,6 0 37 0,-8 0 42 0,0 0 46 0,3 0 59 0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8:22.90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3A9469-659C-4379-A28C-5AE0A0DA8393}" emma:medium="tactile" emma:mode="ink">
          <msink:context xmlns:msink="http://schemas.microsoft.com/ink/2010/main" type="writingRegion" rotatedBoundingBox="4130,7632 3246,9957 2771,9777 3655,7452"/>
        </emma:interpretation>
      </emma:emma>
    </inkml:annotationXML>
    <inkml:traceGroup>
      <inkml:annotationXML>
        <emma:emma xmlns:emma="http://www.w3.org/2003/04/emma" version="1.0">
          <emma:interpretation id="{729BBF4A-F1A7-42FF-86AA-328A6AC9CA7C}" emma:medium="tactile" emma:mode="ink">
            <msink:context xmlns:msink="http://schemas.microsoft.com/ink/2010/main" type="paragraph" rotatedBoundingBox="4130,7632 3246,9957 2771,9777 3655,7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9418FD-8601-45DB-8673-95DC1F983D15}" emma:medium="tactile" emma:mode="ink">
              <msink:context xmlns:msink="http://schemas.microsoft.com/ink/2010/main" type="line" rotatedBoundingBox="4130,7632 3246,9957 2771,9777 3655,7452"/>
            </emma:interpretation>
          </emma:emma>
        </inkml:annotationXML>
        <inkml:traceGroup>
          <inkml:annotationXML>
            <emma:emma xmlns:emma="http://www.w3.org/2003/04/emma" version="1.0">
              <emma:interpretation id="{BE3BF2A4-4D91-472D-8037-12BA2DECB26C}" emma:medium="tactile" emma:mode="ink">
                <msink:context xmlns:msink="http://schemas.microsoft.com/ink/2010/main" type="inkWord" rotatedBoundingBox="4055,7604 3793,8291 3490,8176 3752,748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-14 517 22 0,'0'0'94'16,"0"0"42"-16,0 0 40 0,0 0 31 0,0 0 29 0,0 0 24 0,0 0 21 16,0 0 20-16,0 0 20 0,0 0 19 0,0 0 21 0,0 0-39 0,0 1-71 15,0-1-48-15,0 7-32 0,0-3-27 0,-5 0-31 0,5 0-17 0,0 3-14 16,0-3-8-16,0 3-9 0,0 0-5 0,0 1-7 0,0-1-7 0,0 1-9 0,5 3-5 15,-5-3-7-15,0 3-4 0,0-2-2 0,0 2-2 0,3-1-3 0,-3 0 0 16,0 1-3-16,0-2-2 0,6 2 1 0,-6-1-1 0,5-1-2 0,-5-1-2 16,0 1-2-16,0 2-2 0,3-2-2 0,-3-3 0 0,0 0 0 0,0 1-2 15,5-1 0-15,-5 0 0 0,3-2-2 0,-3 1 1 0,0 0-2 0,0-5-1 16,0 4-1-16,0-4 0 0,5 2-2 0,-5-2-1 0,0 0 0 0,0 0 1 0,0 0 0 16,0 0 1-16,0 0 5 0,6-2-2 0,-6-1 2 0,2-1 1 0,-2-3 2 15,6 2 1-15,-4-2 3 0,-2 0 2 0,6-3 2 0,-1 4-1 0,-5-5 6 16,3 2-3-16,-3-3 0 0,8 5-2 0,-8-2-1 0,5 1 0 0,1-2-1 15,-3 3-1-15,2-2 1 0,0 3-3 0,-2-1-1 0,-3 0 0 0,6 2-1 16,-4-2 0-16,4 3-1 0,-1 0 1 0,-2-3 0 0,-3 2 0 0,5 1-1 0,-2 0 0 16,-3 2 0-16,5-2 0 0,1 2 1 0,-6 2 1 0,0-3 0 0,0 3 2 15,0-2 5-15,0 2 5 0,0 0 4 0,0 0 9 0,0 0 6 0,0 0 5 16,0 0 2-16,0 0 1 0,0 0 6 0,0-4 4 0,0 2 0 0,-6 0 4 16,1 0 1-16,5-1 2 0,-8 1-1 0,8 0-1 0,-3 2-6 0,-8-2-3 0,9 2-6 15,-4-2-3-15,3 2-3 0,-7 0 0 0,1-3-3 0,4 3-2 0,-3 0-4 16,5 0-5-16,-8 3-1 0,9-3-5 0,-6 2-6 0,2-2-6 0,1 2-11 0,2 0-15 15,-2 0-18-15,2 1-24 0,3-1-23 0,0 0-20 0,0-2-16 0,-5 6-42 16,5 1-54-16,0 1-89 0,5-4-101 0,-5 1-39 0,3-1-11 0,5 1 7 16,3-4 17-16,-9 2 28 0,6-1 31 0,3-2 35 0,-3-5 39 0,0 1 35 15,1 0 37-15,-4-1 52 0,3 1 62 0</inkml:trace>
          <inkml:trace contextRef="#ctx0" brushRef="#br0" timeOffset="-482.88">0 0 39 0,'0'0'71'0,"0"0"21"0,0 0 19 0,0 0 17 0,0 0 17 0,0 0 14 16,0 0 19-16,0 0 20 0,0 0 24 0,0 0 26 0,0 0-14 0,0 0-41 15,0 0-15-15,0 0-4 0,0 0-5 0,0 0-5 0,0 0-2 16,0 0-4-16,0 0-2 0,0 0 0 0,0 0-11 0,0 0-10 0,0 0-16 0,0 0-15 15,0 0-18-15,0 0-10 0,0 0-10 0,0 0-8 0,0 0-7 0,0 0-4 16,0 0-10-16,0 0-5 0,0 0-8 0,0 0-6 0,0 0-4 0,0 0-1 0,0 0-3 16,0 0-1-16,0 0 0 0,0 0-1 0,0 0 1 0,0 0 0 0,0 2 0 15,0-2 0-15,3 3 1 0,-3-3 0 0,0 4 2 0,0-4 1 0,0 4 2 16,0 2-2-16,0-1 3 0,0-1-1 0,0 1 2 0,0 1-1 0,0 0-3 16,0 3 0-16,0-3-2 0,0 2-2 0,5 2 1 0,-5-2 0 0,0 3-2 15,3-1-4-15,-3 1 1 0,0 0-2 0,0 2-2 0,0-3-1 0,5 4-1 16,-5-2 0-16,6 3 0 0,-6-2 0 0,0 2 1 0,0 0-1 0,0 1 1 0,0-2-2 15,0 1 0-15,2 2 1 0,-2-2 0 0,0 2 1 0,0 0 0 0,0 0 0 16,-2-1 0-16,2 0 0 0,0-1 0 0,0 3-1 0,0-3 0 0,0 0 1 16,0 0-2-16,0 0 1 0,-6-2-1 0,6 2 1 0,0-3-1 0,0-1 0 15,0 2 0-15,0-3 1 0,0 1-1 0,0 0 1 0,0-2-2 0,0-1 0 0,0-2 1 16,0 1-2-16,0-2 0 0,0 1 0 0,6-2-1 0,-6-4-3 0,0 5-2 16,0-5 0-16,0 1 1 0,0-1-3 0,0 0-1 0,0 0 2 0,0 4-3 15,0-4 2-15,0 0-1 0,0 0 0 0,0 0 0 0,2 2 1 0,-2-2 1 16,0 0 1-16,0 0 0 0,0 0 3 0,0 0 0 0,0 0 0 0,0 0 0 15,0 0-1-15,0 0-3 0,0 0-2 0,0 0-4 0,0 0-5 0,0 0-7 16,0 0-4-16,0 0-5 0,0 0-9 0,0 0-4 0,0 0-5 0,0 0-9 0,0 0-10 16,0 0-25-16,0 0-35 0,0 0-42 0,0 0-46 0,0 0-47 0,0 0-46 15,0 0-12-15,0 0 0 0,-2-3 13 0,2-1 14 0,0 4 17 0,-6-5 19 0,1 1 24 16,5 4 24-16,0-5 38 0,0 1 43 0,0 4 46 0</inkml:trace>
        </inkml:traceGroup>
        <inkml:traceGroup>
          <inkml:annotationXML>
            <emma:emma xmlns:emma="http://www.w3.org/2003/04/emma" version="1.0">
              <emma:interpretation id="{178F1189-BD73-413D-AC4B-0465E9314ED9}" emma:medium="tactile" emma:mode="ink">
                <msink:context xmlns:msink="http://schemas.microsoft.com/ink/2010/main" type="inkWord" rotatedBoundingBox="3548,8863 3304,9507 2928,9364 3173,872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420.47">-555 1241 20 0,'3'1'129'0,"-3"-1"62"0,0 0 45 0,0 0 38 0,0 0 33 0,0 0 32 0,0 0 25 16,0 0 21-16,0 0 22 0,0 0 18 0,0 0 6 0,0 0-2 0,0 0-83 16,0 0-130-16,-3 3-71 0,3-3-41 0,0 4-26 0,0-4-14 0,-5 2-14 15,5-2-11-15,0 5-5 0,0-1-5 0,0 0 0 0,0 0-3 0,0-1 1 16,-3 3 0-16,3 0 1 0,0 1 2 0,0-1-2 0,0 3 0 0,0-1-1 0,3 1 0 15,-3 2-2-15,0 0-1 0,0 1-2 0,0 1-3 0,0 0-1 0,0 0-4 16,0 2-1-16,0 1-3 0,0-5-2 0,0 4-4 0,0 0-1 0,0 0-1 0,0 0-5 16,-3 0-2-16,3 1-9 0,0-1-8 0,0-3-11 0,0 2-8 0,0 0-16 15,0-4-11-15,0 1-14 0,0 2-10 0,0-4-11 0,0 2-14 0,-5-3-32 16,5-1-44-16,0 1-84 0,0-2-104 0,0-6-39 0,5 5-7 0,-5-5 9 16,0 0 19-16,0 0 23 0,0 0 25 0,0 0 28 0,0 0 29 0,0 0 29 0,0 0 33 15,0-5 48-15,0 5 58 0</inkml:trace>
          <inkml:trace contextRef="#ctx0" brushRef="#br0" timeOffset="3845.18">-809 1866 3 0,'0'0'115'0,"-3"4"72"0,3-4 49 15,0 4 42-15,-5-4 34 0,5 0 31 0,0 0 24 0,0 0 18 0,-6 0 15 16,6 0 11-16,0 0 13 0,0 0 12 0,0 0-86 0,0 0-138 0,0 0-74 16,0 0-40-16,0 0-23 0,6 3-16 0,-1-1-6 0,-2 0-8 0,5-2-1 15,-3 2 5-15,3-1 5 0,3-1 6 0,-3 0 5 0,6 0 1 0,-6 0-4 0,6 0-3 16,-4 0-8-16,4-1-7 0,5-1-7 0,-6 2-6 0,4-2-7 0,-1 0-7 16,-3-1-5-16,6 1-8 0,-2 0-13 0,2 0-9 0,-6 0-14 0,3 0-13 15,-2 2-16-15,2-2-16 0,-2-1-18 0,5 1-18 0,-11 2-14 0,5-2-16 16,-2 2-38-16,0 0-44 0,2 0-78 0,-5 0-94 0,1 0-34 0,-1 2-2 0,-3-2 10 15,-2 2 20-15,-3-2 27 0,5 0 28 0,-5 0 33 0,0 0 30 0,0 0 35 16,0 0 33-16,0 7 48 0,-5-3 58 0</inkml:trace>
        </inkml:traceGroup>
        <inkml:traceGroup>
          <inkml:annotationXML>
            <emma:emma xmlns:emma="http://www.w3.org/2003/04/emma" version="1.0">
              <emma:interpretation id="{E07C18DB-6F84-4643-8C1D-4093D87C4A82}" emma:medium="tactile" emma:mode="ink">
                <msink:context xmlns:msink="http://schemas.microsoft.com/ink/2010/main" type="inkWord" rotatedBoundingBox="3393,9569 3246,9957 2987,9859 3134,9471"/>
              </emma:interpretation>
              <emma:one-of disjunction-type="recognition" id="oneOf2"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s</emma:literal>
                </emma:interpretation>
                <emma:interpretation id="interp5" emma:lang="" emma:confidence="0">
                  <emma:literal>i</emma:literal>
                </emma:interpretation>
                <emma:interpretation id="interp6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4604.35">-620 2003 3 0,'0'0'103'0,"0"0"58"0,0 0 42 0,-5 0 34 0,5 0 28 16,0 0 24-16,0 0 17 0,0 0 15 0,0 0 13 0,0 0 13 0,0 0 6 15,0 0 2-15,0 0-78 0,0 0-120 0,0 0-62 0,0 0-37 0,0 0-20 16,0 0-12-16,0 0-4 0,0 0-2 0,0 0 2 0,0 0 4 0,0 0 5 0,0 0 5 16,0 0 5-16,0 0 6 0,0 0 4 0,5-2 6 0,-5 2 1 0,0-2 3 15,0 2-1-15,0-2-2 0,0 2-4 0,3 0-2 0,-3 0-3 0,5-3-3 16,-5 3-1-16,3 0-4 0,2 0-3 0,-5 0-3 0,6 0-6 0,-3 0-5 0,5 3-3 16,-8-3-5-16,11 2 0 0,-9-2-3 0,4 2-3 0,-1 0-2 0,-2 0-1 15,2 0-3-15,-2 3-2 0,8-4-3 0,-9 2-1 0,4 1-1 0,-3-2 1 16,7 3 1-16,-10-1-1 0,3 0 0 0,5 0 2 0,-8 0 0 0,6 1 2 15,-1-1 0-15,-2-2 1 0,-3 2 2 0,0 0 1 0,5 1-2 0,1 0 3 16,-6-4 2-16,0 6 0 0,0-7 1 0,0 4 0 0,-6 3-1 0,1-1 0 16,5 1 0-16,-3-3-2 0,3 2 0 0,-11 1-2 0,8-1 1 0,-2 1-1 15,2-1-2-15,-7 3 0 0,1-3 0 0,7 0 0 0,-9 3-1 0,3-3 0 0,0 3 1 16,0-3 0-16,-3 1 1 0,3-1 0 0,-6 1 2 0,6-1 1 0,0 0 3 16,-6 1 1-16,9-1 0 0,-6 1-1 0,0-3 3 0,3 2 0 0,0 1-1 0,0 0 1 15,0-3 2-15,2 2-1 0,-2-1 0 0,3 0-1 0,-1 1-2 0,-2-1-3 16,6-1-3-16,2 3-4 0,-6-3-2 0,1 1-4 0,5 1-1 0,0-2-3 15,-3 1-2-15,3 1-2 0,3-2-3 0,-3 1 0 0,0-1-1 0,5 3 3 16,-5-3 1-16,6 0 4 0,-4 0 5 0,4 0 4 0,-4 1 3 0,9 0 5 16,-8-1 4-16,2 0 2 0,1-2 5 0,2 2 2 0,0-2 5 0,0 1 1 15,0-2 2-15,3 2 0 0,-8-3-1 0,5 1 1 0,5-1-3 0,-2 0-3 0,-3 0 0 16,0 0-3-16,1 0-1 0,-1-1-2 0,5 1-3 0,-2-3-2 0,-3 2-4 16,0-2 0-16,0-1-2 0,1 2-2 0,1-3-1 0,-7 4-3 0,5-3-1 15,3-1-4-15,-8 2-5 0,8 0-5 0,-9 0-10 0,4-1-13 0,-4 2-13 16,-2-2-21-16,6 2-19 0,-1-1-21 0,-5 3-20 0,0 0-27 0,0 0-31 0,0 0-55 15,0 0-68-15,0 0-60 0,0 0-51 0,0 0-14 0,0 0 8 0,0 0 21 16,0 0 24-16,0 0 32 0,0 0 33 0,0 0 34 0,-11 5 36 0,11 1 41 16,-2-2 41-16,-4 0 58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46:34.1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BFCEF7-5F9C-40D0-BFF7-5EE7A100DA57}" emma:medium="tactile" emma:mode="ink">
          <msink:context xmlns:msink="http://schemas.microsoft.com/ink/2010/main" type="writingRegion" rotatedBoundingBox="8522,3328 10843,3577 10759,4356 8438,4107"/>
        </emma:interpretation>
      </emma:emma>
    </inkml:annotationXML>
    <inkml:traceGroup>
      <inkml:annotationXML>
        <emma:emma xmlns:emma="http://www.w3.org/2003/04/emma" version="1.0">
          <emma:interpretation id="{000A0141-0F0B-4AFD-88E9-247635C14197}" emma:medium="tactile" emma:mode="ink">
            <msink:context xmlns:msink="http://schemas.microsoft.com/ink/2010/main" type="paragraph" rotatedBoundingBox="8522,3328 10843,3577 10759,4356 8438,4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38489F-6AA9-4DF7-BCF3-D212A75A204F}" emma:medium="tactile" emma:mode="ink">
              <msink:context xmlns:msink="http://schemas.microsoft.com/ink/2010/main" type="line" rotatedBoundingBox="8522,3328 10843,3577 10759,4356 8438,4107"/>
            </emma:interpretation>
          </emma:emma>
        </inkml:annotationXML>
        <inkml:traceGroup>
          <inkml:annotationXML>
            <emma:emma xmlns:emma="http://www.w3.org/2003/04/emma" version="1.0">
              <emma:interpretation id="{551B53BC-A575-4DD2-956E-7450DF4F3C9D}" emma:medium="tactile" emma:mode="ink">
                <msink:context xmlns:msink="http://schemas.microsoft.com/ink/2010/main" type="inkWord" rotatedBoundingBox="8535,3433 8543,4030 8511,4031 8503,343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-298-100 13 0,'0'0'35'0,"0"0"3"0,0 0-2 15,0 0-3-15,0 0-6 0,0-25-7 16,0 25-6-16,-25 0-1 0,25 0-3 15,0 0-2-15,0 0 0 16,0 0-2-16,0 0-1 0,0 0 0 0,0 0-1 16,0 0-1-16,0 0 0 0,0 0 1 15,0 0-1-15,0 0 0 0,25 0 0 16,-25 0 1-16,0 0-1 0,0 0 0 16,0 0 0-16,0 0-1 15,0 0 1-15,0 0-2 0,0 0 1 0,0 0-1 16,0 0 0-16,0 0 1 0,0 0-1 15,0 0 0-15,0 0 0 0,0 0 0 16,-25 0 0-16,25 0 0 16,0 25 0-16,0-25 0 0,0 0 0 0,0 0 1 15,0 0-1-15,0 0 1 0,0 24 0 16,0-24 0-16,0 0 0 0,0 0-1 16,0 25 0-16,0-25 0 0,0 0 0 15,0 25-1-15,0-25 1 0,0 0 0 16,0 26-1-16,0-26 1 0,0 24 0 15,0-24 0-15,0 0 0 16,0 26 0-16,0-26 1 0,0 0-1 16,0 24 1-16,0-24 0 0,0 0-1 15,0 25 1-15,0-25-1 0,0 25 1 16,0-25-1-16,0 0 0 0,0 24 0 16,0-24 0-16,0 26 0 0,0-26 0 15,0 25 0-15,0-25 0 0,0 25 0 16,0-25 1-16,0 24 0 0,0-24 1 15,0 26-1-15,0-26 0 0,0 26 0 16,0-26 0-16,0 24 0 0,25-24 0 31,-25 24 0-31,0-24-1 0,0 24 1 0,0-24 0 0,0 0-1 0,0 26 0 16,0-26 1-16,0 0-1 0,0 25-1 16,0-25 1-16,0 26-1 15,0-26 1 1,0 0 1-1,0 0-1-15,0 0 1 0,0 0 0 16,0 0 0-16,0 0 1 0,0 23-1 16,0-23 0-16,0 0 1 0,0 0-1 0,0 0 0 15,0 0-1-15,0 0 0 0,0 0 0 16,0 0-1-16,0 0 1 16,-25 0-1-1,25 0-1 1,0 0-3-1,0 0-4-15,0-23-10 0,0 23-24 0,0 0-18 16,0 0-9-16,0-26-2 0,0 26 1 16,0-25 9-16</inkml:trace>
        </inkml:traceGroup>
        <inkml:traceGroup>
          <inkml:annotationXML>
            <emma:emma xmlns:emma="http://www.w3.org/2003/04/emma" version="1.0">
              <emma:interpretation id="{54AAEBF7-6D9B-45E7-92FE-983843A8BA41}" emma:medium="tactile" emma:mode="ink">
                <msink:context xmlns:msink="http://schemas.microsoft.com/ink/2010/main" type="inkWord" rotatedBoundingBox="8843,3517 10313,3674 10246,4301 8776,414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648.61">1189 691 8 0,'0'0'29'0,"0"0"3"0,0 0-1 16,0 0-1-16,0 0-3 15,0 0-5-15,0 0-6 0,0 0-3 32,0 0-2-32,-25 0-2 0,25 0-2 0,0 0-1 0,0 0-1 0,0 0-1 0,0 0-1 15,0 0 0-15,0 0-1 0,0 0 2 16,0 0-1 0,0 0 0-16,0 0 0 0,0 0 0 15,0 0 0-15,0 0 0 16,0 0 0-16,0 0 1 0,0 0-1 15,0 0 1-15,0 0 0 0,0 0 0 16,0 0 0-16,0 0 0 0,0 0 0 16,25 0-1-16,-25 0-1 0,0 0 0 0,0 0-1 15,0 0 1-15,0 0-1 0,0-24 0 16,0 24 0-16,0 0 0 0,0-24-1 16,24 24 1-16,-24-24-1 15,0 24 1 1,0-25-1-16,25 25 1 0,-25 0 0 15,0-26 0-15,0 2 1 16,0 24-1-16,0-25 0 16,25 25 0-16,-25-25-1 15,0 25 0 1,0 0 1 0,0 0 1-16,0 0 0 0,0 0 0 15,0-26 0-15,0 26 1 16,0 0-1-16,0 0 0 0,0 0-1 0,0 0 1 15,0 0-1-15,0-23 0 16,26 23-1 0,-26 0 0-1,0 0 1 48,0 23 0-48,0-23 0-15,0 0 0 16,0 0 0-16,0 0 0 0,0 26 0 16,0-26 0-16,0 0 0 0,0 0 0 15,0 25 0-15,0-25 0 0,24 0 1 16,-24 25-1-16,0-25 2 16,0 24-2-16,0-24 0 0,25 0 0 15,-25 26 1-15,0-26-1 16,25 25 1-16,-25-25-1 15,0 24 0-15,0-24 0 0,0 0 0 16,0 24 1-16,24-24-1 0,-24 0 1 0,0 24-1 16,0-24 0-16,0 0 0 15,0 27-1 1,0-27 1-16,25 0-1 0,-25 24 0 31,0-24 1-15,0 0-1-16,0 0-1 15,0-24-2-15,0 24-2 16,0 0-3-16,0 0-4 0,0 0-14 16,0 0-16-16,0 0-13 0,-25 0-7 15,25 0-1-15,0 0 3 16,0 0 13-16</inkml:trace>
          <inkml:trace contextRef="#ctx0" brushRef="#br0" timeOffset="1039.39">0 50 29 0,'0'0'39'16,"0"0"1"-16,0 0-2 0,0 0-4 0,0 0-9 16,0 0-7-16,0 0-4 0,23 0-3 15,-23 0-3-15,0 0-1 0,0 0 0 16,0 0-2-16,0 0 1 0,0 0-1 16,0 0 0-16,0 0 1 15,0 0-1-15,0 0 1 0,0 0-2 0,0 0 1 16,0 0-1-16,0 0 1 0,0 0-1 15,0 0 0-15,0 0 1 0,0 24 0 16,0-24 0-16,0 0 0 16,0 0-1-16,0 25 0 0,0-25-1 15,0 0-1-15,0 25 0 16,0-25-1-16,0 24 0 0,0-24 0 0,0 26-1 16,0-1 0-1,0 0 0-15,26-25 1 0,-26 0 0 16,0 0 0-16,0 24 0 0,25-24 0 15,-25 0 0-15,0 0 0 0,25 26-1 16,-25-26 1-16,24 0-1 0,1 0 0 16,-25 0 1-16,26 26-1 15,-3-26 1-15,3 0 0 16,-26-26 0-16,0 26 0 16,23 0 1-16,-23 0-1 15,0 0 1-15,0 0-1 0,26 0 0 16,-26-26 0-16,0 26 0 0,25 0 0 15,-25-24-1-15,0 24 1 0,25 0-1 0,-25-25 0 16,0 25 1-16,24-25-1 16,-24 25-1-16,0-26 1 0,25 2 0 0,-25 24-1 15,0-25 0-15,26 25 1 16,-26-25 0-16,0 25-1 0,0-24 1 16,0-2 0-16,0 2 0 31,0 24-1-31,0 0 0 0,0 0-2 15,-26 0-1-15,26 0-3 16,0 24-5-16,0-24-14 0,0 0-17 0,0 0-13 16,0 26-6-16,0-26-1 0,-25 0 4 15,25 0 13-15</inkml:trace>
          <inkml:trace contextRef="#ctx0" brushRef="#br0" timeOffset="1636.86">223 24 36 0,'0'0'43'16,"0"0"0"-16,0 0-2 0,0 0-8 16,0 0-9-16,0 0-8 0,0 0-3 15,0 0-3-15,0 0-1 0,0 0-2 16,0 0-1-16,0 0 0 0,0 0 0 16,0 0 0-16,0 0 0 0,0 0 0 15,0 0 1-15,0 0-1 0,0 0 1 16,0 26-1-16,0-26 0 0,0 0-1 0,0 24-1 15,0-24 0-15,0 25 0 0,0-25-1 16,-26 25-1-16,26-1 1 16,0-24-1-16,0 26-1 0,0-1 0 15,0 0 0-15,0-1 0 0,0 2-1 16,0 0 1-16,0-2-1 0,0 0 0 16,0 0 0-16,0 2 1 0,0-1-1 15,0 1-1 1,0-26 0-16,0 23-1 0,0-23-1 15,0 0-1-15,0 0-4 0,0 0-3 16,0 0-9-16,0 0-16 0,0 0-15 0,0 0-6 16,0 0-2-16,0-23 2 15,0 23 9-15</inkml:trace>
          <inkml:trace contextRef="#ctx0" brushRef="#br0" timeOffset="2207.21">495 321 15 0,'0'0'44'0,"0"0"6"15,0 0 3-15,0 0-5 0,0 0-13 16,0 24-10-16,0-24-7 0,0 0-4 15,0 0-4-15,0 24-1 0,0-24-3 16,25 26 0-16,-25-26-2 0,0 25 0 16,0-25-1-16,0 25 0 0,0-25-1 15,0 23 0-15,0-23-1 0,0 26 0 16,0-1-2-16,0-25-3 16,0 0-3-16,0 25-6 0,0-25-14 15,0 0-19-15,0 0-9 0,0 0-4 16,0 0 2-16,0 0 4 0</inkml:trace>
          <inkml:trace contextRef="#ctx0" brushRef="#br0" timeOffset="3165.02">917 369 4 0,'0'0'33'0,"0"0"4"15,0 0-1-15,0 0-2 0,0 0-5 16,0 0-9-16,0 0-4 16,0 0-4-16,0 0-2 0,0 0 0 15,0-24 0-15,0 24 0 0,0 0 0 0,0 0-1 0,0 0 0 16,0 0-1-16,0 0-1 0,-25 0-1 15,25 0 0-15,0 0-1 0,0 0-1 0,0 0-1 16,0 0 1-16,0 0-2 16,-26 0 0-16,26 0 0 0,0 0-1 15,-25 0 1-15,25 0-1 0,0 0 0 16,-24 0 0-16,24 0 0 16,-25 0-1-16,25 24 1 15,-24-24-1-15,24 0-1 16,-25 0 1-16,25 26-1 15,0-26 1-15,-25 0 0 16,50 25-1 0,-25-25 2 15,0 0 0-31,25 0-1 0,-25 0 1 16,0 0 1-16,0 0-1 0,24 25 1 15,-24-25 0-15,25 0 1 16,-25 0 0-16,0 0 0 0,24 0-1 0,-24 0 1 15,25 0-1-15,-25 23-1 16,26-23 1-16,-26 0-1 0,0 0 0 0,25 0 1 16,-25 26 1-16,0-26 0 0,24 0 0 15,-24 0 0-15,0 25 0 0,0-25 0 16,0 0-1-16,0 25 0 0,25-25-1 16,-25 0 0-16,-25 24-1 0,25-24 1 15,0 26 0-15,-24-26-1 16,24 0 1-1,-25 0-1-15,-1 0 0 16,26 0-2-16,-25 0-1 0,25 0-1 16,-24 0-3-16,-1 0-4 0,25 0-4 15,0 0-18-15,-24 0-17 0,24 0-10 16,-25 0-3-16,25 0 0 0,0 0 5 16</inkml:trace>
          <inkml:trace contextRef="#ctx0" brushRef="#br0" timeOffset="6157.93">1213 643 14 0,'0'0'34'0,"0"0"1"16,0-24-1-16,0 24-1 0,0 0-3 15,0 0-7-15,0 0-3 16,0 0-4-16,0 0-2 0,0 0-2 16,0 0-2-16,0 0-2 0,0 0 0 0,0 0-1 15,0 0-1-15,0 0-1 16,0 0 1-16,0 0-1 0,0 0 1 0,0 0-2 16,25 0 1-16,-25 0-1 15,0 0-1 1,25 0 0-16,-25 0-1 0,26 0-1 15,-2 0-2-15,-24 0-1 0,25 0-1 16,-25 0-4-16,0 0-5 16,25 0-14-16,-25 0-19 0,0 24-9 0,0-24-3 15,0 0-1-15,0 0 5 16</inkml:trace>
        </inkml:traceGroup>
        <inkml:traceGroup>
          <inkml:annotationXML>
            <emma:emma xmlns:emma="http://www.w3.org/2003/04/emma" version="1.0">
              <emma:interpretation id="{366069C8-A4F3-4BA4-B0FF-DF4089F7F6B7}" emma:medium="tactile" emma:mode="ink">
                <msink:context xmlns:msink="http://schemas.microsoft.com/ink/2010/main" type="inkWord" rotatedBoundingBox="10395,3529 10843,3577 10788,4089 10340,4041"/>
              </emma:interpretation>
              <emma:one-of disjunction-type="recognition" id="oneOf2">
                <emma:interpretation id="interp2" emma:lang="" emma:confidence="0">
                  <emma:literal>&gt;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)</emma:literal>
                </emma:interpretation>
                <emma:interpretation id="interp5" emma:lang="" emma:confidence="0">
                  <emma:literal>,</emma:literal>
                </emma:interpretation>
                <emma:interpretation id="interp6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7942.66">1586-27 1 0,'0'0'21'0,"-25"0"5"15,25 0 1-15,0 0 1 0,0 0 1 16,0 0-3-16,0 0-2 0,0 0-6 15,0 0-4-15,0 0-2 0,0 0-4 16,0 0-1-16,0 0-1 0,0 0-2 16,0 0 0-16,0 0-1 0,0 0 0 15,0 0 0-15,0 0-1 16,0 0 1-16,0 0 0 0,0 0 1 0,0 0 2 16,0 0-1-16,0 0 2 0,0 0-1 15,0 0 1-15,0 0 0 0,0 0-1 16,25 0 0-16,-25 26 0 0,0-26-1 15,0 0-1-15,0 0 0 0,0 24-2 16,24-24 1-16,-24 0-1 16,0 0 0-16,0 25 0 0,25-25-1 0,-25 0 1 15,24 0-1-15,-24 25 1 0,0-25-1 16,25 0 0-16,-25 25 1 0,26-25-1 16,-26 24 1-16,25-24-1 15,-25 0 1-15,24 0 1 0,-24 24-1 0,25-24 0 16,-25 0 0-16,24 26 0 0,-24-26-1 15,25 0 0-15,0 25 0 0,0 0 0 16,-1-25-1-16,-24 24 0 16,26-24 0-16,-1 0 0 15,-25 26 0-15,24-26 0 47,-24 0 1-47,0 0 0 16,0 0 0-1,0 0 0 1,0 0 1-16,0 0 0 0,0 0 1 16,0 0-1-16,0 0 0 15,0 0-1-15,0 0 0 0,0 0 0 0,0 0 0 47,-24 0-1-47,-1 0 0 31,25 25 0-15,-26-25 0 0,2 24 0-1,24-24 0-15,-25 0 0 16,25 24 0-16,-25-24 0 0,0 0 0 16,25 24 0-1,-24-24 1-15,24 0-1 0,-25 26 1 0,1-26-1 0,24 25 0 16,-25-25 0-16,-1 25 0 15,26-25 1 1,-25 0-1-16,25 23 0 16,0-23 0-16,-24 0 0 15,24 26 0 1,0-26 1 15,0 0 0-15,0 0 0-16,0 0 0 15,0 0 0-15,0 0-3 32,0 0-2-32,0 0-4 31,0 0-4-31,0 0-18 0,0 0-21 16,0 0-12-16,-25 0-4 0,25 0 1 15,0 0 2-15,0 0 17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11.4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FF5424-5181-4B47-BE42-6716988BE5A4}" emma:medium="tactile" emma:mode="ink">
          <msink:context xmlns:msink="http://schemas.microsoft.com/ink/2010/main" type="writingRegion" rotatedBoundingBox="10215,5306 10339,6566 9718,6628 9594,5368"/>
        </emma:interpretation>
      </emma:emma>
    </inkml:annotationXML>
    <inkml:traceGroup>
      <inkml:annotationXML>
        <emma:emma xmlns:emma="http://www.w3.org/2003/04/emma" version="1.0">
          <emma:interpretation id="{86D503EF-DF8D-4633-AC9D-0933A549FC2A}" emma:medium="tactile" emma:mode="ink">
            <msink:context xmlns:msink="http://schemas.microsoft.com/ink/2010/main" type="paragraph" rotatedBoundingBox="10215,5306 10339,6566 9718,6628 9594,53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99F119-79FD-41E5-BC94-B97716655CB7}" emma:medium="tactile" emma:mode="ink">
              <msink:context xmlns:msink="http://schemas.microsoft.com/ink/2010/main" type="line" rotatedBoundingBox="10215,5306 10339,6566 9718,6628 9594,5368"/>
            </emma:interpretation>
          </emma:emma>
        </inkml:annotationXML>
        <inkml:traceGroup>
          <inkml:annotationXML>
            <emma:emma xmlns:emma="http://www.w3.org/2003/04/emma" version="1.0">
              <emma:interpretation id="{304C9DED-6658-4F2B-970A-F0FEB70D9E9C}" emma:medium="tactile" emma:mode="ink">
                <msink:context xmlns:msink="http://schemas.microsoft.com/ink/2010/main" type="inkWord" rotatedBoundingBox="10215,5306 10339,6566 9718,6628 9594,5368"/>
              </emma:interpretation>
              <emma:one-of disjunction-type="recognition" id="oneOf0">
                <emma:interpretation id="interp0" emma:lang="" emma:confidence="0">
                  <emma:literal>~</emma:literal>
                </emma:interpretation>
                <emma:interpretation id="interp1" emma:lang="" emma:confidence="0">
                  <emma:literal>m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457 88 1 0,'0'0'74'0,"-5"-3"53"0,-1 1 43 0,6 2 35 16,-3 0 31-16,-2-2 28 0,2 2 22 0,3 0 24 0,0-2 23 0,0 2 22 15,-10 0 22-15,10 0-21 0,0 0-44 0,0 0-53 0,0 0-54 0,0 0-38 16,0 0-30-16,0 0-22 0,0 0-21 0,0 0-11 0,0 0-9 0,0 0-3 15,0 0-5-15,0 0-4 0,0 0-4 0,0 0-3 0,0 0-2 0,10 0-2 16,-7 0-1-16,2 0 2 0,-2 0 1 0,8 0 3 0,-8 0 2 0,8 0 0 16,-3 0-4-16,0 0-2 0,0 2-8 0,0-2-7 0,6 2-5 0,-6-2-7 15,2 0-6-15,4 0-6 0,-11 2-3 0,10-2-6 0,-5 0-2 0,1 0-6 0,1 3-2 16,-7-3-2-16,5 0-2 0,-2 0-5 0,-1 0-5 0,-2 0-9 0,-3 0-5 16,11 0-7-16,-11 0-5 0,0 0-7 0,0 0-4 0,0 0-8 0,0 0-11 15,0 0-7-15,0 0-12 0,0 0-9 0,0 0-4 0,0 0-3 0,-6 1-3 0,1 3 0 16,2-4 3-16,-2 4-2 0,-1-3 5 0,3 1-1 0,-5-2-1 0,3 0 2 15,0 3 9-15,-4-3 8 0,7 0 7 0,-9 0 11 0,3-3 6 0,5 3 9 16,-2 0 9-16,-4-2 7 0,4 1 10 0,0 1 9 0,-3-4 9 0,8 4 13 16,-3-1 12-16,-8 1 8 0,11 0 13 0,0-3 7 0,0 3 10 0,-8 0 4 15,8 0 8-15,0 0 3 0,0 0 6 0,0 0 2 0,0 0 5 0,0 0 1 0,0 0 3 16,0 0 0-16,0 0-1 0,0 0 0 0,0 0-1 0,0 0-2 0,0 0-1 16,0 0 0-16,0 0-1 0,-3 4 1 0,3-4 0 0,0 4 0 0,0 2-1 15,0-2-3-15,3 0-2 0,-3 4-1 0,0-1-2 0,0-1 1 0,0 3-4 16,5 2 0-16,-5-3-1 0,3 3 1 0,-3 2-4 0,0-1-3 0,0 2-2 15,5 1-2-15,-5 0-6 0,6-1 0 0,-6 1-3 0,0 3-2 0,3-2-5 16,-3-1-1-16,0 3-5 0,0-1-3 0,0 2-4 0,5-2-2 0,-5 3-3 0,3-4-3 16,-3 4-2-16,0-3-5 0,0 2 0 0,5-1-3 0,-5 1-1 0,5 0-3 15,-5-2 1-15,0 2-3 0,0 0-3 0,0 1 2 0,3-1-1 0,-3 0-2 16,0 1 0-16,0-1 1 0,0 0-2 0,6 1 0 0,-6 1 0 0,0-2 0 16,0 3-2-16,0-3 0 0,-6 3-2 0,6-3 0 0,0 0 2 0,-3 2-2 0,3-2-1 15,0 2 1-15,-5-5 0 0,0 3 0 0,2 1-2 0,-2-3 1 0,5 3 2 16,-3-4-1-16,3 2 1 0,-6-2 0 0,1-1 2 0,5 3-2 0,-3-4 1 15,-2 1 0-15,5-1 0 0,-3-2 1 0,3-1 0 0,0 0 0 0,-5-3-1 0,5 3-2 16,0-5 1-16,0 1-3 0,0-1-2 0,0 1-2 0,0-3-1 0,5 2-3 16,-5-6 1-16,0 0-1 0,0 0 0 0,3 3 0 0,5-1 2 0,-8-2 2 15,11-2 2-15,-8 2 2 0,2-3 3 0,3 3 3 0,-3 0 4 0,4-6 2 16,-1 4 2-16,0 0 3 0,3-3 1 0,-9 3 1 0,12-2-1 0,-6 0 0 0,0-1-1 16,3 3-3-16,-3-2-3 0,0 2-7 0,0 0-5 0,3-1-11 15,-8-1-11-15,5 4-16 0,-3-2-18 0,4 0-22 0,-4 2-27 0,0 0-29 0,-2 2-30 16,-3-2-93-16,8 2-119 0,-8 1-52 0,6-2-15 0,-1 2 4 0,-2 1 14 15,-3-4 22-15,0 4 27 0,0-4 30 0,0 7 35 0,0-7 37 0,0 0 43 16,0 6 46-16,0-2 50 0</inkml:trace>
          <inkml:trace contextRef="#ctx0" brushRef="#br0" timeOffset="-907.72">11 44 1 0,'0'0'82'0,"0"0"53"0,0 5 39 0,0-5 33 15,0 0 30-15,0 0 26 0,0 0 22 0,0 0 22 0,-3 0 19 0,3 0 19 0,0 0 18 16,0 0-28-16,-11 0-50 0,11 0-59 0,0 0-66 0,0 0-38 0,0 0-25 16,0 0-18-16,0 0-19 0,0 0-11 0,0 0-10 0,0 0-5 0,0 0-7 15,0 0-1-15,0 0 2 0,0 0 5 0,0 0 3 0,0 0 8 0,0 0 4 16,0 0 6-16,0 0 9 0,0 0 3 0,5-5 3 0,1 5 5 0,-6 0 3 16,3-2-1-16,-3 0 2 0,5 0-6 0,-2 2-7 0,2 0-7 0,0-2-10 15,-2 2-10-15,5 0-6 0,-2-2-9 0,-1 2-5 0,-2 0-7 0,8 0-2 0,-9 0-3 16,6-2-2-16,3 0-2 0,-8 2-2 0,11-3 0 0,-6 1-1 0,2 0-2 15,-1 0 2-15,-7 0-1 0,9 2 1 0,-3-3-2 0,0-1 2 0,-2 2 1 16,2 0-1-16,-5 0 0 0,7 0 1 0,-7-1-1 0,3 3 1 0,-1-1 0 0,-5 1 0 16,0 0 2-16,0 0 3 0,0 0 4 0,0 0 3 0,0 0 6 0,0 0 3 15,0 0 5-15,0 0 0 0,0 0 0 0,0 0 0 0,0 0 1 0,0 4 1 16,0 0 2-16,-5-2 1 0,-1 3 0 0,6-1 1 0,-3 0-3 0,-2 0-3 16,0 1-4-16,5-1-8 0,-3 2-1 0,-3 1-2 0,6-1-3 0,-2 2 1 15,2-3-3-15,0 1-1 0,0 3-4 0,0-3-2 0,0 2-4 0,0-1-1 16,2 2-1-16,-2 0-3 0,6 0 3 0,-3-1-2 0,2 2 1 0,0 1 0 0,-2 0 0 15,3-2 2-15,-1 3 2 0,-2-1-1 0,5 0 2 0,-3 0 2 0,1-1 0 16,-4 1 1-16,6 2 0 0,-8-3 1 0,11 3-1 0,-8-2 1 0,-3 2 1 16,8-1 0-16,-8 2-1 0,11-2 2 0,-11 1-2 0,3 0 1 0,-3 2 1 15,5 0-1-15,0 0-1 0,-5 0 2 0,3 0-2 0,-3-2-1 0,0 2 0 16,6 2 0-16,-4 0 0 0,-2-2 0 0,0 2 0 0,0 1 0 0,0-2 0 0,0 2-1 16,6-1-2-16,-6 0 0 0,0 0-1 0,5 0-1 0,-5 0-1 0,0 2-2 15,0-1 0-15,0-1-2 0,0 0-1 0,3 2-2 0,-3-2 0 0,0 1-4 0,0-2 0 16,0 2-2-16,5-1 1 0,-5 0-3 0,3-2 1 0,-3 2-4 0,0-2 1 15,5 0 1-15,1 0-3 0,-6 0 1 0,0 0-1 0,0-2 2 0,2 2 1 16,-2-2 1-16,0 0 0 0,0-1 1 0,6 3 0 0,-6-4 1 0,0 2 1 16,5-2 4-16,-5 0 1 0,0-1 3 0,0-1 0 0,0-1 3 0,0 1 1 15,0 0 0-15,0-3 3 0,0 0-1 0,0 1 3 0,0-3 1 0,0 3 2 16,0-3 2-16,0-4 0 0,0 4 1 0,0 0 4 0,0-4-2 0,0 3 3 0,0-3 3 16,-5 1-1-16,5-1 2 0,0 0 2 0,-6 3 2 0,6-3 1 0,0 0 1 15,0 4 1-15,0-4 1 0,-2 0-2 0,2 0 0 0,0 2 0 0,0-2 0 16,-11 0-2-16,11 0 1 0,-3 0 0 0,3 0 2 0,-5 0-2 0,5 0 3 15,-3 0 2-15,-8 0-1 0,11 0 5 0,-8-2 2 0,5 2 2 0,3 0 2 16,-10-2 0-16,7 0 1 0,3 2 1 0,-11-3 2 0,8 3-2 0,-2 0-1 0,2-1-1 16,-8 1-1-16,3-3-2 0,6 3-5 0,-4 0-3 0,1 0-2 0,-3 0-6 15,5 0 0-15,3 3-4 0,-11-3-5 0,8 1-1 0,3-1-6 0,-10 3-7 16,10-3-12-16,0 0-13 0,-3 4-16 0,-3-4-20 0,6 0-23 0,0 4-26 16,-2-2-32-16,2 1-34 0,0-3-38 0,0 0-98 0,0 6-121 0,0-6-49 0,0 6-16 15,0-6 9-15,0 5 19 0,0-5 27 0,0 0 31 0,0 0 36 0,0 0 39 0,0 0 44 16,0 0 47-16,2-5 50 0,-2 3 57 0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12.0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EACC69-85D7-48F3-9903-3DA088128BA7}" emma:medium="tactile" emma:mode="ink">
          <msink:context xmlns:msink="http://schemas.microsoft.com/ink/2010/main" type="writingRegion" rotatedBoundingBox="10514,5534 13752,5363 13787,6027 10549,6197"/>
        </emma:interpretation>
      </emma:emma>
    </inkml:annotationXML>
    <inkml:traceGroup>
      <inkml:annotationXML>
        <emma:emma xmlns:emma="http://www.w3.org/2003/04/emma" version="1.0">
          <emma:interpretation id="{AFC03042-08C8-4F06-8918-780197806390}" emma:medium="tactile" emma:mode="ink">
            <msink:context xmlns:msink="http://schemas.microsoft.com/ink/2010/main" type="paragraph" rotatedBoundingBox="10514,5534 13752,5363 13787,6027 10549,61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51D746-4F74-479E-8EC0-4B844AAFBB56}" emma:medium="tactile" emma:mode="ink">
              <msink:context xmlns:msink="http://schemas.microsoft.com/ink/2010/main" type="line" rotatedBoundingBox="10514,5534 13752,5363 13787,6027 10549,6197"/>
            </emma:interpretation>
          </emma:emma>
        </inkml:annotationXML>
        <inkml:traceGroup>
          <inkml:annotationXML>
            <emma:emma xmlns:emma="http://www.w3.org/2003/04/emma" version="1.0">
              <emma:interpretation id="{9DFAE267-D86A-4A4A-8EA5-1742D8742AC9}" emma:medium="tactile" emma:mode="ink">
                <msink:context xmlns:msink="http://schemas.microsoft.com/ink/2010/main" type="inkWord" rotatedBoundingBox="10515,5559 11982,5482 12014,6091 10547,61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979 248 47 0,'-2'-4'130'0,"2"1"46"0,0 3 35 0,0-4 29 0,0 4 24 0,0 0 22 15,0 0 21-15,0 0 17 0,0 0 24 0,0 0 17 0,0 0 21 0,0 0-47 16,0 0-87-16,0 0-59 0,0 0-44 0,0 0-20 0,0 0-6 0,0 0-4 16,0 0-3-16,0 0 2 0,0 0-2 0,0 0-4 0,0 0-1 0,0 3-4 15,-6 1-5-15,6 0-3 0,0 2-5 0,0 1-8 0,0 1-7 0,0 1-9 16,6 2-9-16,-6 2-7 0,0-1-6 0,0 3-5 0,0 0-6 0,0 3-3 0,0-2-5 15,2 2-5-15,-2-1-5 0,0 0-7 0,0 0-2 0,0 1-4 16,0-2-2-16,0 2-2 0,0-1-1 0,0 0-4 0,0-2-6 0,0 2-9 0,0-2-14 16,0 0-21-16,0 0-23 0,0-1-29 0,0-2-29 0,0 2-39 0,-2-3-43 0,2 2-93 15,0 0-119-15,0-2-49 0,-6-3-13 0,1 3 4 0,5-2 15 0,0-3 24 16,-3 0 30-16,-2-2 39 0,-1 1 39 0,6-3 42 0,0-2 48 0,-8 2 51 16,8-2 60-16</inkml:trace>
          <inkml:trace contextRef="#ctx0" brushRef="#br0" timeOffset="1023.39">1280 428 31 0,'0'0'71'0,"0"0"26"0,5-3 19 0,-5 3 15 15,0 0 15-15,5-4 14 0,-5 4 17 0,0 0 20 0,0 0 16 0,0 0 19 16,0 0-14-16,0 0-31 0,0 0-16 0,0 0-14 0,0 0-13 0,0 0-13 16,3-4-4-16,-3 4 2 0,0-2-1 0,0 2-1 0,6-2-4 0,-6 2-4 15,5-2-6-15,-5 2-5 0,0-5-3 0,0 5 0 0,0 0-1 0,0-2-2 0,0 2 1 16,0 0-2-16,0-4-1 0,0 4-2 0,0-4-3 0,0 4-4 16,0-2-5-16,-5-1-8 0,-1 1-5 0,6 2-9 0,-3-2-5 0,-2 2-12 0,0-2-5 15,2 2-7-15,-2 0-6 0,2-2-4 0,-8 2-6 0,11-2 0 0,-8 2-4 16,5 0 0-16,-8 0 3 0,9 0-1 0,-4 2 2 0,1-2 1 0,-3 2 1 15,5-2 4-15,-2 2-2 0,-1-2 1 0,3 2 1 0,-2 0-2 0,2-2 1 16,3 0-2-16,0 5-2 0,0-5-1 0,-5 2-6 0,5-2 0 0,0 2-5 0,0-2-2 16,0 6-3-16,5-1-3 0,-5-1-3 0,3 0 1 0,2 1-2 0,-2 1 1 15,8 1-1-15,-8-1 1 0,5 1 0 0,3-2 3 0,-3 2 0 0,0 0 3 16,0-1-1-16,6 3 1 0,-6-3-1 0,2 3-1 0,4-3 0 0,-6 2 0 16,0-1 1-16,0 1-1 0,0-1 1 0,3 0 1 0,-8-1 0 0,5 0 1 0,-2 2 2 15,-1-3 1-15,-2 1 2 0,-3 1 2 0,0 0-2 0,0-2 5 0,0 2-3 16,-3-3 1-16,-2 3 1 0,-1-1 1 0,-2-1-4 0,5 1 2 0,-8 1-1 15,3-3-1-15,-5 2-2 0,5-1-2 0,0-1-1 0,-1 1-2 0,-4-4-3 16,5 1-1-16,-3 2-5 0,0-4-6 0,0 3-8 0,9-3-11 0,-9 0-16 16,3 0-16-16,5 0-23 0,-2 0-22 0,-1-3-31 0,6 3-31 0,0-1-45 0,0 1-50 15,0 0-61-15,0 0-65 0,0-5-35 0,6 4-14 0,-1-4 7 0,3 2 17 16,0-1 27-16,0 2 30 0,3 0 36 0,-8 0 37 0,10-2 40 0,-4 2 45 0,-1-1 48 16,5 1 52-16</inkml:trace>
          <inkml:trace contextRef="#ctx0" brushRef="#br0" timeOffset="1332.34">1472 658 1 0,'0'0'105'0,"0"1"69"0,0-1 47 0,0 0 39 15,0 2 29-15,0-2 21 0,0 0 20 0,0 0 15 0,0 0 20 0,0 0 22 0,0 0 20 16,0 0 20-16,0-2-74 0,5-2-133 0,1-1-72 0,-6 1-45 0,2-2-25 16,6 0-14-16,-2 1-10 0,-1-3-3 0,-2-1-2 0,8 3 0 0,-3-3-3 15,-5 0-5-15,7 1-11 0,-7-3-7 0,5 3-5 0,-2-3-4 0,-1 3-4 16,-2-1 2-16,5-2 2 0,-3 2 0 0,1 1 5 0,-4-1 0 0,-2 1 5 15,6 1 2-15,-1 1 4 0,-5 0 3 0,0-1 7 0,0 3 5 0,3 1 3 0,-3 3 7 16,0 0 3-16,0-5 3 0,0 5 1 0,0 0-1 0,-3-3-2 0,3 3-3 16,0 0-3-16,0 0-5 0,0 0-6 0,-5 0-7 0,5 0-7 0,-6 4-10 15,6-1-6-15,0-2-7 0,-2 4-5 0,2 0-7 0,0-1-1 0,0 2-3 16,0 0-1-16,0 1-1 0,0-1 0 0,2 1 2 0,-2 1 0 0,0 1-1 0,0-3-1 16,6 3-5-16,-6 0-3 0,5-1-7 0,-5-1-6 0,0 1-7 0,0 0-9 15,3-1-11-15,-3 1-12 0,0-1-16 0,0-1-11 0,5 1-16 0,-5-1-14 16,3 1-8-16,-3 1-14 0,0-3-11 0,0 1-37 0,0-2-50 0,-3 1-66 15,-2 1-71-15,5-2-25 0,0 1 3 0,-3-1 15 0,3-2 22 0,-11 0 25 16,11-2 28-16,-2 2 27 0,-4 0 29 0,6-2 32 0,-5 0 34 0,-3-2 52 0,5 0 59 16</inkml:trace>
          <inkml:trace contextRef="#ctx0" brushRef="#br0" timeOffset="1455.62">1518 612 96 0,'0'-4'167'0,"-6"-1"51"0,1 3 47 0,5-2 35 0,0 4 33 16,0-5 27-16,0 5 24 0,0 0 23 0,0 0 23 0,0 0 21 0,0-4 20 15,0 4-75-15,5 0-134 0,1-1-71 0,-4 1-48 0,4 0-35 0,-3 0-30 16,7 0-21-16,-7 1-18 0,5-1-21 0,3 3-29 0,-3-3-35 0,6 1-40 15,-12 2-78-15,12-1-87 0,-6 0-82 0,6 0-74 0,-6 0-30 0,3 1-6 0,-3-3 7 16,5 2 12-16,-10-2 20 0,8 0 22 0,-9 0 35 0,7 0 38 0,1-2 45 16,-7-1 50-16,-3 1 68 0</inkml:trace>
          <inkml:trace contextRef="#ctx0" brushRef="#br0" timeOffset="2573.33">1913 246 30 0,'5'-5'65'0,"-2"1"18"0,-3 0 20 16,0 1 17-16,5-1 21 0,1 3 19 0,-6-2 22 0,0 3 20 0,0-4 24 15,3 1 1-15,-3 3-8 0,0-1-13 0,0 1-14 0,0-3-10 0,0 3-6 16,0 0-4-16,5-4 2 0,-5 4-4 0,0 0-2 0,0 0-4 0,0 0-5 0,0 0-5 16,5-2-3-16,-5 2-6 0,0 0-2 0,0 0-1 0,0 0-2 0,0 0 0 15,-5-2 1-15,5 2-6 0,-5-2-2 0,5 2-6 0,0-2-8 0,0 2-6 16,0 0-9-16,-3 0-6 0,-8 2-13 0,11-2-7 0,-8 2-10 0,8-2-6 15,-3 4-10-15,-2-1-5 0,-1 1-7 0,4 0-5 0,-4 0-5 0,4 3-1 16,-9-1-5-16,8 3-1 0,-2-3 0 0,2 3-3 0,-8 1 1 0,8-1-1 16,-2 2 1-16,0 2-3 0,-4-1 0 0,9-1-3 0,-2 4 0 0,-9 0-4 0,8 0-3 15,-2 2-2-15,2 0-1 0,3 0-2 0,-5 2-3 0,-1-1-2 0,6 1-1 16,-2 0-2-16,2-2-3 0,0 1 1 0,0-1-4 0,0 0-2 0,0 0-1 0,0-2-4 16,2 0-5-16,-2-2-5 0,6 2-5 0,-1-5-7 0,-5 1-6 0,3 0-10 15,5-3-9-15,-8 4-13 0,11-5-18 0,-9 0-16 0,7 0-20 0,-4-1-22 16,0 1-17-16,-2-3-29 0,8 0-30 0,-3 0-63 0,-5 0-72 0,2-1-48 15,1-1-28-15,2-2 0 0,-6 0 13 0,9-5 24 0,-8 4 28 0,2-2 34 0,-2-1 34 16,2-2 37-16,1 2 36 0,-3-3 43 0,-3 0 49 0,5-1 61 0</inkml:trace>
          <inkml:trace contextRef="#ctx0" brushRef="#br0" timeOffset="17925.86">2024 344 15 0,'-6'-2'86'0,"6"2"41"0,-5-2 41 0,5-2 30 0,0 4 25 15,0-3 25-15,0 3 19 0,-3-4 19 0,3 4 17 0,0 0 15 0,0-1 10 16,0 1-36-16,0-3-66 0,0 3-46 0,0 0-43 0,-5-2-31 0,5 2-28 16,0 0-15-16,-3-5-10 0,3 5-7 0,0 0-3 0,0-4-3 0,0 4-2 0,0 0 0 15,0-4-1-15,0 4 1 0,0-4 5 0,0 4 6 0,0 0 4 0,3-4 6 16,-3 4 1-16,0-5 3 0,0 5 1 0,0 0 1 0,0-4 0 0,0 4 3 15,0 0-4-15,5-2-2 0,-5 2 0 0,0 0-3 0,0-4-3 0,0 4-4 16,0 0-4-16,0-3-4 0,0 3-4 0,3-2-3 0,-3 0-4 0,0 2-2 16,11-2-3-16,-11 2-1 0,3-2-4 0,-3 0 0 0,0 2 2 0,8 0-1 15,-3-3-1-15,0 3 2 0,-2-2-3 0,-3 2 1 0,8 0-1 0,-2-2-2 16,-1 2-1-16,-2 0-1 0,2 0-3 0,1 0 0 0,2 0-5 0,-6 0 1 0,4 0-3 16,-1 0-2-16,-2 0-2 0,5 0-2 0,-2 0-1 0,-1 0-1 0,-2 0 0 15,5 0-1-15,-3 0 0 0,1 0 0 0,-4 0 1 0,-2 0 0 0,0 0 0 16,11 0 2-16,-11 0 0 0,0 2 1 0,0-2 0 0,3 2 2 0,-3-2 0 0,0 0 2 15,0 0 0-15,5 3 0 0,-5-3 4 0,3 4-1 0,-3-4 0 0,0 2-1 16,0-2 0-16,0 4 1 0,0-4-3 0,0 5-1 0,0-5 1 0,0 6 0 16,0-2-1-16,0-4-1 0,0 4-1 0,0 1-2 0,-3-1-1 0,3-4 0 15,0 5-1-15,-5-1 2 0,5-2-1 0,0 3 0 0,0-4 0 0,-3 3 0 0,3 1 2 16,0-3-1-16,-5 0-1 0,-1 3 2 0,6-4-2 0,0 2 1 0,-2 1-1 16,2 0 2-16,-6-1-2 0,1 1 0 0,5-1 0 0,-8 0-1 0,8-1 0 15,-3 2 0-15,3 1 0 0,-5-1-1 0,-1-2 1 0,3 3-1 0,-2-1 0 16,2-2 0-16,3 2-1 0,-5 1 1 0,-1-1 0 0,4 0 0 0,-4 0 0 15,4 3-2-15,2-3 2 0,-11 1-1 0,11-2 1 0,-3 4-2 0,-2-3 2 0,-1 0 0 16,4 3 0-16,-4-3 1 0,6-1-2 0,-3 3 2 0,-2-2-1 0,0 2 0 16,5-3 0-16,-3 1 0 0,-2 0-1 0,5-1 0 0,0-1 1 0,0-2 0 15,-3 4-1-15,3-2 1 0,0-2 0 0,0 4 0 0,0-4 0 0,-6 2 1 16,6-2-2-16,-5 3 2 0,5-3 2 0,0 4-2 0,0-4 1 0,0 2 0 0,0-2 0 16,-3 2 2-16,3-2-2 0,0 3 0 0,0-3 1 0,0 1 0 0,0-1 0 15,0 0-1-15,-5 3 0 0,5-3-1 0,-3 2 2 0,3-2-1 0,0 0-1 16,0 0 0-16,0 0-1 0,0 0-1 0,0 0 1 0,-5 4-1 0,5-4-2 15,0 0-1-15,0 0-1 0,0 0-1 0,0 0 0 0,0 0 0 0,0 0 0 16,0 0 0-16,0 0-1 0,0 2 2 0,0-2-1 0,0 0 4 0,0 0-2 0,0 4 1 16,0-4 2-16,0 5 2 0,0-5 1 0,5 2 3 0,-5-2 2 0,0 2 0 15,3 0 2-15,-3-2 3 0,5 3 1 0,-2-3 0 0,-3 1 4 0,11-1 2 16,-11 3 4-16,3-3 1 0,2 1 1 0,-2-1 4 0,7 0 0 0,-7 0-1 16,3 0 4-16,-4 0-1 0,9 0-1 0,-8 0 0 0,8 0-3 0,-3 0 1 0,-6 0-3 15,9 0-3-15,-3 0-1 0,-5 0-3 0,11-1-3 0,-6 1-2 0,3 0-3 16,-9 0-2-16,9 0-1 0,-8 0-1 0,5 0-2 0,3 0 0 0,-9 0-2 15,7 0-1-15,-4 1 1 0,0-1-1 0,-2 0 0 0,3 0 0 0,-6 0 0 16,5 3 0-16,-5-3 2 0,0 0 1 0,0 0 1 0,3 0 0 0,-3 0 3 0,0 0 2 16,0 0 2-16,0 0 3 0,0 0-1 0,0 0 2 0,0 0-1 0,0 0 1 15,0 0-1-15,0 0-3 0,0 0 0 0,0 0-4 0,0 0-5 0,-3 2-5 16,3-2-10-16,0 2-9 0,0-2-9 0,-5 3-15 0,-1-2-10 0,6-1-14 16,0 4-15-16,-3-4-16 0,3 0-22 0,0 5-19 0,-5-3-23 0,5-2-19 15,0 4-22-15,-5 0-60 0,5 3-84 0,0 0-60 0,0-7-44 0,0 6-9 0,0 0 9 16,0 0 21-16,-3-1 28 0,3-5 32 0,0 2 33 0,0-2 37 0,0 0 37 15,-6 5 41-15,6-5 40 0,-2 0 67 0</inkml:trace>
          <inkml:trace contextRef="#ctx0" brushRef="#br0" timeOffset="3206.33">2346 147 95 0,'0'-4'172'0,"0"4"55"0,-6-4 42 0,6 4 41 0,0-2 30 0,0 2 28 16,0 0 23-16,0 0 21 0,0 0 21 0,0 0 18 0,0 0-15 0,0 0-39 15,0 0-82-15,0 4-111 0,0 0-56 0,0 3-31 0,0-1-21 0,6 2-22 16,-1 3-10-16,-2 0-7 0,2 2-3 0,-5 1-3 0,3 1-5 0,2 1-4 16,1 1-7-16,-3 0-6 0,2 0-6 0,-2 0-7 0,-3 2-2 0,5-1-5 15,1 3-2-15,-6-2-1 0,0 1-3 0,0-1-4 0,0 1-8 0,-6-1-8 0,6 0-15 16,-5 0-17-16,2 1-20 0,-2-4-24 0,2 6-21 0,-3-5-19 0,1 2-57 15,-3-2-68-15,5-1-85 0,-8 0-82 0,9-1-35 0,-9 0-5 0,3-1 12 16,0-2 19-16,0-1 28 0,-1 0 31 0,-4-3 36 0,2-2 39 0,0 1 37 16,0-5 43-16,1 0 59 0,-1-2 66 0</inkml:trace>
        </inkml:traceGroup>
        <inkml:traceGroup>
          <inkml:annotationXML>
            <emma:emma xmlns:emma="http://www.w3.org/2003/04/emma" version="1.0">
              <emma:interpretation id="{3D50B3E5-CACC-4DA0-A09C-9C2E81044F1D}" emma:medium="tactile" emma:mode="ink">
                <msink:context xmlns:msink="http://schemas.microsoft.com/ink/2010/main" type="inkWord" rotatedBoundingBox="12323,5438 13752,5363 13787,6027 12358,610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030.08">2738 190 11 0,'0'0'103'0,"0"0"56"0,6-2 39 0,-6 2 34 0,0 0 26 0,0 0 23 16,0 0 19-16,0 0 18 0,0-7 15 0,0 7 19 0,0 0 17 0,0 0-33 15,0 0-58-15,0 0-65 0,0 0-67 0,0 0-32 0,0 0-16 0,0 0-2 0,0 0-1 16,0 0 3-16,0 0 4 0,0 0 5 0,0 0 0 0,0 7 0 0,0-3-1 15,0 3-3-15,0-1-2 0,0 3-3 0,0-1-2 0,0 3-9 0,0 0-5 16,0 1-8-16,0 1-10 0,0 2-9 0,0 0-6 0,0 0-7 0,0 0-6 0,0 3-5 16,2-2-5-16,-2 2-4 0,0-1-4 0,0 0-3 0,0 0-7 0,0-2-2 15,0 0-4-15,0 2-12 0,0-4-9 0,0 2-16 0,0-2-21 0,6 0-23 16,-6-3-26-16,2 4-23 0,-2-6-27 0,0 3-48 0,6-3-57 0,-6 0-86 16,5-1-92-16,-5-3-34 0,0 1-7 0,0-5 9 0,3 2 22 0,-3-2 29 15,0 0 33-15,5-2 40 0,1-3 40 0,-6 1 41 0,3-3 42 0,2 3 56 0,-5-4 63 16</inkml:trace>
          <inkml:trace contextRef="#ctx0" brushRef="#br0" timeOffset="4786.97">3158 363 1 0,'0'0'71'0,"0"0"54"0,2-1 41 0,-2 1 35 0,0 0 23 0,0 0 22 16,0 0 20-16,0 0 15 0,0 0 17 0,0 0 15 0,0 0 15 0,0 0-24 16,0 0-50-16,0 0-54 0,0 0-54 0,0 0-40 0,0 0-29 0,0 0-18 15,0 0-9-15,0 0-1 0,0 0-4 0,-2-5 1 0,2 5 0 0,-6-2-1 16,6 2 4-16,0-2-1 0,-2 0 1 0,2 2 2 0,0-3 1 0,-6 3 3 15,1-1 0-15,2-2 2 0,-2 3 3 0,5-2-3 0,-3 0 2 0,-3 2 1 0,1 0-2 16,2-2-2-16,-7 2-3 0,7 0-1 0,-5 0-4 0,2-2 2 0,-2 2-4 16,0 0 2-16,3-3 2 0,-3 3 1 0,-1 0 5 0,-1 0 0 0,7 3 1 15,-8-3 0-15,3 2-2 0,5-2 0 0,-8 2-1 0,3 0-5 0,6 0-3 16,-4 1-3-16,1-2-6 0,2 2-6 0,3-1-7 0,0 0-10 0,-5 2-4 16,5-4-8-16,0 4-4 0,5 2-4 0,-5-1-5 0,0-1 0 0,3 3-4 0,2-3-1 15,1 3 2-15,-4 0-2 0,6-1 5 0,3 0-1 0,-8 0 2 0,5 1 3 16,3 2 2-16,-8-3 0 0,10 1 2 0,-5-2-1 0,3 5 2 0,-8-6-1 15,5 4 2-15,3-1 0 0,-9-1 0 0,7 0-3 0,1 1 0 0,-7-1-1 16,2 1 0-16,1-1-1 0,-3 0 1 0,-3-1 1 0,0 1-1 0,5-2 1 0,-10 3 2 16,5 0-2-16,0-3 1 0,-3 0 2 0,-3 3-3 0,1-2 2 0,2 0-1 15,-7 0-2-15,1-1-4 0,1 0-6 0,0 0-10 0,0 0-10 0,-5-1-9 16,4 1-13-16,-1-2-15 0,-4 0-17 0,6-2-16 0,0 2-15 0,0-2-20 16,0 0-30-16,-3 0-39 0,8 0-65 0,-8-2-77 0,11 2-42 0,0 0-21 0,0-2 0 15,0 2 14-15,0 0 23 0,0-4 27 0,6 2 27 0,-1-1 32 0,-2-1 33 16,8 2 32-16,-9 0 46 0,6-1 48 0</inkml:trace>
          <inkml:trace contextRef="#ctx0" brushRef="#br0" timeOffset="5415.74">3306 531 81 0,'0'6'155'0,"0"-1"48"0,-5 1 36 0,0 0 29 0,5-2 22 0,0 3 22 16,0 1 18-16,-3 1 17 0,3-3 17 0,-5 3 15 0,5-3 13 0,0 1-73 16,-3 1-118-16,3-1-73 0,0-1-50 0,0 1-27 0,0-1-20 0,0 0-7 15,0-1-8-15,0-1-4 0,0 1-6 0,0-5-2 0,0 6-6 0,0-6-3 0,0 4-2 16,0-4-3-16,0 0-1 0,0 0 1 0,0 0-3 0,0 0 3 0,0 0 1 15,0 0 1-15,0 0-1 0,0 0 1 0,0 0-1 0,0 0 2 0,0-6-2 16,0-1 1-16,0 4-1 0,0-5 3 0,0 2-3 0,0-2-1 0,0-1-1 0,0 0-2 16,0-1-2-16,0 1 0 0,0-2-3 0,0-1 1 0,3 1-2 0,-3-2 1 15,5 0-1-15,-2-2 2 0,-3 4-2 0,5-1 3 0,0-1-1 0,-2 2 3 16,-3 0 1-16,6 0 3 0,-4 3 0 0,4 0 2 0,-1-1 0 0,-2 3 3 16,2-1 1-16,1 3 1 0,-4-3 3 0,-2 5 1 0,8 1 1 0,-8-2 3 15,11 1 1-15,-11 2 2 0,0 0 2 0,3 0 0 0,5 2 3 0,-8 1 3 16,6-2 2-16,-1 1 2 0,-5 3 4 0,3-3 4 0,-3 2 0 0,0 0 4 15,5 0 4-15,-5 1 2 0,5 0 3 0,-5-1 4 0,0 0 7 0,0 0 3 0,0 0 7 16,0 0 5-16,-5 3 3 0,0-3 3 0,5-1 5 0,0 3-1 0,-3-2 1 16,3 1-1-16,-5-4-1 0,-1 4-3 0,3-3-3 0,-2 2-5 0,2-1-4 15,3-3-6-15,-5 4-8 0,-1-4-7 0,6 0-5 0,-2 2-3 0,-4-2-6 0,6 0-4 16,0 0-2-16,0 0-5 0,-2 0-2 0,2 0-5 0,0 0-6 0,0 0-2 16,0 0-3-16,0 0-1 0,0 0-2 0,0 0 0 0,0 0-2 0,2 0 0 15,-2 0-3-15,6 0-1 0,-4 0 2 0,9 2-3 0,-8-2 2 0,5 4 3 16,-2-4 4-16,-1 2 1 0,-2 3-2 0,7-1 0 0,-1 1-1 0,-9-1-1 0,2 0 1 15,9 0 3-15,-11 0-2 0,3 3 2 0,2-3 0 0,-5 0 4 0,3 3 2 16,-3 0 4-16,-3-2 1 0,3 0 7 0,-5 1 6 0,5 1 5 0,-3-3 2 16,-2 3 6-16,-1-3 2 0,4 2-1 0,-4 2 2 0,-2-5-1 0,3 1-1 15,-3 3-3-15,-1-3-2 0,4 0-3 0,-3 0-4 0,0 1-5 0,0-1-7 16,-3-2-9-16,3 1-10 0,2-2-19 0,-2 2-17 0,5-1-22 0,-7 0-24 0,2-2-28 16,5 2-21-16,3-2-41 0,-11 2-40 0,11-2-91 0,0 0-108 0,0 0-44 15,0 0-12-15,0 0 8 0,0 0 17 0,0 0 27 0,11 3 32 0,-11-3 34 16,3 1 41-16,-3-1 41 0,5 0 39 0,-5 0 52 0,3-1 56 0</inkml:trace>
          <inkml:trace contextRef="#ctx0" brushRef="#br0" timeOffset="9166.03">3715 77 13 0,'0'0'107'0,"0"0"55"0,0 0 39 0,0 0 36 15,0-3 28-15,0 3 25 0,-3-1 21 0,3 1 23 0,0-3 20 0,0 3 21 16,-10 0 20-16,10 0-32 0,0 0-62 0,-3 0-64 0,3 0-70 0,-6 0-37 16,6 0-20-16,0 3-17 0,0-3-9 0,-2 1-9 0,2-1-8 0,-6 3-6 15,6-1-5-15,-5 0-4 0,5 0-6 0,0 0-5 0,-3 2-5 0,3 0-3 16,-5 0-5-16,5 2-2 0,-3-2 0 0,3 2 1 0,0 0-2 0,-5 1 3 0,-1 1 1 15,6 3 2-15,-2-2-1 0,2 2-1 0,-6 1-1 0,1 1-4 16,5 2 0-16,0 0-4 0,-3 0 0 0,-2 2-4 0,5 0-1 0,-3 1-2 0,3-2-2 16,-5 4-3-16,-1-1-1 0,6 1-1 0,-3-4-4 0,3 4-2 0,0-1-1 15,-5 1 0-15,5-2 0 0,-3 2-2 0,3-1 0 0,0-2-4 0,0 3-9 0,0-3-10 16,0 0-15-16,3-2-18 0,2 0-22 0,-5 0-16 0,0-1-15 0,3-2-14 16,-3 1-14-16,6-3-34 0,-1-1-46 0,-2-1-78 0,2 1-93 0,-2-2-33 15,2-1-5-15,1-2 12 0,-4 0 23 0,9-4 31 0,-11 0 31 0,3 0 29 16,2 0 31-16,-2-4 29 0,-3 1 34 0,5-1 46 0,1-2 57 0</inkml:trace>
          <inkml:trace contextRef="#ctx0" brushRef="#br0" timeOffset="9705.27">3834 259 24 0,'-5'-3'119'15,"5"1"55"-15,-3 0 40 0,3-2 36 0,-5 2 31 0,5 0 24 0,-6-1 25 0,6-1 18 16,-2 2 18-16,2 2 17 0,0-5 17 0,0 5-42 0,0-4-71 0,0 4-72 16,0-4-65-16,0 0-37 0,2 1-18 0,-2-1-11 0,0 0-8 0,6 2-5 15,-1 0-1-15,-5 0 0 0,3-3 1 0,2 1 1 0,-2 2-1 0,8 0-3 16,-9 0-1-16,4-3-3 0,-3 4-4 0,7-2-3 0,-7 3-6 0,8 0-5 16,-3 0-3-16,-5 0-6 0,8 0-5 0,-9 3-4 0,6-2-3 0,3 4-5 0,-8-3-3 15,5 2-4-15,3 0-1 0,-8 1-3 0,2 1 0 0,0-2-3 0,3 3-1 16,-8-3 0-16,3 3 0 0,3-1 1 0,-6 0 0 0,5 1 0 0,-5-3 1 15,0 3 2-15,-5-1 0 0,-1 0 2 0,6 1-2 0,-3-1 3 0,-2 1-1 16,2-1-2-16,-7 0 1 0,7 1 0 0,-3 0-3 0,-2-1 0 0,3 0-3 0,-3 1-1 16,0-1 0-16,0 0-3 0,-3 1 0 0,8 0-3 0,-5-3 1 0,-3 2 0 15,3 0-2-15,3 1-1 0,-4-1 0 0,7 1-1 0,-9-1 0 0,8 1-2 16,-2-3 1-16,2 2-3 0,3 1-2 0,0-3 0 0,-5 3 0 0,10-1-1 16,-5-1 0-16,0 0-1 0,3 2-2 0,2-3 3 0,-2-1-2 0,8 3 0 15,-9 0 2-15,7-2 0 0,1-1 0 0,-2 1-5 0,1-2-3 0,-1 0-10 16,3 1-8-16,-3-1-13 0,0 0-15 0,0-2-23 0,0 0-22 0,3 0-27 0,2 0-28 15,-5 0-57-15,1 0-69 0,-1 0-66 0,0 0-62 0,3-2-17 0,-9 2 1 0,9-2 16 16,-3 2 23-16,-5-3 28 0,2 1 30 0,-5 2 37 0,6-2 38 0,-6 2 41 16,0-4 44-16,0 4 56 0</inkml:trace>
          <inkml:trace contextRef="#ctx0" brushRef="#br0" timeOffset="10156.51">4097 27 1 0,'0'0'90'0,"0"-4"60"0,0 4 43 0,0 0 31 16,0-2 28-16,0 2 24 0,0 0 24 0,0 0 21 0,0 0 21 0,0 0 22 16,-6-2 11-16,6 2 9 0,0 0-62 0,0 0-101 0,0 0-57 0,0 0-35 15,0 0-12-15,0 0-6 0,0 0-3 0,0 0 0 0,0 0-5 0,0 4-2 0,6 0-2 16,-6-1-4-16,2 1-4 0,4 0-4 0,-6 2-1 0,2 1-5 0,4 1-5 15,-1-1-5-15,-2 1-7 0,-3 1-12 0,5 1-7 0,-2 1-8 0,8 0-5 16,-11 2-6-16,3 0-5 0,2 2-4 0,-2 0-4 0,-3 0-1 0,11 0-4 16,-11 2-3-16,0 0-1 0,2 0-1 0,-2 0-2 0,0 1 1 0,0-2-5 0,-2 4-1 15,2-3-6-15,-6 0-9 0,1 3-14 0,2-1-14 0,-2 0-20 16,2-2-21-16,-8 2-22 0,3-1-18 0,5 3-34 0,-8-4-32 0,3 0-94 0,0 1-119 16,0-2-48-16,-3-1-15 0,3 0 6 0,5-2 18 0,-7-2 26 0,7 1 30 0,-5-7 36 15,2 2 35-15,1-3 37 0,2-2 38 0,3-2 48 0,-8 0 54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9:44.9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CC0244-6F7D-4E03-AEF7-9D7E66D0C37E}" emma:medium="tactile" emma:mode="ink">
          <msink:context xmlns:msink="http://schemas.microsoft.com/ink/2010/main" type="writingRegion" rotatedBoundingBox="5956,5634 6029,6744 5843,6756 5770,5646"/>
        </emma:interpretation>
      </emma:emma>
    </inkml:annotationXML>
    <inkml:traceGroup>
      <inkml:annotationXML>
        <emma:emma xmlns:emma="http://www.w3.org/2003/04/emma" version="1.0">
          <emma:interpretation id="{EE8A873D-A34C-44F7-AFF7-2C2ADCD534DA}" emma:medium="tactile" emma:mode="ink">
            <msink:context xmlns:msink="http://schemas.microsoft.com/ink/2010/main" type="paragraph" rotatedBoundingBox="5956,5634 6029,6744 5843,6756 5770,5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C74E30-49EA-4D78-B201-7D3ECEACFA4B}" emma:medium="tactile" emma:mode="ink">
              <msink:context xmlns:msink="http://schemas.microsoft.com/ink/2010/main" type="line" rotatedBoundingBox="5956,5634 6029,6744 5843,6756 5770,5646"/>
            </emma:interpretation>
          </emma:emma>
        </inkml:annotationXML>
        <inkml:traceGroup>
          <inkml:annotationXML>
            <emma:emma xmlns:emma="http://www.w3.org/2003/04/emma" version="1.0">
              <emma:interpretation id="{435BE1DF-1D56-4B38-915B-127648982CB9}" emma:medium="tactile" emma:mode="ink">
                <msink:context xmlns:msink="http://schemas.microsoft.com/ink/2010/main" type="inkWord" rotatedBoundingBox="5956,5634 6029,6744 5843,6756 5770,564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4637 4819 12 0,'0'0'39'0,"0"0"17"0,0-2 15 15,0 2 15-15,-3-5 13 0,3 5 13 0,0 0 8 0,0-1 6 0,0 1 0 16,0 0-5-16,-5-3-8 0,5 3-10 0,0 0-7 0,0 0-7 0,0 0-3 0,0 0-2 16,0 0 3-16,0 0 6 0,0 0 8 0,0 0 10 0,0 0 9 0,0 0 9 15,0 0 6-15,0 0 7 0,0 0 9 0,0 0 6 0,5-2 8 0,-5 2 7 0,3-2 1 16,-3 2-1-16,0-2-6 0,0 2-8 0,5-2-13 0,-5 2-7 0,6-3-6 15,-6 2-6-15,0 1-3 0,2-3-2 0,4 3-5 0,-4-2-3 0,4 2-5 16,-1 0-9-16,-2 0-7 0,2 0-8 0,-2 0-8 0,8 0-11 0,-8 0-8 16,7 0-7-16,-7 0-7 0,5 0-8 0,3 0-7 0,-8 0-5 0,5 0-5 15,3 0-5-15,-3 0-5 0,0 0-3 0,-3 0-3 0,3 0-3 0,1 0-2 0,-4 0-2 16,-2 0-6-16,8-2-6 0,-9 2-5 0,-2 0-9 0,6 0-11 0,-6 0-10 16,2 0-11-16,-2 0-10 0,0 0-8 0,0 0-6 0,0 0-6 0,0 0-6 15,0 0-7-15,0 4-6 0,0 0-7 0,-2-1-3 0,-4-1-6 0,4 0-9 16,-4 0-10-16,-2 0-11 0,3 2-8 0,-4-1-8 0,1-1-4 0,0 0-4 0,-3-2 1 15,9 4 4-15,-9-4 4 0,3 3 7 0,5-3 7 0,-8 0 7 0,3 1 14 16,5-1 14-16,-2 0 21 0,0 3 23 0,2-3 20 0,-8 0 20 0,11 0 17 0,0 0 14 16,-8 0 12-16,8 0 9 0,-3 0 8 0,3 0 3 0,0 0 4 0,0 0 1 15,0 0-2-15,0 0-1 0,0 0-5 0,-5-3-4 0,5 3-5 0,0 0-1 0,0 0-1 16,0 0-3-16,0 0 1 0,0 0 4 0,0 0 6 0,0 0 9 0,0 0 11 16,0 0 17-16,0 0 15 0,0 0 18 0,0 0 15 0,0 0 12 0,0 0 11 15,0 0 8-15,0 0 9 0,0 0 4 0,0 0 3 0,0 0 3 0,0 0 0 0,0 0-1 16,0 0-6-16,0 0-5 0,0 0-11 0,0 0-9 0,0 0-9 15,0 0-7-15,0 0-9 0,0 0-9 0,5 3-5 0,-5-3-7 0,0 2-6 16,0-2-9-16,0 4-6 0,3-2-8 0,-3 2-7 0,0 1-3 0,0-1-5 0,5 1-3 16,-5-1-2-16,3 2 2 0,-3 0-1 0,0-1 2 0,0 1 0 0,5 1 1 15,1 0 2-15,-6-1 0 0,0 2 0 0,0-1 1 0,3 1-2 0,-3 0 1 16,0 2 0-16,0-2 0 0,0 3-4 0,5-1-1 0,-5-1-1 0,0 2-5 0,5-1-2 16,-5-1-3-16,0 4-3 0,0-2-4 0,0-1-2 0,0 3-1 0,0-2-1 15,0 1-2-15,0-1-1 0,0 0-2 0,0 3 0 0,0-4 0 0,0 2-2 16,0 0 1-16,0 0-1 0,0-2 1 0,0 2 0 0,0-2 1 0,0 3-2 0,0-2 1 15,0-1-2-15,0 3 1 0,0-2-1 0,0 1 1 0,0-1-3 0,0 3-1 16,0-2 1-16,0-1-3 0,0 1 1 0,0 2-2 0,0-2-2 0,0 1-2 16,0 0-3-16,0 0-1 0,0-1-3 0,0-1-5 0,0 4-2 0,0-4-2 0,0 2-1 15,0 0-1-15,0 0-2 0,-5 0 2 0,5 0 0 0,0-1 1 16,0-1 1-16,-5 1 3 0,5 2 0 0,0-3 2 0,0-1 5 0,0 1 1 0,0 0 4 16,0-1 1-16,0-1 1 0,0 2 2 0,0 0-3 0,0-3-2 0,0 3 0 15,0-3-4-15,5 3 0 0,-5-3-4 0,0 1-2 0,5-1 1 0,-5 1-1 16,0 0 1-16,0-1-2 0,3 1 2 0,-3-3 2 0,0 2 1 0,0 2 2 15,6-2 2-15,-6-1 6 0,0 1 2 0,0-2 3 0,2 0 2 0,-2 1 3 16,0 0 2-16,0-3 0 0,0 0 1 0,0 3 0 0,0-5 2 0,0-2-2 16,0 7 1-16,0-7 0 0,6 1 3 0,-6-1 0 0,0 0 3 0,0 0 3 0,0 0 4 15,0 0 1-15,0 0 6 0,0 4 0 0,0-4 3 0,0 0 2 0,0 0 2 16,0 0 1-16,0 0 3 0,0 0 0 0,0 0 4 0,0 0 1 0,0 0 2 16,0 0 0-16,5-1 2 0,-5 1 1 0,0-3-1 0,3 2 1 0,-3 1 0 0,0-5 3 15,5 3-2-15,-2 0-1 0,-3 2-1 0,5-3-1 0,1 1 0 0,-4 0-6 16,-2 2-1-16,6-3-5 0,-1 3-4 0,-2-1-4 0,2 1-2 0,-2 0-4 15,2-2 0-15,1 2-4 0,-3-2-1 0,2 2-1 0,-2 0-2 0,8 2-1 16,-9-2-3-16,4 0 0 0,-4 0 0 0,4 0 0 0,-1 0-2 0,-2 0 0 16,8 0-1-16,-11 2 0 0,2-2-2 0,7 0-1 0,-9 0-3 0,5 1-3 0,-5-1-9 15,5 3-10-15,-2-3-11 0,-3 0-14 0,5 4-17 0,-2-4-16 0,-3 0-21 16,0 5-19-16,0-3-18 0,6 3-55 0,-6-5-76 0,0 0-74 0,0 5-73 16,0 0-23-16,0-5 0 0,-6 9 15 0,6-3 22 0,0-2 28 0,-8 1 31 0,5 0 30 15,-2 0 38-15,0 0 36 0,-4 0 37 0,7-2 62 0,-9 1 69 0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4:39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6F9902C-300A-4FF2-AAA0-290FC204ECC6}" emma:medium="tactile" emma:mode="ink">
          <msink:context xmlns:msink="http://schemas.microsoft.com/ink/2010/main" type="writingRegion" rotatedBoundingBox="749,338 18295,-22 18372,3734 826,4095"/>
        </emma:interpretation>
      </emma:emma>
    </inkml:annotationXML>
    <inkml:traceGroup>
      <inkml:annotationXML>
        <emma:emma xmlns:emma="http://www.w3.org/2003/04/emma" version="1.0">
          <emma:interpretation id="{F35C9A7D-3B2F-45ED-B85F-01D6D738E384}" emma:medium="tactile" emma:mode="ink">
            <msink:context xmlns:msink="http://schemas.microsoft.com/ink/2010/main" type="paragraph" rotatedBoundingBox="764,314 15844,238 15850,1281 770,1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D1CAD6-EB9D-41D8-83EC-0F2BD41FE639}" emma:medium="tactile" emma:mode="ink">
              <msink:context xmlns:msink="http://schemas.microsoft.com/ink/2010/main" type="line" rotatedBoundingBox="764,314 15844,238 15850,1281 769,1357"/>
            </emma:interpretation>
          </emma:emma>
        </inkml:annotationXML>
        <inkml:traceGroup>
          <inkml:annotationXML>
            <emma:emma xmlns:emma="http://www.w3.org/2003/04/emma" version="1.0">
              <emma:interpretation id="{52BA5642-78BA-4406-AC41-8C644CA34F32}" emma:medium="tactile" emma:mode="ink">
                <msink:context xmlns:msink="http://schemas.microsoft.com/ink/2010/main" type="inkWord" rotatedBoundingBox="1137,427 3353,416 3357,1195 1141,120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-1 259 1 0,'0'0'104'0,"0"0"66"0,5 4 44 0,-5-4 38 0,0 0 28 15,0 0 28-15,0 0 20 0,0 3 16 0,0-3 19 0,0 0 18 0,0 0 18 16,0 0 20-16,0 0-74 0,0 0-132 0,0 0-62 0,0 0-32 0,0 0-20 15,3 0-11-15,8-3-10 0,-11 2-5 0,2-2-1 0,9-1 1 0,-8 0-2 16,2-3-5-16,3 3-6 0,-2-3-6 0,2-1-6 0,0 1-9 0,-3-1-7 0,6-3-7 16,-5 2-5-16,2 1-5 0,3-3-2 0,-9-1-4 0,6 1-2 0,3 0-1 15,-8 0 0-15,5 0-1 0,3-1-2 0,-8 3 1 0,-3-2-2 0,10 1 2 16,-10 1-1-16,3 1 2 0,-3-1 2 0,0 0 3 0,0 3-1 0,0 0 1 16,0 2 0-16,0-3 3 0,0 3 0 0,-3 1 1 0,-2 2 1 0,0-2-1 0,5 1-3 15,-3 0 0-15,-8 2-3 0,8 0 0 0,-2 0-4 0,2 2 0 0,-8 0-3 16,3 1-1-16,6 1-1 0,-4 0-1 0,-2 3-1 0,3-3 1 0,-1 4 1 15,-2-1 1-15,5 1 0 0,-7 0 1 0,1 2 0 0,7 0-1 0,-4 1 1 16,1-1-2-16,-3 3 1 0,5-2 0 0,3 0-1 0,-11 1-2 0,11 2 0 16,-2-2-2-16,2-1-1 0,0 4-2 0,-6-4 0 0,6-1-1 0,0 3 0 15,0-2 1-15,0-1-2 0,6 4 0 0,-6-6 0 0,2 3-2 0,-2-3 0 16,6 1 1-16,-1 0-1 0,-2-3 0 0,2 3-1 0,3-3 2 0,-2-2 1 0,-4 0 0 16,7 1 2-16,1-3 1 0,-1 0 1 0,-1 0 0 0,0-2 0 0,3 0 3 15,-3-2 1-15,5 0 0 0,-10 0 4 0,10-3-1 0,-4-1 0 0,1 0 1 0,1-1 1 16,0 1-2-16,-8-3 0 0,10 3 0 0,-5-5-1 0,1 3 1 0,-4-3 0 15,3 0 1-15,3 0-4 0,-8 3 1 0,5-3 0 0,-3 0 0 0,1 1 0 16,-4 1 1-16,4-1 0 0,-4 1 1 0,-2 0 0 0,6 1 3 0,-6 1 0 16,5-1 2-16,-5 1 2 0,0 3 4 0,0-3 6 0,0 1 4 0,0 2 4 15,0-1 6-15,-5 1 4 0,5 4 3 0,0-4-1 0,0 4 3 0,-6-4 1 16,6 4-1-16,0 0-2 0,0-2-3 0,0 2-4 0,0 0-8 0,0 0-7 16,0 0-7-16,0 0-7 0,0 0-4 0,0 0-4 0,0 0-2 0,0 0-5 0,6-3 0 15,-6 3-4-15,5 0 1 0,-2 0 1 0,5 0 0 0,-8 3 5 0,5-3 2 16,4 0-1-16,-4 0-1 0,0 0-2 0,-2 0-8 0,3 0-2 0,2 0-6 0,-3 0-1 15,-2 0-4-15,5-3-4 0,-8 3-3 0,11-2-6 0,-9 2-2 0,4-2-4 16,-1 0-4-16,-2 2 3 0,-3 0 3 0,0-2 8 0,0 2 12 0,0 0 10 16,0 0 9-16,0 0 6 0,0 0 3 0,0 0 6 0,0 0 5 0,0 0 5 15,0 4 10-15,-3-2 4 0,-2 3 8 0,-1-3 5 0,4 4 5 0,-4-1 3 16,1-1-2-16,-3 4 0 0,5-1 1 0,-8 0 1 0,3 1 3 0,5 0 4 16,-7 0-2-16,7 2 2 0,-3 0-2 0,1 1-1 0,-3-1-2 0,8 1-4 0,-3 0-2 15,-2 2-6-15,-1-2-4 0,6 0-5 0,0-3-6 0,0 3-4 0,0-1-6 16,6-1-3-16,-1-3-4 0,-2 3-3 0,2-3-3 0,-2 1-4 0,2-3-1 15,4 2-2-15,1-1 1 0,1-3-1 0,0 2-1 0,-3-2-1 0,6-2 1 0,-6 0-5 16,5 0-4-16,1-2-10 0,-3 0-14 0,2 0-25 0,1-3-29 0,-6 1-39 16,5 0-43-16,-4 2-113 0,4-2-140 0,-5-1-64 0,3 1-21 0,-8 2 0 15,8-2 10-15,-9 1 18 0,-2 3 24 0,0 0 34 0,0 0 34 0,0 0 47 16,-2-4 50-16,-4 2 58 0,1 0 63 0</inkml:trace>
          <inkml:trace contextRef="#ctx0" brushRef="#br0" timeOffset="1022.36">1915-206 16 0,'0'0'104'0,"0"0"52"0,0 0 37 16,0 0 29-16,0 0 26 0,0 0 23 0,0 0 20 0,-3 0 15 0,-2 3 19 16,-1-2 20-16,6 4 16 0,0 1-34 0,-2-3-63 0,2 2-62 0,0 2-58 15,0 0-33-15,0 1-17 0,0 1-12 0,0 2-8 0,0-1-4 0,0 1-2 16,0 0 0-16,0 2-4 0,0-1-3 0,0 1-6 0,0 0-5 0,0 0-9 0,0 2-5 15,0 0-4-15,0 0-3 0,0-2-4 0,0 2-2 0,0-2 1 0,0 2-2 16,0-4-1-16,0 1-2 0,0 1 0 0,0-2 0 0,0 0-1 0,0-3 1 16,0 0-1-16,0-1 0 0,0 0-1 0,0-1 0 0,0-1-2 0,0-5-1 15,2 4-3-15,-2-4-1 0,0 0-1 0,0 0 1 0,0 0 2 0,0 0 2 16,0 0 4-16,0-3-1 0,0-3 3 0,6 0 0 0,-6 2 2 0,5-6-2 0,-5 0 1 16,0-3 1-16,3 2-1 0,-3-4 0 0,8-2-2 0,-8 0-1 0,11-2-6 15,-11-1-3-15,2-3-5 0,7 1-6 0,-4-1 0 0,0-1-2 0,3 1 0 16,-5-1-1-16,3 1 0 0,2-1-2 0,3-1 1 0,-9 3 0 0,6-1 1 0,3 1-1 15,-3 2-1-15,0 4 0 0,-2-3-2 0,2 4 1 0,0 0 2 0,0-1 3 16,3 4 3-16,-8 2 1 0,5 0 1 0,3 1 2 0,-9 1 2 0,7 1 0 16,1 3-1-16,-7 0 2 0,8 4 2 0,-8-2 1 0,2 2 2 0,-2 0 0 15,2 2 2-15,1 1-1 0,-4 2-2 0,-2-2 0 0,6 1 1 0,-4 3 0 16,-2 1 0-16,0-1 2 0,0-1 0 0,0 3 3 0,0-1 2 0,0 1 4 16,-2-1 0-16,-4 3 2 0,4-3 1 0,-4 3-1 0,1 0 1 0,-3 0 2 15,5 0-2-15,-3-1 0 0,-2 3-1 0,-2-2-2 0,1 2-3 0,7-3-1 16,-9 3-4-16,3-2-4 0,0 0-3 0,0 1-3 0,-1-4-3 0,-1 3-1 0,7-2-2 15,-8 0-2-15,3-3-1 0,5 1-2 0,-8-1-2 0,9-2 0 0,-4 1 1 0,4 0-2 16,-4-4-2-16,1 1-3 0,5-2-8 0,0 0-7 0,0 0-8 0,0 0-5 16,0 0-3-16,0 0 0 0,0 0 0 0,0 0 0 0,0 0 1 0,11-2 2 15,-11 2 0-15,2-1 2 0,6 1 1 0,-2 0 5 0,2 0 5 0,-3 1 11 16,3-1 11-16,1 2 5 0,1 0 3 0,-7 3 1 0,5-3 2 0,6 2-1 16,-6 2 1-16,3-2 0 0,-3 4 2 0,0-2 0 0,0 0 2 0,3 3 1 0,-8-1 4 15,5-1 1-15,3 3 5 0,-9 1 3 0,4-2 8 0,-4 1 5 0,4 1 6 16,-1 2 8-16,-5 0 5 0,3-2 5 0,-3 1 4 0,0 1 4 0,0 0 4 15,0 0 3-15,0-3-1 0,0 3 0 0,0-2-3 0,-3 0-2 0,3 0-7 16,0 0-5-16,0-2-8 0,-5 1-4 0,5-2-7 0,-6-1-7 0,6 1-6 16,0-3-8-16,0 1-12 0,0-4-18 0,0-2-19 0,0 0-28 0,0 6-30 0,0-6-30 15,0 0-34-15,0 0-30 0,0 2-28 0,0-2-64 0,6 5-78 0,-6-5-73 16,0 0-65-16,5 0-18 0,-5 0 7 0,8-2 18 0,-2-1 30 0,-4 1 40 0,7 0 43 16,-4-2 42-16,0 2 44 0,-2-3 45 0,2 4 46 0,-2-4 62 0</inkml:trace>
        </inkml:traceGroup>
        <inkml:traceGroup>
          <inkml:annotationXML>
            <emma:emma xmlns:emma="http://www.w3.org/2003/04/emma" version="1.0">
              <emma:interpretation id="{831F0FF9-B71C-4B33-B2AB-9E45CF30773C}" emma:medium="tactile" emma:mode="ink">
                <msink:context xmlns:msink="http://schemas.microsoft.com/ink/2010/main" type="inkWord" rotatedBoundingBox="764,335 4369,316 4374,1338 770,135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76.46">2654 4 68 0,'-6'0'139'0,"1"-2"41"0,2 0 38 0,-2 2 27 16,5 0 25-16,-3-3 22 0,-2 3 19 0,-1 0 22 0,6 0 23 0,-3-1 22 0,3 1 23 15,-5 0-55-15,5 0-104 0,-3 0-54 0,3 0-29 0,-5 0-15 16,5 0-15-16,-6-3-4 0,6 3 0 0,0 0-1 0,0 0-1 0,0 0-5 16,0 0-8-16,0-2-10 0,0 2-13 0,0 0-9 0,0 0-11 0,0 0-3 0,0 0-3 15,0 0-2-15,0-2 0 0,6 0-1 0,-1 0 0 0,-2 2 1 0,2 0-1 16,-2 0 3-16,8 0 3 0,-3 0 4 0,0 0 4 0,0 0 3 0,6 0 2 15,-1 0-4-15,-4 2-5 0,9 0-9 0,-7-2-8 0,3 2-8 0,-1-2-8 0,6 2-9 16,-8-2-6-16,3 0-5 0,5 0-6 0,-6 0-2 0,-2 0-5 0,8 0-4 16,-6 0-5-16,1 0 1 0,2-2 0 0,-2 2 0 0,-1 0 1 0,-2-2 0 15,3 2 4-15,-1 0-2 0,-5 0 3 0,6-2-1 0,-6 2 0 0,5 0-2 16,-2 0 2-16,-8 0-3 0,5 0-2 0,3 0-4 0,-8 0-2 0,2 0-4 16,-2 0-3-16,-3 0-2 0,11 2 2 0,-11-2 2 0,0 0 1 0,0 0 4 0,0 0 2 15,0 0 1-15,0 0 3 0,0 0 2 0,0 0 4 0,0 0 3 0,0 0 3 16,0 0 3-16,0 0 3 0,0 2-1 0,0-2 1 0,-11 2-2 0,11-2-1 15,0 0-4-15,0 0-3 0,-8 3-2 0,8-3-2 0,0 0 1 0,0 0-1 16,0 0 0-16,0 0-1 0,0 0 2 0,-3 0-1 0,3 0-1 0,0 0 2 0,0 0-1 16,0 0 0-16,0 0 0 0,-5 0-1 0,5 0 0 0,0 0-2 0,0 0-2 15,-6 1 1-15,6-1-2 0,0 0-2 0,-3 3 0 0,3-3 0 0,0 2-2 16,0-2-1-16,-5 5 1 0,5-4-1 0,-3 2-1 0,3 1 2 0,0 0-2 16,0-1 3-16,-5 1 0 0,5 0 3 0,0 0 0 0,0 0 1 0,0 0 2 15,-6 1 0-15,6 0 1 0,0-1-2 0,0 2 0 0,0-1 0 0,6-1-1 16,-6-2-2-16,0 2-1 0,0-4-3 0,5 4-1 0,-5-4 0 0,0 2-2 15,0-2 1-15,3 3-3 0,-3-3 1 0,5 2-2 0,-5-2 5 0,3-2 3 0,-3 2 2 16,11-3 2-16,-11 1 3 0,3-2 3 0,2 0 4 0,-2-2 0 0,2 1 2 16,1-4 1-16,-4 3 3 0,4-4-1 0,-4 1 2 0,9-2 0 0,-8 1-2 15,2-1-3-15,1-2 0 0,-4 2 0 0,7-2-1 0,-9 3-2 0,10-1 0 0,-10 0 1 16,3 3-1-16,3-1 0 0,-4 0-1 0,-2 3 0 0,6 0 0 0,-6-1-1 16,5 4 0-16,-5 0 1 0,3-2-1 0,-3 5 3 0,0-2-1 0,0 2 3 15,5 0 4-15,-5 0 3 0,3 0 1 0,2 2 5 0,1 1 0 0,-4-1 0 16,4 2 3-16,-1 0-1 0,-2 1-1 0,2 1 5 0,-2 0-5 0,8 1 2 0,-8 0-4 15,-3-2-1-15,8 4-2 0,-3 0-3 0,1-3-1 0,-4 3-3 0,-2-3 1 16,6 3-1-16,-6-3-1 0,5 3 3 0,-5-1 2 0,0-2 2 0,0 4-1 0,0-4 4 16,-5 0 0-16,5 1 2 0,-6-3-1 0,4 3 0 0,-4-2 2 0,1 0 0 15,-3 0-1-15,5 0 0 0,-8 0-2 0,3 0-5 0,0-1-5 16,-6 0-6-16,9-2-9 0,-3 0-13 0,-6 0-16 0,6-2-20 0,5 2-21 0,-7-2-30 16,1 0-30-16,7 0-42 0,-9 0-46 0,8-2-107 0,3 2-134 0,0 0-62 15,0 0-23-15,0 0 2 0,0 0 18 0,0 0 25 0,3 0 32 0,8-2 38 16,-9 0 41-16,12 2 46 0,-6 0 51 0,11 0 56 0,-8 0 64 0</inkml:trace>
          <inkml:trace contextRef="#ctx0" brushRef="#br0" timeOffset="-883.47">-240-276 45 0,'0'-4'76'0,"0"4"21"0,0-5 21 0,0 5 26 0,-5-5 27 0,0 4 24 16,5-2 23-16,0 3 24 0,0-1 18 0,0 1 18 0,0 0-23 0,-3-3-48 16,3 3-25-16,-5-4-12 0,5 4-7 0,0-3-4 0,0 3-15 0,0 0-18 0,0-1-16 15,0 1-14-15,-6-4-12 0,6 4-11 0,0 0-5 0,0 0-3 0,0-3-2 16,0 3-2-16,0 0 1 0,0 0-2 0,0 0 2 0,0 0 1 0,0 0 3 15,0 0 0-15,0 0 0 0,0 0 1 0,0 0 0 0,0 0-1 0,0 0 1 16,0 0-3-16,0 0-5 0,0 0-5 0,0 0-3 0,-3 3-7 0,3-3-4 0,-5 4-4 16,5 0-3-16,0 0-5 0,-3 3-2 0,3-1-4 0,0 0-1 0,0 3-6 15,-5 0-1-15,5 1-1 0,-6 1-1 0,6 0 2 0,0 1 2 0,-2 2-1 16,2 1 0-16,-6 0 0 0,6 0-2 0,0 2 0 0,-2 0-3 0,2 0 1 16,-6 0-1-16,6 2-1 0,-5 1-1 0,5-1-1 0,-3 0-1 0,-2 1 0 15,2-1-2-15,3 2 0 0,-5 0-3 0,-1 1 0 0,6-3 0 0,-3 2-1 16,3-1-1-16,-5 1 0 0,0 1 0 0,5-3-3 0,-3 0 0 0,-2 1 0 0,5-1 1 15,-3 2-2-15,3-4 1 0,-6 3 1 0,1-1-1 0,5-2 1 0,0 0 0 16,-3-2 0-16,-2 0-1 0,5 0 1 0,0-1-2 0,0-2 0 0,0-2 1 16,0-1-1-16,0 0-1 0,0-3-1 0,0 0-3 0,0 1-2 0,0-7-3 15,0 4-3-15,0-4-1 0,0 0-6 0,0 0 3 0,0 0 0 0,0 0 2 0,0 0 4 16,0 0 1-16,0-4 2 0,5 0 2 0,-5-1 3 0,3-1 2 0,-3-1 5 16,5-1 2-16,-5 0 3 0,6-3 4 0,-6-2 1 0,3 0 4 0,-3 0-2 15,5-2-1-15,-5-2-4 0,3 0 0 0,-3 0-3 0,5-2-1 0,0-1 0 0,-5-1-2 16,3 2 0-16,-3-3 0 0,6 1 2 0,-1 0 3 0,-5-3 0 0,3 2 2 15,2-4 2-15,-2 3 1 0,2-1 3 0,1 1-1 0,-4-3 2 0,-2 3 0 16,8-3 0-16,-8 2 1 0,11-2-1 0,-11 4 0 0,3-5-3 0,2 4-1 16,-2-3-2-16,3 2-2 0,-1 1-1 0,-2 2-2 0,2-3-2 0,0 3 0 15,-2 2 1-15,-3-1-1 0,8 1-2 0,-8-1 1 0,11 6-2 0,-11-4 1 16,3 3 0-16,2 0-1 0,-2 4-2 0,-3-4 2 0,5 3-2 0,1 1 0 0,-4 0-1 16,-2 3 0-16,0 1-1 0,6 1-1 0,-1-1 0 0,-5 3 0 0,3 0 0 15,-3 2 4-15,0 0-1 0,0 2 4 0,5-4 5 0,-5 4 0 0,3 0 4 16,-3 0 4-16,6 0 1 0,-1 1 5 0,-2 2 2 0,2 1 2 0,-2-2 1 15,2 3 1-15,1 1 0 0,-4-2-1 0,6 5-1 0,-2-3-2 0,2 3-3 0,-3 1-1 16,1-1-4-16,-3 0 1 0,5 2-3 0,2-1-1 0,-7 0-3 0,3 1 2 16,-4 0 2-16,9 0 0 0,-11 2 0 0,3-2 4 0,2-3-2 0,-2 3 2 15,-3 0 2-15,5-1-2 0,-5 0 3 0,6 0 0 0,-6 0 1 0,0-1-1 16,-6 1 1-16,6-1-1 0,0 2 2 0,-5-3 0 0,5 1 0 0,-3-1-1 0,-2 1 3 16,2 0-1-16,-2-1-1 0,-3-1 0 0,2-3 0 0,-2 2-1 15,3 0-2-15,-3-1 0 0,-1-1-1 0,1 1-3 0,-3-1-2 0,3-2-1 0,-5-2-3 16,5 4-1-16,0-4-2 0,-1 0-3 0,1 0-2 0,-3 0-3 0,3 0-5 15,0 0-4-15,3 0-11 0,2-2-12 0,-8 2-16 0,11 0-27 0,0-2-30 16,0 2-27-16,0 0-26 0,0 0-29 0,0 0-28 0,0 0-45 0,0 0-53 0,0 0-64 16,0 4-65-16,11 0-19 0,-8 3 6 0,5-3 21 0,-3 0 26 0,3 4 38 15,-2-3 41-15,2 2 40 0,-3 3 38 0,4-1 39 0,-4 0 42 0,3 1 50 16</inkml:trace>
        </inkml:traceGroup>
        <inkml:traceGroup>
          <inkml:annotationXML>
            <emma:emma xmlns:emma="http://www.w3.org/2003/04/emma" version="1.0">
              <emma:interpretation id="{87802943-1696-4B9D-9141-A2B34F7C559E}" emma:medium="tactile" emma:mode="ink">
                <msink:context xmlns:msink="http://schemas.microsoft.com/ink/2010/main" type="inkWord" rotatedBoundingBox="5089,516 5621,513 5623,1003 5092,100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528.36">4199-197 10 0,'0'0'74'0,"0"0"36"0,0 0 30 0,0 0 30 16,0 0 28-16,0-5 22 0,0 5 23 0,0 0 23 0,0 0 18 0,0 0 18 15,0 0-2-15,0 0-17 0,0 0-34 0,0 0-44 0,0 0-25 0,0 0-19 0,-5-1-15 16,5 1-16-16,0 0-8 0,0 0-6 0,0 0-7 0,0 0-4 0,0 0-3 16,0 0-5-16,0 0-4 0,0 0-7 0,0 0-5 0,0 0-4 0,-6 1-7 15,6 4-3-15,0-3-6 0,0 2-1 0,0 0-8 0,-3 3-4 0,3 0-5 16,0 1-5-16,0-1-4 0,0 3-5 0,-5 1 0 0,0-3-2 0,5 3-3 15,0 2-3-15,-8-3 0 0,8 4-4 0,-3-2-1 0,-3 1-5 0,1-2 0 0,2 4-3 16,-5-2-1-16,3 0-1 0,-1-1-1 0,-2 2 0 0,3-4 3 0,-3 3 0 16,0-2 2-16,-1 1-2 0,1-1 3 0,-3 0-2 0,3-3 2 0,0 1-1 0,0-1 3 15,-3 1 2-15,3-3-3 0,5 1 3 0,-7-3-3 0,2 3-5 16,-1-5-1-16,4 0-6 0,-3-2-4 0,2 0-3 0,-2 0-1 0,6-4-5 0,-4 0-4 16,1 1 1-16,2-3-6 0,-2-3 0 0,5 1-5 0,-3-1-4 0,3-2-3 15,0 1-4-15,0-3-1 0,3-2 0 0,-3 0-3 0,5 0 0 0,-2 0-4 16,2 0 0-16,1 0-4 0,-4-2-1 0,6 2-1 0,3 0-2 0,-8 0 4 15,2 0 3-15,4 2 4 0,-4 0 2 0,3 0 0 0,-3 0 2 0,4 3 3 16,-7-1 3-16,9 3 5 0,-8-2 5 0,8 2 9 0,-9 2 5 0,6 0 7 0,-2 2 8 16,-1-1 6-16,-2 3 8 0,5-2 8 0,-8 1 6 0,11 3 7 15,-8 0 7-15,-3-2 8 0,8 2 6 0,-3 2 4 0,1-2 6 0,-4 3 3 16,4 1 0-16,-1-2 2 0,-2 3 1 0,2-1-2 0,-2 2-5 0,8 0-7 0,-11 1-2 16,3-1-4-16,5 3-7 0,-8-3-1 0,10 3-5 0,-7-1-4 0,-3 1-7 0,11-1-4 15,-8 1-5-15,-3 0-2 0,5-1-7 0,-2-1-1 0,8 2 2 0,-11-2-1 16,2 2 1-16,4 0-2 0,-4 0 2 0,9-1-5 0,-11 0-1 0,3 1-1 15,5 0-3-15,-2-1 0 0,-1-1-3 0,-2-1 2 0,2 0-3 0,3 1 0 16,-2-3-3-16,-4 0-4 0,9 3-1 0,-8-5-1 0,5 0 0 0,-3 1 0 0,3-2 0 16,-2 2 1-16,-3-3 2 0,7 0-1 0,-7 0 2 0,8-3 1 0,-8 2 1 15,5-2 1-15,3-1 0 0,-9 0 1 0,6-3 3 0,3 1 0 0,-8 0 0 16,8-1 1-16,-9-2 1 0,7 1-1 0,1-1 1 0,-7-2 1 0,5 1-1 16,-2-1 0-16,-1 0-2 0,-2-1 1 0,5 1 0 0,-8-2-1 0,5 2 0 0,1-2 1 15,-6 1-1-15,0-1 0 0,2 2 2 0,-2-2-1 0,-2 0 1 0,2 1-1 16,0 1 2-16,-6-2-2 0,1 0 1 0,2 2 2 0,-2 1 1 0,2-1-1 15,-8-2 0-15,9 4 4 0,-4-2-1 0,3 3 1 0,-7 2 2 0,1 0-1 16,7 1 3-16,-9 1 0 0,8-1-1 0,-8 5 0 0,9-1-2 0,-6 1-1 16,2 1-3-16,1 2-2 0,-3 1-4 0,5 3-5 0,-8-1-8 0,8 3-13 15,-7-1-11-15,7 4-19 0,-3 2-24 0,4-2-30 0,-9 4-30 0,8 1-45 16,-2 0-50-16,2 2-98 0,-2 0-121 0,-1 0-52 0,4 1-15 0,2 1 9 0,-6-1 15 16,6-1 26-16,-3 0 29 0,3-2 35 0,-5-2 40 0,5 0 47 0,-5 0 49 0,5-2 57 15,-3 0 63-15</inkml:trace>
        </inkml:traceGroup>
        <inkml:traceGroup>
          <inkml:annotationXML>
            <emma:emma xmlns:emma="http://www.w3.org/2003/04/emma" version="1.0">
              <emma:interpretation id="{FF8BC17D-3437-4187-B81E-F476327F0877}" emma:medium="tactile" emma:mode="ink">
                <msink:context xmlns:msink="http://schemas.microsoft.com/ink/2010/main" type="inkWord" rotatedBoundingBox="6319,851 6644,850 6646,1207 6321,120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4570.18">5503-4 4 0,'0'0'117'0,"0"6"69"0,0-1 43 0,0-1 30 16,-10 0 27-16,7 0 22 0,-2 3 20 0,2-1 15 0,-8 0 17 0,3 1 12 16,-6 1 13-16,12 3 10 0,-12 0-91 0,6 0-152 0,-6 1-85 0,6 1-50 0,-5 0-32 15,-1 3-18-15,1 0-32 0,-1-1-36 0,1 0-52 0,2 2-55 0,-3-2-59 16,-5 0-57-16,11 3-24 0,-5-3-4 0,-1 0 10 0,3-3 14 0,1 1 19 15,-4 0 23-15,6-2 25 0,0-3 29 0,0-1 38 0,0-1 40 0,-3-2 50 0</inkml:trace>
        </inkml:traceGroup>
        <inkml:traceGroup>
          <inkml:annotationXML>
            <emma:emma xmlns:emma="http://www.w3.org/2003/04/emma" version="1.0">
              <emma:interpretation id="{5EDA4E6D-1CE6-403A-815B-72EE65E5373E}" emma:medium="tactile" emma:mode="ink">
                <msink:context xmlns:msink="http://schemas.microsoft.com/ink/2010/main" type="inkWord" rotatedBoundingBox="7934,481 8313,479 8316,1058 7937,106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717.63">7008-332 2 0,'6'-4'64'0,"-6"4"34"16,0 0 30-16,0 0 29 0,0-3 29 0,0 3 28 0,0 0 24 0,-6-5 22 0,6 5 21 15,0 0 18-15,0 0 18 0,0-3-29 0,0 3-55 0,0 0-36 0,-5-4-23 16,5 4-18-16,0 0-14 0,0-3-17 0,0 3-16 0,0-1-9 0,0 1-10 15,0 0-3-15,-3-3-3 0,3 3-4 0,0 0-2 0,-5 0 0 0,5 0 0 16,0-4-2-16,0 4 2 0,-3 0-1 0,3 0 0 0,0 0-3 0,0-2-3 16,0 2-5-16,-5-2-3 0,5 2-6 0,-6-2-4 0,6 2-3 0,0-3-2 0,0 3-2 15,-3-2-2-15,3 2-3 0,-5 0-2 0,0 0-4 0,5 0-3 0,-8 0-3 16,8 0-4-16,-3 0-1 0,-8 0-2 0,11 0 0 0,-8 2-2 0,5 1 0 16,-2-1-1-16,-1 0 2 0,4 0 1 0,-6 2 2 0,2-1 1 0,1 1 1 15,2 0 4-15,-8-1 1 0,3 2 0 0,5 0-1 0,-2-1-3 0,-3 2 0 0,2 1-3 16,4 0-1-16,-9-2-1 0,8 2-4 0,-8 1-1 0,9 2-4 0,-4-2-2 15,3 0-3-15,-7 1-2 0,10 2-2 0,-8-3-2 0,8 3 1 0,-3 0-1 16,3 1 2-16,0 2-2 0,-6-4 1 0,6 5-2 0,0-2 0 0,0 0-2 0,6 0-2 16,-6 0 0-16,0-1-1 0,3 2 0 0,2-2 1 0,-2 1 0 0,2 0 1 15,0-3 0-15,-2-1 0 0,5 2 2 0,3-3-1 0,-8 1 0 16,8-1 0-16,-9 1 0 0,7-3-1 0,1 1 1 0,-2-3 0 0,6 0-2 0,-11-1 1 16,8 1-2-16,-3-4 0 0,0 2 1 0,0 0-2 0,0-2 1 0,3 0-4 15,-3-2-1-15,0 2-8 0,-3-2-11 0,4-1-9 0,-4 2-13 0,3-2-17 16,-5-1-16-16,2 2-21 0,1 0-22 0,-4-2-21 0,4 1-22 0,-4 2-45 15,-2-2-56-15,0 3-77 0,6-4-82 0,-6 4-29 0,0 0 2 0,5-2 16 0,-5 2 20 16,0 0 32-16,0 0 31 0,0 0 36 0,0 0 36 0,0 0 37 0,0 0 38 16,0 0 54-16,0 0 60 0</inkml:trace>
          <inkml:trace contextRef="#ctx0" brushRef="#br0" timeOffset="5981.91">7171-69 3 0,'0'0'120'0,"0"-2"76"0,0 2 53 0,2-2 46 0,-2 2 36 16,0 0 30-16,0 0 25 0,0 0 24 0,0 0 24 0,0 0 25 0,0 0 20 16,0 0 24-16,0 4-85 0,-2 0-143 0,2 3-85 0,0 0-48 0,0-1-34 15,0 0-24-15,0 3-11 0,-6 0-6 0,6-1-7 0,0 1-7 0,-5 2-4 16,5-3-8-16,0 3-10 0,0-3-6 0,0 3-8 0,0 0-3 0,0 0-11 15,0-3-10-15,0 3-17 0,0-3-21 0,0 1-28 0,0 2-32 0,0-1-41 0,0-1-39 16,0 2-105-16,0-3-124 0,0 3-58 0,0-3-18 0,0-1 1 0,0-1 11 0,5 3 20 16,-5-5 25-16,6 1 33 0,-6-5 39 0,0 3 45 0,0-3 47 0,0 0 55 15,0 0 58-15</inkml:trace>
        </inkml:traceGroup>
        <inkml:traceGroup>
          <inkml:annotationXML>
            <emma:emma xmlns:emma="http://www.w3.org/2003/04/emma" version="1.0">
              <emma:interpretation id="{C2BF15B1-6F92-490A-8115-B48A1ECA3C8E}" emma:medium="tactile" emma:mode="ink">
                <msink:context xmlns:msink="http://schemas.microsoft.com/ink/2010/main" type="inkWord" rotatedBoundingBox="8812,641 9283,639 9284,844 8813,846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802.61">7677-90 46 0,'0'0'87'15,"0"0"25"-15,0-5 22 0,0 5 25 0,0 0 23 0,0-4 21 0,0 4 20 16,0 0 18-16,-6-4 17 0,6 4 17 0,0 0-21 0,0 0-45 0,0 0-35 16,0 0-27-16,0 0-13 0,0 0-7 0,0 0-11 0,0 0-16 0,0 0-8 15,0 0-9-15,0-4-6 0,0 4-3 0,0 0-6 0,0 0-1 0,0 0-1 16,0 0 1-16,0 0-1 0,0 0 0 0,0 0-1 0,0 0 0 0,0 0 1 0,0 0-2 15,0 0 3-15,0 0 0 0,0 0 3 0,6-2 1 0,-6 2 3 0,0 0 5 16,0-2-1-16,0 2 0 0,2-3 2 0,4 1 0 0,-1 0 0 0,-2 2-1 16,2 0-1-16,-2-2-1 0,8 2-4 0,-8-1-7 0,5 1-6 0,3-3-6 0,-3 3-7 15,5 0-9-15,-10-2-6 0,10 2-6 0,-4-3-6 0,4 3-4 0,-5 0-5 16,6-2-4-16,-1 2-4 0,-5-2 0 0,6 0-4 0,-1 2-2 0,-4-2-2 16,4 0-2-16,-5 0-2 0,6-1-4 0,-6 1-3 0,5 0 1 0,-4 2-4 15,1-4-1-15,-7 4-2 0,8-2-2 0,-3 2-3 0,-5 0-4 0,2-3-1 16,1 3-3-16,-6 0 2 0,0 0 3 0,2 0 7 0,-2 0 5 0,0 0 9 0,0 0 3 15,0 0 3-15,0 0 2 0,0 0 2 0,0 0 3 0,-2 3 1 0,2-1 2 16,-6 0 3-16,1 0 4 0,5 0 1 0,-3 0-1 0,-2-2-3 0,2 5-5 16,-3-5-3-16,1 2-6 0,2-2 1 0,3 2 1 0,0-2-2 0,-5 2 2 15,5-2-2-15,-5 2-3 0,5-2-5 0,0 0-2 0,0 0-6 0,0 0-4 16,0 0-8-16,0 0-7 0,0 0-7 0,0 0-1 0,0 0-6 0,0 0-3 0,0 0-5 16,0 0-4-16,0 0-4 0,0 0 0 0,0 0 0 0,0 0 1 0,5 0 2 15,-5 0 2-15,0 0 4 0,5 0 7 0,-5 0 3 0,0 0 5 0,0 0 5 16,3 0 4-16,-3 0 6 0,0 0 4 0,0 0 9 0,0 0 5 0,0 0 7 15,0 0 7-15,0 0 5 0,0 0 5 0,0 0 6 0,0 0 5 0,0 0 3 16,0 0 4-16,0 0 1 0,0 0-2 0,0 2-1 0,0-2-2 0,0 0-3 0,0 0-1 16,0 5-3-16,0-5-1 0,0 0-3 0,5 4-2 0,-5-4-3 0,0 4-1 15,0 1-3-15,0-5-3 0,0 4 0 0,0 0 1 0,6 3 1 0,-6-6 2 16,0 4 2-16,0 0-1 0,0-1-1 0,3 0-1 0,2 0-3 0,-5 0 1 0,0-1-3 16,3 1-1-16,-3 0-2 0,0-2-1 0,5 3-3 0,-5-5-1 0,6 4-2 15,-6-2-3-15,0-2 1 0,2 2-2 0,-2-2 4 0,0 2 1 0,0-2 5 16,0 0 4-16,0 0 8 0,6-2 7 0,-6 2 6 0,2-2 5 0,4 2 5 15,-1-2 4-15,-5-2 3 0,0-1 0 0,0 1 1 0,3-1 2 0,-3-1-1 0,0 0-1 16,0-1-5-16,5 1-5 0,-5-3-6 0,3 1-6 0,-3 1-6 0,0 0-5 16,0-3-5-16,0 2-1 0,5-1-5 0,-5 3 0 0,6-3-2 0,-6 3-1 15,0-1 1-15,0 0-2 0,3 2-2 0,-3 2 1 0,0-3 0 0,0 1-2 16,5 4-2-16,0-2 1 0,-5 3 0 0,0-4 3 0,0 2 2 0,0 2 3 16,3-2 4-16,-3 2 4 0,5 0 3 0,-2 0 2 0,-3 0 3 0,11 0 2 15,-8 0 1-15,2 2 4 0,-2 0 1 0,8 1 3 0,-9-2 0 0,4 3-1 0,-1 1 0 16,3-3-3-16,-5 2 0 0,2 0-4 0,1 3-1 0,-3-5-3 0,2 4 1 15,-2-1 0-15,2-1-1 0,1 2 1 0,-6-1 1 0,2 1 1 0,-2 1 5 16,0-3 2-16,0 0 7 0,0 3 5 0,-2-3 5 0,2 2 6 0,-6-1 1 16,1 1 2-16,-3 1 2 0,5-3 0 0,-3 3-1 0,-2-2 3 0,0 2-2 0,3-3-5 15,-3 3-2-15,-3-1-7 0,3-1-4 0,5 1-9 0,-8-2-4 0,3 0-8 16,0 1-8-16,3-3-11 0,2 0-12 0,-8 0-15 0,8 0-23 0,-2 1-24 16,5-3-36-16,-3 0-41 0,3 0-67 0,0 0-76 0,0 0-80 0,0 0-81 0,0 0-28 15,0 0-5-15,0 0 13 0,8 4 18 0,-5-4 30 0,8 2 29 0,-8 0 41 16,7 0 41-16,-7 0 51 0,2-2 53 0,4 0 66 0,-1 0 71 0</inkml:trace>
        </inkml:traceGroup>
        <inkml:traceGroup>
          <inkml:annotationXML>
            <emma:emma xmlns:emma="http://www.w3.org/2003/04/emma" version="1.0">
              <emma:interpretation id="{9E115C1B-0206-4FCD-8B0F-D924DD61913E}" emma:medium="tactile" emma:mode="ink">
                <msink:context xmlns:msink="http://schemas.microsoft.com/ink/2010/main" type="inkWord" rotatedBoundingBox="9784,419 10654,414 10659,1258 9788,126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2902.5">8646 270 1 0,'0'0'97'0,"2"0"65"0,-2 0 41 0,0 0 28 0,6 0 21 15,-6 0 20-15,5-3 19 0,-2 2 22 0,-3-2 20 0,5 2 23 0,-2-4 18 16,8 0 19-16,-8 1-73 0,2-2-127 0,3 0-68 0,0-3-33 0,0 0-18 16,3 1-5-16,-3-3-2 0,6 2-1 0,-1-3-3 0,-2 2-7 0,3-3-5 0,-1-1-6 15,6-1-6-15,-8-2-5 0,8 2-3 0,-3-2-5 0,3 2-2 0,-3-2 1 16,3-2-2-16,3 1 1 0,-6 1-2 0,3 0-4 0,-3-2-5 0,3 2-11 15,-2-1-9-15,-1 2-11 0,-3-2-5 0,6 3-7 0,-5 0-5 0,-3 1-10 0,2-1-5 16,-5 4-8-16,3 0-3 0,-3 0-3 0,0 3-4 0,-2-1 2 0,-4 3 2 16,9-1 5-16,-11 3 7 0,3 0 4 0,-3 4 4 0,0 0 4 0,0 0 0 15,0 0-5-15,0 0-10 0,0 0-13 0,0 0-25 0,0 6-31 0,-3-1-42 16,3-1-44-16,-5 0-48 0,5 3-44 0,-6-1-14 0,6 0-3 0,-2 1 7 0,-4 0 12 16,4-2 19-16,2 2 23 0,-6 1 28 0,1-1 31 0,2 0 38 0,3-1 39 15,-5 2 46-15</inkml:trace>
          <inkml:trace contextRef="#ctx0" brushRef="#br0" timeOffset="12518.63">8702-420 10 0,'0'-2'77'0,"0"2"40"0,0 0 35 16,0 0 32-16,0-5 28 0,0 5 22 0,0-4 21 0,0 4 19 0,0 0 17 15,0 0 16-15,0 0 18 0,0 0-36 0,0 0-66 0,0-4-39 0,0 4-26 16,0 0-24-16,0 0-27 0,0 0-17 0,0 0-11 0,0 0-7 0,0 0-4 16,0 0-3-16,0 0-1 0,0 0 2 0,0 0 4 0,0 0 4 0,0 0 4 0,3 3 3 15,-3-2 4-15,0 3 0 0,6 1 3 0,-6 0-2 0,0-1 0 0,2 2-1 16,-2 3-1-16,0-1-2 0,0 1-5 0,0 1-7 0,6 2-7 0,-6 0-10 15,0 1-10-15,5 0-6 0,-5 2-7 0,0 0-8 0,0 0-4 0,0 0-5 16,0 2-3-16,0-2-3 0,-5 2-2 0,5-2-4 0,-6 2-3 0,6-2-9 16,0-2-8-16,-2 2-14 0,2-2-14 0,-6 0-20 0,6-1-22 0,0 0-23 15,-3-2-19-15,3 1-48 0,0-1-56 0,-5 1-77 0,5-3-91 0,-5 1-35 0,5-2-7 16,0-1 10-16,0 2 18 0,0-8 27 0,-3 7 31 0,3-7 34 0,0 0 37 0,0 0 35 16,0 0 41-16,0 0 53 0,0 0 60 0</inkml:trace>
          <inkml:trace contextRef="#ctx0" brushRef="#br0" timeOffset="13546.73">9073 30 95 0,'0'-4'161'0,"0"4"42"16,0 0 33-16,0 0 23 0,0 0 21 0,0 0 14 0,0 0 17 0,0 0 14 0,0 0 18 15,0 0 13-15,0 4 14 0,0-4-76 0,0 4-128 0,0 3-65 0,0-1-38 16,0 0-20-16,3 1-12 0,-3 1-4 0,0 1 3 0,0 0 2 0,0-1 4 15,5 1 1-15,-5 2-1 0,6-3 2 0,-6 3 1 0,0 0-2 0,0 1 1 0,0 0 0 16,0-2 0-16,0 2 2 0,0 1 0 0,0 0 2 0,0 0-2 0,0-2-2 16,0 1-5-16,0 2-4 0,0-2-4 0,0-1-4 0,0 0-3 0,-6 0 0 15,6 1-2-15,0-3-1 0,-5 2-1 0,5-3-3 0,0 1-1 0,0 0-2 16,0-1-3-16,0-1-3 0,0-2-3 0,5 0-2 0,-5 0-5 0,0-1-4 16,0-4-3-16,6 4-2 0,-6-4 1 0,0 0 0 0,0 0 2 0,2 0 4 0,4-3 0 15,-3-1 1-15,2 0 1 0,0 0 0 0,-2-3 2 0,-3-1 1 0,8 1 5 16,-8-3 3-16,11 1 1 0,-8-2 0 0,2 1-3 0,1-3-5 0,-4 2-6 15,4-4-2-15,-4 5-3 0,9-5-1 0,-8 1 1 0,2 2 0 0,-2-1 1 16,8 0-1-16,-11-2-1 0,3 0 0 0,5 2-3 0,-3 1 0 0,1-3 0 0,-4 1 0 16,4-1 3-16,-1 3 2 0,-5-1 1 0,3-2 0 0,2 4 0 0,-2-1 0 15,-3-2 2-15,5 4 3 0,-5 1 6 0,6-2 8 0,-6 0 8 0,2 3 10 16,-2 0 6-16,0 1 8 0,0 1 7 0,0-3 7 0,0 5 4 0,0-1 7 16,0 2 5-16,0 3 5 0,6-5 4 0,-6 5-2 0,0 0-2 0,0-4-5 15,0 4-7-15,0 0-8 0,0 0-7 0,0 0-7 0,0 0-7 0,0 0-3 16,0 0-2-16,0 0-3 0,0 0-1 0,0 0 0 0,3 0-2 0,2 0 0 0,0 0 2 15,-2 2-1-15,3 0 3 0,-1 0 0 0,-2 1 3 0,2-1 1 0,-2 2-1 16,8-2-4-16,-9 0-4 0,6 0-6 0,3 0-3 0,-8 0-4 0,5 1-3 16,3-1-3-16,-8 0-2 0,7-2-2 0,-1 2 1 0,-1-2-2 0,0 2 0 0,-3-2-2 15,3 0-5-15,-2 0-3 0,2 0-9 0,-5 0-8 0,7 0-12 0,-7 0-13 16,2 0-17-16,-5 0-18 0,6 0-15 0,-3 0-20 0,-3 0-22 0,5 2-43 16,-5-2-46-16,0 0-82 0,3 3-90 0,-3-3-32 0,0 0-2 0,0 6 11 15,-3 0 21-15,3-1 26 0,-5-1 30 0,2 0 34 0,3 0 31 0,-11 3 35 0,11-3 39 16,-3 0 52-16,-7 3 59 0</inkml:trace>
          <inkml:trace contextRef="#ctx0" brushRef="#br0" timeOffset="13912.55">9360 111 54 0,'6'-4'154'0,"-4"4"57"15,-2-4 42-15,6 2 31 0,-1 2 25 0,-5-3 22 0,3 1 22 0,-3-2 26 16,0 2 24-16,0 2 22 0,8 0 24 0,-3-2-52 0,1 0-94 0,-4 2-85 0,-2-3-76 16,9 3-40-16,-4 0-18 0,0-2-8 0,-2 2-5 0,2 0-5 0,1 2-5 15,-3-2-9-15,5 0-11 0,-3 3-11 0,1-1-10 0,-4 0-5 0,4-2-7 16,-4 2 0-16,4 0-2 0,-1 0 1 0,-5 0 1 0,0 1 1 0,3-1 2 0,-3-2 1 16,0 6 0-16,0-6 2 0,0 6 0 0,0-1-1 0,-3-1 3 0,3 2-2 15,-5-1-1-15,-1 0 0 0,4-1-1 0,-4 2-3 0,4 0-2 0,-9 1-2 16,8-1-4-16,-5 0-2 0,2 1-1 0,-2 0-3 0,-2-1 1 0,1 1-1 15,7 1 1-15,-9 0 4 0,3-1 4 0,5 1 6 0,-8 1 5 0,3 0 4 16,5-1 5-16,-2 0 1 0,0 2 2 0,2-2 2 0,3-2 1 0,-6 3-1 16,6-1-2-16,0-1-2 0,0 1 0 0,6-1-4 0,-6-1-6 0,3 1-5 0,-3-1-10 15,10 0-4-15,-7 1-5 0,3-3-6 0,2 3-7 0,-3-3-11 0,3 0-15 16,0 0-18-16,0-1-25 0,1 1-31 0,1-2-34 0,-2 0-105 0,1 1-137 16,-1-3-60-16,5 0-19 0,-5 0 0 0,3 0 8 0,-3-3 19 0,-2 1 24 0,2 0 28 15,-5-1 34-15,7-1 42 0,-7 3 42 0,-3 1 51 0,0-7 59 0</inkml:trace>
        </inkml:traceGroup>
        <inkml:traceGroup>
          <inkml:annotationXML>
            <emma:emma xmlns:emma="http://www.w3.org/2003/04/emma" version="1.0">
              <emma:interpretation id="{4BFB8087-957A-450D-8437-8494B8DEB9A7}" emma:medium="tactile" emma:mode="ink">
                <msink:context xmlns:msink="http://schemas.microsoft.com/ink/2010/main" type="inkWord" rotatedBoundingBox="11488,847 11676,846 11678,1123 11490,112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4494.18">10529 7 1 0,'6'-3'100'0,"-6"3"69"0,0-4 48 16,0 4 42-16,0-4 34 0,0 4 34 0,0 0 29 0,0 0 31 0,0 0 27 15,0 0 29-15,0 0 25 0,0 0 26 0,0 0-70 0,-6-3-130 0,6 3-70 16,0 0-40-16,-2 3-29 0,2-3-24 0,-6 1-17 0,1 2-16 0,2 1-13 15,-2 0-15-15,2 3-10 0,-2 0-13 0,-1-1-15 0,-2 3-14 0,5-1-19 16,-2 3-21-16,-3 0-27 0,0 1-29 0,-3 1-34 0,8 2-37 0,-10 0-95 16,4 0-122-16,-1 0-69 0,1 1-42 0,7-2-13 0,-9 1 4 0,3 0 14 0,0-2 19 15,2 0 30-15,-2-4 34 0,3-1 42 0,-3-1 44 0,5-3 53 0,3 0 55 0,0-4 85 16</inkml:trace>
        </inkml:traceGroup>
        <inkml:traceGroup>
          <inkml:annotationXML>
            <emma:emma xmlns:emma="http://www.w3.org/2003/04/emma" version="1.0">
              <emma:interpretation id="{D19DE177-1215-498C-98F5-FD763D5C9D4D}" emma:medium="tactile" emma:mode="ink">
                <msink:context xmlns:msink="http://schemas.microsoft.com/ink/2010/main" type="inkWord" rotatedBoundingBox="12289,438 12970,435 12973,960 12292,963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5271.55">11306-379 3 0,'5'-2'53'0,"-5"2"25"0,0 0 20 0,6-5 15 0,-6 5 12 0,0-2 8 16,0 2 10-16,0 0 14 0,0-4 13 0,0 4 16 0,0 0-5 0,0 0-16 15,0 0-19-15,0 0-20 0,0 0-12 0,0 0-4 0,0 0 2 0,0 0 4 16,0 0 6-16,0 0 8 0,0 0 6 0,0 0 1 0,0 0-2 0,0 0-1 0,0 0-7 15,0 0-3-15,3 0-7 0,-3 0-5 0,0 0-4 0,0 0-2 0,0 0-4 16,0 0-4-16,0 0-2 0,0 0-4 0,0-5-3 0,0 5-2 0,0-4-5 16,-3 0-4-16,3 4 1 0,0-2-4 0,-6 0 0 0,1-1-3 0,5 2-1 0,-3 1-2 15,-2-3-7-15,5 3-2 0,-3 0-6 0,-8 0-4 0,9 0-5 16,-4 0-3-16,1 3-4 0,-3-2-1 0,5 2-4 0,-2-1-1 0,-4 2-4 0,4 1-2 16,2 0-3-16,-7-2-3 0,7 4-2 0,-8-2-2 0,3 2-1 0,5 2-3 15,-2-1-1-15,-1 1 0 0,-2 0-2 0,6 2 0 0,-9 1-2 0,11-1-1 16,-3 4-2-16,-2-2-2 0,2 2-1 0,3 0 1 0,-6 0-1 0,1 0 0 0,5-3 1 15,5 3 4-15,-5 0 3 0,6 0-1 0,-6-2 2 0,3 2-2 0,2-2 2 16,-2 0-1-16,8-2-1 0,-9 1 0 0,6-1-1 0,3 0-1 0,-8-3 0 16,5 1-3-16,6-2-5 0,-4-1-5 0,-2 1-14 0,6-3-17 0,-3 0-23 15,2 0-24-15,-2-2-33 0,0 1-27 0,3-2-67 0,-1 2-88 0,-5-3-74 16,6 0-70-16,-6 0-25 0,5-3-1 0,-5 3 8 0,3-1 19 0,0-2 29 0,0 1 34 16,-8 0 36-16,2-2 43 0,-2 2 45 0,8-2 49 0,-11-1 65 0</inkml:trace>
          <inkml:trace contextRef="#ctx0" brushRef="#br0" timeOffset="16003.08">11652-137 8 0,'0'0'100'0,"0"0"54"16,0 0 41-16,0 0 35 0,0-7 30 0,0 7 26 0,0-2 20 0,0 2 18 15,0 0 18-15,0-4 16 0,0 4 14 0,0 0-29 0,0 0-56 0,0 0-60 16,0 0-65-16,0-4-34 0,3 4-22 0,-3 0-12 0,0-4-10 0,11 4-4 15,-11 0 0-15,3-3-1 0,2 3-1 0,-2 0 1 0,8 0-2 0,-11 0-4 16,2 0-7-16,6 0-8 0,-2 3-9 0,-1-3-6 0,-2 0-6 0,8 1-5 16,-8 2-5-16,2-1-5 0,-2-2-4 0,2 2-3 0,0 0-3 0,-5 0 0 0,3 0 1 15,-3-2 0-15,0 5 2 0,0-3 1 0,0-2 0 0,0 6 0 0,0-1 0 16,0 0 1-16,-3-2-1 0,3 4 2 0,-10-3-3 0,7 4 4 0,-2-4-4 16,-4 4-1-16,1-1-1 0,-3 2-1 0,3-3-1 0,6 3 2 0,-12 0 1 0,6-1 2 15,-3 1 5-15,3 0 2 0,-6-3 4 0,12 5 2 0,-9-3 2 16,3-1 2-16,5 1-1 0,-2 1-3 0,-1-3-3 0,4 2-2 0,-4-1-5 0,6 0-4 15,0-1-5-15,6 0-7 0,-4 1-5 0,4-3-5 0,-1 0-7 0,-2 3-4 16,5-5-5-16,3 2-8 0,2 1-12 0,-5-5-17 0,6 2-19 0,-6 0-23 16,6-2-31-16,-4 2-43 0,1-2-59 0,3 0-87 0,-3 0-100 0,2 0-42 15,1-2-11-15,-6 0 6 0,5 2 13 0,-5-2 22 0,3-1 31 0,-3 1 32 0,1 0 41 0,-4 0 42 16,-2 0 48-16,2 0 56 0,-5 2 65 0</inkml:trace>
        </inkml:traceGroup>
        <inkml:traceGroup>
          <inkml:annotationXML>
            <emma:emma xmlns:emma="http://www.w3.org/2003/04/emma" version="1.0">
              <emma:interpretation id="{39671F6F-6D57-4340-B76D-51DDB62B745C}" emma:medium="tactile" emma:mode="ink">
                <msink:context xmlns:msink="http://schemas.microsoft.com/ink/2010/main" type="inkWord" rotatedBoundingBox="13373,463 14032,460 14034,769 13374,772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7182.6">12251-231 42 0,'-11'-2'121'0,"11"2"46"0,0 0 37 0,0 0 31 16,0 0 30-16,0 0 25 0,0 0 26 0,0 0 26 0,0 0 25 0,-8-3 25 15,8 3 21-15,0 0-51 0,0 0-88 0,0 0-65 0,0 0-51 0,0 0-30 0,0 0-24 16,0 0-13-16,0 0-5 0,0 0-6 0,8 0-2 0,-8 0-7 16,0 0-4-16,11 0-4 0,-9 0-4 0,6 0 0 0,-2 0 5 0,2 0 4 0,3 3 9 15,-3-3 2-15,5 2 2 0,-4-2 0 0,4 2-6 0,1-2-6 0,-4 0-6 16,4 0-7-16,5 2-4 0,-8-2-10 0,2 0-5 0,6 0-4 0,-5 0-8 15,-3-2-3-15,7 2-4 0,-4-2-5 0,2 2-2 0,-2-2-3 0,-1-1-3 0,1 3-1 16,-1-2-4-16,-2 0 0 0,3 0-1 0,-1 0 0 0,1 2-2 0,-1-2 1 16,-5 2-1-16,1-2 0 0,4 2 0 0,-5-3 2 0,0 1 1 0,3 2 0 15,-8-2 1-15,8 2 0 0,-9 0-1 0,4 0 2 0,-3-2-4 0,-3 2 2 16,5-2 2-16,-5 2-1 0,5 0 0 0,-5 0 0 0,0 0 0 0,0 0 2 16,0 0 1-16,0 0-1 0,0 0 2 0,0 0 0 0,0 0 3 0,0 0 2 0,0 0 3 15,0 0 1-15,0 0 1 0,0 0 0 0,0 0-1 0,0 0 1 0,0 0-3 16,0 0 0-16,0 0-2 0,0 0-1 0,0 0-4 0,0 0-2 0,0 0-2 15,0 0-1-15,0 0-3 0,0 0-1 0,0 0 0 0,0 0-2 0,0 0 1 16,0 0 2-16,0 0-1 0,0 0 2 0,0 0 1 0,0 0 2 0,0 0 1 16,0 0 3-16,0 0 0 0,0 0 2 0,0 0-1 0,0 0 3 0,0 0 1 0,0 0 1 15,0 0 0-15,0 0 1 0,0 0 1 0,0 0-2 0,0 0 1 0,0 0-1 16,0 0 0-16,0 0-1 0,0 0 1 0,0 0 0 0,0 0-2 0,0 0 1 16,0 0-3-16,0 0-1 0,0 0-1 0,0 0-2 0,0 0-2 0,0 0-1 15,0 0-1-15,0 4-2 0,0-4-2 0,0 2 0 0,0-2-1 0,0 0-1 0,3 7-1 16,-3-5 1-16,0-2 0 0,0 6-1 0,0 1 2 0,0-5 0 0,0 4 1 15,0-1 0-15,0-5 2 0,0 4-1 0,0 0 0 0,0 3 2 0,0-7-1 16,0 4 1-16,0-4-3 0,0 4 0 0,0-4-1 0,0 0-2 0,0 4-1 16,0-4-2-16,0 0 1 0,0 0-1 0,0 0 2 0,0 0-2 0,0 0 3 0,0 0 1 15,0 0 1-15,0 0 5 0,0 0 3 0,0 0 4 0,0-1 4 16,0-4 1-16,0 3 2 0,5-2 2 0,-5-3 2 0,0 3 1 0,3-3-2 0,-3 1 1 16,0-3-1-16,0 3-1 0,6-3-2 0,-6 1-3 0,0-1-2 0,5 1-4 15,-5-1-1-15,0 0-2 0,0 1-1 0,0 0 0 0,0-1 0 0,0 0 0 16,0 1-1-16,0-1 1 0,0 3-1 0,3-1 1 0,-3-1-2 0,0 3 2 15,0-2 0-15,0 4 2 0,0-2 1 0,0 5 1 0,0-4 1 0,0 4 0 0,0-3 0 16,0 3 0-16,0 0-2 0,0 0 0 0,0 0-4 0,0 0-2 0,0 0-1 16,0 0 1-16,0 0 0 0,0 0 1 0,0 0-1 0,0 0 3 0,8 0 0 15,-8 1 2-15,11 1 1 0,-11 2 2 0,2 1 1 0,4-2 3 0,-1 2 2 0,-2 0 1 16,2-1 2-16,-2 2 0 0,2 1-1 0,1-1-1 0,-3 0-1 0,2 1-2 16,-2 1-3-16,7-1-1 0,-7 0-3 0,3 1-1 0,2 3 1 0,-3-5-2 15,-2 3 0-15,8-1 1 0,-9 1 1 0,4-1 0 0,2-1-1 0,-3 1-1 16,-2 1 1-16,2-3 2 0,-2 3 2 0,-3-3-1 0,6 1 5 0,-1 0 2 15,-5-2 0-15,0 2 2 0,0 0 0 0,0-3 2 0,0 0-1 0,0 3 1 16,-5-3-2-16,-1 2 2 0,6-2-1 0,-8 1-3 0,8-1-1 0,-3 0 0 0,-8-2 0 16,3 3-3-16,6-2 3 0,-9-2-1 0,8 1-1 0,-5 0 0 0,-3 0-1 15,-2-2 1-15,5 0 0 0,5 0-1 0,-11 3 0 0,6-3-2 0,-3 0 0 16,9 0-3-16,-9 0-3 0,3 0-6 0,5-3-14 0,-8 3-13 0,8 0-17 16,-2 0-23-16,5 0-29 0,-3 0-43 0,3 0-47 0,0 0-67 0,0 0-77 0,0 0-88 15,0 0-87-15,0 0-35 0,0 0-5 0,0 0 16 0,3 5 24 0,2-1 31 16,-2-2 38-16,-3 2 42 0,6 0 46 0,-1-1 58 0,-5 2 59 0,3-2 68 0,-3-3 71 15</inkml:trace>
        </inkml:traceGroup>
        <inkml:traceGroup>
          <inkml:annotationXML>
            <emma:emma xmlns:emma="http://www.w3.org/2003/04/emma" version="1.0">
              <emma:interpretation id="{8972579F-03C0-4D96-A745-5DFB0AD2C355}" emma:medium="tactile" emma:mode="ink">
                <msink:context xmlns:msink="http://schemas.microsoft.com/ink/2010/main" type="inkWord" rotatedBoundingBox="14631,624 14856,622 14857,635 14632,637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0742.75">13490-217 62 0,'0'0'152'0,"3"0"52"0,-3 0 42 15,0 0 36-15,0 0 34 0,5-1 30 0,-5 1 25 0,0 0 28 0,0 0 23 16,0 0 22-16,0 0 20 0,0 0-56 0,0 0-104 0,0 0-77 0,0-3-64 16,0 3-35-16,0 0-17 0,0 0-14 0,3-2-10 0,-3 2-9 0,0-2-7 15,0 2-7-15,11 0-3 0,-9 0-9 0,4 0-4 0,2 0-5 0,-3 2-4 16,4-2-3-16,-1 0-1 0,-3 0-3 0,9 0-6 0,-12 0-3 0,6 0-7 0,6 0-5 15,-3 0-8-15,-3 0-11 0,0 0-13 0,0 0-12 0,6-2-19 0,-6 2-15 16,3-2-22-16,-3 2-23 0,-6-2-27 0,12 2-44 0,-9 0-51 0,-2 0-89 16,8-2-102-16,-8 2-44 0,-3 0-6 0,8 0 8 0,-8 0 21 0,0 0 25 0,0 0 30 15,0 0 34-15,0 0 38 0,0 0 41 0,0 0 43 0,0 0 53 0,0 0 61 0</inkml:trace>
        </inkml:traceGroup>
        <inkml:traceGroup>
          <inkml:annotationXML>
            <emma:emma xmlns:emma="http://www.w3.org/2003/04/emma" version="1.0">
              <emma:interpretation id="{73FAC878-E40C-400D-99B1-CA7D94AA3F3D}" emma:medium="tactile" emma:mode="ink">
                <msink:context xmlns:msink="http://schemas.microsoft.com/ink/2010/main" type="inkWord" rotatedBoundingBox="15273,241 15844,238 15850,1253 15278,1255"/>
              </emma:interpretation>
              <emma:one-of disjunction-type="recognition" id="oneOf11">
                <emma:interpretation id="interp11" emma:lang="" emma:confidence="0">
                  <emma:literal>Ir</emma:literal>
                </emma:interpretation>
                <emma:interpretation id="interp12" emma:lang="" emma:confidence="0">
                  <emma:literal>F</emma:literal>
                </emma:interpretation>
                <emma:interpretation id="interp13" emma:lang="" emma:confidence="0">
                  <emma:literal>I</emma:literal>
                </emma:interpretation>
                <emma:interpretation id="interp14" emma:lang="" emma:confidence="0">
                  <emma:literal>Il</emma:literal>
                </emma:interpretation>
                <emma:interpretation id="interp15" emma:lang="" emma:confidence="0">
                  <emma:literal>Irr</emma:literal>
                </emma:interpretation>
              </emma:one-of>
            </emma:emma>
          </inkml:annotationXML>
          <inkml:trace contextRef="#ctx0" brushRef="#br0" timeOffset="21519.16">14134-172 3 0,'0'0'108'0,"0"0"74"0,0 0 50 16,0 0 41-16,0 0 36 0,0 0 27 0,0 0 20 0,0 0 17 0,0 0 15 15,0 0 19-15,0 0 20 0,0 0-18 0,0-4-46 0,6 2-78 0,-1 0-103 16,-5 2-52-16,8-3-27 0,-5 2-13 0,2 1-12 0,3-3-2 0,-2 3 5 0,7-1 5 15,-5 1 5-15,6-3-2 0,0 3-2 0,-4-1-10 0,4-2-9 16,5 3-10-16,-8 0-7 0,8-2-8 0,-3 2-7 0,-3 0-7 0,6-2-9 0,-5 2-13 16,2 0-18-16,-2-3-18 0,-1 3-20 0,-2 0-24 0,2 0-26 0,1 0-23 15,-6 0-26-15,3 3-36 0,-3-3-39 0,-5 0-93 0,8 2-110 0,-9 0-47 16,9-2-10-16,-11 0 10 0,0 4 21 0,0-4 28 0,3 3 31 0,-3-3 36 0,0 0 37 16,-3 5 39-16,3 2 41 0,-11-3 51 0,9 3 56 0</inkml:trace>
          <inkml:trace contextRef="#ctx0" brushRef="#br0" timeOffset="21218.44">14278-587 1 0,'0'0'99'0,"5"-4"64"0,-5 0 43 0,0 4 34 0,5-5 30 0,-5 5 27 16,0-4 25-16,0 4 25 0,-5-4 26 0,5 4 25 0,0 0 24 0,0 0 24 15,0-5-69-15,0 5-122 0,0 0-65 0,0 0-27 0,0 0-19 0,0 0-9 0,0 0-8 16,0 0-7-16,0 0-8 0,0 0-9 0,0 0-8 0,0 0-5 0,0 0-7 16,-5 5-4-16,5-1-6 0,0 0-3 0,0 1-3 0,0-1-4 0,0 2-1 15,0 3-4-15,0-3 1 0,0 3-3 0,0-1-1 0,0 3-2 0,5 0-4 16,-5 0-5-16,5 1-5 0,-5-1-6 0,0 2-8 0,0 2-4 0,0-2-7 16,0 1-1-16,3 1-5 0,-3-1-3 0,0 1-2 0,0 0-4 0,0 0-8 15,0-2-7-15,0 2-9 0,0-3-9 0,0 1-18 0,-3 0-13 0,3-1-20 16,0-1-24-16,0 2-29 0,0-2-29 0,0-2-41 0,-5 1-47 0,5-1-95 0,0 0-114 15,0-1-44-15,0-1-9 0,0-7 13 0,0 6 20 0,0-6 29 0,0 0 32 16,0 0 38-16,0 0 41 0,0 0 44 0,0 0 47 0,0 0 54 0,-5-5 61 16</inkml:trace>
          <inkml:trace contextRef="#ctx0" brushRef="#br0" timeOffset="22185.24">14318-50 90 0,'0'0'161'0,"0"0"48"0,0 0 36 16,-5-1 31-16,5 1 24 0,-3 1 19 0,3-1 20 0,0 3 20 0,0-3 19 0,-5 2 21 15,2 2-21-15,3 0-38 0,0 3-78 0,0-3-92 0,0 3-50 0,0-3-25 16,0 4-15-16,0-1-9 0,0 1-5 0,0 1-2 0,3 0 0 0,-3-1-5 16,0 3-2-16,5-3-6 0,-5 3-6 0,0 0-6 0,3 0-3 0,-3-1-3 15,0 3-5-15,0 0-5 0,5-2 2 0,-5 1-5 0,6 2 0 0,-6-2 0 0,0-1-4 16,0 0 0-16,0 1-2 0,0-1-5 0,0 0-1 0,2 0-2 16,-2-1-1-16,0-1-1 0,0 0 1 0,0-1-2 0,0 0 0 0,0 1-2 0,0-4 0 15,0 1-2-15,0-2 0 0,0 1-2 0,0-5-1 0,0 0-2 0,0 0-1 16,0 0-1-16,0 0-1 0,0 0 2 0,0 0-1 0,0 0 0 0,0 0 1 15,0 0 1-15,0-3 1 0,0-1-1 0,0-3 2 0,0 1-1 0,0 0-1 16,6-2 1-16,-6-2 1 0,0 2 0 0,2 0 0 0,-2-3-2 0,6 0-1 0,-1 3 0 16,-5-3-2-16,3 0 3 0,-3 1 0 0,5-1 0 0,1 2 4 0,-3-1 2 15,2-1 2-15,-2 3 5 0,-3-2 2 0,5 0 4 0,0 1 5 0,-2-1 0 16,-3 1 6-16,8 0 3 0,-8 1 0 0,6 0 2 0,-1 1 3 0,-5-1 1 16,3 1 3-16,-3 0 0 0,5 1 4 0,-2 0 0 0,-3 2-1 0,5-3 1 0,1 3 1 15,-6 0 0-15,2-1 1 0,-2 0 2 0,6 1-2 0,-1 0 0 0,-5 2 0 16,8-2-2-16,-8 2-1 0,3 0-3 0,3-3-1 0,-1 3-1 0,-2 0 0 15,-3 0-3-15,8 0-3 0,-3-1-4 0,1 3 0 0,-4-2-3 0,9 0-1 16,-8 2-3-16,5-2 0 0,-3 2-3 0,4-2-1 0,-1 2-1 0,-3 0-2 16,3 0 0-16,0-2-1 0,3 2-2 0,-3 0-3 0,0 0-2 0,0 0-1 15,3-3-3-15,0 2-6 0,0 1-3 0,-3-2-5 0,0-1-6 0,0 1-5 16,3 0-7-16,-3 0-9 0,0 2-10 0,-2-4-12 0,2 4-14 0,-5-3-14 0,7 1-19 16,-7 0-19-16,-3 2-16 0,0 0-17 0,0 0-9 0,0 0-17 0,0 0-18 15,0 0-59-15,0 0-77 0,0 4-56 0,0 0-40 0,-3 1-4 0,-2-1 14 0,0 1 20 16,2 1 32-16,-3-2 30 0,4 3 33 0,-9-1 32 0,8 1 31 0,-5-3 38 15,-3 2 42-15,9-2 63 0</inkml:trace>
          <inkml:trace contextRef="#ctx0" brushRef="#br0" timeOffset="22607.83">14581 49 79 0,'0'0'161'15,"2"0"54"-15,-2-2 42 0,0 2 32 0,0-2 23 0,0 2 24 0,11-3 25 16,-11 3 26-16,3 0 28 0,-3 0 23 0,0-1 23 0,0 1-61 0,8 1-114 0,-8-1-76 16,11 3-57-16,-11-3-32 0,3 2-24 0,2-2-10 0,-2 2-3 0,2 1-4 15,1-2-7-15,-4 2-11 0,4-2-10 0,-1 2-11 0,-2 1-6 0,2-1-9 16,-2-2-4-16,-3 2-3 0,5 1-1 0,1-2-1 0,-6 0 2 0,0 0 0 15,0-2 2-15,2 5-2 0,-2-1 1 0,0-4-4 0,0 4 1 0,0 0-3 16,-2 1 1-16,2-1-1 0,0-2-1 0,-6 3-1 0,1-1 0 0,2 0-3 16,-2 0-1-16,2 0-2 0,-8 1-1 0,9 1-4 0,-9-2-3 0,3 3-2 0,5 0-3 15,-8-2 0-15,3 2 1 0,-6 0-2 0,12-1 0 0,-6 3 0 0,-6-3-2 16,3 3 2-16,3-1-3 0,5-1 1 0,-7 1 2 0,2 1 1 0,5-1 1 16,-3-1 2-16,1 1 4 0,5 1 0 0,-3 0 1 0,3-1 1 0,0-1 0 0,0 1 2 15,0 0-1-15,0-1 2 0,3 0 1 0,-3 1 0 0,5-2 1 0,1-1 0 16,-3 1-1-16,5-2-2 0,2 1 0 0,-7-1 0 0,5 1-3 0,3-4-2 15,3 4-5-15,-6-3-8 0,5-2-15 0,-10 2-25 0,16 0-27 0,-16 1-41 16,10-2-40-16,-5-1-108 0,3 3-133 0,0-3-60 0,0 1-20 0,-9 2 0 0,7-3 10 16,1 2 15-16,-7 0 22 0,8 1 30 0,-11-3 33 0,0 0 44 0,0 0 46 15,0 0 55-15,0 0 63 0</inkml:trace>
        </inkml:traceGroup>
      </inkml:traceGroup>
    </inkml:traceGroup>
    <inkml:traceGroup>
      <inkml:annotationXML>
        <emma:emma xmlns:emma="http://www.w3.org/2003/04/emma" version="1.0">
          <emma:interpretation id="{62E03980-A88B-493D-8FD7-5E916CD15C84}" emma:medium="tactile" emma:mode="ink">
            <msink:context xmlns:msink="http://schemas.microsoft.com/ink/2010/main" type="paragraph" rotatedBoundingBox="1236,2869 18347,2517 18372,3734 1261,4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8EE749-868D-43E8-BB95-C3C1DD4A599B}" emma:medium="tactile" emma:mode="ink">
              <msink:context xmlns:msink="http://schemas.microsoft.com/ink/2010/main" type="line" rotatedBoundingBox="1236,2869 18347,2517 18372,3734 1261,4086"/>
            </emma:interpretation>
          </emma:emma>
        </inkml:annotationXML>
        <inkml:traceGroup>
          <inkml:annotationXML>
            <emma:emma xmlns:emma="http://www.w3.org/2003/04/emma" version="1.0">
              <emma:interpretation id="{AE2860FA-E787-4BCF-B77A-22DA9EDFA23A}" emma:medium="tactile" emma:mode="ink">
                <msink:context xmlns:msink="http://schemas.microsoft.com/ink/2010/main" type="inkWord" rotatedBoundingBox="1239,2986 2241,2965 2262,4014 1260,4034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37512.51">110 2161 11 0,'0'0'73'0,"0"0"33"0,0-4 33 0,0 4 30 0,0 0 31 0,0 0 25 0,0 0 22 0,0 0 21 16,0 0 16-16,0-4 18 0,0 4 16 0,0 0-38 0,0 0-68 16,0 0-34-16,0 0-17 0,0 0-22 0,-6-3-20 0,6 3-22 0,0 0-17 0,0 0-13 15,0 0-9-15,0 0-5 0,0 0-3 0,0 0-3 0,0 0 2 0,0 0-1 16,0 0 2-16,0 0 3 0,0 0 0 0,0 0 3 0,0 0-1 0,0 0 4 16,0 0 0-16,0 0 3 0,0 0 1 0,0 0 2 0,0 0-1 0,0 0-2 15,0 0 0-15,0 0-4 0,0 0-2 0,0 0-2 0,0 0-3 0,0 0-5 16,0 0-1-16,0 0-5 0,0 0-1 0,0 3-3 0,0-3 1 0,0 6 0 0,-5-2-1 15,5 1 3-15,0 2 1 0,0-2 1 0,0-1 2 0,0 5 4 0,0-2 0 16,0 2 2-16,0-1 2 0,0 0 1 0,5 3-2 0,-5-1 0 0,0 1-1 16,6 0-2-16,-6 0-1 0,2 1-1 0,-2 2-3 0,0-2-2 0,6 4-4 15,-4-4-4-15,4 3-3 0,-1 0-2 0,-5 3-4 0,3-3-1 0,2-1 0 0,-2 1-2 16,8 0-1-16,-8 3-3 0,-3-2-1 0,10-1-3 0,-7 0-2 0,5 0-2 16,-2 1 0-16,-1-1-1 0,-2-3 1 0,5 3-2 0,3-1 0 0,-9-4-1 15,6 0 0-15,-2 0-3 0,-1 2 1 0,3-3-3 0,-2-1-2 0,2 1 2 16,0-3 0-16,-3-2 2 0,4 3 0 0,-1-3-1 0,-3 0 2 0,3 1 0 15,0-3 3-15,0 0 4 0,3-2 4 0,-8 2 2 0,5-2 5 0,3-2-1 0,-3 0 6 16,0 0 0-16,0 0 0 0,3-2 1 0,-8-3 1 0,10 0-1 0,-5 1 1 16,1-2-4-16,1-3-3 0,1 0-2 0,0-1-6 0,-3 1-1 0,0-3-3 15,6-2-2-15,-6 1-2 0,6-3-2 0,-6-1 0 0,2 2-2 0,1-2-1 0,0 0 0 16,-3-1 0-16,6 1 0 0,-12 0 1 0,7 0 0 0,-4 1 1 0,3-1 0 16,-2 2-1-16,-1 0 2 0,-2 0-2 0,-3-1 2 0,5 3-1 0,-5-1 1 15,3 1-1-15,-3 2 1 0,0-3-1 0,0 4 1 0,-3-1-2 0,3 2-1 16,-5 0 0-16,5 3-1 0,-3-1-1 0,-2 0 1 0,-1 4-1 0,3-2-2 15,-2 0 0-15,0 3-3 0,2 0-2 0,-3 1-3 0,4 2-9 0,2 1-4 16,0 0-8-16,-11 0-9 0,8 0-12 0,-2 1-13 0,5 2-14 0,-3-1-16 16,3 0-18-16,-5 2-22 0,-1 0-21 0,6 1-25 0,0 0-19 0,0 0-40 0,-2 2-44 15,2 0-79-15,-6 0-96 0,6 1-33 0,0 0 2 0,0-2 16 0,0 3 24 0,0-3 29 16,0 1 34-16,0 1 35 0,0-1 41 0,-3 0 41 0,3-2 41 0,-5 2 52 16,0-1 60-16</inkml:trace>
          <inkml:trace contextRef="#ctx0" brushRef="#br0" timeOffset="37926.03">334 2405 1 0,'0'0'103'0,"0"0"68"0,0 0 46 16,0 0 40-16,0 0 32 0,0 0 27 0,0 4 25 0,0-4 24 0,0 3 23 15,0-3 25-15,0 6 24 0,0-2 23 0,0 1-75 0,0-1-130 0,0 2-67 16,0 1-38-16,0 1-22 0,6 1-17 0,-6 0-9 0,5 2-3 0,-5 1-2 0,0 0-2 15,3 2-7-15,-3 1-6 0,0 0-8 0,5 4-8 0,-2-2-5 0,-3 1-3 16,0 1-5-16,0 0-3 0,5 2-1 0,-5-2-5 0,0 3-4 0,0 1-6 16,0 1-3-16,0 0-6 0,-5-1-2 0,5 3-6 0,0-2-1 0,-3-1-5 15,-2 0-1-15,5 1-4 0,-3 2-2 0,3-3-2 0,0-1-5 0,-5-1-3 16,-1 1-10-16,6-5-7 0,0 2-15 0,0-2-15 0,-3-2-21 0,3-2-22 0,0 0-30 16,0-2-29-16,0-2-42 0,0-1-45 0,0-1-85 0,3 1-100 0,-3-4-47 15,6 0-18-15,-6-4 4 0,0 0 18 0,5 0 24 0,-2-4 31 0,2 0 39 16,-2-4 39-16,2 3 43 0,1-5 45 0,-6-2 54 0,2 0 56 0</inkml:trace>
          <inkml:trace contextRef="#ctx0" brushRef="#br0" timeOffset="38772.41">837 2638 1 0,'3'-1'58'0,"-3"1"30"0,0-4 19 0,0 4 17 0,6-3 13 0,-6 3 22 15,0 0 24-15,0 0 28 0,5 0 29 0,-5 0 24 0,0 0 23 0,0 0-23 16,0 0-49-16,0 0-28 0,0 0-15 0,0 0-5 0,0 0 0 0,0 0 5 0,0 0 3 15,0 0-7-15,0 0-10 0,0 0-16 0,0 0-11 0,0 0-12 0,0 0-2 16,0 0-4-16,0 0-1 0,0 0 2 0,0 0-3 0,0 0-1 0,0 0-1 16,0 0-5-16,0 0-2 0,0 0-5 0,0-4-4 0,0 4-7 0,0 0-3 15,0 0-5-15,0 0-7 0,0 0-6 0,0 0-8 0,0 0-4 0,0-4-4 0,0 4-5 16,-5-3-3-16,5 3-2 0,-6-1-3 0,6 1 0 0,-3-3-2 0,-2 3-1 16,5 0 0-16,0 0-2 0,-3 0-2 0,3 0 2 0,-10 0-1 0,7 0 1 15,-3 0-1-15,4 0 0 0,-4 3-3 0,1-2-1 0,-3-1-2 0,2 3-1 16,4-2-3-16,-4 2-4 0,-2-1-1 0,3 0-3 0,-3 1 2 0,5 1-2 15,-8 0 0-15,3 0-1 0,5 0 0 0,-8 1-1 0,9-1-2 0,-9 0-1 16,3 3-1-16,5-1-2 0,-8 0 0 0,3 1-2 0,5 0-1 0,-7-1 2 0,1 0-3 16,4 1 0-16,2-1-3 0,-5 3 2 0,8-3-1 0,-11 0 1 0,9 1 1 15,-4 1 1-15,6-1-1 0,0 1 1 0,-2 1 1 0,2-3 1 0,0 3 1 16,0-1 1-16,0-1-3 0,2 5 3 0,-2-5 1 0,8 0 0 0,-8 1 2 0,11 0-2 16,-8 2 0-16,2-2 0 0,3-1 3 0,-2 1 0 0,2-2 1 0,0 3 0 15,0-3 2-15,3-1 3 0,-3 1 0 0,6-2 0 0,-12 1-2 0,12-1 1 16,-6 1 2-16,6-1-2 0,-6 0 1 0,3-2-2 0,-1 0-1 15,1 1-1-15,-3-3-1 0,0 1-4 0,1-1-2 0,1 0-4 0,-2 3-1 0,6-3-1 16,-11 0 2-16,8 0-1 0,-9-3-1 0,6 3-7 0,-2 0-7 0,-1 0-11 16,-2-1-9-16,-3 1-13 0,8 0-12 0,-8 0-13 0,0 0-16 0,0 0-18 0,0 0-21 15,0 1-26-15,0-1-32 0,0 0-39 0,0 4-39 0,0-4-95 0,0 0-111 16,0 7-45-16,0-3-4 0,0 3 13 0,0-3 23 0,0 0 29 0,0-4 30 0,-3 7 38 16,3-7 37-16,-5 4 45 0,5 3 46 0,0-7 54 0,0 4 58 0</inkml:trace>
          <inkml:trace contextRef="#ctx0" brushRef="#br0" timeOffset="39302.29">1108 2675 29 0,'0'0'100'0,"0"0"45"0,0 0 36 0,0 0 30 15,0 0 27-15,0 0 22 0,0 0 25 0,0 0 23 0,0 0 22 0,0 0 24 0,0 0-5 16,0 0-22-16,0 0-44 0,0 0-58 0,0 0-39 0,0 0-26 0,0 0-17 16,0 0-13-16,0 0-8 0,0 0-4 0,0 0-6 0,0 0-7 0,0 0-9 15,0 0-4-15,0 0-9 0,0 0-4 0,0 0-4 0,0 0-2 0,0 0-3 16,0 0-1-16,0 0 0 0,0 0-1 0,0 0 2 0,0 0-1 0,0 0 0 15,3 4 3-15,-3 1 1 0,0-1 0 0,0 0 1 0,0 0 0 0,0 3 1 0,0 0-3 16,0-2-3-16,0 6-1 0,0-4-7 0,0 4-3 0,0 0-4 0,0-3-5 16,0 5-6-16,0 0-4 0,0 0-7 0,0-1-5 0,0 3-3 0,0 0-7 15,0-2-2-15,0 2-7 0,0-2-3 0,0 2-4 0,0-2-9 0,0 0-4 16,0 1-13-16,0-3-10 0,0 3-13 0,0-2-18 0,0-1-16 0,0 0-21 16,0-1-28-16,0-1-35 0,0 1-42 0,0-1-48 0,0 0-99 0,0-3-125 0,0 3-46 15,0-3-11-15,0 0 12 0,0-2 19 0,0 1 29 0,0 1 34 0,0-6 34 16,-8 3 42-16,8 1 47 0,0-4 50 0,-3 0 58 0,-8 0 60 0</inkml:trace>
        </inkml:traceGroup>
        <inkml:traceGroup>
          <inkml:annotationXML>
            <emma:emma xmlns:emma="http://www.w3.org/2003/04/emma" version="1.0">
              <emma:interpretation id="{B76281F4-DFDD-4B98-B720-1C20F454C643}" emma:medium="tactile" emma:mode="ink">
                <msink:context xmlns:msink="http://schemas.microsoft.com/ink/2010/main" type="inkWord" rotatedBoundingBox="2836,3339 3035,3335 3040,3552 2840,3557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42128.05">1709 2505 84 0,'0'-4'155'0,"0"4"47"0,0-4 37 0,0 4 32 0,0-1 29 0,0 1 26 16,0 0 24-16,-3-3 28 0,3 3 25 0,0 0 27 0,-5-4 25 0,5 4-65 16,0 0-113-16,0 0-66 0,0 0-36 0,0 0-24 0,0 0-15 0,0 0-13 15,0 0-11-15,0 0-8 0,0 0-8 0,0 0-5 0,0 0-7 0,0 0-8 16,0 0-6-16,0-3-3 0,0 3 0 0,8-1-1 0,-8 1 3 0,0 0 0 16,11 0 2-16,-9 0 2 0,4 0 2 0,2 0-1 0,-3 1-1 0,-2-1-5 0,5 0-6 15,-2 3-9-15,2-3-7 0,-3 2-6 0,0 0-9 0,4-2-7 0,-7 3-7 16,9-3-8-16,-8 1-4 0,5-1-6 0,-3 0-7 0,1 3-11 0,-4-2-8 15,9-1-12-15,-8 0-10 0,2 0-12 0,-2 3-13 0,3-3-17 0,-1 1-12 0,-5-1-20 16,3 3-22-16,-3-3-18 0,0 0-24 0,5 2-16 0,-2 0-15 0,-3-2-34 16,0 4-41-16,0-4-69 0,0 0-78 0,0 7-24 0,-3 0 0 0,3-3 19 15,-5 0 23-15,5 2 33 0,-3-3 33 0,-8 1 37 0,11 0 34 0,-8 0 35 0,5-1 37 16,-2 0 50-16,-3 0 59 0</inkml:trace>
          <inkml:trace contextRef="#ctx0" brushRef="#br0" timeOffset="42343.57">1701 2649 43 0,'0'5'138'0,"0"-3"59"0,0-2 48 0,-3 4 42 0,3-4 38 0,0 0 31 15,0 2 28-15,0-2 24 0,0 0 20 0,0 0 19 0,0 0 16 0,0 0-46 16,0 0-86-16,0 0-69 0,0 0-66 0,0 0-39 0,0 0-23 0,3 0-17 0,2 2-16 16,-2-2-7-16,8 0-5 0,-9 0-4 0,6 0-2 0,3 0-2 0,-8 0-3 15,5 0-7-15,3 0-8 0,2 0-10 0,-10 0-17 0,5 0-16 0,6 0-22 0,-6 0-18 16,3 0-25-16,-3 0-29 0,0 0-30 0,0 3-36 0,-2-3-39 0,2 2-84 15,0 0-108-15,-3 2-73 0,1 0-52 0,-4-2-14 0,6 3 5 0,-2-3 19 16,-1 2 26-16,-5-4 33 0,0 4 35 0,0-4 42 0,0 0 44 0,0 0 50 16,0 0 55-16,0 3 75 0</inkml:trace>
        </inkml:traceGroup>
        <inkml:traceGroup>
          <inkml:annotationXML>
            <emma:emma xmlns:emma="http://www.w3.org/2003/04/emma" version="1.0">
              <emma:interpretation id="{0F3B37AB-8757-44D5-B061-50D3C8132F78}" emma:medium="tactile" emma:mode="ink">
                <msink:context xmlns:msink="http://schemas.microsoft.com/ink/2010/main" type="inkWord" rotatedBoundingBox="3598,3143 3945,3136 3958,3730 3610,3737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43185.51">2656 2315 63 0,'0'-2'135'0,"0"2"43"0,0 0 34 0,0 0 29 0,0-4 24 0,0 4 20 16,0 0 24-16,0-4 19 0,0 4 22 0,0 0 21 0,-3-5 18 0,3 5-56 15,0 0-102-15,0-2-54 0,0 2-35 0,-5 0-20 0,5 0-10 0,0 0-7 16,-6-5-2-16,6 5 0 0,0 0-2 0,0 0-1 0,-8-2-1 0,8 2-3 16,0 0 0-16,-2 0-3 0,2 0-1 0,-6-1-1 0,1 1-2 0,2-3 1 0,-2 3-3 15,5 0-3-15,-3 0-3 0,-2 0-2 0,-1 0-7 0,3 0-3 0,-7 0-6 16,10 0-2-16,-9 0-5 0,7 0-5 0,-4 0-4 0,1 3-6 0,-3-2-4 16,5 1-4-16,-2 1-3 0,-1-1-2 0,-2 0-3 0,5 3-2 0,-2-1-2 15,0 0-4-15,2 3-4 0,-8-3-2 0,8 2-2 0,-2 1-1 0,2 1-4 16,-8 1 0-16,11-3-1 0,-8 5-1 0,6-3 1 0,2 3 0 0,-6 0 0 0,1 2 0 15,5-3 1-15,-3 3 1 0,3 0 3 0,0 0-2 0,0 0 1 0,0 0 1 16,0-1 1-16,0 2 3 0,3-2 0 0,-3 1-1 0,5 0 0 0,1-2 0 16,-4 2-3-16,4-1-1 0,-4-2 0 0,9 2-3 0,-8-1-1 0,5-1-2 0,3-1-3 15,-8-1-3-15,7-1-3 0,-1-1-2 0,4 1-2 0,-10-3-4 0,10 0 1 16,-5 0-4-16,1-4 0 0,4 5-11 0,-2-5-10 0,-3 0-11 0,6 0-16 16,-12 0-18-16,6-2-22 0,3-1-28 0,-3 3-27 0,0-2-32 0,-2 0-38 15,2 0-83-15,-3 0-110 0,-2 0-57 0,5-2-32 0,-2 1 0 0,-1-1 18 16,-2 0 25-16,2 0 32 0,-2-1 37 0,-3 1 41 0,5-1 42 0,-5 5 48 0,0-5 48 15,0 5 55-15,0-5 75 0</inkml:trace>
          <inkml:trace contextRef="#ctx0" brushRef="#br0" timeOffset="43405.72">2799 2574 4 0,'0'0'128'0,"11"0"96"0,-11 0 70 0,0 0 57 15,0 0 42-15,0 0 36 0,0 0 27 0,0 0 26 0,0 0 22 0,-5 5 25 16,5-1 23-16,-6 1 25 0,6 0-90 0,0 1-148 0,-2 2-107 0,2-2-85 16,-6 3-52-16,6-1-32 0,0 3-18 0,0 0-8 0,-2-1-6 0,2 3-3 0,0-2-13 15,-6-1-16-15,6 4-23 0,0-2-26 0,-5-1-33 0,5 4-40 0,0-4-50 16,0 4-50-16,-3-5-109 0,3 5-133 0,0-4-56 0,0 2-15 0,0 0 1 16,3-2 15-16,-3-1 24 0,0-1 29 0,0-3 37 0,0-1 40 0,0-5 49 0,0 0 53 15,0 0 61-15,0 0 65 0</inkml:trace>
        </inkml:traceGroup>
        <inkml:traceGroup>
          <inkml:annotationXML>
            <emma:emma xmlns:emma="http://www.w3.org/2003/04/emma" version="1.0">
              <emma:interpretation id="{B971AA1C-ECE0-4641-8C70-02E8C43A2433}" emma:medium="tactile" emma:mode="ink">
                <msink:context xmlns:msink="http://schemas.microsoft.com/ink/2010/main" type="inkWord" rotatedBoundingBox="4380,3157 4873,3147 4887,3820 4394,3830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44118.64">3273 2345 56 0,'0'-4'133'0,"0"4"45"0,0-4 36 0,-6-3 28 16,6 4 26-16,-5 2 22 0,5-1 22 0,-3 0 23 0,3 2 22 0,-5-2 24 15,5 2 25-15,0-3-52 0,0 3-90 0,0 0-60 0,0 0-37 0,-3 0-20 16,3 0-14-16,0 0-5 0,0 0-8 0,0 0 0 0,0 0-4 0,0 0-7 0,0 3-8 15,0-3-6-15,-5 2-9 0,5-2-7 0,-6 4-7 0,6 0-4 0,0 0-3 16,0 1-1-16,0 1 1 0,0 1-3 0,0-1-2 0,0 3-1 0,6 2-2 16,-1 1 0-16,-5 1-4 0,0 0 0 0,3 2-4 0,2 0-5 0,-2 0-2 15,2 2-4-15,1-2-3 0,-3 2-5 0,2-2-8 0,-2 0-1 0,8 0-5 0,-9 0-2 16,9-2-6-16,-8 0-4 0,5-1-3 0,3-2-2 0,-3 0-2 0,0-1 0 16,0-3-1-16,3 0-1 0,-3-1 3 0,0-1 0 0,0-2 4 0,0 0 1 15,6-2 3-15,-6-2 2 0,3 0 3 0,2-2 2 0,-10-1 2 0,11-1 2 0,-6 0 2 16,0-3-2-16,5-1-1 0,-4-1-7 0,1-3-9 0,-2 2-11 0,1-1-13 15,-1-4-11-15,3 2-13 0,-9-2-19 0,6-1-11 0,3 3-20 0,-8-1-20 16,2-2-27-16,1 3-28 0,-6 0-30 0,0 1-36 0,0 0-68 0,0 3-87 16,0 1-53-16,0 1-39 0,-6-1-1 0,1 1 12 0,2 3 22 0,3 0 29 0,-11-1 32 15,9 1 36-15,-6 1 42 0,2 1 43 0,-2 2 47 0,0-2 49 0,-3 4 69 16</inkml:trace>
          <inkml:trace contextRef="#ctx0" brushRef="#br0" timeOffset="44369.79">3416 2300 75 0,'3'2'172'0,"-3"-2"64"0,0 3 47 0,0-3 40 0,5 4 27 0,-5-4 26 15,0 0 22-15,0 4 24 0,0-4 26 0,0 7 23 0,0-1 25 0,6-2-59 16,-6 5-107-16,0-3-87 0,0 3-74 0,3-3-40 0,-3 5-20 0,5-3-8 16,0 3-3-16,-5 0 2 0,0 2 1 0,3 0-6 0,-3 0-7 0,6-1-4 0,-6 3-10 15,2 0-4-15,-2 0-5 0,0 3-5 0,0-3-6 0,6 4-8 0,-6-3-5 16,0 2-6-16,0 2-6 0,0-1-4 0,-6 0-6 0,6 0-4 0,0 0-6 15,0 1-5-15,-2-1-8 0,2 0-12 0,-6 0-11 0,6 3-15 0,0-5-16 0,-3 2-18 16,3-1-21-16,-5-2-29 0,5-1-31 0,-5 0-35 0,5 0-38 0,0-2-99 16,0 2-122-16,0-4-57 0,0 0-20 0,0-3 1 0,0 1 21 15,0-3 26-15,0-6 30 0,0 7 36 0,0-7 40 0,0 0 45 0,0 0 49 0,0 0 51 0,0 0 59 16</inkml:trace>
          <inkml:trace contextRef="#ctx0" brushRef="#br0" timeOffset="44651.31">3736 2519 14 0,'0'0'150'0,"0"0"88"0,0 0 64 0,0 0 50 0,0 4 39 15,0 3 33-15,0-3 27 0,0 2 24 0,0 1 27 0,-6-1 27 0,1 3 23 16,5 1 24-16,-3 1-103 0,-2-1-171 0,5 5-105 0,0-1-70 0,-3-3-40 16,3 5-27-16,-5-1-14 0,5 0-7 0,-6 2-8 0,6-2-11 0,0 0-18 0,0 0-24 15,0 0-29-15,0 0-30 0,0 3-37 0,0-4-40 0,0 0-72 0,6 1-86 16,-6 0-87-16,5-3-86 0,-5-1-29 0,0 0-6 0,3-1 13 0,-3-1 18 0,0-3 29 16,0-6 36-16,0 0 39 0,0 0 44 0,0 5 51 0,0-5 55 0,0 0 71 15,0 0 74-15</inkml:trace>
        </inkml:traceGroup>
        <inkml:traceGroup>
          <inkml:annotationXML>
            <emma:emma xmlns:emma="http://www.w3.org/2003/04/emma" version="1.0">
              <emma:interpretation id="{9734A0A5-B32E-4E26-8C64-706BF83A679B}" emma:medium="tactile" emma:mode="ink">
                <msink:context xmlns:msink="http://schemas.microsoft.com/ink/2010/main" type="inkWord" rotatedBoundingBox="5255,3182 5492,3177 5499,3510 5261,3515"/>
              </emma:interpretation>
            </emma:emma>
          </inkml:annotationXML>
          <inkml:trace contextRef="#ctx0" brushRef="#br0" timeOffset="45352.54">4128 2536 7 0,'0'-5'135'0,"0"5"83"0,-5-4 63 0,5 4 51 16,0-4 38-16,0 4 32 0,0 0 21 0,-6-2 17 0,6 2 17 0,0 0 19 15,0 0 23-15,6-2 18 0,-1-1-92 0,-2 2-157 0,-3 1-100 0,11 0-65 16,-9 0-42-16,6 0-28 0,3-3-14 0,-8 3-4 0,5 0-5 0,6 0-3 0,-4 0-14 15,-2-2-24-15,6 2-28 0,-6 0-37 0,0 0-50 0,0 0-56 0,0 0-97 16,6 2-115-16,-3-2-49 0,0 0-14 0,0 3 0 0,-3-2 12 0,0 2 21 16,0-3 24-16,0 2 35 0,-3-2 36 0,4 0 45 0,-4 2 47 0,-5-2 58 0,5 0 63 15</inkml:trace>
          <inkml:trace contextRef="#ctx0" brushRef="#br0" timeOffset="45190.93">4201 2327 76 0,'0'0'152'0,"0"0"48"16,0 0 38-16,0 0 33 0,0 0 29 0,0 0 25 0,0 0 25 0,0 0 24 15,0 0 26-15,0 0 25 0,0 0 20 0,0 0-59 0,0 0-113 0,0 0-67 16,0 0-43-16,0 0-26 0,0 0-15 0,0 0-9 0,0 3-6 0,-3 4-4 16,3-3-4-16,0 0-6 0,0 5-8 0,0-3-4 0,0 2-9 0,3 2-5 0,-3-2-3 15,0 3-3-15,0 0-4 0,0 1-7 0,0 1-3 0,0-2-5 0,0 1-10 16,0 2-5-16,0 1-5 0,0-3-9 0,0 1-7 0,0-2-11 0,0 2-10 16,0-3-18-16,0 3-17 0,0-2-21 0,0 0-23 0,0-1-26 0,0-1-25 0,-3 1-29 15,3 1-30-15,0-2-60 0,0-4-73 0,0 3-67 0,0-2-56 0,0 3-15 16,0-9 7-16,0 4 21 0,0-4 28 0,0 0 32 0,0 0 36 0,0 0 41 15,0 0 39-15,0 0 43 0,-5 0 46 0,0-4 59 0</inkml:trace>
        </inkml:traceGroup>
        <inkml:traceGroup>
          <inkml:annotationXML>
            <emma:emma xmlns:emma="http://www.w3.org/2003/04/emma" version="1.0">
              <emma:interpretation id="{BCECCAE5-F90E-4335-B351-14D9E4E4D1F1}" emma:medium="tactile" emma:mode="ink">
                <msink:context xmlns:msink="http://schemas.microsoft.com/ink/2010/main" type="inkWord" rotatedBoundingBox="5816,3072 6496,3058 6509,3663 5829,3677"/>
              </emma:interpretation>
            </emma:emma>
          </inkml:annotationXML>
          <inkml:trace contextRef="#ctx0" brushRef="#br0" timeOffset="46110.34">4918 2266 7 0,'3'-5'56'0,"-3"1"22"0,0 4 17 0,0-4 14 0,0 4 15 15,0-4 14-15,0 4 21 0,0 0 27 0,0-3 24 0,0 3 25 0,0 0-3 16,0 0-18-16,0 0-19 0,0 0-16 0,0 0-8 0,0 0 0 0,0-5 5 16,0 5 8-16,0 0 3 0,0-5 5 0,0 5-10 0,0 0-11 0,0-2-11 15,0 2-11-15,-3-2-6 0,3 2-4 0,0-5-5 0,0 5-4 0,0 0-3 16,0-2-8-16,0 2-6 0,-5-2-8 0,5 2-10 0,-6 0-9 0,6 0-7 0,0 0-7 16,0-4-8-16,0 4-3 0,-2 0-6 0,2 0-5 0,-6-2-5 0,4 2-3 15,2 0-3-15,-6 0-3 0,1-2 0 0,5 2-1 0,-3 0 0 0,-2 0 0 16,-1 0-1-16,-2 0 0 0,5 2-2 0,-7-2 0 0,7 0-2 0,-5 2-1 0,-3 0-2 15,8 0-2-15,-8 2 2 0,3 1-4 0,0-3-3 0,0 5 1 0,0-2-4 16,-3 0 0-16,3 1-3 0,0 1-3 0,0 1-2 0,-3 1 0 0,3 0-1 16,5 1-1-16,-8-1-1 0,9 2-1 0,-4 2-2 0,3-1 0 0,-7 1-1 15,7 0-1-15,3-1 1 0,-6 2-1 0,1 1-1 0,5 0 1 0,0 0-1 16,0-1-1-16,0 1 0 0,5 0-2 0,1 0 1 0,-3 0-1 0,-3 0 0 16,10-2-2-16,-7 2-1 0,5-4-3 0,-2 2-2 0,2-3-1 0,0 1 0 15,3-2-3-15,-3 0 0 0,0-1 1 0,11-1-2 0,-11-3 2 0,6 0 0 0,-4-2-1 16,4 3 3-16,-1-5 0 0,6 0-4 0,-8 0-2 0,0 0-13 0,3-3-15 15,-4 1-24-15,4-2-29 0,-6 2-33 0,6-2-34 0,-6 0-91 0,5 1-111 0,-2 1-70 16,-8-3-46-16,5 1-14 0,3 0 3 0,-9 2 16 0,6-3 22 0,-2 1 32 16,-1 3 37-16,-5-4 42 0,0 5 46 0,0 0 52 0,0 0 53 0,0 0 81 15</inkml:trace>
          <inkml:trace contextRef="#ctx0" brushRef="#br0" timeOffset="46527.63">5162 2504 17 0,'2'-3'157'0,"-2"3"85"0,0-5 64 0,0 2 51 0,0 3 36 15,0-7 29-15,0 7 23 0,0-4 16 0,0 4 17 0,0 0 16 0,0 0 16 0,0-4 18 16,0 4-107-16,0-2-178 0,6 0-102 0,-6 2-67 0,5 0-36 0,-2 0-22 16,2 0-9-16,1 0-3 0,-4 0 4 0,7 2 5 0,1 0 6 0,-7 1 1 15,3-2-1-15,-4 2-4 0,9-2 0 0,-8 2-1 0,2-1-2 0,1 0 3 0,-4 2-2 16,-2-1 2-16,8 1 0 0,-8 0 1 0,0-2 1 0,6 3-1 0,-6-1 2 16,0 0-1-16,0 3-1 0,0-1 1 0,-6-2-2 0,6 5 2 0,-2-3-4 15,-4 1 0-15,4-1-2 0,-4 3-2 0,1-1-1 0,2-1-4 0,-8 0 0 16,9 2-1-16,-7-2-1 0,-1 1-2 0,7-1 2 0,-5 1 4 0,2-1 4 15,-2 2 2-15,3-3 4 0,-1 1 4 0,-2 1 2 0,6-2 1 0,-4 3 1 16,1-3 1-16,5 1-2 0,-3 1 1 0,3-1-5 0,0 1 1 0,0-4-6 16,3 3-4-16,-3 0-6 0,5 1-7 0,1-4-4 0,-4 3-6 0,6-1-6 0,3-1-8 15,-8 1-16-15,10-2-18 0,-4 1-27 0,1-1-35 0,1 0-38 0,3-2-43 16,-3 2-108-16,-1-1-136 0,4-1-56 0,5-2-19 0,-11 2 0 0,6-2 13 0,-6 0 21 16,0 0 24-16,0 0 38 0,3-2 37 0,-3 2 48 0,-5-2 52 0,7-1 56 15,-10 3 65-15</inkml:trace>
        </inkml:traceGroup>
        <inkml:traceGroup>
          <inkml:annotationXML>
            <emma:emma xmlns:emma="http://www.w3.org/2003/04/emma" version="1.0">
              <emma:interpretation id="{A9134184-65A8-4938-B10B-90DA0D11C6D2}" emma:medium="tactile" emma:mode="ink">
                <msink:context xmlns:msink="http://schemas.microsoft.com/ink/2010/main" type="inkWord" rotatedBoundingBox="6899,3134 7493,3121 7510,3909 6915,3921"/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47139.39">5784 2341 1 0,'0'0'108'16,"0"0"67"-16,0 0 46 0,0 0 37 0,0 0 30 0,0-2 23 0,0 2 25 15,-3-2 24-15,3 2 25 0,0 0 23 0,-5 2 22 0,2 0 19 0,3-2-77 0,0 4-136 16,-5-1-69-16,-1-2-33 0,6 4-23 0,0-1-9 0,0 1-2 0,-2-1-3 16,2 0-1-16,0 3-9 0,0-2-4 0,0 2-8 0,0 1-4 0,0 2-2 15,2-2-5-15,-2 0-1 0,0 3-3 0,6 0-4 0,-1-1-1 0,-2 1-4 16,-3 3-4-16,8-2-3 0,-8-1-1 0,11 1-2 0,-8 2 0 0,7-4-5 16,-7 3-3-16,3-2-2 0,2-1-3 0,0-1-1 0,0 0-5 0,3-2-2 0,-9 1-4 15,7-2-1-15,1 0-2 0,-1-3-3 0,-1 1 0 0,0 0-1 0,3-4-3 16,-1 2-1-16,1-2 1 0,-3-2 1 0,0 0 1 0,1 0-2 0,1-2-3 15,-1-3-1-15,-1 0-9 0,0-2-6 0,0-1-7 0,3 2-10 0,-9-5-8 16,9 0-8-16,-8 0-12 0,5-2-10 0,3 0-17 0,-11 0-14 0,3 0-19 16,2-2-22-16,-2 0-15 0,-3 2-17 0,0-2-13 0,5 2-15 0,-5 0-34 15,-5 0-40-15,5 2-49 0,0 0-47 0,0 1-34 0,-3 1-21 0,-2 0 3 0,5 2 19 0,-3 0 27 16,-3 3 31-16,1 2 32 0,2 0 31 0,-2 2 35 0,2 2 34 0,-8-2 48 16,9 4 49-16,-4-2 55 0</inkml:trace>
          <inkml:trace contextRef="#ctx0" brushRef="#br0" timeOffset="47410.92">5944 2326 69 0,'0'0'161'0,"0"0"61"0,0 0 46 0,0 4 37 16,0-4 31-16,0 4 28 0,0-4 24 0,-6 3 25 0,6-1 27 0,0-2 24 0,-5 4 25 15,5 2-56-15,0-1-105 0,0-1-77 0,0 2-68 0,0 1-35 0,0 0-22 16,0-2-9-16,5 6-4 0,-5-2-1 0,6 2 3 0,-6-1-5 0,0 3-8 15,0 0-3-15,2 0-8 0,-2 2-4 0,0 0-7 0,0 2-4 0,0 0-6 0,0 0-6 16,0 1-5-16,0 1-7 0,0-1-8 0,0 5-9 0,-2-4-7 0,2 2-6 16,0 3-6-16,-6-3-4 0,1 2-6 0,5 2-11 0,0-2-10 0,-3-2-14 15,3 3-17-15,-5-3-20 0,-1 1-21 0,6-1-24 0,0 1-29 0,-2-3-31 16,2 0-36-16,-6-1-61 0,6-2-75 0,0-1-82 0,0-2-89 0,6 0-25 16,-6 0-1-16,2-5 20 0,-2 3 28 0,0-4 33 0,0-3 39 0,0-4 43 0,0 0 44 15,0 0 49-15,0 0 52 0,0 0 64 0,0 0 70 0</inkml:trace>
          <inkml:trace contextRef="#ctx0" brushRef="#br0" timeOffset="48036.66">6182 2521 1 0,'0'-5'109'0,"0"5"74"16,0-4 53-16,0 4 45 0,0-4 34 0,0 4 30 0,0-4 24 0,0-3 22 15,0 3 22-15,0 4 21 0,0 0 19 0,0-4 22 0,0 4-79 0,5-3-134 16,-2 3-79-16,-3 0-51 0,0-1-29 0,11-2-22 0,-11 2-8 0,3-2-8 16,5 3-1-16,-8-2-3 0,11 2-2 0,-9-2-3 0,4 2-7 0,2 0-5 0,-3-3-5 15,-2 3-5-15,8 0-4 0,-9 0-4 0,7 0-2 0,-4 3-4 0,0-3-3 16,-2 0-2-16,2 2-5 0,1 0 3 0,-3-2-3 0,-3 3 2 0,0-3 2 16,0 4 1-16,5-3 0 0,-5-1 2 0,0 7-3 0,-5-3 4 0,5 0-1 15,0 3 0-15,-3-3 0 0,-3 3 0 0,1-3 0 0,2 3-1 0,-2-1 1 16,0 0-4-16,-4 1-2 0,7-1-1 0,-9 3 1 0,3-3 1 0,5 1 4 0,-2-1 3 15,-1 0 5-15,-2 1 6 0,3 1 3 0,2-1 3 0,-2 0 2 0,2-2 2 16,3 2 0-16,-6 0-1 0,1-1 0 0,5-2-2 0,0 3-4 0,0-1-3 16,0-2-7-16,5 3-8 0,1-3-5 0,-3 0-8 0,-3 1-5 0,8-1-6 0,3 0-3 15,-9-1-6-15,9-2-4 0,-8 4-11 0,5-3-17 0,3-2-16 0,0 2-26 16,-1-2-28-16,-7 2-36 0,11-2-38 0,-6 0-115 0,3 3-146 0,-9-3-62 16,6 0-22-16,3 0 0 0,-3 0 11 0,-5 0 22 0,-3 0 29 0,11 0 37 15,-8 0 37-15,-3 0 49 0,0 0 48 0,0 0 58 0,0 0 64 0</inkml:trace>
        </inkml:traceGroup>
        <inkml:traceGroup>
          <inkml:annotationXML>
            <emma:emma xmlns:emma="http://www.w3.org/2003/04/emma" version="1.0">
              <emma:interpretation id="{CABB708E-B55E-4E33-A4B7-B38CC0B3662A}" emma:medium="tactile" emma:mode="ink">
                <msink:context xmlns:msink="http://schemas.microsoft.com/ink/2010/main" type="inkWord" rotatedBoundingBox="8062,3254 8267,3250 8271,3441 8066,3445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51923.67">6945 2431 29 0,'0'0'79'0,"0"-2"33"0,-3 0 31 16,3 2 37-16,-5-5 28 0,5 5 26 0,0 0 26 0,0 0 21 0,0 0 20 15,0 0 20-15,-3-2-14 0,3 2-33 0,0 0-30 0,0-2-22 0,0 2-19 16,-5-2-17-16,5 2-16 0,0 0-21 0,-6-2-11 0,6 2-8 0,0 0-3 16,0-2 0-16,0 2 0 0,0 0-1 0,0-4 2 0,0 4 3 0,0 0-1 15,0 0-2-15,0 0-3 0,0 0-5 0,0 0-3 0,-2-3-9 0,2 3-6 16,0 0-10-16,0 0-9 0,0 0-9 0,0 0-10 0,0 0-5 0,0 0-12 0,0 0-4 15,0 0-5-15,0 0-4 0,0 0 0 0,0 0-2 0,2 0 0 0,-2 0 1 16,6-2 1-16,-1 2 1 0,-2 0 2 0,2 0 1 0,-2 2 2 0,8-2-1 0,-8 0-1 16,5 0-5-16,2 0-1 0,-7 0-6 0,8 0-5 0,-8 0-3 0,5 0-7 15,3 0-7-15,-3 0-8 0,5 0-13 0,-10 0-14 0,5-2-15 16,6 2-15-16,-4-2-16 0,-7 2-19 0,5-3-23 0,3 2-27 0,-3 1-31 0,-5 0-37 16,8 0-36-16,-9 0-72 0,-2 4-86 0,0-4-59 0,6 2-42 0,-6-2-5 15,5 5 14-15,-5-5 23 0,-5 4 30 0,-1 0 38 0,6 0 36 0,-2 0 44 0,-9 1 47 16,3-1 48-16,5 0 51 0,-10 1 68 0</inkml:trace>
          <inkml:trace contextRef="#ctx0" brushRef="#br0" timeOffset="52132.61">6942 2572 68 0,'3'0'192'0,"-3"0"74"0,5 0 55 0,-5 0 41 0,0 0 29 16,6 0 25-16,-6 0 23 0,3 0 25 0,-3 0 23 0,5-2 23 0,-5 2 7 15,3 0-8-15,2 0-111 0,0 0-167 0,-2 0-92 0,3 0-50 0,2 0-29 16,-3 0-14-16,-2 0-5 0,8 0 0 0,-9 0-9 0,6 0-15 0,3 0-21 16,-8-2-26-16,5 2-36 0,3 0-38 0,-8 0-56 0,2 0-57 0,0 0-103 15,4 2-121-15,-7 0-51 0,9 0-18 0,-8 1 3 0,2-1 13 0,-2 0 21 0,2 0 31 16,1 0 32-16,-6 1 40 0,0-3 46 0,0 0 51 0,0 0 63 0,0 0 64 0</inkml:trace>
        </inkml:traceGroup>
        <inkml:traceGroup>
          <inkml:annotationXML>
            <emma:emma xmlns:emma="http://www.w3.org/2003/04/emma" version="1.0">
              <emma:interpretation id="{31F38184-0B8A-4310-BA3C-D92D0D6A3154}" emma:medium="tactile" emma:mode="ink">
                <msink:context xmlns:msink="http://schemas.microsoft.com/ink/2010/main" type="inkWord" rotatedBoundingBox="8851,3016 9285,3007 9297,3611 8863,3620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52975.54">7925 2210 5 0,'0'-4'59'0,"0"2"27"0,0 2 22 0,0 0 19 0,2-4 18 0,-2-1 18 0,0 5 21 15,0 0 24-15,0-2 22 0,0 2 25 0,0 0-3 0,6-4-15 0,-6 4-22 16,0 0-25-16,0 0-14 0,0-2-6 0,0 2-1 0,0 0 2 0,0 0 5 16,0 0 4-16,0-4-4 0,0 4-2 0,0 0-7 0,0-5-7 0,0 5-5 0,0-2-5 15,0 2-3-15,-6-4-4 0,6 1-3 0,0 3-4 0,-2-1-7 0,-4-2-8 16,6 3-9-16,-5 0-10 0,5-2-12 0,0 2-9 0,-8-2-8 0,5 2-5 16,3 0-4-16,-11-2-1 0,11 2-5 0,-3 0-2 0,-7 0-3 0,10 0-2 0,-9 0-3 15,7 0-4-15,-4 0-2 0,1 2-1 0,-3-2-3 0,5 0-1 0,-8 2-3 16,9 0-2-16,-7 1-2 0,4-2-3 0,0 2-4 0,2 1 1 0,-8 0-6 15,3-1 1-15,5 1-3 0,-8 0 0 0,9 2 0 0,-4 1-3 0,4-1 0 16,-9 1 0-16,8 1-3 0,-2 1 0 0,2 0-1 0,-8-1 0 0,11 0-4 16,-3 5 1-16,-2-2-2 0,0-1-3 0,5 4 1 0,-3-1-4 0,3 0 0 15,-5-1-2-15,5 3-1 0,0 0 0 0,0 0-2 0,5-2 0 0,-5 2 0 16,3-2-2-16,-3 2 2 0,5-2-2 0,0-1 0 0,-2 3 0 0,3-4-1 0,-1 0 0 16,3 2-3-16,-5-4 1 0,8 1 0 0,-9-1-2 0,6-3 0 0,3 3-1 15,-3-3 1-15,6 1 1 0,-11-3 0 0,10 0-1 0,-5-1-1 0,3-2-4 0,0 3-7 16,0-4-10-16,0 3-13 0,-1-3-14 0,-1 0-17 0,-1 0-21 0,0 0-27 15,5 0-26-15,-5-3-34 0,3 3-35 0,-8-1-78 0,8 1-95 0,-9-3-61 16,7 2-42-16,-4-2-6 0,0 1 14 0,-2-2 24 0,5 2 30 0,-8-3 34 16,11 1 38-16,-11 0 44 0,3-1 44 0,-3 1 47 0,0 4 51 0,0-6 70 0</inkml:trace>
          <inkml:trace contextRef="#ctx0" brushRef="#br0" timeOffset="53243.26">8149 2440 7 0,'0'0'136'0,"0"0"81"16,0 0 63-16,0 0 50 0,0 0 40 0,0 0 33 0,-2 2 27 0,-4 2 27 0,6-2 24 15,-3 0 23-15,3 3 27 0,-5-1 23 0,5 2-93 0,-5 0-155 0,5 1-97 16,0 1-63-16,0 2-41 0,0-2-27 0,0 3-12 0,-3 1-11 0,3-1-5 15,0 0-6-15,0 2-7 0,0-1-9 0,0-1-12 0,0 2-14 0,0-3-20 16,0 4-25-16,0-4-32 0,-6 1-41 0,6 2-47 0,0-2-57 0,0-1-106 16,0 1-128-16,0 0-55 0,0 0-17 0,0-1 1 0,0-1 14 0,0-1 20 15,0-1 28-15,0-3 34 0,0-4 42 0,-2 7 50 0,2-6 53 0,0-1 63 0,-11 3 66 0</inkml:trace>
        </inkml:traceGroup>
        <inkml:traceGroup>
          <inkml:annotationXML>
            <emma:emma xmlns:emma="http://www.w3.org/2003/04/emma" version="1.0">
              <emma:interpretation id="{89D325DF-CF6F-43FE-884E-3C04021D04F6}" emma:medium="tactile" emma:mode="ink">
                <msink:context xmlns:msink="http://schemas.microsoft.com/ink/2010/main" type="inkWord" rotatedBoundingBox="9718,2836 10936,2811 10952,3566 9733,3591"/>
              </emma:interpretation>
            </emma:emma>
          </inkml:annotationXML>
          <inkml:trace contextRef="#ctx0" brushRef="#br0" timeOffset="55647.01">8669 2333 8 0,'-3'-6'84'0,"-2"5"40"0,5 1 30 0,0-2 28 0,0 2 22 15,-3-2 17-15,3 2 15 0,0 0 16 0,0-2 15 0,0 2 17 0,-5-3 17 0,5 3-30 16,0 0-58-16,-6-2-47 0,6 2-40 0,0 0-19 0,0-4-10 0,0 4-10 16,0 0-3-16,0 0-2 0,0 0 2 0,0 0-1 0,0-4-1 0,0 4-3 15,0-2-3-15,0 2 0 0,0 0 0 0,6-5 0 0,-6 5 1 0,0-2 1 16,0 2 0-16,5-5 1 0,-5 5-1 0,0 0 2 0,3-2 1 0,-3 2 3 0,5-1 1 15,-5 1 1-15,3 0-2 0,2 0-2 0,1 0-3 0,-4 1-6 0,4 1-3 16,-4 1-6-16,4-1-3 0,-1 2-8 0,-2 1-3 0,5-1-5 0,3 2-7 16,-8 1-5-16,2-4-4 0,0 4-5 0,4 2 0 0,-7-3-6 0,9 3-1 15,-8 0-3-15,5-1 1 0,-3 0-2 0,1 2-2 0,-4-2 1 0,4 3 0 16,-1-3 0-16,-5 3 0 0,3 0 1 0,-3-3-2 0,5 3-1 0,-5-1 1 0,0 1-2 16,-5 0 0-16,5 0-4 0,-3-3-3 0,3 3-4 0,-5 0-6 0,-1-1-7 15,4 1-7-15,-4-2-7 0,1 1-6 0,-3 1-6 0,5 0-7 0,-8-3-8 16,3 1-7-16,5 0-2 0,-7-1-5 0,7-1-5 0,-8-1-2 0,3 0-2 15,0-1 0-15,0-1-1 0,0 0 0 0,-3-4 1 0,3 2-1 0,5-2-4 0,-8-2-2 16,8 2-1-16,-7-4-3 0,1 0-2 0,7-1 2 0,-4-1 0 0,1 0 5 16,-3-3 2-16,5-1 7 0,3 0 6 0,-5-2 4 0,-1-1 6 0,6 0 6 15,0 0 6-15,-2 0 9 0,2-1 9 0,2-1 7 0,-2 1 4 0,0-1 5 16,11 3 1-16,-11-1 2 0,3-2 2 0,2 2 0 0,-2 0-1 0,8 1 2 16,-9-2 3-16,7 2 3 0,-4-2 3 0,3 0 5 0,3 1 4 0,-8-1 6 0,5 2 10 15,3-3 10-15,-3 2 11 0,0 1 17 0,0-4 8 0,5 3 15 0,-4-1 6 16,1-1 8-16,1 2 5 0,3-2 0 0,-1 2 0 0,1-2 0 0,-1 3-4 15,1-2-5-15,-3 2-6 0,2-2-11 0,6 2-14 0,-5-1-12 0,2 1-12 16,-3 1-12-16,4 0-8 0,-4-1-8 0,1 5-6 0,-1-4-5 0,1 4-10 0,-6-2-10 16,5 1-9-16,-10 2-14 0,8 2-15 0,-8-1-13 0,5 1-19 0,-3 2-13 15,1 0-19-15,-6 2-22 0,0 0-42 0,0 0-53 0,0 0-70 0,0 0-73 16,0 0-24-16,0 0-1 0,0 6 14 0,-6-2 21 0,1 1 25 0,-3-1 28 0,5 2 29 16,-2-2 30-16,-4 3 34 0,4 0 37 0,-3-3 49 0,0 2 59 0</inkml:trace>
          <inkml:trace contextRef="#ctx0" brushRef="#br0" timeOffset="56324.78">9075 2390 17 0,'0'0'92'0,"0"0"45"0,0 0 39 0,0-4 31 0,0 4 27 0,0 0 24 0,0 0 21 15,0 0 22-15,0 0 22 0,0 0 19 0,0 0 21 0,0 0-37 0,0 0-68 16,-3 2-47-16,3-2-38 0,0 2-27 0,0-2-24 0,-5 3-12 0,5-3-7 0,0 4-3 16,-6 0-5-16,6-4-2 0,0 4-2 0,0 0-4 0,0 1-3 0,0-1-3 15,0 0-2-15,0 3-4 0,0-1-2 0,0 1-3 0,0-1-2 0,0 2-1 16,0-1-5-16,0 1-2 0,0 2-6 0,0-2-2 0,0 0-3 0,-3-1-3 15,3 1-3-15,0 1-3 0,0 0 0 0,0-3-3 0,-5 2 0 0,5-3-1 0,0 1-3 16,0 1-1-16,0-1-2 0,0-2-1 0,0 1-4 0,-3-1-1 0,3-4-1 16,0 4-2-16,0-4-3 0,0 0-3 0,0 0-2 0,0 0-3 0,0 0-8 15,0 0-1-15,0 0-3 0,0 0-4 0,0 0 0 0,0 0-3 0,0 0 1 16,3-4-2-16,-3 2-2 0,5-3-1 0,-2 1 0 0,-3-1 0 0,6 2 0 16,-1 0 3-16,-2-3 2 0,2 2-1 0,1 2 3 0,-4-3-1 0,6 3 1 0,3 0 1 15,-8 0-1-15,5 0 0 0,3 2 1 0,-8 0 2 0,7 0 0 0,-2 0 1 16,1 0 1-16,-1 2 1 0,0 0 0 0,-3-2 2 0,3 2 2 0,-2 2 0 15,-4-1 2-15,9 1 2 0,-8 0-1 0,2 0 5 0,1 1 0 0,-6-1 3 16,3 0 2-16,-3 1 1 0,0-1 1 0,0 3 2 0,0-3 0 0,0 0-1 16,-3 3 3-16,3-2-4 0,-6 0 2 0,1 1-3 0,2-2 0 0,-8 3-3 0,9-4 1 15,-4 5-4-15,-2-4-3 0,0 0-1 0,0 1-2 0,-3-1-2 0,8-2-2 16,-10 0 0-16,5 0-2 0,-6 1-3 0,6-1-2 0,-5-2-2 0,5 2-5 16,-6-2-3-16,3-2-7 0,0 2-6 0,1-2-8 0,1 2-15 0,7-3-21 0,-9 1-28 15,8 2-39-15,-2 0-40 0,5 0-45 0,-3-2-71 0,3 2-83 0,0 0-57 16,0 0-46-16,0 0-9 0,3-2 6 0,5 0 19 0,-3 0 24 0,3 0 33 15,-2 2 37-15,2-5 48 0,-3 3 49 0,-2 0 53 0,5 0 53 0,3-1 65 0</inkml:trace>
          <inkml:trace contextRef="#ctx0" brushRef="#br0" timeOffset="57312.04">9456 2054 90 0,'-11'0'155'0,"11"0"41"0,-8 2 32 15,6 0 24-15,-4-2 18 0,1 3 20 0,2-2 18 0,-8 2 19 0,9 1 20 16,-4-2 19-16,3 2 17 0,-2 1-69 0,0-1-122 0,2-2-60 0,-3 5-33 15,6-1-14-15,-2 3-7 0,-4-3-2 0,1 3 2 0,2-1 2 0,-2 3-1 16,2 0-3-16,3 1-4 0,-5 3-4 0,-1-2-5 0,4 3-4 0,2-2-3 0,0 6-4 16,-6-4-1-16,1 2-9 0,5 1-2 0,0 0-5 0,0 0-5 0,0 1-6 15,0-1-5-15,0 1-4 0,0-1-4 0,0 0-4 0,0 0-4 0,0 1-2 16,0-4-2-16,5 2-2 0,-5-1-2 0,6 0-8 0,-6-2-10 0,0 0-12 16,2-2-15-16,-2 2-14 0,6-3-14 0,-1-1-18 0,-5 0-13 0,3-3-29 0,2 1-34 15,-2-2-46-15,2-3-50 0,1 0-59 0,-4 1-58 0,7-3-14 0,1 0 4 16,-7-2 18-16,5-2 23 0,3 0 28 0,-8-1 28 0,8 1 29 0,-9-2 30 0,6 0 40 15,3-3 42-15,-8 3 49 0</inkml:trace>
          <inkml:trace contextRef="#ctx0" brushRef="#br0" timeOffset="56952.38">9546 2206 65 0,'0'-4'146'0,"0"4"50"0,0-5 40 0,0 5 34 15,5-2 28-15,-5 2 28 0,5-2 25 0,-5 2 26 0,0 0 25 0,0-2 22 0,0 2 25 16,0 0-57-16,0 0-102 0,0 0-70 0,0 0-48 0,0 0-31 0,0 0-17 16,0 0-12-16,0 2-8 0,0-2-5 0,0 7-7 0,0-1-6 0,0-2-4 15,0 3-6-15,0-1-6 0,0 3-6 0,0 0-4 0,0-1-3 0,0 2-3 16,0 3-3-16,0-2-3 0,0 4-4 0,0-4-5 0,-5 4-5 0,5 0-5 16,0-2-2-16,0 2-10 0,-5 0-5 0,5-3-7 0,0 3-9 0,0-2-10 15,0 2-14-15,0-2-17 0,0 0-19 0,-3-2-24 0,3 1-28 0,0-1-32 0,0 2-45 16,-6-2-52-16,6-2-95 0,0-1-106 0,0 1-43 0,-2-1-12 0,2-1 10 15,0-1 19-15,0-2 27 0,0-4 31 0,-6 2 37 0,6-2 41 0,0 0 42 0,-5-2 48 16,-3 0 57-16,8-3 62 0</inkml:trace>
          <inkml:trace contextRef="#ctx0" brushRef="#br0" timeOffset="57588.19">9778 2116 37 0,'6'4'148'0,"-6"0"59"0,0 1 39 0,2 0 33 16,-2 0 24-16,6 2 23 0,-6 1 24 0,2 3 28 0,-2-1 23 0,0-1 28 16,0 4 7-16,0 0-2 0,6 2-89 0,-6 1-135 0,0 0-66 0,0-1-32 0,-6 3-15 15,6 1-8-15,0-2-4 0,-2 2-3 0,-4 3-11 0,6-3-14 0,-2 0-18 16,-4 3-22-16,1-1-34 0,2-2-36 0,-5 3-58 0,-3-1-66 0,8 0-100 15,-7 1-113-15,2-3-50 0,5 1-16 0,-8-1 2 0,3-2 8 0,5 0 14 16,-8-2 21-16,9-2 28 0,-4-2 31 0,1 0 44 0,2-3 50 0,-2-1 61 0,2-2 67 16</inkml:trace>
        </inkml:traceGroup>
        <inkml:traceGroup>
          <inkml:annotationXML>
            <emma:emma xmlns:emma="http://www.w3.org/2003/04/emma" version="1.0">
              <emma:interpretation id="{F4FA8965-D467-46E7-BFBA-0FCD58C09CB2}" emma:medium="tactile" emma:mode="ink">
                <msink:context xmlns:msink="http://schemas.microsoft.com/ink/2010/main" type="inkWord" rotatedBoundingBox="11242,2810 12483,2784 12498,3543 11258,3568"/>
              </emma:interpretation>
            </emma:emma>
          </inkml:annotationXML>
          <inkml:trace contextRef="#ctx0" brushRef="#br0" timeOffset="58305.6">10200 2283 64 0,'0'0'166'0,"0"2"61"0,0-2 41 16,0 0 32-16,6 2 20 0,-6-2 19 0,0 3 19 0,0-3 24 0,5 3 21 16,-5 2 22-16,3-1-2 0,-3 1-17 0,5-1-93 0,-2 0-133 0,2 3-69 15,1-2-39-15,-3 2-16 0,-3 0-6 0,8 1 3 0,-3-1 2 0,1 1 0 16,-4 1-6-16,4 0-7 0,-1-1-8 0,-2 3-4 0,-3 0-4 0,5-3-2 15,-2 3 1-15,-3-2 1 0,0-1-1 0,5 3 1 0,-5 0 1 0,0-3-1 16,0 3 0-16,-5-3-2 0,5 0-3 0,0 2 0 0,-3-2-2 0,-2 0-2 0,2 1-3 16,-2-2-2-16,-1 1-5 0,4-1-5 0,-4-1-8 0,1-2-11 0,-3 1-9 15,5-3-10-15,-8 0-6 0,8 2-5 0,-2-4-4 0,-3 0-5 0,0 0-3 16,2-2-4-16,-2 0 0 0,3-2-1 0,-3-1-1 0,0 1-1 0,2-2-2 0,-2-1 5 16,3-1 5-16,-4-1 2 0,7 1 5 0,-4-1 0 0,1-2 3 0,2 1-3 15,-2-1-2-15,5 0-6 0,-3-4-1 0,3 4-4 0,0 1-3 0,0-3 3 16,3 0 4-16,-3 2 4 0,5-1 6 0,-2 1-1 0,2-3 3 0,1 4 4 15,-4 0 2-15,7-1 8 0,1 0 6 0,-7 0 7 0,5-2 8 0,3 2 9 16,-3-1 7-16,6 1 8 0,-6-4 6 0,0 5 10 0,5-6 11 0,-4 1 11 16,10 3 10-16,-6-4 6 0,-5 0 9 0,6 1 4 0,-3 0 3 0,2 0 5 0,6-3-1 15,-5 3-2-15,-6 0-2 0,5 1-6 0,-2-1-4 0,3 0-8 0,-4 1-13 16,1 1-13-16,0 3-16 0,-3-1-20 0,-5 3-23 0,8-1-19 0,-9 5-19 16,4-3-18-16,-1 3-16 0,-5 2-25 0,0 2-24 0,0 0-66 0,0 0-83 0,0 0-53 15,0 0-38-15,0 0-7 0,-5 2 6 0,-1 2 22 0,4-1 21 0,-4 1 29 16,1 0 25-16,2-2 30 0,-2 3 31 0,2-1 34 0,-8 0 44 0,8 1 61 15</inkml:trace>
          <inkml:trace contextRef="#ctx0" brushRef="#br0" timeOffset="58882.62">10525 2420 1 0,'0'0'103'0,"0"0"73"0,0 0 50 16,0 0 40-16,0 0 33 0,0 0 22 0,0 0 27 0,0-4 23 16,0 4 26-16,0 0 21 0,0 0 24 0,0 0 21 0,0 0-76 0,0 0-132 0,0 0-72 15,0 0-46-15,0 4-25 0,-5-2-17 0,5 3-6 0,-6-1-3 0,6 0-1 16,0 3-2-16,0-3-6 0,-2 2-5 0,2 3-6 0,-6-3-4 0,6 1-4 16,0 4-3-16,0-5-2 0,-3 4-3 0,3-3-1 0,0 1-2 0,-5-1-1 15,0 1-3-15,5-1-2 0,0 2-2 0,0-3-4 0,-3 0-4 0,3-1-3 16,-5-1-4-16,5 0-3 0,0-4-4 0,0 5-7 0,0-5-5 0,0 0-8 0,0 0-5 15,0 0-7-15,0 0-1 0,0 0-1 0,0 0-3 0,0 0 2 0,8-3-1 16,-8-1 2-16,5 2-2 0,0-2 4 0,-2-1 0 0,3 1 2 0,-4-2 4 16,9 1 5-16,-8-1 1 0,2 2 2 0,3-3-2 0,-2 3 0 0,2 0-3 0,0 0-2 15,0 1 1-15,3-1-2 0,-8 4 0 0,5-3-1 0,3 2 3 0,2 1 1 16,-10 0 0-16,5 1 1 0,3 2 2 0,-3-1 1 0,0 0 4 0,0 1 0 16,-2 1 3-16,2 0 2 0,-3 0 2 0,-2 3 3 0,2-3 1 0,1-2 0 15,-6 5 4-15,2-1-1 0,-2-2 3 0,0 3-1 0,0-1 3 0,-2 1-3 0,2-3 2 16,-6 4-2-16,1-1-1 0,2 0-1 0,-5-2-4 0,-3 5-2 0,3-5-5 15,0 2-4-15,0 0-6 0,-6-1-5 0,6 0-3 0,-5-1-8 0,-1 1-7 0,6-4-9 16,-6 0-13-16,6 1-11 0,-5-3-16 0,5 2-18 0,-6-4-22 0,3 2-21 16,3-3-22-16,-5 1-24 0,5 0-27 0,5-2-51 0,-3 0-63 0,1-1-62 15,2-1-58-15,3 2-14 0,0 4 5 0,0-5 20 0,0-1 27 0,0 2 33 16,0 0 33-16,3-1 39 0,-3 5 37 0,0-2 40 0,11-2 44 0,-11 1 57 16</inkml:trace>
          <inkml:trace contextRef="#ctx0" brushRef="#br0" timeOffset="60727.46">11018 2090 75 0,'0'0'147'0,"-6"3"43"0,6-3 30 0,-2 0 25 16,-4 0 16-16,6 0 18 0,-5 0 12 0,5 0 16 0,-8 2 17 0,8-2 17 15,-3 0 16-15,-8 0-64 0,11 0-113 0,-8 2-65 0,5-2-42 0,3 2-18 16,-11-2-10-16,9 2-2 0,2-2-1 0,-8 4 5 0,2-4 1 0,1 4-1 16,2-1-2-16,-2-1-6 0,-1 2-5 0,3 1-2 0,-2-1 1 0,2 3 1 15,-2-2 4-15,0 5 3 0,2-2 3 0,-5 0 5 0,2 3 1 0,1-3 0 0,2 5 3 16,-2 0-1-16,-1 0-1 0,4 0-2 0,-4 4-1 0,4-2-3 0,2 2-2 16,-6 0-5-16,1 1-7 0,5-1-7 0,-3 2-5 0,-2 0-7 0,5 0-5 15,0-1-5-15,0 1-8 0,0-2-5 0,0 2-1 0,0-1-7 0,5-2-2 16,-5 2-5-16,3-3-11 0,-3 2-7 0,11-3-12 0,-11 2-12 0,2-4-14 0,4 2-19 15,-4-2-15-15,9-1-33 0,-8 0-41 0,8 0-46 0,-3-3-50 0,-5-1-42 16,7-1-40-16,-7-2-8 0,5 0 9 0,6-1 18 0,-3-1 21 0,-3-2 25 16,0 0 30-16,0 0 30 0,0-5 31 0,3 3 42 0,-3 0 46 0,6-2 47 15</inkml:trace>
          <inkml:trace contextRef="#ctx0" brushRef="#br0" timeOffset="60279.2">11018 2225 46 0,'0'0'131'0,"0"0"48"16,-6-2 38-16,6 2 30 0,0 0 25 0,0 0 23 0,0 0 21 0,0 0 25 16,0 0 24-16,-2-4 25 0,2 4 22 0,0 0-46 0,0 0-86 0,0-2-62 15,0 2-50-15,0 0-29 0,0 0-18 0,0 0-8 0,0 0-8 0,0 0-6 16,0 0-1-16,0-5-12 0,0 5-8 0,0 0-12 0,2-3-5 0,-2 3-12 0,0 0-7 16,0 0-4-16,6-3-7 0,-1 1-3 0,-5 2-4 0,3-2-3 0,2 2 0 15,-5 0-3-15,3 0-3 0,2 0-2 0,-5 0-3 0,6 0-2 0,-6 0-3 16,2 0-3-16,7 0-1 0,-9 0-2 0,0 0-1 0,10 0-2 0,-10 2 0 0,0-2-1 15,3 2-2-15,-3-2 0 0,5 0-3 0,-5 0 1 0,3 3-1 0,-3-3 4 16,0 3 0-16,0-3 3 0,0 5 1 0,0-5 0 0,0 2 1 0,0 2-1 16,0 0-1-16,0 1 0 0,0-1-1 0,-3 1 0 0,-2-1 0 0,5 0-3 15,-3 0 0-15,-2 2-3 0,0-1-1 0,5-1-2 0,-9 3-3 0,7-1 1 0,2 0-3 16,-11 0 2-16,8-1-2 0,3 2 2 0,-8-1 0 0,3 0 1 16,-1 1 1-16,4-1 0 0,-4 3 0 0,1-3 0 0,5 1-1 0,-8 1 0 15,8-1-1-15,-3 1 2 0,3-1 0 0,0 1 0 0,-6-1 3 0,6-1-1 0,0 0 3 16,0 3-1-16,0-5 2 0,0 5-1 0,0-3 1 0,6 1 0 0,-6-3 2 15,0 3 1-15,3-3 2 0,-3 0 4 0,8 3 5 0,-8-6 1 0,5 4 4 0,1 0 2 16,-4-4 1-16,4 3 4 0,-1-1 1 0,3-3 5 0,-5 4-1 0,2-4 1 16,3 3 2-16,-2-3-1 0,2 0-3 0,-3 1-4 0,3-1-7 0,1 0-13 15,-4 0-18-15,3-1-23 0,-2 1-27 0,2 0-27 0,-6 0-30 0,9 0-63 16,-8-3-79-16,5 3-73 0,3-2-68 0,-11 2-27 0,3-2-4 0,2 2 8 16,-5 0 16-16,5-3 28 0,-5 3 30 0,0-4 38 0,0 4 36 0,0 0 44 0,0 0 44 15,0-4 62-15</inkml:trace>
          <inkml:trace contextRef="#ctx0" brushRef="#br0" timeOffset="61048.37">11288 2041 18 0,'6'2'154'0,"-6"-2"74"0,2 0 52 15,4 3 37-15,-6 1 26 0,0-2 26 0,2 0 21 0,-2 2 24 16,0 3 22-16,6-3 23 0,-6 2 20 0,5 3 21 0,-5-3-105 0,0 3-172 0,3 1-88 16,-3 1-45-16,8 0-18 0,-8 0-5 0,6 4 1 0,-1-3 3 0,-5 3-1 15,3 1-2-15,-3 1-4 0,0 0-7 0,5 0-6 0,-2 3-5 0,-3-4-7 16,0 6-6-16,0-4-11 0,-3 4-18 0,-2-3-24 0,5 3-29 0,-3-3-39 16,-2 3-46-16,-1-1-86 0,-2 1-106 0,5 1-83 0,-8-1-66 0,9-1-26 0,-6 1-1 15,-3-3 10-15,8-1 18 0,-8 2 25 0,3-6 33 0,0 0 40 0,0 1 46 0,0-4 51 16,-3-3 58-16,8 3 76 0</inkml:trace>
        </inkml:traceGroup>
        <inkml:traceGroup>
          <inkml:annotationXML>
            <emma:emma xmlns:emma="http://www.w3.org/2003/04/emma" version="1.0">
              <emma:interpretation id="{B8515755-0FC0-445A-A784-1CBF07E53DC8}" emma:medium="tactile" emma:mode="ink">
                <msink:context xmlns:msink="http://schemas.microsoft.com/ink/2010/main" type="inkWord" rotatedBoundingBox="12956,2950 14123,2926 14135,3498 12968,3522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61886.99">11821 2418 20 0,'0'0'159'0,"0"-4"82"0,0 2 56 16,0 2 37-16,3-3 29 0,-3 3 25 0,0-1 23 0,8-2 22 0,-8 1 23 15,11 0 22-15,-8 2 24 0,2 0 19 0,3 0-109 0,0 0-177 0,3 0-101 16,-3 2-57-16,6-2-25 0,-6 0-11 0,5 0-5 0,1 0-2 0,-6 2-12 16,6-2-16-16,-4 0-29 0,4 0-31 0,0 0-38 0,-1 0-38 0,1 3-69 0,-1-3-81 15,-2 0-84-15,2 0-76 0,6 0-30 0,-5 1-5 0,-3 2 8 0,2-3 16 16,-2 2 26-16,0 0 30 0,0-2 39 0,-3 0 44 0,0 2 44 0,0-2 49 0,0 0 68 16,3-2 71-16</inkml:trace>
          <inkml:trace contextRef="#ctx0" brushRef="#br0" timeOffset="61707.36">11924 2197 2 0,'6'-4'110'0,"-6"4"66"0,0-4 43 0,0 4 37 0,0-5 27 15,0 5 22-15,-6-4 24 0,6 0 23 0,0 4 24 0,0-1 25 0,0 1 24 16,0 0 22-16,0 0-75 0,0 0-134 0,0 0-68 0,0 0-34 0,0 0-21 16,0 0-11-16,0 0-4 0,0 0-3 0,0 0 0 0,0 0 0 0,0 1-7 0,-3 3-6 15,3 0-6-15,0 3-6 0,0-1-7 0,0 3-3 0,0-3-5 0,0 5-1 16,0 2-3-16,0 0-1 0,0-1-5 0,0 4-1 0,3-2-7 0,-3 2-8 16,0 1-5-16,0-2-8 0,0 0-4 0,0 2-6 0,0-2-12 0,0 0-13 15,6 0-10-15,-6 2-14 0,0-4-17 0,0 2-17 0,0-2-23 0,0 2-26 16,0-3-23-16,-6 2-22 0,6-4-41 0,0 1-45 0,0-3-84 0,0 3-89 0,0-2-40 15,0-3-3-15,0-6 7 0,0 7 23 0,0-7 28 0,0 0 30 0,0 0 39 16,0 0 38-16,0 0 39 0,0 0 40 0,-3-7 49 0,-2 2 58 0</inkml:trace>
          <inkml:trace contextRef="#ctx0" brushRef="#br0" timeOffset="62372.38">12722 2099 8 0,'0'0'102'0,"0"-4"54"0,0 4 41 0,0 0 29 0,0 0 27 0,0-2 23 0,0 2 22 15,-2-3 23-15,2 3 22 0,-6-4 21 0,6 2 11 0,0 2 3 0,-2 0-63 16,-4-2-94-16,6 2-54 0,-5 0-28 0,2-2-14 0,-2 2-7 0,2 0-3 15,-2 0 0-15,-1 0-2 0,3 0-4 0,-2 0-1 0,0 0-3 0,-4 0-3 16,7 0 4-16,-9 0-6 0,8 0-4 0,-2 0-1 0,-3 2-7 0,0 0-3 0,-3-2-4 16,3 2-6-16,5 2-5 0,-8-1-7 0,3 1-6 0,0 0-8 0,0 0-5 15,0 3-7-15,-6-3-9 0,3 4-4 0,3-1-6 0,-5 1 0 0,5 2-4 0,-1-2 0 16,1 3 0-16,0-1 1 0,-3 1 2 0,-2 2 2 0,5-3 2 0,5 5-1 16,-8-1 2-16,8-2-2 0,-2 3 0 0,2 0-2 0,3 0 1 0,-5 0-3 15,5-2-3-15,0 2-2 0,5 0-2 0,-5 0-4 0,3-3-3 0,2 2-2 16,-2 1-3-16,8-5-2 0,-8 5-4 0,5-4 1 0,5 2-4 0,-2-4 3 15,-3 2-5-15,6-3 0 0,-3 0 1 0,-1-1-7 0,1 1-6 0,3-4-13 16,-1 1-14-16,1-1-16 0,-1 1-23 0,1-4-28 0,-3 2-32 0,2-3-48 0,-2 2-48 16,0-2-98-16,0-2-114 0,-3 2-49 0,5-3-15 0,-10 2 10 0,8-2 18 0,-3-1 27 15,-5 0 32-15,2-3 39 0,1 3 38 0,-6-3 49 0,2 2 50 0,-2-2 58 16,0 0 64-16</inkml:trace>
          <inkml:trace contextRef="#ctx0" brushRef="#br0" timeOffset="62689.54">12798 2401 16 0,'3'0'149'0,"2"-3"78"0,1 2 54 16,-4 1 39-16,-2-3 32 0,6 3 26 0,-1-1 24 0,-2-4 24 0,2 0 23 0,-2 4 23 16,2 1 19-16,1 0 15 0,2 0-102 0,-5 0-175 0,8 0-94 0,-9 0-55 15,6 1-27-15,3-1-14 0,-8 3-7 0,2-3-3 0,1 2-3 0,2 0-6 16,-8 1-4-16,3-2-7 0,2-1-1 0,-5 0-1 0,0 3 3 0,0-3 2 0,5 4 0 15,-5-4 2-15,0 4 2 0,-5 0-1 0,0-1 1 0,5 1-1 0,-3 0 1 16,-3 0-2-16,4 1 2 0,-9-1-3 0,8 0-1 0,-8 3 1 0,9-3 2 16,-6 3 1-16,2-1 5 0,-2 3 3 0,0-5 4 0,2 4 6 0,1-1 2 15,-3 1 3-15,5-1 0 0,-2 1-1 0,-1 1 0 0,4 0 0 0,2-3-7 16,-6 2-3-16,6 1-8 0,0-3-7 0,0 3-7 0,0-3-8 0,6 1-10 16,-4 0-10-16,-2-2-16 0,11 1-19 0,-8 2-22 0,5-4-27 0,3 0-29 15,-8 0-30-15,5 0-65 0,5 3-85 0,-5-4-79 0,6 2-74 0,-1-2-28 0,-4-3 0 16,4 2 10-16,-5 0 20 0,6-2 31 0,-3-2 32 0,-3 0 41 0,0-1 44 0,-3-2 46 15,-2 4 49-15,5-1 69 0,-8-2 75 0</inkml:trace>
        </inkml:traceGroup>
        <inkml:traceGroup>
          <inkml:annotationXML>
            <emma:emma xmlns:emma="http://www.w3.org/2003/04/emma" version="1.0">
              <emma:interpretation id="{DAC2E44D-BDD5-455A-B164-A7C509A35A68}" emma:medium="tactile" emma:mode="ink">
                <msink:context xmlns:msink="http://schemas.microsoft.com/ink/2010/main" type="inkWord" rotatedBoundingBox="14494,2788 16196,2753 16215,3660 14513,3695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63652.03">13488 2268 1 0,'0'0'104'0,"0"0"70"16,-5 0 50-16,5 0 39 0,-6-2 34 0,6 2 25 0,0 0 22 0,0-2 20 15,0 2 19-15,0 0 15 0,0 0 18 0,0 0 18 0,0 0-73 0,0 0-126 16,0 0-70-16,0 0-39 0,0 0-24 0,6 2-14 0,-1 0-6 0,-2 1-2 16,-3-2 0-16,5 4 4 0,-2-3 4 0,8 2 0 0,-11 0 1 0,3 0-3 0,7 3-2 15,-7-3-8-15,3 3-6 0,-4-1-3 0,4-1-2 0,-1 2-7 16,-2 0-1-16,5 2-8 0,-8 0-2 0,11-1-3 0,-11 0-5 0,2 3-3 15,-2-2-4-15,6 0-3 0,-6-1-1 0,0 3-6 0,0 0-1 0,0-3-3 0,-6 3-2 16,6-2-5-16,-2-1-2 0,-4 3-8 0,1 0-8 0,-3-3-8 0,5 3-12 16,-8-3-8-16,9 3-12 0,-7-4-9 0,-1 1-9 0,7 1-9 0,-11-3-7 15,6 0-6-15,-3-1-9 0,3-1-8 0,-5-2-3 0,5-2-3 0,0 0 0 16,-1 0 3-16,-1-2 1 0,1-2 5 0,1-1 4 0,0-1 0 0,3-3 4 0,-3 3 1 16,2-5-3-16,4 0 0 0,-4 0 3 0,1-1 4 0,5 0 6 0,0-2 3 15,0 2 6-15,0-1 4 0,5-2 4 0,1 0 3 0,-4 0 1 0,4 1 5 0,2-1 6 16,0 1 7-16,3-1 6 0,-3 0 8 0,0 0 4 0,0-1 6 0,6 2 2 15,-6-1 1-15,11 0 3 0,-11 0 4 0,0 0 9 0,11 2 10 0,-11-2 12 16,6 0 11-16,-1 0 5 0,-2 3 7 0,2-3 6 0,-4-1 2 0,4 3 4 16,1-2-2-16,-1 2 3 0,-5 1 2 0,6-1-2 0,-6-1-12 0,3 4-13 15,0-1-18-15,-1 1-22 0,-7 1-21 0,5 1-30 0,-2 1-37 0,-1 1-47 16,-2 2-56-16,-3-1-60 0,0 5-64 0,0 0-26 0,0 0-7 0,0 0 8 0,0 0 15 16,0 0 22-16,0 0 21 0,-3 5 27 0,-2-1 27 0,-1 0 36 0,3 3 40 0,-2-3 48 15</inkml:trace>
          <inkml:trace contextRef="#ctx0" brushRef="#br0" timeOffset="64164.75">13780 2510 79 0,'0'0'165'0,"0"5"61"0,0-5 44 0,-5 1 36 0,0 2 30 16,5-3 27-16,0 2 26 0,0-2 27 0,-3 2 25 0,-2 0 25 0,5 0-11 15,0 1-32-15,0-3-81 0,-3 4-111 0,3 0-65 0,0 0-39 0,0 1-22 16,0-5-10-16,0 6-6 0,0 0-6 0,0-1-5 0,3 1-10 0,-3 1-6 0,0-3-8 16,5 3-6-16,-2-3-3 0,-3 0-4 0,10-1-2 0,-7 2-3 0,-3-1-3 15,8-1-1-15,3-1-2 0,-8 0-4 0,8-2-1 0,-3 0-1 0,-6 0-2 16,9-2 0-16,-3 0-2 0,6-1-1 0,-11-2-3 0,10-2-1 0,-5 0-7 0,3-1-5 15,-3-1-8-15,0 1-9 0,1-3-8 0,-1 0-8 0,2-1-7 0,-7 1-7 16,-3 0-7-16,6-1-9 0,-1 1-7 0,-5 0-9 0,0 0-11 0,-5 0-12 16,-1 3-10-16,3-1-9 0,-7 1-5 0,7 1-5 0,-5 1-7 0,-3 0-2 15,3 3-8-15,0-1-3 0,0 4-4 0,-6 0-10 0,6 0-6 0,-3 2-15 16,0 3-14-16,0-1-14 0,9 2-10 0,-6-2-9 0,-3 5-12 0,8-3-13 0,-8 3-17 16,9-3-13-16,-4 5-11 0,3-3 6 0,3 2 15 0,-5-2 20 0,5 0 25 0,0 3 29 15,0-4 29-15,5 1 30 0,-5 3 30 0,0-5 27 0,3 3 27 0</inkml:trace>
          <inkml:trace contextRef="#ctx0" brushRef="#br0" timeOffset="64282.65">13805 2581 39 0,'5'4'94'0,"1"0"52"15,2 0 44-15,-6-1 40 0,4 0 42 0,-1 2 42 0,-2-1 37 0,5-1 40 16,-2-1 30-16,-1 0 25 0,3 1 0 0,-2-2-17 0,2 2-27 0,-6-3-32 16,9 0-34-16,-3 0-47 0,6 0-32 0,-11-3-25 0,10 2-29 0,-5-2-29 15,11-1-25-15,-11 1-24 0,6-1-22 0,-1-1-23 0,1 2-41 0,-3-4-43 0,-1 3-65 16,-7-2-69-16,5 1-142 0,3 1-172 0,-3-1-79 0,-5 2-31 0,8 0-6 16,-9-1 9-16,-2 4 16 0,0-4 21 0,0 4 28 0,0-7 36 0,0 7 48 15,0-4 58-15,-2 0 67 0,-9-2 77 0</inkml:trace>
          <inkml:trace contextRef="#ctx0" brushRef="#br0" timeOffset="65057.09">14481 1996 5 0,'0'-4'82'0,"0"0"46"0,0 4 39 0,0-5 34 0,-2 1 28 0,2 0 25 16,0 2 22-16,-6-3 24 0,6 3 23 0,0 2 26 0,-5-2 26 0,5 0-23 16,0 2-52-16,-3-4-45 0,-2 4-41 0,5 0-27 0,0-3-25 0,0 3-9 0,-3-1-11 15,3 1-4-15,-11 0-6 0,11 0-6 0,-3 0-9 0,3 1-9 0,-8-1-11 16,8 3-10-16,-5-1-6 0,0 0-6 0,2 2-7 0,3-2-4 0,-11 3-8 15,11-1-4-15,-8 2-6 0,8 1-2 0,-3-1 1 0,-8 2-5 0,11 1 1 0,-8 2 0 16,6 0-2-16,2 0-2 0,-11 4-4 0,8-1-1 0,3 4-2 0,-8-2-2 16,8 4-2-16,-11 1-2 0,11 4-5 0,-3-3-3 0,3 4-2 15,-5 0-4-15,0 0-6 0,5 1-3 0,0 1-2 0,-3-2-3 0,3 1-4 0,0-2-4 16,0 0-7-16,3 1-10 0,-3-4-7 0,0-2-15 0,5 0-15 0,0-1-18 16,-5-2-22-16,3-2-26 0,2 1-23 0,1-5-32 0,-3 1-37 0,2-1-75 15,-2-1-95-15,8-1-52 0,-9-3-30 0,6-1 0 0,-2-1 15 0,-1-2 24 0,-2 0 29 16,-3-2 35-16,8-4 38 0,3 2 40 0,-8-3 41 0,2 1 45 0,0-3 51 0,-5 2 71 15</inkml:trace>
          <inkml:trace contextRef="#ctx0" brushRef="#br0" timeOffset="66192.35">14936 1909 39 0,'0'0'80'0,"0"-5"27"0,0 5 22 0,0 0 21 0,0 0 20 0,-5-2 22 0,5 2 22 15,0 0 22-15,0 0 19 0,0 0 21 0,0 0-21 0,0 0-42 0,0 0-26 16,0 0-21-16,0 0-13 0,0 0-12 0,0 0-5 0,0 0-8 0,0 0-5 16,0 0-6-16,0 0-10 0,0 0-7 0,0 0-8 0,0 0-7 0,0 0-2 15,0 0-3-15,0 0 1 0,0 0 1 0,0 0 2 0,0 0 0 0,0 0 2 16,0 0-3-16,0 0 2 0,0 0-4 0,0 0 2 0,0 0-2 0,10 2 3 15,-10 0 1-15,3 2 1 0,3-1 2 0,-4 1-2 0,-2 3-1 0,11-2-3 0,-11 4-1 16,3 0-5-16,2-1-2 0,-2 3-2 0,8 2 0 0,-9 0-4 0,4 2 2 16,-1 2-2-16,3 0-4 0,-5 3 1 0,8-1-5 0,-8 0-2 0,5 5-3 15,-3-3-2-15,1 3-2 0,-4-1-3 0,4 3-2 0,-1 0-4 0,-2-3-4 0,-3 2-3 16,5 1-4-16,-5 0-5 0,0-1-4 0,0 1-7 0,-5 0-8 0,2 0-10 16,3-1-15-16,-11 1-17 0,9 0-19 0,-4-2-24 0,1-1-23 0,-3 0-38 15,-1 2-34-15,1-2-56 0,0-2-60 0,-3 1-99 0,-2-3-107 0,5 3-43 16,0-6-8-16,-6-1 13 0,6 0 24 0,0-2 30 0,0-4 36 0,-6 0 40 0,3-5 42 15,1 0 49-15,-1-4 55 0,0 0 62 0,-3-2 65 0</inkml:trace>
          <inkml:trace contextRef="#ctx0" brushRef="#br0" timeOffset="81217.08">14695 2191 16 0,'6'-4'55'0,"-6"4"15"0,0 0 10 0,0-4 9 0,0 4 4 0,0-3 7 16,0 3 6-16,0-5 9 0,0 5 8 0,0 0 11 0,0 0-14 0,0-6-35 0,0 6-16 15,0 0-11-15,0 0 0 0,0 0 4 0,0 0 8 0,0 0 11 0,0 0 13 16,0 0 10-16,0 0 11 0,0 0 5 0,0 0 4 0,0 0 2 0,0 0 0 16,0 0-1-16,0 0 0 0,0 0-1 0,0 0-2 0,0 0-5 0,0 0-5 15,0 0-5-15,0 0-6 0,0 0-3 0,0 0-3 0,0 0-1 0,0 0 1 0,0 0 1 16,0 0 0-16,0 0 2 0,5 3 0 0,-5-3 2 0,0 3 0 0,3-2 0 16,-3-1-2-16,5 4-1 0,-5 0-3 0,0 1-5 0,0-1-6 0,0 0-5 15,0 1-8-15,0 2-6 0,0-4-7 0,3 4-4 0,-3 1-4 0,0-1-4 0,0 2-1 16,0-1-4-16,0 0-2 0,0 1-4 0,0 0-2 0,0 1-1 0,0 1-3 15,0-2-1-15,0-1-3 0,0 3-1 0,0-3-1 0,0 3-4 0,0-2 0 16,0 0-4-16,0-1 0 0,0 3-5 0,0-3 0 0,0-1-2 0,0 1 0 16,0 3-1-16,-3-5-3 0,3 3 1 0,0-3-2 0,0 3 0 0,0-3-1 15,0 3 0-15,0-3-1 0,0-2-1 0,-5 3 1 0,5-3 0 0,-3 0 0 16,3 3-1-16,0-3-1 0,0 0 2 0,0-1-1 0,0-3 0 0,0 4 0 16,0-4 0-16,0 4-2 0,0-4 0 0,0 0-2 0,0 0 0 0,0 0-2 15,0 0 1-15,0 0-1 0,0 0-2 0,0 0 2 0,0 0-1 0,0 0 1 0,0 0 0 16,0 0-1-16,0 0 2 0,0 0 2 0,0 0 0 0,0 0 4 0,0 0 1 0,0 0 3 15,0 0 2-15,0 0 1 0,0 0 3 0,0 0-1 0,0 0 3 16,0 0 2-16,0 0 1 0,0 0 1 0,0 0 0 0,0 0 2 0,0 0-2 0,0 0 0 16,0 0-3-16,0 0-2 0,0 0-1 0,0 0-3 0,0 0-3 0,0 0-6 15,0 0-1-15,0 0-4 0,0 0-3 0,0 0-3 0,-11 0-6 0,11 0-2 16,0 0-3-16,0 0-2 0,0 0-4 0,0 0-3 0,0 0-3 0,0 0-4 0,0 3-3 16,0-3-4-16,0 0-2 0,-3 0-5 0,3 0-5 0,0 0-7 15,0 4-8-15,0-4-6 0,-5 0-9 0,5 0-3 0,-5 4-7 0,5-4-4 0,0 2-3 16,0 0-4-16,0-2-4 0,-3 3-7 0,-3 1-12 0,6-2-16 0,0 2-25 15,0-4-25-15,-2 2-25 0,2-2-44 0,0 5-50 0,0-5-16 0,0 0-1 0,0 6 13 16,0-6 13-16,-6 4 20 0,6-4 19 0,-5 5 28 0,5-3 25 0,-3 2 38 16,-2-2 36-16,2 0 39 0</inkml:trace>
        </inkml:traceGroup>
        <inkml:traceGroup>
          <inkml:annotationXML>
            <emma:emma xmlns:emma="http://www.w3.org/2003/04/emma" version="1.0">
              <emma:interpretation id="{E7FDCAC0-E4CC-4675-A94D-07D86C8396B3}" emma:medium="tactile" emma:mode="ink">
                <msink:context xmlns:msink="http://schemas.microsoft.com/ink/2010/main" type="inkWord" rotatedBoundingBox="16584,2553 18347,2517 18372,3734 16609,3770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67637.64">15962 2371 92 0,'0'0'165'0,"0"0"47"0,0 0 35 0,-6-3 26 0,6 3 23 0,0 0 19 15,0 3 21-15,-3-1 24 0,3-2 25 0,0 2 25 0,0-2 23 0,-5 3-68 0,5-3-119 16,-5 1-68-16,5 2-42 0,-3 1-20 0,3-4-12 0,-5 4-1 0,5-1 5 16,0 1 0-16,0 0-3 0,0 0-4 0,0 0-11 0,0 3-8 0,0-3-6 15,0 3-5-15,0-1-5 0,0 3-4 0,0-3 1 0,5 1-4 0,-2-1-2 16,-3 3-6-16,0-5-4 0,5 4-6 0,0-1-3 0,-2-3-4 0,-3 3-6 0,11-3-5 16,-11 0 0-16,8 0-4 0,-5-4-2 0,2 3-2 0,1-3-2 0,-4 0-1 15,6 0-3-15,-2-3 1 0,2 1-2 0,-3-3-1 0,1 1-2 0,2-1-4 16,-5-2-4-16,2-1-8 0,0-2-7 0,4 0-9 0,-9 1-10 0,2-1-10 15,-2-1-6-15,6 0-9 0,-6-1-6 0,0 1-6 0,0 0-11 0,-6 3-6 16,6-3-5-16,-2 0-11 0,-7 3-8 0,4-1-5 0,0 0-8 0,-3 3 2 16,5-3-2-16,-8 5 4 0,3 0 1 0,0-1 0 0,0 5 4 0,-3 0 5 0,3 0 3 15,5 3 5-15,-8 1 4 0,3 2 5 0,3 1 1 0,-3-2 0 0,5 5-4 16,-3-2-9-16,1 1-14 0,5 1-7 0,-3 1-5 0,3-3-4 0,0 3 2 16,3-2 3-16,-3 0 1 0,5-1 10 0,1 3 13 0,-3-5 21 0,2 3 27 0,-2 0 32 15,7-1 36-15,-7 0 31 0,8-1 33 0,-3 1 28 0,0-1 22 0,0 0 23 16,0-2 20-16,3 2 22 0,-8-3 22 0,8 1 16 0,-3-1 11 0,0 1 3 15,0-1-6-15,0-2-8 0,3 0-13 0,-8 0-10 0,5-2-10 0,3 2-7 0,-3-2-9 16,0 0-13-16,0 0-14 0,-2-2-18 0,2 0-19 0,0 0-17 0,-3 0-20 16,3-2-25-16,-2-1-34 0,2-1-38 0,-3 2-44 0,-2-3-58 0,2 0-59 15,1 3-112-15,-6-2-136 0,2 0-56 0,-2-1-20 0,6 0-3 0,-6 3 11 0,0-2 17 16,0 6 22-16,3-6 34 0,-3-1 40 0,0 7 47 0,-3-4 54 0,3 4 62 16,0-4 67-16</inkml:trace>
          <inkml:trace contextRef="#ctx0" brushRef="#br0" timeOffset="68427.11">16633 1883 9 0,'0'0'79'0,"0"-4"37"0,0 4 30 0,0 0 27 0,0-5 25 16,0 5 24-16,0-4 26 0,0 4 21 0,-3-5 21 0,3 5 18 0,0-4 18 16,0 4-33-16,0-4-59 0,0 4-40 0,0-2-30 0,0 2-17 0,-5-5-10 15,5 5-9-15,0-2-6 0,0 2-11 0,-6-2-7 0,6 2-5 0,0 0-2 0,0-2-3 16,0 2-1-16,-3-4 1 0,3 4 0 0,-5 0-2 0,5 0-1 0,0 0-5 16,-3 0 0-16,3 0-6 0,0 0-2 0,-11 0-4 0,11 0-1 0,-2 4-6 15,-4-4-4-15,4 2-1 0,-4 0-4 0,1 3-4 0,2-1-1 0,-8 0-1 16,3 0-3-16,5 3 1 0,-7 0 2 0,7 1-3 0,-5 0-1 0,-3 1 2 15,3 0-2-15,0 3 2 0,0 1-2 0,-3 0-3 0,3 2-2 0,-6 0-5 0,11 2-4 16,-10 2-4-16,5-1-5 0,-3 3-4 0,3 0-5 0,5 3-4 0,-8-1-4 16,9 3-4-16,-6 0-4 0,8 0-4 0,-11-1 0 0,11 5-5 0,-3-4 0 15,3 4 0-15,-5-2-3 0,5-1-5 0,0 2-2 0,0-4-9 0,5 1-5 16,-5 0-10-16,0-3-9 0,3 1-17 0,8-3-15 0,-11 1-21 0,8-5-26 0,-6 1-21 16,12-2-23-16,-6-1-40 0,3 0-52 0,-3-2-80 0,5-2-96 0,1-1-34 15,-3-1-4-15,2-2 12 0,1-1 19 0,-6-2 33 0,11-2 30 0,-11 1 37 16,0-2 41-16,6-2 39 0,-6-2 42 0,3 1 52 0,-9 0 60 0</inkml:trace>
          <inkml:trace contextRef="#ctx0" brushRef="#br0" timeOffset="70328.37">16768 2086 97 0,'0'0'177'0,"0"0"56"0,0 0 45 0,0 0 38 0,0 0 29 0,0 0 30 16,0 0 22-16,-3-2 26 0,3 0 25 0,0 2 25 0,-5-2 21 0,5 2-70 15,0 0-125-15,0-5-85 0,0 5-62 0,0 0-38 0,0 0-30 0,0 0-19 0,0 0-12 16,0 0-8-16,0 0-8 0,0-3-9 0,5 2-6 0,-5-1-7 0,3 0-8 16,2 2-7-16,-2 0-5 0,3-2 1 0,-1 2 1 0,-2 0 3 0,7 0 6 0,-1-3 1 15,-7 3 2-15,9 0 0 0,-3 0 2 0,0 3-3 0,0-3-2 0,3 0-2 16,-3 2 1-16,-5 0-2 0,8 0 0 0,-3-1-2 0,0 2-2 0,0 2-2 16,-2-3 1-16,-4 0-2 0,9 2 1 0,-8 1 0 0,2-1 2 0,1 0 2 15,-6 0 1-15,2 0 1 0,-2 3 3 0,6-3 2 0,-6 0 1 0,0 3 0 16,-6 0 5-16,4-1-1 0,2 0 0 0,-6 3 2 0,1-3 0 0,2 4-2 15,-8-2 1-15,3 2-3 0,6-1-3 0,-9 1-2 0,3 1-1 0,-6 0-1 16,11 0-3-16,-10 0-1 0,5-1-1 0,-6 3-2 0,1-2 1 0,5-1-2 16,-6 1 1-16,6 0-1 0,-6 0 1 0,6-1-2 0,-3 1 1 0,1-1-1 0,-1 4 3 15,8-6-2-15,-5 3 1 0,3 0-3 0,-1-1 0 0,3-1 1 0,3 1-3 16,0-1-1-16,0 0 0 0,0-1-2 0,3 0-1 0,3 2-2 0,-1-5-1 16,3 5-3-16,-5-5 2 0,8 2-5 0,-3-3 2 0,-6-1-2 0,12 1-2 0,-6-2-5 15,3 0-10-15,2-2-17 0,-4 0-15 0,4 0-21 0,-5 0-25 0,6-2-32 16,-12 0-38-16,12-2-91 0,-6 1-115 0,6-1-48 0,-6 0-14 0,3 0 2 15,-3 0 12-15,0-3 23 0,0 3 25 0,-3-3 33 0,3 3 36 0,-2-3 38 0,-3 1 44 16,-3 1 48-16,0-1 56 0</inkml:trace>
          <inkml:trace contextRef="#ctx0" brushRef="#br0" timeOffset="70814.11">17101 1689 9 0,'0'-5'103'0,"0"3"57"15,0 2 40-15,0-5 34 0,0 5 26 0,-6-4 26 0,6 1 21 0,0 3 22 16,0 0 23-16,-2-4 19 0,2 4 23 0,0 0-31 0,0 0-57 0,0 0-69 15,0 0-76-15,0 0-35 0,0 0-14 0,0 0-6 0,0 0-2 0,2 3 0 0,4 1 1 16,-6 0-1-16,3 3-4 0,2-2-5 0,0 4-6 0,-2 2-4 0,2 0-4 16,-2 1-2-16,8 2-4 0,-8 1-3 0,8 1-8 0,-9-1-8 0,6 5-4 15,-2-1-9-15,-1 0-6 0,3 3-5 0,-5 1-5 0,8 3-3 0,-8 0-5 0,2 0 0 16,0 2-2-16,-2 3-4 0,2-1-4 0,-5 3-10 0,0 3-15 0,-5-2-14 16,2 3-17-16,-2-1-19 0,-3 3-20 0,-3-1-21 0,3 1-25 0,0 0-27 15,-6 1-30-15,1-2-74 0,-4 1-93 0,4-2-61 0,-3 1-43 0,2-1-7 16,-5-3 10-16,3-2 21 0,-3 0 29 0,8-2 29 0,-2-2 36 0,-6-3 35 0,5 0 40 15,-2-5 43-15,2 0 46 0,1-1 70 0</inkml:trace>
          <inkml:trace contextRef="#ctx0" brushRef="#br0" timeOffset="67012.74">15583 2221 1 0,'0'-2'104'16,"0"2"67"-16,-6-2 45 0,1 0 35 0,5 2 29 0,0-3 23 0,0 3 25 16,0-3 22-16,0 3 26 0,-3-5 23 0,3 5 23 0,0 0 18 0,0 0-77 15,0 0-134-15,0 0-72 0,0 0-43 0,0 0-18 0,0 0-15 0,0 0 0 16,3-2 0-16,-3 2 2 0,0 0-6 0,0 0-3 0,5 0-4 0,1 0-1 16,-4 4-5-16,4-1 1 0,-3-2 0 0,7 4 1 0,-7-1 4 0,8 2-3 0,-8 1-3 15,5-1-6-15,-3 2-6 0,3-1-7 0,0 1-8 0,3 3-6 0,-8-2-5 16,8 1-5-16,-9 1-4 0,4 0-1 0,-3 0-4 0,2-2-2 0,0 1 1 15,-5 1 0-15,0-1-1 0,3 1 1 0,-3-3 0 0,-3 3-2 0,3-2-3 0,-5 2-4 16,0-3-4-16,2 3-8 0,-5-2-8 0,2-1-6 0,-2 1-9 0,-3-1-8 16,3-4-12-16,0 3-9 0,0 0-12 0,-6-3-8 0,6-2-9 0,-5 0-8 15,5-2-3-15,-6 0-1 0,6 0-1 0,-3-4 4 0,0 0 3 0,1 0 7 16,1-3 4-16,-4 0 9 0,10-1 7 0,-8-1 7 0,3 1 8 0,0-5 6 16,3 2 5-16,2-2 0 0,-8 1 0 0,11-3-1 0,-2 0-2 0,2 0 0 15,0-3-3-15,0 3 0 0,0 0-2 0,2-2 0 0,4 2-1 0,-1 0 3 0,-2 0-1 16,8 0 3-16,-3 1 7 0,-6 0 3 0,9 2 8 0,0-2 7 0,0 2 10 15,2-1 8-15,-2 0 8 0,3 2 8 0,-1-1 9 0,4-1 8 0,-4 0 8 0,6 0 3 16,-3 2 3-16,3-4 1 0,-5 4 5 0,2-4-4 0,0 5-6 16,-2-3-12-16,5 2-16 0,-6 1-23 0,-2-1-18 0,0 0-39 0,0 3-47 0,0-1-60 15,-3 0-64-15,0 5-51 0,-3-3-44 0,-2 3-13 0,2 0-4 0,-5 4 13 16,0-7 16-16,0 7 24 0,0 0 27 0,0 0 29 0,0 0 31 0,-5-1 43 0,5 1 43 16,-3 0 53-16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34.1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4CBC96-607A-4A98-B523-A484D3BCE229}" emma:medium="tactile" emma:mode="ink">
          <msink:context xmlns:msink="http://schemas.microsoft.com/ink/2010/main" type="writingRegion" rotatedBoundingBox="25127,4604 25132,5958 24783,5960 24777,4606"/>
        </emma:interpretation>
      </emma:emma>
    </inkml:annotationXML>
    <inkml:traceGroup>
      <inkml:annotationXML>
        <emma:emma xmlns:emma="http://www.w3.org/2003/04/emma" version="1.0">
          <emma:interpretation id="{66876D2D-6F0F-4BF7-A1BE-2EECF0227E8F}" emma:medium="tactile" emma:mode="ink">
            <msink:context xmlns:msink="http://schemas.microsoft.com/ink/2010/main" type="paragraph" rotatedBoundingBox="25127,4604 25132,5958 24783,5960 24777,46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E348EE-DFD8-492C-AFE7-0E9FD8B264C9}" emma:medium="tactile" emma:mode="ink">
              <msink:context xmlns:msink="http://schemas.microsoft.com/ink/2010/main" type="line" rotatedBoundingBox="25127,4604 25132,5958 24783,5960 24777,4606"/>
            </emma:interpretation>
          </emma:emma>
        </inkml:annotationXML>
        <inkml:traceGroup>
          <inkml:annotationXML>
            <emma:emma xmlns:emma="http://www.w3.org/2003/04/emma" version="1.0">
              <emma:interpretation id="{D163B5D6-632B-4D6B-AB4B-14AC15EB1EC1}" emma:medium="tactile" emma:mode="ink">
                <msink:context xmlns:msink="http://schemas.microsoft.com/ink/2010/main" type="inkWord" rotatedBoundingBox="25127,4604 25132,5958 24783,5960 24777,4606"/>
              </emma:interpretation>
              <emma:one-of disjunction-type="recognition" id="oneOf0">
                <emma:interpretation id="interp0" emma:lang="" emma:confidence="0">
                  <emma:literal>n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s</emma:literal>
                </emma:interpretation>
                <emma:interpretation id="interp4" emma:lang="" emma:confidence="0">
                  <emma:literal>q</emma:literal>
                </emma:interpretation>
              </emma:one-of>
            </emma:emma>
          </inkml:annotationXML>
          <inkml:trace contextRef="#ctx0" brushRef="#br0">10598-720 5 0,'0'0'38'0,"0"0"20"0,0 0 20 0,0 0 20 0,0 0 18 0,0 0 13 16,0 0 14-16,-6-2 2 0,6 2-1 0,0 0-6 0,0 0-11 0,0 0-9 16,0 0-8-16,0 0-13 0,0 0-19 0,0 0-10 0,0 0-13 0,0 0-6 15,0 0-3-15,0 0 1 0,0 0-1 0,0 0 8 0,0 0 10 0,0 0 10 0,0 0 8 16,0 0 9-16,0 0 6 0,0 0 4 0,0 0 1 0,0 0-4 0,0 0-3 15,6 4-6-15,-6-4-7 0,0 0-6 0,0 3-5 0,0-3-6 0,0 0-7 16,0 0-5-16,0 0-6 0,5 1-3 0,-5-1-5 0,0 0-2 0,0 0 0 0,0 0 0 16,0 0 1-16,0 0 0 0,0 3 1 0,0-3-1 0,0 0 1 0,0 0 0 15,0 0-3-15,0 0-1 0,0 0-1 0,0 0 0 0,3 2-3 0,-3-2 0 16,0 0-3-16,0 2-2 0,0-2-5 0,5 3-2 0,-5-3-1 0,0 4-3 16,0-4 2-16,6 1 0 0,-6 4 5 0,0-5 0 0,2 2 4 0,-2 2 2 15,6 0 0-15,-6-1 4 0,0 1 0 0,0 0 1 0,2 0 1 0,-2-1 0 16,0 1-1-16,6 0-1 0,-6 0-4 0,5 1-1 0,-5-1-2 0,0 1-5 0,3-1 0 15,-3 0-4-15,5 0 0 0,-5 1-2 0,0 1 0 0,0-2 2 16,0 2-1-16,3-1 2 0,-3 1 1 0,0-1 2 0,0 1-1 0,0 1 3 0,0-1 0 16,0 0 1-16,0 1 1 0,0 0 0 0,0-2-1 0,0 3 2 0,0-2-2 15,0 0-1-15,0 0 0 0,0 1-2 0,0-1-1 0,0 1-1 0,0-1-1 0,0 0-2 16,0 1 1-16,0 0-4 0,0-1 0 0,-3 0-1 0,3 1-2 0,0-1-2 16,0 0-1-16,0-2 0 0,0 3-3 0,0-3 1 0,0 1-3 0,0-1 0 15,0 0-1-15,0 1 0 0,0-5 0 0,0 4-1 0,0 0 1 0,0-4-1 16,0 7-1-16,0-7 0 0,0 4 1 0,0 0-1 0,0-4 0 0,0 7 0 0,0-3 1 15,0 0 1-15,0-4-1 0,0 5 0 0,0-1-1 0,0-4 0 0,0 4 1 16,0 0 0-16,0-4 1 0,0 4-1 0,0-4-1 0,0 5 1 16,0-5 1-16,3 5-1 0,-3-5 2 0,0 4-1 0,0-4 1 0,0 4 2 0,0-4-2 15,0 4 1-15,0-4 1 0,0 0-1 0,0 4 0 0,0-4 1 0,0 0-2 16,0 3 0-16,0-3 0 0,0 0-1 0,0 0 0 0,0 4-2 0,0-4 1 16,0 0-2-16,0 0 1 0,0 4-2 0,0-4 1 0,0 0 1 0,0 0-1 0,0 0 0 15,5 4-1-15,-5-4 1 0,0 0-1 0,0 0 2 0,0 3-2 0,0-3 2 16,0 0 0-16,0 0 1 0,0 0-1 0,0 0 1 0,0 0 2 0,0 0-1 15,0 0 2-15,0 0-1 0,0 0 1 0,0 0 0 0,0 0 1 0,0 0 0 16,0 0 1-16,0 0-1 0,0 0 2 0,0 0 0 0,0 0-2 0,0 0 1 16,0 0 0-16,0 0 1 0,0 0-2 0,0 0 0 0,0 0-1 0,0 0 0 0,0 0-2 15,0 4 2-15,0-4-4 0,0 0 2 0,0 4-1 0,0-4 0 0,-5 2 0 0,5-2 0 16,0 5 0-16,0-5-2 0,0 4 2 0,0-4 0 0,-3 4 0 16,3-4 0-16,0 4 1 0,0-2-2 0,0-2 2 0,-5 5-1 0,5-5 0 0,-3 4 0 15,3-4 0-15,0 4-2 0,0-4 1 0,0 2 0 0,0-2-1 0,0 5 1 16,0-5-1-16,0 0-2 0,0 4 1 0,0-4 0 0,0 0-1 0,0 0 0 15,0 4 1-15,0-4 0 0,0 0 0 0,0 0-1 0,0 0 1 0,0 0 0 16,0 0 0-16,0 5 2 0,0-5 0 0,0 0 0 0,0 0 2 0,0 0 2 16,0 4-2-16,0-4 1 0,0 0 1 0,0 0 0 0,0 0 1 0,0 4 0 15,0-4 2-15,0 0-2 0,-5 5 2 0,5-5-1 0,0 3 0 0,0-3 0 16,-6 5 0-16,6-5 1 0,0 2 0 0,0-2-2 0,0 4 2 0,0-4-2 0,-2 3 1 16,2-3-1-16,0 1 2 0,0-1-1 0,0 3 0 0,0-3 0 0,0 0 0 15,-6 4 1-15,6-4 1 0,0 0-3 0,-2 0 3 0,2 0-1 0,0 0-1 0,0 0 2 16,-6 3-1-16,6-3 2 0,0 0 1 0,0 0 3 0,-5 0 2 0,5 0 2 15,0 0 4-15,0 0-2 0,-3 0 5 0,3 0-4 0,0 0 4 0,-5 0-3 16,5 0 1-16,-6 0 1 0,6 0-2 0,0 0-1 0,-3 0-3 0,3 0-1 16,0 1-5-16,0-1 0 0,-8 0-3 0,8 0-4 0,0 3 0 0,0-3 2 15,-5 0 0-15,0 4 0 0,5-4 3 0,-3 0 2 0,3 2 1 0,0-2 4 0,-6 2 2 16,4-2 1-16,2 0 3 0,-6 2 2 0,1 0 1 0,2-2 5 0,3 3-2 16,-5-3 2-16,-1 1-2 0,4-1 2 0,-4 3-4 0,4-3-3 0,-4 2-1 15,1 0-4-15,-3 0 0 0,5 0-4 0,-8 1-2 0,8 1-3 0,-5-2-1 0,-3 0-1 16,9 2 0-16,-9-2 0 0,3 3 1 0,0-3 1 0,0 0 2 0,-1 3 4 15,-1-4 1-15,1 2 5 0,1-1 2 0,0 2 2 0,3-2 1 16,-3 1 3-16,0-2 0 0,-3 2-1 0,8-1 0 0,-5 0 0 0,3 0-3 0,-1 0-2 16,3-2-2-16,-7 3-2 0,7-2-6 0,-3 2-1 0,6-2-3 0,0-1-3 15,-2 0-3-15,2 0-2 0,0 0-4 0,0 0-1 0,-6 3-3 0,6-3-2 0,0 0-1 16,0 0-4-16,0 0-2 0,0 0-3 0,0 0-2 0,0 0 0 16,0 0-4-16,0 0-1 0,0 0-2 0,0 0-5 0,0 0-3 0,6 0-7 0,-6 0-8 15,2 2-6-15,-2-2-8 0,0 2-13 0,0-2-9 0,9 0-11 0,-9 0-14 16,0 3-13-16,0-3-14 0,5 1-13 0,-5-1-16 0,0 3-22 0,0-3-32 0,0 0-72 15,5 4-94-15,-5-4-32 0,0 4-4 0,0-4 12 0,0 7 21 0,0-7 26 16,0 6 28-16,0-6 29 0,-5 4 28 0,5-4 35 0,0 5 34 0,-5-1 43 0,2-2 51 16</inkml:trace>
          <inkml:trace contextRef="#ctx0" brushRef="#br0" timeOffset="-5122">10357-1391 1 0,'0'-2'71'0,"0"2"49"0,0-1 37 16,0 1 33-16,-3-3 29 0,3 3 22 0,0 0 22 0,0-1 17 0,0 1 15 15,0 0 15-15,0 0 10 0,0 0-26 0,0 0-52 0,0 0-49 0,0 0-50 0,0-5-32 16,0 5-20-16,0-2-13 0,0 2-12 0,3-2-2 0,2 2-1 0,-5 0 4 15,6-2 3-15,-4 2 4 0,4-3 2 0,-4 3 2 0,-2 0 1 0,11 0-4 16,-8 0 0-16,2 0-4 0,-2 0-1 0,8 0-4 0,-8 0-4 0,7 3-5 16,-7-3-6-16,3 0-5 0,2 2-2 0,0-2-5 0,0 2-4 0,-3 0-3 15,3-2-3-15,3 0-2 0,-3 2-4 0,-5-2 0 0,8 0-4 0,-3 0-1 16,0 3-2-16,0-3-4 0,0 0-2 0,-2 0-3 0,-1-3-2 0,3 3-3 16,-2 0 1-16,-4-2-2 0,4 2 1 0,-3-2 1 0,-3 2 0 0,5-2-1 0,-5 2 2 15,0 0-1-15,5-2 2 0,-5 2 2 0,0 0 4 0,0 0-2 0,0 0 3 16,0 0-1-16,0 0-1 0,0 0-1 0,0 0-1 0,0 0-1 0,0 0-2 15,0 0-1-15,0 6-2 0,0-1-1 0,0-1 0 0,0 2-3 0,0 0 1 0,0 3-3 16,0 0 3-16,0-2 0 0,0 5 2 0,0-1 3 0,0-1 2 0,3 3 3 16,-3 0 3-16,5 0 2 0,-5 0 2 0,0 2 1 0,3-3-1 0,-3 3 2 15,0 0-1-15,0 1 0 0,6-4-2 0,-6 3-1 0,5 0-1 0,-5 0 0 16,0 0-4-16,0 0-1 0,0-2-2 0,3 2-1 0,-3 0-1 0,0 0 0 16,0 0 1-16,0 0-1 0,0-2 0 0,0 2 0 0,0 2 1 0,-3-2-2 0,3 2 0 15,0-2 0-15,0 3 1 0,-5-2-2 0,5 2 1 0,-6-2-3 0,6 2 0 16,0-2-3-16,-3 4 1 0,3-1-1 0,-5 1 0 0,5-1 1 0,-3 0-2 15,3 0 0-15,0 1 3 0,0-1 1 0,0 2 5 0,0-3 1 0,0 1 7 16,3 2 2-16,-3-2 2 0,0-19-17 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37.37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C95650-74FF-44FC-98E4-7D40BCAC3309}" emma:medium="tactile" emma:mode="ink">
          <msink:context xmlns:msink="http://schemas.microsoft.com/ink/2010/main" type="writingRegion" rotatedBoundingBox="6063,8942 16100,8382 16362,13077 6325,13637"/>
        </emma:interpretation>
      </emma:emma>
    </inkml:annotationXML>
    <inkml:traceGroup>
      <inkml:annotationXML>
        <emma:emma xmlns:emma="http://www.w3.org/2003/04/emma" version="1.0">
          <emma:interpretation id="{E26E2AB2-65EC-4E38-ADBD-B13098572AFA}" emma:medium="tactile" emma:mode="ink">
            <msink:context xmlns:msink="http://schemas.microsoft.com/ink/2010/main" type="paragraph" rotatedBoundingBox="6063,8942 16100,8382 16188,9950 6151,10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7A8CBF-2C47-4864-AC2C-611B22D80E39}" emma:medium="tactile" emma:mode="ink">
              <msink:context xmlns:msink="http://schemas.microsoft.com/ink/2010/main" type="line" rotatedBoundingBox="6063,8942 16100,8382 16188,9950 6151,10511">
                <msink:destinationLink direction="with" ref="{C97E5123-7018-4D8C-9D64-989A90419BD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235233E-8705-4D0E-B2B9-46A5055BCE97}" emma:medium="tactile" emma:mode="ink">
                <msink:context xmlns:msink="http://schemas.microsoft.com/ink/2010/main" type="inkWord" rotatedBoundingBox="6085,9326 7485,9248 7527,10010 6127,100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3551 247 27 0,'0'0'82'0,"0"0"34"0,0 0 31 16,0 0 29-16,0 0 25 0,0 0 21 0,0 0 21 0,0 0 18 0,0 0 18 15,0 0 17-15,0 0-16 0,0 0-36 0,0 0-33 0,0 0-30 0,0-4-27 16,0 2-24-16,0 2-19 0,6-4-14 0,-1 0-12 0,-5-1-6 0,0 0-7 15,3 4-4-15,-3-4-6 0,5 1-3 0,-2-2 0 0,-3 1-2 0,5-1-2 16,1 1 2-16,-3-1-3 0,-3 0 3 0,5-1-4 0,0 1 0 0,-2-1-1 16,3-2-1-16,-4 1-4 0,4 1 1 0,-1-1-2 0,-2 0-2 0,-3-1-1 15,8 0-2-15,-8-1-3 0,11 1-3 0,-9 1-3 0,-2-1-1 0,9 1-2 0,-9-1-1 16,5-2-3-16,0 2-3 0,-2 1 0 0,-3 0-3 0,5-1 0 0,1 3-1 16,-3-3 0-16,-3 3-1 0,5 1 0 0,-5-2-2 0,3 4 3 0,-3-2-3 15,0 1 1-15,5 0-1 0,-5 4 2 0,0-5-1 0,0 5 3 0,6-2-2 16,-6 2 4-16,0 0-1 0,0 0 1 0,0 0 2 0,0 0-1 0,0 0-1 0,0 0-1 15,0 0 0-15,0 0-1 0,0 0 1 0,0 0-1 0,0 0 0 0,0 0 0 16,0 0-1-16,0 0-2 0,0 0 0 0,0 0-2 0,0 0-3 0,0 5 0 16,0-1-2-16,0 0-2 0,0 0-1 0,0 1 0 0,0 1 0 0,2 1-1 15,-2-1-2-15,0 0 1 0,0 1-2 0,0 0 0 0,0-2-2 0,0 5 0 0,0-5-2 16,6 4 1-16,-6-3 0 0,2 3-4 0,-2-2-1 0,0 1-7 0,0-1-7 16,0-1-7-16,6 0-9 0,-6 1-11 0,5 0-10 0,-5-1-10 0,0-2-14 15,0 2-14-15,0-2-12 0,0 1-15 0,0 1-12 0,0-2-15 0,0 2-14 0,0-2-29 16,0-4-30-16,0 4-38 0,0-4-39 0,0 0-35 0,0 6-38 0,0-6-3 15,-5 6 10-15,5-6 21 0,-6 5 24 0,6-3 24 0,-2 0 26 0,2-2 31 16,-6 2 30-16,4 1 41 0,-4-2 43 0,1-1 45 0</inkml:trace>
          <inkml:trace contextRef="#ctx0" brushRef="#br0" timeOffset="186.22">3608 120 97 0,'0'0'167'0,"0"0"52"0,0-4 41 0,0 4 34 0,0 0 26 0,0 0 24 16,0-1 23-16,0 1 22 0,0 0 27 0,0 0 22 0,6-5 28 0,-6 5-70 15,0 0-122-15,5 0-67 0,-5 0-41 0,3 0-26 0,-3 0-22 0,5 0-7 16,-2 0-8-16,8 0-1 0,-9 2-4 0,4-2-9 0,2 3-12 0,-3-3-12 16,3 0-13-16,1 1-9 0,-1-1-13 0,3 0-16 0,-1 3-23 0,1-3-27 15,-3 0-33-15,0 1-38 0,1-1-40 0,1 3-116 0,1-3-147 0,0 2-62 0,-3-2-24 16,0 2-2-16,0 1 10 0,3-2 15 0,-8 2 20 0,2-2 31 0,-5-1 34 16,3 0 46-16,-3 0 46 0,0 0 55 0,0 0 61 0</inkml:trace>
          <inkml:trace contextRef="#ctx0" brushRef="#br0" timeOffset="-3634.13">3102-222 6 0,'0'0'29'0,"0"-2"13"0,0 2 15 0,0 0 17 16,0-7 17-16,0 7 17 0,0 0 19 0,0 0 15 0,0-1 11 0,0 1 12 16,0 0 15-16,0 0 12 0,0 0 11 0,0 0 5 0,0 0 3 0,0 0-1 15,0 0-6-15,0 0-7 0,0 0-10 0,0 0-8 0,0 0-9 0,0 0-13 0,0 0-14 16,0 0-12-16,0 0-16 0,0 0-6 0,0 0-11 0,0 0-5 0,0 0-4 16,0 0-5-16,0 0-2 0,0 0-5 0,0 0-3 0,0 0-6 0,0 0-5 15,0 0-4-15,0 0-7 0,0 0-4 0,0 1-6 0,0-1 1 0,0 7-3 16,0 0 0-16,0-3 0 0,0 2-2 0,0 0-1 0,0 3-1 0,0-3 0 15,0 5 0-15,0-2 2 0,0 2-1 0,0-1 2 0,0 3-1 0,0 0-3 0,0 0-3 16,0-1-4-16,0 3-3 0,0-1-3 0,0 0-3 0,0 1-1 0,0 0-3 16,6 3 1-16,-6-3-5 0,0 0 1 0,0 0-1 0,0 0-2 0,0-1-3 15,0 1 1-15,0-1-2 0,0-2-3 0,0 1 0 0,0-3-1 0,0 1-2 16,0 0-1-16,0-2 0 0,5 0-3 0,-5-3-3 0,0 0-3 0,0 1-9 16,0-3-9-16,0 0-14 0,0-4-14 0,0 5-16 0,0-5-20 0,0 0-13 0,0 2-14 15,0-2-18-15,0 0-16 0,0 0-26 0,0 0-30 0,0 0-59 0,0 0-67 16,0 0-40-16,0 0-24 0,0 0 3 0,3-2 17 0,-3 2 24 0,0-7 27 0,5 3 29 15,-5-3 28-15,3 1 30 0,-3 6 30 0,0-7 40 0,0 7 43 0,0-4 59 16</inkml:trace>
          <inkml:trace contextRef="#ctx0" brushRef="#br0" timeOffset="-1570.38">3430-72 6 0,'0'0'52'15,"0"0"23"-15,0 0 17 0,0 0 15 0,0 0 14 0,0 0 14 0,0 0 19 0,0 0 17 16,0 0 20-16,0 0 18 0,0 0-8 0,0 0-25 0,0 0-20 0,0 0-18 16,0 0-11-16,0 0-9 0,5-2-5 0,-5 2-2 0,0 0-5 0,0 0-4 15,0 0-8-15,0 0-9 0,0 0-6 0,0 0-10 0,0-2-3 0,0 2-4 16,0 0 0-16,0 0-2 0,3-4 0 0,-3 4-1 0,0 0-2 0,0 0 0 16,0 0-5-16,0 0-3 0,0 0-4 0,0 0-4 0,0 0-4 0,0-5-4 0,0 5-2 15,0 0-5-15,-3-2-2 0,3 2-4 0,0 0-4 0,-5-3 0 0,5 3-3 16,0 0-2-16,0 0 1 0,0 0 1 0,-3-1-2 0,3 1 2 0,-5 0-2 15,5 0-3-15,-6 0 0 0,6 0-2 0,-8 0-1 0,5 0-1 0,3 0-2 16,0 0 0-16,-11 1-2 0,11-1 1 0,-2 0-2 0,-4 0 0 0,4 3-3 0,2-3-1 16,-11 2 0-16,11-2-1 0,-3 2 1 0,3 1 0 0,-5-3 2 0,-1 1 1 15,6-1 0-15,-2 3-1 0,-4-1 0 0,6-2 0 0,0 2-2 0,0-2 1 16,-3 2-1-16,3-2-2 0,0 2-3 0,0-2-3 0,0 0-1 0,0 0-4 16,0 0 0-16,0 0-4 0,0 4 0 0,0-4 0 0,0 0-3 0,0 0 1 0,0 5 3 15,0-5 1-15,0 2 4 0,0-2 4 0,3 2 4 0,-3 0 4 0,0-2 4 16,6 2 5-16,-4 1 3 0,-2-1 4 0,6 0 2 0,-1-2 6 0,-5 2 2 15,3 0 7-15,-3 0 2 0,11-2 3 0,-11 2 4 0,2 1 3 0,4-1 3 16,-4-2 2-16,4 1 4 0,-1 2 2 0,-2-1 3 0,2 0-2 0,-2 0 1 16,3 1-3-16,-1-1-1 0,-2 0-6 0,2 0-4 0,-2 3-4 0,2-4-5 0,1 2-3 15,-4-2-5-15,-2 4-4 0,6-3-3 0,-1 2-2 0,-5-1-4 0,3 1 0 16,-3-2 2-16,5 3-2 0,-5-4 2 0,3 3 6 0,-3-4 0 0,0 5 2 16,0-1 5-16,0-4-1 0,0 5 1 0,0-1 1 0,0 0 1 0,-3 0-2 15,3 1 3-15,-5-1-4 0,5 0-1 0,-3 0 1 0,3 1-4 0,-5-1-3 0,-1-2 0 16,6 2-3-16,-2-1-4 0,-4 1 1 0,1-2-2 0,-3 0-3 0,8 1-4 15,-3-2-3-15,-8 2-5 0,11-1-4 0,-8-2-7 0,5 0-8 0,-2 0-8 16,-1 0-7-16,-2 0-11 0,8 0-14 0,-2 0-8 0,-9 0-14 0,11-2-10 16,-3 2-9-16,3 0-13 0,-5-3-9 0,5 3-30 0,-6-1-29 0,6 1-50 0,0 0-52 15,0 0-39-15,0 0-28 0,0 0 1 0,-2-3 9 0,2 3 21 0,0 0 19 16,0 0 24-16,0 0 23 0,0 0 27 0,0 0 30 0,2-6 39 0,-2 6 43 16,0 0 54-16</inkml:trace>
          <inkml:trace contextRef="#ctx0" brushRef="#br0" timeOffset="1538.33">4098-316 29 0,'0'0'76'0,"0"0"30"0,0 0 28 0,0 0 30 0,0 0 28 0,-5 2 25 15,5-2 22-15,-3 0 20 0,3 0 18 0,-6 2 1 0,6-2-7 0,-2 2-26 16,2-2-35-16,0 2-24 0,-11-2-21 0,11 0-23 0,0 3-19 0,0-3-19 15,-3 1-17-15,3-1-16 0,-5 0-6 0,-1 5-9 0,6-5-4 0,0 0-1 16,-8 2 0-16,8 0 1 0,0 0-1 0,-2 1 3 0,2-1-1 0,-6 0 2 0,6 2-2 16,-5-2 2-16,5 0 0 0,-3 3-4 0,3-3 2 0,-5 1-2 0,5 3 1 15,-3-2-1-15,3 0 0 0,0 3-2 0,-5-1-4 0,5-2-1 0,-6 2-4 16,6 3-1-16,0 0-2 0,-3-1 1 0,3 3-4 0,0 0 2 0,0 1 0 16,-5 1 1-16,5 0-1 0,0 0-1 0,0 2-1 0,0-2-1 0,0 1-2 0,5 2-1 15,-5-1-1-15,0 2-4 0,0-2-3 0,3 0-1 0,-3 2-3 0,6 1-3 16,-1-4-2-16,-5 1-5 0,3 0-3 0,2 0-4 0,-2-2-4 0,-3 2-9 15,11-2-9-15,-11-2-11 0,2 0-13 0,4-1-13 0,-4 1-17 0,9-5-15 16,-11 3-14-16,3-1-21 0,8-1-17 0,-9-1-39 0,4-1-43 0,-3 1-54 16,2-4-57-16,0 2-36 0,-2-1-29 0,3-2 1 0,-6-1 12 0,8 0 25 0,-8 0 25 15,5-1 30-15,-2-2 27 0,-3 3 34 0,0-4 33 0,5 0 47 0,-2 0 47 16,-3 4 54-16</inkml:trace>
          <inkml:trace contextRef="#ctx0" brushRef="#br0" timeOffset="1896.69">4250-160 75 0,'0'0'135'0,"0"0"40"0,0 0 35 0,0 0 30 0,0 0 24 15,0-4 25-15,0 4 22 0,0 0 24 0,0 0 21 0,0 0 13 0,0 0 6 16,0 0-54-16,0 0-88 0,0 0-57 0,0 0-43 0,0 0-25 0,0 0-16 16,0 2-9-16,0 0-8 0,0 3-6 0,0 1-8 0,0-2-8 0,0 2-5 15,0 3-10-15,0 0-6 0,0-1-3 0,0 1-2 0,0 1-1 0,0 1-1 0,0 0-1 16,0 0-1-16,0-1-12 0,0 1-10 0,0-1-14 0,-3 2-21 0,3-1-17 15,0 1-18-15,0-1-19 0,0 0-21 0,0-1-47 0,-6 1-54 0,6-2-73 16,0-1-80-16,0 1-30 0,0-3-8 0,0 3 7 0,0-3 18 0,0-6 24 16,6 5 28-16,-6-5 30 0,0 0 30 0,0 0 34 0,0 0 37 0,0 0 52 0,0 0 59 15</inkml:trace>
          <inkml:trace contextRef="#ctx0" brushRef="#br0" timeOffset="2612.08">4363-385 47 0,'0'0'89'16,"0"0"31"-16,0 0 25 0,0 0 25 0,0 0 25 0,0-1 27 0,0 1 25 15,0 0 23-15,0 0 21 0,11 1 20 0,-11-1-18 0,0 0-44 0,0 0-30 16,3 2-23-16,-3 1-17 0,0-3-17 0,8 2-11 0,-8 0-9 0,5 2-9 15,1-2-16-15,-4 3-10 0,-2-3-9 0,9 4-8 0,-9-1-8 0,5-2-8 16,0 4-5-16,-2-3-3 0,2 5-2 0,1-3-3 0,-3 3-2 0,2 0-2 0,-2-1-5 16,8 3-4-16,-9 0-5 0,4 2-5 0,-4-1-4 0,9 1-2 15,-11 0-1-15,3 2-2 0,5 0-1 0,-8 0-4 0,5 2-4 0,-5 0-4 0,6-2-4 16,-6 5-5-16,0-4-5 0,-6 2-6 0,6 1-8 0,-5 0-10 0,2 1-7 16,-2-1-12-16,2 3-10 0,-8-3-13 0,9 2-11 0,-6 0-15 0,2 1-8 15,-7-3-13-15,10 2-14 0,-8-1-18 0,3 1-28 0,0-1-32 0,0-4-41 0,-3 4-52 16,3-6-58-16,5 4-18 0,-2-3 5 0,-1-2 13 0,4 0 21 0,-9 0 21 15,11-2 25-15,-8-3 24 0,8 0 29 0,-3 1 34 0,-3 0 38 0,1-3 46 0</inkml:trace>
        </inkml:traceGroup>
        <inkml:traceGroup>
          <inkml:annotationXML>
            <emma:emma xmlns:emma="http://www.w3.org/2003/04/emma" version="1.0">
              <emma:interpretation id="{5BB770E8-91AA-437D-B4B8-F9278F6E8D0E}" emma:medium="tactile" emma:mode="ink">
                <msink:context xmlns:msink="http://schemas.microsoft.com/ink/2010/main" type="inkWord" rotatedBoundingBox="7803,9182 9257,9101 9305,9956 7851,1003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869.85">5765-490 1 0,'0'0'31'0,"0"0"16"0,0 0 12 0,0 0 14 0,0 0 11 0,0 0 13 16,0 0 11-16,0 0 13 0,0 0 1 0,0 0-5 0,0 0-2 0,0 0-4 0,0-2-4 15,0 2-5-15,0 0-6 0,0 0-3 0,0 0-2 0,0 0 3 0,0 0 1 16,0 0 1-16,0 0 0 0,-5 0 1 0,5 0-2 0,0 0-2 0,0 2-3 16,0-2-3-16,0 0-1 0,0 0 1 0,-3 3-1 0,3-3 0 0,0 0-6 15,0 1-6-15,0-1-8 0,-6 3-8 0,6-3-7 0,-2 2-2 0,2-2-2 0,0 2 2 16,0-2-2-16,0 3 0 0,-6 1-1 0,6-4-1 0,-5 1-4 0,5 4-1 15,0-3-2-15,-3 2-1 0,3 0-1 0,0 1 1 0,0-1 0 0,-5 1-3 0,5 1 1 16,-6 0-4-16,6 4 0 0,0-5-4 0,-2 4 2 0,2-1-4 0,-6 4-1 16,6-4-2-16,0 5 1 0,0-2 0 0,-2 1 0 0,2 1 5 0,0 0 1 15,0-1 2-15,-6 4 4 0,6-1 5 0,0 0 5 0,0 0 3 0,-5 1 1 16,5 2 3-16,0-1 1 0,0 0-1 0,5 3 0 0,-5-1-3 0,0 0-4 16,6 0-5-16,-6 0-6 0,0-1-6 0,2 1-7 0,4 0-11 0,-4 1-17 15,-2-4-19-15,11 4-21 0,-8-3-23 0,2 0-24 0,1 0-21 0,2-1-41 16,-5-1-52-16,7 0-60 0,-7-4-68 0,5 1-34 0,3 1-17 0,-8-4 1 0,5-1 12 15,-3 0 22-15,1-1 28 0,-4 2 31 0,9-3 32 0,-8-2 33 0,2 1 36 0,-2-2 46 16,-3-3 52-16</inkml:trace>
          <inkml:trace contextRef="#ctx0" brushRef="#br0" timeOffset="9809.54">5773-295 86 0,'0'0'155'0,"0"0"45"0,0 0 34 0,0 0 29 0,0 0 26 0,0 0 20 0,0 0 19 16,0 0 20-16,0 0 16 0,0 0 14 0,0 0 12 0,0 0-73 0,0 0-125 16,0 0-65-16,0 0-34 0,0 0-20 0,0 0-11 0,0 0-4 0,5-2 0 0,-2 0-2 15,-3-1 1-15,6 1 1 0,-1 1 0 0,-2-2-1 0,2 1 2 0,-2 0-2 16,2 0 2-16,1 0-3 0,-4 0-4 0,9 0-5 0,-8-1-5 0,5 3-7 15,-3 0-8-15,4-1-3 0,-4 1-9 0,-2 0-2 0,7 0-5 0,-7 0-3 16,3 1-2-16,-1-1 1 0,3 3-1 0,-5-1 1 0,-3 0-1 0,11 0 2 16,-11-2-2-16,2 2 3 0,-2 0 0 0,0 0 2 0,0-2 3 0,6 4-1 15,-6-4 2-15,0 7-1 0,0-3-1 0,0 1-2 0,-6-1-3 0,6 0-3 0,-2 3-3 16,2-3-3-16,-6 3-4 0,1-3-4 0,2 2-2 0,-5 0-4 0,8 1-4 16,-11 0-3-16,8 1 1 0,-7-1-1 0,7-2 1 0,-2 5 2 0,2-2-2 15,-8-2 3-15,3 3 5 0,8-1 6 0,-3-1 6 0,-8 2 7 0,11-3 5 16,-2 3 2-16,2-3 3 0,-6 3 2 0,6-3-2 0,0 3 1 0,0-3-2 0,6 3 4 15,-6-4-1-15,0 2-1 0,2 0 0 0,4-1-5 0,-1-1-5 0,-2 1-6 16,5-2-3-16,3-2-1 0,-8 3 1 0,5-3-1 0,2 0 0 16,-7-2-5-16,8 0-14 0,-3 2-12 0,0-2-17 0,0 0-21 0,0-2-20 0,3 2-32 15,-8 0-36-15,5-2-60 0,3 2-67 0,-8 0-56 0,7-2-50 0,-7-1-16 0,3 1 1 16,-4-2 15-16,4 2 24 0,-1-3 30 0,-5 1 30 0,0 4 34 0,0-6 35 16,0 6 43-16,0-6 47 0,0-1 57 0</inkml:trace>
          <inkml:trace contextRef="#ctx0" brushRef="#br0" timeOffset="11984.44">6122-524 8 0,'0'0'76'0,"0"0"37"0,0 0 35 0,0-2 27 16,0 2 25-16,0 0 19 0,0 0 22 0,0 0 18 0,0-2 18 0,0 2 15 15,0 0 17-15,0 0-33 0,0 0-63 0,0 0-40 0,6-5-29 0,-6 5-23 16,0 0-21-16,0 0-8 0,0 0-3 0,0 0-2 0,0 0 1 0,2 3 0 15,4-1 2-15,-1-2 2 0,-5 2 3 0,3 0 3 0,-3 0 4 0,8 2 5 0,-8 1 2 16,5-1 4-16,1 0-3 0,-4 1-1 0,-2 3-3 0,11-2-6 0,-8 1-6 16,-3 1-5-16,8 2-8 0,-3-2-8 0,1 3-8 0,-3-1-8 0,5 2-8 15,-3 0-7-15,1 1-9 0,-4-1-4 0,9 1-5 0,-3 3-8 0,-5-1-3 0,2 0-3 16,1-3-4-16,-4 7-1 0,4-4-3 0,-3 5-2 0,-3-3-2 0,5 2-8 16,-5 1-10-16,0 1-15 0,-5 0-15 0,5 0-20 0,-3 4-23 0,-3-5-22 15,4 4-23-15,-4 0-39 0,1-1-49 0,-3 1-86 0,0-1-100 0,0 3-40 16,-3-2-11-16,3-3 8 0,5 0 22 0,-8 1 24 0,3-3 32 0,0-1 35 0,0-2 38 15,-3 2 37-15,3-4 41 0,5 1 50 0,-8-4 57 0</inkml:trace>
          <inkml:trace contextRef="#ctx0" brushRef="#br0" timeOffset="4794.54">4834-308 3 0,'0'-4'33'0,"0"4"17"0,0 0 14 0,0-4 15 0,0 4 16 0,0-7 15 16,0 7 15-16,0 0 18 0,0 0 22 0,0-4 4 0,0 4-1 0,0 0 3 0,0 0 11 15,0 0 5-15,0-4 1 0,0 4 2 0,0 0-6 0,0 0 1 0,0 0-5 16,0 0 0-16,0 0-2 0,0 0-3 0,0-5-5 0,0 5-7 0,0 0-10 0,0 0-5 16,0 0-7-16,0 0-3 0,0 0-1 0,0 0-2 0,0 0-3 0,0 0-1 15,0 0-3-15,0 0-7 0,0 0-8 0,0 0-9 0,0 0-12 0,0 0-12 16,0 0-14-16,0 0-12 0,0 0-10 0,0 5-9 0,-3-1-8 0,3 3-4 16,0-1-8-16,0 0-1 0,0 3-5 0,0 0-2 0,3 1-2 0,-3 1 1 15,0 2 2-15,0-3 1 0,0 5 1 0,0 0 1 0,5-1 1 0,-5 0 0 0,0 3-4 16,0-1 2-16,6 0-3 0,-6 2 0 0,0-1-1 0,0 0-2 0,0-2-1 15,0 2-1-15,0 0-2 0,-6-2-4 0,6 1-4 0,0-1-10 0,0 0-11 16,-5-3-16-16,5 3-20 0,0-2-21 0,0-2-23 0,0 1-21 0,0-1-25 16,0 0-45-16,0-3-56 0,0 1-78 0,0 0-86 0,0-2-31 0,0-2-4 0,0-1 13 15,0-4 20-15,5 7 30 0,-5-7 33 0,0 0 37 0,0 0 36 0,0 0 38 16,0 0 39-16,0 0 54 0,0 0 59 0</inkml:trace>
          <inkml:trace contextRef="#ctx0" brushRef="#br0" timeOffset="7584.65">5194-100 1 0,'0'0'41'0,"0"0"23"0,0 0 19 0,3-4 20 0,-3 4 22 0,0 0 22 15,0 0 26-15,0 0 22 0,0 0 18 0,0 0 13 0,0 0 1 0,0 0-5 0,0 0-11 16,0 0-12-16,0 0-11 0,0 0-12 0,0 0-10 0,0 0-12 0,0 0-15 15,0 0-14-15,0 0-19 0,0 0-16 0,0-5-15 0,0 5-12 0,0 0-6 16,0 0-6-16,0 0-5 0,0 0-3 0,0 0-2 0,0-4-4 0,0 4-4 16,0 0-3-16,-3-4-4 0,3 4-4 0,0-2-4 0,0 2 2 0,0-5-3 0,0 5-2 15,-5 0-3-15,5 0-2 0,-6-1-3 0,6 1-4 0,-3-3-2 0,-2 1-2 16,5 2 0-16,-3 0 0 0,3 0 0 0,0 0 3 0,-11-2 1 0,9 2 3 16,2 0 0-16,-6 0 0 0,4 0 2 0,-4 0 0 0,1 0 3 0,2 0 0 15,-2 2 3-15,2-2 1 0,-2 0 3 0,-1 2 0 0,6-2 1 0,-3 3-3 16,-2-2 0-16,0 2-3 0,5-1-2 0,-3-2-1 0,-2 5-3 0,5-5-2 15,0 0-3-15,-3 4-1 0,3-3-2 0,0-1-1 0,0 5-4 0,-6-3-3 0,6-2 0 16,0 0 0-16,0 4-3 0,0-4 2 0,0 4 0 0,0 0 2 0,0 1 0 16,6-3 3-16,-6 2 3 0,0 1 1 0,3-1 3 0,-3-2 2 0,5 2 4 15,-2 1 1-15,-3-1 4 0,5-2 3 0,0 3 2 0,-2-1 2 0,-3 0 2 16,11-2 1-16,-11 3 3 0,3-2 3 0,2 0-1 0,-2 1 3 0,8 1-2 16,-11-3-1-16,2 2 1 0,6 1-3 0,-8-1-2 0,11-3 0 0,-8 4 1 0,-3 0-3 15,8-1-1-15,-8-3 0 0,6 4-3 0,-1 0 2 0,-5-4-3 0,3 3 1 16,-3 1 0-16,0-1 3 0,0 1 0 0,5-1 2 0,-5-4 0 0,-5 6 1 0,5-1 0 15,0 1 1-15,0-2-2 0,-3 3 0 0,3-5-2 0,-5 4-2 0,-1-2-4 16,3 1-1-16,-2 1-9 0,2-2-3 0,-8 1-7 0,9-1-5 0,-4 1-4 16,-2-1-1-16,3 0-3 0,-3 3-1 0,5-6-5 0,-8 3-1 0,8-1-4 15,-7 0-1-15,2-2-4 0,5 3-8 0,-8-4-8 0,8 3-5 0,-2-2-11 16,2-1-11-16,3 0-28 0,0 3-36 0,0-3-43 0,0 0-42 0,0 0-62 16,0 0-62-16,0 0-27 0,0 0-4 0,0 0 11 0,3-3 17 0,5 2 22 15,-3-2 25-15,1-1 26 0,-3 3 32 0,5-2 40 0,-3-1 44 0,3 1 47 0</inkml:trace>
          <inkml:trace contextRef="#ctx0" brushRef="#br0" timeOffset="188184.86">5337 84 4 0,'0'-4'37'0,"0"4"18"0,0 0 12 0,-5-4 14 0,5 4 11 0,0-2 11 15,0 2 12-15,-3-3 10 0,3 3 12 0,0 0-6 0,0-2-14 0,0 2-10 16,0 0-4-16,-5 0-6 0,5 0-6 0,0 0-4 0,0 0-4 0,0 0 0 0,0 0 1 15,0 0 3-15,0 0 1 0,0 0 4 0,0 0 1 0,-6 0 3 0,6 0 1 16,0 0-1-16,0 0-3 0,0 2-6 0,0-2-6 0,0 0-4 0,-2 3-4 16,2-3-5-16,0 2-3 0,-6 2-6 0,6-4-9 0,0 4-7 0,0 1-6 0,0 1-5 15,0-1-1-15,0-1-3 0,0 0-1 0,-2 0 1 0,2 0 2 0,0 3 2 16,0-3-2-16,0 3 1 0,0 0-3 0,0-3 0 0,0 1-4 0,-6 2 0 16,6 0-3-16,0-1 1 0,-5 0-4 0,5 1 1 0,0 1-3 0,0-1-2 15,0-1-2-15,0 1-3 0,-3-1 0 0,3 0-3 0,0 1-3 0,0 0-1 16,-5-1-1-16,5-2-2 0,0 2 0 0,0-2-1 0,0 1-2 0,0 0 1 15,0-5-1-15,0 4-2 0,0-4 1 0,0 4 0 0,0-4-3 0,0 0 1 0,0 0-1 16,0 4-1-16,0-4 1 0,0 0-3 0,0 0 1 0,0 0 2 0,0 0 1 16,0 0 1-16,0 0 0 0,0 0 1 0,5-4-2 0,-2 2 0 0,-3-3-3 15,0 1-3-15,0 2-1 0,0-3-4 0,0 0-1 0,5 0-1 0,-5-1-3 0,0 2 1 16,0-3-4-16,6 0 0 0,-6 1-1 0,0 2 2 0,0-2 2 0,0-3 1 16,0 5 4-16,0-3 2 0,0 1 4 0,0 1 3 0,0-1 2 0,2 2 2 15,-2-1 3-15,0-1-1 0,0 1 1 0,0 0-2 0,0 1 0 0,0-3 0 16,0 3-2-16,6-1 1 0,-6-1 0 0,2 2-1 0,-2-3-1 0,0 3 2 15,6 0-1-15,-6-3 1 0,5 3-1 0,-5-3-1 0,3 3 0 0,-3 0 0 0,0-1 0 16,5 1-2-16,1-2-1 0,-6 1-2 0,3 1 4 0,-3 0 2 0,5 1 3 16,-2-1 6-16,2 0 2 0,-5 2 4 0,5-3 6 0,-2 4 3 0,-3-2 6 15,6 2 3-15,-4-4 6 0,4 3 4 0,-1-1 4 0,-5 3 2 0,3-1 2 16,2 1-2-16,1-3-2 0,-4 3-1 0,-2 0-3 0,8 0-1 0,-2 0-5 16,-1 0-3-16,-2 3-3 0,2-3-3 0,-2 1-2 0,8-1-2 0,-8 3-3 0,2-1 2 15,-2 0-3-15,2 1-1 0,1-3-3 0,-4 1-1 0,-2 2 0 0,11-2 1 16,-11 2-1-16,3-1 1 0,-3 2 4 0,5-2-2 0,-2 1 2 0,-3-2 0 15,0 4 4-15,0-5-1 0,5 2 4 0,-5 2 1 0,0-4 2 0,0 5 1 16,0-5 2-16,0 4-1 0,0 2 0 0,0-1-1 0,-5-3 0 0,5 2-3 0,0 2 1 16,-3-1-1-16,-2-1-5 0,2 1-1 0,3-1-1 0,-11 0-5 0,11 0-1 15,-2 0-2-15,-9 0-2 0,8 3-2 0,-5-3-2 0,3 0-3 0,-4 2-1 16,4-1-2-16,-3-1-1 0,2 1-1 0,4-3 1 0,-6 2 0 0,-3 1-1 0,8-3 0 16,-2 0 2-16,-1 0 0 0,-2 1 2 0,8-2 3 0,-3-1 2 15,3 0 7-15,-5 3 5 0,5-3 2 0,0 0 1 0,0 0-4 0,0 0-5 0,0 0-6 16,0 0-5-16,0 0-3 0,0 0 3 0,0 0 1 0,0 0 3 0,0 0 2 15,5-3 2-15,-2 2-1 0,3 1 1 0,-4 0-1 0,4 0 4 0,-1 0 4 16,3 0 12-16,-2 0 6 0,2 0 9 0,0 1 4 0,0-1 4 0,-3 3 2 16,4-1-4-16,-1-2 1 0,0 2-3 0,3 0-2 0,-9 0-5 0,9 2-1 15,-8 1-1-15,5-3 0 0,-3 0-4 0,1 2-3 0,-4 1 1 0,7-1-4 0,-4-2-3 16,0 2-1-16,-2 0-4 0,-3 1 2 0,6 0-2 0,-1-1 2 0,-5 0-2 16,0 2 4-16,0-4-2 0,0 5 1 0,0-4 1 0,0 2-1 0,-5-1-2 15,5 3 2-15,-6-3-2 0,3 0 1 0,3 3-3 0,-10-4-1 0,7 2 1 0,-3 2-4 16,4-3 1-16,-9 3-1 0,3-3-3 0,5 0 1 0,-8 3 0 0,9-3-2 15,-9 1 0-15,3-1-2 0,0 0-2 0,-1-2 1 0,1 3-2 0,-3-4-1 16,9 2-2-16,-6-2-5 0,-3 2-4 0,3-1-12 0,0-2-10 0,2 0-13 16,-2 0-17-16,3 0-16 0,-3 0-15 0,5 0-14 0,-3 0-15 0,1 0-16 15,5 0-18-15,-3 0-47 0,3 0-62 0,0 0-65 0,0 0-65 0,0 0-16 0,0 0 5 16,0 0 18-16,0 0 24 0,0 0 26 0,0 0 29 0,0 0 28 0,0 0 28 16,0 0 33-16,0 0 37 0,0 5 53 0</inkml:trace>
        </inkml:traceGroup>
        <inkml:traceGroup>
          <inkml:annotationXML>
            <emma:emma xmlns:emma="http://www.w3.org/2003/04/emma" version="1.0">
              <emma:interpretation id="{EC2B223A-7414-4A87-A610-7B78A6E5C184}" emma:medium="tactile" emma:mode="ink">
                <msink:context xmlns:msink="http://schemas.microsoft.com/ink/2010/main" type="inkWord" rotatedBoundingBox="9596,9161 10140,9131 10174,9744 9630,977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4335.5">6615-175 31 0,'0'0'103'0,"0"0"42"0,0 0 33 0,0 0 28 15,0 0 24-15,0 0 20 0,0 0 18 0,0 0 19 0,0 0 16 0,0 0 16 16,0 0 15-16,0 0-45 0,0 0-84 0,0-2-48 0,0 2-33 0,0 0-23 16,0 0-20-16,0 0-11 0,0 0-7 0,0 0-9 0,0 0-7 0,-3-2-6 0,3 2-8 15,0 0-6-15,0 0-4 0,0 0-5 0,0 0-2 0,0 0-2 0,0 0-2 16,3-2-2-16,-3 2-3 0,0 0 1 0,0-5 0 0,0 5 2 0,0-2 0 16,0 2 1-16,5-2 3 0,-5 2 2 0,0 0 4 0,5 0 1 0,-5 0 4 15,0 0 2-15,3 0 0 0,-3 0 1 0,0 2 1 0,6 0 1 0,-6-2 3 16,2 5 1-16,-2-3 2 0,0-2 2 0,0 4 2 0,0 0 1 0,0-4-1 0,0 7 1 15,0-3-1-15,0 1-1 0,0-1 0 0,0 0 0 0,0-2-2 0,-2 4 0 16,2-3-1-16,0 1-3 0,-6-2 0 0,6 3 0 0,0-5 0 0,-3 1-2 16,3 4-3-16,0-5-1 0,0 2-4 0,0-2-3 0,0 0 0 0,0 0-6 15,0 0-2-15,0 0-3 0,0 0-4 0,-10-2-8 0,10 2-4 0,0 0-12 16,0 0-11-16,-3-5-8 0,3 1-10 0,0 4-8 0,0-6-5 0,0 1-8 16,0 1-4-16,0 0-3 0,3 0-2 0,-3-3-1 0,0 3-3 0,5 0 4 0,-5-1 0 15,5 1 5-15,-5 0 6 0,3 2 4 0,-3-3 6 0,6 3 6 0,-6 2 5 16,2-2 3-16,-2 2 0 0,0 0 3 0,0 0-2 0,0 0 5 0,11 0 2 15,-11 0 5-15,3 2 4 0,-3-2 4 0,0 2 4 0,5-2 6 0,-5 0 5 0,0 5 9 16,0-5 7-16,0 0 13 0,0 0 11 0,0 0 9 0,0 4 12 0,0-2 8 16,0-2 8-16,-5 4 9 0,5-4 5 0,0 0 6 0,-3 5 4 0,3-5 2 15,0 0-3-15,-5 2-3 0,5-2-7 0,-6 0-9 0,6 0-10 0,-2 2-15 16,2-2-19-16,-6 0-28 0,6 0-34 0,0 0-43 0,0 0-51 0,-3 2-71 16,3-2-78-16,0 0-66 0,0 0-55 0,0 0-17 0,3 2-2 0,-3-2 9 0,8 0 14 15,-2 0 23-15,-1-2 31 0,-2 0 32 0,8 0 42 0,-9 0 49 0,4-3 49 0,-4 1 63 16</inkml:trace>
          <inkml:trace contextRef="#ctx0" brushRef="#br0" timeOffset="25598.85">6920-472 32 0,'0'0'81'0,"0"-4"34"0,0 4 31 15,-2-3 30-15,2 3 27 0,0-2 24 0,0 2 22 0,0 0 21 0,0-2 17 16,0 2 20-16,0 0-17 0,0 0-38 0,-6-3-30 0,6 3-29 0,0 0-24 15,0 0-21-15,-5 0-19 0,5 0-17 0,0 0-13 0,0 0-9 0,0 0-7 16,0 0-3-16,0 0-4 0,0-1-3 0,0 1-3 0,0 0 1 0,0 0-5 0,0 0-3 16,0 0-4-16,0 0-3 0,0 0-9 0,0 0-2 0,0 0-9 0,0 0-6 15,0 0-6-15,0 0-7 0,0 0-1 0,0-5-4 0,0 5 3 0,0 0-1 16,0-2 1-16,0 2 1 0,11-2 0 0,-11 2 3 0,0 0 0 0,2 0 5 0,9-2 6 16,-11 2 0-16,8 0 1 0,-8 0 3 0,3 0-1 0,8 0-2 0,-11 0-3 15,3 0 0-15,5 0-4 0,-3 0 2 0,1 2 1 0,-4-2 0 0,6 2 0 16,-2 0-2-16,-1-2 4 0,-2 2-1 0,8 1 0 0,-9-2 0 0,7 2 1 15,-4-1 2-15,3 0-2 0,-3 1 1 0,-2-2-4 0,8 2 1 0,-8-2-3 16,8-1-2-16,-9 5 1 0,4-5-3 0,-4 2 3 0,4 1-3 0,-1-2 3 0,-2 2 1 16,2-3 0-16,-2 1 1 0,-3-1 5 0,0 3-1 0,5-1 1 0,-5-2 1 15,6 2 3-15,-6-2 2 0,0 2 2 0,0-2 3 0,0 2 2 0,0-2 5 16,0 4-2-16,0-4-2 0,0 7 1 0,0-3-1 0,0 0-2 0,-6 3-3 0,1-3-1 16,5 3-5-16,-3-1-2 0,-2 1-4 0,2-1-5 0,-2 0-3 15,-1 3-7-15,4 0-2 0,-4-3-4 0,4 1-2 0,-9 3-3 0,8-2-1 0,-2 2-3 16,-4-4 1-16,4 2-2 0,2 0 1 0,-7 1-2 0,1 0 0 0,7 2-3 15,-9-3-3-15,8 1-4 0,-8 0-2 0,3-1-4 0,6 0-1 0,-9 1-4 16,3 0-1-16,5-1-3 0,-8 0-2 0,8 1-3 0,-5 0-1 0,3-1-4 16,-3-1 0-16,2 2 1 0,1-1 1 0,-3-1 3 0,5 1-1 0,-2-1 2 0,-1-1-1 15,4 3 0-15,-4-3 1 0,3 0 1 0,3 1 2 0,-5-1 2 0,0 0 2 16,5 1-2-16,0-3 4 0,-3 0 0 0,3 1 0 0,0-1 2 0,0-4 1 16,0 7 1-16,0-3 2 0,3 2 0 0,-3-4 2 0,0 3 0 0,5-1 1 15,0-2 0-15,-5 2 0 0,3-1 3 0,3-1 1 0,-4 2 1 0,4-2 3 0,-1 1 7 16,-2 1 2-16,5-3 3 0,-3-1 7 0,3 5 5 0,3-5 3 0,-3 2 3 15,-5 1 3-15,11-2 1 0,-6 2 3 0,3-2 2 0,-1-1-1 0,4 3 0 16,-3-1-2-16,0-2-1 0,2 2 0 0,-5 1-5 0,6-3-4 0,-3 1-3 16,-1-1-1-16,1 0-2 0,-3 3-4 0,6-2 2 0,-11-1-2 0,5 3 1 0,2-3-3 15,-1 2 1-15,-4-2-1 0,-2 2 0 0,5-2-2 0,-8 2-3 16,0-2-5-16,5 0-5 0,-5 0-9 0,0 0-13 0,0 0-11 0,0 0-17 16,0 0-18-16,6 5-22 0,-6-5-28 0,-6 4-27 0,6-2-32 0,-5 4-73 15,5-1-93-15,-3-1-63 0,3 2-46 0,-5-1-9 0,5-3 10 0,-3 4 17 0,3-2 27 16,0 1 32-16,0-5 32 0,-5 4 39 0,-1-2 42 0,3 1 44 0,-2 1 47 0,0-2 68 15</inkml:trace>
        </inkml:traceGroup>
        <inkml:traceGroup>
          <inkml:annotationXML>
            <emma:emma xmlns:emma="http://www.w3.org/2003/04/emma" version="1.0">
              <emma:interpretation id="{32C78F62-710A-4259-AC02-0BF6050B15B8}" emma:medium="tactile" emma:mode="ink">
                <msink:context xmlns:msink="http://schemas.microsoft.com/ink/2010/main" type="inkWord" rotatedBoundingBox="10612,9383 10846,9370 10863,9669 10629,968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9614.69">7616-128 97 0,'0'0'166'0,"0"-2"44"16,0 2 37-16,0 0 27 0,3 0 21 0,-3 0 19 0,0 0 23 0,5 0 24 15,-5 0 25-15,0 0 27 0,5 0 22 0,-5 0-69 0,3 0-123 0,3 0-66 16,-4 0-39-16,9 2-22 0,-8-2-13 0,2 3-3 0,-2-2-1 0,8-1-7 16,-9 3-4-16,7-3-12 0,1 2-15 0,-7-2-13 0,8 0-12 0,-3 2-18 15,0-2-21-15,0 3-25 0,0-3-30 0,3 0-38 0,-3 1-38 0,0-1-104 16,1 0-134-16,1 3-56 0,-2-3-22 0,1 0-2 0,-1 0 9 0,0 0 14 0,3 0 17 15,-9-3 27-15,9 2 34 0,-8 1 38 0,2-5 44 0,-5 5 51 0,0 0 58 0</inkml:trace>
          <inkml:trace contextRef="#ctx0" brushRef="#br0" timeOffset="29379.61">7694-256 3 0,'0'0'44'0,"0"0"21"0,0 0 17 0,0 0 16 15,0-2 15-15,0 2 16 0,0 0 19 0,0 0 23 0,0 0 23 0,0 0 24 16,0 0-3-16,0 0-20 0,0 0-8 0,0 0-9 0,0 0-4 0,0 0-6 16,0 0-7-16,3-3-4 0,-3 3-6 0,0 0-6 0,0 0-10 0,0 0-15 15,0 0-12-15,0 0-16 0,0 0-7 0,0-1-12 0,0 1-3 0,0 0-3 0,0 0-2 16,0 0 1-16,0 0 0 0,0 0-1 0,0 0-1 0,0 0-2 0,0 0-2 15,0 0-4-15,0 0-7 0,0 0-3 0,0 0-7 0,0 0-4 0,0 0-5 16,0 0-4-16,0 0-2 0,0 0 0 0,0 0 1 0,0 0 2 0,0 0 5 16,0 0 5-16,5 4 4 0,1-2 6 0,-6 2 6 0,0 1 2 0,0 1 6 0,0-2 2 15,0 2 2-15,3 3 1 0,-3-3-2 0,0 3-4 0,0 1-2 0,0 1-8 16,0 0-7-16,5 0-6 0,-5 0-6 0,0 2-5 0,0-3-6 0,0 1-3 16,0-1-6-16,0 1-3 0,0 0-2 0,0 0-2 0,0-3-3 0,0 3-2 15,0-2-7-15,0-1-6 0,0 1-15 0,0-3-13 0,0 1-20 0,0-1-20 16,-5 3-20-16,5-5-20 0,0 3-32 0,0-3-37 0,-3 2-66 0,3-1-78 15,0-5-55-15,0 5-42 0,0-5-7 0,0 5 9 0,0-5 22 0,-6 4 25 0,6-4 34 16,0 0 32-16,0 0 36 0,-5 0 37 0,2-2 42 0,-7 0 49 0,10 0 62 16</inkml:trace>
        </inkml:traceGroup>
        <inkml:traceGroup>
          <inkml:annotationXML>
            <emma:emma xmlns:emma="http://www.w3.org/2003/04/emma" version="1.0">
              <emma:interpretation id="{992D653D-B3EC-4725-94D1-5DF895527736}" emma:medium="tactile" emma:mode="ink">
                <msink:context xmlns:msink="http://schemas.microsoft.com/ink/2010/main" type="inkWord" rotatedBoundingBox="11439,8938 13008,8850 13056,9711 11487,979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0513.85">8466-526 34 0,'0'-2'118'0,"0"2"47"0,5-5 34 16,-5 5 31-16,0 0 25 0,0-6 24 0,0 6 21 0,0 0 22 0,0-4 20 15,0 4 22-15,0 0-5 0,0 0-18 0,0 0-62 0,0 0-85 0,0 0-48 16,0 0-26-16,0 0-15 0,0 0-10 0,0 0-2 0,0 0 1 0,0 0 1 0,0 6-1 16,0-2-1-16,0 3-1 0,0-3-3 0,0 5 0 0,0-3 0 0,0 5 2 15,0-2 0-15,3 2 1 0,-3-1-4 0,0 3-1 0,0-1-8 0,0 3-6 16,5-1-8-16,-5 0-6 0,6 1-8 0,-6 0-7 0,0 1-6 0,0-2-7 0,0 4-5 16,0-3-7-16,0 0-3 0,2 2-7 0,-2-2 0 0,0 0-3 15,0 0-6-15,0 0-7 0,0 0-5 0,0 0-11 0,0 0-8 0,-2-2-7 0,2 2-14 16,0-3-10-16,0 2-18 0,0-4-18 0,0 0-21 0,0 4-25 0,-6-6-27 15,6 3-33-15,-5-3-63 0,5 3-78 0,0-2-60 0,0-3-43 0,0 0-9 16,0 1 10-16,0-7 18 0,0 0 25 0,0 7 32 0,0-7 34 0,0 0 36 0,0 0 39 16,0 0 44-16,0 0 45 0,0-7 64 0</inkml:trace>
          <inkml:trace contextRef="#ctx0" brushRef="#br0" timeOffset="31037.54">8812-212 12 0,'0'0'87'0,"0"0"40"0,0-4 39 0,0 4 30 0,-5-1 26 16,-1-4 21-16,6 5 19 0,0-2 18 0,0-1 17 0,-3 2 16 0,3-2 13 15,-5 3-34-15,5-1-66 0,-5-4-47 0,5 3-35 0,-3 0-32 0,-3-3-22 16,4 4-16-16,2-2-8 0,-11 1-5 0,11 0-3 0,-8 0-3 0,5 0-1 16,-2-1 1-16,-1 2 1 0,4-2 5 0,-9 0 0 0,3 2 4 0,5-1 3 0,-8 2 3 15,3 0 4-15,5-2 5 0,-8 2 0 0,9 0 3 0,-6 2 0 0,2-2 1 16,1 0 5-16,-3 2-5 0,2-1 2 0,-2 2-6 0,8 0-5 15,-3-3-7-15,-2 4-5 0,0-2-8 0,5 0-7 0,0 0-8 0,0-2-4 0,0 6-6 0,0-1-7 16,0-1-5-16,0 2-6 0,5 1-5 0,0 0-5 0,-5-2-5 16,3 2-2-16,5 1-2 0,-2-1 1 0,-1 0-2 0,3 1 1 0,0-1 0 0,0-1-1 15,3 1 1-15,-8 1 3 0,11-1-1 0,-6-1 0 0,0 0 1 0,3 3 3 16,2-3 0-16,-10 1 1 0,5-1 1 0,3 0 0 0,-3 1 3 0,0 0 0 16,-3-1 2-16,-2 0 0 0,3 1 3 0,-1-3 3 0,-2 0 0 0,-3 3 0 0,0-3 1 15,0 0 1-15,0 3-2 0,-3-3 1 0,-2 0-2 0,-1 3-1 0,3-3-3 16,-2 2-5-16,-3-2-3 0,0 1-6 0,-3 0-4 0,3-1-7 0,0 0-6 15,0 0-7-15,-3-1-6 0,0-2-10 0,0 2-14 0,3-2-11 0,0-1-13 16,0 0-17-16,0 0-16 0,-3 0-15 0,8-1-25 0,-8 1-29 0,9-3-48 16,-4 3-55-16,6 0-57 0,0 0-59 0,0 0-15 0,0 0 4 0,6-4 17 0,-4 2 22 15,4 0 28-15,2 2 31 0,-3-3 31 0,3 3 34 0,0 0 40 0,3 0 43 16,-3-1 54-16</inkml:trace>
          <inkml:trace contextRef="#ctx0" brushRef="#br0" timeOffset="31456.48">8934 84 1 0,'0'0'111'0,"0"0"71"0,0 0 49 16,0 0 38-16,0 0 32 0,0 0 23 0,2-2 25 0,-2-4 22 0,0-1 25 15,6 3 25-15,-6 0 22 0,5 0 21 0,-5-1-81 0,3 1-137 0,2-2-77 16,-5-1-48-16,3 0-25 0,2 2-18 0,1-5-6 0,-3 2-1 0,5 0-4 0,-3-1-4 16,1-2-9-16,-4 3-11 0,6-5-6 0,3 2-9 0,-8-2-3 0,8 1-4 15,-3-2 1-15,-5 2-5 0,7-1 1 0,-7 0-1 0,5 0-6 0,-2 0-1 16,-1 3-2-16,-2-3-3 0,8 2-3 0,-9 1 0 0,4 0-2 0,-4 2 1 16,-2 0-2-16,6-1 1 0,-1 5 0 0,-5-2 2 0,0 1 1 0,0 1 3 0,0 4 3 15,0 0 0-15,0 0 0 0,0 0 0 0,0 0-1 0,0 0 1 0,0 0-1 16,0 0-3-16,0 0 1 0,0 0-1 0,0 2-2 0,-5 0-3 0,-1 3-2 15,6-4-3-15,-2 6-2 0,2-3 0 0,0 0-4 0,0 3 1 0,0 0 0 16,-6-2 1-16,6 2 0 0,0 1 1 0,0-1 0 0,0 2 3 0,0-3-1 16,0 3 0-16,0-1-4 0,0 1-3 0,6 0-6 0,-6 1-6 0,0-1-8 15,0-1-6-15,0 1-13 0,0 0-11 0,0 1-16 0,0-4-18 0,2 3-14 0,-2 0-18 16,0-1-20-16,0 1-25 0,0-1-40 0,6-2-44 0,-6 1-62 0,0 0-68 16,0-1-20-16,5 1 1 0,-5-7 16 0,0 6 22 0,0-6 26 0,-5 6 30 0,5-2 30 15,0-4 30-15,-6 5 35 0,6-5 41 0,-2 2 48 0,2-2 57 0</inkml:trace>
          <inkml:trace contextRef="#ctx0" brushRef="#br0" timeOffset="31645.12">8977-68 105 0,'0'0'199'0,"0"0"68"0,0 0 55 0,3-4 44 0,-3 4 34 0,0 0 28 16,0-7 22-16,0 3 26 0,0 4 22 0,0-2 28 0,0 0 24 0,5-1-74 15,1 3-132-15,-4-1-96 0,4 1-82 0,-4 0-49 0,9 0-34 0,-8 0-19 16,2 1-9-16,3-1-6 0,-2 3-2 0,2-1-13 0,-3 0-18 0,3 1-26 15,1-2-27-15,-1 4-37 0,3-3-40 0,-9 2-48 0,6 0-50 0,-2-1-109 16,-1 1-133-16,3 0-56 0,-5 1-18 0,8-1 1 0,-8-2 13 0,2 2 23 0,-2-2 29 16,-3-2 37-16,5 3 40 0,-5-3 50 0,0 0 51 0,0 0 59 0,0 0 64 15</inkml:trace>
          <inkml:trace contextRef="#ctx0" brushRef="#br0" timeOffset="50450.05">9037-12 19 0,'0'-4'43'0,"0"4"15"0,0-5 15 16,0 5 12-16,0-6 10 0,0 6 11 0,0-4 8 0,0 4 4 0,0-5 2 15,0 1-1-15,0 4-5 0,0-4-6 0,0 2-5 0,0 2-8 0,5-5-4 0,-5 5-6 16,0-4-6-16,0 4-3 0,5-4 1 0,-5 4 1 0,0-5 0 0,0 5 3 15,0-4-1-15,3 2 1 0,-3 2-1 0,0-4-1 0,0 2-3 0,5-2-5 16,-2 1-6-16,-3-1-6 0,0 1-4 0,6-1-5 0,-6 0-4 0,5 2-9 16,-5-2-6-16,3-1-8 0,-3 1-6 0,0 0-6 0,5 0-4 0,-5 0-4 15,6-1-1-15,-6 1-1 0,2-1 0 0,-2 4 1 0,6-4 3 0,-6 1 4 0,0 2 1 16,0-2 4-16,2-1 5 0,-2 3 3 0,0-2 5 0,0 4 3 0,0-5 3 16,6 1 3-16,-6 0-1 0,0 4 1 0,5-2 2 0,-5-5-1 0,0 5-2 15,0-2-2-15,0 1-1 0,0 3-1 0,3-5-4 0,-3 0-2 0,0 3-3 16,0-2 1-16,5 1-4 0,-5 3 0 0,0-4 1 0,3 0-1 0,-3 1 0 0,0-1-1 15,0 4 2-15,5-1-3 0,-5-2 1 0,0 3 0 0,6-4 0 0,-6 2 0 16,0 2-1-16,3-5 3 0,-3 4-1 0,0 1 2 0,0-3 0 0,0 3 1 16,5-2 0-16,-5 2 1 0,3-2 1 0,-3 2 2 0,5-2-2 0,-5 2 0 0,6-2 0 15,-6 2 2-15,0 0-2 0,0 0-1 0,0 0 0 0,0 0-1 0,2-3 0 16,-2 3-4-16,0 0 0 0,6 0-1 0,-6 0 0 0,5 0-3 16,-5 0 2-16,0 0-2 0,8 0 2 0,-8 0 2 0,0 3 2 0,0-3 1 0,3 0 3 15,2 2 2-15,-5-2 1 0,6 2 1 0,-6 0 2 0,2 0 2 0,-2-2 0 16,6 3 0-16,-3-2 2 0,-3 4-1 0,0-3 0 0,5 0-3 0,0 3-4 15,-5-4-2-15,0 2-1 0,3 1-1 0,-3-2-2 0,0 3 0 0,0-4-1 16,0-1 2-16,5 4-3 0,-5 3 4 0,0-7-1 0,0 4 0 0,0 0 1 16,0-4 2-16,0 7 1 0,0-3 0 0,0-4-1 0,0 5 0 0,0 1 1 0,-5-4-3 15,5 0-1-15,0 3-1 0,0-3-3 0,-3 2 0 0,3 1-2 0,0-3-3 16,-5 2-2-16,0-2 1 0,5 2-3 0,0-1-3 0,-3 1-1 0,-3-2 0 16,6 2-2-16,-2-2-1 0,2 2 2 0,-11-1-3 0,11 1 0 0,-3-1 0 0,3 1-3 15,-5-3 2-15,2 2-2 0,-2-1-1 0,-1 2 1 0,6-2-3 0,-2-2 0 16,-4 3 1-16,6-2-2 0,-5 2 0 0,5-3 0 0,-3 1-1 0,-2-1-2 15,5 0 2-15,-3 3-1 0,3-3 0 0,0 0 1 0,0 0-1 0,0 0 1 16,-11-3 0-16,11 3-1 0,0 0-1 0,0 0 0 0,0 0-1 0,0 0 0 16,-3-1-2-16,3 1 0 0,0 0-2 0,0 0-1 0,0 0-3 0,0 0-1 0,0 0-3 15,0 0 0-15,0 0 0 0,0 0 1 0,0 0 2 0,0 0 2 16,0 0 3-16,0 0 3 0,0 0 3 0,0 0 2 0,0-4 6 0,0 4 1 0,0 0 6 16,3-3 5-16,-3 3 6 0,0-2 3 0,0 2 7 0,11 0 2 0,-11 0 3 15,3-2 2-15,-3 0 2 0,0 2 1 0,8 0 1 0,-3 0 0 0,1 0 4 16,-4 0-3-16,4 2 1 0,-1-2-1 0,3 2-1 0,-5-2-4 0,-3 2-4 0,11-2-1 15,-9 3-4-15,4-2 0 0,-3-1-2 0,2 4-1 0,0-4-1 0,-2 5-1 16,2-3-1-16,-2 1-1 0,3-2 0 0,-1 4 0 0,-5-3 0 0,3 2 2 16,-3 0 1-16,5-1 2 0,-5-1 0 0,6 2 1 0,-6 0 4 0,0 1-3 0,0-3 0 15,2 4 3-15,-2-1-1 0,0-5 1 0,0 6 0 0,-2-2 0 16,2 3 0-16,0-3-3 0,0 2-1 0,-6-2-1 0,1 3-5 0,5 0 1 16,-3-1-4-16,3-1-2 0,-5 0-2 0,-1 2-2 0,3 0-3 0,-2-1-2 0,2 0-1 15,-2 1-1-15,0-1-1 0,2 1 0 0,-3-1-1 0,4-2 0 0,-9 3-1 16,8-3 1-16,-5 1-1 0,3-1 0 0,-1 0-2 0,4 0 1 0,-9-1 1 15,3-2-2-15,5 3-2 0,-3-4 0 0,1 3-2 0,-3-3-1 0,5 0-1 0,-2 0-3 16,-1 0-4-16,4 0-1 0,-6-3-6 0,2 3-1 0,1-4-3 0,2 4-5 16,-2-1-6-16,-1-2-4 0,3 1-11 0,-2-2-8 0,5 2-14 0,-3 2-11 15,3-4-12-15,0 4-17 0,0-3-14 0,0 3-14 0,0 0-13 0,0 0-26 16,0 0-29-16,-5-4-39 0,5 4-46 0,0 0-56 0,0 0-52 0,0 0-15 0,0 0 7 16,0 0 18-16,5-2 25 0,-5 2 29 0,0 0 31 0,3 0 31 0,-3 0 32 15,0 0 40-15,8 0 42 0,-8 0 48 0</inkml:trace>
          <inkml:trace contextRef="#ctx0" brushRef="#br0" timeOffset="53762.29">9613-629 38 0,'0'0'113'0,"0"0"43"0,-3 2 35 0,3 1 30 0,-5-3 23 0,5 0 24 0,-6 0 20 16,6 0 19-16,-2 0 19 0,2 0 19 0,-6 0 18 0,4 0-46 0,2 0-85 16,-6 4-55-16,1-4-35 0,2 2-23 0,3-2-18 0,0 0-7 0,-5 2-9 15,-1 0 1-15,6-2-3 0,-2 5 0 0,-4-5-3 0,6 1-4 0,-3 2-4 0,3-1-6 16,-5 0-5-16,0 0-5 0,5 0-3 0,-3 1-3 0,-3-2-4 0,6 4-2 15,-2-3-3-15,2 1-5 0,0 1-6 0,-6-3-6 0,1 3-3 0,5 1-3 16,-3 0-2-16,3-1-1 0,-5 2 2 0,2 0-1 0,3 1-2 0,-5-1 1 16,-1 3-3-16,4-1 0 0,2 1 0 0,-6 2-3 0,1 0 3 0,5 0 1 0,-8 1-2 15,8 1 4-15,0-3 0 0,-3 5 0 0,3 0 2 0,-5 1-1 0,-1-1 0 16,6 2-1-16,0 0-1 0,0 0-1 0,-3 0-2 0,3 2-1 0,0 1-4 16,3-1-2-16,-3 0-4 0,0 0-6 0,0 0-7 0,0-1-7 0,6 1-8 0,-1 1-9 15,-5-4-9-15,3-1-9 0,-3 0-13 0,5 0-12 0,-2 0-13 16,2-2-14-16,1 0-13 0,-4-2-12 0,4 0-14 0,-1-1-23 0,-2-1-26 15,2-3-32-15,-2 1-33 0,8 0-49 0,-9-2-53 0,7 0-16 0,-4-3 6 0,3 0 15 16,-2-2 23-16,-4-2 25 0,9 0 24 0,-8 0 30 0,8-2 26 0,-9 0 39 0,4-6 39 16,-4 5 43-16</inkml:trace>
          <inkml:trace contextRef="#ctx0" brushRef="#br0" timeOffset="54070.37">9781-472 89 0,'0'0'155'0,"0"-4"42"0,0 4 34 0,0-7 27 15,0 7 24-15,0-3 23 0,0 3 19 0,0 0 22 0,0 0 21 0,0 0 22 16,0 0 16-16,0 0-66 0,0 0-116 0,-6 0-61 0,6 0-28 0,-5 5-14 15,5 0-8-15,0-1-2 0,-3 2-6 0,3 0-4 0,0 3-1 0,0 0-5 0,0-1-10 16,0 3-6-16,-5 1-4 0,5-1-11 0,0 3-9 0,0-2-8 0,0 1-11 16,-6-1-7-16,6 1-7 0,0 0-11 0,0-2-5 0,0 2-13 0,0 0-17 15,0-2-20-15,0-1-22 0,0 1-22 0,0 2-25 0,0-4-39 0,-2 1-41 16,2-1-79-16,0-1-88 0,2 0-50 0,-2-1-29 0,0-3-3 0,0 1 9 0,0-5 21 16,0 0 26-16,0 0 35 0,0 0 34 0,11-2 37 0,-8-3 41 0,-3 1 48 15,5-2 53-15</inkml:trace>
          <inkml:trace contextRef="#ctx0" brushRef="#br0" timeOffset="54440.57">9959-788 64 0,'0'0'142'0,"0"0"45"0,0 0 36 0,0 0 29 0,0 0 24 16,0 0 20-16,0 0 15 0,0 0 18 0,0 0 17 0,0 0 20 0,0 0 22 16,3 5-56-16,-3-3-95 0,0 2-60 0,5 0-39 0,-2 3-20 0,-3 0-12 0,0 1-7 15,6 1-3-15,-1 1 2 0,-5 1 1 0,3 2 3 0,-3-1-3 16,5 3-6-16,0 0-9 0,-2 1-8 0,3 1-7 0,-4 0-10 0,-2 0-6 0,6 3-6 15,-1-1-5-15,-5 0-4 0,3 0-4 0,-3 3-2 0,0-1-6 0,0 1-3 16,0-1-3-16,0 3-4 0,0-1-3 0,-3 1-4 0,3-1-4 0,-11-1-10 16,11 1-8-16,-2 1-11 0,-7-1-14 0,4-1-16 0,0 1-18 0,-3 1-18 15,2-3-22-15,-2 0-28 0,5-1-25 0,-8 1-79 0,3-2-97 0,6 1-61 16,-4-3-40-16,1-2-7 0,2 0 8 0,-8 0 20 0,9-5 26 0,-4 0 27 0,3-5 34 16,-2 2 33-16,0-5 40 0,2 0 42 0,3-2 45 0,-8 0 72 0</inkml:trace>
        </inkml:traceGroup>
        <inkml:traceGroup>
          <inkml:annotationXML>
            <emma:emma xmlns:emma="http://www.w3.org/2003/04/emma" version="1.0">
              <emma:interpretation id="{AC8073A4-302D-4445-BF6C-3222F58EE278}" emma:medium="tactile" emma:mode="ink">
                <msink:context xmlns:msink="http://schemas.microsoft.com/ink/2010/main" type="inkWord" rotatedBoundingBox="13347,8879 14744,8801 14789,9607 13392,968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8973.3">11299-755 17 0,'0'0'108'0,"0"-2"52"0,-11 0 37 0,11 2 31 0,-8 0 23 16,5-3 24-16,-2 3 19 0,-1 0 18 0,4 0 19 0,-6 0 19 16,-3 0 18-16,8 3-33 0,-2-3-65 0,-1 0-62 0,3 2-61 0,-2 0-31 0,2 0-16 15,-7 0-8-15,7 0-2 0,-3 0-6 0,4 3 0 0,-9-1-3 0,8 0-2 16,3 4-4-16,-8-3-2 0,3 1-4 0,-1 3-4 0,4-3-1 0,-4 3-5 15,1 1-2-15,2 0-1 0,-2 0-3 0,2 1 1 0,3-1-5 0,-6 1-4 16,1 2-2-16,5 0-3 0,-3 2-4 0,3-1-4 0,0 1-5 0,0 1 0 16,0 1-6-16,3 0-2 0,-3 0-4 0,0 3-3 0,5-4-4 0,1 4-3 0,-3-1-3 15,-3 0 0-15,8-1-2 0,-3-1 0 0,1 0-4 0,-4 0-11 0,9 0-10 16,-3-2-15-16,-5 0-18 0,8-1-15 0,-9 0-18 0,7-1-20 0,1-3-17 16,1 4-15-16,0-6-26 0,3 0-28 0,-6 1-38 0,5-5-42 0,-5 3-45 15,6-3-44-15,-6 0-20 0,5-2-10 0,1-2 12 0,-6-2 22 0,6 0 24 0,-4-2 30 16,1 0 31-16,-3-1 26 0,6-1 40 0,-11-2 36 0,7-2 44 0,-1 0 44 0</inkml:trace>
          <inkml:trace contextRef="#ctx0" brushRef="#br0" timeOffset="58597.13">11366-597 90 0,'0'-4'157'0,"0"4"45"15,-2-2 32-15,-4-3 28 0,6 5 24 0,-2-1 22 0,2-2 20 0,-6 1 23 16,6 2 22-16,-5-2 22 0,5 2 19 0,-3 0-68 0,3 0-118 0,0 0-67 16,-5-2-35-16,5 2-23 0,0 0-15 0,0 0-8 0,0 0-5 0,0 0-5 15,0 0-5-15,0 0-6 0,0 0-6 0,5-4-7 0,-2 2-7 0,-3-1-4 16,5 3-6-16,1-2-3 0,-6 2 0 0,2-2 1 0,6 0 1 0,-2 2 2 0,-1 0-2 15,-2-2 0-15,8 2-5 0,-8 0 0 0,5 0-5 0,-3 2 0 0,0-2-5 16,-2 2 0-16,5 0-2 0,3 0-1 0,-11 1-3 0,3-1 0 0,8 0-1 16,-9 0 1-16,4 0 1 0,-4 0 0 0,-2 3 1 0,0-4 2 0,6 4 0 15,-1-3 1-15,-5-2 2 0,0 7 2 0,0-7 2 0,0 4-2 0,0 0 2 0,-5 0-2 16,-1 0 0-16,6 0-2 0,-2 3-1 0,2-3-1 0,-8 0 0 0,2 3-3 16,1-3-1-16,2 3-1 0,-8-1-4 0,9 1 0 0,-7-3-2 0,4 0-2 15,0 3 1-15,-3-3-2 0,5 3 0 0,-8-3 0 0,8 0-2 0,-2 3-1 16,-1-3 1-16,-2 0-2 0,6 0-2 0,2 0 0 0,-6 1-1 0,1 1 2 0,5-2 1 15,-3 1 1-15,3 1 5 0,0-2 2 0,0 3 4 0,0-3 1 0,3 3 4 16,-3-3 0-16,0 3 1 0,11-1 2 0,-11 0 4 0,2-1 1 0,6 1 2 16,-2 0 3-16,-1-1-1 0,3 1-2 0,-2-2-3 0,2 1-1 0,0-1-4 15,0-2 2-15,0 1-5 0,3-1 1 0,-8 1 0 0,8-3-1 0,-3 3-3 16,0-3-4-16,0 0-5 0,0 0-12 0,3 0-12 0,-3 0-20 0,0-3-21 16,0 3-27-16,-2-1-27 0,2-1-34 0,-3 2-38 0,-2-2-74 0,2-1-89 0,1 3-63 15,-4-2-44-15,4-2-8 0,-6 2 3 0,3-3 22 0,-3 5 26 0,0-6 34 16,0-1 38-16,0 1 38 0,0 0 45 0,-3 1 46 0,-3-1 50 0,4 0 68 0</inkml:trace>
          <inkml:trace contextRef="#ctx0" brushRef="#br0" timeOffset="59271.88">11726-839 47 0,'3'2'146'0,"-3"1"58"0,0-2 44 0,0-1 34 0,5 5 32 0,-5 1 27 0,0-2 25 16,0 1 27-16,0 1 24 0,0 1 25 0,0 1 24 0,0 3-47 0,6 0-87 16,-6 2-80-16,0-1-77 0,3 1-36 0,-3 3-23 0,5 0-11 0,-5 2-10 15,0-2-5-15,3 2-7 0,-3 1-8 0,0 1-6 0,0 1-8 0,0 0-8 0,0-2-8 16,0 5-4-16,0-2-7 0,0-1-4 0,0 0-6 0,-3 3-6 0,3-3-12 15,-5 3-17-15,2-3-30 0,3 3-33 0,-11-2-47 0,8-2-48 0,-2 4-113 16,0-2-139-16,-4-1-60 0,7 0-20 0,2-2-2 0,-11 1 10 0,8-1 18 16,-2-1 21-16,-3-3 31 0,2-3 38 0,4-1 44 0,-7-3 51 0,-1 1 57 0,7-3 65 15</inkml:trace>
          <inkml:trace contextRef="#ctx0" brushRef="#br0" timeOffset="55236.9">10376-723 85 0,'0'0'155'0,"0"4"44"0,0-4 36 0,0 4 28 0,0-1 25 0,0-3 22 15,-3 2 22-15,-2 2 21 0,5 1 24 0,0-1 21 0,0 1 21 0,-3 1-64 16,3-2-117-16,0 4-64 0,0-1-34 0,3 2-19 0,-3 1-11 0,0-2-8 0,0 5-4 16,0 0 0-16,5 0-3 0,-5 0-6 0,3 1-6 0,-3 1-4 0,0 1-7 15,0 1-8-15,5-2-2 0,-5 2-8 0,6 1-2 0,-6-2-7 0,0 2-6 16,0-2-4-16,0 2-5 0,3-1-5 0,-3 0-5 0,0 0-9 0,0-2-8 16,0 3-11-16,0-6-12 0,0 3-20 0,0 0-18 0,0-4-25 15,0 4-25-15,0-5-24 0,0 4-25 0,0-4-52 0,0 0-65 0,0 0-75 0,0-2-79 0,0 0-30 16,0-1 0-16,0-1 13 0,0-6 21 0,0 5 30 0,0-5 32 0,0 0 36 15,-3 2 39-15,3-2 40 0,0 0 41 0,-6-2 59 0,1-3 62 0</inkml:trace>
          <inkml:trace contextRef="#ctx0" brushRef="#br0" timeOffset="191974.22">10752-640 29 0,'0'0'50'0,"6"-4"14"16,-6 4 11-16,0 0 7 0,0-2 10 0,0 2 7 0,0 0 11 0,0 0 9 15,0 0 2-15,0-4-6 0,0 4-5 0,0 0-2 0,0 0-1 0,0 0-1 0,0 0 6 16,0 0 1-16,0 0 11 0,2-2 6 0,-2 2 7 0,0 0 4 0,0 0 0 15,0 0-1-15,0-5-5 0,0 5-5 0,0 0-7 0,0 0-8 0,0 0-9 16,0-4-11-16,0 4-12 0,0-5-10 0,0 5-12 0,0 0-9 0,-2-4-7 16,2 4-6-16,0 0-3 0,0-1-5 0,0 1-3 0,0-3-4 0,0 3-3 15,-6-2-5-15,6 2-3 0,-5-2-3 0,5 2-3 0,-3 0-1 0,3 0-4 0,-5-3-1 16,2 3-1-16,3 0-2 0,-11 0 1 0,8 0-4 0,-2 3 1 0,2-3 1 16,-2 0-2-16,-1 2 1 0,4-2 0 0,-6 2-1 0,2-2 2 0,1 4 0 15,2-4-1-15,-8 3-1 0,9-2 1 0,-4 2 0 0,3-1 0 0,-7 1 1 0,7 0 0 16,-2 0 0-16,2 1 2 0,3-2-1 0,-11 2 2 0,11-2-2 0,-3 3 4 15,-2-1-2-15,5 0 2 0,-3-1-1 0,3 1 2 0,-5 0 2 0,-1-2 2 16,6 3 0-16,0-1 1 0,0 0 1 0,0-4 0 0,0 7 3 0,0-3 0 16,0 3 4-16,0-3 2 0,0 0 2 0,6 2 3 0,-1-1 2 0,-5 0 3 0,3 2 3 15,2 0 4-15,-2-1 2 0,2 3 4 0,1-3 3 0,-3 3 1 16,5-1 1-16,-3-1 2 0,0 1 0 0,4 1-3 0,-7-1-2 0,9 1 0 16,-3-3-4-16,0 3-2 0,-2 0-4 0,2-3-5 0,0 0-4 0,0 4-3 0,3-5-5 15,-8 2-2-15,5-1-5 0,-3 1-1 0,3-1 0 0,-2 0-3 0,-1 1 1 16,-2-1 0-16,2-1 1 0,-2 1-1 0,2-1 2 0,1 0 1 0,-6 2 1 0,2-3 1 15,-2 0 1-15,0 1 3 0,0 1 2 0,0-1-1 0,-2-1 2 0,2 0-4 16,-6 1 2-16,1 1-2 0,2-2-1 0,-2 1-1 0,2-1-1 0,-8 2-2 16,9-1 0-16,-9-1-2 0,3-1-1 0,5 3-3 0,-11-2-2 0,6 0 1 15,-3 0-1-15,3-1 0 0,0-2 1 0,0 2-1 0,-3-1-1 0,0 0 1 16,1 0 1-16,2-2-6 0,-1 0-6 0,1 2-10 0,3 1-10 0,-3-3-11 16,2 0-13-16,4 1-19 0,-4-1-21 0,6 0-40 0,0 0-49 0,0 0-52 0,0 0-53 15,0 0-45-15,0 0-43 0,0 0-11 0,6 3 6 0,-4-2 17 0,9 2 22 0,-8-3 25 16,2 0 28-16,-2 2 31 0,8-2 37 0,-8 0 46 0,-3 0 49 0,8 0 48 15</inkml:trace>
          <inkml:trace contextRef="#ctx0" brushRef="#br0" timeOffset="193366.08">10795-12 3 0,'0'0'29'0,"0"0"14"16,0 0 12-16,0 0 14 0,0 0 9 0,0 0 9 0,0 0 8 0,0 0 3 15,0 0-2-15,0 0-1 0,0 0-7 0,0 0-4 0,0 0-11 0,0 0-7 0,0 0-12 16,0 0-8-16,0 0-8 0,0 0-8 0,0 0-6 0,0 0-4 0,0 0-2 0,0 0-2 15,0 0-3-15,0 0 3 0,0 0-1 0,0 0 4 0,0 0 5 0,0 0 3 16,0 0 4-16,0 0 4 0,0 0 3 0,0 0 3 0,0 0 5 0,6 2 4 16,-6-2 6-16,0 0 6 0,0 0 6 0,0 0 7 0,3 4 10 0,-3-4 4 15,0 0 6-15,0 0 2 0,0 0 4 0,0 0 2 0,0 0 2 0,0 0 0 16,0 0-1-16,0 0-3 0,0 0-5 0,0 0-5 0,0 0-6 0,0 0-11 16,0 0-7-16,0 0-9 0,0 0-8 0,0 0-5 0,0 0-8 0,0 0-4 0,0 0-4 15,0 0-5-15,0 0-4 0,0 0-2 0,0 0-6 0,0 0 0 0,0 0-1 16,0-4-1-16,0 4 1 0,0-4 0 0,0 2-2 0,0 2 1 0,5-5 0 15,0 1 1-15,-5 2-2 0,0-2 2 0,3-1 0 0,-3 1 0 0,0 0 2 0,6 0 0 16,-1-1-2-16,-5 1 0 0,0 0-1 0,3 0-4 0,2-1 1 0,-5 1-1 16,3-2 1-16,-3 1 0 0,5-1-2 0,-5-1 3 0,6 1-1 0,-6 1 2 15,2 0-1-15,-2-2-1 0,0 0 2 0,6-1 1 0,-4 1 1 0,-2 1 3 16,0 0 5-16,6-3 2 0,-1 2 2 0,-5-1 4 0,0 1 2 0,3 1 0 0,-3 0 3 16,0-1 0-16,5 0 3 0,-5 3 0 0,3-2 1 0,-3 1 0 0,0 1-2 15,0 0-2-15,0 0-4 0,0 2-3 0,0 2-3 0,5-5-2 0,-5 5-4 16,0-4-3-16,0 4-2 0,6-4 0 0,-6 4-2 0,0 0-4 0,0 0 2 15,0-4-2-15,0 4-2 0,0 0 0 0,0 0 0 0,0 0-2 0,0 0 0 0,0 0 1 16,0-3-1-16,0 3 2 0,0 0-1 0,0 0 3 0,0 0 1 16,0 0 2-16,0 0 1 0,3-1 2 0,-3 1 1 0,0 0 2 0,0 0 1 0,0 0 2 15,0 0 0-15,0 0 2 0,0 0 2 0,0 0 2 0,10 0-2 0,-10 0 0 16,0 0 2-16,3 0 0 0,-3 0 2 0,0 0 2 0,6 4 1 0,-6-4 0 16,0 0 2-16,0 0 1 0,2 2 2 0,-2 2 0 0,0-4 1 0,0 5 2 15,6-4 3-15,-6 4-2 0,5-1 2 0,-5 1-1 0,0-4-1 0,0 6 0 0,0-3-1 16,0 3 0-16,0-1-2 0,3-1 0 0,-3 0-2 0,0 2-1 0,0 2-2 15,0-3-3-15,0-2 0 0,0 5-3 0,0-2 0 0,5-1-3 0,-5 3-2 16,0-3-1-16,3 3-2 0,-3-1-2 0,0 0-1 0,0 1-2 0,0-3-3 0,0 3 0 16,0-3-2-16,0 3-1 0,0 0-2 0,5-3-3 0,-5 1 0 0,0-1-2 15,0 0 1-15,6 0 0 0,-6 1-1 0,0-2 0 0,0 1-2 0,0-1-4 16,0-1-3-16,0-4-7 0,0 4-7 0,0 0-9 0,0-4-10 0,0 0-12 16,2 3-15-16,-2-3-15 0,0 0-15 0,0 0-15 0,0 0-15 0,0 5-14 15,0-5-13-15,0 0-16 0,0 0-21 0,0 0-26 0,0 0-29 0,0 0-27 0,0 0-27 16,0 0-32-16,0 0-29 0,0 0-1 0,0 0 14 0,0 0 21 0,0 0 25 15,0 0 23-15,0 0 28 0,0 0 32 0,0 0 34 0,0 0 38 0,0 0 40 0,0 0 40 16</inkml:trace>
          <inkml:trace contextRef="#ctx0" brushRef="#br0" timeOffset="193680.76">10814-79 1 0,'3'3'104'0,"-3"-3"70"0,0 0 50 0,0 0 39 0,0 0 35 16,0 0 22-16,0-3 21 0,0 3 19 0,0 0 19 0,6-1 23 0,-6 1 21 15,5-3 19-15,-5 3-76 0,0-2-132 0,0 2-72 0,3-2-45 0,-3 2-30 16,5 0-20-16,-2-3-11 0,-3 3-6 0,11 0-1 0,-9 3-2 0,-2-3-8 0,8 2-9 16,-2-2-18-16,-1 2-23 0,-2 1-24 0,5-2-28 0,-3 2-46 0,1-1-45 15,-3 0-97-15,7 0-112 0,-7 3-49 0,3-4-16 0,-4 4 0 0,9-3 8 0,-11 2 15 16,0-4 18-16,3 2 28 0,-3-2 32 0,8 3 39 0,-8-3 41 0,0 0 55 16,0 0 58-16</inkml:trace>
        </inkml:traceGroup>
        <inkml:traceGroup>
          <inkml:annotationXML>
            <emma:emma xmlns:emma="http://www.w3.org/2003/04/emma" version="1.0">
              <emma:interpretation id="{D4C60E76-F8C8-4527-A347-236819090264}" emma:medium="tactile" emma:mode="ink">
                <msink:context xmlns:msink="http://schemas.microsoft.com/ink/2010/main" type="inkWord" rotatedBoundingBox="15095,8438 16100,8382 16188,9950 15183,1000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1455.68">12489-710 23 0,'0'-2'104'0,"0"2"45"0,0 0 34 0,6-4 28 0,-6 4 22 0,0 0 17 16,0-3 15-16,0 3 16 0,0-2 15 0,0 2 16 0,3-4 18 0,-3 4-41 16,5-1-68-16,-5-5-54 0,0 4-39 0,3 0-24 0,-3 0-10 0,5 0-5 0,1 0 1 15,-4 2 4-15,-2-3 5 0,6 1 3 0,-4 0 1 0,9 0-2 0,-11 0-4 16,3 2-3-16,5 0-4 0,-3-2-8 0,1 2-6 0,-3 0-8 0,7 0-4 15,-7 2-8-15,5-2-4 0,-2 2-7 0,-1 0-3 0,-2 0-5 0,5 0-2 16,-3 3-2-16,1-1-3 0,-4-2 2 0,4 2-3 0,-1 1 1 16,-2-1 2-16,2 1 1 0,-2 1 1 0,-3-2 0 0,0 2 2 0,5-2 0 0,-5 3 0 0,0-3-2 15,0 5 1-15,0-3-3 0,-5-2 0 0,5 4-3 0,0 0-3 16,-3-2 0-16,-2 3-6 0,2-1-2 0,-2 1-4 0,-1 1-2 0,4-1-3 0,-9 2-3 16,3-1-3-16,5 1 0 0,-8 0-5 0,3 0 0 0,0-1 0 0,0 1-4 15,-3 2-3-15,3-2 0 0,0 2-2 0,-6-2-2 0,12 1-4 0,-9 1 1 16,3-3 0-16,-1 1-1 0,1 2-2 0,-2 0 2 0,7 0-2 0,-3-2 1 0,4 1-1 15,-4-1 2-15,1 0-2 0,5-1 2 0,-3 2 1 0,3-2-1 0,0 0 0 16,3 1-2-16,-3-2-1 0,5 0-2 0,1-2-1 0,-4 3 1 0,4-4-2 16,-3-1 4-16,7 1-1 0,-2-2 2 0,1 1 1 0,-1-4 2 0,3-1 1 15,-1 3 3-15,1-3 3 0,0 0-4 0,0 0-6 0,2-3-15 0,-2 3-22 16,3-1-25-16,-1 1-28 0,1 0-61 0,-1-3-74 0,1 1-79 0,-6 2-76 0,0 0-32 16,0 0-6-16,0 2 4 0,-2 1 13 0,-6-3 22 0,5 0 26 0,-5 0 33 15,0 0 39-15,0 5 43 0,-5 0 45 0,-1 0 65 0,4-4 67 0</inkml:trace>
          <inkml:trace contextRef="#ctx0" brushRef="#br0" timeOffset="60404.35">12167-427 14 0,'0'0'148'0,"0"0"85"16,0 0 63-16,0 0 51 0,0 0 46 0,0 0 37 0,0 0 33 0,0-5 33 16,-5 3 28-16,0 2 32 0,5-2 25 0,0 2 27 0,-3 0-100 0,-2 0-170 15,5 0-99-15,-3-2-67 0,3 2-38 0,-6 0-30 0,6 0-20 0,0 0-15 0,0 0-11 16,0 0-14-16,-5 0-15 0,5 0-19 0,0 0-19 0,0 0-25 0,0 0-22 15,0 0-25-15,0 0-21 0,0 0-24 0,0 0-28 0,0 0-28 0,0 0-32 16,0 0-34-16,0 4-71 0,0-2-92 0,0-2-63 0,11 5-46 0,-11-4-3 16,3 2 14-16,-3-3 28 0,5 3 31 0,-2-2 39 0,-3-1 38 0,0 0 43 0,10 0 44 15,-7-1 45-15,-3 1 51 0,6-3 70 0</inkml:trace>
          <inkml:trace contextRef="#ctx0" brushRef="#br0" timeOffset="68256.41">12733-1219 4 0,'0'0'74'0,"0"0"42"16,0 0 36-16,0 0 33 0,0 0 29 0,0 0 23 0,0 0 23 0,0 0 19 15,-3-3 16-15,3 3 16 0,-5-2 19 0,5 2-30 0,0 0-59 0,-6-3-40 0,6 3-33 16,0 0-24-16,0 0-19 0,0-1-15 0,0 1-12 0,0 0-7 0,0 0-5 16,0 0-3-16,0 0-1 0,0-3-7 0,0 3-3 0,0 0-5 0,0 0-3 15,0 0-4-15,0 0-3 0,0 0-1 0,0 0-5 0,0-4 0 0,0 4-4 0,6-3-1 16,-6 3 1-16,5 0-1 0,-2 0-1 0,-3 0 2 0,5 0 0 0,-2 0 0 16,8 0 3-16,-8 0-2 0,5 3-6 0,-3-1-4 0,3 0-7 0,3 1-5 15,-3-2-4-15,-5 4-4 0,10-2-3 0,-4-2-5 0,1 3-3 0,4-1-2 16,-3-1-3-16,2 0-2 0,-5 0-3 0,6-1-2 0,5 2-1 0,-11-1 0 15,6 1 2-15,-1-3-3 0,-5 0 1 0,6 2-1 0,-1-2 1 0,-5 0 1 0,1 0 0 16,-1 0 2-16,0 0 0 0,3 0 1 0,-9 0 1 0,4-2 1 0,-4 2 1 16,9 0 1-16,-11 0 2 0,0 0 1 0,0 0 4 0,0 0 4 0,0 0 4 0,0 0 6 15,0 0 8-15,0 0 7 0,0 0 6 0,0 0 1 0,0 0 2 0,0 0 2 16,0 0 0-16,0 0 2 0,0 0-2 0,0 2-1 0,-5-2-2 0,5 0-3 16,-6 2 0-16,4 0-8 0,-4 0-9 0,6 1-5 0,-2-2-9 0,2 3-6 15,-6 1-2-15,6-3-2 0,-5 1-2 0,5 5-2 0,0-1-1 0,0-2-2 16,0 2 2-16,0 0-2 0,5 1-1 0,-5 0 1 0,6 3 0 0,-6 0 4 15,2 0 0-15,4 2 3 0,-4-1 3 0,4 2 0 0,-1-2 0 0,-2 3 1 16,2 0 0-16,1 0 1 0,2 2 0 0,-5 1 0 0,7-2-1 0,-7-1-3 0,3 4 1 16,-4 1-2-16,4-1 1 0,-1 1-1 0,-2-1 1 0,2 2-2 0,-2 1 3 15,-3-3-2-15,5 2 2 0,1 1-2 0,-6 0-1 0,2-2 0 0,-2 3 1 16,0-2-1-16,6 0 0 0,-6 1 2 0,0-2-2 0,5 0 1 0,-5 1-1 0,0 1 1 16,0-1-2-16,0 1 1 0,0-1-1 0,0 0 0 0,0 1 0 0,0-3 0 15,0 3 1-15,0-1-1 0,0-2 0 0,0 2-1 0,0-1 1 0,0 0-1 16,0-1-1-16,0 0 0 0,0-2 0 0,0 2-1 0,0 1-1 0,-5-3 2 15,5 0-2-15,-6 3 2 0,6-6-2 0,0 3 2 0,0-2-2 0,0 0-1 16,0 0 3-16,0 0-3 0,0-2 0 0,0 0-1 0,0 0 0 0,0-1-1 0,0 2 1 16,0-2 0-16,0-1-3 0,0 0-2 0,0-1 0 0,0 1 2 0,0-2-5 15,0 0 0-15,0 1-1 0,0-4 0 0,0 4-1 0,0-5-1 0,0 4 1 16,0-5-1-16,0 3-1 0,0-3 2 0,0 1-2 0,0-5 2 0,0 6-3 16,0-6 4-16,0 2-2 0,0-2 3 0,0 0-1 0,0 0 3 0,0 6 2 15,0-6 4-15,0 0 0 0,0 0 2 0,0 0 2 0,0 0 0 0,0 0 1 0,0 0 0 16,0 0 0-16,0 0 0 0,0 0 2 0,-2 0 1 0,2 0-1 0,-6 0 1 15,1 0-2-15,2-2 0 0,-2 2-3 0,2 0 1 0,-2 0-2 0,-1 0 2 16,4 0-1-16,-4-2 5 0,3 2 1 0,-7 0 4 0,7 2 2 0,-5-2 2 16,2 0 2-16,1 2 1 0,-3 0 2 0,0-2 2 0,2 5 0 0,-2-5 2 15,-5 2 2-15,10 2 2 0,-11 1-1 0,6-3 1 0,-5 2 3 0,2 0-3 0,0 1-1 16,0-2 0-16,0 2 0 0,-2 2 1 0,2-6-2 0,0 4-1 0,0 1-2 16,3-2-2-16,0 0-2 0,0 1-2 0,0 0-3 0,3-1-4 0,-1 0-7 0,3 0-10 15,-2-1-15-15,0-2-15 0,5 4-19 0,0-5-23 0,0 2-22 0,0-2-26 16,0 0-21-16,0 3-28 0,0 2-25 0,0 0-52 0,5-3-60 0,0 0-71 15,-2 0-71-15,3 3-18 0,-1-3 5 0,3 0 21 0,-5 0 26 0,8-2 36 16,-9 2 35-16,6 0 37 0,3-2 38 0,-8 2 42 0,2-2 42 0,-5 0 54 0,8-2 65 16</inkml:trace>
        </inkml:traceGroup>
      </inkml:traceGroup>
    </inkml:traceGroup>
    <inkml:traceGroup>
      <inkml:annotationXML>
        <emma:emma xmlns:emma="http://www.w3.org/2003/04/emma" version="1.0">
          <emma:interpretation id="{723F03C7-38C0-495A-A2EC-332C14CC3E28}" emma:medium="tactile" emma:mode="ink">
            <msink:context xmlns:msink="http://schemas.microsoft.com/ink/2010/main" type="paragraph" rotatedBoundingBox="7579,12600 16111,12271 16143,13107 7611,134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26F10F9-3301-4313-9C0F-B42034C3CE70}" emma:medium="tactile" emma:mode="ink">
              <msink:context xmlns:msink="http://schemas.microsoft.com/ink/2010/main" type="line" rotatedBoundingBox="7579,12600 16111,12271 16143,13107 7611,13436"/>
            </emma:interpretation>
          </emma:emma>
        </inkml:annotationXML>
        <inkml:traceGroup>
          <inkml:annotationXML>
            <emma:emma xmlns:emma="http://www.w3.org/2003/04/emma" version="1.0">
              <emma:interpretation id="{1193D8BE-142E-46B1-91D9-EBFD273FEAF3}" emma:medium="tactile" emma:mode="ink">
                <msink:context xmlns:msink="http://schemas.microsoft.com/ink/2010/main" type="inkWord" rotatedBoundingBox="7585,12764 8506,12728 8530,13334 7608,13369"/>
              </emma:interpretation>
            </emma:emma>
          </inkml:annotationXML>
          <inkml:trace contextRef="#ctx0" brushRef="#br0" timeOffset="98285.5">4596 3159 42 0,'0'0'130'0,"0"-2"49"0,0 2 38 15,0 0 31-15,0-4 29 0,0 4 22 0,0-4 22 0,-5 1 21 0,5 1 24 16,-3 0 19-16,3 2 21 0,0-4-47 0,0-1-85 0,0 5-66 0,-6-2-55 15,6 2-31-15,0-4-13 0,0 4-10 0,0 0-6 0,0 0-6 0,0-4-4 0,0 4-4 16,0 0-10-16,0 0-9 0,0 0-6 0,0 0-10 0,0 0-5 16,0 0-8-16,0 0-4 0,0 0-5 0,0 0 0 0,0 0 0 0,0 0 1 0,0 0 3 15,0 0 3-15,0 0 4 0,0 2 5 0,6 0 5 0,-6 0 3 16,3 2 2-16,-3 1 6 0,5 1 0 0,-5-1 4 0,3 3-1 0,-3 0 1 0,5 1-5 16,0 2 0-16,-5-1-6 0,0 3-4 0,3 0-7 0,-3 0-2 0,6 2-5 15,-6-2-3-15,0 1-2 0,2 4-4 0,-2-3-1 0,0 2-3 0,0-2-1 16,0 2-4-16,0-2-3 0,-2 2-2 0,2-2-2 0,-6 3-2 0,6-6-3 0,0 3 0 15,0-2-9-15,0 0-7 0,0 0-14 0,-3-2-15 0,3 0-21 0,0-1-25 16,0-1-27-16,0-1-31 0,0-1-32 0,0 1-33 0,0-1-68 0,3-3-84 16,-3 0-64-16,0 0-54 0,6 1-10 0,-4-3 9 0,-2-2 23 0,6 2 28 0,-6-2 37 15,5-2 37-15,-5 2 44 0,3-2 44 0,-3 2 45 0,0-5 48 0,5-1 65 16</inkml:trace>
          <inkml:trace contextRef="#ctx0" brushRef="#br0" timeOffset="99121.39">5129 3135 21 0,'0'0'77'0,"0"0"29"0,0 0 25 0,0 0 16 0,0 0 16 0,0 0 15 0,0 0 17 15,0 0 21-15,0 0 19 0,0 0 12 0,0 0 6 0,0 0-26 0,0 0-42 16,0 0-31-16,0 0-19 0,0 0-14 0,0 0-9 0,0 0-1 0,0 0 1 15,0 0 0-15,0 0-7 0,0 5-6 0,0-5-7 0,0 0-9 0,0 0-2 0,0 0-2 16,0 0-5-16,0 0-1 0,0 0 0 0,0 0-3 0,0 0-1 16,0 0 0-16,0 0-2 0,0 0-2 0,-5 0-2 0,5 0-3 0,0 0-6 0,0 0-1 15,-6 0-5-15,6 0-2 0,-2 0-4 0,2 0-2 0,-6-2-3 0,6 2-1 16,-5 0-1-16,5 0 1 0,-8 0-5 0,8 0 0 0,-3 0-2 0,3 0 0 16,-11 0 0-16,8 0 0 0,-2 0-2 0,2 0 0 0,-2 0-1 0,-1 0-2 15,4 0 1-15,-6 0-1 0,2 0-1 0,-2 0-2 0,3 0 0 0,-1 0-1 0,-2 0-1 16,5 0-2-16,-7 2-1 0,2-2-2 0,5 2 1 0,-8 0-1 15,8-2-2-15,-2 5-1 0,-3-3-3 0,2 0-1 0,4 2-2 0,-9-2-2 0,8 3-1 16,-2-2-1-16,2 2 0 0,-2-1 1 0,-1 0 3 0,-2 1 1 0,8-1 2 16,-3 0 1-16,-2 2 2 0,-1-1 1 0,6-1 0 0,0-2 0 0,-2 3 0 15,2 1-2-15,0-6 1 0,0 7 2 0,2-1 0 0,-2-2 0 0,0 0 0 0,6 3-2 16,-1 0-3-16,-5-3-2 0,3 2-1 0,5 0 0 0,-2-2 1 0,-1 1 0 16,-2 1 1-16,5-2 1 0,3 3 2 0,-9-3-2 0,6 1-2 0,3 1 2 15,-3-2-1-15,1 3 1 0,-1-3-1 0,2 0 0 0,-7 3 2 0,11-3-2 16,-6 3 0-16,3-1-1 0,-3-2-1 0,-6 0 0 0,9 1 0 0,-3 1 2 15,-5 1 0-15,8-3 0 0,-8 0 1 0,5 3 0 0,-8-3 1 0,11 3 2 0,-11-3 1 16,2 2 0-16,-2-1 4 0,6 1-1 0,-6-2 3 0,0 2 1 0,0 1-1 16,-6-3-1-16,6 5-2 0,0-3 0 0,-2-1-3 0,-4 3 1 0,1-1-1 15,-3-1-2-15,5 0 1 0,-8 1 0 0,3 1-3 0,5-1 0 0,-10 0-2 16,5-2 1-16,-3 4-4 0,3-4 1 0,-6 1 0 0,6-2-1 0,-5 3 1 0,10-3-2 16,-11 0-2-16,3 1-2 0,3-3-7 0,6 2-11 0,-9-2-9 0,3 0-16 15,5-2-17-15,-2 2-26 0,-1-2-30 0,3 2-31 0,3-2-35 0,0 0-46 16,0 0-56-16,0 0-60 0,0 0-54 0,0 0-41 0,3 5-28 0,3-3 3 0,-1-2 15 15,-5 0 27-15,8 0 32 0,0 0 38 0,-2-2 45 0,2 0 43 0,-6-3 44 16,9 3 53-16,-8 0 53 0,8-2 55 0</inkml:trace>
          <inkml:trace contextRef="#ctx0" brushRef="#br0" timeOffset="100051.26">5332 3504 19 0,'0'0'130'16,"0"-3"72"-16,0 3 58 0,0 0 48 0,-3-1 36 0,3 1 32 0,-5 0 27 15,5 0 24-15,0 0 22 0,-5-3 18 0,5 3 21 0,0 0-36 0,0 0-65 16,0 0-85-16,0 0-98 0,0 0-58 0,0 0-36 0,0 0-19 0,5 3-15 15,0-3-5-15,-2 1-5 0,3-1 0 0,-1 3-7 0,-2-3-3 0,5 2 0 0,-3-2-6 16,3 1-6-16,0-1-10 0,3 4-9 0,-8-4-18 0,8 0-20 0,0 0-30 16,-1 0-34-16,-7 0-42 0,5 1-43 0,3-1-97 0,0 0-120 0,0 0-74 15,-8 0-49-15,7 0-14 0,-2 0 4 0,-5 0 13 0,8 0 19 0,-8-1 32 16,2 1 36-16,-5 0 43 0,0 0 50 0,3-5 55 0,-3 5 59 0,0 0 84 0</inkml:trace>
          <inkml:trace contextRef="#ctx0" brushRef="#br0" timeOffset="99844.45">5273 3692 92 0,'0'2'160'0,"0"-2"43"0,-6 5 30 0,6-5 25 16,0 2 19-16,0-2 17 0,0 0 17 0,0 0 15 0,0 2 14 0,0-2 12 16,0 0 12-16,0 0-78 0,0 0-126 0,0 0-64 0,0 0-38 0,0 0-15 15,0 0-2-15,0 0 4 0,0 0 9 0,0-2 8 0,8 0 7 0,-8 0 9 0,6-1 5 16,-1 1 7-16,-5-2 7 0,3 0 8 0,2-1 6 0,-2 1 3 0,2-2 3 15,1-1-4-15,-6 1-6 0,3-1-4 0,5-1-10 0,-8 0-7 0,10-3-7 16,-7 2-10-16,3-1-9 0,2-1-3 0,-3-2-10 0,3 2-5 0,-2-2-3 16,-4-1-7-16,6 3-5 0,3-3-6 0,-8 2-1 0,8-1-7 0,-8 0-1 0,5 0-2 15,-3 0-3-15,0 3-2 0,-2 1-2 0,5-1 1 0,-2-1-3 0,-1 2 0 16,-2 3 0-16,2-2-2 0,-2 1 1 0,-3 3 0 0,0-3 0 0,5 3 0 16,1 0 3-16,-6 1-1 0,0 3 1 0,0-4 3 0,0 4 1 0,0 0 3 15,0 0 2-15,0 0 2 0,0 0 2 0,0 0 2 0,0 0 0 0,0 0 3 0,0 0-1 16,0 0 1-16,0 0-3 0,0 0 1 0,0 0-5 0,0 0-2 0,0 0-2 15,0 0-4-15,0 7-3 0,0-3-3 0,0 0 0 0,0 0-4 0,0 3-1 16,0-3-2-16,3 3 0 0,-3-1-1 0,0-2 1 0,0 2 0 0,0 3 0 16,0-3 1-16,5 3 0 0,0 0-1 0,-5-1 1 0,0 1-5 0,3-3-6 15,-3 2-4-15,5 1-8 0,-2 0-6 0,-3 0-6 0,6-2-11 0,-6 1-8 0,5 0-14 16,-5-1-15-16,3-1-18 0,-3 3-17 0,5-3-20 0,-5-2-16 0,3 3-17 16,-3-1-16-16,0-2-36 0,5 3-46 0,-5-3-64 0,6 0-72 0,-6-4-21 0,0 7 1 15,0-7 17-15,0 4 25 0,0-4 29 0,0 0 33 0,0 0 32 0,0 0 31 16,0 5 36-16,0-5 37 0,0 0 51 0,0 0 56 0</inkml:trace>
        </inkml:traceGroup>
        <inkml:traceGroup>
          <inkml:annotationXML>
            <emma:emma xmlns:emma="http://www.w3.org/2003/04/emma" version="1.0">
              <emma:interpretation id="{FCA3DBDF-6EFD-42F4-A8C4-82BECB3D7BC6}" emma:medium="tactile" emma:mode="ink">
                <msink:context xmlns:msink="http://schemas.microsoft.com/ink/2010/main" type="inkWord" rotatedBoundingBox="8790,12583 9420,12559 9446,13254 8817,13278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3565.46">6066 3144 19 0,'0'-4'65'0,"0"4"26"0,0-5 19 0,-3 1 21 0,3 4 17 16,0-2 16-16,0 2 20 0,0 0 19 0,0-4 21 0,0 4 20 0,0 0-9 16,0 0-30-16,0 0-18 0,0 0-18 0,0 0-13 0,0 0-10 0,0 0-7 15,0 0-5-15,0 0-3 0,0 0 2 0,0 0-3 0,0 0-2 0,0 0-1 16,0-5-1-16,0 5 0 0,0 0 1 0,0 0 3 0,0 0 3 0,0 0 4 0,0 0 3 16,0 0 2-16,0 0 0 0,0 0-1 0,0 0-6 0,0 0-6 0,0 0-11 15,0 0-6-15,0 0-7 0,0 7-11 0,3-3-9 0,-3 3-8 0,0-1-11 16,0 3-8-16,0-1-8 0,5 3-5 0,-5 0-5 0,3 1-3 0,-3 1-5 15,0 0-3-15,0 0-2 0,0 2-4 0,5-2-6 0,-5 1-2 0,0 1-4 16,0 1-2-16,0-1-2 0,0 0-1 0,0-2-2 0,0 1-6 0,0 0-4 0,0 1-7 16,0-5-14-16,0 3-12 0,0-2-13 0,-5 0-25 0,5-1-22 0,0-3-28 15,0 1-32-15,0-1-44 0,0 1-52 0,0-4-70 0,0 1-80 0,0-5-49 16,0 0-35-16,0 0 2 0,0 0 13 0,0 0 24 0,0 0 30 0,0 0 36 16,0-2 41-16,5-5 43 0,-5 1 47 0,0-1 50 0,0-1 58 0,-5-1 63 0</inkml:trace>
          <inkml:trace contextRef="#ctx0" brushRef="#br0" timeOffset="104127.76">5944 2960 40 0,'0'0'68'0,"0"0"23"0,0 0 16 15,0 0 21-15,0 0 18 0,0 0 26 0,0 0 24 0,0 0 25 0,0 0 25 16,0 0-1-16,0 0-14 0,0 0-17 0,0 0-15 0,0 0-12 0,0 0-12 16,-6 0-9-16,6 0-6 0,0 0-9 0,-2 2-11 0,2-2-13 0,-6 0-16 15,6 0-12-15,-2 2-11 0,2-2-6 0,-6 2-5 0,1 1-1 0,5-3-2 0,-8 1 2 16,8 2 0-16,-3-1 2 0,3 0 1 0,-11 0-3 0,11 0 1 0,-3 2-1 15,-2 1-2-15,2-1-3 0,-7 3-1 0,10-3-3 0,-3 2-2 0,-8 3-3 16,8-1-2-16,-2 1-6 0,2 0-1 0,-2-1-2 0,-1 3-5 0,4 0-1 16,-4 1-2-16,3 1-4 0,-2 0-3 0,0 2-3 0,2 0-2 0,3 0-3 0,-5 2-2 15,-1 0-4-15,6 0-3 0,0 3-3 0,0-3 0 0,0 2-4 0,0 1-3 16,0-4 1-16,0 6-2 0,0-3-3 0,0-2 0 0,6 2-2 0,-1 1 0 16,-2-1-2-16,-3-2-2 0,10 0-3 0,-10 1-2 0,3-1-7 0,5-3-11 15,-2 1-14-15,-1-1-15 0,-2-3-19 0,5 1-20 0,3 1-20 0,-8-4-21 16,7-1-29-16,-2 1-32 0,-5-3-45 0,8 0-48 0,-3-1-63 0,6-1-66 0,-6 1-18 15,0-5 4-15,0 1 20 0,6-1 25 0,-6-1 32 0,2-2 30 0,-1-1 35 16,4 2 35-16,-10-3 40 0,5-1 43 0,3 2 49 0</inkml:trace>
          <inkml:trace contextRef="#ctx0" brushRef="#br0" timeOffset="104531.74">6377 2920 79 0,'0'0'152'0,"0"0"47"0,0 0 37 16,0 0 28-16,0 0 22 0,0 0 21 0,0 0 18 0,0 0 19 0,0 4 21 15,0 0 21-15,0 0 17 0,-5 0-59 0,5 0-111 0,0 3-62 0,5 0-39 16,-5-3-22-16,0 2-13 0,0 3-6 0,0-1 1 0,3 1 1 0,-3 2-1 0,5-1 0 16,0 1-8-16,-5 2-4 0,3-2-6 0,-3 4-6 0,8-3-9 0,-8 3-4 15,11 0-5-15,-11 0-5 0,3 5-3 0,2-5-3 0,-2 4-4 0,-3-2-3 16,0 2-3-16,5 1-2 0,-5-1-7 0,0 0-1 0,0 1-4 0,0 1-4 15,0-2-4-15,-5 3-13 0,5-3-13 0,-3 0-19 0,-2-2-24 0,2 3-28 16,-2-1-31-16,-1 0-55 0,4-2-63 0,-4 1-87 0,3-3-98 0,-7 0-39 0,7 0-10 16,-8-1 7-16,8-1 15 0,-2 0 23 0,-3-5 28 0,2 1 37 0,-2-3 38 0,0 1 45 15,3-3 46-15,-3-1 59 0,0-3 66 0</inkml:trace>
        </inkml:traceGroup>
        <inkml:traceGroup>
          <inkml:annotationXML>
            <emma:emma xmlns:emma="http://www.w3.org/2003/04/emma" version="1.0">
              <emma:interpretation id="{8869250F-C12F-462B-AB6E-ECE65EC0CC24}" emma:medium="tactile" emma:mode="ink">
                <msink:context xmlns:msink="http://schemas.microsoft.com/ink/2010/main" type="inkWord" rotatedBoundingBox="9763,12516 11466,12450 11498,13286 9795,1335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05985.56">6797 3039 6 0,'0'0'68'0,"0"0"39"0,0 0 33 0,0 0 31 0,0-2 30 0,0 2 24 0,0 0 22 16,0 0 22-16,0 0 18 0,0 0 17 0,0 0-6 0,0 0-20 0,0 0-31 15,0 0-36-15,2-5-26 0,-2 5-26 0,0 0-18 0,0 0-15 0,0 0-9 16,0 0-7-16,0 0-5 0,0 0-3 0,0 0 0 0,0-1 0 0,0 1-1 16,0 0 2-16,0 0-1 0,0 0-1 0,0 0-2 0,0 0-3 0,0 0-6 15,0 0-4-15,0 0-5 0,0 0-6 0,0 0-8 0,0 0-8 0,0 0-5 0,0 0-6 16,0 0-6-16,0 0-5 0,0 0-7 0,0 4-2 0,0-4-4 0,-2 4-2 15,2 3-1-15,0-3-1 0,0 0-1 0,0 3 1 0,0-1 4 0,0 3 4 16,0-1 1-16,0 0 3 0,0 3 2 0,0 3 0 0,0-2 1 0,0 1-2 16,0-1 0-16,0 3-5 0,0 1 0 0,0 0-5 0,0 2-3 0,0-2 0 0,0 0-6 15,0 1-1-15,0 1-3 0,-6-2-1 0,6-1-4 0,0 3 0 0,0-3-4 16,-5 2 0-16,5-2-3 0,0 0-1 0,0-4 0 0,0 1-6 0,0 1-7 16,0-4-9-16,0 1-14 0,-3-1-17 0,3-3-19 0,0 0-24 0,0 1-30 15,0-2-28-15,0-1-39 0,0-4-42 0,0 0-51 0,0 4-56 0,0-4-59 0,0 0-60 16,0 0-11-16,0 0 8 0,0 0 19 0,3-2 30 0,2-2 33 0,1-1 40 15,-6 5 41-15,0-4 43 0,0-2 47 0,0-1 48 0,0 7 52 0</inkml:trace>
          <inkml:trace contextRef="#ctx0" brushRef="#br0" timeOffset="107395.33">7297 3071 1 0,'0'0'71'0,"0"0"47"0,0 0 38 15,0 0 34-15,0 0 26 0,0 0 23 0,0 0 22 0,0-6 19 0,0 6 18 16,0 0 15-16,-5-3 14 0,5 3-30 0,0 0-57 0,0-1-47 0,0 1-45 15,0 0-34-15,0 0-31 0,0 0-18 0,0-5-13 0,0 5-10 0,0 0-9 0,0 0-3 16,0 0-5-16,0 0-1 0,0-4 2 0,0 4 1 0,0 0 4 0,0 0 4 16,0-5 5-16,0 5 2 0,0 0 5 0,0 0 5 0,-3-1 3 0,3 1 2 15,0-4 5-15,0 4-3 0,0 0 1 0,0-3-2 0,0 3-2 0,-5-2-5 16,5 2-4-16,-3-2-5 0,3-1-5 0,0 3-6 0,-5-1-5 0,-1-2-2 16,6 3-6-16,-3-1 1 0,3 1-3 0,-10-3 0 0,10 3-1 0,-3 0 3 15,-2-2-3-15,2 2 3 0,-3-2-1 0,1 2 2 0,2 0-1 0,-2-3 2 0,2 3-2 16,-8-1 2-16,9 1 0 0,-4 0 2 0,1 0-1 0,-3 0 0 0,5 0 1 15,-2 0-1-15,-1 0 0 0,-2 0 1 0,5 1-2 0,-7-1 3 0,7 3 0 16,-3-3 4-16,4 2 2 0,-9 0 2 0,8 1 3 0,-2-2 1 0,-1 2-1 0,-2-3 0 16,8 4-1-16,-3-2 0 0,-7 0 0 0,10 1 0 0,-3 1-3 15,-2-3-3-15,5 2-3 0,0 1-2 0,-3-2-6 0,3 3-2 0,0-5-5 0,0 4-2 16,0 2-4-16,0-1 2 0,3-1-1 0,-3 0 2 0,0 0 1 0,5 3 2 16,-2-3 2-16,-3 2 2 0,10 1 0 0,-7-2 1 0,-3 1 1 0,8 0-1 15,-2-2 3-15,-1 5 0 0,-2-2-1 0,8-2 0 0,-9 2-3 0,4 1 0 16,-3 2-3-16,7-4-2 0,-7 2-4 0,5 3 1 0,3-2-3 0,-8 1 1 0,5 1-3 15,3 0 0-15,-9 0 0 0,9-1 0 0,-8 0-2 0,5 4 2 0,3-3 0 16,-8-1 2-16,2 3-2 0,3-2 0 0,-3 2 1 0,-2-3 1 0,8 3 3 16,-11-2 0-16,3 1 0 0,2-1 2 0,-5 0-2 0,0 0 2 0,3 0 2 15,-3-3-2-15,-3 1 1 0,3-1 0 0,0 1 0 0,-5-1 2 0,2-1-3 0,3-1-1 16,-11 1-1-16,11-1 0 0,-3-1-2 0,-7 0 1 0,2 0-3 0,5 0-1 16,-8-1 0-16,3-3-1 0,5 4-1 0,-8-3-2 0,-2 0-1 0,5-1 0 15,0-1-2-15,-6 4-3 0,1-4-3 0,4 0-1 0,-4 0-8 0,-1 0-4 16,6-4-8-16,-5 4-9 0,5-1-10 0,-1-1-13 0,1 0-17 0,3 0-21 15,2 2-23-15,-8-3-30 0,9 3-29 0,2 0-40 0,0 0-48 0,0 0-55 0,0 0-57 16,0 0-34-16,0 0-23 0,2 5 1 0,9-3 16 0,-3 0 24 0,-5-1 31 16,2 3 33-16,1-4 42 0,2 1 39 0,-5 2 43 0,7-1 47 0,-1 0 52 0</inkml:trace>
          <inkml:trace contextRef="#ctx0" brushRef="#br0" timeOffset="111032.35">7476 3628 7 0,'0'0'39'0,"0"0"13"0,0 0 7 16,0 0 8-16,0 5 8 0,0-5 8 0,0 0 9 0,0 0 8 0,0 0 6 15,0 0-7-15,0 0-16 0,0 0-15 0,0 0-14 0,0 0-7 0,0 0-6 16,0 0-1-16,0 0 2 0,0 0 0 0,0 0 2 0,0 0 0 0,0 0-4 0,0 0 3 16,0 0 2-16,0 0 2 0,0 0 2 0,0 0 2 0,0 0 0 0,0 0 4 15,0 0-2-15,0 0-2 0,0 4-2 0,0-4-4 0,0 0-4 0,0 0-5 16,0 0-6-16,-6 6-5 0,6-6-4 0,0 0-5 0,0 0-5 0,0 0-3 0,0 0-6 15,0 0 3-15,0 0 4 0,0 0 6 0,0 0 8 0,0 0 7 0,0 0 10 16,0 0 10-16,0 0 11 0,0 0 8 0,0 0 7 0,0-5 6 0,0 5 3 0,0 0 3 16,0 0 4-16,-2-1-3 0,2 1-5 0,0 0-7 0,0 0-5 15,0 0-9-15,-6 0-7 0,6 0-8 0,0 0-9 0,0 0-5 0,0 0-7 0,0 0-3 16,0 0-3-16,0 0 0 0,0 0-3 0,0 0 2 0,0 0-2 0,0 0 0 16,0 0-2-16,0 0-1 0,0 0-2 0,0 0-1 0,0 0-3 0,0 0-3 15,0 0-1-15,0 0-1 0,0 0-2 0,0 0 1 0,0 0-2 0,0 0 1 16,0 0 0-16,0 0 1 0,0 0 2 0,0 0-2 0,0 0 2 0,0 0 1 0,0 0 0 15,0 0 2-15,0 0-1 0,0 0 2 0,0 0-1 0,0 0 1 0,0 0 0 16,0 0-3-16,0 0 0 0,0 0-3 0,0 0-1 0,0 0-1 0,0 0-1 16,0 0-1-16,0 0 0 0,0 0-1 0,0 0 0 0,0 0-3 0,0 0 0 15,0 0 0-15,0 0 0 0,0 0 1 0,0 0 2 0,0 0 1 0,0 0 3 0,0 0 2 16,0 0 1-16,0 0 2 0,0 0 3 0,0 0 0 0,0 0 2 0,0 0 2 16,0 0 3-16,0 0 0 0,0 0 0 0,0 0-1 0,0 0 0 0,0 0-2 15,0 0-1-15,0 0-2 0,0 0-1 0,0 0-2 0,0 0-3 0,0 0-2 16,0 0 0-16,0 0-4 0,0 0-2 0,0 0 1 0,0 0-2 0,0 0-1 0,0 0 1 15,0 0 0-15,0-3 0 0,0 3 2 0,0 0 1 0,0 0 1 0,0 0 0 16,0 0 1-16,0 0 1 0,0 0-1 0,0 0-1 0,0 0-1 0,0-4 0 16,0 4 2-16,0 0 0 0,0 0 3 0,0 0-1 0,-2-2 3 0,2 2 0 15,0 0 2-15,0-5-1 0,0 5 4 0,0 0 1 0,0-1 2 0,0 1 1 16,0-4 0-16,0 4 3 0,0-5-2 0,0 5 1 0,0 0-3 0,0-4 1 16,0 4-2-16,-6-5-2 0,6 5-1 0,0-4-1 0,0 4-1 0,0-4-4 0,0 4 0 15,0-2 0-15,0 2-1 0,0-7-2 0,0 7 0 0,0-2-2 0,0 2 0 16,0-6-1-16,0 6-2 0,0-4 0 0,0-1 1 0,0 5-3 0,0 0 2 15,0-6 0-15,0 6 2 0,0-4 1 0,0 4 2 0,0-7 1 0,0 7 2 16,0-4 1-16,0 4 1 0,0-4 2 0,0 4 0 0,0-5 2 0,0 5 0 0,0-4 3 16,0 4 0-16,0 0 0 0,0-5 4 0,0 5 0 0,0-4 0 0,0 4 1 15,0 0 1-15,0 0-1 0,0-6 1 0,0 6-1 0,0 0 1 0,0 0 0 16,0-5 0-16,0 5-1 0,0 0 2 0,0 0-5 0,0 0 1 0,0 0-3 0,0 0-1 16,0 0-3-16,0 0-1 0,0 0-1 0,0 0 0 0,0-1-2 0,0 1 0 15,0 0-3-15,0 0-1 0,0 0-2 0,0 0-1 0,0 0-2 0,0 0 0 16,0 0-1-16,0 0 1 0,0 0-1 0,0 0 1 0,0 0 0 0,0 0 0 15,0 0-3-15,0 0 1 0,0 0 0 0,0 0-1 0,0 0 1 0,0 0-1 16,0 0 2-16,0 0-2 0,0 0 0 0,0 0 2 0,0 0-3 0,0 0 0 16,0 0 0-16,0 0-1 0,0 0 2 0,0 0-1 0,0 0 2 0,0 0 0 0,0 0 3 15,0 0-1-15,0 0 3 0,0 0 2 0,0 0 1 0,0 0 2 0,0 0 1 16,0 0 2-16,0 0 0 0,0 0 1 0,0 0 1 0,0 0 0 0,0 0 1 16,0 0-2-16,0 0 0 0,0 0 1 0,0 0-1 0,0 0-2 0,0 0 0 15,0 0 1-15,0 0-2 0,0 0 0 0,0 0-2 0,0 0 2 0,0 0-2 0,0 0 0 16,0 0-1-16,0 0 0 0,0 0 0 0,0 0 1 0,0 0-2 0,0 0 0 15,0 0 0-15,0 0-1 0,0 0 0 0,0 0 1 0,0 0-1 0,0 0 1 16,0 0-1-16,0 0 1 0,0 0-1 0,0 0 2 0,0 0-1 0,0 0 0 16,0 0 0-16,0 0 0 0,0 0 0 0,0 0 1 0,0 0 0 0,0 0 0 15,0 0-1-15,0 0 0 0,0 0 0 0,0 0-1 0,0 0 0 0,0 0 0 0,0 0-1 16,0 0-1-16,0 0 0 0,0 0-2 0,0 0 0 0,-5 0-1 0,5 0-1 16,0 0 0-16,0 0 0 0,0 0-1 0,0 0 0 0,0 0 0 0,0 0-2 15,-3 1 2-15,3-1-2 0,0 0 0 0,0 0-1 0,0 0 1 0,0 0-2 16,0 0 1-16,0 0 1 0,0 0-2 0,0 0-1 0,0 0-2 0,0 0-5 0,0 0-4 15,-5 0-6-15,5 0-7 0,0 0-8 0,0 0-6 0,0 0-6 0,0 5-18 16,0-5-18-16,0 5-37 0,0-5-45 0,0 0-65 0,0 4-73 0,0-4-29 0,-3 4-5 16,3-4 7-16,0 6 15 0,0-6 19 0,0 5 18 0,0-5 22 15,-5 1 24-15,5 4 30 0,0-5 36 0,-6 4 44 0,6-4 54 0</inkml:trace>
          <inkml:trace contextRef="#ctx0" brushRef="#br0" timeOffset="117429.7">7470 3358 6 0,'0'0'74'0,"0"0"37"0,0 0 27 0,0 0 16 0,0 5 15 0,0-5 10 16,0 0 8-16,0 0 14 0,0 0 16 0,-2 4 16 0,2-4 18 0,-6 2-26 15,6-2-58-15,0 0-37 0,0 4-30 0,0-4-18 0,0 0-10 0,0 2-2 0,0-2 4 16,0 0 4-16,0 4 3 0,0-4-1 0,0 0-8 0,0 0-6 0,0 5-8 16,0-5-5-16,0 0-3 0,0 0-1 0,0 6-1 0,0-6 2 0,0 4 0 0,0 1 4 15,0-5-1-15,0 4 2 0,0 1 1 0,0-1-3 0,0 0 0 16,0 3-3-16,0-3-1 0,6 0-3 0,-6 3-1 0,0-1-1 0,0 0-3 0,2-1-2 15,-2 3-3-15,0-1-4 0,0 1-2 0,0-1-1 0,0 1 2 0,0-1-2 16,0 0 2-16,0 2-1 0,0-2-1 0,0 1 0 0,0 1-3 0,0-3 0 16,-2 3-5-16,2 0-1 0,0-1-2 0,0 1-3 0,-6-3-1 0,6 3-4 0,0-1-2 15,0-1-5-15,0 1 0 0,0-1-2 0,0 0-1 0,0-2-1 16,0 2-1-16,-2 0 0 0,2-1 0 0,0-2-2 0,0-2 2 0,0-2-1 0,0 7-1 16,0-7 1-16,0 4 1 0,0-4-1 0,0 4 1 0,0-4 0 0,0 0-1 0,0 0 2 15,0 0 0-15,0 0 0 0,0 0 2 0,0 0-1 0,0 0 1 16,0 0 0-16,0 0 2 0,0 0-3 0,0 0 0 0,0 0-4 0,0 0 0 15,0 0-3-15,0 0-5 0,0-6-3 0,-6 4-4 0,6-2-2 0,0-1-5 16,0 1-2-16,0-1-1 0,-5 0-2 0,5 0-1 0,0-1-1 0,0-1 2 0,0 0-2 16,0 2 4-16,0-2-1 0,0-1 0 0,0 1-1 0,0-2-3 0,0 1 0 15,0-1-1-15,0 1-2 0,0-1 2 0,0 1 0 0,5-1-2 0,-5 0 2 16,0-2 0-16,0 2 0 0,6 2 2 0,-6-2 3 0,0 3 3 0,0-3 4 0,0 0 4 16,2 1 4-16,-2 1 5 0,0 1 2 0,0-1 0 0,0 1 3 0,0 0 2 15,6-1-2-15,-6 1 1 0,0 0 1 0,2-1 2 0,-2 3 1 0,0-3 3 16,0 3 2-16,6 0 2 0,-6-3 4 0,5 1 0 0,-5 1 4 0,0 1 3 0,3 0 1 15,-3 0 4-15,5 0 2 0,-5-3 4 0,6 3 1 0,-6-1 5 0,3 1 0 16,-3 0 2-16,5 0-1 0,-2 0 1 0,-3-1 2 0,5 1 1 0,0-1-1 16,-2 4 2-16,-3-2 0 0,6-1 0 0,-4 1-3 0,4 2-3 0,-1-3-3 15,-5 4-5-15,3-3-2 0,2 1-2 0,-5 2-6 0,3 0-2 0,2 0-2 16,-5 0-1-16,6 0-1 0,-3 2-2 0,2-2-3 0,0 3 3 0,-5-2-1 16,0 2 0-16,3-2 1 0,-3 2 3 0,5-1 0 0,-2 3 3 0,-3-4 1 15,0-1 1-15,0 5 1 0,6-1 1 0,-6 1 1 0,0-5-1 0,5 1 1 0,-5 6-1 16,0-5 0-16,0-2 1 0,0 6-1 0,0-1 0 0,0-1-2 0,0 3 2 15,-5-3-1-15,5 0-6 0,-6 0 0 0,6 0-4 0,0 1-5 0,0-1-1 16,-3 1-4-16,-2-1 1 0,5 0-3 0,-3 3-3 0,3-3-1 0,0-2-3 0,-10 2 2 16,10 1-2-16,-3-1-1 0,3 0 3 0,-6-2 0 0,1 3-1 0,2-4 4 15,-2 4 0-15,2-3 2 0,3 0 3 0,-11 0 0 0,11 1 2 0,-2-2 4 16,-4 2 3-16,3-3 5 0,3 0 0 0,0 2 9 0,-10-2 1 0,10 0 6 16,0 2 6-16,0-2 3 0,-3 2 6 0,3-2 5 0,0 0 4 0,0 0 3 15,0 0 0-15,-5 0 0 0,5 0-5 0,0 0-4 0,0 0-6 0,0 0-6 0,0 0-9 16,0 0-1-16,0 0-5 0,0 0-1 0,0 0-2 0,0 0-2 0,0 2-3 15,8 0 1-15,-8 1-1 0,5-3 0 0,0 2 3 0,-2 0 1 0,3 0 7 16,-4 0 2-16,4 0 2 0,-1 0 2 0,-2 1-3 0,2-1-4 0,-2-1-1 16,8 4-3-16,-11-3-2 0,3 3-2 0,7-3-4 0,-10 2 1 0,3 1-2 0,5-4 0 15,-8 3-2-15,6 1 1 0,-1 0 1 0,-2-1-1 0,-3-3 2 0,0 4 1 16,5 0 1-16,-2-1 1 0,-3 0 2 0,0-2 2 0,0-2 0 0,0 5 3 16,0 0-1-16,0 2 1 0,0-3-1 0,-3 1 0 0,-2-1-2 0,5 0 0 15,0 1-2-15,-3-1-1 0,-2 0 0 0,-1 0-4 0,3 1-2 0,-2-1 0 16,2-2-5-16,-2 4 1 0,0-1-2 0,2-1 0 0,-8 1-2 0,8-4 0 15,-5 3-2-15,3-1 1 0,-1 1 0 0,-2-1 0 0,5-2-2 0,-7 2 0 0,10-2-1 16,-8 2-2-16,5-1-4 0,-3 0-5 0,1-2-7 0,2 3-8 0,3-3-12 16,0 0-20-16,0 0-26 0,-5 1-35 0,5-1-43 0,0 0-62 0,0 0-74 15,0 0-84-15,0 0-85 0,0 0-30 0,0 0-5 0,0 0 12 0,0 0 19 0,5 3 27 16,-5-3 31-16,0 0 37 0,0 0 47 0,3 1 50 0,-3-1 55 0,0-1 66 16,11-2 67-16</inkml:trace>
          <inkml:trace contextRef="#ctx0" brushRef="#br0" timeOffset="120684.3">8025 3076 72 0,'0'0'147'0,"0"1"47"0,0-1 37 0,0 0 34 0,-2 3 26 0,2-3 29 0,0 3 26 16,0-3 28-16,0 0 26 0,0 0 23 0,0 0 24 0,0 0-56 0,0 0-109 15,0 0-63-15,0 0-39 0,-11 0-27 0,11 0-17 0,0 0-12 0,0 0-12 0,0 0-10 16,0 0-14-16,0 0-10 0,0 0-13 0,0 0-8 0,0 0-9 0,0 0-8 16,0-6-4-16,0 6-6 0,0 0-4 0,5-1-2 0,1-2-1 0,-6 1-2 15,2 0 2-15,4 0 0 0,-4 2 0 0,4-2-1 0,-1 2 1 0,-2 0 0 16,2-3-2-16,1 3-3 0,-3 0-1 0,5 0-2 0,-3 0-1 0,3 0-2 16,-2 3-3-16,-4-3 0 0,9 2-2 0,-8-2 0 0,8 2-2 0,-9 0 0 15,4-2-1-15,-3 2-2 0,7 1 1 0,-7-2-1 0,-3 2-1 0,8 0-1 0,-8-2 0 16,6 1 0-16,-1 0-1 0,-5 1-1 0,3-2 0 0,-3-1 0 0,0 7 1 15,0-3 0-15,0-4-2 0,0 5 1 0,-3 1-2 0,3-2-1 0,0 3 0 16,-5-1-1-16,-1 1 0 0,3-3 0 0,-2 3 0 0,2-2-1 0,-2 5-2 0,0-7 0 16,2 6-5-16,-5-2 0 0,-3-1 0 0,8 3-1 0,-8-3-1 0,9 0 2 15,-7 3-1-15,4-3 3 0,0 3-2 0,-3-2 0 0,5 1 0 0,-8-1 0 16,8-1 0-16,3 3 4 0,-11-4 1 0,9 5 0 0,-4-5 1 0,4 5 1 16,2-4-3-16,-6 3 2 0,1-3-2 0,5 0 2 0,0 1-1 0,0 1 2 15,0-1 2-15,0 1 2 0,5-2 3 0,1 1 2 0,-6 0 4 0,2 1 4 0,4-1-1 16,-4-1 6-16,9 3 3 0,-8-3 0 0,8 3 3 0,-8-5 3 0,5 2 0 15,2-1 2-15,-7-1-1 0,5 0-3 0,3 0 1 0,-3-2-5 16,0 1 1-16,1-1-6 0,1 0 1 0,-7-2-2 0,5 2-2 0,6-2-4 0,-9 0-6 16,3 0-12-16,0 0-18 0,-2-2-21 0,-1 2-27 0,3 0-34 0,-5 0-32 15,2-2-55-15,-5 2-59 0,6-2-88 0,-6 2-100 0,3 0-39 0,-3 0-13 0,5-5 11 16,-5 5 14-16,3-2 28 0,-3 2 33 0,0-6 38 0,0 6 44 0,0-7 46 16,-3 1 49-16,3 1 59 0,-5-1 65 0</inkml:trace>
          <inkml:trace contextRef="#ctx0" brushRef="#br0" timeOffset="121546.49">7876 2879 16 0,'0'0'75'16,"0"0"33"-16,0 0 28 0,0 0 26 0,0 0 22 0,0 0 20 0,0 0 17 15,0 0 19-15,-2 4 19 0,2-4 20 0,0 2-11 0,0-2-24 0,0 0-31 0,-6 2-38 16,6-2-25-16,0 0-21 0,0 2-14 0,0-2-15 0,-2 0-7 0,2 0-3 15,0 0-3-15,0 5-4 0,0-5-5 0,-6 0-2 0,6 0-4 0,-5 1-3 16,5-1-2-16,-3 3-2 0,-2-3-1 0,5 0 0 0,-3 4-5 0,3-2-1 16,-5 3-1-16,-1-4-5 0,3 4-1 0,3 0-3 0,-5-1-2 0,0 0-5 0,-3 2-2 15,8 0-3-15,-3 1-1 0,-8 0-2 0,11 1 0 0,-8 0-1 0,5 1 2 16,-2 0 3-16,-1 1-3 0,4 1 2 0,-4 0 0 0,4 0-1 0,-4 0 1 16,1 1 1-16,2 1 2 0,-2 0-2 0,-1-1 3 0,3 4-1 0,-2-1-1 15,5 0 0-15,-3 0-4 0,3-1-4 0,0 4-1 0,0 1-4 0,0-2-2 16,0 3-3-16,0-4-2 0,3 3-5 0,-3 1-2 0,5 0-4 0,-2-1-4 15,3 2-3-15,-1-4-1 0,-2 3-2 0,8-1-2 0,-3-2-1 0,-6 2-7 0,9-2-10 16,-8-2-14-16,5 1-15 0,6-1-18 0,-6 0-20 0,2-1-20 0,4-3-18 16,-6 2-32-16,6-2-32 0,-6-1-48 0,5-1-49 0,-5 0-60 0,6-3-63 15,0 0-16-15,-4-2 7 0,4 0 17 0,-6-1 26 0,6-1 32 0,-4-2 32 0,-2 0 32 16,1 0 34-16,-1-2 41 0,0-1 44 0,-3-1 49 0</inkml:trace>
          <inkml:trace contextRef="#ctx0" brushRef="#br0" timeOffset="122007.77">8345 2814 72 0,'0'0'148'0,"0"0"45"16,0 0 35-16,0 0 26 0,5 0 20 0,-5 0 17 0,3 0 16 0,2 3 18 15,-2-2 20-15,-3 2 19 0,5-2 17 0,1 5-58 0,-6-2-108 0,3 0-59 0,-3 0-40 16,0 0-19-16,8 0-8 0,-8 3 1 0,5 0 3 0,0-1 4 16,-2 0 3-16,-3 1 1 0,6 1-3 0,-1 1 0 0,-2-1-3 0,2 1-3 15,-2 1-2-15,2 1-4 0,1 0-6 0,-4 0-5 0,4 1-2 0,-4 1-4 0,4 0-2 16,-1 2-5-16,-2-2-4 0,2 2-3 0,1 0-3 0,-6 0-8 0,3 2-3 16,2 0-5-16,-5 0-3 0,3 3-4 0,-3-3-6 0,0 5-4 0,0-6 0 15,0 6-6-15,-3-4-3 0,3 4-4 0,0 0-4 0,-5 0-8 0,2-1-8 0,-3-2-17 16,1 3-16-16,2-3-24 0,-8 2-29 0,9 0-31 0,-4-1-32 0,4 1-67 15,-9-1-87-15,3-1-78 0,5-2-73 0,-8 0-26 0,8 0 1 0,-2-2 12 0,-3 0 23 16,3-2 29-16,-4 0 35 0,1-5 40 0,3 3 43 0,-3-3 48 0,0-1 48 16,2 0 68-16</inkml:trace>
        </inkml:traceGroup>
        <inkml:traceGroup>
          <inkml:annotationXML>
            <emma:emma xmlns:emma="http://www.w3.org/2003/04/emma" version="1.0">
              <emma:interpretation id="{0DA001A1-EFF7-4F43-B22D-D093112A23CF}" emma:medium="tactile" emma:mode="ink">
                <msink:context xmlns:msink="http://schemas.microsoft.com/ink/2010/main" type="inkWord" rotatedBoundingBox="11970,12658 12181,12649 12196,13039 11985,13047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24428.87">8992 3179 91 0,'0'0'184'0,"0"0"66"0,0 0 53 0,-6 0 43 0,6 0 36 15,0 0 29-15,-5 0 25 0,5 0 21 0,-8 0 17 0,8 0 20 0,0 0 21 16,0 0-71-16,0 0-119 0,0 0-91 0,0 0-77 0,8 0-47 0,-8 1-31 0,11 2-22 15,-9-1-12-15,4 0-7 0,-4 0-5 0,9 0 0 0,-8 0-1 0,8-2-4 16,-3 2-6-16,-5 1-10 0,8-2-13 0,-3-1-16 0,0 2-16 0,0 1-23 16,-3-3-26-16,3 2-32 0,1 0-32 0,1 0-59 0,-7-2-65 0,5 0-87 15,3 0-92-15,-8 0-35 0,5 0-10 0,-3-2 11 0,3 0 17 0,-2 0 28 0,-1-3 31 16,3 1 38-16,-8 0 43 0,3-2 47 0,-3 1 47 0,11-1 62 0,-11-1 68 16</inkml:trace>
          <inkml:trace contextRef="#ctx0" brushRef="#br0" timeOffset="124245.2">9078 3046 65 0,'0'0'126'0,"6"-4"41"0,-6 4 39 0,0 0 24 16,-6-5 27-16,6 5 19 0,0-2 19 0,0 2 18 0,0 0 20 0,0-4 18 15,0 4-15-15,-5-4-40 0,5 4-44 0,0 0-55 0,0-5-32 0,0 5-25 0,0 0-8 16,0-5-4-16,0 5 1 0,0 0 4 0,0 0 4 0,0-4 3 0,0 4 1 15,0 0-1-15,0 0-2 0,0 0-4 0,0 0-8 0,0 0-8 0,0 0-9 16,0 0-9-16,0 0-11 0,0 0-12 0,0 0-10 0,0 4-7 0,0 1-10 16,0 0-7-16,0 0-8 0,0 5-5 0,0-5-8 0,0 6-4 0,0 0-3 15,0 3-4-15,5-2-2 0,-5 1-1 0,6-1 2 0,-6 3-1 0,0 1 1 0,0-2-2 16,0 1 0-16,0 0-2 0,2-2-1 0,-2 2-1 0,0-3-3 0,0 4-2 16,0-1-6-16,0-2-9 0,0-1-9 0,0-1-12 0,0 3-15 0,0-2-15 15,0-1-22-15,0 0-26 0,-2-3-28 0,2 3-27 0,0-2-37 0,0-3-36 16,0 3-65-16,0-5-78 0,0-4-54 0,0 0-40 0,0 0-6 0,0 6 14 0,0-6 23 15,0 0 30-15,0 0 35 0,0 0 41 0,0-4 40 0,-6-2 43 0,1-1 47 16,5 3 49-16,-3-5 61 0</inkml:trace>
        </inkml:traceGroup>
        <inkml:traceGroup>
          <inkml:annotationXML>
            <emma:emma xmlns:emma="http://www.w3.org/2003/04/emma" version="1.0">
              <emma:interpretation id="{07775E71-0C56-4CEE-96B7-154B02BA2C5E}" emma:medium="tactile" emma:mode="ink">
                <msink:context xmlns:msink="http://schemas.microsoft.com/ink/2010/main" type="inkWord" rotatedBoundingBox="12490,12500 13280,12469 13309,13212 12519,13242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24797.54">9544 2857 11 0,'0'5'141'0,"0"-4"80"16,-3 4 58-16,-2-3 45 0,5 0 34 0,-3 0 28 0,3 3 22 0,-11-3 25 16,11 0 23-16,-3 2 20 0,3 0 21 0,-5 0 19 0,2 3-94 0,3-3-163 0,-5 3-94 15,5 0-56-15,0 1-32 0,-5 0-20 0,5 0-8 0,0 2-4 16,0 0-2-16,0 1-4 0,0 2-4 0,0-3-7 0,0 3-5 0,0 3-4 0,5-4-6 15,-5 3-2-15,0-2-5 0,0 4-3 0,0-2-2 0,5 3-2 0,-5-4-5 16,0 4-8-16,0-2-10 0,0 2-18 0,0-3-21 0,0 2-26 0,0-2-26 16,0 2-30-16,0-4-50 0,0 2-66 0,0-3-84 0,0 2-93 0,0-4-37 15,0 1-9-15,0-1 12 0,-5-1 16 0,5 0 29 0,0-3 31 0,0-6 39 0,0 7 40 16,0-7 43-16,0 0 46 0,0 0 59 0,0 0 65 0</inkml:trace>
          <inkml:trace contextRef="#ctx0" brushRef="#br0" timeOffset="125706.63">10004 2939 17 0,'0'0'48'0,"0"-3"13"0,0 3 13 0,0-2 11 0,0 2 14 15,0 0 13-15,3-5 12 0,-3 5 14 0,0-1 12 0,0 1-3 0,0 0-11 16,0-4-3-16,0 4 0 0,0 0 5 0,5-3 12 0,-5 3 7 0,0 0 7 15,0 0 3-15,0 0 1 0,0 0-1 0,0 0-1 0,0-1-3 0,0 1 3 0,0 0-4 16,0 0-5-16,0 0-11 0,0 0-12 0,0 0-15 0,0-5-14 16,0 5-11-16,0-2-6 0,0 2-5 0,0 0-6 0,-5-4-4 0,5 4-5 0,-3-3-6 15,3 3-5-15,0-2-7 0,-5 2-4 0,5 0-6 0,-3-2-4 0,-3 2-5 16,6 0-5-16,-5-2-1 0,2 2-5 0,-2-2-1 0,0 2-1 0,2 0 1 16,-3 0 0-16,4 0 1 0,-9 0 4 0,3 0-2 0,5 0 1 0,-8 0 1 0,8 0 1 15,-7 0 1-15,2 0 6 0,5 0-1 0,-8 2 4 0,3 0 4 16,0 0 2-16,0-2 2 0,0 5 4 0,-3-4 3 0,3 4 4 0,-1 0 6 0,1-1 1 15,3 0 2-15,-3 0 0 0,2 0-2 0,-2 0-3 0,3 3 0 0,2 0-8 16,-2-3-3-16,2 2-6 0,-2 0-7 0,5 1-6 0,-6-3-5 0,6 5-10 16,0-3-4-16,0-1-4 0,6 3-3 0,-1-1-3 0,-5-1 1 0,8 3 0 15,-5-1 2-15,2-1 3 0,1 1 2 0,2 0 2 0,0 1 4 0,0 0 3 0,0-1-2 16,3 1 5-16,-3-3-1 0,6 3 2 0,-6-1 1 0,0 1 1 0,0 0-4 16,6-1 0-16,-6 0-5 0,2 2 0 0,-1-2-3 0,-1 0-2 0,0 1-4 15,5 1 4-15,-4-1-2 0,1 0 1 0,-7-1-1 0,8 2 2 0,-8 0-2 16,2-4 2-16,-2 3 2 0,2-1 3 0,1 0-1 0,-6-1 4 0,0 1 2 0,0-1 0 15,0-3 0-15,0 5 0 0,0-3-1 0,-6-1-2 0,1 1 0 16,2-2-3-16,3 3-1 0,-8-3-2 0,2 1-3 0,-2-1-2 0,3 0-5 0,-3 0-4 16,0-1-6-16,-3 1-5 0,3-4-9 0,0 2-7 0,-1-2-9 0,-1 0-10 15,2 0-8-15,-6 0-12 0,6-2-13 0,0-1-13 0,0 2-16 0,0 1-20 0,-3-3-22 16,8 1-17-16,-2 2-35 0,-1 0-37 0,6 0-59 0,-3 2-70 0,3-2-47 16,0 0-38-16,0 0-4 0,0 0 12 0,3 3 21 0,-3-3 27 0,6 1 32 0,2-1 37 15,-3 0 36-15,1 0 38 0,2-1 49 0,-6 1 51 0,9-3 61 0</inkml:trace>
          <inkml:trace contextRef="#ctx0" brushRef="#br0" timeOffset="126452.18">10156 3298 15 0,'0'4'113'0,"0"3"61"16,-3 0 46-16,3-1 35 0,0-2 25 0,0 2 20 0,-6-1 15 0,6 1 18 15,0 1 17-15,-5-1 15 0,5 1 14 0,0-1-36 0,0 0-68 0,0 3-76 16,0-3-82-16,0 3-46 0,0 0-29 0,0-3-11 0,5 3-1 0,-5-1 0 0,0 0 4 15,6 1 2-15,-6 0-3 0,0-1 0 0,0 0 0 0,3 1-1 0,-3 0 2 16,0 0-1-16,0-3 1 0,5 3 1 0,-5-3-1 0,0 3 1 0,0-3 0 16,3 3-4-16,-3-3-1 0,0 0-2 0,0-1-1 0,0 1-1 0,0-2 0 15,0-4-3-15,0 5 1 0,0-5-2 0,0 0-4 0,0 0-2 0,0 0-5 16,0 0-7-16,0 0-1 0,0 0-6 0,0-5-1 0,0 1-3 0,0-2-4 0,-3-1 0 16,3 1-3-16,0-3-3 0,-5 0-3 0,5-1-4 0,0 0-6 0,0-5-3 15,0 1-3-15,0-1-2 0,0 0 0 0,0-2 1 0,0 0 0 0,0 2 2 16,0-4 0-16,0 2 1 0,0 0 1 0,0-1 7 0,0 2 10 0,0 1 14 15,5 0 16-15,-5 0 15 0,3 1 16 0,-3 2 13 0,5 1 8 0,1 0 6 16,-6 1 3-16,0 1 3 0,2 3 3 0,-2-1-1 0,6 1-1 0,-4 1-6 0,-2-1-6 16,6 4-13-16,-1-1-9 0,-5 3-11 0,0-2-9 0,0 2-9 0,3 0-4 15,2 0-5-15,1 2-2 0,-4 1-2 0,4-1 2 0,-6 0 0 0,3 2 1 16,-3-1 1-16,5 1 1 0,0 0 4 0,-5 0 0 0,3 0 1 0,-3 3-1 0,0-3 2 16,5 3-1-16,-2-1 0 0,-3-1 1 0,0 1-2 0,0-2 1 0,0 0-1 15,0 3 0-15,0-3 0 0,0 0-1 0,0 1-2 0,0 1 1 0,0-2-2 16,0-1 1-16,-3-2-2 0,3 4-1 0,-5-3 0 0,5 1 1 0,-3-2 0 15,-2 2 0-15,0-3 0 0,5 1-1 0,0-1 2 0,-3 0 1 0,-5 0 4 16,2 0 6-16,1 0 4 0,5 0 8 0,-3-1 6 0,3 1 4 0,0 0 1 16,0 0 3-16,0 0-2 0,0 0-2 0,0 0-2 0,0 0 0 0,0 0 0 0,0 0-1 15,0 0-4-15,0 0-5 0,0 1-4 0,3 4-8 0,-3 0-6 0,11-1-5 16,-9 0-2-16,4 0-3 0,-3 0 0 0,7 1 2 0,-7-1 2 0,5 2 1 16,-2-1-2-16,-1 1-1 0,-2 1 0 0,8-1-2 0,-9-2 1 0,4 3 1 0,-4-1-1 15,9 0 2-15,-8-1 2 0,-3 1 1 0,5 1 2 0,-2-3 2 0,-3 3-1 16,0-3 2-16,0 0 0 0,0 0 1 0,0 0 0 0,0 1 1 0,-3 1-2 15,-2-2 1-15,2 1 0 0,-2-1-2 0,-3-2 0 0,2 3 1 0,-7-1-3 16,10-2-1-16,-8 2 0 0,0-2 1 0,1 1 0 0,-1 0-1 0,-3 0 0 16,3-1-1-16,1 0 1 0,-1 0-2 0,0 1 0 0,0 1-2 0,3-2-3 15,0 3-6-15,0-4-11 0,2 3-12 0,1-1-23 0,-3 0-22 0,5 1-34 0,3 0-36 16,-5 0-44-16,5 0-47 0,0-4-107 0,0 7-135 0,0-1-56 0,5-2-17 16,-5 1 5-16,3 1 14 0,2-4 28 0,-2 2 31 0,2-1 39 0,1-1 44 0,-4-2 50 15,-2 0 53-15,11 0 58 0,-8 0 64 0</inkml:trace>
        </inkml:traceGroup>
        <inkml:traceGroup>
          <inkml:annotationXML>
            <emma:emma xmlns:emma="http://www.w3.org/2003/04/emma" version="1.0">
              <emma:interpretation id="{C3EDFC97-037E-4EB9-B1C0-F27D09AB0C5A}" emma:medium="tactile" emma:mode="ink">
                <msink:context xmlns:msink="http://schemas.microsoft.com/ink/2010/main" type="inkWord" rotatedBoundingBox="13563,12373 14144,12351 14173,13099 13592,1312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29101.63">10732 2797 87 0,'0'0'156'0,"0"0"46"0,0 0 36 0,0 0 27 0,0 0 25 0,0 0 23 15,0-2 18-15,0 2 21 0,-5-2 22 0,5 2 20 0,-3 0 20 0,3 0-64 0,0 0-120 16,-5 0-64-16,2 0-37 0,-3 2-19 0,6-2-10 0,-5 0-6 0,2 2-3 16,3-2 0-16,-8 2-2 0,8 1-1 0,-5-2-8 0,-1 2-5 0,4-2-7 15,2-1-2-15,-11 5-4 0,11-5-2 0,-3 5-1 0,-2-4-4 0,2 3-1 0,3-1-5 16,-5 1-5-16,-1-1-1 0,3 2-4 0,-2 0 1 0,2-1 2 0,-2 1-4 15,0 1-1-15,5 0-2 0,-3 1-2 0,-3-1-2 0,4 3 1 0,-4 0 0 16,1-1 1-16,2 3 3 0,-2-3 2 0,-1 5 0 0,4 0 2 0,-4 0-1 16,6 2-2-16,-2 0-1 0,2 2 1 0,-6 3-1 0,6-1-2 0,0 0-2 15,0 2-4-15,0 1-3 0,0-1-5 0,6 1-4 0,-6 1-5 0,0-2-8 0,2 1-5 16,4-1-14-16,-4 1-15 0,4-3-19 0,-1 0-21 0,-2 0-24 0,8-4-22 16,-9 3-31-16,7-4-25 0,-4 0-28 0,3-2-26 0,0-1-48 0,3 0-55 15,-3-5-73-15,0 0-76 0,0 1-19 0,3-3 8 0,-3-1 22 0,0-3 29 16,-2 0 36-16,2-5 39 0,-5 1 39 0,8-1 42 0,-9-1 41 0,4-3 41 0,-4 1 55 15,4-3 60-15</inkml:trace>
          <inkml:trace contextRef="#ctx0" brushRef="#br0" timeOffset="129404.42">10884 2909 77 0,'0'4'175'0,"0"-2"65"0,0 4 50 0,0-2 40 16,0 0 32-16,-3 3 27 0,-2 0 23 0,5-1 23 0,-3 3 23 0,3-1 22 15,0 1 21-15,0 1-63 0,-6 1-114 0,6-2-91 0,0 2-86 0,0 1-44 16,0 2-34-16,0-4-14 0,0 3-11 0,0-2-9 0,0 1-4 0,0-1-12 0,0 2-14 15,0-2-22-15,0-1-20 0,0 1-24 0,0-1-32 0,0 1-24 0,6-2-28 16,-6 2-58-16,0-3-67 0,0-2-79 0,0 3-81 0,0-2-31 0,0-7-3 16,0 6 11-16,0-6 22 0,0 0 26 0,0 0 31 0,0 0 38 0,0 0 39 0,0 0 41 15,-6-2 44-15,1-2 60 0,5-3 66 0</inkml:trace>
          <inkml:trace contextRef="#ctx0" brushRef="#br0" timeOffset="129851.59">11046 2715 1 0,'0'0'101'0,"5"-1"73"0,-5 1 50 0,0 0 42 16,0 0 34-16,0 0 24 0,0 0 23 0,0 0 20 0,0 0 22 15,0 0 23-15,0 0 23 0,0 4 22 0,0 0-73 0,3 0-127 0,-3 3-70 0,6-1-44 16,-1 3-25-16,-5-1-20 0,3 3-8 0,2 0-1 0,-2-1 3 0,8 4 1 16,-11-2-4-16,8 2-2 0,-3 0-9 0,3-1-8 0,-5 2-5 0,2 2-5 0,1-2-10 15,-3 3-3-15,5-2-5 0,-3 3-3 0,1-1-6 0,-4 1-4 0,-2 0-5 16,6 1-7-16,-4-1-3 0,-2 2-6 0,0 0-11 0,0 1-11 0,-2-3-13 16,-4 2-16-16,6 4-25 0,-2-5-30 0,-4 2-35 0,-2 2-36 0,3-3-105 15,-4 3-130-15,4-3-64 0,-3-2-32 0,0 1-6 0,0-1 8 0,-3-2 21 0,3 0 24 16,0-2 34-16,-1-2 32 0,1-2 45 0,-2-3 47 0,7 1 53 0,-8-5 57 15,3-2 91-15</inkml:trace>
        </inkml:traceGroup>
        <inkml:traceGroup>
          <inkml:annotationXML>
            <emma:emma xmlns:emma="http://www.w3.org/2003/04/emma" version="1.0">
              <emma:interpretation id="{236FCA56-EA8D-4FAA-AA5B-98B9B7DDFA8F}" emma:medium="tactile" emma:mode="ink">
                <msink:context xmlns:msink="http://schemas.microsoft.com/ink/2010/main" type="inkWord" rotatedBoundingBox="14555,12381 16113,12321 16143,13094 14585,13154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32946.22">11593 2752 46 0,'0'-4'137'0,"0"4"54"0,0 0 44 0,0-4 38 0,0 4 33 16,0-3 30-16,0 3 26 0,0 0 24 0,-6-2 22 0,6 2 25 0,0 0 20 16,-5 0-49-16,2 2-90 0,3-2-71 0,-5 5-60 0,5-5-37 0,0 4-21 0,0-2-17 15,-3 2-10-15,3 1-8 0,0-1-5 0,0 2-5 0,0 3-3 0,0-1-3 16,0 1-5-16,0 1 0 0,3 1-3 0,-3 3-2 0,0 0-2 0,5 2-1 15,-2-2-7-15,-3 4-1 0,0-2-5 0,5 3-6 0,1 1-3 0,-3 1-5 16,-3-1-4-16,5 3-7 0,0-1-2 0,-5 1-6 0,0 2-4 0,3-3-4 0,-3 2-5 16,5 1-4-16,-5 0-9 0,0 0-8 0,0-1-11 0,0-1-12 0,-5 1-15 15,5-1-17-15,-3 1-21 0,3-5-23 0,-5 3-29 0,0-3-34 0,5-2-36 0,-3 0-98 16,3-4-126-16,0 2-54 0,-6-4-12 0,1-3 7 0,5-1 19 0,0-1 25 16,0-6 31-16,0 0 35 0,0 0 36 0,0 0 45 0,0-6 43 0,0-1 51 15,-3-4 57-15</inkml:trace>
          <inkml:trace contextRef="#ctx0" brushRef="#br0" timeOffset="133650.84">12129 2910 62 0,'0'0'142'0,"0"0"49"16,0 0 40-16,0 0 33 0,0 0 29 0,0 0 25 0,0 0 26 0,-6-4 24 15,6 2 23-15,0 2 23 0,-2 0-13 0,-4-2-27 0,6 2-72 0,-2-2-88 16,2 0-54-16,-6-1-26 0,1 2-22 0,2-2-10 0,3 1-8 0,-5 0-6 0,2 0-10 15,-3 0-7-15,1 0-4 0,2 0-10 0,-2-1-3 0,0 1-5 0,2 0-2 16,-3 0-3-16,4 0-3 0,-9-3-4 0,3 4-3 0,5-2-4 0,-8 1-1 16,9 0-3-16,-7 0 1 0,-1 0 0 0,1-1 0 0,-4 3 2 0,10-2 2 15,-8 2-1-15,1 0 1 0,-1 0 1 0,8 0 0 0,-11 2 2 0,6 1 0 0,-2-1 2 16,1 0-1-16,7 0 0 0,-9 3-1 0,8-4-1 0,-5 4-2 0,3-1-3 16,-1 3-1-16,4-3-5 0,-9 2-2 0,11-1-5 0,-3 3-3 0,-2-4-2 15,5 3-4-15,0 1-1 0,0-1-1 0,0 1 2 0,0 0-1 0,5 2 1 16,-2-4-1-16,-3 4 0 0,11-1 2 0,-9 2 2 0,4-3 1 0,2 3 1 15,0 0 3-15,3 0 3 0,-9 0 1 0,7-1 0 0,4 0-2 0,-5 4 0 16,6-4-2-16,-1 3-4 0,1 0 1 0,-1 0-3 0,1 0 1 0,-1-2-4 0,-2-1 1 16,3 3-2-16,5 0 0 0,-8-3-1 0,-1 1 0 0,4 0 0 0,-6 0 1 15,0-4 0-15,0 7 1 0,-2-6 2 0,-4 1 2 0,4 0 1 0,-1-1 0 16,-5 0 0-16,0 2 0 0,-5-4-1 0,-1 3 1 0,6-3-2 0,-8 0 1 16,6 1-2-16,-9-1 0 0,8 1-2 0,-5-3-2 0,-3 2-3 0,-2-1-1 15,2-1-6-15,0 0-6 0,0-2-6 0,-2 3-9 0,-1-5-7 0,0 1-10 0,1 2-6 16,-1-3-13-16,4-3-9 0,-4 2-9 0,3 1-11 0,0-3-14 0,-2 1-19 15,5 0-17-15,-3 0-22 0,8 0-17 0,-5 2-18 0,-3 0-45 0,11 0-57 0,0 0-72 16,0 0-72-16,0 0-24 0,0 0 4 0,0 8 13 0,0-1 24 0,6-3 29 16,-1 0 33-16,-2 3 36 0,5-3 39 0,-3 3 40 0,1-3 39 0,2 2 61 15,-5-1 62-15</inkml:trace>
          <inkml:trace contextRef="#ctx0" brushRef="#br0" timeOffset="134173.7">12272 3446 89 0,'0'0'166'0,"0"4"52"15,0-4 41-15,-2 2 31 0,2-2 25 0,0 0 22 0,0 0 22 0,0 0 17 0,0 0 18 16,0 0 15-16,0 0 19 0,0 0-70 0,0 0-119 0,0 0-70 16,0 0-46-16,0 0-25 0,0 0-13 0,0-4-4 0,2 0 5 0,-2-1-1 0,6-1 5 15,-1 2 1-15,-5-2 2 0,3-1 2 0,2 0 2 0,-2-1-1 0,2 0-2 0,1-3-6 16,2 2 1-16,-5-4-7 0,2 3-4 0,3-3-5 0,-3 0-5 0,-2-2-5 15,8 2-4-15,-8-2-5 0,8 0-4 0,-3 0-3 0,-6-1-6 0,9 4-3 16,-8-3-6-16,5 0-5 0,-3 2-6 0,1 0-1 0,-3 0-5 0,2 3-4 16,-2-1-1-16,2 1-1 0,1-1-3 0,-4 2-2 0,-2 3 1 0,0-3-2 15,6 5 2-15,-1 0 1 0,-5 0 2 0,0 4 2 0,0-5 1 0,0 5 4 16,0 0 2-16,0 0 3 0,0 0 1 0,0 0 3 0,0 0-1 0,0 0 2 16,0 0-1-16,0 0-3 0,0 0-2 0,0 0-4 0,0 0-3 0,0 0-2 15,0 2-4-15,0 2-2 0,0 2-5 0,0-1-4 0,0 2-1 0,0-1-4 0,0 3-2 16,0-1-1-16,0 3-4 0,0-2 1 0,0 2-4 0,3 1 0 0,-3-1-4 15,0 2-1-15,5 0-4 0,-5-1-6 0,0 1-7 0,3-1-10 0,-3 2-8 16,5-3-14-16,-5 1-13 0,6-1-15 0,-6 0-18 0,0 0-22 0,2 0-20 16,-2-1-23-16,6 1-24 0,-6-3-41 0,3 1-54 0,-3 0-78 0,0-3-78 0,0 3-26 15,0-3 3-15,0-6 16 0,0 6 25 0,0-6 31 0,0 4 34 0,0-4 39 16,0 0 40-16,0 5 39 0,0-5 44 0,0 0 54 0,-9-2 63 0</inkml:trace>
          <inkml:trace contextRef="#ctx0" brushRef="#br0" timeOffset="134363.39">12278 3251 21 0,'0'0'166'16,"0"5"87"-16,0-1 66 0,0-4 51 0,-6 4 39 0,6-4 28 0,0 0 27 15,0 0 23-15,0 0 27 0,6 2 26 0,-6-2 27 0,5 2 26 0,-2 1-107 16,2-3-182-16,-2 1-103 0,8-1-67 0,-3 0-36 0,-5 0-22 0,7-1-9 16,-7 1-4-16,5 0-3 0,6-3-4 0,-3 3-14 0,-3-2-18 0,0 2-29 0,0-2-30 15,0 2-33-15,3-2-41 0,0 2-46 0,0 0-49 0,-9 0-124 0,9 0-153 16,-3 0-65-16,0 0-21 0,0 0-3 0,1 0 17 0,-4 0 22 0,-5 0 29 0,5-2 41 15,-2-1 40-15,2 2 50 0,-5 1 53 0,0 0 61 0,-5-7 67 0</inkml:trace>
          <inkml:trace contextRef="#ctx0" brushRef="#br0" timeOffset="136452.55">12903 2948 93 0,'0'0'174'0,"0"0"58"0,0 0 47 0,0 0 41 0,0 0 32 0,-5-3 32 16,5 3 26-16,-3-1 25 0,3-2 26 0,0 3 21 0,-5-1 22 0,5 1-71 0,0 0-127 16,0 0-76-16,0 0-57 0,0 0-37 0,0 0-21 0,0-5-15 0,5 3-11 15,-5-1-1-15,3 2-5 0,2-2-4 0,1 2-4 0,-3-2 1 0,7 2-4 16,-1-4-2-16,-7 5-4 0,9-2-2 0,-3-1-3 0,0 2-7 0,0 1-3 0,3 0-7 15,0-3-6-15,0 3-5 0,-3 0-6 0,6 3-5 0,-12-3-7 0,6 1-1 16,3-1-6-16,3 3 0 0,-12-1-4 0,7 0-2 0,-4 1-2 0,3-2-1 16,-8 2 0-16,8 1-1 0,-8-3-1 0,11 4-2 0,-11-3 0 0,0 2 0 15,0-4 0-15,0 4 0 0,0 1 0 0,0 0 0 0,0-1-4 0,-5 2-1 16,-1-1-1-16,-2-1 0 0,8 2-3 0,-3-2-1 0,-7 3 2 0,7-1-3 16,-5-1 0-16,-3 1-2 0,3 0-3 0,0 1 0 0,0 0-3 0,-3-2-4 0,3 5 3 15,-6-5-1-15,11 5 0 0,-5-2 0 0,-5 0 3 0,2 2 0 0,3-2 1 16,5 0 1-16,-8 1 1 0,9 1 1 0,-7 1 2 0,4-2 0 0,0 2 3 15,5-3 0-15,-3 0 1 0,3 3 2 0,0-2-2 0,0-1 1 0,3 3 0 16,-3-5-1-16,10 3 1 0,-7 0 1 0,3-3-1 0,2 2 0 0,0-1 3 16,0 0-2-16,3-3 1 0,-3 2 0 0,0-1 3 0,0-1-1 0,6 0 0 0,-6-2-4 15,3 0-4-15,-1 1-13 0,1-2-9 0,-3-1-24 0,0 3-22 0,1-3-27 16,1 0-28-16,-1-3-50 0,-1 3-58 0,-3-1-90 0,-2-2-100 0,5 1-44 16,-3 0-10-16,1-2 9 0,-4 0 17 0,-2-1 26 0,6-1 33 0,-6-1 34 0,0 1 42 15,0-3 44-15,-6 1 46 0,6 1 58 0,-2-1 64 0</inkml:trace>
          <inkml:trace contextRef="#ctx0" brushRef="#br0" timeOffset="136937.91">12811 2774 1 0,'-8'0'97'0,"3"0"68"0,2-2 43 16,-2 2 33-16,2 0 26 0,3 0 22 0,-5-2 17 0,-1 0 17 0,4 0 16 15,-4 2 17-15,6 0 16 0,-5 0 17 0,5 0-75 0,-3 0-124 0,-2 2-67 16,5-2-33-16,-3 2-18 0,-2-2-8 0,-1 2-2 0,6 0-1 0,-3 1 4 0,-2-1 3 16,2 2 2-16,3 1 5 0,-5-1-1 0,-1 0 3 0,4 0-1 15,-4 3 1-15,4-1 0 0,-4 3-1 0,1-1 2 0,2 0 1 0,-2 3-1 0,-1 0 0 16,4 0-2-16,-4 2-2 0,3 2-5 0,-2-3-4 0,0 6-6 0,2-3-4 16,-2 2-1-16,5 0-6 0,-3 2-4 0,3-2-8 0,-6 5-6 0,1-3-4 15,5 3-6-15,0-1-3 0,0 0-3 0,0 1-5 0,0 2 0 0,0-3-2 0,0 0-5 16,5 1-3-16,-5-1-2 0,6-2-4 0,-3 3-1 0,2-5-3 15,-2 2-10-15,2-4-8 0,3 2-13 0,-2-2-15 0,2 1-19 0,0-4-23 0,3-1-22 16,-3 0-23-16,0-3-26 0,0 0-23 0,6-1-43 0,-1-1-49 0,1-1-72 16,-1-3-81-16,-2 2-25 0,2-4 3 0,1 2 17 0,0-4 24 0,-1 0 33 15,1 0 36-15,-4-2 35 0,4 1 39 0,-6-1 38 0,6 0 40 0,-4-2 50 0,-1-1 57 16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19.1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7664581-6A01-40E1-87E1-8627784E4E6B}" emma:medium="tactile" emma:mode="ink">
          <msink:context xmlns:msink="http://schemas.microsoft.com/ink/2010/main" type="writingRegion" rotatedBoundingBox="4865,9151 5531,14148 3326,14441 2661,9445"/>
        </emma:interpretation>
      </emma:emma>
    </inkml:annotationXML>
    <inkml:traceGroup>
      <inkml:annotationXML>
        <emma:emma xmlns:emma="http://www.w3.org/2003/04/emma" version="1.0">
          <emma:interpretation id="{C4A52193-2BD7-4235-8B40-38CA952683BB}" emma:medium="tactile" emma:mode="ink">
            <msink:context xmlns:msink="http://schemas.microsoft.com/ink/2010/main" type="paragraph" rotatedBoundingBox="4865,9151 5531,14148 4617,14270 3951,92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406367-F77F-49E4-ADBE-22E6B909E33A}" emma:medium="tactile" emma:mode="ink">
              <msink:context xmlns:msink="http://schemas.microsoft.com/ink/2010/main" type="line" rotatedBoundingBox="4865,9151 5531,14148 4617,14270 3951,9273"/>
            </emma:interpretation>
          </emma:emma>
        </inkml:annotationXML>
        <inkml:traceGroup>
          <inkml:annotationXML>
            <emma:emma xmlns:emma="http://www.w3.org/2003/04/emma" version="1.0">
              <emma:interpretation id="{BACFEAA4-456B-415B-979B-9CA7D04D56EF}" emma:medium="tactile" emma:mode="ink">
                <msink:context xmlns:msink="http://schemas.microsoft.com/ink/2010/main" type="inkWord" rotatedBoundingBox="4865,9151 5065,10649 4151,10771 3951,92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1498-436 1 0,'0'0'64'0,"0"-5"40"0,0 5 37 0,0 0 32 0,0 0 32 0,0 0 26 15,0 0 24-15,0 0 21 0,0 0 22 0,0 0 15 0,0 0 16 0,0 0-29 0,0 0-57 16,0 0-38-16,0 0-31 0,0 0-28 0,0 0-30 0,0 0-21 0,0 0-19 16,0 0-11-16,0 0-11 0,0 0-6 0,0 0-2 0,0 0 0 0,0 0 3 15,0 0 4-15,0 0 4 0,0 0 7 0,0 0 6 0,0 0 6 0,0 0 10 0,0 0 5 16,0 0 5-16,0 3 6 0,0-3 2 0,5 4 1 0,-5 0 1 0,0 0-2 15,3 2-1-15,-3-1-5 0,0 2-4 0,0-3-6 0,5 5-9 0,-5 0-7 16,3-1-7-16,-3 2-10 0,0 1-6 0,0 0-5 0,0-1-7 0,5 3-4 16,-5 0-4-16,0 0-5 0,0 2-1 0,0-1-5 0,0 2 0 0,0 1-3 15,0 1-2-15,-5-3 0 0,5 1-2 0,0 4-1 0,0-3 0 0,-3-2-3 16,3 2-2-16,0 0 0 0,-5-2-4 0,5 0-2 0,0 0 0 0,0-2-3 16,0-1-1-16,0 0-1 0,0-1-4 0,0-1-6 0,0-1-9 0,0-1-10 0,0-1-12 15,0-1-13-15,0 0-15 0,0-2-17 0,0 1-23 0,0-1-19 0,0-2-18 16,0-2-21-16,5 5-26 0,-5-1-23 0,0-4-23 0,3 2-47 0,2 0-51 15,-5-2-45-15,0 0-35 0,0 0-3 0,0 0 14 0,0 0 27 0,0 0 29 0,6-2 31 16,-6 2 33-16,0 0 34 0,0 0 36 0,0 0 37 0,0 0 39 0,0 0 53 0</inkml:trace>
          <inkml:trace contextRef="#ctx0" brushRef="#br0" timeOffset="519.24">1051 238 68 0,'0'0'143'0,"-3"0"43"0,3 0 39 0,-5 3 28 0,5-3 26 15,-3 0 22-15,-2 2 22 0,5-2 22 0,-6 0 20 0,6 0 22 0,0 0 21 16,0 0-58-16,0 0-105 0,0 0-66 0,0 0-39 0,0 0-25 0,0 0-15 15,0 0-3-15,0 0 1 0,0 0 2 0,0 0 1 0,6 2 2 0,-1 0 0 0,-5-2-1 16,3 0 0-16,5 2-2 0,-3-2-2 0,4 0 2 0,-1 0 4 0,2 0 0 16,4 0 2-16,-3 0-2 0,2 0-4 0,6 0-1 0,-5 0-9 0,7-2-6 15,1 2-8-15,0-4-5 0,2 4-3 0,-2-2-6 0,5-1-4 0,3 2-7 16,-3-3-4-16,0 1-5 0,-3-2-5 0,9 2-7 0,-9-2-5 0,8 3-7 16,-7-2-3-16,2 0-5 0,0-3-2 0,-3 3-5 0,3-1-9 0,0 1-6 0,-2 0-8 15,-4-3-5-15,6 3-8 0,-5 2-7 0,0-2-10 0,-1 2-9 0,1-1-10 16,-3 1-10-16,-3 0-11 0,3 2-12 0,-3-2-13 0,-2 2-12 0,-1 2-16 15,1-2-10-15,-11 2-15 0,7 0-14 0,-1 3-11 0,-7-1-29 0,4 2-33 0,-6-1-72 16,5 1-86-16,-5 3-36 0,0-3-9 0,0 1 10 0,0 1 21 0,-5-2 27 16,-1 4 30-16,4-5 33 0,-4 4 34 0,3-4 36 0,-7 0 36 0,7 2 49 15,-11-3 53-15</inkml:trace>
          <inkml:trace contextRef="#ctx0" brushRef="#br0" timeOffset="1641.5">1175 579 29 0,'0'0'134'16,"0"0"58"-16,0 0 43 0,0 0 35 0,0 0 27 0,3 0 25 0,-3 0 21 15,0 0 18-15,0 0 17 0,0 0 18 0,0 0 6 0,0 0-1 0,0 0-76 0,8 0-113 16,-8 0-58-16,0-2-28 0,6 0-16 0,-1 2-7 0,-2-2-1 0,-3-1-4 15,8 3 2-15,-3-1 4 0,1 1-1 0,2-4 1 0,-3 4-4 0,6-1-8 0,0 1-9 16,-8 0-11-16,10-2-9 0,-5 2-9 0,0 0-7 0,6 0-7 0,-3 0-6 16,0 2-6-16,-1-2-4 0,-1 1-3 0,-1-1-6 0,0 4 0 0,3-3-4 15,-3 2-3-15,0-1-3 0,-3 0 1 0,3 0 0 0,-5 0 0 0,8 1 0 16,-11-2 2-16,3 4 0 0,2-1 3 0,-2-2 3 0,-3 1-1 0,0 2 2 16,5 0-2-16,-5 0-1 0,0 1 3 0,-5-2 0 0,5 2-2 0,-3 3 0 15,-2-3-2-15,2 3-1 0,3 2-1 0,-11 0-3 0,3-3-2 0,5 3-4 16,-8 0-4-16,3 0-3 0,0-3-2 0,0 3-1 0,-5-1-3 0,4 1-2 0,-4 0-1 15,5-3-1-15,-11 4 1 0,5-2-1 0,6-2 0 0,-5 0 0 0,-1 3-4 16,3-2 2-16,0 0-2 0,3 1-2 0,-5-1 5 0,5-1-1 0,0 1 1 16,2-3-2-16,-2 3 2 0,3-1-1 0,-3 1-1 0,8 0-1 0,-3-1-1 0,3 1-2 15,-6 0 1-15,6-4 0 0,0 5-1 0,0-5 4 0,6 2-1 16,-6 0 8-16,3-1 6 0,2 0 5 0,-2 1 4 0,7-1 6 0,-7 1 3 0,5-3 8 16,3 3 3-16,-8-1 8 0,10-2 5 0,-5 2 5 0,6-1 1 0,0 0 3 15,-6 0 1-15,11-2-3 0,-9 1-5 0,4 0-4 0,-3-1-5 0,0-2-3 16,2 2-3-16,-5-2-9 0,6-1-16 0,-3 4-18 0,-1-3-19 0,1-1-26 0,-8 0-30 15,5 0-34-15,3 0-34 0,-8 2-48 0,5-2-54 0,3 3-91 0,-9-3-104 16,4 1-40-16,-1-1-13 0,-5 0 13 0,3 3 19 0,-3-3 30 0,8 2 34 16,-8-2 40-16,0 0 43 0,0 0 48 0,0 0 48 0,0-2 57 0,0 2 61 0</inkml:trace>
        </inkml:traceGroup>
        <inkml:traceGroup>
          <inkml:annotationXML>
            <emma:emma xmlns:emma="http://www.w3.org/2003/04/emma" version="1.0">
              <emma:interpretation id="{0F920F3F-C4A1-4077-9861-D539BA9D6989}" emma:medium="tactile" emma:mode="ink">
                <msink:context xmlns:msink="http://schemas.microsoft.com/ink/2010/main" type="inkWord" rotatedBoundingBox="5168,12642 5371,14169 4715,14257 4512,1272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4972.27">1598 3761 88 0,'5'0'167'0,"-2"4"52"0,-3-4 41 0,0 1 34 15,8 1 32-15,-3 1 33 0,1-2 28 0,-4-1 29 0,4 5 25 0,2-5 28 16,0 2 24-16,3 2-67 0,-3-1-119 0,6-2-77 0,-4 2-54 0,4-1-27 0,-1-2-17 16,6 0-10-16,-8 2-12 0,8-2-11 0,-3 0-8 0,3 0-11 0,-2-2-12 15,4 2-13-15,1 0-8 0,-1 0-5 0,1-2-6 0,2 2-5 0,1-3-1 16,-4 3-12-16,12-1-13 0,-11 1-17 0,2 0-20 0,-2-3-20 0,5 1-18 16,-6 2-22-16,1 0-24 0,0 0-25 0,-3 0-25 0,-3 0-44 0,-3 0-51 15,-5 0-88-15,6 0-102 0,-6 0-38 0,0 2-1 0,3 1 13 0,-8-2 26 0,-3-1 29 16,0 0 31-16,0 0 36 0,0 0 40 0,-3 5 40 0,-2-1 42 0,-4 3 54 15,1-5 59-15</inkml:trace>
          <inkml:trace contextRef="#ctx0" brushRef="#br0" timeOffset="105504.41">1876 4051 75 0,'0'0'162'0,"6"3"56"16,-6-3 41-16,2 1 29 0,-2-1 23 0,0 0 23 0,6 3 25 0,-6-3 26 15,5 0 29-15,-5 0 25 0,3 0 25 0,5-3-58 0,-2 3-109 0,-1-1-73 16,3 1-63-16,-3 0-29 0,4 0-18 0,-7-3-4 0,9 3 2 0,0 0-1 16,0 0-4-16,-9 3-7 0,7-3-12 0,4 0-8 0,-2 4-8 0,-3-4-8 0,0 1-6 15,0 2-6-15,0 1-8 0,6-2-2 0,-3-1-4 0,-9 4-4 0,7-2-3 16,1 1-3-16,-7-2-5 0,3 3-2 0,-4-1-5 0,4-2-2 0,-1 4-1 0,-5-3-1 16,3 2-1-16,-3 0-1 0,-3 1-2 0,3 1-3 0,-5 0-5 0,-1 1-7 15,-2 0-5-15,5 1-8 0,-7 0-6 0,1-1-5 0,1 3-9 0,-5-2-3 16,-1 2-5-16,1-1-3 0,2 0-2 0,-8-1-1 0,5 2-2 0,1-1 1 15,2 1 3-15,-8-2 1 0,3 2 6 0,-3-3 7 0,5 3 6 0,4-3 4 0,-9 4 7 16,5-5 2-16,1 4 2 0,5-2 3 0,-6 0 3 0,6 1 5 0,0-1 4 16,0-1 7-16,2 1 6 0,-2-1 3 0,3 1 1 0,2-3 4 0,3 3 0 15,0-3 5-15,-5 3 1 0,5-3 5 0,5 3 2 0,-5-4 4 0,3 3 4 16,2-1-1-16,-2-1 2 0,8 0 0 0,-9 1 0 0,9-1 0 0,-3-2 0 16,6 1 2-16,-6-1-2 0,5 0-1 0,1 1-1 0,-3-3-4 0,2 0 0 15,1 0-4-15,2 0-4 0,-2-2-3 0,-1 0-2 0,6 0-5 0,-3 0 0 0,1 0-13 16,-4 0-19-16,6 2-30 0,-3-2-36 0,-2 0-41 0,-1 0-48 0,1 0-86 15,-1 2-108-15,-2 1-79 0,0-2-65 0,-3 2-21 0,0-1 0 0,-2 0 9 0,-4 1 17 16,-2-3 32-16,0 0 36 0,0 0 48 0,0 0 52 0,0 0 56 0,-2 4 59 16,-4 0 79-16</inkml:trace>
          <inkml:trace contextRef="#ctx0" brushRef="#br0" timeOffset="104651.92">1874 3072 56 0,'2'-4'132'0,"-2"4"42"0,0-5 37 0,0 5 28 15,0-4 26-15,-2 0 22 0,2 4 22 0,0-7 24 0,0 7 24 0,0-1 21 16,0 1 23-16,0 0-50 0,0 0-92 0,0 0-56 0,0-7-33 0,0 7-17 16,0 0-15-16,0 0-5 0,0 0-4 0,0 0-5 0,0 0-1 0,0 0-8 15,0 0-7-15,0 0-4 0,0 0-8 0,0 0-4 0,0 0 0 0,0 0-2 16,2 7-4-16,-2-3-1 0,0 3-3 0,6 1-2 0,-4 3-4 0,-2-1-2 0,0 3-5 16,6 2-2-16,-6 0-2 0,5 2-4 0,-5 2-5 0,3 1-6 0,-3 1-10 15,0 1-8-15,0-1-6 0,5 2-6 0,-5 1-5 0,0 0-4 0,3 1-4 16,-3-1-4-16,0 1-7 0,0-1-7 0,0 2-9 0,0-3-12 0,0 1-12 0,0 0-15 15,-3-3-17-15,3-2-20 0,0 3-25 0,-5-5-27 0,5 0-27 0,0 0-35 16,0-2-35-16,0-2-77 0,-3 0-96 0,3-3-54 0,0 3-28 0,0-6 1 16,0-1 15-16,0 0 26 0,0-6 30 0,0 0 36 0,0 0 40 0,0 0 43 15,0 0 42-15,0 0 50 0,-5 0 51 0,-1-1 71 0</inkml:trace>
        </inkml:traceGroup>
      </inkml:traceGroup>
    </inkml:traceGroup>
    <inkml:traceGroup>
      <inkml:annotationXML>
        <emma:emma xmlns:emma="http://www.w3.org/2003/04/emma" version="1.0">
          <emma:interpretation id="{69E1D137-7913-4639-B123-BE9064EBF389}" emma:medium="tactile" emma:mode="ink">
            <msink:context xmlns:msink="http://schemas.microsoft.com/ink/2010/main" type="paragraph" rotatedBoundingBox="3345,9623 3525,13473 3141,13491 2961,96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4B6481-D62E-4A35-B4DC-FACE1E681976}" emma:medium="tactile" emma:mode="ink">
              <msink:context xmlns:msink="http://schemas.microsoft.com/ink/2010/main" type="line" rotatedBoundingBox="3345,9623 3525,13473 3141,13491 2961,9641"/>
            </emma:interpretation>
          </emma:emma>
        </inkml:annotationXML>
        <inkml:traceGroup>
          <inkml:annotationXML>
            <emma:emma xmlns:emma="http://www.w3.org/2003/04/emma" version="1.0">
              <emma:interpretation id="{A4CFE13A-2C5F-4B98-9E7E-D9A5145469F7}" emma:medium="tactile" emma:mode="ink">
                <msink:context xmlns:msink="http://schemas.microsoft.com/ink/2010/main" type="inkWord" rotatedBoundingBox="3345,9623 3363,10023 2980,10041 2961,9641"/>
              </emma:interpretation>
            </emma:emma>
          </inkml:annotationXML>
          <inkml:trace contextRef="#ctx0" brushRef="#br0" timeOffset="-23817.76">4-2 79 0,'0'3'153'0,"0"-3"47"0,0 0 33 0,0 0 29 0,0 0 25 0,0 0 24 16,0 0 19-16,0 4 19 0,0-4 20 0,0 3 18 0,0-3 21 0,-3 1-65 15,3-1-108-15,-5 3-64 0,5-3-35 0,0 0-19 0,0 1-7 0,0-1 0 0,0 0-3 16,0 0-1-16,0 0 1 0,0 0-3 0,0 0-5 0,0 0-2 0,0 0-9 15,0 0-7-15,0 0-6 0,0 0-8 0,0 0-6 0,0 0-8 0,0 0-2 16,0 0-4-16,0 0 1 0,0 0 0 0,0 0 0 0,0 0 2 0,5 3 3 16,-2-1 1-16,2 0 4 0,1-2 2 0,-4 3 5 0,4-3-1 0,-4 1 4 15,9-1-3-15,-8 3 0 0,2-2-7 0,1-1-6 0,2 3-5 0,0-3-3 16,0 2-4-16,0 0-2 0,3-2-1 0,-3 2-4 0,0 0-3 0,0-2-5 0,3 3-4 16,0-2-5-16,0 2-1 0,0-3-3 0,0 2-2 0,2-2-2 0,-10 2 0 15,10-2-2-15,-5 2-1 0,6 0-4 0,-6-2 1 0,0 3-4 0,3-3 1 16,-8 2 0-16,8-2 0 0,-3 0-1 0,-6 2-3 0,9 0-2 0,-8-2-3 15,5 2-4-15,-3-2-6 0,1 0-4 0,-3 2-7 0,-3 0-9 0,0-2-8 0,10 0-12 16,-10 2-7-16,0-2-11 0,3 0-8 0,-3 0-9 0,0 0-4 0,5 3-7 16,-5-3-6-16,0 0-5 0,0 0-11 0,0 0-16 0,0 0-13 0,0 4-17 15,-5 0-21-15,5 3-23 0,-3-5-43 0,3 2-47 0,-10 1-57 0,10 1-62 0,-3 0-16 16,-3 1 3-16,1-1 15 0,-3 0 24 0,5 1 27 0,-2 0 35 0,-1-2 36 16,-2 2 37-16,6 2 41 0,-4-3 46 0,-2 1 53 0</inkml:trace>
          <inkml:trace contextRef="#ctx0" brushRef="#br0" timeOffset="-23258.4">-26 345 5 0,'0'0'76'0,"0"0"48"0,0 0 43 0,0 0 37 0,0-4 30 0,0 4 26 15,0 0 24-15,0 0 20 0,0 0 18 0,0 0 20 0,0 0 17 0,0 0-26 16,0 0-58-16,0 0-40 0,0 0-33 0,0 0-29 0,0 0-28 0,5-1-15 16,-5 1-7-16,0 0-4 0,0 0-1 0,0 0 0 0,0 0 1 0,0 0 3 15,0 0-3-15,0 0 1 0,0 0 0 0,0 0-4 0,3-5 0 0,-3 5-2 0,0 0-1 16,0-2-3-16,0 2-4 0,11 0-1 0,-11-2-3 0,3 2-6 0,2 0-2 15,-2 0-6-15,8 0 0 0,-9 0-6 0,6 0-4 0,3 0-4 0,-3 0-8 0,0 0-7 16,6 0-6-16,-6 0-11 0,6 0-4 0,-1 0-6 0,-5 0-5 0,11 0-6 16,-8 0-2-16,0 0-4 0,0 0-4 0,2 0-1 0,1 0-2 0,-1 0-4 15,1 0-3-15,-1 0-6 0,-2 0-4 0,0 0-5 0,3 0-5 16,-6 0-8-16,5 0-10 0,-10 2-8 0,10-2-10 0,-4 0-9 0,1 0-12 0,-7 2-12 16,5-2-10-16,-2 0-13 0,-1 0-9 0,-2 2-12 0,2 1-12 0,-5-3-13 15,3 0-11-15,-3 0-10 0,0 1-7 0,0-1-5 0,0 0-3 0,5 4-14 0,-5-4-16 16,0 0-35-16,-5 5-39 0,5-5-53 0,0 0-55 0,0 6-10 0,0-6 8 15,0 4 20-15,-3 1 28 0,3-5 26 0,-5 5 30 0,5-1 26 0,0-3 32 0,-3 4 34 16,-2-3 42-16,-1 0 49 0</inkml:trace>
        </inkml:traceGroup>
        <inkml:traceGroup>
          <inkml:annotationXML>
            <emma:emma xmlns:emma="http://www.w3.org/2003/04/emma" version="1.0">
              <emma:interpretation id="{7242CD36-7913-4D4C-B6AF-1A1BFF28408C}" emma:medium="tactile" emma:mode="ink">
                <msink:context xmlns:msink="http://schemas.microsoft.com/ink/2010/main" type="inkWord" rotatedBoundingBox="3501,13240 3512,13474 3180,13489 3169,13255"/>
              </emma:interpretation>
            </emma:emma>
          </inkml:annotationXML>
          <inkml:trace contextRef="#ctx0" brushRef="#br0" timeOffset="103750.27">166 3623 14 0,'0'0'147'0,"0"0"81"0,6 0 57 0,-6 0 46 0,0 0 30 0,0 0 24 16,2-3 20-16,-2 2 18 0,0 1 23 0,6-3 25 0,-6 3 26 0,5-2 25 15,-2 2-91-15,2 0-163 0,-2 0-91 0,8 0-50 0,-9 2-30 0,12-2-16 0,-6 0 0 16,0 0 5-16,3 0 3 0,3 3 4 0,-4-3-2 0,1 0-10 0,0-3-12 16,3 3-9-16,-1 0-9 0,6-2-11 0,-8 2-7 0,2 0-8 0,6 0-7 15,-5 0-10-15,-3 0-15 0,2 0-15 0,1 0-16 0,-6 0-19 0,5 0-23 16,-5 2-24-16,3 1-31 0,-8-2-31 0,5 2-36 0,-2-2-38 0,-1 4-89 0,-5-3-113 15,0 5-53-15,0-7-24 0,0 6 9 0,0-1 17 0,0 0 28 0,-11 2 31 16,8-3 38-16,-5 1 40 0,3-1 45 0,-9 0 46 0,6 1 48 0,0-1 56 0</inkml:trace>
          <inkml:trace contextRef="#ctx0" brushRef="#br0" timeOffset="103899.4">215 3813 34 0,'3'2'160'0,"2"3"66"0,0-3 48 0,-2 0 38 16,-3 0 28-16,8-2 24 0,-8 2 21 0,11-2 17 0,-8 2 16 0,8 1 13 15,-9-3 6-15,6 0-4 0,6 2-117 0,-1-2-176 0,-4 2-107 0,4-2-71 16,6 0-85-16,-8 0-90 0,2 0-83 0,6 0-76 0,-2 0-30 0,-4 0-9 0,3 0 4 16,-2-2 12-16,-1 2 15 0,-5-2 21 0,6 2 29 0,-6 0 34 0,3-3 42 15,-8 3 45-15,2 0 63 0,-5 0 73 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11.9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873150-576F-41B7-BC15-AF4D8C4B2247}" emma:medium="tactile" emma:mode="ink">
          <msink:context xmlns:msink="http://schemas.microsoft.com/ink/2010/main" type="writingRegion" rotatedBoundingBox="7190,12529 7290,13646 6913,13680 6813,12563"/>
        </emma:interpretation>
      </emma:emma>
    </inkml:annotationXML>
    <inkml:traceGroup>
      <inkml:annotationXML>
        <emma:emma xmlns:emma="http://www.w3.org/2003/04/emma" version="1.0">
          <emma:interpretation id="{28A65850-32B9-4640-91BA-8E3108F60568}" emma:medium="tactile" emma:mode="ink">
            <msink:context xmlns:msink="http://schemas.microsoft.com/ink/2010/main" type="paragraph" rotatedBoundingBox="7190,12529 7290,13646 6913,13680 6813,12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8460E1-5402-4C7B-8F97-91BC91C2D560}" emma:medium="tactile" emma:mode="ink">
              <msink:context xmlns:msink="http://schemas.microsoft.com/ink/2010/main" type="line" rotatedBoundingBox="7190,12529 7290,13646 6913,13680 6813,12563"/>
            </emma:interpretation>
          </emma:emma>
        </inkml:annotationXML>
        <inkml:traceGroup>
          <inkml:annotationXML>
            <emma:emma xmlns:emma="http://www.w3.org/2003/04/emma" version="1.0">
              <emma:interpretation id="{5BC03126-46F2-47D5-827F-AF695DCBEA7B}" emma:medium="tactile" emma:mode="ink">
                <msink:context xmlns:msink="http://schemas.microsoft.com/ink/2010/main" type="inkWord" rotatedBoundingBox="7190,12529 7290,13646 6913,13680 6813,12563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v</emma:literal>
                </emma:interpretation>
                <emma:interpretation id="interp4" emma:lang="" emma:confidence="0">
                  <emma:literal>è</emma:literal>
                </emma:interpretation>
              </emma:one-of>
            </emma:emma>
          </inkml:annotationXML>
          <inkml:trace contextRef="#ctx0" brushRef="#br0">3844 2941 56 0,'0'-1'131'0,"0"1"41"0,-3 0 35 16,3 0 27-16,-5 0 25 0,2-3 19 0,3 3 20 0,0 0 16 0,-6 0 16 15,6 0 17-15,-5 0 14 0,5 0-57 0,0 0-100 0,-8 0-58 0,8 0-37 16,0 0-20-16,-3 0-15 0,3 0-7 0,0 0-3 0,0 0-4 0,0 0-1 0,0 0 0 16,0 0-2-16,0 0-1 0,0 0-1 0,0 0-1 0,0 0 0 0,0 0 0 15,0 0-1-15,0 0 1 0,0 0 2 0,0 0 2 0,0 0 3 0,0 0 5 16,3-2 0-16,-3 2 4 0,0-2 1 0,8-1 3 0,-8 3 0 0,11-1 1 16,-11 1 2-16,3 0 0 0,5 0 1 0,2 0-3 0,-7 0-6 0,8 0-3 15,-3 0-4-15,0 0-5 0,0 0-2 0,6 0-5 0,-6 0-6 0,11 0-5 16,-11 0-4-16,6 0-4 0,-1 0-7 0,-2 0-4 0,2 0-3 0,1 0-5 0,0 0-4 15,-1-3 0-15,1 2-3 0,-4 1-4 0,4-3-5 0,-3 3-4 0,0-1-6 16,-1-2-7-16,-1 1-4 0,4 2-10 0,-10-2-13 0,5 2-7 0,3-3-16 16,-9 3-14-16,9-1-22 0,-8 1-20 0,-3 0-21 0,0 0-21 0,0 0-20 15,8 0-21-15,-8 0-28 0,0 0-48 0,0 4-59 0,0-4-47 0,0 0-40 0,0 4-3 16,-3 0 11-16,-2-1 25 0,2 1 31 0,-2-3 33 0,-1-1 33 0,4 3 34 16,-9-1 35-16,3 0 38 0,5 1 42 0,-8-2 57 0</inkml:trace>
          <inkml:trace contextRef="#ctx0" brushRef="#br0" timeOffset="915.09">3946 2914 23 0,'0'0'106'0,"0"0"46"0,0 0 33 15,-10 0 26-15,10 0 25 0,0 0 18 0,0 0 15 0,0 0 13 0,0 0 11 0,0 0 12 16,-3-3 10-16,3 3-46 0,0 0-78 0,0 0-59 0,0 0-50 0,0 0-30 16,0 0-17-16,0 0-12 0,0 0-5 0,0 0-3 0,0 0 2 0,0 0 1 15,0 0 6-15,0 0 3 0,0 0 4 0,0 0 6 0,0 0 6 0,0 0 8 16,0 0 8-16,0 0 6 0,0 0 6 0,0 0 5 0,0 0 6 0,0 0 2 16,0 0 5-16,0 0-1 0,0 0 1 0,0 0-3 0,0 0-2 0,0 0-9 0,0 0-8 15,0 0-8-15,0 0-9 0,0 0-5 0,-11 3-6 0,11-3-4 0,0 2-4 16,0-2-2-16,0 5-6 0,0-5-3 0,-3 4 0 0,3 0-3 0,0-4 3 15,-5 1 0-15,5 6 2 0,0-7-2 0,0 4 1 0,0 0 0 0,0 1-3 16,0 0 0-16,0-1-2 0,0 2 0 0,0-1 0 0,0-1 0 0,0 2-1 16,0 0-3-16,5 1 1 0,-5-1-1 0,0 1-1 0,3-1 2 0,-3 0 0 0,0 4 0 15,0-5 3-15,6 5-1 0,-6-2-1 0,5 3 3 0,-5-3-2 0,0 3-1 16,0 0 2-16,0-1-4 0,3 1 2 0,-3 2-2 0,0 0 0 0,0 0-1 16,0 0 0-16,0-1-2 0,0 3-1 0,0-2-2 0,0 2-3 0,0 0 0 15,0 0-3-15,0 0-1 0,0 2-2 0,0-2 2 0,0 0-1 0,0 0-1 0,0 2 1 16,0-2-1-16,0 2 1 0,0 1-1 0,0-3-1 0,0 1 0 15,0-1 3-15,0 1-1 0,0-1-1 0,0 2 2 0,0-3-1 0,0 1-2 0,0 0 2 16,0 0-2-16,0 1 1 0,0-3-3 0,0 1-1 0,0 1 0 0,0-1-5 0,5-2-4 16,-5 1 1-16,0 2-6 0,0-4 1 0,0 4-2 0,0-5 1 0,0 1 0 15,0 2-1-15,0-1 2 0,0-2-1 0,0 0 4 0,0 0 0 0,0 1 3 16,0 0 2-16,0-2 2 0,-5 2 3 0,5-1 3 0,0-1 2 0,0-1 1 16,0 1 1-16,0 1 0 0,0 0 0 0,0-2 1 0,-3 0-1 0,3 1-1 15,0 0 1-15,0-1-2 0,-5-1 2 0,5 1-1 0,0-1 1 0,-6 1-1 16,6-4-1-16,0 5-1 0,0-1 0 0,0-5-2 0,0 3-1 0,0 0 0 0,0-2 1 15,0 1-2-15,0-5-2 0,0 6 0 0,0-2 1 0,0-4-5 0,0 5 1 16,0 0 1-16,0-5-3 0,0 1 0 0,0-1 0 0,0 0-1 0,6 4-1 16,-6-4 1-16,0 0 1 0,0 0 3 0,5 3-1 0,-5-3 2 0,0 0 0 15,0 0 3-15,0 0 0 0,0 0 3 0,0 0 0 0,0 0 3 0,0 0 3 16,0 0 4-16,0 0 5 0,0 0 1 0,0 0 7 0,0 0 3 0,0 0 5 16,0 0 6-16,0 0 3 0,0 0 3 0,0 0 3 0,0 0 4 0,0-3 2 0,0 3 1 15,0 0 0-15,0 0 0 0,0-1-2 0,0 1-2 0,0 0-4 0,0 0-4 16,0 0-4-16,0 0-3 0,3-3-3 0,-3 3-1 0,0 0-4 0,0-1 3 15,0 1-3-15,0 0 0 0,5-3-1 0,0 1 2 0,-5 2 0 0,3 0 0 16,3 0 1-16,-4-2 3 0,9 2-3 0,-11 0 1 0,8-3 0 0,-5 3-4 0,8 0 2 16,-9 0-4-16,7 0-1 0,1 0-2 0,-1 0-1 0,-1 0-1 0,0 0-3 15,5 0 0-15,-5 0 0 0,3 0-4 0,3 0 2 0,-6 0 0 0,0 3 2 16,0-3 0-16,6 0 4 0,-6 0 1 0,0 2-1 0,5-2 2 0,-2 0-4 0,-3 0 3 16,0 0-1-16,1 0-3 0,-1 2 1 0,3-2-2 0,-3 0-1 15,0 0 0-15,0 0-2 0,-3 0-3 0,3 0-2 0,-2 0-2 0,-3 0-2 0,7 0 0 16,-7 0 0-16,2-2 0 0,-2 2 1 0,-3 0 0 0,6 0 2 0,-6 0-1 15,5 0 0-15,-5 0 2 0,0 0-1 0,0 0 2 0,0 0 3 0,3-2 5 16,-3 2 2-16,0 0 2 0,0 0 4 0,0 0 0 0,0 0 0 0,0 0-3 16,0 0 0-16,0 0-2 0,0 0 0 0,0 0-4 0,0 0-5 0,0 0-3 15,-3 2-7-15,3-2-7 0,-5 0-9 0,5 0-8 0,0 0-9 0,-6 0-8 16,6 0-5-16,0 0-9 0,-3 5-6 0,3-5-7 0,0 0-9 0,0 0-12 0,-5 0-14 16,5 0-18-16,0 0-21 0,0 4-21 0,0-4-24 0,0 0-41 0,0 1-50 15,0-1-77-15,0 0-82 0,0 0-31 0,0 0 0 0,0 0 13 0,0 7 19 0,0-7 30 16,0 0 31-16,0 0 38 0,0 0 39 0,0 0 40 0,0 0 44 0,0 0 55 15,0 0 61-15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08.3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A4F1F44-CF85-4608-9247-BC2A3B7DEABB}" emma:medium="tactile" emma:mode="ink">
          <msink:context xmlns:msink="http://schemas.microsoft.com/ink/2010/main" type="writingRegion" rotatedBoundingBox="5443,13534 6078,13558 6062,13962 5428,13938"/>
        </emma:interpretation>
      </emma:emma>
    </inkml:annotationXML>
    <inkml:traceGroup>
      <inkml:annotationXML>
        <emma:emma xmlns:emma="http://www.w3.org/2003/04/emma" version="1.0">
          <emma:interpretation id="{B9ED90E4-0122-4B3A-A700-6158FFE148B8}" emma:medium="tactile" emma:mode="ink">
            <msink:context xmlns:msink="http://schemas.microsoft.com/ink/2010/main" type="paragraph" rotatedBoundingBox="5443,13534 6078,13558 6062,13962 5428,13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D12ED2-E950-493E-8958-AC3274427B4F}" emma:medium="tactile" emma:mode="ink">
              <msink:context xmlns:msink="http://schemas.microsoft.com/ink/2010/main" type="line" rotatedBoundingBox="5443,13534 6078,13558 6062,13962 5428,13938"/>
            </emma:interpretation>
          </emma:emma>
        </inkml:annotationXML>
        <inkml:traceGroup>
          <inkml:annotationXML>
            <emma:emma xmlns:emma="http://www.w3.org/2003/04/emma" version="1.0">
              <emma:interpretation id="{4524254A-22A3-4F02-A8B5-10B1A7B1FD0F}" emma:medium="tactile" emma:mode="ink">
                <msink:context xmlns:msink="http://schemas.microsoft.com/ink/2010/main" type="inkWord" rotatedBoundingBox="5443,13534 6078,13558 6062,13962 5428,139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-2146 787 13 0,'0'0'102'0,"0"0"54"0,8 0 41 0,-8 0 33 16,0 0 29-16,0 0 24 0,0 0 23 0,0 0 24 0,0 0 22 0,0 0 26 16,0 0 23-16,0 0-28 0,0 0-58 0,0 0-60 0,0 0-58 0,0 0-34 15,0 0-19-15,0 0-9 0,0 0-9 0,0 0-2 0,0 0-2 0,0 0-7 16,0 0-2-16,0 0-7 0,0 0-9 0,0 0-5 0,0 0-6 0,0 0-6 15,0 0-5-15,0 0-4 0,0 0-8 0,0 0-2 0,0 0-6 0,0 0-3 0,0 0-3 16,0 5-2-16,0-5-5 0,0 6-1 0,0 0-5 0,0 1-2 0,0-1-3 16,0 3-2-16,0 0-3 0,0-1-1 0,0 4-2 0,0-2 0 0,0 2-3 15,0 1-3-15,-2-2-2 0,2 4-4 0,0-4-2 0,-6 4-6 0,6-5-4 16,0 5-9-16,0-5-12 0,0 6-15 0,0-6-18 0,0 3-20 0,-2-2-23 16,2 0-32-16,0 0-33 0,0-1-48 0,0 1-53 0,0-2-94 0,0-3-112 0,0 0-47 15,0-6-9-15,0 7 10 0,0-7 23 0,0 0 28 0,0 0 34 0,0 0 39 16,2-3 41-16,4-2 46 0,-4 0 51 0,-2-4 58 0,0-2 62 0</inkml:trace>
          <inkml:trace contextRef="#ctx0" brushRef="#br0" timeOffset="473.78">-2032 1147 61 0,'0'4'135'0,"0"-4"41"0,-3 2 34 0,3-2 22 0,0 0 22 16,0 3 16-16,0-3 15 0,0 0 15 0,0 0 19 0,0 0 14 15,0 0 15-15,0 0-59 0,0 0-102 0,0 0-61 0,0 0-40 0,0 0-21 16,0 0-12-16,0 0-2 0,0 0 4 0,0 0 8 0,0 0 9 0,0 0 7 0,0-3 5 16,3 1 5-16,-3 0 4 0,0 0 3 0,5-2 4 0,-2-1 4 0,-3 1 4 15,5 0 2-15,1-2 4 0,-6-1-3 0,3 0-4 0,2-1-7 0,-2 0-7 16,2-3-11-16,0 0-10 0,-2 0-8 0,3 1-11 0,2-3-6 0,-3 0-8 15,-2-2-6-15,8 2-7 0,-3-2-3 0,-6 0-8 0,9-2-3 0,-3 2-4 0,1 0-7 16,-1-2-7-16,2 3-12 0,-7-2-18 0,5 3-14 0,3-2-22 0,-8 2-21 16,5 2-24-16,3 1-19 0,-9 1-23 0,-2 1-32 0,9 1-43 0,-9 3-63 15,5 0-74-15,-5 4-44 0,5-2-33 0,-5 2 2 0,0 0 16 0,0 0 28 0,0 0 29 16,0 0 36-16,0 0 35 0,0 0 34 0,0 0 38 0,-5 2 44 0,0 2 50 16,5 0 59-16</inkml:trace>
          <inkml:trace contextRef="#ctx0" brushRef="#br0" timeOffset="1028.13">-1753 842 1 0,'-3'1'106'0,"3"-1"71"0,0 0 51 0,0 0 42 0,0 3 33 15,0-3 30-15,0 0 27 0,0 0 28 0,0 0 24 0,-6-3 23 0,6 3 20 16,0 0 20-16,0 0-82 0,0 0-132 0,0 0-77 0,0 0-42 0,0 0-29 15,0-1-18-15,6-3-11 0,-6 4-12 0,3 0-8 0,2 0-10 0,0 0-8 0,-2 0-7 16,3 0-5-16,2 0-5 0,-3 0-1 0,3 1-5 0,0 2-3 0,0-2-4 16,3 2-4-16,-3-3-3 0,0 2-4 0,1 3-1 0,-1-4 0 0,3 3-1 15,-9-1 1-15,6-1 1 0,3 3-2 0,-8-4 2 0,2 2-1 16,1 1 2-16,-4-2 0 0,-2 2-2 0,6 1 1 0,-6-3-1 0,0 2-2 0,0 0-3 16,-6 3-4-16,6-1-4 0,-2-2-5 0,-4 5-2 0,1-2-5 0,-3 1-3 15,2-1-1-15,-2 1-3 0,-5 0-3 0,5 1 0 0,5 0-2 0,-11-1-1 0,6 1 3 16,-5 0 1-16,2-1 4 0,3 0 6 0,-6 1 6 0,6 0 7 0,5-1 8 15,-7 1 6-15,1-1 8 0,4 1 5 0,-3 0 8 0,8-3 4 0,-3 3 4 16,3-1 6-16,-5-1 1 0,5-1 3 0,5 0 0 0,-5 1 1 0,3-1-4 16,-3-2-3-16,8 1-7 0,-3-1-9 0,1 0-5 0,2 1-4 0,0 0-6 0,0-4-4 15,6 1-5-15,-6 0-6 0,5 0-17 0,1 1-19 0,5-3-33 0,-8 2-34 16,2 0-56-16,1-2-60 0,-1 2-95 0,1-2-110 0,-1 2-42 0,-2 1-17 16,0-3 3-16,3 4 13 0,-12-4 18 0,6 1 23 0,3 2 36 0,-11-3 39 0,3 0 46 15,-3 0 53-15,0 0 63 0,0 0 67 0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6:35.5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32AF5B-28D5-42BF-A697-23542FD114A3}" emma:medium="tactile" emma:mode="ink">
          <msink:context xmlns:msink="http://schemas.microsoft.com/ink/2010/main" type="writingRegion" rotatedBoundingBox="18090,8115 22893,7899 22991,10073 18188,10288"/>
        </emma:interpretation>
      </emma:emma>
    </inkml:annotationXML>
    <inkml:traceGroup>
      <inkml:annotationXML>
        <emma:emma xmlns:emma="http://www.w3.org/2003/04/emma" version="1.0">
          <emma:interpretation id="{188BA0E0-D0D1-4981-A52D-4BA1B96D57EE}" emma:medium="tactile" emma:mode="ink">
            <msink:context xmlns:msink="http://schemas.microsoft.com/ink/2010/main" type="paragraph" rotatedBoundingBox="18090,8115 22893,7899 22991,10073 18188,10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A29BF4-219C-44DA-A1F1-0F0131AE64DF}" emma:medium="tactile" emma:mode="ink">
              <msink:context xmlns:msink="http://schemas.microsoft.com/ink/2010/main" type="inkBullet" rotatedBoundingBox="18115,8663 18212,8659 18235,9165 18138,9170"/>
            </emma:interpretation>
          </emma:emma>
        </inkml:annotationXML>
        <inkml:trace contextRef="#ctx0" brushRef="#br0">1885-3084 36 0,'0'0'112'0,"0"-5"43"16,0 5 33-16,0 0 29 0,-8-2 24 0,8 2 20 0,0 0 18 0,0 4 13 15,0-4 14-15,0 0 11 0,0 0 13 0,0 0-53 0,0 0-88 0,0 0-57 16,0 0-42-16,0 0-28 0,0 0-19 0,0 0-13 0,0 0-12 0,0 0-2 0,0 0-2 16,0 0 1-16,0 0 5 0,0 0 5 0,0 0 5 0,0 0 7 0,0 0 8 15,0 0 7-15,0 0 7 0,0 3 8 0,0 1 7 0,0 0 5 0,3 0 7 16,-3 0 1-16,0 0-1 0,5 6 0 0,-5-6-3 0,0 4-6 0,0 0-6 0,0 1-6 16,0 0-9-16,0 4-6 0,-5-2-10 0,5-3-8 0,0 5-6 0,-3-4-8 15,3 2-3-15,0-2-5 0,0 2-6 0,0-2-7 0,0 2-16 0,-5-5-14 16,5 3-18-16,-6-1-16 0,6 1-16 0,0-3-16 0,0 1-16 0,0-1-25 15,0 0-30-15,-2 1-56 0,2-3-62 0,0-4-52 0,0 0-43 0,0 0-10 16,0 4 11-16,0-4 20 0,0 0 24 0,0 0 28 0,0 0 28 0,0-1 28 0,0-6 31 16,0 0 37-16,-6-1 42 0,6 0 53 0</inkml:trace>
        <inkml:trace contextRef="#ctx0" brushRef="#br0" timeOffset="148.83">1934-3318 9 0,'0'-5'136'16,"0"-1"76"-16,0 2 53 0,0 4 44 0,0-4 32 0,0-1 26 0,0 1 24 15,0 4 15-15,0 0 9 0,-5-2 5 0,-1 1 3 0,6 1 1 0,0 0-113 0,0 0-178 16,0 0-111-16,-2 0-72 0,2 0-53 0,0 1-45 0,-6 3-65 16,6 1-73-16,0-5-56 0,0 6-45 0,6-2-9 0,-6 1 11 0,0-5 15 0,0 6 22 0,0-2 27 15,0-4 31-15,2 5 30 0,-2-5 34 0,0 0 34 0,0 0 41 0,0 4 56 16</inkml:trace>
      </inkml:traceGroup>
      <inkml:traceGroup>
        <inkml:annotationXML>
          <emma:emma xmlns:emma="http://www.w3.org/2003/04/emma" version="1.0">
            <emma:interpretation id="{CD37E2AE-C46B-4832-9064-A2C2062498ED}" emma:medium="tactile" emma:mode="ink">
              <msink:context xmlns:msink="http://schemas.microsoft.com/ink/2010/main" type="line" rotatedBoundingBox="18572,8093 22893,7899 22937,8874 18616,9068"/>
            </emma:interpretation>
          </emma:emma>
        </inkml:annotationXML>
        <inkml:traceGroup>
          <inkml:annotationXML>
            <emma:emma xmlns:emma="http://www.w3.org/2003/04/emma" version="1.0">
              <emma:interpretation id="{AECCB3F3-25FC-4B9C-B12D-B1F21A17B143}" emma:medium="tactile" emma:mode="ink">
                <msink:context xmlns:msink="http://schemas.microsoft.com/ink/2010/main" type="inkWord" rotatedBoundingBox="18572,8093 19958,8031 20002,9006 18616,906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58.96">2316-3425 68 0,'0'-2'163'0,"0"2"62"0,5-3 44 0,0 2 39 0,-5 1 35 16,0-7 30-16,0 5 20 0,0 2 21 0,0-6 18 0,0 3 21 0,3-1 20 15,-3 2-56-15,0 0-101 0,6-3-84 0,-4 3-76 0,4 0-40 0,-1 2-22 0,-2-4-17 16,8 4-17-16,-3-2-7 0,-6 0-5 0,9-1 0 0,-3 3-2 0,6 0-8 16,-11 0-10-16,10 0-12 0,-5 0-16 0,3 3-14 0,0-3-17 0,0 2-20 15,-3 0-23-15,0 0-24 0,0 2-22 0,3-2-27 0,-3 3-30 0,6 1-36 16,-12-1-37-16,6-1-75 0,3 0-87 0,-8 3-31 0,8-1-3 0,-9 0 12 0,4-2 22 16,-3 3 31-16,-3-3 34 0,5 0 34 0,0 0 37 0,-5 1 39 0,0-5 41 0,0 5 45 15,0-5 52-15</inkml:trace>
          <inkml:trace contextRef="#ctx0" brushRef="#br0" timeOffset="846.01">2486-3924 47 0,'0'4'123'0,"0"0"43"0,0-4 30 0,0 4 28 0,0 3 23 0,0-2 20 16,-3-4 18-16,3 4 21 0,0-1 17 0,-5 2 19 0,5 0 21 0,-5 3-52 15,5 0-89-15,0 1-56 0,-3 1-33 0,3 0-15 0,-6 2-12 0,6 2-2 0,0 0-2 16,0 0 0-16,0 2 1 0,0 0 0 0,0 2-3 0,0 1-4 0,0 1-3 15,0 0-5-15,0-2 0 0,0 3-7 0,0 2-3 0,0-1-7 0,6 1-4 16,-6-3-9-16,3 3-6 0,-3 0-6 0,0 1-7 0,0-1-5 0,5 1-5 16,-5 1-3-16,0-1-7 0,0 0-4 0,0-2-4 0,0 0-3 0,0 3-3 0,0-2-2 15,0-1-1-15,0-1-4 0,0-1-2 0,-5-1-6 0,5-1-3 0,0 0-8 16,0-2-8-16,0 1-10 0,0-3-9 0,-3-3-11 0,3 4-12 0,0-6-13 16,0 1-13-16,-6-3-12 0,6 1-15 0,0-1-10 0,0-1-11 0,0-1-9 15,0 0-11-15,0-1-15 0,-2 0-22 0,2-1-47 0,0-3-60 0,0-1-32 0,0 0-22 16,0 0 4-16,-11 0 14 0,8-4 20 0,-2 0 25 0,2 0 23 0,3-5 26 0,-11 0 27 15,9 1 28-15,2-3 36 0,-9 1 40 0</inkml:trace>
          <inkml:trace contextRef="#ctx0" brushRef="#br0" timeOffset="2098.72">2632-3194 12 0,'3'4'125'0,"2"0"62"0,-5-1 39 16,0-3 28-16,0 2 23 0,0-2 19 0,0 0 18 0,0 0 15 0,3 0 23 15,8 0 22-15,-11-2 17 0,3-1 12 0,2 2-79 0,-2-2-136 0,8-1-66 16,-9 0-35-16,6 0-15 0,-2-3-5 0,2 1 0 0,-3-1 1 0,3 1-3 15,-2-1-1-15,2-1-8 0,0-1-8 0,-3 3-8 0,4-5-11 0,-1 2-3 16,-3 1-4-16,3-3-4 0,-2 3-1 0,-4-1 0 0,9-1 0 0,-8 1-2 0,2-2 2 16,-2 3-2-16,-3-1 1 0,5 0 0 0,1 1-1 0,-6 0-1 15,0 1-4-15,0 0-1 0,0 1-8 0,-6-3-4 0,6 5-2 0,-5-2-5 16,5 1-5-16,-3 1-3 0,-5 0-6 0,8 2-2 0,-11 0-6 0,9-1-5 0,-6 3-5 16,2 0-4-16,-2 0 0 0,3 5 0 0,-4-3 0 0,4 5 3 0,-3-3 3 15,0 2 2-15,2 0 2 0,-2 3 4 0,3 0 3 0,2 2 5 0,-8-1 4 0,3 1 3 16,6 2 6-16,-4 0 3 0,1-1 2 0,2 1 5 0,-2 3 2 0,5-2 2 15,-3 1 3-15,3-2 0 0,0 2 3 0,0-2 0 0,0 2 2 0,0-3-2 16,0 2 1-16,0-2 0 0,3 1 1 0,2-2-2 0,-2-1 2 0,2 1 0 16,1 0 1-16,-4-2 1 0,6-1 1 0,3 1 3 0,-8-3-1 0,8-2 1 15,-3 1 2-15,0-1 0 0,0 1 3 0,0-4 2 0,3-1 1 0,-3 0 0 0,0 0 4 16,0-1 0-16,3-2-2 0,-3-1 1 0,0-3-2 0,1 3 2 0,-1-2-4 0,2-1-1 16,-1-1-2-16,-1-3-4 0,-3 3 2 0,3-3-3 0,0 0-1 15,-2 0-2-15,-4-1-4 0,9-2 1 0,-8 4-3 0,2-3-1 0,1 0-3 0,-3 0-1 16,2-1 0-16,-2 5-2 0,-3-2 0 0,0-3 0 0,5 4-2 0,-5 5 2 15,5-5-1-15,-5 0 0 0,0 4 2 0,0-1-1 0,0 1 1 0,0 1-1 16,0 5-1-16,0-6-1 0,0 5-3 0,0 1-2 0,0 0-4 0,0-8-3 16,0 8-7-16,0 0-5 0,0 0-3 0,0 0-5 0,0 0-5 0,0-2-2 15,0 2-2-15,0 0 0 0,0 0-1 0,3-2 1 0,-3 2 2 0,6-2 1 16,-6 2 5-16,2 0 3 0,4 0 7 0,-6 0 4 0,5 0 6 0,-2 0 2 16,-3 0 4-16,8 0 3 0,-3 0 3 0,1 0 1 0,-6 0 2 0,2 0 1 0,4 0 2 15,-6 0-2-15,5 0 2 0,-5 0 2 0,3 0-1 0,-3 0 2 0,0 0 2 16,0 0 3-16,0 0 8 0,0 0 4 0,0 0 4 0,0 0 6 0,0 0-1 0,0 0-4 15,0 0 0-15,0 0-4 0,0 0-3 0,0 0-1 0,-3 2-1 0,-2 0-2 16,-1 2 0-16,6 2-5 0,-2-5 0 0,-4 3-5 0,1 3-3 0,2-1 0 16,-2 1-2-16,2-1 1 0,3 4 5 0,-11 0 2 0,11-2 2 0,-2 3 1 15,2-1 3-15,0 1-3 0,-6-2-2 0,3 3-3 0,3 1-3 0,0-2-4 16,0 0-3-16,3 1-3 0,3-1-1 0,-6-3-1 0,2 3 1 0,4 0-1 16,-1-3-1-16,-2-1 0 0,5 2 1 0,3-3 2 0,-9 0 3 0,12-1-1 0,-6-1 2 15,3 0 2-15,0-2 2 0,0 2-1 0,-3-4 3 0,5-4-1 0,-5 2 0 16,6 0 1-16,-6-4-2 0,0 1-1 0,0-3-2 0,6-1-2 0,-3 1-6 15,-3-3-1-15,5 0-3 0,-5 0-4 0,-5 1-3 0,8-3-2 0,-3 0-5 16,0 0 1-16,-2 1-4 0,2 1 3 0,-3-2-1 0,3 2 2 0,-8 0 0 0,3 0 4 16,2 3 3-16,1 0 5 0,-6 1 7 0,2 1 8 0,-2 1 10 0,0 1 11 15,0 4 9-15,0 0 7 0,0 0 4 0,0 0 0 0,0 0-3 0,0 0-2 16,0 0-4-16,0 0 1 0,-2 3-5 0,2-2-1 0,-6 4-4 0,1-1-3 16,5 2-7-16,0-1-4 0,-3 4-5 0,3-4-3 0,-5 5-1 0,2-5 2 15,3 5 4-15,0-2 2 0,-5-1 4 0,5 1 2 0,-6 1-2 0,6-3-4 0,0 0 1 16,0 1-4-16,0-1-4 0,0 0-3 0,0-1-5 0,0 1-2 0,6-2-4 15,-1 1-3-15,-5-3-6 0,0 1-3 0,3-2-4 0,-3-1-2 0,5 0-2 16,-2 0-1-16,2 0 0 0,1-1-1 0,-4-2-2 0,7-1-1 0,-4 0 0 0,3-3-2 16,-3 0 1-16,4 1 1 0,-4 0 3 0,3-3 2 0,0 3 2 15,0-3 3-15,-2 3 1 0,2-3 3 0,0 3 1 0,-3-3 1 0,1 2 4 0,2 3 3 16,-3-2 3-16,3 1 3 0,-5 1 5 0,3 3 2 0,-1-2 3 0,-2 3 6 16,-3 0 4-16,0 0 6 0,0 0 7 0,8 0 2 0,-8 3 6 0,5-2 7 15,-5 3 4-15,6 1 5 0,-6-4 4 0,0 4 5 0,0 2 0 0,0-3 3 16,2 0 1-16,-2 1-3 0,0-1-2 0,0 1-2 0,0-1-3 0,0 0-5 15,0 0-4-15,0-4-4 0,0 5-3 0,0-5-5 0,6 2-3 0,-6-2 0 0,5 2-2 16,-5-2 1-16,3 2-3 0,-3-2 0 0,5-2 0 0,-2 2-1 0,2-2-1 16,1 0-1-16,-3-3-2 0,2 3 0 0,-2-2-4 0,2 2 0 0,0-2-3 15,-2-1-6-15,3 3-4 0,-4 0-6 0,4 0-3 0,-1-1-5 0,-2 2 0 0,2 1-3 16,-5 0-1-16,6 0-2 0,-4 0 0 0,-2 0-4 0,6 1-5 0,-4 4-9 16,-2-3-9-16,6 2-10 0,-6-1-11 0,5 3-12 0,-5 0-18 0,0 1-16 15,0-3-16-15,0 5-31 0,0-3-31 0,-5 3-51 0,5-3-58 0,0 0-55 16,0 1-57-16,0-7-11 0,0 7 5 0,0-7 15 0,0 0 25 0,0 0 29 15,0 0 31-15,0 0 31 0,0 0 35 0,0 0 40 0,5-5 45 0,-5 0 53 0</inkml:trace>
          <inkml:trace contextRef="#ctx0" brushRef="#br0" timeOffset="2287.81">3633-3359 101 0,'-2'10'184'0,"2"-5"58"0,0 6 43 0,-6-2 31 15,4-2 26-15,2 2 19 0,-11 2 17 0,8-3 16 0,-2 3 14 0,2-2 10 16,-2 0 12-16,-1-1-91 0,6 3-149 0,-3-2-107 0,3 1-82 0,-5-1-53 16,5-1-40-16,-5-1-31 0,5 0-31 0,0-2-33 0,5 0-40 0,-5-5-57 15,0 0-65-15,5 5-22 0,-5-5-4 0,0 0 16 0,3-3 24 0,3 1 27 0,-1-3 26 16,-2 0 30-16,2-2 31 0,-5 0 35 0,3-1 34 0,-3-3 43 0</inkml:trace>
          <inkml:trace contextRef="#ctx0" brushRef="#br0" timeOffset="2410.73">3669-3481 73 0,'0'-15'176'0,"0"0"69"0,0 0 55 0,0 3 46 15,-3-2 42-15,3 4 35 0,0-1 33 0,-5 2 28 0,-1 1 24 0,6 2 21 16,0 1-10-16,-3 0-28 0,-2 4-110 0,5 1-154 0,0 0-107 0,0 0-79 0,0 0-66 16,0 0-57-16,0 1-68 0,0 6-67 0,0-7-105 0,0 9-118 0,0-3-49 15,5 3-16-15,-2-1 6 0,-3 1 12 0,6 0 28 0,-1-3 34 0,-2-1 42 16,7 5 44-16,-7-4 44 0,3-2 48 0,-4 1 58 0,9 1 63 0</inkml:trace>
        </inkml:traceGroup>
        <inkml:traceGroup>
          <inkml:annotationXML>
            <emma:emma xmlns:emma="http://www.w3.org/2003/04/emma" version="1.0">
              <emma:interpretation id="{CFEC653C-D12F-44F3-BF30-E5F46B536808}" emma:medium="tactile" emma:mode="ink">
                <msink:context xmlns:msink="http://schemas.microsoft.com/ink/2010/main" type="inkWord" rotatedBoundingBox="20277,8451 20706,8432 20723,8814 20294,88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45.77">4018-3498 9 0,'0'0'99'0,"0"0"52"0,0-2 41 0,0 2 29 16,0 0 25-16,0 0 19 0,0 0 14 0,0 0 15 0,5-4 13 0,-5 4 15 15,0 0 13-15,0 0-32 0,0 0-57 0,0 0-60 0,0 0-63 0,0 0-29 16,0 0-11-16,0 0-5 0,0 0 3 0,0 6 8 0,0 0 7 0,0-2 9 0,-5 3 4 16,5 0 6-16,0-1 2 0,0 2 1 0,0 1 0 0,0 0-4 0,0 2-5 15,0-1-4-15,0 0-9 0,0 4-9 0,0-2-9 0,0 3-11 16,0-2-5-16,0 2-11 0,0 0-7 0,-3 0-7 0,3 0-7 0,0-2-5 0,0 2-7 15,0-2-4-15,0-2-6 0,0 2-3 0,0-5-4 0,0 1-2 0,0-1-4 16,0-2 0-16,0 1-2 0,0 0 1 0,0-6 2 0,0-1 0 0,0 5 4 0,0-5 4 16,0 0 2-16,3 0 1 0,2-5 1 0,1 4 0 0,2-6-2 0,-6 0-2 15,9 1-5-15,-8-4-6 0,5-1-4 0,3 0-7 0,-8-2-5 0,7 1-7 16,-2-2-5-16,6 2-6 0,-6-1-4 0,-5-2-1 0,8 4-3 0,-3 1 3 16,0 0 1-16,-3-2 4 0,-2 3 7 0,8 3 8 0,-8-3 7 0,2 5 11 15,-2 0 7-15,2 1 7 0,0 2 9 0,-5 1 6 0,0 0 9 0,0 0 5 16,3 1 5-16,3 4 4 0,-6-3 5 0,0 5 5 0,0-1 0 0,0 0 2 0,0 3-1 15,0 0 0-15,0-1-1 0,0 3-3 0,0-1-1 0,0-1-3 0,-6 2-5 16,6-1-4-16,-3-1-7 0,3 1-3 0,0 0-3 0,0-2-6 0,-5-1-6 16,5 3-16-16,0-1-17 0,-5-1-31 0,5-1-33 0,0-1-36 0,0 1-41 15,0-1-48-15,0-1-53 0,0-5-87 0,0 4-104 0,5 0-43 0,-5-4-11 0,5 0 7 16,4-3 15-16,-7 2 27 0,9-6 37 0,-8 0 41 0,5-1 47 0,-3-3 50 16,3 1 50-16,-2-1 55 0,2-2 59 0</inkml:trace>
          <inkml:trace contextRef="#ctx0" brushRef="#br0" timeOffset="3183.75">4364-3365 63 0,'3'4'169'0,"-3"2"70"0,0 1 54 0,0-1 41 16,0 1 28-16,-3-1 26 0,3 0 18 0,-5 0 21 0,-1 2 18 0,4-2 16 0,-4 3 19 16,3-1-61-16,-2 0-108 0,0 1-97 0,2-3-99 0,3 3-60 0,-8 0-51 15,8-1-31-15,-6 1-28 0,1-3-26 0,2 3-22 0,3-3-42 0,-5 0-47 0,2 1-63 16,3-3-67-16,0-4-53 0,0 0-42 0,0 0-9 0,0 0 3 0,0 0 19 16,3 0 26-16,2-6 34 0,-2 0 33 0,2-3 37 0,1-2 39 0,2-2 47 15,-5-1 51-15,2 0 54 0</inkml:trace>
          <inkml:trace contextRef="#ctx0" brushRef="#br0" timeOffset="3293.26">4421-3472 16 0,'3'-16'154'0,"-3"4"85"0,5-1 67 0,-5 3 55 0,0-1 43 16,0 2 40-16,-5 0 35 0,5 3 33 0,-3 2 24 0,-3-1 26 0,1 0 20 16,2 4 14-16,-2-1-118 0,2 2-197 0,-2 2-136 0,-1-1-101 0,4 4-94 15,-6 0-86-15,-3 4-139 0,8-1-158 0,-2-1-77 0,-1 8-30 0,-2-5-8 16,5-1 9-16,3 3 15 0,-10-1 24 0,10-2 35 0,-3-1 42 0,3-1 50 0,0-3 55 16,0-4 66-16,0 4 71 0</inkml:trace>
        </inkml:traceGroup>
        <inkml:traceGroup>
          <inkml:annotationXML>
            <emma:emma xmlns:emma="http://www.w3.org/2003/04/emma" version="1.0">
              <emma:interpretation id="{278FBEA5-89B5-4B6B-89F9-A8DF5FA132AB}" emma:medium="tactile" emma:mode="ink">
                <msink:context xmlns:msink="http://schemas.microsoft.com/ink/2010/main" type="inkWord" rotatedBoundingBox="21478,8360 22911,8296 22933,8791 21501,8856"/>
              </emma:interpretation>
              <emma:one-of disjunction-type="recognition" id="oneOf2">
                <emma:interpretation id="interp2" emma:lang="" emma:confidence="0">
                  <emma:literal>ionici</emma:literal>
                </emma:interpretation>
                <emma:interpretation id="interp3" emma:lang="" emma:confidence="0">
                  <emma:literal>ioni ci</emma:literal>
                </emma:interpretation>
                <emma:interpretation id="interp4" emma:lang="" emma:confidence="0">
                  <emma:literal>ioni Ci</emma:literal>
                </emma:interpretation>
                <emma:interpretation id="interp5" emma:lang="" emma:confidence="0">
                  <emma:literal>ioni di</emma:literal>
                </emma:interpretation>
                <emma:interpretation id="interp6" emma:lang="" emma:confidence="0">
                  <emma:literal>ioni ai</emma:literal>
                </emma:interpretation>
              </emma:one-of>
            </emma:emma>
          </inkml:annotationXML>
          <inkml:trace contextRef="#ctx0" brushRef="#br0" timeOffset="4623.03">5262-3460 79 0,'0'0'156'0,"0"0"51"0,0 0 38 15,0 0 32-15,0 0 27 0,0 0 22 0,0 0 25 0,0 0 22 0,0 0 21 0,0 0 24 16,0 0-12-16,0 0-32 0,0 0-75 0,0 0-99 0,0 0-51 0,0 0-28 16,0 0-15-16,0 0-10 0,0 0-7 0,0 0-2 0,0 0-3 0,0 0-2 15,0 5-3-15,0-5-5 0,-5 6-3 0,5-2-4 0,0 3-2 0,0 0-3 0,0 1-1 16,0-1 0-16,0 1 0 0,0 0-2 0,-3 3-3 0,3 0-3 0,0 0-7 16,0-1-4-16,0 3-4 0,-5 0-6 0,5-2-7 0,-5 1-5 0,5 2-6 15,0-3-5-15,-3 1-8 0,3 1-11 0,-6-4-10 0,6 3-13 0,0-1-16 16,-2 0-20-16,2-1-19 0,0-1-28 0,0 0-26 0,0-1-30 0,-6 0-41 0,6-1-45 15,-5-3-71-15,5 3-80 0,0-7-45 0,0 0-25 0,0 0 3 0,0 0 16 16,0 0 27-16,5-7 32 0,1 3 37 0,-6-7 40 0,2 0 41 0,-2 1 43 0,6-5 50 16,-6 0 54-16,3 0 66 0</inkml:trace>
          <inkml:trace contextRef="#ctx0" brushRef="#br0" timeOffset="4772.73">5314-3603 23 0,'0'0'151'0,"0"0"85"16,-3-4 63-16,3 0 49 0,0-1 39 0,-5 3 30 0,-1 0 24 0,6 1 20 0,-2-3 16 15,2 3 12-15,0 1 12 0,-6-3-56 0,6 3-92 0,0 0-137 0,0 0-162 16,0 0-96-16,0 0-61 0,-2 4-50 0,2-4-46 0,0 5-47 0,0-1-49 16,0-4-63-16,2 6-68 0,4-2-18 0,-6 3 2 0,2-3 21 0,-2 1 30 0,6-1 34 15,-1 0 38-15,-5-1 33 0,3 3 35 0,-3-2 40 0,0-4 42 0,0 5 47 16</inkml:trace>
          <inkml:trace contextRef="#ctx0" brushRef="#br0" timeOffset="5132.68">5463-3293 96 0,'0'7'161'0,"0"-4"40"0,-6 2 28 0,6-1 22 0,0 1 18 16,-2-3 18-16,2 2 18 0,0 1 21 0,0-5 21 0,-6 2 22 0,6-2 21 16,6 7-69-16,-6-1-119 0,0-2-59 0,2 0-28 0,-2 1-9 0,0-3 2 0,6 4 5 15,-1-4 8-15,-2 3 2 0,-3-1 2 0,11 0-6 0,-11 1 0 0,8-4-7 16,-5 4-2-16,7 0-5 0,-7-4-3 0,5 2-5 0,-2-2-5 0,2 2-5 15,0-1-5-15,3-2-5 0,-9 0-4 0,12 0-4 0,-6-2-5 0,3-1-4 16,-3 2-3-16,0-2-8 0,0-1-6 0,3-3-4 0,-3 3-5 16,0-2-5-16,0 0-5 0,0-3-2 0,3 0-5 0,-8 1-2 0,5-3-3 0,3 2-3 15,-8-2-4-15,7 1-3 0,-7-3-2 0,3 2-2 0,-4-1-3 0,-2 1-1 0,0-2-4 16,0 2-1-16,0 1-3 0,0-1 1 0,-2 1-5 0,-7 0 0 0,4 2-2 16,0 0-2-16,-3-1-2 0,-6 3 2 0,11-1 0 0,-10 3 2 0,5 2-1 15,-6-3-1-15,-5 5 1 0,6 0-1 0,2 5-2 0,-3-3-6 0,1 2-3 16,-1 3-7-16,1-1-7 0,-1 3-8 0,3-1-10 0,-2 3-17 0,5 0-15 15,-6 1-18-15,3 1-21 0,3 0-21 0,6 0-21 0,-4 1-37 0,1 0-43 0,5 0-64 16,0-3-68-16,0 4-38 0,0-4-12 0,5 2 7 0,1-2 17 0,-4-3 28 16,4 1 28-16,2 0 35 0,-3-3 33 0,3 0 38 0,0-2 39 0,1-1 47 0,1-1 52 15</inkml:trace>
          <inkml:trace contextRef="#ctx0" brushRef="#br0" timeOffset="7667.07">5861-3584 54 0,'0'0'155'15,"0"2"60"-15,0-2 50 0,0 0 35 0,0 5 27 0,0-1 21 0,-6-3 19 16,3 4 22-16,3 0 23 0,0-1 25 0,-5 1 21 0,0 0-50 0,5 2-94 0,-3 0-84 16,3 1-77-16,-6 0-43 0,4-1-25 0,2 4-10 0,-6-3-1 0,1 1 2 15,5 2 2-15,0-1-4 0,-3 1-5 0,3 0-9 0,0-2-6 0,-5 1-7 16,-1 0-3-16,6 1-3 0,0-2-5 0,0 1-3 0,0-1-4 0,-2 0 0 16,2-1-5-16,0 1-3 0,0 0-2 0,0-3-6 0,0 1-2 0,0-1-4 15,0-2-3-15,0-4-3 0,0 5 0 0,0-5-1 0,2 4 2 0,-2-4 1 16,0 0 1-16,0 0 1 0,0-3 2 0,11 3 0 0,-11-4 2 0,3-2 0 0,2 1 1 15,1-1 1-15,2-2 0 0,-5-1-3 0,2 0 1 0,0-1-4 0,4-1-3 16,-7 1-3-16,9-1-3 0,-8 0-3 0,5-2 0 0,3 4-4 0,-9-1-1 0,9-1-1 16,-3 2 0-16,-5 1 0 0,2 2 2 0,1-1-2 0,-3 0 1 15,5 3 0-15,-3 0-1 0,1 2 3 0,-6 0-1 0,0 2 4 0,0 0 1 0,0 0 2 16,2 2 4-16,4 0 1 0,-1 0 3 0,-5 3 2 0,0-1 2 0,0 0 3 16,0 3 2-16,0-1 3 0,0 2 5 0,0 1-2 0,0 0 3 0,-5 2-2 15,5-3 2-15,-6 3-1 0,6-3-3 0,-2 5 1 0,2-4-3 0,0 1-3 16,-6 1-1-16,1 1-4 0,5-7-7 0,-3 6-15 0,-2-2-14 0,5-3-25 0,0 0-25 15,-3 1-33-15,3 0-35 0,0-3-40 0,0 0-43 0,0-4-37 0,0 0-36 16,0 0-69-16,0 0-85 0,3 1-29 0,-3-1 0 0,0 0 17 0,8-4 26 16,-3 0 36-16,1-2 41 0,-4-3 42 0,4 1 45 0,-1-1 48 0,3-1 45 0,-5 0 48 15,-3-4 48-15</inkml:trace>
          <inkml:trace contextRef="#ctx0" brushRef="#br0" timeOffset="7669.06">6074-3466 13 0,'0'2'144'0,"0"-2"82"0,0 7 59 16,0-3 45-16,-5 0 34 0,2 0 27 0,3 1 26 0,0-1 24 0,-5 2 21 15,-1-1 18-15,6 1 17 0,-2 1 17 0,2-1-107 0,-6 3-166 0,6-3-104 16,-2 3-68-16,2-3-45 0,0 0-35 0,-6 3-31 0,6-3-29 0,0 1-29 0,0 2-30 16,0-3-39-16,-5-2-45 0,5 1-76 0,5-1-92 0,-5-4-44 0,0 6-23 15,0-6 1-15,0 0 14 0,0 0 25 0,6-3 31 0,2 2 35 0,-6-4 39 0,-2-1 40 16,6-2 37-16,-1 1 49 0,-5-4 51 0</inkml:trace>
          <inkml:trace contextRef="#ctx0" brushRef="#br0" timeOffset="7670.06">6147-3663 9 0,'0'0'141'0,"0"-7"87"16,0 3 65-16,0 2 49 0,0-2 37 0,0 4 31 0,-2-2 18 0,4-2 16 16,-2-1 6-16,0 5-1 0,0 0-9 0,0 0-17 0,0 0-127 0,0 0-193 15,0 0-141-15,-2 2-115 0,2-2-113 0,0 5-107 0,0-5-54 0,0 6-24 16,0 1 0-16,0-3 16 0,2 0 25 0,-2-4 31 0,0 8 39 0,0-5 41 0,6 1 42 16,-6-4 38-16,0 4 46 0,0-4 52 0</inkml:trace>
          <inkml:trace contextRef="#ctx0" brushRef="#br0" timeOffset="7673.16">6461-3530 1 0,'0'-3'100'0,"0"3"77"15,0-5 50-15,6 2 41 0,-6 3 36 0,0-7 26 0,0 3 28 0,5 0 26 16,-5 0 26-16,0 4 24 0,0-4 22 0,3-1 21 0,-3 1-76 0,0 0-130 16,0 4-78-16,0-5-47 0,5 1-30 0,-5 0-17 0,0 4-7 0,0-5-9 0,0 1-3 15,0 4-6-15,0-4-6 0,0 4-5 0,0 0-5 0,0-4 1 0,0 4-2 16,0-4-1-16,0-1-1 0,0 5-1 0,-5-2-2 0,2 0-2 0,3 2-3 16,-5 0-5-16,-1 0-4 0,6 0-6 0,-2 0-5 0,-7 2-5 0,4 0-7 15,-3 0-1-15,3 2-6 0,-4 0-5 0,1 1-3 0,-3 1-3 0,9 2-3 0,-6 0-1 16,-3-1 0-16,-3 3-1 0,6-1 2 0,0 1 3 0,0 0 0 0,0 1 3 15,-3 0 1-15,3 2 1 0,0 2 2 0,0-4 1 0,2 1 1 0,1 2 2 16,-3-2 0-16,5 1-2 0,3 0 2 0,-5-2-2 0,5 1 0 0,0-1-1 0,0 0-1 16,5 3-3-16,-5-7-2 0,3 2-1 0,2 0 0 0,-2-3-2 15,8 3 2-15,-9-3-1 0,9 0 2 0,0-2 2 0,0 0 1 0,0 1-1 16,-1-4 1-16,1-1 2 0,3 4 0 0,-1-4 2 0,1-4 0 0,-1 3 1 0,1-1 2 16,-6-2 1-16,0 0-2 0,0 0-2 0,3-3 2 0,-3 0-1 0,0 1-1 15,0 0-1-15,-2-3 0 0,2 3 2 0,-3-1 1 0,-2 1 0 0,3-1 3 16,-1 1 3-16,-5-1 3 0,3 3 5 0,2-1 5 0,-5 1 3 0,0 4 5 15,0-4 3-15,0 4 2 0,0 0-1 0,0 0 0 0,0 0-2 0,0 0-5 16,0 0-4-16,0 0-2 0,0 0-6 0,0 0-3 0,0 0-4 0,0 0-4 0,3 4-6 16,-3 0-4-16,0 1-4 0,5-3-2 0,1 2 0 0,-6 1-1 0,0-3 1 15,2 2 0-15,4 0-2 0,-6 2-7 0,2-5-13 0,-2 3-21 0,6 1-24 16,-6-3-29-16,5-2-30 0,-5 4-39 0,3-2-33 0,-3 0-50 0,0-2-55 16,0 0-91-16,0 0-101 0,8 0-42 0,-8 0-5 0,11-4 14 0,-11 2 26 0,3-2 35 15,-3-3 41-15,5-2 46 0,0 3 47 0,-5-3 48 0,3-2 53 0,3 1 56 16,-6 0 63-16</inkml:trace>
          <inkml:trace contextRef="#ctx0" brushRef="#br0" timeOffset="7674.16">6637-3607 17 0,'0'-4'160'16,"-5"-1"93"-16,5 1 72 0,0 3 56 0,0-3 48 0,-3 0 34 0,3 4 28 15,0 0 27-15,0 0 20 0,-5-2 22 0,-1 0 14 0,6 2 12 0,0 0-126 16,0 0-205-16,0 0-147 0,0 0-118 0,-2 2-93 0,2-2-75 0,0 0-128 0,-9 6-147 16,9-1-63-16,0 1-23 0,-5-2 1 0,5 0 11 0,-5 3 19 0,5 0 26 15,-3-2 40-15,3-2 39 0,0-1 55 0,-11 1 54 0,11-1 58 0,0-2 65 0</inkml:trace>
        </inkml:traceGroup>
      </inkml:traceGroup>
      <inkml:traceGroup>
        <inkml:annotationXML>
          <emma:emma xmlns:emma="http://www.w3.org/2003/04/emma" version="1.0">
            <emma:interpretation id="{D8948AB6-5C9C-4D08-9330-0BA6E866F7DB}" emma:medium="tactile" emma:mode="ink">
              <msink:context xmlns:msink="http://schemas.microsoft.com/ink/2010/main" type="line" rotatedBoundingBox="18705,9452 21791,9264 21843,10119 18757,10308"/>
            </emma:interpretation>
          </emma:emma>
        </inkml:annotationXML>
        <inkml:traceGroup>
          <inkml:annotationXML>
            <emma:emma xmlns:emma="http://www.w3.org/2003/04/emma" version="1.0">
              <emma:interpretation id="{961A062C-08F1-4B8C-8485-B098FC60020D}" emma:medium="tactile" emma:mode="ink">
                <msink:context xmlns:msink="http://schemas.microsoft.com/ink/2010/main" type="inkWord" rotatedBoundingBox="18721,9715 19251,9683 19278,10132 18749,10164"/>
              </emma:interpretation>
              <emma:one-of disjunction-type="recognition" id="oneOf3">
                <emma:interpretation id="interp7" emma:lang="" emma:confidence="0">
                  <emma:literal>alloro</emma:literal>
                </emma:interpretation>
                <emma:interpretation id="interp8" emma:lang="" emma:confidence="0">
                  <emma:literal>cellaio</emma:literal>
                </emma:interpretation>
                <emma:interpretation id="interp9" emma:lang="" emma:confidence="0">
                  <emma:literal>allato</emma:literal>
                </emma:interpretation>
                <emma:interpretation id="interp10" emma:lang="" emma:confidence="0">
                  <emma:literal>albano</emma:literal>
                </emma:interpretation>
                <emma:interpretation id="interp11" emma:lang="" emma:confidence="0">
                  <emma:literal>alzano</emma:literal>
                </emma:interpretation>
              </emma:one-of>
            </emma:emma>
          </inkml:annotationXML>
          <inkml:trace contextRef="#ctx0" brushRef="#br0" timeOffset="-162601.86">2892-2193 1 0,'5'-18'116'0,"-5"2"86"0,6 0 61 16,-6 3 52-16,0 1 41 0,0 1 33 0,-6 0 29 0,6 2 23 0,-5 3 21 15,5 2 19-15,-3-1 19 0,-2 1 15 0,-1 2-94 0,6 2-156 0,0 0-112 16,0 0-92-16,0 2-72 0,0 2-61 0,0 1-81 0,0 1-90 0,6 3-92 16,-1 1-86-16,-2-1-37 0,8 2-9 0,-8 0 3 0,2-1 13 0,3 0 24 0,0 0 27 15,0 0 37-15,3-4 38 0,-8 3 48 0,5-4 47 0,3 1 66 0,2-4 71 0</inkml:trace>
          <inkml:trace contextRef="#ctx0" brushRef="#br0" timeOffset="-162720.64">2835-2024 64 0,'-3'8'168'0,"-2"3"66"15,0 0 49-15,2-1 37 0,-2-1 30 0,-4 2 19 0,4-3 12 0,2 3 13 16,-5-1 7-16,-3-1 7 0,9 2 2 0,2-2-80 0,-6-1-125 0,4-1-134 0,2 1-135 16,-6-1-113-16,6-3-95 0,0-4-67 0,6 4-50 0,-6-4-12 0,0 0 7 15,2 0 15-15,4-3 18 0,-4-1 26 0,9 0 23 0,-8-3 33 0,2-1 35 0,-2-3 47 16,8 1 52-16,-8-1 58 0</inkml:trace>
          <inkml:trace contextRef="#ctx0" brushRef="#br0" timeOffset="-162866.2">2608-2106 57 0,'0'0'122'0,"0"0"40"0,0-3 29 15,0 3 25-15,0 0 19 0,0 0 20 0,0-3 19 0,0 3 16 0,0-4 14 16,0 4 9-16,0-5-1 0,0 5-50 0,0-2-73 0,-3 0-52 0,-2-3-44 16,5 5-22-16,0-1-13 0,-3-2-4 0,3 2-4 0,-5-4 1 0,-1 2-1 15,6 1 1-15,-2 1 0 0,-4-4 4 0,3 3 1 0,-2 0 4 0,0 0 4 0,2-2 5 16,-5 1 3-16,2 1 5 0,1 0 3 0,2 0 2 0,-8 2 3 16,9-2-1-16,-4 0 0 0,4-1-1 0,-9 3-1 0,8-2-3 0,-5 2-2 0,2 0-1 15,1 0-4-15,2 0-4 0,-7 2-4 0,10-2-6 0,-9 3-3 0,9-1-6 16,-2-2-4-16,-4 2-7 0,6-2-7 0,-5 2-5 0,5-2-6 0,0 4-3 15,0-4-4-15,0 7-2 0,5-3-3 0,1 0-1 0,-6 0-2 0,2 3 2 16,7 0 0-16,-4-3 2 0,0 2 1 0,3 0 0 0,1 3 3 0,-1-3 2 0,3 3-1 16,-3 0 0-16,5-2-1 0,-10 3 1 0,10-4-4 0,-4 3 0 0,4-1-2 15,-5 1 1-15,3 0-3 0,-3 2-1 0,0-6-2 0,0 5 1 0,3-2-2 16,-8-2 4-16,2 3 2 0,-2-1 1 0,2-1 3 0,1 1 0 0,-6-1 4 0,0 1-1 16,0-1 2-16,0-1-1 0,-6 3 1 0,1-3 0 0,2 2-2 0,-2-1-1 15,2 1 0-15,-8-3-6 0,3 1-3 0,-5 1-6 0,10-3-8 0,-10 0-8 16,4 1-12-16,-4-2-12 0,5-2-13 0,-3 1-17 0,-3-2-18 0,6 0-20 15,0 0-21-15,0 0-22 0,0-2-20 0,2 2-34 0,1-1-39 0,2-2-46 16,3-2-50-16,0 5-46 0,0-4-47 0,3 0-6 0,2 0 11 0,4 0 22 0,-4-3 28 16,9 0 34-16,-12-1 33 0,12 1 37 0,-6 1 33 0,11-3 46 0,-11-1 45 0,6 3 52 15</inkml:trace>
        </inkml:traceGroup>
        <inkml:traceGroup>
          <inkml:annotationXML>
            <emma:emma xmlns:emma="http://www.w3.org/2003/04/emma" version="1.0">
              <emma:interpretation id="{48ADDD24-11FC-4ADB-8F77-AFEA4C2144C4}" emma:medium="tactile" emma:mode="ink">
                <msink:context xmlns:msink="http://schemas.microsoft.com/ink/2010/main" type="inkWord" rotatedBoundingBox="19477,9405 21791,9264 21843,10119 19529,10260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157709.12">4175-2112 5 0,'0'0'102'0,"0"-4"56"0,0 4 43 0,0 0 30 0,0 0 25 16,0-5 22-16,0 5 20 0,0 0 20 0,0 0 19 0,0-4 21 0,0 4 11 15,0 0 6-15,0-2-63 0,0 2-100 0,0 0-57 0,-3-4-36 0,3 4-12 16,0 0-8-16,0-3-1 0,0 3 1 0,0 0 1 0,-5-1-2 0,5 1-2 16,0 0-4-16,0 0-3 0,0 0-4 0,-3-3-4 0,3 3-1 0,0 0-4 15,0 0-3-15,0 0-3 0,-6 0-5 0,6 0-6 0,0 0-3 0,0 0-5 0,-5 0-4 16,5 0-2-16,-3 3-3 0,3-3-6 0,-5 1-2 15,-1 2-5-15,6-2-3 0,-2 2-3 0,-4-1-2 0,4 2-1 0,2-2 1 0,-6 2 1 0,1 0-2 16,2 3 3-16,-2-3 0 0,2 5-1 0,-2-3 0 0,-1 1-2 0,6 1 2 16,-3-1-2-16,3 2-1 0,-5-1-2 0,2 1 1 0,3 0-5 0,0 1-1 15,0-1-1-15,0 2-3 0,0-3-4 0,0 0-2 0,0 1-1 0,0 1-2 0,3-1-1 16,2 0-1-16,-2-1-2 0,-3-1 0 0,11-1 0 0,-8 1-2 0,2-1 1 16,-2 0 0-16,8-2-3 0,-9 1 0 0,6 0 2 0,3-4 0 0,-3 3 2 15,1-4 1-15,-1 0 2 0,2 0 1 0,-1-4-1 0,4 3 1 0,-5-2-4 16,0-4-6-16,0 3-7 0,3-2-11 0,-3 0-8 0,1-3-11 0,-1 3-11 0,0-3-13 15,3 0-13-15,-9-1-16 0,4 1-14 0,-1-1-13 0,-2 1-15 0,2-1-8 16,-5-1-5-16,3 2 1 0,-3 0 0 0,0 1 1 0,0-1 4 0,-3 3 5 0,3-3 5 16,0 5 8-16,-5-3 11 0,2 2 12 0,-8 2 14 0,11 1 12 15,-2 2 12-15,-9-2 12 0,11 2 6 0,-8 2 9 0,5 0 5 0,3 0 9 0,-11-1 6 16,8 7 5-16,3-4 5 0,-8 0 4 0,8 1 2 0,-5 1 1 16,-1-2-2-16,6 3 3 0,0-3 2 0,-2 2 2 0,2-2 4 0,0 1 3 15,0 1 6-15,2-2 2 0,-2 1 6 0,0 0 3 0,0-4 5 0,6 3 3 0,-1-1 6 16,-5-1 8-16,3 2 6 0,2-2 7 0,-5 1 6 0,3-2 8 0,-3 2 7 15,6-1 6-15,-1-2 2 0,-5 2 5 0,3 0 0 0,-3-2 3 0,0 2 1 16,5 2-3-16,-5-4 0 0,3 0 1 0,-3 0-4 0,5 0-2 0,-5 0-6 16,6 3-4-16,-6-3-7 0,2 0-6 0,-2 0-8 0,11-3-3 0,-11 3-3 0,3 0-2 15,2-1-2-15,-2-2-2 0,2 3-3 0,1-2-2 0,-4-2-5 0,4 2-3 16,-3-1-3-16,2-1-4 0,0 0-4 0,-2-3-2 0,5 2-3 0,3 0-3 0,-8-4-1 16,8 1-3-16,-3 0-3 0,-6-1-4 0,9-2-4 0,-3 0-7 0,6 0-5 15,-6 1-5-15,0-5-9 0,0 4-9 0,6-4-12 0,-6 1-6 0,5-2-12 16,1 1-8-16,-6 0-9 0,6-2-6 0,-6 2-3 0,5-2-4 0,-5-1 2 15,6 2 3-15,-3-2 5 0,-3 1 3 0,5-2 7 0,-4 2 9 0,-7-3 8 16,9 4 9-16,-8-2 8 0,5-1 6 0,-3 0 8 0,1 2 5 0,-4-2 6 0,-2 1 5 16,0 1 5-16,6 0 5 0,-6 2 9 0,-6-2 6 0,6 4 8 0,0 0 6 15,0 2 9-15,-2 0 10 0,-4 1 6 0,1 1 10 0,2 3 7 0,-2 0 6 16,2 2 1-16,-2-2 4 0,-1 3-4 0,4 1-4 0,-4 2-7 0,3-2-5 16,-7 2-10-16,7 2-9 0,3-2-9 0,-8 2-8 0,2 1-9 0,1 0-7 0,2 4-4 15,-2-3-3-15,-1 3 1 0,4-1 0 0,-4 3 4 0,4 1 1 0,-4 0 4 16,1 1 2-16,2 2 3 0,-2 2 6 0,2 0 1 0,-2 3 2 0,-1-2 3 15,3 2 0-15,-2 1-2 0,0 3 0 0,-4-1-4 0,7 2-3 0,2 1-3 16,-11-3-1-16,8 5-1 0,3-2-2 0,-8 2 3 0,8-3 2 0,-5 3 3 16,-1 0 2-16,6-3 1 0,-2 1 0 0,2-1 4 0,0-1 1 0,0-1-1 0,0-4 1 15,2 2 0-15,-2-2-1 0,6-2 1 0,-1 0-4 0,3-2-4 0,-5-2-4 16,8-1-4-16,-9-1-3 0,7 0-4 0,1-5 1 0,4 0-3 0,-6-2-1 16,6 1-1-16,-4-6-1 0,4 1 0 0,-1-2 2 0,6-2-1 0,-8-3-5 0,3 1-5 15,5-6-6-15,-3 2-6 0,3-6-8 0,-3 3-7 0,0-4-7 0,-2 0-6 16,5-2-5-16,-6-3-3 0,-2 0-6 0,3 1-3 0,5-3-4 0,-11 3-4 15,5-5-1-15,-5 2-1 0,1-2-4 0,-1 3 0 0,2-3 1 0,-7 0-1 16,8 2-1-16,-8 1 5 0,2-1 5 0,-2 0 3 0,2 1 4 0,-5 1 7 16,6 0 7-16,-6 0 11 0,0 4 14 0,0 0 15 0,-6 1 18 0,1 4 15 15,5 0 15-15,-3 4 14 0,-2 0 11 0,2 3 8 0,-8 1 6 0,8 1 4 0,-7 4 5 16,7-1 3-16,-5 3-3 0,2 0-3 0,-2 0-4 0,3 5-6 0,-3 0-9 16,2-4-5-16,-2 6-6 0,6-1-3 0,-9 2-4 0,8 1-3 0,-8 2-4 15,3 0-6-15,5 2-2 0,-7-1-5 0,7 3 0 0,-5 3-4 0,2 1-1 16,1 0-1-16,2 1-1 0,-8 1-4 0,9 4 0 0,-4-1-3 0,4 2-5 0,2 0-1 15,-11 1 0-15,11-1-2 0,-3 2 0 0,3 0 0 0,0 0-1 0,0-1 0 16,0-1-1-16,0 0 0 0,0 0 0 0,3-2-1 0,-3-4 1 0,5 2-1 16,1-4 1-16,-4 0 0 0,6-3 0 0,-2 0-2 0,2-1 2 0,-3-4 0 15,3 0-1-15,-2-1-1 0,2-3-2 0,0 1-1 0,-3-3 0 0,4 0-1 16,-1-1 1-16,-3-3 2 0,3 0-1 0,-2 0 2 0,2-3-1 0,-3 2 2 0,3-4 1 16,-5 1 0-16,8-1-1 0,-11-1 0 0,3 0 0 0,5-1-1 0,-8 1 1 15,10 0 0-15,-10-1-1 0,3-1-1 0,-3 4 3 0,0-3 4 0,6 3 2 16,-6-1 4-16,0 1 6 0,0 4 1 0,5-2 5 0,-5 2 1 0,0 0 1 15,0 0 1-15,0 0-2 0,0 0-1 0,0 0 2 0,0 0-1 0,0 0 1 16,0 0 2-16,0 0-3 0,0 0-1 0,0 0-3 0,3 2-1 0,2 2-3 0,-2-2 2 16,-3 3 0-16,5-3 2 0,1 5 0 0,-4-3 4 0,4 0-1 0,-4 0-3 15,9 0 0-15,-8-1-4 0,8 1-4 0,-8-2 0 0,2 0-4 0,3 1 1 16,-3-2-4-16,4-1 2 0,-7-1 1 0,9 1-1 0,-8-3-2 0,5 1 1 16,-3-3-2-16,1 1-4 0,-4-2-7 0,9 0-5 0,-11-1-5 0,8-1-8 15,-8-1-3-15,3 0-6 0,-3 1-6 0,0-3-6 0,6 1-4 0,-6-1-8 0,0-1-4 16,-6 2-5-16,6-1-4 0,0 1-1 0,-3-1 3 0,-2 1 5 0,2 1 5 15,-2-2 6-15,-1 5 5 0,4-3 10 0,-9 3 10 0,8 1 8 0,-2 3 11 0,2 0 8 16,-8 2 7-16,9 0 6 0,2 2 8 0,-9 3 2 0,4 1 6 0,0-1-2 16,2 1 1-16,-2 2-1 0,2 1 0 0,3 2-5 0,-6-3-6 0,6 3-5 15,-5-1-7-15,5 1-2 0,0-1-5 0,0 2-3 0,0-1-1 0,0-3-2 16,5 0 1-16,1 1-1 0,-6 0 0 0,3-5 2 0,2 5 1 0,-2-5 0 16,-3-2 1-16,10 3 2 0,-7-4 3 0,3-1 2 0,-4 0 2 0,9-1 4 15,-8-2 2-15,5-1 1 0,3 0 0 0,-9-1 1 0,9-3 2 0,-8 1-2 16,5-1-1-16,-2-3 0 0,2 3-1 0,-3-3 0 0,3 2 1 0,-2-1 4 15,-4 1 3-15,6 0 4 0,-2 0 3 0,-1 3 5 0,-2 0 4 0,-3 2 1 0,5-3 1 16,1 5 2-16,-6 2 1 0,0-2 1 0,0 2 2 0,0 0 1 0,0 0 1 16,0 0-4-16,0 0-1 0,2 2-5 0,-2 0-3 0,6 3 0 0,-6-1-1 15,0 0 1-15,0 3-2 0,0-4-1 0,3 5 3 0,-3-3-2 0,0 4 2 16,0-3-4-16,5 3 1 0,-5-4-4 0,5 1-2 0,-5 0-1 0,0 3-3 0,3-5-5 16,-3 2-3-16,6-1-2 0,-4-1-1 0,-2-2-1 0,6 3-3 0,-1-3 0 15,-2 0 0-15,-3-2-1 0,11 0-1 0,-11 0 0 0,2 0-1 0,4 0 0 16,-4 0 1-16,4 0 1 0,-1-2 1 0,3 2 1 0,-8-2 0 0,3 2-1 15,2 0 2-15,-5 0-1 0,6 0 1 0,-3 0-1 0,-3 0 2 0,5 2 1 0,-5-2 1 16,3 2-1-16,-3 0-3 0,0-2-3 0,0 4-9 0,5-2-8 0,-5-2-15 16,0 7-17-16,0-3-23 0,0 0-31 0,-5 0-29 0,5 1-38 0,0 0-40 15,-3-1-102-15,-2 2-127 0,5-6-56 0,0 5-21 0,0-1 6 0,0-4 14 0,0 0 27 16,0 0 29-16,0 0 37 0,0 0 41 0,0 0 45 0,0 0 46 0,0 0 55 16,0-7 55-16</inkml:trace>
          <inkml:trace contextRef="#ctx0" brushRef="#br0" timeOffset="-157357.22">5333-2082 9 0,'0'4'138'15,"0"-4"80"-15,0 2 57 0,0-2 43 0,0 4 37 0,0-4 25 0,3 5 27 16,-3-5 26-16,0 4 24 0,0 0 24 0,0 1 20 0,0-1 21 0,5 0-92 15,-5 0-162-15,5 1-90 0,-5 1-58 0,3-2-28 0,2 3-15 0,-5 0-6 16,3-3-1-16,-3 0-2 0,11 0-4 0,-8 0-2 0,2 0-3 0,-2 1-3 0,8-1-1 16,-9-4 0-16,6 2-4 0,3 1 1 0,-3-3-2 0,1 0-4 0,-1-3 0 15,3 1-4-15,-1 0-4 0,1-2-3 0,-3 0-4 0,0-3-4 0,1 0-5 16,1 2-6-16,-2-5-6 0,1 2-9 0,-1-3-9 0,-3 3-11 0,-2-3-8 0,8 0-7 16,-9 1-5-16,-2-1-7 0,0 0-6 0,0-1-3 0,0 1-4 0,0 0-4 15,-2 3-8-15,2-3-3 0,-11 0-4 0,3 2 4 0,5 1 7 0,-8 0 5 16,0 1 8-16,1 0 3 0,-1 3 6 0,0 2 5 0,-3 2 5 0,6 0 5 15,-5 2 3-15,2 2 2 0,0 3 4 0,-3 1-4 0,4 3-10 0,-4 0-18 16,6 4-25-16,-6-3-33 0,6 6-38 0,-5 1-102 0,2 1-132 0,3 1-58 0,0-2-22 16,0 3 1-16,2-1 7 0,-2 0 16 0,3-2 24 0,2 1 25 0,3-3 35 15,0-2 39-15,-5 0 45 0,2-2 52 0,3-1 57 0</inkml:trace>
          <inkml:trace contextRef="#ctx0" brushRef="#br0" timeOffset="-160220.19">3355-2131 16 0,'0'0'66'0,"0"0"26"15,0-4 22-15,0 4 20 0,0 0 20 0,0 0 16 0,0 0 18 0,0 0 20 16,0 0 20-16,0 0 18 0,0 0-9 0,0 0-28 0,0 0-27 0,0 0-24 15,0 0-19-15,0 0-16 0,0 0-11 0,0 0-8 0,0 0-9 0,0 0-7 0,0 0-9 16,0-5-10-16,0 5-8 0,0 0-8 0,0 0-4 0,0 0-5 0,0 0 1 16,0 0 0-16,0 0 4 0,0 0 3 0,0-5 4 0,0 5 5 0,0 0 6 15,0 0 5-15,0 0 5 0,0 0 4 0,0 0 3 0,0 0 0 0,0 0-5 16,0 0-6-16,0 0-6 0,0-1-6 0,0 1-4 0,0 0-7 0,-3 0-6 0,-8 0-6 16,11 1-7-16,-3-1-7 0,-2 2-6 0,2 1-5 0,3-1-5 15,-10 1-2-15,10-3 4 0,-3 4 2 0,-3-3 1 0,1 2 3 0,5-1 0 0,-3 0 0 16,-2 0-2-16,5 0 2 0,-3 1-3 0,3 1-5 0,0-3-1 0,0-1-3 15,-5 2-5-15,5-2-5 0,-6 3-3 0,6-3-6 0,0 0-4 0,0 0-3 16,0 0-1-16,0 5-1 0,0-5 0 0,6 4 1 0,-6-4-1 0,0 2 2 0,0-2 2 16,5 2 2-16,-5-2 4 0,3 0 5 0,-3 0 4 0,0 0 2 0,5 0 6 15,-5 0 2-15,3 0 2 0,2-2 1 0,-5 2 4 0,6 0-1 0,-6 0 0 16,3-5 2-16,-3 5 0 0,0 0-3 0,0 0 0 0,0 0 1 0,0 0 0 16,0-1 0-16,0 1 3 0,0 0 1 0,0 0 4 0,0 0 0 0,0 0 2 15,0 0 0-15,0 0 3 0,0 0-2 0,0 0 0 0,0 0 0 0,0 0-4 0,0 0 1 16,0 0-4-16,0 0-4 0,0 0-4 0,0 0-2 0,0 0-4 0,0 1-4 15,0-1-2-15,0 0-2 0,0 0-1 0,0 0-1 0,-3 5 1 0,3-5-1 16,0 0 1-16,0 0 0 0,0 0 1 0,0 2-1 0,0-2-1 0,0 0-2 0,0 0-1 16,0 0-3-16,0 0-3 0,0 0-5 0,0 0 2 0,0 0-5 0,0 0-3 15,0 0 2-15,0 0-2 0,0 0 3 0,0 0 0 0,0 0 5 16,0 0 3-16,0 0 4 0,0 0 5 0,0 0 6 0,0 0 4 0,0 0 7 0,0 0 3 16,0 0 5-16,0 0 3 0,0 0 1 0,0 0 0 0,0 0 1 0,0 0-5 15,0 0-3-15,0 0-6 0,0 0-5 0,0 0-4 0,0 0-6 0,0 0-5 16,0 0-4-16,0 0-4 0,-6-2-4 0,6 2-1 0,0 0-3 0,0 0 1 0,0 0-2 15,0 0 2-15,0 0 3 0,-5 0 3 0,5 0 2 0,0 0 3 0,-3 2 2 16,3-2 3-16,0 0 4 0,-5 0 0 0,5 0 1 0,0 2 3 0,0-2-1 16,-3 2 1-16,3-2 2 0,-5 0-2 0,5 0 1 0,-6 3-2 0,6-3 1 15,-2 1 0-15,2-1 0 0,0 0 1 0,-6 5 0 0,6-5 2 0,-2 0 0 0,2 0 2 16,0 2-1-16,0-2 2 0,-6 2 0 0,6-2 0 0,-5 1-2 0,5-1 0 16,0 5 0-16,0-5-1 0,-3 3 0 0,3-3-2 0,0 4 0 0,0-4-2 15,0 2-2-15,-5 2 0 0,5-4-1 0,0 5 2 0,-3-1 1 0,3 0 0 16,0 1 2-16,0-1 1 0,0-2 0 0,-6 3 1 0,6-1 1 0,0 0 4 0,-5 0 1 15,5 0 3-15,0 0 7 0,0 1 2 0,0 0 3 0,0 0 4 0,0 0 3 16,-3 1 3-16,3-2 3 0,0 3 2 0,0 1 2 0,0-3 2 0,3 3 2 16,-3-1 1-16,0 1 2 0,0-1-4 0,5 1-2 0,-5 1-2 0,6-3-1 15,-3 3-4-15,2-3 0 0,-5 1-4 0,3 0 1 0,2-2-2 0,1 2-1 16,2-3-1-16,-8 1-1 0,8 1-3 0,-3-2 0 0,-2-1-3 0,5-1 2 16,3 1-3-16,-8-3 0 0,7 3-3 0,-2-3-1 0,1-3-1 0,-4 3-1 0,6-1-3 15,0-3-1-15,-9 1 0 0,9-1 0 0,-3-2-3 0,0 1 0 0,-2-1-3 16,2 1-3-16,0 0-4 0,-3-2-5 0,4 0-2 0,-7 1-2 0,9 0-3 15,-8-1-2-15,8 1-1 0,-11 1-1 0,8-1 1 0,-8 2-1 0,2-1 2 16,-2 3 4-16,0 2 5 0,0-4 9 0,0 4 5 0,0 0 6 0,0 0 3 0,0 0 2 16,0 0 2-16,0-4 0 0,0 4 2 0,0 0 1 0,0 0 2 0,0 0 2 15,0 0-1-15,-2 2-2 0,2 0-2 0,-6-2-5 0,4 4 0 0,2-4-3 16,0 5 2-16,0-1-2 0,0 0 4 0,0 0 0 0,0 1 0 0,2-1 1 0,4 1-1 16,-6 0-2-16,2 0 0 0,4 0 0 0,-1-4-1 0,-2 3 1 0,2 1 0 15,4 0 0-15,-4-4-1 0,3-1 0 0,0 3 0 0,0-2-1 0,3-1 1 16,-3 0 0-16,-5-1-2 0,8-2-1 0,0 3-1 0,-1-1 0 0,-7-4-2 15,8 0-2-15,-3 1-3 0,0 0-5 0,0 0-6 0,0-3-4 0,3 3-6 16,-8-2-2-16,2 1-2 0,-2-5-1 0,8 5-3 0,-11-3-1 0,3 1-2 16,-3-1-2-16,0 2-2 0,0-3-3 0,0 0 1 0,0 3 3 0,-3-3 3 15,3 3 4-15,-11-3 3 0,8 3 3 0,-5-3 3 0,3 1 2 0,-3 1 0 0,0 1 2 16,-3 0 2-16,3-3 2 0,-6 2 2 0,11 1 5 0,-10 2 4 0,5-1 2 16,-6 1 4-16,6 2 4 0,-3 0 1 0,3 2 1 0,0 0 3 0,0 2 3 15,3 0-1-15,-4 1 2 0,9-2-1 0,-8 4 0 0,3-1-4 0,-1 2 0 0,6-1-4 16,-2 1-3-16,2 1-3 0,0-1-2 0,0 1-2 0,0-1-2 0,2 3-4 15,-2-3-1-15,6 3-2 0,-1-1 2 0,-2 0-1 0,2-1 0 0,-2 0 3 16,8-1 1-16,-8 0 4 0,5 1 1 0,-3-1 2 0,3-2 3 0,-2 3 0 16,2-5 2-16,0 2 2 0,3 1-1 0,-8-3 4 0,5 0 0 0,2 0 2 0,-7-2 2 15,8 0 0-15,-3 0 0 0,0 0 2 0,-2-4 0 0,2 4 2 0,-6-5-1 16,9 3 0-16,-8-4-1 0,2 2 1 0,-2-1 0 0,8-1-3 0,-8 0 2 16,-3-1-2-16,10 0-3 0,-7-1-1 0,3 0 0 0,-4 1-5 0,-2-1 0 0,11-1-1 15,-11 3-1-15,3-1-2 0,-3 1 1 0,5-1-1 0,-2 3-1 16,-3 0-2-16,5-1 1 0,1 3-1 0,-6 2 1 0,0-2 3 0,0 2 0 0,0 0 3 15,0 0 3-15,0 0-1 0,0 0 4 0,2 2-1 0,-2 0 0 0,6 1 1 16,-6 1 0-16,5-2-1 0,-5 4 0 0,3-1 1 0,-3-1-1 0,5 2-3 16,-5-2-1-16,0 1-2 0,3 0-2 0,-3-1-1 0,0 2 0 0,0-4 0 0,6 2 0 15,-6 0 0-15,0-4 1 0,5 3 1 0,-5-1 2 0,0-2 1 16,3 2 1-16,-3-2 2 0,5 0 4 0,-2 0-2 0,2-2 4 0,1 0-3 16,-4-1-1-16,6-1-1 0,-2 0 0 0,-1 2-2 0,3-4-1 0,-2 3-2 0,2-1 1 15,0 0-4-15,-3 1-2 0,4 2-2 0,-1 1 0 0,-3-3-2 0,3 6 2 16,-5-3 0-16,8 1 2 0,-9 4-1 0,4 0 0 0,-1-1 3 0,3 2 1 0,-8 0 0 15,3 1 1-15,-3-1-2 0,0 3-1 0,0-1-5 0,0-1-5 0,0 1-10 16,0 1-8-16,0-3-18 0,-3 3-20 0,3-1-26 0,-5-1-27 0,2 1-30 16,-8-1-34-16,11 0-67 0,-2-2-82 0,-4 2-68 0,1-3-53 0,5 0-15 15,-3 1 5-15,3-5 15 0,0 0 24 0,0 0 31 0,0 0 36 0,-5-2 39 0,2-1 41 16,3-1 46-16,-5 0 45 0,5-3 65 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6:56.4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E3C5F0F-DAC2-4580-AEAD-CBEA1D63C510}" emma:medium="tactile" emma:mode="ink">
          <msink:context xmlns:msink="http://schemas.microsoft.com/ink/2010/main" type="writingRegion" rotatedBoundingBox="7801,2799 8264,3492 7782,3814 7319,3120"/>
        </emma:interpretation>
      </emma:emma>
    </inkml:annotationXML>
    <inkml:traceGroup>
      <inkml:annotationXML>
        <emma:emma xmlns:emma="http://www.w3.org/2003/04/emma" version="1.0">
          <emma:interpretation id="{FF81CF12-00CD-4F7C-99A5-818689707D82}" emma:medium="tactile" emma:mode="ink">
            <msink:context xmlns:msink="http://schemas.microsoft.com/ink/2010/main" type="paragraph" rotatedBoundingBox="7801,2799 8264,3492 7782,3814 7319,3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4CCF57-B82D-4EE2-A952-EE1B8FA38492}" emma:medium="tactile" emma:mode="ink">
              <msink:context xmlns:msink="http://schemas.microsoft.com/ink/2010/main" type="line" rotatedBoundingBox="7801,2799 8264,3492 7782,3814 7319,3120"/>
            </emma:interpretation>
          </emma:emma>
        </inkml:annotationXML>
        <inkml:traceGroup>
          <inkml:annotationXML>
            <emma:emma xmlns:emma="http://www.w3.org/2003/04/emma" version="1.0">
              <emma:interpretation id="{AFA7B557-74DD-413B-BBBC-059CA2CA2A75}" emma:medium="tactile" emma:mode="ink">
                <msink:context xmlns:msink="http://schemas.microsoft.com/ink/2010/main" type="inkWord" rotatedBoundingBox="7608,2927 7839,3273 7549,3466 7319,31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60-1 62 0,'2'0'190'0,"-2"2"2"0,0-2 8 16,0 0 3-16,-2 0-11 0,2 0-5 16,0 0-13-16,0 0-6 0,2 0-15 15,-2 0-23-15,0 0-20 0,2 0-23 16,-2 0-22-16,0 0-17 0,0 0-13 15,0 0-8-15,0 2-9 0,0-2-5 16,0 0-4-16,0 0-2 0,0 0-2 0,0 0 0 16,0 0 1-16,0 2 2 0,0-2 3 15,0 0 2-15,0 2 0 16,0-2 2-16,0 2 3 0,0-1 1 16,0 2 0-16,0 1 2 0,-2 0 1 15,2 0-2-15,0 3 1 16,-2-4-1-16,2 4 1 0,0-3-1 15,0 7 0-15,-1-4 2 0,-1 1 0 0,2 2-2 16,0 0 2-16,-1 3-5 0,-1-2 2 16,0 4 1-16,-1 0 0 0,1 0 0 15,2 2 2-15,-3 1-2 16,2-2 0-16,-3 2-4 0,2 0-4 16,-1 3 5-16,0-3-2 0,0 4 3 0,-1-2-2 15,1 1 2-15,0 1-1 0,-2-3-8 16,3 3-3-16,-1-3 0 0,2-1-3 15,-3-3-1-15,4 0 1 0,-1-1-1 16,-1-4 2-16,2-2-2 0,0 0-1 16,0-4 0-16,0 2 0 0,0-4 1 15,2 1-1-15,-1-2 3 0,-1-2-2 16,0-2 4-16,2 0-3 0,0-2 0 16,-1 3 0-16,1-4 1 15,-1 2-8-15,-1-2-19 0,0 0-42 16,-3 0-107-16,2-5-152 0,-3 4-120 0,3-4-55 15,-1 5-13-15,2-3 23 0,0 2 97 16</inkml:trace>
        </inkml:traceGroup>
        <inkml:traceGroup>
          <inkml:annotationXML>
            <emma:emma xmlns:emma="http://www.w3.org/2003/04/emma" version="1.0">
              <emma:interpretation id="{56B081C5-8C95-4B2E-AF2D-482BB9DB8D39}" emma:medium="tactile" emma:mode="ink">
                <msink:context xmlns:msink="http://schemas.microsoft.com/ink/2010/main" type="inkWord" rotatedBoundingBox="7840,2857 8264,3492 7941,3707 7517,3072"/>
              </emma:interpretation>
              <emma:one-of disjunction-type="recognition" id="oneOf1">
                <emma:interpretation id="interp1" emma:lang="" emma:confidence="0">
                  <emma:literal>v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z</emma:literal>
                </emma:interpretation>
                <emma:interpretation id="interp4" emma:lang="" emma:confidence="0">
                  <emma:literal>a</emma:literal>
                </emma:interpretation>
                <emma:interpretation id="interp5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643">282-61 187 0,'2'0'272'0,"-1"-3"-3"0,-1 3-18 16,2-3-29-16,-2 3-43 0,0 0-38 16,2-1-17-16,-1 1-6 0,-1-2 5 15,0 2-3-15,2 0-1 16,-2-2-11-16,1 2-12 0,-1 0-14 15,0 2-8-15,2-2-8 0,-2 3-6 0,0 3-4 16,0-3 2-16,-2 3 2 16,2 1 2-16,0 0-4 0,-1 4-2 0,1 3-5 0,-2 0 0 15,2 2-2-15,0 2-3 0,-1 4-1 16,-1 1-3-16,2 2-2 0,-2 1-8 0,2 2-8 16,-1 0-7-16,1 1-5 0,-2 0 5 15,2-1 0-15,0 2 4 0,-1-1 1 16,1-3 0-16,-4 0 0 0,4 0-7 15,-1-4-8-15,-1 1 1 0,0-2-4 16,1-3-2-16,-1-1-2 0,1-6 3 16,-1 2-1-1,0-6 0-15,2 1-2 0,0-4 4 16,0 1-1-16,-1-1 0 0,1 0 2 0,0-3 0 16,0 2-1-16,-2-3-1 15,2 2 1-15,0-2-3 0,0 2 1 16,0-2-2-16,0 0-7 0,-2-2-24 15,0 0-35-15,1-2-53 0,-1-3-132 16,-1 0-166-16,0-1-109 0,1-2-40 0,0-1 2 0,-1 1 34 16,3 0 123-16</inkml:trace>
          <inkml:trace contextRef="#ctx0" brushRef="#br0" timeOffset="1056.3">91 245 354 0,'0'0'423'0,"-2"1"44"16,1-1-11-16,-1 0-62 0,2 2-127 16,0-2-87-16,0 0-55 0,0 0-43 15,0 0-30-15,0 0-13 0,3 2-10 16,-1 0 6-16,1-2 2 0,1 4 6 16,3-1 12-16,-1-1-2 0,2 0-2 15,2 2-9-15,-1-2-7 0,2-1-4 16,0 2-12-16,0-2-6 0,2 2-6 15,0-1 1-15,-3-2-4 0,3 2 1 16,-1-2 0-16,-1 0-1 0,0-2-24 16,-4 2-49-16,0-2-113 0,-1-1-201 15,-3 3-115-15,-3 0-60 0,0 0-8 16,0 0 29-16,0 0 105 0</inkml:trace>
          <inkml:trace contextRef="#ctx0" brushRef="#br0" timeOffset="1907.35">458 449 169 0,'0'-2'408'0,"0"0"50"0,0-2 35 0,0 2-38 16,2 0-140-16,-2 0-106 0,1 2-70 31,-1-3-48-31,2 2-29 0,1-1-22 15,-1 0-10-15,1 2-2 0,0-4-6 16,0 2-1-16,2 0-3 0,-2 0 0 16,1 2-7-16,1-3-5 0,0 3 2 15,0 0 6-15,-2 3 6 0,4-3 4 0,-3 2 1 16,0 0 1-16,0 0-2 0,1 2-8 16,0 0-8-16,-2 0 0 0,0 0-4 15,0 2 2-15,0-1-3 0,-1 0 0 16,1 1 0-16,-2 0 1 0,-1 3-2 15,0-3 2-15,0 0 0 0,-1 2 0 16,-1 0 0-16,-3-1-1 0,1-2-1 0,-2 1 7 0,0 1 9 16,-2-1 5-16,0-3 4 0,0 1 8 31,-1 1 1-31,0-2-5 0,0 0-9 16,1 1-4-16,-2-1-5 0,2 2-7 15,2-2-3-15,-1 4-2 0,-1-4-1 16,4 4 0-16,0-1-1 0,-1-2 1 15,2 4-2-15,1-2 4 0,0 0 4 0,1 3 0 16,1-3 5-16,1 0 0 0,1 0 11 16,1 2 6-16,0-4 11 0,2 1 4 15,1 1 4-15,0-3-1 0,2 1-7 16,2 0-7-16,-2-2-14 0,3-2-5 16,-1 2-5-16,-1-2-2 0,0 0-1 15,1-2-2-15,-2 2 2 0,0-2-2 0,0 2 1 16,-1-2-2-16,-2 0-21 0,-2 2-41 15,-1 0-59-15,-2 0-166 0,0 0-200 16,-3 0-110-16,-2 0-35 0,0 4 10 16,1 0 45-16,-1 1 154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29.20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58015C-6BC8-4334-A04C-73D6190274A4}" emma:medium="tactile" emma:mode="ink">
          <msink:context xmlns:msink="http://schemas.microsoft.com/ink/2010/main" type="inkDrawing" rotatedBoundingBox="5651,9080 5841,9098 5835,9161 5645,9144" semanticType="callout" shapeName="Other">
            <msink:sourceLink direction="with" ref="{C97E5123-7018-4D8C-9D64-989A90419BD4}"/>
          </msink:context>
        </emma:interpretation>
      </emma:emma>
    </inkml:annotationXML>
    <inkml:trace contextRef="#ctx0" brushRef="#br0">2645-524 7 0,'0'0'45'0,"0"0"18"0,0 0 20 15,0 0 16-15,0 0 15 0,0-4 18 0,0 4 16 0,0 0 19 0,0 0 21 16,0 0 4-16,0 0-3 0,0 0-2 0,0 0-1 0,0 0-6 0,0 0-5 0,0 0-6 16,0 0-7-16,0 0-8 0,0 0-5 0,0 0-10 0,0-5-8 0,0 5-11 15,0 0-15-15,0 0-13 0,0-4-12 0,0 4-12 0,0 0-9 0,0 0-5 16,0 0-8-16,5-2 1 0,-5 2-2 0,0 0 1 0,0 0 2 0,0-2 3 16,0 2 7-16,3-2 4 0,-3 2 3 0,0-2 5 0,0 2 5 0,5-3-1 15,-5 3 0-15,3 0 1 0,-3 0 2 0,11 0-4 0,-8 0-2 0,2 0-5 16,0 0-1-16,-2 3-7 0,5-3-9 0,-2 0-7 0,-1 0-6 0,3 2-7 0,-5-2-6 15,8 0-6-15,-9 0-4 0,7 0-3 0,1 0-5 0,-1 0-2 0,-4 0-2 16,3 0-2-16,0 0-4 0,-2 0-4 0,2 0-5 0,-6 0-5 0,9 0-4 16,-8 0-5-16,5 0-6 0,-8 0-7 0,0 0-9 0,11 0-12 0,-11 0-8 15,3 0-12-15,-3 0-10 0,0 0-9 0,0 0-8 0,0 0-6 0,0 0-7 0,0 0-15 16,5 4-21-16,-5-4-28 0,-5 4-23 0,5-2-28 0,0 3-31 0,0-5-27 16,-3 2-24-16,-3 2-2 0,1 0 10 0,-3 1 18 0,5-3 19 0,-2 2 22 15,-3 1 20-15,2-3 33 0,-2 2 34 0,0 0 34 0,3 1 37 0,-3-4 42 0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24.46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4F28A3-A5BD-4B52-B5F6-11961A32F89F}" emma:medium="tactile" emma:mode="ink">
          <msink:context xmlns:msink="http://schemas.microsoft.com/ink/2010/main" type="writingRegion" rotatedBoundingBox="4670,9880 5403,10246 5207,10638 4474,10272"/>
        </emma:interpretation>
      </emma:emma>
    </inkml:annotationXML>
    <inkml:traceGroup>
      <inkml:annotationXML>
        <emma:emma xmlns:emma="http://www.w3.org/2003/04/emma" version="1.0">
          <emma:interpretation id="{E3418F4F-00C7-44EA-9688-6C8BDC052327}" emma:medium="tactile" emma:mode="ink">
            <msink:context xmlns:msink="http://schemas.microsoft.com/ink/2010/main" type="paragraph" rotatedBoundingBox="4602,9996 5273,9996 5273,10522 4602,10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EC5FB5-2C76-420C-98EB-1583AE20E417}" emma:medium="tactile" emma:mode="ink">
              <msink:context xmlns:msink="http://schemas.microsoft.com/ink/2010/main" type="inkBullet" rotatedBoundingBox="4670,9880 5403,10246 5207,10638 4474,10272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1619 418 36 0,'0'0'90'0,"0"0"38"0,0-2 32 0,0 2 31 0,-5-4 23 16,5 2 25-16,0 2 20 0,-3 0 18 0,3 0 18 0,0-2 14 0,0 2-17 16,-5-4-41-16,5 4-35 0,0-3-33 0,0 3-31 0,0-2-30 0,0 2-20 15,-3-4-16-15,3 4-9 0,0 0-6 0,0-2-1 0,0 2 1 0,0 0 2 0,0 0 0 16,0-3 3-16,0 3 0 0,0 0 4 0,0 0 0 0,0 0 3 16,-5-4 4-16,5 4 1 0,0 0 0 0,0 0 0 0,0 0-4 0,0-4-2 0,0 4-5 15,0 0-4-15,0 0-4 0,0 0-4 0,0-4-2 0,0 4-4 0,0 0-5 16,5-4-2-16,-5 4-4 0,0-3-4 0,0 3-2 0,0-1-4 0,0 1-1 15,3-5-3-15,-3 5-3 0,0-2-1 0,0-1-3 0,0 3-2 0,8-1-1 0,-8 1-3 16,11-3-1-16,-11 3-3 0,2 0-1 0,-2-1-2 0,9 1 1 0,-4 0-2 16,-5 0 0-16,5 0 1 0,-2 1-2 0,8-1-1 0,-8 3-1 0,-3-3 0 15,8 1-3-15,-3 2 2 0,1-1-2 0,-4 0-1 0,4 1 0 0,-4 1 0 16,4-3 0-16,-1 4 0 0,-5-3 1 0,3 2 0 0,2 0-3 0,-5-1 3 16,6 1-1-16,-6 0 1 0,2 0 0 0,-2 1 2 0,0-3 0 0,6 2 0 0,-6 3 1 15,0-3 1-15,0 0-2 0,0-4-1 0,0 7 0 0,0-3 1 0,0 2-2 16,-6-1 0-16,6-1-2 0,0 1 1 0,-2 0-1 0,2 0-1 0,0 0 0 15,-6 0-3-15,1 0 0 0,5 0-1 0,-3-4-4 0,3 3 0 0,-5 1-5 16,-1-3-1-16,4 2-2 0,-4-1-1 0,6-1-2 0,-2-2-2 0,2 4 0 0,0-4-3 16,-6 0 2-16,6 0-1 0,-5 2-2 0,5-2 2 0,-3 0 1 0,3 0-3 15,0 0 3-15,0 0-5 0,0 0-2 0,0 0-3 0,0 0-3 0,0 0-1 16,0 0 1-16,0 0 1 0,0 0-1 0,0 0 3 0,0 0 0 0,3 0 0 16,2 2 3-16,1-2 1 0,-4 2 4 0,6-2 5 0,-2 0 5 0,-1 3 4 15,-2-1 5-15,8-2 2 0,-9 2 3 0,7-1 0 0,-4-1 1 0,0 3 1 0,-2-1 0 16,5 0 1-16,-2 1 3 0,-1-1-2 0,-2-2 4 0,-3 2 2 0,8 0 3 15,-8 1 3-15,0-2 2 0,0-1 3 0,5 4 3 0,-5 1 1 0,0-5 0 16,0 4 1-16,0 2 0 0,-5-1-1 0,5 1-2 0,-8-2-2 0,8 5 1 16,-3-4-5-16,-8 0 0 0,8 5-4 0,-5-4-1 0,3 0-4 0,-3 3 1 0,0-3-5 15,2 1 0-15,-2-1-5 0,3 1-1 0,-3-1-2 0,2-2-2 0,4 1-5 16,-9-1-11-16,8-2-11 0,-2 2-15 0,2-2-25 0,3 1-31 0,-6-2-32 16,6-1-32-16,-5 5-46 0,5-5-50 0,0 0-85 0,0 0-102 0,5 5-39 15,-5-5-8-15,6 0 9 0,-6 0 19 0,8 0 27 0,-5 0 33 0,8-3 39 16,-9 1 46-16,4 0 45 0,-4-1 46 0,4 2 54 0,-1-4 60 0</inkml:trace>
        <inkml:trace contextRef="#ctx0" brushRef="#br0" timeOffset="524.86">1806 780 16 0,'0'0'98'0,"0"0"48"0,0 0 38 0,0 5 31 16,0-5 27-16,-3 4 20 0,3-4 22 0,-5 4 20 0,5-4 17 0,0 0 22 16,0 2 16-16,0-2-33 0,0 0-67 0,0 0-55 0,0 0-52 0,0 0-29 15,0 0-27-15,0 0-13 0,0 0-9 0,0 0-6 0,0 0 0 0,0 0-2 0,0 0 2 16,0 0 2-16,0 0 0 0,0 0 1 0,5-2 0 0,-5 2 3 0,3 0 2 15,-3-4 4-15,5 4 2 0,1-1 3 0,-6-2 5 0,3-2-1 0,-3 3 2 16,5-2-5-16,-2 0-7 0,2-3-3 0,0 3-6 0,-2-4-8 0,3 1-6 16,-1-1-2-16,-2-1-8 0,5-1-4 0,3-1-3 0,-9-3-4 0,6 2-5 0,3-1-5 15,-8 0-3-15,5 0-4 0,3 1-2 0,-3-2-5 0,0-2-1 0,0 2-1 16,3 2-3-16,0-1-3 0,0-2-5 0,-9 1-5 0,12 2-10 0,-6 1-7 16,3 0-9-16,-8 1-11 0,5 1-11 0,3 1-14 0,-9 0-14 0,6 1-20 15,-2 3-20-15,-1-3-20 0,-2 5-16 0,-3-2-19 0,5 2-18 0,-5 2-32 16,0 0-42-16,0 0-66 0,0 0-73 0,0 0-24 0,0 0-1 0,6 4 16 0,-6-4 24 15,0 0 30-15,0 0 33 0,0 8 31 0,0-3 32 0,-6-1 35 0,6 1 36 0,-5-1 48 16,5 0 54-16</inkml:trace>
        <inkml:trace contextRef="#ctx0" brushRef="#br0" timeOffset="1146.74">2090 575 23 0,'0'0'122'0,"-3"2"55"0,3-2 41 0,0 0 31 16,0 0 29-16,0 2 21 0,0-2 23 0,0 0 17 0,0 0 18 0,0 0 14 15,0 0-2-15,0 0-9 0,0 0-69 0,0 0-106 0,0 0-56 0,0 0-29 0,0 0-16 16,0-4-8-16,0 2-2 0,3-1-1 0,3 2 3 0,-4 1-2 0,-2-4 4 16,11 4 2-16,-8 0 2 0,2-1-4 0,-2 1 2 0,8-2-3 0,-9 2-1 15,9 0-4-15,-8-2-6 0,5 2-4 0,3 0-8 0,-8 0-3 0,5 2-8 16,-3-2-5-16,3 0-5 0,-2 2-4 0,-1-1-4 0,-2-1-2 0,5 4-5 16,-3-3-4-16,1-1-4 0,-4 5-1 0,-2-5 0 0,0 0-2 0,6 4 0 0,-3-2 0 15,-3-2 3-15,0 4-2 0,-3 1-1 0,3-1 0 0,-6 1-3 0,6 0-2 16,-2 0-2-16,-4 1-3 0,1 1-2 0,-3 0-6 0,5-1-1 0,-8 0-1 15,9 3-2-15,-9-3-1 0,3 3-1 0,-6-3-2 0,6 3 1 0,0-3 0 16,0 3 2-16,-3-1 0 0,3-1 3 0,0 1 2 0,0 1 4 0,-1-3 6 0,-1 1 4 16,7-1 5-16,-5 3 2 0,2-3 3 0,1 1 4 0,2-1 0 0,3 0 2 15,0 2 1-15,0-5 2 0,0 1-1 0,0 1 1 0,3-1 2 0,-3 2-5 16,11-3-2-16,-9 1-4 0,4 1-3 0,2-3-4 0,0-1-5 0,0 2-1 16,3-2-1-16,0 2-4 0,0-1-6 0,2-2-11 0,-5 0-10 0,0 0-18 15,1 0-20-15,4 0-23 0,-5 0-27 0,3 0-32 0,0 2-31 0,0-2-71 0,-9 2-82 16,7 0-67-16,1 2-53 0,-2-1-12 0,-5-1 5 0,8 0 19 0,-8 0 23 0,-3-2 33 15,0 6 35-15,0-6 40 0,0 7 41 0,-3-3 45 0,-2 3 47 0,-4-3 66 16</inkml:trace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2:30.0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7E5123-7018-4D8C-9D64-989A90419BD4}" emma:medium="tactile" emma:mode="ink">
          <msink:context xmlns:msink="http://schemas.microsoft.com/ink/2010/main" type="inkDrawing" rotatedBoundingBox="5807,9107 5933,10531 5743,10548 5618,9124" semanticType="verticalRange" shapeName="Other">
            <msink:sourceLink direction="with" ref="{FF7A8CBF-2C47-4864-AC2C-611B22D80E39}"/>
            <msink:destinationLink direction="with" ref="{9558015C-6BC8-4334-A04C-73D6190274A4}"/>
          </msink:context>
        </emma:interpretation>
      </emma:emma>
    </inkml:annotationXML>
    <inkml:trace contextRef="#ctx0" brushRef="#br0">2680-507 26 0,'0'-4'97'0,"0"4"43"16,0 0 35-16,0-4 33 0,0 4 27 0,0-5 21 0,0 5 22 0,0 0 17 15,0 0 15-15,-5-2 17 0,5 2-10 0,0 0-28 0,0 0-53 0,0 0-64 16,0 0-43-16,0 0-30 0,0 0-24 0,0 0-21 0,0 0-12 0,0 0-9 0,0 0-4 15,0 0-1-15,0 0 0 0,0 0 1 0,0 0 0 0,0 0 2 0,0 0 2 16,10 0 3-16,-10 0 4 0,0 4 2 0,3-1 6 0,-3-1 6 0,0 0 0 16,6 2 3-16,-6 1 2 0,2-3-3 0,-2 2 0 0,0 2-2 0,0-2-2 15,6 1 1-15,-6 1-3 0,5-2-2 0,-5 6-1 0,0-5-3 0,0 2-2 0,0 0-6 16,0 1 0-16,0 0-2 0,0-1-4 0,0 1-1 0,0 1-3 0,0 0-2 16,3 1-3-16,-3-1-4 0,0 0-1 0,0-3-3 0,0 3-2 0,0-1-2 15,0 0-1-15,0 2-3 0,0-2-1 0,5 0-1 0,-5 1-2 0,0 0-1 16,0-1-1-16,3 1 1 0,-3 2-2 0,0-3 1 0,0 0 0 0,0 3 1 0,0 0-1 15,0 0 1-15,0 0 0 0,0-1-1 0,0 1 0 0,0-3-1 0,0 3 0 16,0 0-2-16,0 0 2 0,0-1-3 0,0 1 1 0,0-1-2 0,0 1-1 16,0 0-1-16,0 0-4 0,0-3 1 0,0 3-6 0,0 0 0 0,0-1-3 15,0 1-2-15,0-2-4 0,0 4-3 0,0-5-2 0,0 3-4 0,0 0-2 16,5-1-4-16,-5 1-1 0,0 0 0 0,6-1 0 0,-6 1 1 0,0 0 0 0,0-1 0 16,2 1 0-16,-2 0 1 0,0 0 4 0,0 0 3 0,6-1 5 15,-6 1 2-15,3-1 4 0,-3 3 2 0,0-2 3 0,5 0 3 0,-5 0 0 0,0 0 4 16,5-1 2-16,-5 0 3 0,0 1 2 0,0 0 6 0,0 0 0 15,3-4 1-15,-3 5 3 0,0 1-1 0,0-5 3 0,0 3 1 0,0 0 1 0,0 0 0 16,0 0 2-16,-3-3 0 0,3 0 0 0,0 3-1 0,0-3-1 0,0 1-2 0,0 2 0 16,-5-5-2-16,5 3-1 0,0-1-2 0,0 1-2 0,-5-3-2 15,5 3 0-15,0-3-2 0,0 1-2 0,0 0-2 0,0 1 1 0,0-4-1 0,0 5 1 16,0-3 0-16,0 1 1 0,0-2-1 0,0 2-1 0,0 0 3 0,0 2-1 16,0-3 1-16,0 3 2 0,0-3 2 0,0 3 0 0,0-3 0 0,0 3 1 15,0-4 1-15,0 2 0 0,0 2-1 0,0-3 2 0,0 3 0 0,0-3-1 16,-3 3-2-16,3-3 1 0,0 1-1 0,0 1-1 0,0-2 0 0,0 3-1 0,-6-3 0 15,6 1 0-15,0 0 0 0,0 1-2 0,0-1 1 0,0-1-1 16,0 3 0-16,0-3 2 0,0 0 0 0,0 1 1 0,0-1-1 0,0 1 2 0,0-1 0 16,0 0-1-16,0 2 0 0,0-5-2 0,0 4-1 0,0-3-3 0,0 0-1 0,6 0 0 15,-6 0-4-15,0-4 0 0,0 5-1 0,3 0-4 0,-3-5-1 0,0 4 0 16,0-4-3-16,0 1-1 0,0-1 1 0,0 0 1 0,0 0 4 0,5 5 5 16,-5-5 7-16,0 0 6 0,0 0 7 0,5 0 5 0,-5 0 8 0,0 0 5 15,3 0 7-15,-3 0 5 0,0 0 5 0,0 0 8 0,11-2 4 0,-11 2 4 16,3-3 0-16,-3 3 0 0,0 0-1 0,8-1-3 0,-8 1-2 0,0 0-2 15,11-3-4-15,-11 3-3 0,2 0-3 0,4-1-3 0,-4 1-4 0,4 0-3 16,-1 0-4-16,-5 0-5 0,3-2-1 0,2 2-5 0,-2 2-1 0,8-4-3 0,-11 2-3 16,3 0-1-16,2 0 0 0,0 0-2 0,-5 0-1 0,3 2 0 0,3-2 0 0,-4 0 1 15,4 0-1-15,-1 1 3 0,-5-1 2 0,3 3 1 0,2-3-3 0,-2 0 3 16,-3 0-1-16,5 1-2 0,1-1-1 0,-4 0-1 0,-2 0-1 0,11 3-1 16,-11-3 2-16,0 0-3 0,3 2-1 0,-3-2-2 0,8 0-3 0,-3 0 0 15,-5 0-2-15,0 0-3 0,6 0-3 0,-6 0-2 0,0 0-4 0,0 0-5 16,3 0-5-16,-3 0-4 0,0 0-7 0,0 0-7 0,0 0-7 0,0 0-11 15,0 0-10-15,0 0-10 0,0 0-15 0,0 0-14 0,0 0-10 0,0 4-29 0,0-4-31 16,-3 5-49-16,3-5-52 0,0 0-52 0,0 0-51 0,0 6-11 0,0-2 3 16,0-4 16-16,0 6 23 0,-6-1 24 0,1-1 27 0,5 0 29 0,-3 3 32 15,-2-3 42-15,2 1 43 0,-2 1 54 0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02.50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EED55A5-F4C7-4CAB-A865-00198B6700B7}" emma:medium="tactile" emma:mode="ink">
          <msink:context xmlns:msink="http://schemas.microsoft.com/ink/2010/main" type="inkDrawing" rotatedBoundingBox="3270,11404 3309,12619 3271,12621 3232,11405" semanticType="strikethrough" shapeName="Other"/>
        </emma:interpretation>
      </emma:emma>
    </inkml:annotationXML>
    <inkml:trace contextRef="#ctx0" brushRef="#br0">266 1763 94 0,'0'0'161'0,"0"4"46"0,0-4 38 0,0 0 30 16,0 5 29-16,0 1 22 0,0-3 26 0,0 3 26 0,-2-1 25 0,2-1 25 15,0 2 22-15,-6-1-68 0,1 3-122 0,5 1-63 0,0-1-35 0,-3 3-20 0,3 0-13 16,0 0-7-16,-5-1-5 0,5 3-2 0,-6 2-4 0,6 0-5 0,0 2-6 16,0-2-4-16,0 4-3 0,0 0-2 0,0 0-2 0,0 5 0 0,0-4-4 15,0 3-1-15,0 1-3 0,6-1-5 0,-6 3-4 0,5 0-5 0,-5-1-7 16,0 4-4-16,3-4-9 0,-3 3-6 0,11 0-9 0,-11 2-6 0,2-3-7 16,-2 3-8-16,6 1-9 0,-4-1-12 0,-2-3-7 0,0 3-12 0,6-2-7 0,-1 0-12 15,-5 0-10-15,0-2-13 0,0-1-12 0,0-2-17 0,0 2-16 0,0-2-23 16,0-2-23-16,0 1-26 0,0-1-22 0,0-1-44 0,0-4-53 0,0 2-76 15,0-1-82-15,0-2-25 0,0 0 3 0,0 0 16 0,0-4 23 0,0 0 30 0,0-2 34 16,0 2 38-16,0-2 41 0,0 0 41 0,-5-3 43 0,5 3 58 0,-6-3 64 0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5:58.74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70FF616-93A3-4026-8946-492A6B32B3CF}" emma:medium="tactile" emma:mode="ink">
          <msink:context xmlns:msink="http://schemas.microsoft.com/ink/2010/main" type="writingRegion" rotatedBoundingBox="1326,15797 10280,15407 10325,16452 1372,16842"/>
        </emma:interpretation>
      </emma:emma>
    </inkml:annotationXML>
    <inkml:traceGroup>
      <inkml:annotationXML>
        <emma:emma xmlns:emma="http://www.w3.org/2003/04/emma" version="1.0">
          <emma:interpretation id="{9167D7B8-3CD4-4054-9E20-08D674F1EADD}" emma:medium="tactile" emma:mode="ink">
            <msink:context xmlns:msink="http://schemas.microsoft.com/ink/2010/main" type="paragraph" rotatedBoundingBox="1326,15797 10280,15407 10325,16452 1372,16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4111BB-BB57-450E-9B6D-79979798820E}" emma:medium="tactile" emma:mode="ink">
              <msink:context xmlns:msink="http://schemas.microsoft.com/ink/2010/main" type="line" rotatedBoundingBox="1326,15797 10280,15407 10325,16452 1372,16842"/>
            </emma:interpretation>
          </emma:emma>
        </inkml:annotationXML>
        <inkml:traceGroup>
          <inkml:annotationXML>
            <emma:emma xmlns:emma="http://www.w3.org/2003/04/emma" version="1.0">
              <emma:interpretation id="{F5664196-73F7-4068-B356-A023EFCB8CF5}" emma:medium="tactile" emma:mode="ink">
                <msink:context xmlns:msink="http://schemas.microsoft.com/ink/2010/main" type="inkWord" rotatedBoundingBox="1341,16137 3176,16057 3202,16651 1367,1673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1412-140 34 0,'0'0'120'0,"0"0"48"16,0 0 37-16,0 0 29 0,0 0 24 0,0 0 18 0,0 0 14 0,0-2 15 16,0 2 12-16,0 0 13 0,-3-3 14 0,3 3-48 0,0 0-84 0,0 0-65 0,0 0-57 15,0 0-32-15,0 0-22 0,0 0-14 0,0 3-6 0,0-3-3 0,0 0-3 16,0 0 2-16,0 0-2 0,0 0-3 0,0 0-3 0,0 0-3 0,0 2-2 15,0 2-1-15,0-4 1 0,0 4 5 0,0 1 2 0,0-1 6 0,3-2 5 0,-3 2 3 16,0 1 1-16,0-1 2 0,0 2 4 0,5 1-1 0,-5-1-1 0,0 0 1 16,0 1-2-16,5 1-1 0,-5 2-2 0,0-2-1 0,0 0-4 15,0 1-3-15,0 4-5 0,0-5-3 0,0 3-1 0,0-2-4 0,0 1-1 0,3 2-2 16,-3-2 1-16,0 1 0 0,0-1-1 0,0-1 0 0,0 0 1 0,0 2-1 16,0-3-3-16,0 0 1 0,5 2-1 0,-5-2-1 0,0-1 0 0,3-2-1 0,-3 2 0 15,0 0 2-15,0-3-3 0,6 0 1 0,-6 0 0 0,5 1 0 0,-5-3 0 16,0-2-1-16,0 4 1 0,0-4 1 0,3 2 2 0,-3-2 2 0,0 0 0 15,0 0 6-15,0 0 2 0,5 0 3 0,-5 0 3 0,3-2 2 0,-3 0 3 16,5-2 2-16,1-1 1 0,-6 1 2 0,0-3 3 0,0 1-1 0,0 0 3 0,2-2-2 16,-2-2-2-16,0 2-3 0,0-3-3 0,0 0-4 0,6 0-4 0,-6 1-4 15,0-3-8-15,0 0-3 0,0 0-6 0,0 0-4 0,0 1-5 0,0-3-3 16,0 1-1-16,0 2-2 0,0-1 1 0,0 0-1 0,0 1 3 0,0-2 0 16,0 2 2-16,0 1 4 0,0 0 1 0,0 0 7 0,0 1 7 0,0 1 7 0,0-2 8 15,0 2 8-15,0 1 3 0,0 0 5 0,0 1 4 0,0-1 4 0,0 1 2 16,5-1 6-16,-5 4 1 0,0-3 4 0,0 3 6 0,0-3 0 15,0 3 2-15,0 0-3 0,0-1 1 0,0 3-3 0,0 2 2 0,3-6-3 0,-3 4 3 16,5-3-1-16,-5 5 3 0,0-2-2 0,0-2 3 0,0 4-2 0,3-3 3 16,2 3 0-16,1-1 4 0,-6 1-3 0,3 0-3 0,-3 1-1 0,8-1-2 15,-3 3-2-15,0-1-4 0,-2 2-1 0,5 1-3 0,-2-1-4 0,-1 2-3 0,-2-1-6 16,8 3-5-16,-9-4-2 0,6 4-5 0,3-1-3 0,-3 2-3 0,1 0 0 16,-1-1-3-16,2 0-1 0,-1 1-2 0,-7 0-1 0,12-1-4 0,-6 1-2 15,3 0 1-15,-3 1-1 0,5-1-2 0,-4 0 2 0,-1-1 1 0,0 1-2 16,5-1 1-16,-5 1-1 0,3-1 1 0,0 1 0 0,0 0 0 0,-3 2 1 0,0-3 0 15,0 0 1-15,3 1 0 0,-8 0 1 0,5-3 0 0,-3 3 1 0,1-1 0 16,-4 1-1-16,4-1 0 0,-1 1 1 0,-5 0-1 0,3-1 1 0,-3-1 1 16,0 1 1-16,-3-1 1 0,3 1 0 0,0 1 2 0,-11-3 2 0,11 3-2 0,-2-3 1 15,-9 1 2-15,3 0 3 0,5 1 5 0,-8-2 4 0,3 0 3 0,5 1 4 16,-10 0 3-16,2-1 3 0,3 0 6 0,0-1 0 0,-6 1 1 0,12 1 2 16,-12-3 0-16,6 2-3 0,-3-1-1 0,3-1-6 0,-6 0-5 0,12 1-8 15,-9-1-11-15,3 4-15 0,0-5-18 0,2 1-23 0,-2 0-20 0,5 0-29 16,-7 0-35-16,7 1-35 0,3 0-38 0,-11 0-89 0,11 2-112 0,-3 0-68 0,-2-3-44 15,5 3-7-15,0-3 9 0,-3 1 24 0,3-5 27 0,0 6 35 0,0-6 39 0,0 0 42 16,0 4 47-16,0-4 51 0,0 0 54 0,-11 2 81 0</inkml:trace>
          <inkml:trace contextRef="#ctx0" brushRef="#br0" timeOffset="-847.02">-6 96 1 0,'0'0'102'0,"0"0"66"0,0 0 46 0,0 0 36 0,0 0 26 16,0 5 23-16,0-5 16 0,0 0 14 0,0 0 12 0,0 0 8 0,0 0 9 15,0 0 5-15,0 0-87 0,0 0-134 0,0 0-74 0,0 0-41 0,0 0-22 16,0 0-12-16,0 0-8 0,0 0-2 0,8 1 2 0,-8-1 5 0,5 0 6 15,0 0 7-15,-2 0 11 0,3 0 11 0,-1 0 9 0,-2-1 11 0,5 1 6 16,-3 0 8-16,3-3 6 0,-2 3 5 0,2-2 5 0,0 0 5 0,0 2 5 0,3-3 3 16,-3 2 2-16,0 1-1 0,6-3-2 0,-6 1-5 0,11 2-4 0,-11-2-5 15,5 2-5-15,4-3-7 0,-4 2-7 0,3 1-4 0,-2-3-8 0,8 3-6 16,-3-1-5-16,-3 1-6 0,5 0-4 0,1-3-6 0,0 3 1 0,2 0-5 16,0 0 1-16,-2-2 0 0,0 0 0 0,-1 2 1 0,6-2-1 0,-5 2 1 0,0-2-3 15,-1-1 2-15,1 3-1 0,0-1 0 0,-1-2 1 0,4-1-2 0,-9 2 0 16,6 0-1-16,-1-1-3 0,-2-1-2 0,3 2-3 0,-1-2-1 0,-4 2 0 15,4-1-1-15,-2-1 1 0,3 2 0 0,-6 0-1 0,3-3-1 0,3 4 1 0,-11-2 0 16,13 1-1-16,-8 0-1 0,0 0-1 0,-2 2-2 0,8-2-3 16,-9 2-3-16,6-3-4 0,-8 2-3 0,2 1-4 0,6 0-6 0,-5 0-1 0,-3 0-3 15,0 0-2-15,2 0-2 0,-5 0-2 0,6 0 2 0,-12 0 0 0,7 0 4 16,1 0 2-16,-7 1 4 0,5-1 4 0,-8 3 6 0,0-3 5 0,11 0 6 16,-11 0 5-16,0 0 6 0,0 2 5 0,0-2 1 0,0 0 1 0,0 0 2 0,0 4-1 15,-5 1 0-15,5-4-3 0,-6 2-5 0,4-1-4 0,-4 0-6 0,3 0-6 16,-2 1-9-16,0-2-10 0,2 2-11 0,-3-1-10 0,4 0-12 0,-9 0-12 15,8 0-16-15,-2 2-10 0,2-4-12 0,-8 3-16 0,9 1-16 0,-9-4-27 16,8 4-31-16,-5-4-35 0,2 3-35 0,1-2-39 0,-3-1-43 0,5 3-7 0,-8-3 8 16,9 2 17-16,-9 0 23 0,3-2 26 0,0 0 25 0,0 2 29 0,-1 0 31 15,-1-2 39-15,7 0 40 0,-11 0 41 0</inkml:trace>
        </inkml:traceGroup>
        <inkml:traceGroup>
          <inkml:annotationXML>
            <emma:emma xmlns:emma="http://www.w3.org/2003/04/emma" version="1.0">
              <emma:interpretation id="{690F905E-EF28-43AC-8BAD-5AAA57A8407F}" emma:medium="tactile" emma:mode="ink">
                <msink:context xmlns:msink="http://schemas.microsoft.com/ink/2010/main" type="inkWord" rotatedBoundingBox="4640,15837 5175,15813 5211,16655 4677,166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98.13">3490-471 83 0,'0'0'148'0,"0"0"42"15,0 0 31-15,0 0 29 0,-6-2 26 0,6 2 21 0,0-2 18 0,0 2 14 16,-2-4 14-16,2 4 13 0,0 0 14 0,0-5-72 0,0 5-116 0,2-4-58 16,-2 2-30-16,6 2-16 0,-6-4-8 0,5 4-6 0,-2-5-3 0,2 3 1 15,-2 0 1-15,2 0 6 0,1-1 6 0,2-1 4 0,-5 2 4 0,7-1 1 16,-1 1 1-16,-1 1 1 0,0-2-1 0,3 3-4 0,-3-1-3 0,5 1-4 15,-2 0-3-15,0 0-4 0,0 1-6 0,2 2-3 0,1-2-2 0,5 4-8 0,-8 0-5 16,2-1-6-16,1 0-6 0,-1 3-1 0,-5-1-5 0,11-1-3 0,-16 3 1 16,10-2-3-16,-4 1 0 0,1 1-4 0,-7-1 0 0,5 1-2 0,3-1 1 15,-8-1 1-15,-3 3 0 0,5-1 3 0,-2-1-1 0,-3 1 1 0,0 3-1 16,0-3-1-16,0 3-3 0,-3 0 2 0,-2 2-2 0,2 0-2 0,-8 0-1 0,3 0 0 16,-5 2-4-16,4 0 1 0,-4-2-2 0,-3 2-3 0,-3 0 0 0,3 2-2 15,-3-3 0-15,-3 4-2 0,0-3 1 0,1 2 0 0,-1-2-1 0,6 3 0 16,-6-1-1-16,0 0 1 0,1-2-1 0,-1 4 1 0,3-4-1 0,3 3 4 15,-6-2 0-15,9 2 5 0,-6-3 5 0,3 2 2 0,2-2 6 0,1 0 1 0,-1 0 3 16,6 0 2-16,0 0 2 0,0-2 0 0,2 0 4 0,1 2-2 0,2-4 1 16,3 1-2-16,0-1-2 0,3 0-1 0,-3-2-4 0,5 3-1 0,1-3-4 0,2 0 0 15,0-1-2-15,0 0 0 0,6-3 0 0,-1 1-2 0,3 1-1 0,-2-5 1 16,5 3-3-16,-3-1-8 0,6-3-12 0,-1 3-13 0,1-3-19 0,0-1-25 16,-1 2-31-16,6-2-32 0,-5 3-42 0,5-3-64 0,0 0-83 0,-5 0-88 15,2 0-91-15,-2 1-35 0,-3-1-8 0,-3 0 15 0,3 0 25 0,-3 0 30 0,-2 0 37 16,-6-1 40-16,0-2 47 0,3 1 51 0,-9 1 53 0,-2-3 69 0,6 0 71 0</inkml:trace>
        </inkml:traceGroup>
        <inkml:traceGroup>
          <inkml:annotationXML>
            <emma:emma xmlns:emma="http://www.w3.org/2003/04/emma" version="1.0">
              <emma:interpretation id="{EF72877F-D6DF-4F71-8CED-743EFB40B53E}" emma:medium="tactile" emma:mode="ink">
                <msink:context xmlns:msink="http://schemas.microsoft.com/ink/2010/main" type="inkWord" rotatedBoundingBox="5782,15603 7535,15527 7580,16572 5828,166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861.87">4514 77 58 0,'0'0'127'15,"-5"1"38"-15,5-1 32 0,0 4 25 0,-3-3 21 0,-2 2 18 0,5-3 14 0,0 0 16 16,-6 2 18-16,6 2 17 0,-2-2 16 0,2-2-58 0,-6 5-99 0,6-3-52 16,0 2-27-16,0-4-18 0,0 7-11 0,0-3-6 0,0 2-1 0,0-2 1 15,0 1 3-15,6-1 0 0,-6 2 0 0,2-1 1 0,-2 1-2 0,6-2-2 16,-1 3-4-16,-2-3-1 0,2 0-3 0,-2 3-1 0,8-3-2 0,-8 0-3 0,2 0-1 15,3 1-4-15,-2 0 0 0,2-4-7 0,-3 4-4 0,3-3-5 0,0-2-3 16,0 2-4-16,1-2-4 0,1 0 1 0,-2 0 0 0,1-2-3 0,-1 0 0 0,3 0 0 16,-9-2-5-16,6-1 0 0,3 0-4 0,-3 0-1 0,0-2-1 0,1 3-4 15,-4-3-6-15,0-1-1 0,3 1-4 0,-5 1-4 0,3 0-6 0,-1-3-2 16,-5 3-8-16,3-1-2 0,-3-2-8 0,0 3-6 0,0 0-7 0,0-3-7 16,0 3-9-16,-3-3-7 0,3 3-4 0,-5-3-4 0,-1 3-3 0,-2-2-5 15,5 1-3-15,-2 0 0 0,-3 1-1 0,0-1 0 0,-3 0 4 0,3 1 5 0,-6 2 6 16,6 0 7-16,-5 0 8 0,-1 1 11 0,1-1 9 0,2 4 12 0,-3-2 9 15,6 4 9-15,-5-2 9 0,-6 4 9 0,10-1 10 0,-4 3 7 0,5 0 9 16,0-1 5-16,0 3 6 0,-3 1 4 0,8-2 8 0,-2 3 5 0,-1-1 6 16,6 2 4-16,-2-1 2 0,2 0 3 0,2-1 0 0,-2 2-1 0,6 0-1 15,-1 0-5-15,3-3-2 0,-2 3-2 0,2-3-1 0,5 0-6 0,-10 2-3 0,10-5-9 16,1 2-6-16,0 0-7 0,-1-3-6 0,-2 0-3 0,2 0-4 0,6-1-4 16,-5-1-4-16,-3 0-5 0,2-2-13 0,6 0-15 0,-5-2-19 0,-3 0-20 15,2-1-22-15,6 2-22 0,-8-4-24 0,0 3-47 0,2-2-57 0,-5-3-78 0,6 3-83 16,-6-4-34-16,0 3-9 0,0-4 10 0,0 1 17 0,3 0 28 0,-8-3 32 15,8 2 32-15,-9-2 36 0,4 1 36 0,-4-3 39 0,4 0 54 0,-1 0 57 0</inkml:trace>
          <inkml:trace contextRef="#ctx0" brushRef="#br0" timeOffset="2363.1">4709-192 19 0,'11'-3'156'0,"-8"3"74"0,2-2 56 0,-2 0 41 0,8 2 35 16,-11-2 30-16,2 0 26 0,9-1 26 0,-8 2 23 0,2 1 21 0,9 0 20 15,-11 0 18-15,5 0-110 0,5 1-179 0,1 2-96 0,-6-1-46 0,5 0-31 16,-5 0-18-16,6 0-10 0,0 2-7 0,-6-1-10 0,5 1-7 0,-5 0-11 0,6 0-12 16,-6 0-11-16,3 1-14 0,-3 0-20 0,0-1-20 0,0 0-22 0,3 3-25 15,-8-3-23-15,5 2-23 0,-3 0-47 0,1 1-55 0,-4-1-72 0,6 3-78 0,-8-3-27 16,11 3-2-16,-11 0 15 0,3-1 22 0,-3-1 31 0,5 1 35 0,1-1 34 15,-6-1 38-15,0 0 38 0,0 1 39 0,0-1 54 0,0 0 59 0</inkml:trace>
          <inkml:trace contextRef="#ctx0" brushRef="#br0" timeOffset="2199.32">4958-768 12 0,'6'1'138'0,"-6"-1"70"0,0 0 50 0,0 0 37 16,0 0 29-16,-6 4 22 0,6 1 22 0,0 0 20 0,0-1 24 0,0 2 24 16,-3-2 24-16,3 5 23 0,0 2-97 0,0-1-159 0,0 1-83 0,0 4-41 0,0 0-20 15,0 0-7-15,0 3 0 0,0 0 3 0,0 2 1 0,0 1 4 0,0 1-5 16,0 1-9-16,0 3-4 0,0-4-4 0,0 7 3 0,0-1-4 0,0 0-1 16,0 2-1-16,0 0-3 0,0-1-5 0,0 4-5 0,0-3-6 0,0 2-4 15,0-2-7-15,0 0-5 0,0-2-3 0,0-1-9 0,-5 2-4 0,5-4-12 16,0-1-8-16,-5-1-14 0,5-1-9 0,0-2-13 0,-3 0-12 0,3-1-15 0,-6-1-13 15,6-1-18-15,0 2-19 0,-2-4-22 0,2 0-18 0,0 0-26 0,-6-2-27 16,1 0-50-16,5-2-63 0,0-1-57 0,-3 1-54 0,-2-3-12 0,5 1 8 16,-3-3 20-16,3-1 26 0,-5-3 31 0,5-2 31 0,-6 3 38 0,4-3 35 0,-7-3 39 15,4 0 45-15,0-5 57 0</inkml:trace>
          <inkml:trace contextRef="#ctx0" brushRef="#br0" timeOffset="2634.88">5099 165 5 0,'5'5'122'0,"-2"0"70"0,2 2 48 0,-2-3 41 0,-3 0 35 15,11-1 29-15,-11-1 25 0,3 3 27 0,5-5 25 0,-8 1 23 0,11-1 21 16,-9 0 18-16,9 3-86 0,-3-3-152 0,-5 0-79 0,8 0-42 0,-3-3-27 15,0 2-16-15,0 1-12 0,0-5-6 0,3 3-7 0,-3-2-7 0,0 0-3 16,0-3-8-16,3 3-2 0,0-3-2 0,0-1-2 0,-3-1 0 0,6 0 0 0,-6 1-1 16,0-3-2-16,5 1-1 0,-5-1-3 0,1 0 0 0,1-2-4 0,-2 0-3 15,1 1-1-15,-4 1-2 0,-2-2-3 0,2 0 1 0,1 2-2 0,-6-1-4 16,-6-1 2-16,1 2-3 0,2-2-1 0,-2 3-2 0,-9-1-2 0,11 0-1 0,-16 3 1 16,6 1-2-16,2-1-2 0,-2 3 0 0,-6 3-3 0,5 0-2 0,-2 4-2 15,0 2-1-15,-3 0-1 0,2 5-4 0,-2 2-2 0,6 2-8 0,2 2-10 16,-8 0-14-16,3 2-24 0,2 2-22 0,6 3-25 0,-5-1-28 0,2 0-55 15,0 1-67-15,6-1-85 0,-1-2-85 0,-2 3-32 0,8-3-7 0,0-1 12 0,0-2 19 16,0-1 25-16,0-2 33 0,6-2 39 0,-4 0 38 0,4-3 43 0,-1 0 45 0,-2-5 62 16,5 1 67-16</inkml:trace>
          <inkml:trace contextRef="#ctx0" brushRef="#br0" timeOffset="3460.8">5621-137 65 0,'0'0'140'0,"0"-4"45"0,0 4 36 0,0 0 29 0,0 0 23 16,0 0 20-16,0-2 17 0,0 2 15 0,0 0 14 0,0 0 18 0,0 0 15 15,0 0-58-15,0 0-98 0,0 0-58 0,0 0-34 0,6 4-21 0,-6 0-12 16,5 0-4-16,-5 1 0 0,0 3 0 0,0-1 2 0,0 1 2 0,0-1 0 0,-5 4-2 16,5-3-2-16,0 3-3 0,0 0-8 0,-6-1-6 0,6-1-5 0,0 2-6 15,0-1-4-15,0 1-5 0,0 0-3 0,-3-1-1 0,3 1-2 0,0-1 2 16,-5 1-1-16,5-2-1 0,0 0-3 0,0-1-1 0,0-1-4 0,-3-1-3 15,3 0-5-15,0-1-4 0,0-1-2 0,0-4-5 0,0 0-5 0,0 4-5 0,0-4-4 16,0 0-5-16,3 5 0 0,-3-5-2 0,0 0 3 0,0 0 1 0,0-3-1 16,5 1 2-16,-2-2 0 0,3 0 2 0,-1-1-2 0,-2-1 3 0,2-4 0 15,-2 3 0-15,8-1 3 0,-9-3-1 0,9 0-1 0,-8 0-4 0,5-2-3 16,3 3-3-16,-9-1-2 0,7 0 1 0,1 1-3 0,-7 1 2 0,8 0 0 16,-8 1 0-16,2 0 1 0,3 1-1 0,-2 3 1 0,-4-3 1 0,4 3 0 0,-4 0 1 15,4 1 1-15,-1 3 2 0,-5 0 5 0,3-2 2 0,-3 2 6 0,0 0 2 16,0 0 4-16,5 5 1 0,-2-4 4 0,-3 4 1 0,0 0 2 0,0 0 6 15,0 2 0-15,0-3 4 0,0 3 2 0,0-1 3 0,0 3 1 0,0-3-2 16,0 3 3-16,-3-1-2 0,-2 1 2 0,5-1-1 0,0-2-1 0,-3 3 0 16,3-2-3-16,0 1-3 0,-5-1-2 0,-1 0-6 0,6-2-5 0,0 0-7 15,0 0-7-15,0-5-6 0,0 0-10 0,0 4-2 0,0-4-4 0,0 0-4 0,0 0 2 16,6 0-5-16,-6 0 0 0,5 0-3 0,-2-4-3 0,2 1-1 0,-2-1 0 16,2 0 1-16,1 0 4 0,-3-3 3 0,2 0 3 0,0 3 1 0,4-2-1 15,-7-1 0-15,4 3 0 0,-1-2-1 0,-2 1 2 0,5 1 1 0,-3 0 3 0,1 2 2 16,-4-1 1-16,-2-1 0 0,11 4 2 0,-11 0 2 0,0 0 0 0,8 0 3 15,-8 4 3-15,3-1 4 0,-3-1 4 0,0 2 7 0,5 0 4 0,-5 1 5 16,6 3 5-16,-6-1 1 0,0-1 4 0,0 0 0 0,0 3 3 0,0 0 0 16,0-1-1-16,-6-1-3 0,6 1-1 0,0 0-6 0,-5 1-5 0,5-2-5 15,0 1-4-15,0-1-7 0,-3-1-5 0,3 0-8 0,0 1-16 0,0-3-16 0,0 0-23 16,0-4-31-16,0 5-33 0,0-5-30 0,0 0-33 0,0 4-44 0,0-4-48 16,0 0-90-16,0 0-108 0,3-2-45 0,2 2-8 0,1-4 13 0,-3 0 21 0,2-3 33 15,-2 0 38-15,2 1 46 0,1-2 47 0,-4-1 46 0,6 3 45 0,-2-3 57 16,-1-2 59-16</inkml:trace>
          <inkml:trace contextRef="#ctx0" brushRef="#br0" timeOffset="3694.02">6062-34 7 0,'6'4'134'0,"-1"1"78"0,-5-1 57 0,0 0 42 0,-5 2 35 0,-1-1 26 16,6 1 25-16,0 1 24 0,-2 1 22 0,-4 1 20 0,1 0 17 0,5-4 16 16,-8 5-98-16,8-2-159 0,-3 0-99 0,3 1-64 0,-11-4-45 0,11 5-37 15,-3-4-31-15,-2 1-30 0,5-1-36 0,-3 1-38 0,3-3-65 0,0 3-76 0,0-7-68 16,0 0-66-16,0 0-23 0,0 0 0 0,0 0 9 0,0 0 20 0,0 0 26 0,0 0 33 15,0 0 37-15,0-3 42 0,3-3 42 0,2 2 48 0,-2-5 58 0</inkml:trace>
          <inkml:trace contextRef="#ctx0" brushRef="#br0" timeOffset="3768.4">6146-206 6 0,'6'-10'130'0,"-6"1"81"0,2 1 58 0,-2 1 49 16,0 1 38-16,0 2 29 0,0 4 21 0,-2-5 15 0,2 5 1 0,0 0-4 0,0 0-12 15,0 0-12-15,0 2-151 0,0-2-222 0,0 7-181 0,0-1-154 0,0 1-77 16,2 1-35-16,4 1-8 0,-6 0 6 0,2-3 17 0,4 3 23 0,-1-4 36 0,-2 2 37 15,2 0 42-15,-2-3 44 0,8 0 59 0,-3-1 68 0</inkml:trace>
        </inkml:traceGroup>
        <inkml:traceGroup>
          <inkml:annotationXML>
            <emma:emma xmlns:emma="http://www.w3.org/2003/04/emma" version="1.0">
              <emma:interpretation id="{A5A4211A-3870-4F80-977A-3CD810BC9151}" emma:medium="tactile" emma:mode="ink">
                <msink:context xmlns:msink="http://schemas.microsoft.com/ink/2010/main" type="inkWord" rotatedBoundingBox="8418,15511 9087,15482 9126,16391 8457,16420"/>
              </emma:interpretation>
              <emma:one-of disjunction-type="recognition" id="oneOf3">
                <emma:interpretation id="interp3" emma:lang="" emma:confidence="0">
                  <emma:literal>di</emma:literal>
                </emma:interpretation>
                <emma:interpretation id="interp4" emma:lang="" emma:confidence="0">
                  <emma:literal>di!</emma:literal>
                </emma:interpretation>
                <emma:interpretation id="interp5" emma:lang="" emma:confidence="0">
                  <emma:literal>dai</emma:literal>
                </emma:interpretation>
                <emma:interpretation id="interp6" emma:lang="" emma:confidence="0">
                  <emma:literal>dei</emma:literal>
                </emma:interpretation>
                <emma:interpretation id="interp7" emma:lang="" emma:confidence="0">
                  <emma:literal>d!</emma:literal>
                </emma:interpretation>
              </emma:one-of>
            </emma:emma>
          </inkml:annotationXML>
          <inkml:trace contextRef="#ctx0" brushRef="#br0" timeOffset="4750.99">7215-126 90 0,'0'-2'159'0,"0"2"46"16,5-5 35-16,-5 1 26 0,0 4 25 0,0 0 21 0,0 0 21 0,0 0 21 15,-5-4 25-15,5 4 20 0,-5-2 19 0,5 2-68 0,0 0-121 0,0-3-66 0,0 3-40 16,0 0-23-16,0 0-13 0,-3 3-5 0,-3-3-1 0,4 2-2 0,-4 0 0 16,1 0-2-16,5 2-6 0,-3-2-2 0,3 3-3 0,-5-1-5 0,2 3-2 15,3-3-1-15,0 4 0 0,-5-1 0 0,5 1-1 0,-6-1 1 0,6 1-7 16,0 1-3-16,0 1-3 0,0-1-6 0,6 2-4 0,-1-2-4 0,-5 1-3 0,0-1-4 16,8 1 2-16,-8-1-5 0,3 0 2 0,8-3-2 0,-9 0-1 0,7 1 2 15,1 0-3-15,-7-3 2 0,5 2-3 0,6-4 0 0,-3 1-1 0,-1-2 1 16,1-1-2-16,0 0 1 0,0-1-4 0,0-2-2 0,2-1-1 0,1 0-5 15,-6-4-5-15,5 1-6 0,1 0-7 0,-6-1-7 0,3-4-9 0,0 2-6 16,0-1-8-16,-3 1-6 0,-6-1-5 0,9-2-9 0,-8 3-6 0,-3-1-6 0,5 0-3 16,-5 0-2-16,-5 0-1 0,5 1-2 0,-3 1 1 0,-2-1-3 0,-3 1 1 15,0 0 0-15,-3 1 1 0,3 1 1 0,-6 1 2 0,1 4 4 0,2-2 4 16,-3 1 5-16,-5 2 4 0,3 2 2 0,-3 2 6 0,3-2 5 0,0 4 5 16,2 1 6-16,-5 3 9 0,3 0 4 0,-3-1 3 0,8 1 5 0,-2 2 2 0,-6 1 0 15,11-1-2-15,-1 0-4 0,-4 0-6 0,5 0-6 0,2-1-9 0,1-1-14 16,2 1-21-16,3-1-32 0,0-3-38 0,3 1-49 0,-3-1-54 0,11-2-41 15,-9-2-31-15,9 1-8 0,-3-3 7 0,6-3 13 0,-6 1 17 0,6 0 20 0,-1-2 22 16,-2-3 28-16,0-1 34 0,0 2 39 0,2-3 43 0</inkml:trace>
          <inkml:trace contextRef="#ctx0" brushRef="#br0" timeOffset="5044.73">7526-803 95 0,'0'-9'180'0,"8"1"58"16,-8 1 44-16,3-1 35 0,-3 2 30 0,0 1 20 0,0 1 15 0,0 4 14 16,0-7 14-16,0 7 15 0,0 0 14 0,0 0-68 0,0 0-124 0,0 0-79 15,0 0-58-15,0 0-28 0,0 7-14 0,0-3-6 0,0 3 2 0,0-1 10 16,0 3 14-16,0 1 11 0,0 1 11 0,0 2 9 0,0 2 4 0,-3 0 4 0,3 2-3 16,0 0-4-16,0 2 0 0,-5 1-5 0,2 1-6 0,3 3-5 0,0-3-9 15,-5 5-7-15,-1 0-10 0,6-3-9 0,-2 4-11 0,2-1-9 0,0 2-10 16,-6-2-5-16,1 2-11 0,5-3-5 0,-3 1-7 0,-2 2-8 0,5-5-7 15,0 2-10-15,-3-1-11 0,3-2-12 0,-5-2-16 0,5 1-13 0,-6-1-17 16,6-4-18-16,0 2-20 0,0-3-28 0,0-2-26 0,0 2-29 0,6-3-23 0,-6-1-35 16,5-3-40-16,-5 2-57 0,0-5-62 0,3 2-43 0,-3-3-28 0,5-1 3 15,-2 1 18-15,-3-4 30 0,11 0 33 0,-9-4 41 0,9 1 38 0,-8-1 43 16,2 0 39-16,-2-3 47 0,2 1 52 0,1 0 59 0</inkml:trace>
          <inkml:trace contextRef="#ctx0" brushRef="#br0" timeOffset="5190.5">7659-184 107 0,'0'4'201'0,"0"-1"67"0,0-3 53 16,5 4 39-16,-5-4 28 0,0 6 26 0,-5-1 20 0,5-1 18 0,0 0 12 0,0-2 9 16,-3 3 6-16,-2-1-96 0,5 2-153 0,0-2-123 0,-3 1-105 0,3-3-72 15,0 2-54-15,0-4-64 0,0 2-66 0,0-2-76 0,0 0-78 0,0 0-27 16,0 0-6-16,0 0 12 0,0 0 21 0,0-6 27 0,3-1 31 0,-3 3 34 16,8-5 36-16,-8 1 39 0,5 0 41 0,1-3 57 0,-4 0 60 0</inkml:trace>
          <inkml:trace contextRef="#ctx0" brushRef="#br0" timeOffset="5283.01">7748-370 55 0,'0'6'120'0,"-5"0"16"0,2 1-3 0,3-1-32 0,-5 3-48 0,-1-1-27 16,6-1-12-16,-3 0-7 0,3 1-4 0,0-1-1 0,-5 1-1 0,5-4-50 15,-5 3-72-15,5-1-24 0,0-6 0 0,5 9 27 0,-5-9 46 0</inkml:trace>
        </inkml:traceGroup>
        <inkml:traceGroup>
          <inkml:annotationXML>
            <emma:emma xmlns:emma="http://www.w3.org/2003/04/emma" version="1.0">
              <emma:interpretation id="{33EAAD04-41F7-42BA-8592-3246010D6BE1}" emma:medium="tactile" emma:mode="ink">
                <msink:context xmlns:msink="http://schemas.microsoft.com/ink/2010/main" type="inkWord" rotatedBoundingBox="9824,15457 10281,15437 10319,16302 9861,16322"/>
              </emma:interpretation>
              <emma:one-of disjunction-type="recognition" id="oneOf4">
                <emma:interpretation id="interp8" emma:lang="" emma:confidence="0">
                  <emma:literal>*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t</emma:literal>
                </emma:interpretation>
                <emma:interpretation id="interp11" emma:lang="" emma:confidence="0">
                  <emma:literal>.</emma:literal>
                </emma:interpretation>
                <emma:interpretation id="interp12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5842.33">8598-893 67 0,'5'-2'146'0,"-5"2"47"0,3-2 37 16,-3 2 29-16,0 0 22 0,0 0 22 0,0 0 22 0,0 0 24 15,0 0 28-15,0 0 26 0,0 4 27 0,0 3-56 0,0-2-99 0,0 5-63 0,0 0-43 16,0 1-24-16,0 2-8 0,0 0-7 0,-3 4 4 0,3 0-1 0,0 2 3 15,0 3-9-15,0-1-11 0,0 2-5 0,0 1-11 0,0 1-5 0,0 4-6 16,0-2-5-16,-5 1-5 0,5 2-6 0,0 0-5 0,0 2-8 0,0-2-6 0,0 0-5 16,-3 0-7-16,3 0-8 0,0-2-6 0,0 0-6 0,-5-2-7 0,5-1-4 15,-6-1-7-15,6-2-7 0,0-2-6 0,0 0-11 0,0-3-12 0,0 0-11 16,0-2-12-16,0-2-16 0,0-2-18 0,6-1-24 0,-6 0-24 0,5-2-27 16,-5-1-20-16,0-2-38 0,3 0-33 0,-3-5-79 0,0 0-102 0,0 2-39 15,0-2-13-15,8-4 9 0,-3 0 21 0,1-3 29 0,-4-4 32 0,4 0 38 0,-3-1 41 16,7-3 39-16,-7-2 40 0,-3-1 48 0,11-1 52 0</inkml:trace>
          <inkml:trace contextRef="#ctx0" brushRef="#br0" timeOffset="6097.07">8898-882 9 0,'0'0'134'0,"11"-3"73"0,-11 3 50 15,0 0 34-15,0 0 27 0,0 0 21 0,0 0 25 0,0 0 25 0,-5 4 29 16,5 1 23-16,-6 1 23 0,6 3 21 0,0 2-91 0,-3 0-153 0,3 1-77 15,-5 3-45-15,5-2-15 0,0 4-5 0,-3 2 3 0,3 1 7 0,0 1 0 16,0 1-7-16,-5 2-6 0,5-1-5 0,-5 3-4 0,5 0-3 0,0-1 0 16,0 0-5-16,-3 2-5 0,3 0-6 0,0 1-7 0,0-2-5 0,-6 0-5 0,6-1-9 15,0 1-7-15,-2-3-5 0,2 3-11 0,0-3-14 0,0-1-15 0,0-3-17 16,-6 1-19-16,6-1-17 0,0 0-23 0,-5-1-20 0,5-3-26 0,0 0-25 16,0-1-23-16,0-1-24 0,0 0-37 0,-3-2-42 0,3 0-75 0,-5 0-87 15,5-3-38-15,-6 0-9 0,6-1 12 0,-2-3 22 0,-4 0 31 0,4-1 35 16,2-3 36-16,-6 0 42 0,-2-3 38 0,3 1 38 0,-4-4 52 0,4 2 53 0</inkml:trace>
          <inkml:trace contextRef="#ctx0" brushRef="#br0" timeOffset="6286.55">8484-411 1 0,'6'5'130'0,"-6"-4"113"15,2 3 79-15,-2-1 56 0,6-1 41 0,-1-2 32 0,-5 0 30 0,3 2 27 16,2-2 28-16,1 2 26 0,2-2 25 0,0 0-15 0,0 2-37 0,11 1-129 15,-6-3-183-15,-2 1-98 0,11 2-62 0,-3-1-35 0,-3-2-23 0,6 2-21 0,-1 0-21 16,4 3-30-16,-4-3-33 0,1 2-40 0,-6 0-45 0,3 3-94 0,3-3-113 16,-11 2-79-16,8-1-60 0,-3 3-16 0,3-4 6 0,-6 3 20 0,-2 0 29 0,0-3 37 15,3 0 36-15,-6-2 43 0,-6 0 47 0,9-2 53 0,-8 3 57 0,-3-3 80 16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23.06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41B22F-55DF-4D0D-B032-3A1826CC067F}" emma:medium="tactile" emma:mode="ink">
          <msink:context xmlns:msink="http://schemas.microsoft.com/ink/2010/main" type="writingRegion" rotatedBoundingBox="21175,4862 21254,6185 20358,6239 20278,4916"/>
        </emma:interpretation>
      </emma:emma>
    </inkml:annotationXML>
    <inkml:traceGroup>
      <inkml:annotationXML>
        <emma:emma xmlns:emma="http://www.w3.org/2003/04/emma" version="1.0">
          <emma:interpretation id="{3868EF2D-3518-4B43-A315-F96C0A3068D3}" emma:medium="tactile" emma:mode="ink">
            <msink:context xmlns:msink="http://schemas.microsoft.com/ink/2010/main" type="paragraph" rotatedBoundingBox="21120,4881 21252,6144 20978,6173 20846,49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B2F4C0-59B9-4E18-B9A9-37BF2D79A945}" emma:medium="tactile" emma:mode="ink">
              <msink:context xmlns:msink="http://schemas.microsoft.com/ink/2010/main" type="line" rotatedBoundingBox="21120,4881 21252,6144 20978,6173 20846,4910"/>
            </emma:interpretation>
          </emma:emma>
        </inkml:annotationXML>
        <inkml:traceGroup>
          <inkml:annotationXML>
            <emma:emma xmlns:emma="http://www.w3.org/2003/04/emma" version="1.0">
              <emma:interpretation id="{2E3FA215-8C40-4235-9B64-99BA322236C6}" emma:medium="tactile" emma:mode="ink">
                <msink:context xmlns:msink="http://schemas.microsoft.com/ink/2010/main" type="inkWord" rotatedBoundingBox="21120,4881 21252,6144 20978,6173 20846,49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8140-909 32 0,'0'0'106'0,"6"3"47"0,-6-3 34 15,3 0 31-15,-3 0 21 0,0 2 23 0,5 0 17 0,-5-2 18 0,5 3 15 16,-2-2 16-16,3-1-11 0,-4 3-26 0,-2-2-54 0,11 2-71 0,-11-1-45 16,3 2-28-16,2-2-18 0,1 3-11 0,2-1-6 0,-8 0-2 0,2 1-1 15,9-1-3-15,-11 2 0 0,8-2 0 0,-5 3-1 0,-3 0 3 0,11-1 0 16,-8 0 4-16,-3 1 1 0,10 1 0 0,-10 0 2 0,3 2-1 0,3-2-2 15,-6 3 1-15,2 0-3 0,-2 1-2 0,6 3-3 0,-6-4-1 0,5 4-8 0,-5 0-2 16,0 0-8-16,0 0-4 0,0 0-7 0,0 2-5 0,-5-2-5 0,5 2-3 16,-6-2-4-16,6 3-6 0,-2-2-6 0,-4-1-8 0,3 0-14 0,-2 1-19 15,0 0-15-15,2-1-16 0,3 0-17 0,-11 0-18 0,11-1-51 0,-3-2-64 0,3 1-75 16,-5 0-77-16,2-4-27 0,3 1-6 0,-5-1 8 0,-1-3 19 0,6 0 27 16,0 1 29-16,-2-3 30 0,2 0 31 0,0-4 34 0,-6 5 38 0,6-5 56 0,0 0 64 15</inkml:trace>
          <inkml:trace contextRef="#ctx0" brushRef="#br0" timeOffset="354.24">8498-562 1 0,'0'0'107'0,"5"3"86"0,-5-3 58 0,0 0 46 0,6 0 33 0,-6 0 26 16,0 0 23-16,2 0 22 0,-2 0 23 0,6 0 20 0,-6 0 21 0,2 2 20 0,9-2-80 15,-11 0-133-15,3 2-93 0,8-2-72 0,-3 3-37 0,-5-3-20 0,7 1-11 16,-2-1-4-16,-5 0-6 0,8 0-4 0,3 3-12 0,-6-3-17 0,-6 1-22 16,12-1-30-16,-6 3-28 0,3-3-33 0,-8 2-50 0,10 1-60 0,-8-3-85 15,4 3-89-15,-4 0-37 0,3-1-9 0,-8 2 5 0,3 0 12 0,-3-4 22 16,0 0 27-16,0 0 34 0,-3 5 38 0,-2-1 44 0,2-2 44 0,-2 0 58 0,5-2 62 16</inkml:trace>
        </inkml:traceGroup>
      </inkml:traceGroup>
    </inkml:traceGroup>
    <inkml:traceGroup>
      <inkml:annotationXML>
        <emma:emma xmlns:emma="http://www.w3.org/2003/04/emma" version="1.0">
          <emma:interpretation id="{86729A60-DAE4-4FF4-B83A-4D924E1B2E5A}" emma:medium="tactile" emma:mode="ink">
            <msink:context xmlns:msink="http://schemas.microsoft.com/ink/2010/main" type="paragraph" rotatedBoundingBox="20594,4897 20674,6220 20358,6239 20278,49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870CD9-451C-4480-BED3-AFC51468EB31}" emma:medium="tactile" emma:mode="ink">
              <msink:context xmlns:msink="http://schemas.microsoft.com/ink/2010/main" type="line" rotatedBoundingBox="20594,4897 20674,6220 20358,6239 20278,4916"/>
            </emma:interpretation>
          </emma:emma>
        </inkml:annotationXML>
        <inkml:traceGroup>
          <inkml:annotationXML>
            <emma:emma xmlns:emma="http://www.w3.org/2003/04/emma" version="1.0">
              <emma:interpretation id="{7FF52BF5-6BB2-46EF-AC70-185CA9C4B539}" emma:medium="tactile" emma:mode="ink">
                <msink:context xmlns:msink="http://schemas.microsoft.com/ink/2010/main" type="inkWord" rotatedBoundingBox="20594,4897 20674,6220 20358,6239 20278,4916"/>
              </emma:interpretation>
            </emma:emma>
          </inkml:annotationXML>
          <inkml:trace contextRef="#ctx0" brushRef="#br0" timeOffset="-13501.4">5916-767 1 0,'0'2'109'0,"3"0"76"16,-3-2 50-16,0 5 39 0,0-1 29 0,0-4 28 0,0 4 24 0,0 3 22 15,0-1 24-15,0 1 20 0,0-1 19 0,0 3 18 0,0-1-80 0,5 0-137 16,1 3-81-16,-6 0-54 0,0 0-25 0,2 1-9 0,-2-1-9 0,6 2-7 0,-4 0-3 15,-2 0-6-15,11 0-3 0,-11 1-5 0,3 1-5 0,-3 0-3 0,5 1-2 16,1-1-4-16,-6 2-3 0,0-2-1 0,0 2-5 0,0 2-2 0,0-1-2 16,0-2-5-16,-6 4 0 0,1-1-4 0,5-2-7 0,-3 0-8 0,-8 2-16 15,9-1-16-15,-4-1-22 0,4 0-21 0,-9-2-21 0,8 2-20 0,-2-2-53 16,2 0-68-16,-8-2-77 0,8 0-83 0,-2-2-31 0,2 1-6 0,-2-5 10 0,0 2 17 16,2-3 29-16,3-2 30 0,-6-2 35 0,6-2 37 0,0 0 38 0,0 0 38 15,-5-2 60-15,2 0 65 0</inkml:trace>
          <inkml:trace contextRef="#ctx0" brushRef="#br0" timeOffset="-12653.5">5908-1069 16 0,'0'0'115'15,"0"-2"62"-15,0 2 43 0,0 0 35 0,0-4 32 0,0 4 21 0,0 0 18 16,0-7 18-16,0 7 16 0,0-4 20 0,0 4 21 0,3-2-28 0,2 0-60 16,-5 2-74-16,3 0-80 0,-3-2-41 0,11-1-22 0,-9 3-11 0,4-2-11 15,-4 2-1-15,9-2 4 0,-8-1 2 0,8 2 0 0,-3-1-7 0,0 2-9 0,0-3-10 16,0 1-10-16,3 0-5 0,-8 2-6 0,5-2-4 0,3 2-7 0,-3-2-2 15,0 2-5-15,-3 0-3 0,4 0-6 0,-4 0-2 0,-2 0-4 0,2 0-2 16,-2 2-1-16,-3-2-1 0,5 0-1 0,-5 0 0 0,6 2 1 0,-6-2 1 16,0 0-1-16,0 0 3 0,0 0-1 0,0 0 4 0,0 0 1 0,0 0 1 0,0 0 1 15,0 2-1-15,0-2 1 0,0 0-1 0,0 0 2 0,0 5 0 16,0-5-2-16,0 6 1 0,0-2-3 0,0 1 0 0,0 1-2 0,0-2-1 0,0 5-2 16,0-3-1-16,0 3 1 0,0-3-1 0,0 3 1 0,0 1 1 0,2 1-1 15,-2-2 1-15,0 4-1 0,0 0 2 0,0-1-2 0,6-1 1 0,-1 4 0 0,-5-2 2 16,0 2-1-16,3 0 1 0,-3 0 0 0,5 0 1 0,-5 2 1 0,0-2 0 15,3 2 2-15,-3 1 2 0,0-2 1 0,5 2 3 0,-5 1 2 0,6-2 4 16,-6 2 2-16,2 0-1 0,-2-1 3 0,6 1-1 0,-6 0 2 0,0 1-1 16,3-3 1-16,-3 2 5 0,5 1-3 0,-5-4 3 0,5 4-2 0,-5-1-3 15,0 0-1-15,3 3-2 0,-3-3-2 0,6 0-1 0,-6 3-3 0,2-3 1 16,-2 0 0-16,0 2-4 0,6-3-1 0,-1 1-2 0,-5 0-3 0,0-2-1 0,0 3-2 16,0-3-1-16,3 0 0 0,-3 0 1 0,0 0-1 0,0-2-1 0,0 2 1 15,0-1 1-15,0-1-2 0,0 0 3 0,5 0-1 0,-5 0 0 0,0-3 0 16,0 3 0-16,6-2-1 0,-6 0 0 0,0 0 1 0,0-1-2 0,0 2 2 15,0-1 0-15,0-3 0 0,0 3 0 0,0-2-1 0,0-1 1 0,0 3-2 16,0-2-1-16,0-3-2 0,0 3-1 0,0-3-3 0,0 2-3 0,0-2-1 0,0-1-4 16,0-2-1-16,0 2-1 0,0-3 0 0,0 3-2 0,0-7 2 0,0 4 1 15,0 0 0-15,0-4 3 0,-6 3 3 0,1 1 1 0,5-4 4 0,0 2 1 16,-3 0 4-16,3 0 2 0,-11 0 2 0,11-2 2 0,-2 2-1 0,-4-2 0 16,3 0 1-16,-7 0-1 0,7 0-1 0,-3 0 2 0,4 0-1 0,-9-2 3 0,8 2 1 15,-5-2 1-15,-3 0 6 0,9 0 3 0,-9 0 4 0,3 2 4 0,5-2 4 16,-8 0 2-16,8 2 5 0,-5 0 0 0,-3-3 2 0,9 3 2 0,-9 0-3 15,3 3-1-15,5-3-2 0,-2 0-4 0,-1 2-4 0,4 0-8 0,-4-2-10 16,3 2-14-16,3 0-17 0,0-2-24 0,-5 2-27 0,0 0-29 0,5-2-29 0,0 5-38 16,0-1-36-16,0-4-97 0,0 0-117 0,0 6-51 0,0-1-17 0,0-5 7 15,0 6 14-15,0-6 25 0,0 0 30 0,0 2 38 0,0-2 39 0,0 0 43 16,0 0 44-16,0 0 50 0,0 0 56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1:11.5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09E947-B31D-4484-A099-B147BBE4317B}" emma:medium="tactile" emma:mode="ink">
          <msink:context xmlns:msink="http://schemas.microsoft.com/ink/2010/main" type="writingRegion" rotatedBoundingBox="21282,5167 24868,4924 24923,5745 21338,5988"/>
        </emma:interpretation>
      </emma:emma>
    </inkml:annotationXML>
    <inkml:traceGroup>
      <inkml:annotationXML>
        <emma:emma xmlns:emma="http://www.w3.org/2003/04/emma" version="1.0">
          <emma:interpretation id="{760F8C4B-3A09-4338-8E99-837EB4EF67BD}" emma:medium="tactile" emma:mode="ink">
            <msink:context xmlns:msink="http://schemas.microsoft.com/ink/2010/main" type="paragraph" rotatedBoundingBox="21282,5167 24868,4924 24923,5745 21338,5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7C320F-4522-47A4-BC3C-AAD523BE3556}" emma:medium="tactile" emma:mode="ink">
              <msink:context xmlns:msink="http://schemas.microsoft.com/ink/2010/main" type="line" rotatedBoundingBox="21282,5167 24868,4924 24923,5745 21338,5988"/>
            </emma:interpretation>
          </emma:emma>
        </inkml:annotationXML>
        <inkml:traceGroup>
          <inkml:annotationXML>
            <emma:emma xmlns:emma="http://www.w3.org/2003/04/emma" version="1.0">
              <emma:interpretation id="{7EB6CE6D-D0CA-4161-9EC6-E7457E6259F0}" emma:medium="tactile" emma:mode="ink">
                <msink:context xmlns:msink="http://schemas.microsoft.com/ink/2010/main" type="inkWord" rotatedBoundingBox="21282,5167 23137,5041 23185,5748 21330,5874"/>
              </emma:interpretation>
            </emma:emma>
          </inkml:annotationXML>
          <inkml:trace contextRef="#ctx0" brushRef="#br0">6371-1084 1 0,'0'-2'95'0,"8"2"73"0,-8 0 50 0,0-2 43 16,0 2 34-16,0 0 29 0,3-2 23 0,-3 2 19 0,0 0 17 0,0-5 21 15,0 5 21-15,0 0-17 0,0-2-38 0,0 2-75 0,10 0-102 0,-10-2-53 16,9 2-29-16,-9 0-19 0,2 0-16 0,9 0-5 0,-8 0-3 0,5 0 3 16,3 0-1-16,-9-3-4 0,9 3-7 0,0 0-8 0,0-1-10 0,-3 1-5 0,6-2-9 15,-4 2-3-15,1-3-4 0,3 1-3 0,-3 0-3 0,-1 2-3 0,1-2-7 16,0 0-5-16,3 2-12 0,-6-2-13 0,0 0-16 0,0 2-19 0,-3 0-16 15,3 0-18-15,-2 0-17 0,-3 0-15 0,2 2-13 0,-2 0-9 0,-3 0-14 0,0-2-42 16,0 0-54-16,0 0-67 0,0 4-72 0,-3 3-18 0,-2-3 4 0,2 0 19 16,3 1 25-16,-11-3 29 0,8 2 28 0,-5-2 28 0,3 0 27 0,-3 3 28 0,0-3 34 15,-3 0 51-15,8-2 60 0</inkml:trace>
          <inkml:trace contextRef="#ctx0" brushRef="#br0" timeOffset="474.03">6449-1116 63 0,'0'0'150'16,"-5"2"52"-16,5-2 41 0,-6 2 32 0,6 0 30 0,-2-2 23 0,-4 2 18 0,1 1 16 15,5-3 13-15,-3 0 18 0,3 3 12 0,0-3-59 0,-5 5-105 0,5-5-72 16,0 7-60-16,0-3-30 0,5 2-17 0,-2 3-9 0,-3-3-3 16,0 3-1-16,5 0 2 0,1 2 5 0,-4-3 3 0,-2 4 2 0,6 2 0 0,-1-2 1 15,-2 1-3-15,2 2-1 0,-5 0 1 0,3 0-6 0,-3 0-1 0,5 0-6 16,1 0-6-16,-6 2-5 0,3 0-4 0,2 0-5 0,-5-2-3 0,0 4-4 15,3-1-2-15,-3-1-4 0,0 0-3 0,5 3-3 0,-5-1 1 0,6-2-5 16,-6 2 1-16,0 2-2 0,0-3 2 0,2 3-2 0,-2-2 0 0,0 4 0 0,0-5-1 16,0 1 0-16,0 3 0 0,6-3-1 0,-6 1 0 0,2 0-1 0,-2 0 1 15,0 1-1-15,0-3 0 0,0 3-2 0,6-2 1 0,-6 0-1 0,5-1 1 16,-5 1 0-16,0 0-1 0,0-2 1 0,0 2 1 0,0-1-2 0,0-3 2 0,0 2-1 16,0 0 1-16,3-2-2 0,-3 0 1 0,0 0-1 0,0 0 1 0,0-2 0 15,0-1 1-15,5 3-2 0,1-4 1 0,-6 2-2 0,0-2 2 0,2 0-3 16,-2 0 3-16,6-1 0 0,-6-1-1 0,0-1 1 0,3 1-1 0,-3 0 1 15,0-1 0-15,0 0-1 0,5-1 1 0,-5 2 0 0,0-3 0 0,5 0 0 16,-5 1 1-16,0-1 0 0,0 1-3 0,0-3 2 0,3 0-2 0,-3 1 1 0,0-1-1 16,0 0-1-16,5 0 3 0,-2-1 0 0,-3-2 1 0,0 2 2 0,6-1 0 15,-1 0 2-15,-5-2 2 0,3 3 3 0,2-2 4 0,1-1 5 16,2 0 2-16,-6 0 4 0,4 0 1 0,-1-1 3 0,3-2 2 0,0 3 1 0,-2-2 0 16,5 2-1-16,-1-2-1 0,-7 2-1 0,11-3-3 0,-6 2-3 0,3 1-1 15,-3-3-7-15,5 3-3 0,-10-1-10 0,8-2-9 0,0 3-17 0,-6 0-22 16,3 0-28-16,0 0-36 0,-2 0-39 0,-1 3-39 0,-5-3-101 0,3 1-124 0,2 3-51 15,-2-1-19-15,-3-3 3 0,0 4 11 0,0-4 19 0,0 0 26 0,0 0 33 16,0 0 38-16,0 0 46 0,-3 3 49 0,-2-3 53 0,2 0 57 0</inkml:trace>
          <inkml:trace contextRef="#ctx0" brushRef="#br0" timeOffset="1203.1">6863-735 77 0,'0'0'145'0,"0"0"42"0,0 0 29 0,0-2 25 0,0 2 20 0,-11-2 19 16,11 2 17-16,0 0 17 0,0 0 18 0,0 0 18 0,0 0 15 0,0 0-64 0,0 0-112 15,0 0-61-15,-2 0-32 0,2 0-16 0,0 0-7 0,-6 2-4 0,6-2 2 16,0 0 0-16,0 2 1 0,0-2 1 0,-2 2 0 0,2-2-1 0,0 4 0 15,0-4 2-15,0 4-1 0,0 0 1 0,0 3 2 0,0-3 2 0,0 2-1 0,0 1 0 16,0-1-4-16,0 2 1 0,0 1-6 0,0 1-5 0,0-2-4 0,0 3-5 16,0 2-6-16,2-1-7 0,-2 1-4 0,0-1-5 0,0 2-7 0,0 1-6 15,0 0-5-15,0 0-2 0,0 0-6 0,0-1-1 0,0 2-3 0,6-1 0 16,-6-1-4-16,0 1 0 0,0 0-3 0,0 0-4 0,0-3-9 0,0 3-11 16,0-5-16-16,0 2-18 0,0-1-24 0,0-1-19 0,0-1-20 0,0-1-23 15,0 0-26-15,0 2-69 0,0-5-86 0,0 2-63 0,0-7-46 0,0 8-9 0,0-8 7 16,0 0 21-16,0 0 28 0,0 0 32 0,0 0 34 0,0 0 36 0,0 0 37 0,0 0 38 15,-6-4 43-15,4 0 65 0</inkml:trace>
          <inkml:trace contextRef="#ctx0" brushRef="#br0" timeOffset="2777.1">7312-599 1 0,'0'0'54'0,"0"0"38"0,0 0 30 0,3-2 27 0,-3 2 21 16,0 0 20-16,0 0 21 0,0 0 17 0,0 0 19 0,0 0 15 0,0 0 18 15,0 0-24-15,0 0-50 0,0 0-33 0,0 0-24 0,0-2-19 0,0 2-19 16,0 0-12-16,0 0-12 0,0 0-7 0,0 0-9 0,0 0-6 0,0 0-6 15,0 0-5-15,0 0-2 0,0 0-6 0,0-3-1 0,0 3-3 0,0 0-1 0,0 0-3 16,0-4-1-16,0 4 1 0,0 0-1 0,0-4 0 0,0 4 0 0,-3-2-1 16,3 2-1-16,0-2-3 0,-5 0-2 0,5 2-3 0,-3 0-1 0,-2-2-3 15,5 2-2-15,-5-2 2 0,2 2-3 0,-3 0 1 0,4 0-2 0,-4 0 0 16,1 0 2-16,2 0 1 0,-8 0 3 0,9 0 0 0,-4 0 6 0,4-2 3 16,-9 2 3-16,8 0 5 0,-5 0 0 0,2 0 5 0,1 0 0 0,-3 0 1 0,3 0 4 15,2 2-1-15,-3-2 0 0,4 0-4 0,-9 0 0 0,11 2-7 0,-3-2 0 16,-2 2-5-16,2-2-3 0,3 0-6 0,-5 2-4 0,-1 0-3 0,6-2-7 15,0 2-3-15,0-2-4 0,0 4-3 0,0-4-3 0,-3 4 0 0,3-4-3 0,3 5 1 16,-3-1-2-16,0 0 2 0,0 0-1 0,6 0 2 0,-1 0 1 0,-5 0 2 16,8 1 1-16,-8 1 4 0,3-2 3 0,8 3 3 0,-9-3 0 0,4 3 4 15,-3-1 2-15,7 0 0 0,-7 0 0 0,8 0 1 0,-3 3 0 0,-5-3-1 16,8 3 0-16,-3-1-4 0,0-2 0 0,-3 2-3 0,3 0-2 0,-2-1-1 16,2-1-1-16,-5 0-1 0,2 3-2 0,0-3 0 0,-2 0 0 0,-3 1 1 15,5-3 0-15,-5 2 0 0,0 1 3 0,0-2-1 0,-5 2-3 0,2-3 4 16,3 2-1-16,-10-2 0 0,7 3-1 0,-3-3-1 0,-2 0-3 0,0 2 0 0,-3-2-2 15,3 0-2-15,-5 0 0 0,5 1-3 0,-6-1-4 0,1-2 0 0,4 3-3 16,-4-4-3-16,2 2-9 0,0-2-4 0,0 2-9 0,1-1-9 0,1-2-13 16,-4 2-13-16,10-2-16 0,-8 3-18 0,9-2-18 0,-4-1-40 0,4 2-44 0,2-2-82 15,0 0-99-15,0 0-39 0,2 6-6 0,4-1 9 0,-6-3 16 0,2 2 23 16,9-2 25-16,-8-2 33 0,2 4 30 0,3-4 37 0,-2 3 37 0,-3-2 50 16,7 2 59-16</inkml:trace>
          <inkml:trace contextRef="#ctx0" brushRef="#br0" timeOffset="7175.18">7526-212 46 0,'0'0'105'0,"0"0"43"0,0 0 33 0,0 0 34 0,0 0 22 0,0 0 23 0,0 0 18 16,-5 0 14-16,5 0 15 0,0 0 16 0,0 0-23 0,0 0-43 0,0 0-45 15,0 0-42-15,0 0-35 0,-3-3-29 0,3 3-18 0,0 0-14 0,0-1-3 16,0 1-2-16,0 0 0 0,0-4 2 0,0 4 2 0,0-5 4 0,0-1 2 16,0 4 0-16,0-3-2 0,3 3 0 0,-3-3-4 0,5 1-6 0,-5 0-5 15,0 2-2-15,0-2-7 0,0-1-2 0,3 3-3 0,-3-2-6 0,0 0-6 0,5-1-4 16,1 1-5-16,-6-2-4 0,0-1-3 0,2 3-4 0,-2-3 0 0,0-1-4 15,6 1 0-15,-1 1-3 0,-5 0-2 0,3-2-2 0,2 1-1 0,-5-2-2 16,3 0 1-16,-3 3 1 0,0-2 1 0,6 1 2 0,-1-1 2 0,-5 1-1 16,3-1 1-16,-3 1 1 0,5 1-1 0,-5 0 0 0,0 1 2 0,3-1 2 0,-3 2-1 15,0 4 2-15,0-5 1 0,0 5-2 0,0-5-1 0,0 5-3 0,0 0-3 16,0 0-1-16,0 0-2 0,0 0-2 0,0 0-1 0,0 0 0 0,0 0-1 16,0 0 0-16,0 0-1 0,0 0-1 0,0 0 3 0,0 0 2 0,5 3 1 15,1-1 3-15,-6 0 3 0,0 2 2 0,0-1 2 0,2 1 2 0,-2 0 1 0,0 0 0 16,0 3 1-16,6-3 1 0,-6 3-2 0,2-1 3 0,-2 0-2 0,0 3-3 15,6-2 0-15,-6 1-3 0,5 0 1 0,-5 1-3 0,0 0-1 0,3-1-2 16,-3 1 0-16,5 0-1 0,-5-1-1 0,6 0-1 0,-6 1-2 0,2 0-1 16,-2-1-2-16,6 1-2 0,-6-1-3 0,3-1-5 0,-3-1-10 0,0 0-10 0,5 1-17 15,-5 0-13-15,0-1-20 0,5-4-17 0,-5 5-16 0,0-6-12 0,0-1-17 16,0 7-20-16,0-7-52 0,0 0-64 0,0 0-66 0,0 4-64 0,0-4-16 16,-5 3 6-16,5-3 19 0,-5 4 24 0,5-4 31 0,-3 0 30 0,-5 0 31 15,2 0 28-15,1-4 32 0,2 4 39 0,-8-3 56 0</inkml:trace>
          <inkml:trace contextRef="#ctx0" brushRef="#br0" timeOffset="7335.48">7540-301 1 0,'0'-3'105'0,"0"3"82"0,0 0 53 0,0 0 40 0,2 0 32 16,-2 0 21-16,11 0 21 0,-11 0 17 0,0 3 16 0,0-3 13 0,8 0 13 16,-5 1 14-16,-3-1-84 0,11 2-135 0,-8-2-92 0,2 2-65 0,-2-2-45 15,8 3-38-15,-9-2-25 0,4-1-25 0,-4 3-61 0,9-1-86 0,-8 0-67 0,8 0-60 16,-9 0-25-16,4-2-3 0,-3 2 4 0,-3-2 13 0,5 3 17 0,-5-3 21 15,0 0 30-15,0 0 34 0,0 0 36 0,0 0 42 0,0 0 63 0</inkml:trace>
          <inkml:trace contextRef="#ctx0" brushRef="#br0" timeOffset="10989.99">7846-917 72 0,'0'0'129'16,"-11"0"36"-16,11 0 30 0,-3 0 23 0,3 0 24 0,-5-2 18 0,-1 2 17 16,6 0 18-16,-8 0 16 0,8 0 17 0,0 0-24 0,0 0-45 0,-3 2-59 15,3-2-64-15,-5 0-37 0,5 0-18 0,-5 0-12 0,5 0-9 0,0 4-5 0,0-4-3 16,-3 0-4-16,3 0-1 0,0 4-3 0,-6-1-3 0,4-1 1 0,2 0-1 15,0 2 1-15,-6-1 3 0,1 1 5 0,5 0 3 0,0 0 5 0,-3 1 3 16,3 1 2-16,-5-2 1 0,2 3 3 0,3-1 1 0,-5 3-1 0,-1 0-1 0,6 1 1 16,-2 1-1-16,2-1-4 0,0 0-2 0,-6 6-5 0,1-3-6 0,5 2-5 15,0 0-4-15,0 2-6 0,0 0-6 0,0-2-3 0,0 4-3 0,0-1-4 16,0-1-3-16,0 0-4 0,0 3-4 0,5-4-3 0,-5 3-2 0,6-1-3 16,-6-1-2-16,2 0-1 0,-2-2-3 0,6 2-3 0,-1-4-6 0,-5 2-4 15,8 0-9-15,-8-2-7 0,3 0-9 0,2 0-13 0,1-3-8 0,-4 1-16 16,4 0-11-16,-3-3-15 0,-3 1-11 0,10 0-14 0,-7-1-20 0,2-1-35 0,-2-1-48 15,8 0-65-15,-8-2-68 0,8 2-22 0,-9-3-1 0,4-1 16 0,-4 1 19 16,9-2 24-16,-3-1 26 0,-8 0 28 0,3 0 27 0,2 0 32 0,-5 0 36 0,6-4 49 16,-3 2 56-16</inkml:trace>
          <inkml:trace contextRef="#ctx0" brushRef="#br0" timeOffset="10536.6">7883-726 78 0,'0'0'149'0,"0"0"46"0,0 0 33 0,0 0 30 0,0 0 23 0,0 0 24 16,0 0 17-16,0 0 19 0,0 0 19 0,0-4 16 0,0 4 18 0,0-5-66 16,0 5-112-16,0-4-65 0,0 4-36 0,6-4-21 0,-6 2-13 0,0-3-7 15,0 5-6-15,3-2-3 0,-3-2-1 0,5 2-1 0,0-2-4 0,-5 3-3 16,3-1 0-16,2 0-6 0,-2 0-2 0,3 0-4 0,-1 0-2 0,-2-1-4 16,2 3-3-16,-2-1-2 0,2 1-3 0,1-3-3 0,-4 3-4 0,6 0 0 0,-2 0-4 15,-1 0-3-15,-2 0-3 0,2 0 0 0,1 0-3 0,2 3-2 0,-8-3-2 16,3 1-2-16,7-1 1 0,-10 3 0 0,3-1-2 0,3-2 1 0,-4 2-1 15,-2 0 1-15,0-2-1 0,6 2 2 0,-6-2 2 0,5 2 1 0,-5-2 3 16,0 1 1-16,0-1 2 0,0 6 1 0,0-6-1 0,0 4 3 0,0-4-2 0,0 4 2 16,0 1-2-16,-5 1-2 0,-1-4 0 0,6 5-1 0,-2-3-2 0,-4 0-1 15,3 1-5-15,-7 1 0 0,7 0-4 0,-2-2-1 0,2 3 0 0,-8 0-3 16,8 1 1-16,-8-1-1 0,9 1 0 0,-6-1 2 0,2 1-2 0,1 1 1 16,2-1 2-16,-5 1-1 0,3-1 2 0,-1 1 0 0,3-1 1 0,-2 1 0 15,2-3 3-15,3 5 1 0,-5-4 1 0,0 1 1 0,5 0 0 0,0 0-1 0,0-2-1 16,0 0 1-16,5 3 0 0,0-5-1 0,-5 2 1 0,3 3-2 0,2-5 0 15,-2 2 0-15,3-1-2 0,-1-1 1 0,3 1-1 0,-5-4 0 0,2 4 0 0,3-3 2 16,-2 0 0-16,2 0-1 0,-3-2 1 0,3 0-1 0,1 0 0 0,-1 0-2 16,2 0-4-16,-1-2-10 0,-7 0-12 0,9 2-21 0,-8-2-25 0,5-3-28 15,3 4-32-15,-9-2-55 0,9 1-65 0,-8-2-80 0,2-1-88 0,-2 4-35 16,3-2-7-16,-1-1 7 0,-5 4 14 0,0-4 25 0,0-3 30 0,0 7 38 0,0-6 39 16,-5-1 43-16,-1 1 47 0,6 0 60 0,-3-3 63 0</inkml:trace>
        </inkml:traceGroup>
        <inkml:traceGroup>
          <inkml:annotationXML>
            <emma:emma xmlns:emma="http://www.w3.org/2003/04/emma" version="1.0">
              <emma:interpretation id="{60E3A7E0-D8D5-42F8-ACFA-853F05A8452B}" emma:medium="tactile" emma:mode="ink">
                <msink:context xmlns:msink="http://schemas.microsoft.com/ink/2010/main" type="inkWord" rotatedBoundingBox="23417,5150 24145,5101 24192,5794 23464,584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3205.01">8979-870 95 0,'0'0'165'0,"0"0"48"0,0 2 35 0,0-2 28 16,0 0 21-16,0 0 16 0,0 0 15 0,-5 0 14 0,5 0 15 0,0 0 16 15,0 0 19-15,0 0-69 0,0 0-119 0,0 0-66 0,0 4-38 0,5 1-20 16,-5-1-12-16,3 0-2 0,-3 3-2 0,0 0 5 0,5-1 6 0,1 0 1 0,-6 3 2 16,3 0-5-16,-3-1-6 0,5 3-8 0,-2-3-8 0,-3 5-8 0,0-2-7 15,5 2-5-15,1 0-4 0,-6-1-5 0,0 3-2 0,0-1-4 0,2-2-3 16,-2 3-4-16,0-2-4 0,0 0-1 0,0 2-4 0,0-1-6 0,0-3-8 0,-2 3-12 16,2-2-12-16,0 1-18 0,0 0-17 0,-6-2-15 0,1 1-16 15,5 1-26-15,-3 0-30 0,-2-2-70 0,5-1-85 0,-3 1-58 0,3 0-36 0,0 0-9 16,-6-3 8-16,1-1 20 0,5-1 24 0,-3 0 32 0,3-1 29 0,0-5 31 15,-5 4 32-15,5-4 40 0,-3 4 48 0,3-4 63 0</inkml:trace>
          <inkml:trace contextRef="#ctx0" brushRef="#br0" timeOffset="14102.03">9423-773 52 0,'0'-3'92'0,"0"3"28"0,0 0 26 16,0 0 18-16,0 0 18 0,6-4 15 0,-6 4 15 0,0 0 15 0,0 0 18 15,0 0 16-15,0 0-24 0,0-4-42 0,0 4-35 0,-6-4-26 0,6 4-19 16,0-4-19-16,0 4-8 0,0-4-8 0,-3 1-2 0,3 3-4 0,0-3-1 16,0-1-3-16,-5 3-6 0,5-2-7 0,-5 2-4 0,5-2-7 0,-3 1-2 0,3-3-1 15,-5 5-3-15,2-4 3 0,3 4-2 0,-11-2 0 0,11-1-4 0,-3 2-2 16,-2-1-2-16,2-1-3 0,-2 3 0 0,-1-1 0 0,4 1 2 0,-9 0 1 15,8-3 1-15,-2 3 0 0,2-2 3 0,-8 2 2 0,8 0 2 0,-2 0 1 0,2 0 3 16,-7 0 4-16,7 0 1 0,-3 0 3 0,4 0-1 0,-4 0 0 0,1 2-4 16,2-2-6-16,3 0-4 0,-5 3-5 0,5-3-3 0,-6 1-8 0,4-1-5 15,2 0-2-15,0 0-5 0,0 5-4 0,0-5-3 0,0 4-1 0,0-4 0 16,0 6 1-16,0-1 2 0,2 0 3 0,-2 0 4 0,6-1 0 0,-6 1 7 16,5 0 0-16,-2 0 4 0,-3 2 2 0,5-3 1 0,1 3 2 0,-4-1 2 15,4 1-3-15,-3-1 0 0,2 1 0 0,0-1 0 0,-2 1-3 0,2-1-1 0,-2 3 0 16,3-3-4-16,-1 3 0 0,-2-1-3 0,2-1-2 0,3 1-3 0,-2 0 1 15,-4 1-1-15,9 0-2 0,-8-1-2 0,5 3-1 0,-3-2-1 0,4-1-2 16,-4 1 0-16,-2 0-1 0,7 1 0 0,-7-4 0 0,3 3-1 0,-1 0 1 0,-2-1-1 16,2 0 2-16,-5 0-1 0,0-2-1 0,3 2 3 0,-3-1-2 15,0-1 2-15,0 1-2 0,-3-1-1 0,3 0-2 0,-5-2-3 0,2 3-3 0,-2 0-1 16,-1-1-5-16,3-2-2 0,-7 1-3 0,7-1-2 0,-5 0-1 0,-3 0-1 16,8-1-4-16,-5-2 0 0,-3 2-2 0,-2-2-1 0,5-1-2 0,5 0-6 15,-11 0 1-15,6 0-3 0,-2-1-8 0,7-2-7 0,-5 2-10 0,-3-2-10 16,8-1-8-16,-8 1-12 0,9 2-11 0,2-2-28 0,-8 2-39 0,8 1-66 15,0 0-82-15,0 0-42 0,0 0-22 0,0 0 0 0,0 0 10 0,0 0 20 0,0 0 23 16,0 0 25-16,0 0 25 0,0 0 29 0,8 0 28 0,-8 0 46 0,2-3 49 0</inkml:trace>
          <inkml:trace contextRef="#ctx0" brushRef="#br0" timeOffset="14927.5">9550-301 36 0,'0'5'89'0,"0"2"33"0,0-1 32 0,0 1 31 0,-5-1 24 16,5 0 25-16,0 1 19 0,0-3 17 0,0 3 15 0,5-1 3 0,-5 1-4 0,0-4-36 15,0 2-52-15,0 0-36 0,0-5-31 0,0 4-26 0,0-4-25 0,0 4-20 16,0-4-14-16,0 0-11 0,0 0-7 0,0 0-2 0,0 0-7 0,0 0-2 15,0 0-6-15,0 0-3 0,0 0-4 0,0 0-1 0,0 0-2 0,0 0 1 16,0 0-1-16,-5-3 0 0,5 3-1 0,0-1 0 0,-3-3 0 0,3 1-2 16,0-1 1-16,-5 0 2 0,5 2 1 0,0-5 2 0,-3 2 3 0,3 1 0 0,0 0 0 15,0 0 2-15,0-3-1 0,0 1-2 0,0 2 1 0,0-3-2 0,0 1-1 16,0 0-3-16,0-2 0 0,0 1-2 0,3-2 0 0,-3 0-2 0,5 1-2 0,-5 0-2 16,0-2 1-16,0 2 0 0,3-3-1 0,-3 1 1 0,0-1-1 0,5 0 3 15,-5 0 0-15,6 3 2 0,-6-3 4 0,2 0 7 0,-2 3 6 0,0-3 7 16,6 3 8-16,-1-1 6 0,-5 0 7 0,3 1 6 0,2 1 7 0,-2 1 8 15,-3-2 4-15,6 1 7 0,-1 1 5 0,-2 1 4 0,2-1 3 0,-2 1 0 16,-3 0-2-16,11 0-4 0,-11 0-2 0,2 1-2 0,4 0-6 0,-4 1-5 0,9-1-3 16,-11 3-5-16,3-2-1 0,2 2-8 0,1-2-4 0,-4 3-6 0,4 0-6 15,-6 0-4-15,3 0-4 0,7 0-4 0,-10 3-1 0,9-2-4 0,-9-1-2 16,2 4 0-16,-2 0-2 0,6-1 0 0,-6 0-4 0,5 1-2 0,-5 0 0 16,0 0-1-16,0-4 1 0,0 8-1 0,0-3 2 0,0-1 1 0,-5 1 1 15,-1 1-1-15,6-2 1 0,-2 1-1 0,2-1 0 0,-9 0 0 0,9 1-1 16,-5-1 1-16,0 0 0 0,2 0-2 0,-3-1-2 0,4 1 2 0,-4-2-2 15,1 0-1-15,2 0-1 0,-2 0-1 0,-1-2 0 0,4 3 0 0,2-3 1 0,-6 0 0 16,6 0 0-16,0 0 1 0,-2 0 1 0,2 0 0 0,0 0 0 0,-6 0-2 16,6 0-4-16,0 0 1 0,0 0-1 0,0 0 2 0,0 0-2 0,0 0 3 15,0 0 1-15,0 0 1 0,0 0 3 0,6 0-1 0,-4 1 2 0,-2 2 2 16,8-1 4-16,-8 0 1 0,6 0 4 0,-1 0 4 0,-2 1 1 0,2 1 2 0,1-3 1 16,-4 4 0-16,4 0 0 0,-6-1 0 0,3 0-3 0,2 0-1 0,0 0-2 15,-2 1 1-15,3 1-3 0,-6-2 1 0,2 3-3 0,-2-3 3 0,6 3-3 16,-1-3 3-16,-5 2 0 0,0-1-2 0,0 1 1 0,0-2-1 0,0 3 2 0,0-3-1 15,0 0 2-15,-5 0-2 0,-1 1-2 0,6 1 0 0,-2-2-2 0,-7 1-1 16,9-3-1-16,-10 2-3 0,7 0-1 0,-5 1-3 0,2-3-3 0,-2 2 0 16,-3 0-4-16,3-1-5 0,6 0-4 0,-9 0-3 0,8-1-4 0,-5 2-4 0,-3-1-8 15,8 1-10-15,-2-2-13 0,-3 0-16 0,2 3-19 0,4-1-25 0,-4 1-21 16,1-2-24-16,5 2-25 0,-3-1-67 0,3 2-87 0,-5 1-59 0,5-3-44 16,0-4-8-16,0 7 7 0,0-7 19 0,0 6 26 0,0-6 31 0,0 6 36 0,0-6 34 15,0 0 41-15,0 0 40 0,0 0 43 0,0 0 68 0</inkml:trace>
        </inkml:traceGroup>
        <inkml:traceGroup>
          <inkml:annotationXML>
            <emma:emma xmlns:emma="http://www.w3.org/2003/04/emma" version="1.0">
              <emma:interpretation id="{6BCADBFE-C493-436C-9F1C-B763B5D98386}" emma:medium="tactile" emma:mode="ink">
                <msink:context xmlns:msink="http://schemas.microsoft.com/ink/2010/main" type="inkWord" rotatedBoundingBox="24411,4964 24868,4933 24908,5522 24450,5553"/>
              </emma:interpretation>
            </emma:emma>
          </inkml:annotationXML>
          <inkml:trace contextRef="#ctx0" brushRef="#br0" timeOffset="15916.54">10105-981 7 0,'0'0'81'0,"0"-6"44"0,0 6 38 15,0-3 32-15,0 3 28 0,0-6 25 0,0 6 23 0,0 0 20 0,0-5 21 16,0 5 18-16,0-4 19 0,0 4-27 0,0-2-57 0,0 2-39 0,-5-4-39 16,5 4-24-16,-3-2-20 0,3-1-13 0,0 3-9 0,-5-1-4 0,5 1-7 0,-6-3-4 15,6 3-5-15,-3 0-6 0,3 0-2 0,-5 0-6 0,2 0-6 0,-2 3-6 16,-1-2-7-16,6-1-7 0,-2 3-4 0,-4-1-7 0,1 2-7 0,2-2-3 16,-2 2-4-16,2 1 0 0,-2 1-3 0,-1-1 0 0,4 1-2 0,2 0-4 15,-9 3 0-15,9 0 1 0,-10-1 0 0,7 3-2 0,3 0-1 0,-8 1 2 0,8 2-2 16,-6-2-1-16,1 3 0 0,2 0 0 0,3 0-2 0,-5 2 1 0,-1-2-2 15,6 3-2-15,-2-2-3 0,-4 2-3 0,6 1-2 0,0-2-4 0,0 1-1 16,-2-2-4-16,2 2-3 0,0-2-2 0,0-2-2 0,2 0-9 0,-2 1-5 16,0 0-6-16,6-4-11 0,-4 2-10 0,-2 0-11 0,11-2-15 0,-8-2-17 0,-3 1-19 15,11-2-18-15,-8 1-19 0,2-2-20 0,3-1-42 0,-3 0-47 0,4 1-78 16,-7-3-83-16,9 0-30 0,-8-1-1 0,2-2 12 0,-2-1 22 0,-3 0 29 16,11 0 29-16,-3-1 34 0,-3-2 35 0,-2 1 35 0,2 0 40 0,-2-2 51 0,3 0 58 15</inkml:trace>
          <inkml:trace contextRef="#ctx0" brushRef="#br0" timeOffset="16432.55">10219-904 2 0,'0'-2'114'0,"0"2"68"0,0-4 46 0,0 4 37 0,0-4 29 16,0 4 22-16,0 0 23 0,0-7 16 0,0 7 24 0,0-3 21 0,0 3 23 15,2-4 21-15,-2 4-79 0,0-1-136 0,0 1-75 0,6-3-37 0,-6 3-23 16,5 0-13-16,-5 0-5 0,3 0 1 0,2 0-3 0,-2 3-1 0,-3-3-9 16,6 1-7-16,-1 3-11 0,-2-1-10 0,-3-1-9 0,5 3-6 0,0-1-3 15,-5 0-4-15,3 0-6 0,3 0-2 0,-6 3-7 0,2-3-4 0,-2 3-4 16,0-3-4-16,0 0-5 0,0 3-3 0,0-3-4 0,0 2-6 0,0-2-6 16,-2 3-5-16,2-3-2 0,-6 0-5 0,3 2-1 0,-2-1-1 0,0-1 0 0,2 1 1 15,-8 0 0-15,8 0 2 0,-2-1 3 0,2 1 1 0,-8 0 6 0,9-1 7 16,-6 0 5-16,-3 0 5 0,8 0 5 0,-2 3 3 0,-3-3 3 0,2-1 5 15,3 3 1-15,-2 0 3 0,0-1 4 0,2 1 4 0,-2-2 4 0,2 1 2 0,3 1-1 16,0 0 2-16,-6-2 1 0,6 3-1 0,0-3 0 0,0 3-1 0,6-3 1 16,-6 3-2-16,0-3 0 0,3 2-2 0,2-1-2 0,-2-1-2 0,-3 0-4 15,10 0-1-15,-10 0-3 0,3-1-3 0,5-1-6 0,-8 2-10 0,11-2-12 16,-8-2-14-16,-3 3-16 0,11-1-15 0,-9 0-28 0,4-2-35 0,-4 2-70 16,4 0-83-16,-6-2-51 0,5 0-33 0,-5 0-8 0,8 0 5 0,-5-2 15 0,3 0 22 15,-1-2 25-15,-5-1 28 0,3 1 30 0,-3-1 33 0,0-3 41 0,0 1 48 0,0 1 67 16</inkml:trace>
          <inkml:trace contextRef="#ctx0" brushRef="#br0" timeOffset="16825.25">10346-1075 1 0,'3'0'106'0,"-3"0"70"0,0 0 47 0,5 0 34 15,-5 0 27-15,0 0 20 0,0 0 22 0,0-5 20 0,3 3 24 0,-3 2 21 16,0 0 22-16,0 0 21 0,5 2-74 0,1-2-128 0,-6 5-72 0,8-1-40 15,-8-1-17-15,2 4-10 0,-2 0-2 0,0 0 5 0,6 1-6 0,-1 0-3 0,-5 1-6 16,3 2-8-16,-3-1-7 0,0 4-9 0,5-2-5 0,-5-1-7 0,3 4-7 16,-3-2-1-16,0 2-8 0,0 0-4 0,0 4-2 0,0-4-4 0,0 2-5 15,0 2-1-15,0 1-2 0,0-3-4 0,-3 2-2 0,-2 3-5 0,5-3-5 16,0 0-4-16,-3 1-7 0,-2-1-4 0,-1 0-10 0,4 0-9 0,-4-2-12 16,4 2-12-16,-9-3-16 0,11-2-17 0,-3 1-19 0,-5-1-17 0,8-2-34 15,-5-1-40-15,-1 0-86 0,3-2-101 0,3-1-41 0,0-4-6 0,0-4 6 0,0 4 16 16,0-4 25-16,0 0 28 0,0 0 30 0,0 0 35 0,-5-4 34 0,5-2 37 0,0-3 48 15,0 1 58-15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53.0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55D1C3-4641-4A63-80BF-6AA856D89885}" emma:medium="tactile" emma:mode="ink">
          <msink:context xmlns:msink="http://schemas.microsoft.com/ink/2010/main" type="writingRegion" rotatedBoundingBox="17229,5090 17413,6359 15407,6650 15222,5382"/>
        </emma:interpretation>
      </emma:emma>
    </inkml:annotationXML>
    <inkml:traceGroup>
      <inkml:annotationXML>
        <emma:emma xmlns:emma="http://www.w3.org/2003/04/emma" version="1.0">
          <emma:interpretation id="{BF0EF967-76F8-492F-BDF3-885C8586EECE}" emma:medium="tactile" emma:mode="ink">
            <msink:context xmlns:msink="http://schemas.microsoft.com/ink/2010/main" type="paragraph" rotatedBoundingBox="17237,5129 17283,6302 17040,6312 16994,5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362151-9376-4819-9837-8B575D7B454A}" emma:medium="tactile" emma:mode="ink">
              <msink:context xmlns:msink="http://schemas.microsoft.com/ink/2010/main" type="line" rotatedBoundingBox="17237,5129 17283,6302 17040,6312 16994,5138"/>
            </emma:interpretation>
          </emma:emma>
        </inkml:annotationXML>
        <inkml:traceGroup>
          <inkml:annotationXML>
            <emma:emma xmlns:emma="http://www.w3.org/2003/04/emma" version="1.0">
              <emma:interpretation id="{9C9DE443-BDA5-40C4-B001-3029CFDC9F1E}" emma:medium="tactile" emma:mode="ink">
                <msink:context xmlns:msink="http://schemas.microsoft.com/ink/2010/main" type="inkWord" rotatedBoundingBox="17237,5129 17283,6302 17040,6312 16994,51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2590-846 44 0,'0'0'122'0,"0"0"44"0,0 0 34 16,0 0 30-16,0 0 27 0,0 0 22 0,0 0 20 0,0 0 21 0,0 0 18 15,-5 2 16-15,5-2 16 0,0 0-57 0,0 0-93 0,0 0-58 0,0 0-42 16,0 0-25-16,0 4-13 0,0-4-9 0,0 0-6 0,0 0-4 0,0 4-1 15,0 1-2-15,0-5 0 0,5 4 1 0,1-2 0 0,-6 2 4 0,0 1 3 16,3 0-1-16,-3-4 3 0,0 3-4 0,5 0-1 0,-5 2-6 0,3-1-1 0,-3 2-4 16,0 0-1-16,5-1-5 0,-5 0-1 0,5 1-4 0,-5 1-4 0,0 3-1 15,0-2-3-15,0 1 0 0,0 1-3 0,3 2-2 0,-3-1-2 0,0 2 0 16,0-2-3-16,0 1-3 0,0 0 0 0,0 2-6 0,0 0 0 0,0 0-2 16,0-1-4-16,0 0-2 0,0 1-2 0,0 2-1 0,0 0-4 0,0-2 0 15,0 2-1-15,0-2-1 0,0 4-1 0,0-1-2 0,0-1 0 0,0 0 2 16,0 0-2-16,0 0 1 0,0 3-1 0,0-4 0 0,0 2 0 0,0 1-3 0,0-4-3 15,0 2 0-15,0 3-4 0,0-3-2 0,0-2-3 0,0 4-5 0,0-2-2 16,0 0-6-16,0 0-2 0,0-2-5 0,0 3-5 0,0-3-3 0,0 1-2 16,0-1-3-16,0-2 0 0,0 2-1 0,6 0 2 0,-6 0 1 0,0-2 1 15,0 0 2-15,5 0 2 0,-5 0 4 0,0 0 3 0,0-1 2 0,0-1 5 16,0 0 5-16,0 1 1 0,3-1 5 0,-3 0 2 0,0 0 5 0,5-3-1 0,-5 3 4 16,0 0 2-16,0-1 1 0,0-1 1 0,0 0 2 0,3-1 1 0,-3-1 2 15,0 1 0-15,0-1 2 0,0-1 0 0,0 0-1 0,0 1 2 0,0 0-4 16,0-3 1-16,0 0 0 0,0 0 0 0,0-4-2 0,0 7 2 0,0-7-1 0,0 4 2 15,0-4 0-15,0 4 2 0,0-4 0 0,0 0 3 0,0 0 3 16,0 0 1-16,0 0 4 0,0 0 5 0,0 0 2 0,0 0 5 0,0 0 1 0,0 0 2 16,0 0 4-16,0 0 5 0,0 0 2 0,0 0 4 0,0 0 2 0,0 0 1 15,0 0 0-15,0 0 0 0,0 0-3 0,0 0-3 0,0 0-1 0,0 0-2 16,0 0-4-16,0 0 0 0,0 0-2 0,0-4-2 0,0 4-3 0,5-2-3 0,-5 2 1 16,6-2-3-16,-6 2 0 0,2-3-2 0,4 3 1 0,-4-2 2 0,4 0-2 15,-1 2-1-15,-2-2-1 0,2 2-1 0,1-2 0 0,2 2-5 0,-5-3 0 16,2 3-4-16,0-1-2 0,4 1-1 0,-7-3-2 0,4 3 0 0,-1-1-1 15,-2 1-2-15,2-3 0 0,-2 3 0 0,8-1-2 0,-9 1-2 0,-2 0-3 16,11-3-5-16,-11 3-7 0,0 0-7 0,8 0-11 0,-8 0-11 0,0 0-15 0,0 0-18 16,3 0-18-16,-3 0-21 0,0 0-15 0,0 3-14 0,0-3-43 0,0 0-57 15,0 0-75-15,0 0-79 0,0 0-27 0,0 4 0 0,0-4 12 0,-3 4 20 0,-2 0 29 16,2-4 30-16,3 0 32 0,-11 2 33 0,9 0 34 0,-4-2 33 16,1 0 54-16,-3-2 60 0</inkml:trace>
          <inkml:trace contextRef="#ctx0" brushRef="#br0" timeOffset="-603.41">2534-861 18 0,'0'0'109'0,"-6"-3"54"0,6 3 37 0,0-1 32 0,0 1 29 0,-3-3 26 0,3 3 21 16,-5 0 21-16,5 0 16 0,-3 0 17 0,3 0 14 0,0 0-41 0,0 0-73 16,0 0-70-16,0 0-73 0,0 0-40 0,0 0-22 0,0 0-16 0,0 0-13 15,0 0-8-15,0 0-4 0,0 0 0 0,0 0 3 0,0 0 3 0,0 0 5 0,0 0 5 16,3-2 6-16,2 0 8 0,-2 2 7 0,3-2 8 0,-1 2 9 0,-2-2 9 16,-3 2 2-16,11-2 3 0,-9 2 1 0,6 0-4 0,-2-2-3 0,-1 2-5 15,3 0-4-15,0 0-4 0,1 0-8 0,-1-3-6 0,2 3-6 0,-7 0-6 16,8 0-8-16,0 3-5 0,0-3-6 0,-9 0-5 0,12 0-5 0,-6 2-2 15,3-2-2-15,-3 2-2 0,0-2-3 0,0 2-1 0,-2 0-3 0,2-2 2 0,-3 2-1 16,-2-2-2-16,5 2-1 0,-3-2 0 0,1 3-6 0,-6-3-7 0,2 1-8 16,-2-1-9-16,0 3-14 0,0-3-10 0,6 0-9 0,-6 0-10 0,0 0-11 15,0 0-7-15,0 6-9 0,-6-2-13 0,6-1-9 0,0 1-21 0,-2-2-23 16,-4 3-34-16,1-4-38 0,2 4-42 0,-2-4-41 0,2 2-23 0,-8-1-16 0,9 2 4 16,-4-4 15-16,-2 3 18 0,3-1 21 0,2 0 26 0,-5-2 25 0,-3 0 36 15,8 0 38-15,-8 0 43 0,9 0 48 0</inkml:trace>
        </inkml:traceGroup>
      </inkml:traceGroup>
    </inkml:traceGroup>
    <inkml:traceGroup>
      <inkml:annotationXML>
        <emma:emma xmlns:emma="http://www.w3.org/2003/04/emma" version="1.0">
          <emma:interpretation id="{0C351F4E-7AF5-4875-BBD4-78B41F0D1D9C}" emma:medium="tactile" emma:mode="ink">
            <msink:context xmlns:msink="http://schemas.microsoft.com/ink/2010/main" type="paragraph" rotatedBoundingBox="16505,5277 16678,6466 16271,6525 16098,5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BF90CB-F3BD-4EE5-A868-739D0B8AFAF1}" emma:medium="tactile" emma:mode="ink">
              <msink:context xmlns:msink="http://schemas.microsoft.com/ink/2010/main" type="line" rotatedBoundingBox="16505,5277 16678,6466 16271,6525 16098,5336"/>
            </emma:interpretation>
          </emma:emma>
        </inkml:annotationXML>
        <inkml:traceGroup>
          <inkml:annotationXML>
            <emma:emma xmlns:emma="http://www.w3.org/2003/04/emma" version="1.0">
              <emma:interpretation id="{8F27CBEB-DC9A-4DB3-83C8-7B49D6AF91A6}" emma:medium="tactile" emma:mode="ink">
                <msink:context xmlns:msink="http://schemas.microsoft.com/ink/2010/main" type="inkWord" rotatedBoundingBox="16505,5277 16678,6466 16271,6525 16098,5336"/>
              </emma:interpretation>
            </emma:emma>
          </inkml:annotationXML>
          <inkml:trace contextRef="#ctx0" brushRef="#br0" timeOffset="-12749.32">1708-82 3 0,'0'0'117'0,"0"0"68"0,0 0 48 0,0 0 40 0,0 0 32 0,0 0 26 0,0 0 21 16,0 0 16-16,0 0 21 0,0 0 23 0,0 0 23 0,0 0 23 0,0 0-82 16,0 0-140-16,0 3-69 0,0-3-39 0,11 0-19 0,-8 0-19 0,2-3-4 15,-2 3 1-15,8 0 3 0,-9-1 6 0,7-2-1 0,1 3-4 0,-7-2-7 16,11 2-4-16,-6-2-7 0,3-1-4 0,-1 2-4 0,4-2-6 0,-6 2-5 15,6-2-7-15,4 1-6 0,-4 0-5 0,-3-1-6 0,2 3-7 0,1-1-7 16,-1-2-5-16,1 3-8 0,-1-1-8 0,-2 1-9 0,3 0-18 0,-3-3-14 0,-1 3-21 16,4 0-22-16,0 0-27 0,-6 0-30 0,5 0-29 0,-5 3-39 0,3-3-43 15,-3 1-86-15,0-1-103 0,0 3-41 0,-2-2-9 0,2-1 14 0,-3 3 22 0,-5-3 29 16,3 2 34-16,-3-2 38 0,6 0 44 0,-6 0 42 0,0 0 44 0,0 0 51 16,0 0 58-16</inkml:trace>
          <inkml:trace contextRef="#ctx0" brushRef="#br0" timeOffset="-13116.36">1844-707 18 0,'0'0'111'0,"0"0"54"0,0-2 36 0,0 2 33 16,0 0 29-16,0 0 26 0,0 0 24 0,0 0 23 0,0 0 25 0,0 0 21 16,0 0 23-16,0-5-36 0,0 5-62 0,0 0-69 0,0 0-66 0,0 0-31 15,0 0-18-15,0 0-11 0,0 5-6 0,0 0-8 0,0-1-8 0,0 2-5 0,0 0-8 16,0 3-8-16,0 1-6 0,5 1-4 0,0 0-5 0,-5 2-5 0,3 0-3 15,2 2-3-15,-5 0-4 0,3 3-6 0,-3-4-2 0,11 3-5 0,-11 2-4 16,3-1-5-16,-3 1-2 0,5 0-6 0,-2 0-5 0,-3-1-10 0,5 1-10 16,1 0-12-16,-6 0-15 0,0-2-17 0,2 1-18 0,-2-2-17 0,0 2-19 15,0-3-15-15,0 2-18 0,0-2-47 0,0 0-64 0,0-3-76 0,0 3-76 0,0-1-25 16,0-2 0-16,0-1 14 0,-2 0 23 0,2-3 28 0,0-1 32 0,-6-1 30 16,6 1 33-16,-5-1 34 0,5-4 35 0,0-2 58 0,-8 4 63 0</inkml:trace>
          <inkml:trace contextRef="#ctx0" brushRef="#br0" timeOffset="-12028.87">1933 47 11 0,'0'0'90'0,"0"0"47"0,0 0 43 0,0 0 31 16,0 0 25-16,0 0 20 0,0 0 18 0,0 0 16 0,0 0 14 0,0 0 16 0,0 0 16 16,0 0-33-16,0 0-64 0,0 0-46 0,0 0-42 0,0 0-29 0,0 0-21 15,0 0-11-15,0 0 1 0,8-2 0 0,-8 2 4 0,3-2 4 0,-3 2 0 16,5-3 1-16,0 3 1 0,-5 0-3 0,3-2-4 0,3 2-7 0,-4 0-1 15,4 0-11-15,-1 0-9 0,-2 0-8 0,8 2-9 0,-9-2-6 0,4 3-5 0,-4-1-8 16,9 0-5-16,-3 0-4 0,-5 0-7 0,3 1-2 0,2-1-4 0,-3 2-5 16,-2-2 0-16,8 2-4 0,-9 1-1 0,9-4-1 0,-8 4-1 0,2-3-3 15,-2 2-1-15,8-1-4 0,-11-1-3 0,2 2-7 0,7-2-5 0,-9 0-6 16,5 0-9-16,0 2-3 0,-5-1-6 0,0-3-3 0,0 1-1 0,0-1-1 0,0 0-1 16,0 7 3-16,0-3-1 0,0 1 5 0,-5 0 3 0,0-1 5 0,2-3 6 15,-3 6 5-15,4-3 8 0,-9 0 5 0,8 1 7 0,-5-1 3 0,-3 1 1 16,3-1 3-16,0 2 0 0,0-1 2 0,-3 1 1 0,3 0 1 0,0 1 2 15,0 1 3-15,-6-1 3 0,6-1 2 0,-3 3 5 0,3 0 3 0,0-1 2 16,0 0 4-16,0-1 4 0,-3 1 2 0,3 1-1 0,2 0 1 0,-2-3 1 0,6 3 0 16,-9-1-3-16,8-1 0 0,-2-1-5 0,2 1-5 0,3 1-2 0,0-1-4 15,-5-1-6-15,-1 0-4 0,6 1-1 0,0-3 0 0,6 3 1 0,-6-2 1 16,5 0 4-16,-5 1 4 0,3-3 3 0,-3 1 5 0,5 3 4 0,-2-6 3 16,8 4 7-16,-9-1 3 0,4-3 2 0,-4 4 3 0,9-2 5 0,-8-1-1 15,8 0 1-15,-3 0-4 0,-5 0-2 0,7 0-2 0,-1-2-5 0,4 3-2 0,-10-3-5 16,10 0-6-16,-5 0-2 0,3 0-7 0,0-3-7 0,0 3-14 0,-3-2-16 15,0 2-15-15,0-2-25 0,3 2-21 0,-3 0-26 0,-5 0-24 0,2 0-29 16,1 2-71-16,-4 0-98 0,-2 1-60 0,0-3-43 0,6 4-10 0,-6-4 6 0,3 4 18 16,-3-4 27-16,0 4 32 0,0-4 34 0,0 0 35 0,-3 7 40 0,-3-3 41 15,6 0 43-15,-2 0 71 0</inkml:trace>
        </inkml:traceGroup>
      </inkml:traceGroup>
    </inkml:traceGroup>
    <inkml:traceGroup>
      <inkml:annotationXML>
        <emma:emma xmlns:emma="http://www.w3.org/2003/04/emma" version="1.0">
          <emma:interpretation id="{E7072C8B-3A7D-4F36-9567-6E996ED47CA0}" emma:medium="tactile" emma:mode="ink">
            <msink:context xmlns:msink="http://schemas.microsoft.com/ink/2010/main" type="paragraph" rotatedBoundingBox="15702,5303 15928,6504 15429,6598 15202,5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B6A64E-F686-4611-9A81-B1DC6F2022F4}" emma:medium="tactile" emma:mode="ink">
              <msink:context xmlns:msink="http://schemas.microsoft.com/ink/2010/main" type="line" rotatedBoundingBox="15702,5303 15928,6504 15429,6598 15202,5397"/>
            </emma:interpretation>
          </emma:emma>
        </inkml:annotationXML>
        <inkml:traceGroup>
          <inkml:annotationXML>
            <emma:emma xmlns:emma="http://www.w3.org/2003/04/emma" version="1.0">
              <emma:interpretation id="{C3C1FBB7-9106-4097-8C78-C1CC2CC70092}" emma:medium="tactile" emma:mode="ink">
                <msink:context xmlns:msink="http://schemas.microsoft.com/ink/2010/main" type="inkWord" rotatedBoundingBox="15702,5303 15928,6504 15429,6598 15202,5397"/>
              </emma:interpretation>
            </emma:emma>
          </inkml:annotationXML>
          <inkml:trace contextRef="#ctx0" brushRef="#br0" timeOffset="-14960.16">823-98 65 0,'0'0'151'0,"6"1"51"15,-6-1 37-15,0 0 29 0,0 4 23 0,0-4 21 0,2 3 19 0,4-3 20 16,-6 0 21-16,3 2 23 0,-3-2 21 0,10 2-55 0,-7 1-102 0,5-2-69 15,-2-1-59-15,2 3-27 0,3-3-12 0,-3 1-6 0,5-1-1 0,-2 0-1 0,0 0-4 16,0 0-1-16,2 0-9 0,6 0-7 0,-5 0-7 0,2-1-8 0,3-2-11 16,-8 2-2-16,8-2-6 0,-3 1-5 0,3 0-4 0,-3-1-3 0,3-1-3 15,-8 3-6-15,2-4-1 0,6 3-7 0,-5-1-7 0,-3 2-8 0,2-2-10 16,6 2-13-16,-11-2-14 0,6 1-18 0,-12 2-18 0,9-2-14 0,-3 2-15 0,1 0-9 16,-4 0-11-16,-2 2-33 0,2 0-40 0,-5-2-78 0,3 4-87 0,-3 0-32 15,0-4-4-15,0 10 12 0,-3-5 21 0,-2 0 29 0,2 1 28 0,3-2 27 16,-11 3 29-16,3-3 28 0,5 1 30 0,-8 1 46 0,9-2 54 0</inkml:trace>
          <inkml:trace contextRef="#ctx0" brushRef="#br0" timeOffset="-14270">1032 112 89 0,'0'4'163'0,"0"-4"51"0,0 4 40 16,-3 0 31-16,3-4 28 0,0 4 23 0,0 0 19 0,0 1 22 0,-5-3 17 15,5-2 19-15,0 4 16 0,-3 0-71 0,3 1-121 0,0-1-75 0,0 2-46 16,0-1-30-16,0 1-21 0,0 1-11 0,0-1-8 0,0 1-7 0,0-1-4 16,0 3-3-16,0-1-4 0,0 1-6 0,0 0-4 0,3-1-3 0,2 0-2 15,-5 3-2-15,0-3-3 0,3 3 0 0,-3 0 1 0,0 0 0 0,0 2-2 0,5-2 3 16,-5 1-2-16,6 2-1 0,-6-4 0 0,0 3-2 0,0-1 0 0,0 2 0 16,2-3-1-16,-2 1 0 0,0 1-3 0,0-1-1 0,0-1-2 0,0 0-1 15,0 2 1-15,0-4 0 0,0 1-2 0,0-1 2 0,0-1 0 0,0 1-1 16,0-3-1-16,0 1-1 0,0-1-2 0,0-2-2 0,0-4-2 0,0 7-4 15,0-7-3-15,0 4-2 0,0-4-2 0,0 0-2 0,0 0 1 0,0 0-1 0,0 0-1 16,0 0 2-16,6-2 2 0,-4-2-4 0,-2-1 4 0,0 3-1 0,6-4 2 16,-1-1 2-16,-5 1 4 0,3-2 1 0,-3-1 1 0,5 0 1 0,-2 1-2 0,-3-3 1 15,5 3-2-15,1-3 1 0,-6 0-1 0,3-2-2 0,-3 3-1 16,5-3 0-16,0 0-1 0,-5 0-1 0,3 0-1 0,2-2 0 0,-5 1 0 0,3 0 0 16,-3-1-1-16,6 0 3 0,-1 1-1 0,-5 0 3 0,3-1 0 0,-3 3 2 15,5-2 5-15,-2 2 0 0,-3-1 4 0,0 2 2 0,5 1 5 0,1-1 3 16,-6 2 5-16,0-2 3 0,0 3 3 0,0-3 3 0,2 5 6 0,-2-3 3 15,0 3 5-15,0-3 4 0,0 2 4 0,0 3 4 0,0 0 6 0,6 0 1 16,-6 0 2-16,0 4 0 0,0-7 0 0,0 7-2 0,5-2 2 0,-5 2-4 0,0-4-3 16,0 4 0-16,0-2-4 0,0 2-3 0,3-3-4 0,2 2-2 0,-5 1-5 15,3 0-3-15,2-3 0 0,1 3-4 0,-3-2-2 0,2 2 0 0,3 0-2 16,-3 0-2-16,-2 0 0 0,5 0-1 0,3 0-1 0,-8-2-2 0,8 2 0 16,-3 0-3-16,-6 0 1 0,9-2-4 0,-3 2 2 0,1 0-3 0,-1 0-1 0,0-2 1 15,3 2-1-15,-3-2-3 0,0 2 0 0,-3 0-1 0,3 0-2 0,0 0-1 16,-2 0-2-16,-3 0-2 0,7 0-4 0,-7 0-6 0,-3 0-8 0,6 0-9 15,-6 0-12-15,5 0-15 0,-5 0-17 0,0 0-13 0,0 2-12 0,0-2-18 16,0 4-14-16,0-2-45 0,-5 3-60 0,-1-4-75 0,3 4-79 0,-2-1-29 16,0 1-2-16,2-1 14 0,-5 2 19 0,2-4 29 0,1 2 28 0,-3 0 28 0,5-1 31 15,-8 1 32-15,9-1 34 0,-4-2 56 0,1 2 61 0</inkml:trace>
          <inkml:trace contextRef="#ctx0" brushRef="#br0" timeOffset="-13857.67">1235 173 93 0,'8'0'163'0,"-8"-2"47"0,0 2 32 0,2 0 27 0,4-2 23 16,-6 2 20-16,5-2 19 0,-2 0 21 0,-3 2 23 0,0 0 19 0,8-3 20 15,-8 2-70-15,11-2-124 0,-11 1-73 0,3 2-41 0,5-2-24 0,-8 2-13 16,11 0-8-16,-11 0-6 0,2 0-3 0,4 0-5 0,-1 2-7 0,3-2-11 0,-8 2-10 15,3 1-5-15,2-2-6 0,1 2-5 0,-4-1 0 0,-2 0-3 0,6 0-2 16,-3 0 2-16,-3 3 2 0,0-3 0 0,0-2 0 0,0 4 2 0,0-4 1 16,0 6 1-16,0-1 0 0,0-1 0 0,0 0-1 0,-3-2-1 0,-3 3 0 0,6-1 1 15,-2 1-2-15,-4-1-2 0,1 2-1 0,2-4-3 0,-5 5-2 0,3-3 0 16,-3 0-1-16,2 3-2 0,1 0 0 0,-3-2 0 0,5 2 0 0,-8-3 0 16,3 3 1-16,5 1-1 0,-2-1 2 0,-1-1 2 0,4 3 2 0,-4-3 2 15,4 3 5-15,-4-3 1 0,1 2 3 0,2 2 1 0,3-5 2 0,0 4 3 16,-5-3 0-16,5 3-2 0,0-3 3 0,0 1-1 0,5 1 0 0,-5-1-1 15,0-1-1-15,3-1-1 0,2 1-2 0,1 1-5 0,2-3 2 0,-6 0-1 0,9-2 0 16,-8 0 0-16,5 1-2 0,3-2 1 0,-3 2 0 0,0-3-1 0,0 0-5 16,6 0-5-16,-6-3-20 0,5 3-31 0,-4 0-48 0,4-4-63 0,1 4-91 0,-6-2-102 15,5 0-44-15,-5 0-15 0,3 0 0 0,-3 0 11 0,0 0 12 16,-2-1 18-16,-6 3 24 0,0 0 28 0,0 0 40 0,0 0 46 0,0-6 59 0,-6 2 67 16</inkml:trace>
          <inkml:trace contextRef="#ctx0" brushRef="#br0" timeOffset="-15308.36">1002-673 1 0,'0'0'98'0,"0"0"67"16,0 0 46-16,0 0 37 0,0 0 34 0,0 0 28 0,0 0 25 0,0 0 21 16,-5 3 21-16,5-3 17 0,0 0 19 0,-3 0 17 0,3 0-78 0,0 0-131 15,0 0-72-15,-6 1-40 0,6-1-25 0,0 0-16 0,0 0-12 0,0 0-8 0,0 5-5 16,0-5 2-16,0 4 0 0,0-4 0 0,0 6-3 0,0-1 0 0,0 1 2 15,0-1 1-15,6 1 2 0,-6 0 1 0,3 1 3 0,-3-1 0 0,5 1-3 16,0 3-2-16,-5-1-3 0,3 0-4 0,2 2-2 0,1-1-4 0,-6 0-4 16,8 4-5-16,-8-2 0 0,3 1-4 0,-3 0 1 0,11 2-6 0,-11-2 1 15,2 2-5-15,-2 0-1 0,0 0-1 0,6 0-2 0,-4 0-1 0,-2 0-3 0,0-2 1 16,0 2-2-16,6-3 0 0,-6 2-1 0,0 1-1 0,0-3-1 0,0 1-1 16,5-2-2-16,-5 2-1 0,0 0-7 0,0-2-6 0,0-1-12 0,0 0-13 15,0 0-15-15,0-2-21 0,0 0-18 0,0-1-17 0,0 1-18 0,0-1-12 16,-5-3-31-16,5 2-33 0,0-1-72 0,0 1-85 0,0-6-46 0,0 0-22 0,0 7 4 15,0-7 15-15,0 0 27 0,0 0 31 0,0 0 31 0,0 0 31 0,0 0 32 16,0 0 31-16,-6-3 43 0,4 2 48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59.5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1DD06F3-98B1-4DF4-8934-55D03E0D6F10}" emma:medium="tactile" emma:mode="ink">
          <msink:context xmlns:msink="http://schemas.microsoft.com/ink/2010/main" type="writingRegion" rotatedBoundingBox="17417,5295 20198,5234 20214,6000 17434,6061"/>
        </emma:interpretation>
      </emma:emma>
    </inkml:annotationXML>
    <inkml:traceGroup>
      <inkml:annotationXML>
        <emma:emma xmlns:emma="http://www.w3.org/2003/04/emma" version="1.0">
          <emma:interpretation id="{7CB3C5FE-C270-4F2E-BC0F-5CE6FD704991}" emma:medium="tactile" emma:mode="ink">
            <msink:context xmlns:msink="http://schemas.microsoft.com/ink/2010/main" type="paragraph" rotatedBoundingBox="17417,5295 20198,5234 20214,6000 17434,6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4BC4AF-9454-41E4-A608-A6C6B983EA8D}" emma:medium="tactile" emma:mode="ink">
              <msink:context xmlns:msink="http://schemas.microsoft.com/ink/2010/main" type="line" rotatedBoundingBox="17417,5295 20198,5234 20214,6000 17434,6061"/>
            </emma:interpretation>
          </emma:emma>
        </inkml:annotationXML>
        <inkml:traceGroup>
          <inkml:annotationXML>
            <emma:emma xmlns:emma="http://www.w3.org/2003/04/emma" version="1.0">
              <emma:interpretation id="{59CA3541-00D2-4D01-95DA-8A2DBEA4ADE2}" emma:medium="tactile" emma:mode="ink">
                <msink:context xmlns:msink="http://schemas.microsoft.com/ink/2010/main" type="inkWord" rotatedBoundingBox="17417,5295 18556,5270 18572,5981 17433,6006"/>
              </emma:interpretation>
            </emma:emma>
          </inkml:annotationXML>
          <inkml:trace contextRef="#ctx0" brushRef="#br0">3694-664 27 0,'0'0'101'0,"-5"2"44"16,5-2 37-16,-3 0 27 0,3 0 25 0,0 0 18 0,0 0 19 0,-8 2 17 16,8-2 13-16,0 2 18 0,0-2-13 0,-5 0-26 0,5 0-48 0,-6 4-65 15,6-4-39-15,0 0-34 0,-2 3-20 0,2-3-10 0,0 4-8 0,0-2-3 0,-6 0-2 16,1 1 0-16,5 1 0 0,0-2 2 0,-3 2 1 0,-2 0-1 0,5 1 2 15,-3-1-1-15,3 2-3 0,0-1 2 0,-5 1-1 0,-1 1 2 0,6 1 0 16,0 0 0-16,-2 2 0 0,-4-2-2 0,6 4-3 0,0-1-3 0,0 2-5 16,-3 0-4-16,3 0-5 0,0 0-4 0,0 2-1 0,0-1-6 0,0 0-3 15,0 1-4-15,0 0-2 0,3 0-3 0,-3-2-5 0,0 2-2 0,0-3-3 0,6 3-3 16,-6-2-6-16,2 0-7 0,-2-2-9 0,0 0-12 0,6-1-15 0,-1-1-10 16,-5-1-15-16,3 1-12 0,-3-1-21 0,5-1-21 0,-2 0-45 0,2-2-48 15,1 0-70-15,-4 0-70 0,4-4-25 0,-1 3 0 0,-2-1 12 0,-3-3 22 0,8 0 23 16,-3-3 26-16,1 3 27 0,-6 0 30 0,3-1 31 0,2-3 40 0,-2 1 49 15,2-1 59-15</inkml:trace>
          <inkml:trace contextRef="#ctx0" brushRef="#br0" timeOffset="-425.48">3795-596 38 0,'5'-1'115'0,"-5"1"50"0,0 0 36 0,0 0 30 0,0 0 25 15,0 0 22-15,0 0 20 0,0 0 19 0,0 0 19 0,0-5 19 0,0 5-8 0,0 0-23 16,0 0-50-16,0 0-67 0,0 0-38 0,0 0-31 0,0 0-15 0,0 0-4 16,0 0-3-16,0 0-1 0,0 0 2 0,0 0-4 0,0 0 2 0,0 0 0 15,0 0-5-15,0 0-4 0,0 6-7 0,0-1-7 0,0-1-8 0,0 1-8 0,0 0-9 16,0 2-8-16,0 0-8 0,0 1-5 0,0 0-6 0,0 1-6 15,0 2-7-15,0-2-8 0,0 1-6 0,0 3-4 0,0-2-8 0,0-1-6 0,0 4-8 16,0-2-11-16,0-1-14 0,0 2-15 0,0-3-18 0,0 1-20 0,0 0-24 16,-5 0-24-16,5-1-23 0,0 1-30 0,-6-3-80 0,6 2-107 0,0-2-56 15,0 0-30-15,-3-1-2 0,3-1 15 0,-5-1 23 0,5-1 27 0,0-4 34 16,0 4 38-16,0-4 36 0,-3 4 40 0,3-4 42 0,0 0 48 0,-5 0 76 0</inkml:trace>
          <inkml:trace contextRef="#ctx0" brushRef="#br0" timeOffset="-4867.45">2956-577 25 0,'0'0'103'0,"0"0"43"16,0 0 36-16,0 0 28 0,0 0 26 0,0-4 20 0,0 4 19 0,0 0 16 15,0 0 17-15,0 0 14 0,0 0 16 0,0 0-43 0,0 0-77 0,0 0-54 16,0 0-39-16,0 0-25 0,0 0-19 0,0 0-14 0,0 0-7 0,0 0-7 16,0 0-3-16,0 0 0 0,0 0-1 0,0 0 0 0,0 0 1 0,0 0 1 0,0 0 2 15,0 0 1-15,0 0 1 0,0 4-1 0,0-4 1 0,0 5 1 0,5 0 2 16,-5-1 5-16,0 0-3 0,0 0-1 0,0 0 0 0,6 3-5 0,-6-2-2 15,0 1-6-15,0 2-4 0,0-1-4 0,0 1-3 0,0 3-3 0,0-1-2 16,0 1-6-16,0 0-3 0,0 1-3 0,0 2-3 0,0-2-3 0,0 3-1 0,0-2-3 16,0 2-2-16,0 0 0 0,0 0-3 0,0 0 0 0,0 0-3 0,0-2-1 15,0 2-2-15,0 0 0 0,-6-2-1 0,6 2 2 0,0-2 0 0,-5-1-1 16,5 2 1-16,0-2-3 0,0-1-2 0,0 0-8 0,0 0-8 0,0-3-12 16,0 1-13-16,-3-1-15 0,3-1-13 0,0-1-16 0,0 0-11 0,0 1-18 15,0-3-21-15,0-4-45 0,0 4-58 0,0-4-65 0,0 0-72 0,0 0-21 0,0 7 1 16,0-7 15-16,0 0 23 0,0 0 26 0,0 0 26 0,0 0 29 0,3-3 26 0,-3 3 35 15,5-5 37-15,-5-2 49 0,6 0 64 0</inkml:trace>
          <inkml:trace contextRef="#ctx0" brushRef="#br0" timeOffset="-4191.76">3277-292 9 0,'0'0'59'0,"0"0"27"16,0 0 24-16,0 0 24 0,0 0 20 0,0-6 21 0,0 6 18 15,0 0 17-15,0-2 16 0,0 2 16 0,0 0-12 0,0 0-31 0,-3-1-24 0,3 1-22 16,0 0-17-16,-5-3-16 0,5 3-11 0,-6 0-12 0,6 0-8 0,-3-3-8 16,3 3-5-16,0 0-5 0,-8-1-4 0,8-2-4 0,-5 3-1 0,-1-2 1 0,4 0-3 15,2 2 1-15,-11 0 0 0,11-2-3 0,-8 0 0 0,8 2 1 0,-3-3 1 16,-8 3 0-16,11-1 1 0,-3 1 4 0,-5 0 1 0,8-3 2 0,-11 3 2 16,9 0 0-16,2 0 1 0,-9 0-1 0,4 0 1 0,-1 0 3 0,4 0-3 15,-4 0 1-15,1 0-3 0,2 3-5 0,3-3-3 0,-5 1-9 0,5 2-7 16,-3-3-5-16,3 0-6 0,0 4-6 0,0-4-4 0,-5 4-3 0,5-4-6 15,0 4-4-15,0 2-5 0,5-3-8 0,-5 3-1 0,0-3-3 0,3 3-1 16,-3-2 1-16,8 1-1 0,-3 2 1 0,1-4 1 0,-4 4 0 0,4-3 0 16,-1 0 1-16,-2 3 1 0,3-3 0 0,2 3-1 0,-3-1 1 0,3-1 0 0,-5-1 1 15,2 2 0-15,4 0-1 0,-4-3 1 0,-2 5 0 0,8-4-2 0,-9 3 1 16,-2-3 0-16,11 3 0 0,-11-3-2 0,8 2 2 0,-8-2-1 0,0 1 1 16,0-1-1-16,3 1 1 0,-3-5-2 0,-3 6 0 0,3 0 1 0,0-2-3 0,-5 1-1 15,2-1-3-15,-2 1 0 0,-1-1-3 0,-2 0-1 0,3 0 1 0,-3 0-2 16,5 0-1-16,-8 1-1 0,0-3-2 0,0 2-4 0,9 0-1 0,-12-1-5 15,6-1-2-15,-3 0-5 0,3 0-4 0,0 0-6 0,-1 1-4 0,1-3-9 16,-3 2-9-16,9 0-10 0,-4-2-16 0,1 2-43 0,5-2-58 0,0 0-73 0,0 0-75 16,0 0-28-16,0 0-4 0,0 0 7 0,0 0 16 0,0 0 17 0,5 4 22 0,-5-4 23 15,6 2 27-15,-4-2 30 0,-2 0 33 0,11 0 54 0,-8 0 62 0</inkml:trace>
          <inkml:trace contextRef="#ctx0" brushRef="#br0" timeOffset="-1264.59">3356-20 36 0,'0'0'70'0,"0"0"23"16,0 0 22-16,0 0 24 0,0 0 22 0,0 0 24 0,0 0 22 0,0 0 20 15,0 0 17-15,0 0-4 0,0 0-20 0,0 0-22 0,0 0-23 0,0 0-20 16,0 0-20-16,0 0-17 0,0 0-17 0,0 0-17 0,0 0-17 0,0 0-14 16,0 0-13-16,0 0-7 0,0 0-9 0,0 0 0 0,0 0-3 0,0 0 2 0,0 0 1 15,0 0 5-15,0 0 0 0,0 0 4 0,0 0 3 0,0 0 1 0,0 0 0 16,0 0 2-16,0 0 2 0,0 0-1 0,0 0-2 0,0 0-1 0,0 0 0 15,0 0 1-15,0 0 0 0,0 0 1 0,0 0-3 0,0 0 0 0,0 0-2 0,0 0-1 16,0 0-1-16,0 0-3 0,0 0 1 0,0 0-2 0,0 0-1 0,0 0-1 16,0 0-1-16,0 0-2 0,0 0 0 0,0 0-3 0,0 0-1 0,0 0-2 15,0 0 1-15,0 0-2 0,0 0 2 0,0 0 0 0,0 0 1 0,0 0 1 16,0 0 0-16,0 0 2 0,0 0 1 0,0-4 1 0,5 0 3 0,-5 2-1 16,3-2 2-16,-3-1 0 0,0 3 3 0,0-2 0 0,5 3-1 0,-5-5 0 0,6 2-2 15,-6 0 1-15,0 0-2 0,2-1-2 0,-2 1-2 0,6-2-1 0,-6-1-4 16,5 3 1-16,-5-3-3 0,8-1 0 0,-8 1-1 0,3-1 1 0,-3 0-2 15,11-1-1-15,-11 0-1 0,3 3-1 0,2-3 2 0,-2-1-1 0,-3 3 0 16,5-1 2-16,1-1 0 0,-3 0-2 0,-3 1 2 0,0 1-1 0,5 1-1 0,-2 0 2 16,-3-1 0-16,5 0 2 0,-5 3 2 0,6 0 0 0,-6 0 2 0,0 0 1 15,0 4 1-15,0-5 2 0,0 5-1 0,0 0 0 0,0-4 2 0,0 4-1 16,0 0-2-16,0 0 0 0,0 0-2 0,0 0-1 0,0 0-3 0,0 0-2 16,0 0-2-16,0 0-5 0,0 0 0 0,0 0-4 0,0 0 0 0,0 0-4 15,0 0-1-15,0 0 1 0,0 0-1 0,0 0 1 0,0 0 1 0,0 0 1 0,0 0 1 16,0 4-1-16,2-2 2 0,-2 3 0 0,0-1 1 0,0 2-1 0,6-2 2 15,-6 1 0-15,5 2 3 0,-5-1-2 0,0 1 0 0,0-2-1 0,0 2-2 16,3 0 0-16,-3 3-2 0,5-4 0 0,-5 3-1 0,0 0 0 0,3-1 0 16,-3-1 0-16,0-1-1 0,6 3-2 0,-1 0 1 0,-5-1-5 0,0-1-4 0,3-2-6 15,-3 5-9-15,0-5-10 0,5 2-12 0,-5 0-16 0,3-3-13 0,-3 0-18 16,0 3-12-16,0-3-13 0,0 0-13 0,0-4-19 0,5 2-22 0,-5-2-43 16,0 0-52-16,0 0-57 0,0 0-58 0,0 0-18 0,0 0 8 0,0 0 18 15,0 0 24-15,0 0 25 0,0 0 27 0,0 0 26 0,-5 0 29 0,5 0 33 0,-8 0 39 16,5-2 50-16</inkml:trace>
          <inkml:trace contextRef="#ctx0" brushRef="#br0" timeOffset="-1063.83">3396-101 18 0,'0'0'122'0,"0"0"65"0,0 0 50 16,0 0 43-16,0 0 39 0,0 0 32 0,0 0 26 0,0 0 25 0,-5-4 25 15,5 4 24-15,0 0 23 0,0 0-27 0,0 0-64 0,0-3-75 0,5-1-87 16,-5 4-48-16,0-1-30 0,3-2-25 0,3 3-15 0,-1-2-13 0,-2 2-7 0,2-2-7 15,-2 2-10-15,8 0-10 0,-8 0-11 0,2 0-14 0,-2 0-14 0,8 0-21 16,-9 0-26-16,4 2-32 0,-1-2-41 0,3 2-45 0,-5-2-49 0,3 3-105 16,-1-2-130-16,-2-1-54 0,2 3-20 0,-2-2 3 0,-3-1 12 0,11 3 19 15,-11-3 23-15,0 0 35 0,2 0 39 0,-2 0 47 0,0 0 52 0,0 0 58 0,0-3 61 16</inkml:trace>
          <inkml:trace contextRef="#ctx0" brushRef="#br0" timeOffset="1020.5">3957-743 31 0,'0'0'118'16,"0"0"51"-16,0 0 35 0,0 0 32 0,0 0 23 0,3 0 20 0,-3 0 16 16,0 0 15-16,0 0 10 0,0 0 14 0,0 0 11 0,0 0-46 0,0 0-83 0,0 0-63 15,5-2-58-15,-5 2-29 0,0 0-16 0,0 0-6 0,5 0-1 0,-5 0 3 16,0 0 8-16,3 0 4 0,-3 0 6 0,6 0 9 0,-4 0 6 0,4 2 2 15,-1-2 5-15,-5 4 1 0,3-2 1 0,-3 0-1 0,11 3-6 0,-11-1-4 16,8 0-6-16,-8 0-6 0,2 5-8 0,4-3-7 0,-1 3-9 0,-2 0-6 16,2-1-5-16,-2 0-7 0,3 3-4 0,-1 0-6 0,-2 0-2 0,2 2-2 0,-2-1-3 15,2-1 2-15,1 2 0 0,-4 1 1 0,-2-3 0 0,0 4-1 0,6-1 2 16,-6 1-1-16,5-2-1 0,-5 2-3 0,0 0 0 0,-5 0-2 0,5 0-3 0,0 0-7 16,-6-1-6-16,6 1-14 0,-2-2-12 0,2 2-16 0,-6 0-16 0,1-2-13 15,2 2-10-15,-2 0-12 0,2-1-8 0,-2-2-13 0,-1 3-20 0,3 0-38 16,-2-5-52-16,2 6-66 0,-8-6-71 0,9 5-23 0,-4-4 3 0,4 1 17 15,-9-1 23-15,11 2 21 0,-3-4 25 0,-8 1 24 0,11 1 26 0,-8-2 31 0,8 0 34 16,-3-1 51-16,-2-1 57 0</inkml:trace>
        </inkml:traceGroup>
        <inkml:traceGroup>
          <inkml:annotationXML>
            <emma:emma xmlns:emma="http://www.w3.org/2003/04/emma" version="1.0">
              <emma:interpretation id="{58E6A053-4FC1-46BD-A877-15778DABAB0F}" emma:medium="tactile" emma:mode="ink">
                <msink:context xmlns:msink="http://schemas.microsoft.com/ink/2010/main" type="inkWord" rotatedBoundingBox="18812,5311 20199,5281 20214,6000 18828,6030"/>
              </emma:interpretation>
            </emma:emma>
          </inkml:annotationXML>
          <inkml:trace contextRef="#ctx0" brushRef="#br0" timeOffset="5333.34">4355-414 17 0,'0'0'112'0,"0"0"60"0,0 0 45 0,0 0 37 0,0 0 35 15,-6-2 27-15,6 2 27 0,0 0 24 0,-5-2 29 0,5 2 24 0,0-2 25 16,0 2-25-16,0 0-64 0,0 0-66 0,0 0-74 0,0 0-43 0,0 0-24 0,0 0-20 16,0 0-14-16,-3-2-13 0,3 2-9 0,0 0-11 0,0 0-12 15,0 0-12-15,0 0-9 0,0 0-7 0,0 0-8 0,0 0-1 0,0 0-4 16,3 0-2-16,8-2-1 0,-11 2 0 0,0 0-1 0,8 0 1 0,-5 0 2 0,7 2 0 15,-1-2 1-15,-7 0-1 0,9 0-5 0,-8 0-5 0,5 0-1 0,-3 0-6 16,3 0-5-16,-2 2-7 0,2-2-7 0,0 0-10 0,-3 0-10 0,4 0-12 16,-4 0-13-16,3 0-20 0,-2 0-19 0,-4 0-26 0,4 2-24 0,-4-2-28 15,4 2-26-15,-1 0-60 0,-5-2-77 0,0 0-66 0,0 0-58 0,3 7-14 0,-3-7 8 16,0 0 18-16,0 0 25 0,0 4 34 0,-3 0 33 0,3-4 40 0,-5 5 40 16,-1-3 41-16,4 0 44 0,-4 0 61 0</inkml:trace>
          <inkml:trace contextRef="#ctx0" brushRef="#br0" timeOffset="5759.27">4720-654 7 0,'0'0'109'0,"0"0"67"0,5-1 48 0,-5 1 38 0,0 0 34 0,0-5 24 15,0 5 25-15,0-2 18 0,0 2 21 0,0 0 17 0,0 0 19 0,0 0-25 16,0 0-54-16,0 0-77 0,0 0-93 0,0 0-46 0,0 0-28 0,0 0-15 15,0 0-8-15,0 0-3 0,0 0 1 0,0 0 1 0,0 0 3 0,0 0 2 0,0 0-1 16,0 0-4-16,0 0-2 0,3 4-4 0,3 0-2 0,-6-1-4 0,0 3-1 16,0 1-3-16,2-1-2 0,-2 5-3 0,0-5-6 0,0 5-5 0,0 0-6 15,6 0-5-15,-6-1-6 0,0 3-3 0,0-1-5 0,5 2-2 0,-5-2-3 16,0 4-4-16,0-1-3 0,0 0-1 0,0-3-5 0,0 6-3 0,0-3-6 16,0-1-9-16,0 1-7 0,0 0-14 0,0 0-14 0,0-2-24 0,-5 0-24 0,5 0-24 15,0 0-26-15,-6-1-41 0,6-1-43 0,0 0-91 0,-2 0-108 0,2-1-42 16,0-1-11-16,0-3 10 0,0 3 19 0,-6-4 26 0,6-5 33 0,0 5 37 15,0-5 40-15,0 0 42 0,0 0 42 0,0 0 54 0,0 0 57 0</inkml:trace>
          <inkml:trace contextRef="#ctx0" brushRef="#br0" timeOffset="6721.57">5085-407 33 0,'0'-2'96'0,"0"2"42"16,0 0 36-16,6-5 30 0,-6 5 25 0,0 0 23 0,0-4 20 0,0 4 19 15,0 0 17-15,-6-4 8 0,6 4 4 0,0-4-36 0,0 4-54 0,0-3-46 16,0 3-37-16,-2-1-27 0,2 1-21 0,0-3-13 0,0 3-7 0,-8 0-7 16,8-2-3-16,0 2-2 0,-6-2-1 0,1-1 1 0,5 3-1 0,-3-1 1 0,3 1-2 15,0 0 1-15,-5-3-1 0,2 2-1 0,-3-2-5 0,6 3-1 16,-5 0 1-16,2 0-4 0,3-2 0 0,-10 2-4 0,10 0 0 0,0-2-2 16,-9 2-4-16,9 0 1 0,-2 0-2 0,-4 0 0 0,6 0-1 0,-5 0-5 0,2 0 1 15,-2 2-2-15,2-2-4 0,3 0-2 0,-5 2-3 0,-1 1-3 0,6-3-4 16,0 1-6-16,-2 2-2 0,2-3-4 0,0 1-6 0,0-1-1 0,-6 3-6 15,6-3-1-15,0 4-1 0,0-4-2 0,0 0-2 0,0 7 2 0,6-3-1 0,-6 0-1 16,0-2 0-16,0 3 1 0,2-1 2 0,-2 0 1 0,6 0 2 0,-1-1 1 16,-5 1 3-16,3 0 3 0,2 1 1 0,-2 1 2 0,-3-2 4 0,11-2-1 15,-11 5 4-15,2-3 0 0,4 0 1 0,-3 0 3 0,2 1-2 0,0 1 1 16,-2 1-1-16,2-3-2 0,1 3 1 0,-3-3-4 0,2 2 0 0,-2 0-2 16,2 1 1-16,1 1-3 0,-4-1-2 0,4-3-1 0,-4 3-1 0,-2 1-1 15,6-3 0-15,-1 1 2 0,-5 0-1 0,0-2 1 0,0 3 0 0,0-2 2 0,0 1 0 16,0-2 0-16,0 0-2 0,0 0 0 0,0 3 0 0,-5-3 0 0,-1-1-2 15,4 3-2-15,2-2-2 0,-8 1-2 0,2-1-5 0,1 0-5 0,2 0-3 16,-5-1-3-16,-3 1-2 0,8-2-4 0,-7 0-4 0,1 0-1 0,7 0-4 16,-9-2-5-16,3 2-2 0,0-2-6 0,0-2-9 0,2 2-3 0,-2 0-5 0,3-2-7 15,-4 0-7-15,4 0-10 0,2 2-14 0,-2-2-13 0,5 2-14 0,-3 0-39 16,3 0-45-16,0 0-74 0,0 0-82 0,0 0-27 0,0 0-2 0,0 0 7 16,0 0 17-16,0 0 22 0,0 0 26 0,0 0 25 0,0 0 32 0,0 4 32 0,0-4 35 15,0 6 50-15,0-6 58 0</inkml:trace>
          <inkml:trace contextRef="#ctx0" brushRef="#br0" timeOffset="8624.46">5310-36 3 0,'0'0'45'0,"0"0"24"0,0 0 16 0,0 0 14 0,0 0 12 0,0 0 13 15,0 0 12-15,0 0 15 0,0 0 17 0,0 0 20 0,0 0-6 0,0-3-15 0,0 3-13 16,0 0-9-16,-5-2-7 0,5 2-7 0,-6-4 0 0,6 4 0 0,0-4-1 16,0 4 0-16,0-3-4 0,0 3-7 0,0-4-9 0,0 0-9 0,0 4-15 15,-3-4-10-15,3 4-10 0,0-5-8 0,0 5-6 0,0-4-2 0,0 4-6 0,0-5-8 16,0 5-1-16,0-4-4 0,0 4-2 0,-5-4-1 0,5 4-2 0,0-4 0 16,0 4-1-16,0-7-1 0,0 7-4 0,0-4-1 0,0 4-3 0,-3-4-1 15,3 4 0-15,0-4-2 0,0 0 0 0,0 4-3 0,0-7-3 0,0 3 0 16,0 0-4-16,0-1 0 0,0-1-5 0,3 2 1 0,-3-1-2 0,5-1 0 0,-5-1-3 15,0 1 1-15,0-1-3 0,3 1 2 0,-3 0-2 0,6-3 0 0,-1 3 1 16,-5-1 0-16,3 0-1 0,-3 2 2 0,8 0-1 0,-8-3 1 0,5 3 0 16,1-2 2-16,-4 3 1 0,-2 0 0 0,6 0 2 0,-1-3 1 0,-2 5 1 15,2-2 4-15,-2 0-1 0,-3-1 1 0,5 3 1 0,1 0 1 0,-3 0-1 16,-3 0 0-16,8 0-1 0,-8-1 3 0,0 3 2 0,5 0 2 0,-5 0 2 0,5 3 5 16,-5-3 0-16,3 0 3 0,3 4 4 0,-1-4 0 0,-5 4 3 0,0-4 0 15,0 2 5-15,3 3 2 0,-3-1 3 0,0-4 5 0,0 4-1 0,0 3 0 16,0-3-2-16,0-4 0 0,0 4-2 0,-3 1 1 0,3-1-2 0,0 0 2 15,-5 1 1-15,-1-3 0 0,6 2-2 0,-3-2 1 0,3 3-1 0,-10-4-1 0,10 2-1 16,-3-2-1-16,-2 2-2 0,2 1 0 0,3-4-3 0,-6 3-2 0,1-2-3 16,2 2 1-16,3-3-2 0,0 0-1 0,-5 0 2 0,5 0 1 0,-3 4-3 15,3-4 1-15,0 0-5 0,0 0-2 0,0 0-7 0,0 0-3 0,0 0-3 16,0 0-3-16,0 0 0 0,0 0-1 0,0 0-1 0,0 2-3 0,0 2-3 0,8-2-2 16,-8 2-3-16,3-1 1 0,2 1 0 0,1 0 2 0,-3 1 5 0,5-1 3 15,-3 0 2-15,3 0 0 0,-2 1 2 0,2 1-2 0,-3-2 0 0,-2 3 1 16,8-3-1-16,-9 3 2 0,4-1 0 0,-4-1 2 0,-2 0 0 0,6 0 2 15,-1 1 2-15,-5-2 1 0,0 3 4 0,0-3 1 0,0 0 3 0,0 3 4 16,-5-3 2-16,-1 1 2 0,6-1 2 0,-2 0 0 0,-4 1-1 0,4-1 3 0,-9 0-2 16,8 1-1-16,-2-1-1 0,-3 0-2 0,2 0-2 0,-2-1-1 0,0-2-5 15,0 4-1-15,2-2-4 0,-2-2-2 0,0-1-3 0,-3 0-1 0,9 2-3 16,-9-2-3-16,3-2-3 0,5 2-4 0,-8 0-9 0,8-1-14 0,3-2-15 16,-8 1-22-16,8-1-26 0,0 3-31 0,-5-1-37 0,5 1-39 0,0 0-61 15,0 0-64-15,0 0-63 0,0 0-53 0,0 0-15 0,5-3 3 0,-5 3 17 0,8 0 26 16,-8 0 30-16,3 0 37 0,3-2 40 0,-6 2 44 0,5 0 46 0,-5 0 48 0,3-2 58 15</inkml:trace>
          <inkml:trace contextRef="#ctx0" brushRef="#br0" timeOffset="9639.88">5548-733 26 0,'0'0'123'0,"-3"3"52"0,-2-1 39 0,2-2 28 0,-2 2 27 0,-1 0 21 16,6-2 20-16,-2 2 19 0,-4-2 19 0,1 2 15 0,5 0 2 0,-3 1-10 15,-2-2-72-15,2 4-105 0,3-3-58 0,-5 2-28 0,-1 0-18 0,6 1-5 16,-2 0-4-16,2 0-4 0,-6 0-2 0,3 1 1 0,3 1-1 0,-5 1-2 16,5-1-4-16,-5 1-5 0,5 3-1 0,0 0-4 0,-3-3-3 0,3 5-2 15,0 0-1-15,0-3-5 0,0 5-3 0,0 0-5 0,0 1-3 0,0-1-6 0,0 0-2 16,0 2-5-16,0 0-3 0,0-2-1 0,3 2-1 0,-3 0-2 0,0-2-2 16,5 0-3-16,0 0-3 0,-2 0-4 0,3-2-13 0,-6 2-9 0,2-2-15 15,9 0-15-15,-8-2-15 0,2-1-16 0,-2 1-23 0,8 0-29 0,-9-3-66 16,9 3-83-16,-3-2-56 0,-5-1-44 0,8-3-10 0,-3-1 4 0,0 0 17 0,0 0 25 15,0-4 27-15,3 0 27 0,-8 0 33 0,8 0 31 0,-3-4 38 0,-5 1 45 0,7 2 63 16</inkml:trace>
          <inkml:trace contextRef="#ctx0" brushRef="#br0" timeOffset="9255.12">5702-623 61 0,'0'0'140'15,"0"0"47"-15,0 2 36 0,0-2 34 0,0 0 26 0,0 0 24 0,0 0 25 16,0 0 21-16,0 0 21 0,0 0 23 0,0 0 19 0,3 2-53 0,-3-2-97 0,0 0-62 15,0 4-41-15,0-4-26 0,0 4-12 0,0 1-9 0,0-1-3 16,0 2-3-16,5-1-4 0,-5-1-4 0,6 1-2 0,-6 0-8 0,0 2-4 0,0-3-4 16,0 5-8-16,3-3-7 0,-3 3-5 0,0 0-4 0,0 1-6 0,5 1-7 15,-5 0-7-15,0 0-7 0,0 1-4 0,3-1-4 0,-3 1-6 0,0-1-3 16,0 3-7-16,0-4-2 0,0 3-6 0,0-2-10 0,0-1-9 0,0 1-15 16,0-3-15-16,0 3-17 0,0-2-23 0,0 0-25 0,0-1-27 0,0-1-28 15,0 1-26-15,0 0-76 0,0-1-98 0,0 0-62 0,0-7-43 0,0 4-4 0,0-4 10 16,0 0 23-16,0 0 26 0,0 0 34 0,0 0 38 0,0 0 38 0,-8-3 42 0,8-1 44 15,-3-1 45-15,3-2 72 0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23.4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258EC7F-1F2F-483F-90B7-9603A26AE577}" emma:medium="tactile" emma:mode="ink">
          <msink:context xmlns:msink="http://schemas.microsoft.com/ink/2010/main" type="writingRegion" rotatedBoundingBox="13751,5080 14005,5080 14005,6253 13751,6253"/>
        </emma:interpretation>
      </emma:emma>
    </inkml:annotationXML>
    <inkml:traceGroup>
      <inkml:annotationXML>
        <emma:emma xmlns:emma="http://www.w3.org/2003/04/emma" version="1.0">
          <emma:interpretation id="{99FB377D-D04A-40A4-9BE0-24E413427482}" emma:medium="tactile" emma:mode="ink">
            <msink:context xmlns:msink="http://schemas.microsoft.com/ink/2010/main" type="paragraph" rotatedBoundingBox="13751,5080 14005,5080 14005,6253 13751,6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8FDD84-178A-4A77-AA81-5D086921C1BC}" emma:medium="tactile" emma:mode="ink">
              <msink:context xmlns:msink="http://schemas.microsoft.com/ink/2010/main" type="line" rotatedBoundingBox="13751,5080 14005,5080 14005,6253 13751,6253"/>
            </emma:interpretation>
          </emma:emma>
        </inkml:annotationXML>
        <inkml:traceGroup>
          <inkml:annotationXML>
            <emma:emma xmlns:emma="http://www.w3.org/2003/04/emma" version="1.0">
              <emma:interpretation id="{F10FF0F1-EFD1-47CA-9014-55E1AEAB8E12}" emma:medium="tactile" emma:mode="ink">
                <msink:context xmlns:msink="http://schemas.microsoft.com/ink/2010/main" type="inkWord" rotatedBoundingBox="13751,5080 14005,5080 14005,6253 13751,6253"/>
              </emma:interpretation>
            </emma:emma>
          </inkml:annotationXML>
          <inkml:trace contextRef="#ctx0" brushRef="#br0">-716-921 43 0,'0'0'99'0,"0"-4"35"0,0 4 30 0,0-3 28 0,0 3 26 0,-6-4 19 0,6 4 19 15,0 0 19-15,-5-2 18 0,5 2 14 0,0 0-17 0,0 0-41 0,0 0-43 16,0 0-45-16,0 0-32 0,0 0-23 0,0 0-19 0,0 0-15 0,0 0-8 16,0 0-3-16,0 0 3 0,0 0 1 0,0 0 3 0,0 0 2 0,0 0 3 15,5-2 8-15,-5 2 4 0,6-2 4 0,-6 2 6 0,2 0 3 0,4 0 2 0,-6 0 2 16,5 0-3-16,-2 2-5 0,5-2-4 0,3 0-9 0,-9 2-9 0,4 0-8 16,-3-2-8-16,7 3-10 0,-7-2-8 0,8-1-7 0,-8 3-8 0,5-2-4 15,-3-1-5-15,3 3-4 0,-2-3-4 0,-4 0-1 0,9 0-4 0,-8 0-1 16,2 0-3-16,-2 0 1 0,2 0-2 0,-5 0 1 0,9 0-1 0,-9 0 2 15,0 0-2-15,10 0 1 0,-10 0 2 0,0 0 3 0,0-3 3 0,0 3 3 0,0 0 6 16,0 0 5-16,0 0 5 0,0 0 1 0,0 0 3 0,0 0 2 0,0 0-1 16,0 0 2-16,0 0 0 0,0 0 0 0,0 0-3 0,0 0-2 0,0 0-6 15,0 5-3-15,0-3-8 0,0 2-5 0,-5 3-4 0,5-3-2 0,0 0-3 16,0 3-1-16,0 1-4 0,5-1 0 0,-5 1 0 0,0 1-2 0,0-1 1 16,3 3 1-16,-3-2 2 0,6 1 0 0,-6 1 0 0,2 0 0 0,-2 0 1 0,11 0 3 15,-11-1-2-15,3 3 1 0,-3-2 0 0,5 2 1 0,-2-1 1 0,2-1 1 16,1 4-1-16,-6-4 2 0,2 4 0 0,4-3 1 0,-1 2 0 0,-5 0 0 15,3-1 0-15,-3 0 0 0,5 2 0 0,-5 0 0 0,3 0 0 0,-3 1 0 0,5 0 0 16,-5-1 0-16,6 0 0 0,-6 3-1 0,3-3 1 0,-3 1-2 0,0-1 2 16,5 3 0-16,-5-3 0 0,3 4-1 0,-3-2-1 0,0-2-5 0,0 2-5 15,0 0-2-15,5 1-7 0,-5-1 0 0,0 2-7 0,-5-2-1 0,5 0-1 16,0 2-5-16,0 0 0 0,0-1-3 0,-3-1-1 0,3 0 2 0,0 0 0 16,-5 1 3-16,5-2 4 0,0 2 6 0,0-3 3 0,0 0 3 0,-3-1 6 15,3 1 0-15,0 0 3 0,0-1 3 0,0-2 0 0,0 3 1 0,0-4 1 0,-6-1-2 16,6 1 0-16,0 0 0 0,0 0 1 0,0-3-2 0,0 1-2 0,0 0 1 15,0-3 1-15,0 3-2 0,0-5 0 0,0 2-2 0,6 0 2 0,-6 1-1 16,0-3-2-16,0-4 1 0,0 5 1 0,0-5 2 0,0 4-1 0,0-4 2 0,0 0 2 16,0 4-1-16,0-4 1 0,0 0 2 0,0 4 0 0,0-4 0 0,-6 3 2 15,6-3 0-15,-5 2 1 0,5-2 1 0,0 0 0 0,0 0 1 0,-3 0-1 16,-5 0 1-16,3 0-1 0,-1 0 1 0,4-2 2 0,-4-1 4 0,1 3 2 16,-3-2 6-16,5 0 5 0,-8 0 6 0,9 2 7 0,-7-2 5 0,-1 0 6 15,7 2 5-15,-8-2 1 0,3 2 5 0,0-2-1 0,0 2 3 0,0 0-4 0,-3 0-2 16,8 0-5-16,-5 2-3 0,-3 0-8 0,8-2-7 0,-2 2-14 15,0 0-17-15,-4-2-18 0,9 4-25 0,-2-4-27 0,2 2-25 0,-6 3-23 0,6-5-20 16,0 4-42-16,0 0-55 0,0-4-80 0,6 7-97 0,-6-1-36 0,2-2-8 0,-2 1 9 16,9-1 19-16,-9-2 30 0,0-2 32 0,5 4 37 0,-5-4 37 0,0 0 38 15,0 0 36-15,0 0 53 0,5-1 59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27:06.1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EAD98D-5602-4584-B2E7-19C2D8364638}" emma:medium="tactile" emma:mode="ink">
          <msink:context xmlns:msink="http://schemas.microsoft.com/ink/2010/main" type="writingRegion" rotatedBoundingBox="14289,966 22431,722 22461,1727 14319,1972"/>
        </emma:interpretation>
      </emma:emma>
    </inkml:annotationXML>
    <inkml:traceGroup>
      <inkml:annotationXML>
        <emma:emma xmlns:emma="http://www.w3.org/2003/04/emma" version="1.0">
          <emma:interpretation id="{EF309AFA-2EA7-4CC5-82EB-B94CE2795D19}" emma:medium="tactile" emma:mode="ink">
            <msink:context xmlns:msink="http://schemas.microsoft.com/ink/2010/main" type="paragraph" rotatedBoundingBox="14289,966 22431,722 22461,1727 14319,1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F7F163-6E90-4BFC-8BA0-2B7A566D2F2A}" emma:medium="tactile" emma:mode="ink">
              <msink:context xmlns:msink="http://schemas.microsoft.com/ink/2010/main" type="inkBullet" rotatedBoundingBox="15289,1592 15850,1575 15855,1714 15293,1731"/>
            </emma:interpretation>
            <emma:one-of disjunction-type="recognition" id="oneOf0">
              <emma:interpretation id="interp0" emma:lang="" emma:confidence="0">
                <emma:literal>•</emma:literal>
              </emma:interpretation>
            </emma:one-of>
          </emma:emma>
        </inkml:annotationXML>
        <inkml:trace contextRef="#ctx0" brushRef="#br0">1 32 84 0,'0'3'307'0,"-2"-3"30"15,2 0-11-15,0 0-33 0,0 0-58 16,0 0-91-16,0 0-66 0,0 0-36 16,0 0-20-16,0 0-10 0,0-3-5 15,0 3-3-15,0 0 0 0,0 0-3 0,0 0 2 0,0 0 1 16,0 0 1-16,0 0-3 0,0 0 3 16,0 0-1-16,0 0-2 0,0 0 1 15,0 0 4-15,0 0 3 0,0 3 6 16,0-3 8-16,0 0 1 0,0 0 1 15,0 0-5-15,0 0-3 0,0 0-6 16,0 0-7-16,0 0-2 0,0 0-1 16,0 0 2-16,0 0 0 0,0 0 6 15,0 0 0-15,0 0 4 0,0 0 2 16,0 0 2-16,0 1 4 0,0-1 2 0,0 0 5 31,0 0 4-31,0 3 3 0,0-3 1 16,0 0 0-16,0 0-3 0,0 0-4 15,0 0-5-15,0 0-5 0,0 0-4 16,0 0-3-16,0 0-2 0,0 0 0 16,0 0-1-16,0 0 1 0,0 0 1 0,0 0 3 15,0 0 1-15,0 0 0 0,0 0 0 16,0 0-1 0,0 0 8-16,0 0-21 15,0 0-2-15,0 0 0 0,0 0-1 16,0 0 0-16,0 0 1 0,0 0-4 15,2 0 2-15,-2-3 2 0,0 3 0 16,1 0 0-16,-1 0 4 0,0 0 0 16,2 0 1-16,0 0 1 0,-2 0 1 15,1 0 1-15,1 0 4 0,1 0 3 16,0 0 0-16,1 0 5 0,-1 0 6 16,2 3 4-16,-1-3 3 0,3 0-1 15,-1 0 1-15,1 0 17 0,3 0 0 16,1 0 0-16,2 0-3 0,0 0-5 15,2 0-1-15,1 0-18 0,1 0-8 16,-1 0-8-16,4 0-4 0,-1 3-2 16,-1-1 2-16,3 1-1 0,0-1 1 15,-1-1 0-15,1 2 13 0,-1-3 6 16,0 1 1-16,-4 2 3 0,1-3-2 16,-5 1 0-16,3-1-10 0,-4 2-6 15,0-2-4-15,-3-2 0 0,1 2-2 16,-2 0 0-16,-1-1 1 0,-1 1-1 0,-2-3 10 15,0 2 6-15,1 1 2 0,-3-3 1 16,1 2 3-16,-2-1-2 16,0-3-8-16,0 3-6 0,-2 1-2 15,2 1-1-15,0-3-4 0,-1 2 1 16,1-2 1-16,0 3-1 0,0-2-2 0,-2 2 0 16,0-1 0-16,2 1 0 15,0 0 0-15,0-3 0 0,0 3 0 16,0 0 0-16,0-2-2 0,0 2-1 15,0-2 1-15,0 2 0 0,0-3-5 16,0 2-7-16,-1 1-4 0,1-2-4 16,0 0-5-16,-2 2 0 0,2-2 1 15,0 1 7-15,0 1 4 0,0-3 4 16,0 3 5-16,0 0 3 0,0 0 1 16,-2 0 2-16,2 0 0 0,0 3-1 15,-1-2-1-15,-1 1-1 0,1 0 0 0,1 1 1 16,-4 2 2-16,3 1 0 0,-1 3-2 15,1-1 4-15,-1-2-2 16,0 4 0-16,1-2 0 0,-1 2 0 0,2-3 2 16,-1 1-2-16,1-1 0 0,0-1 0 15,-1 1 0-15,1-2 0 0,-2 0 0 16,2-4 2-16,0 2 2 0,0 1-1 16,0-4 2-16,0 0-2 15,0 0 0-15,0-3-1 0,0-1-1 0,2 0-1 16,-1-2 0-16,0-2 0 0,-1 0 0 15,3 0-1-15,1 0 1 0,-3-2 1 16,2 0-1-16,-1-1 0 0,0 4 0 16,-1-1 0-16,2 1-1 15,-1-1 1-15,-2 3-2 0,2 0 2 0,-1 3-4 0,-1-2 1 0,4 0-1 16,-4 4 1-16,1-3-1 0,1 2 0 16,1 1 2-16,-1 0 1 0,1 0 0 15,0 0 1-15,0 1 0 0,1 2 0 0,0-1 1 16,0 3-1-16,1-4 1 15,0 1-1-15,0 2 2 0,1 0-2 16,-1 0 0-16,0 0 2 0,1 1 0 16,-1-1-1-16,0-1-1 0,0 2 0 15,-1-2 0-15,-1 4 2 0,-2-4-1 0,3 2 2 16,-4-2 1 0,0 4 0-16,-4-4-1 0,1 4 1 15,0-1-1-15,-1-1-1 0,-2 0 0 16,-2 1-2-16,0-1 13 0,0-1 8 15,-2-1 10-15,0 1 4 0,3-1 4 16,-1-2 0-16,2 2-9 0,-2-2-10 16,3 2-9-16,0-3-7 0,2 0-3 15,1 2-9-15,0-1-26 0,2 2-41 0,0-3-76 16,-1 0-195 0,1 0-156-16,0 0-78 0,0 0-17 15,5-3 15-15,-2 0 64 0</inkml:trace>
      </inkml:traceGroup>
      <inkml:traceGroup>
        <inkml:annotationXML>
          <emma:emma xmlns:emma="http://www.w3.org/2003/04/emma" version="1.0">
            <emma:interpretation id="{B42BE8A0-B8E2-4D39-AE57-6CECA24AF800}" emma:medium="tactile" emma:mode="ink">
              <msink:context xmlns:msink="http://schemas.microsoft.com/ink/2010/main" type="line" rotatedBoundingBox="14289,966 22431,722 22461,1727 14319,1972"/>
            </emma:interpretation>
          </emma:emma>
        </inkml:annotationXML>
        <inkml:traceGroup>
          <inkml:annotationXML>
            <emma:emma xmlns:emma="http://www.w3.org/2003/04/emma" version="1.0">
              <emma:interpretation id="{A0E58C73-1C21-4D32-8A3D-CD1BC499700E}" emma:medium="tactile" emma:mode="ink">
                <msink:context xmlns:msink="http://schemas.microsoft.com/ink/2010/main" type="inkWord" rotatedBoundingBox="16295,1429 18372,1366 18383,1725 16306,17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00.34">1188-38 215 0,'0'0'332'16,"0"0"15"-16,1 0-15 0,-1 0-34 16,0 0-82-16,0 0-72 0,2 0-49 15,-1 0-31-15,-1 1-12 0,0-1-6 0,0 0 4 0,0 2 5 16,0 0 10-16,0 1 5 0,0 0 4 16,0 1 3-16,-3 0-6 0,3 1-8 0,-1 0-7 15,-3 2-8 1,1-1-7-16,2 2-4 0,-4-2-5 15,2 2-7-15,-1 1-4 0,0-2-3 16,1 1-3-16,-2 2-4 0,1-2-1 16,-3 1-2-16,1 2 0 0,-1-3-2 15,-1 2 1-15,0-3-2 0,1 1 0 16,1-2-2-16,-2 1-1 0,-1-4-2 16,1 0 2-16,2-1 1 0,-1-2-1 0,1-2-1 15,1-1 2-15,-2 0-3 0,2-4-2 16,0-1-1-16,1 1-1 0,-3-4 2 15,4 1 2-15,0 0 0 0,-2-3 1 16,3-1 3-16,1 2-2 0,-1-1-2 16,2-2 0-16,2 1 0 0,-2 0 0 15,1 1 0 1,3-1-1-16,-1 4-2 0,-2 0 2 16,3 2 0-16,0 0 0 0,0 2-4 15,0 0 4-15,1 2-1 0,0 0 0 0,2 0 1 16,-4 1-1-16,2 3 1 0,2 0-2 15,-2 0 0-15,1 0 1 0,0 3 1 16,1 1 1-16,-1 2 1 0,1-1-1 16,-2 2 0-16,0 1 2 0,2-2-2 0,-3 1 0 15,3 4-2-15,-1-2 2 0,-1 1 0 16,2-1 0-16,-1 1 0 0,0 3 2 16,-2-3 1-16,4 2-1 0,-3 1-1 15,3-2 1-15,-1 2 0 0,-1-1-2 16,1-2 0-16,1 0 0 0,-3-2 0 15,2 1 0 1,1-2 1-16,-4 0 2 0,5-2 12 16,-5 0 5-16,3-1 2 0,-1 0 3 15,-1 0 3-15,1 0-4 0,-2-2-12 0,1-1-4 16,0-1-2-16,2 0-3 16,-3-1 1-16,1-1 0 0,2-2-2 15,-3-2 2-15,3-2 0 0,-1-3-1 16,1 1-2-16,0-2 1 0,-1 0 2 0,-1 0-2 0,2 2-1 15,-3-3 1-15,0 1-1 16,1 0-1-16,-4 0 2 0,2 2-1 16,-1-4-1-16,0 1 0 0,-1 2 1 15,1-4-2-15,-2 2 1 0,-2 2 0 0,2-2 1 16,-1 2 0-16,-3 0-1 0,1 1 2 16,0 0-2-16,0 2 1 0,-2 0 0 0,2 2-1 15,-4 0 0-15,2 4 0 0,1 0 0 16,-1-1-2-16,-3 6 1 0,2 1 0 15,0 0 0-15,-2 2 1 0,1 2 0 16,-1 2 1-16,0 2-1 0,2 0 1 16,-2 2 0-16,1 1-1 0,-2-2-10 15,1 4-18 1,2 0-34-16,-4-3-58 0,4 0-148 16,-2-4-157-16,1 0-76 0,0 1-26 15,1-7 6-15,-1-1 44 0</inkml:trace>
          <inkml:trace contextRef="#ctx0" brushRef="#br0" timeOffset="6086.34">3090 130 14 0,'0'4'354'0,"2"-2"60"15,-2-1 37-15,0-1-17 0,0 3-64 0,0-1-113 16,0-2-86-16,0 2-53 16,0-2-42-16,0 0-27 0,0 1-21 15,0-1-15-15,0 0-7 0,0 0-4 16,0 0-2-16,0 0 4 16,0 0 6-16,0 0 10 0,0 0 6 15,0 0 4-15,0 0 2 0,0 0 0 16,-2 0-8-16,2 0-5 0,0 0-8 15,0 0-6-15,0 0-5 0,0 0-8 16,0 3-21-16,0-3-22 0,0 0-41 16,0-3-79-16,-1 3-129 0,1 0-118 15,0 0-47-15,0 0-10 0,0 0 19 16,0 0 69-16</inkml:trace>
        </inkml:traceGroup>
        <inkml:traceGroup>
          <inkml:annotationXML>
            <emma:emma xmlns:emma="http://www.w3.org/2003/04/emma" version="1.0">
              <emma:interpretation id="{AB3405F2-4EBC-4C56-9B3B-EB0C44F33DC7}" emma:medium="tactile" emma:mode="ink">
                <msink:context xmlns:msink="http://schemas.microsoft.com/ink/2010/main" type="inkWord" rotatedBoundingBox="18400,1404 18415,1403 18416,1432 18401,143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672.24">3115-156 57 0,'0'2'225'16,"1"0"11"-16,-1 0-6 0,0-2-8 16,0 0-37-16,0 2-28 15,0-2-26-15,0 0-17 0,0 0-6 16,0 0-10-16,0 2-7 0,0-2-8 0,0 0-6 16,0 0-6-16,0 0-7 0,0 0-9 15,0 0 3-15,0 0 1 0,0 1 7 16,0-1 6-16,0 0 6 15,0 0 4-15,-1 0 0 0,1-1-8 0,0 1-13 16,-2-2-13-16,2 0-12 0,0 0-11 16,0 0-11-16,0 0-7 0,0-1-5 15,2-1-2-15,-2 3-3 0,1-2 0 16,1 2 1-16,-1-2 0 16,-1 1-1-16,1 2 3 0,1-1 0 15,-2 1 0-15,1 0 4 0,-1 1-16 0,2-1-24 16,-2 2-37-16,-2 1-68 0,1-2-135 15,-1 3-137-15,0 0-58 0,-1 1-15 16,-1-1 16-16,3 1 58 16</inkml:trace>
        </inkml:traceGroup>
        <inkml:traceGroup>
          <inkml:annotationXML>
            <emma:emma xmlns:emma="http://www.w3.org/2003/04/emma" version="1.0">
              <emma:interpretation id="{BD80A9C2-57E9-4E81-A586-6BDA1C97325D}" emma:medium="tactile" emma:mode="ink">
                <msink:context xmlns:msink="http://schemas.microsoft.com/ink/2010/main" type="inkWord" rotatedBoundingBox="14293,1108 15079,1085 15102,1846 14316,187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-3714.91">-908 229 26 0,'0'2'309'0,"2"-2"41"0,-1 0 8 16,-1 0-33-16,0 0-63 0,0 2-93 0,0-2-69 15,0 2-40-15,0-2-30 0,0 2-13 16,2 0-6-16,0 0 3 0,-1 0 0 16,0 0 7-16,2-2 6 0,-1 2 10 0,1-2 2 0,0 0 1 15,0 0-2-15,1 0-2 0,-1-2-4 0,0 0-9 16,0 0-7 0,1 0-3-16,0-2-1 0,0 0-4 0,-3 0-2 15,2-2 2-15,1 2-1 0,-1-5-4 16,-1 4 1-16,1-4 2 15,-2 4-2-15,0-4-1 0,-1-1 1 16,0 2 0-16,-1 0-2 0,0-2-2 16,-2 2 0-16,1-1 0 0,-3 1 1 0,2 1 1 15,0 1-2 1,-4-1 0-16,2 3 2 0,1 0-2 16,-1 1 0-16,-2 3 4 0,2 0 8 15,1 0 2-15,-2 0 2 0,1 1 2 16,0 3 2-16,1-2-1 0,0 2-10 15,1 0-4-15,2 0-1 0,1 2-1 16,0-2 1-16,0 2 2 0,0 1 2 16,1-1 3-16,2 2 0 0,1-2 0 0,-1 2-3 15,2-2-2-15,-1 2 1 16,0-2-1-16,1 0-2 0,0-1 0 16,0 0 1-16,0-1-2 0,1 1 0 15,-1-4 0-15,0 2 0 0,1-3 0 16,-3 0-1-16,2-3 2 0,0 2-1 15,-2-4 1-15,0 1 0 0,-2-1 0 16,2-2-1-16,-3-3 0 0,0 2-2 16,0-2 2-16,0 0 1 0,-3 0 6 15,2-1 6-15,-2 1 4 0,-1 0 5 16,0 2 3-16,-1 1 1 0,2-3-3 16,-2 7-7-16,1-4-2 0,0 2-6 15,0 2-3-15,0 0-3 0,-1 3-3 16,2-3-1-16,0 3 0 0,1 3-1 15,-1-3 0-15,0 3-1 0,1 2 1 16,-2 1-2-16,3 0 1 0,-1 0 0 16,-1 2-1-16,1 0 2 0,1 0-1 15,-1 1 0-15,1 1 1 0,1-2 0 16,0 2 1-16,-2 0-1 0,2 0 0 16,0 1 0-16,2-2-1 0,-2 0-1 15,1-2 0-15,1 1 2 0,1-1 0 16,0-3 0-16,0-1 0 0,2 0 2 15,-1-3 0-15,1 0 0 0,0-4 0 16,0 0 0-16,1 0 0 0,-1-2 1 16,0-1-1-16,0 0 1 0,-4 0-2 15,2-1 3-15,-3 0-2 0,2 0-1 16,-4 0-1-16,1-1-1 0,-1 1 1 16,-3 1 1-16,2 0-1 0,-2 0 0 15,-1 0 1-15,-1 1-1 0,-1 2 0 16,2-2 3-16,0 1 10 0,-2 2 0 15,2-1 4-15,0 1 5 0,-1 2-2 16,1 1-6-16,1 0-5 0,0 1-4 16,0 2-4-16,1 1-1 0,1 0-1 15,-2 2-1-15,4 0 2 0,-3 2 0 0,3 2-2 16,-1 1 2-16,2-1-1 16,0 0-1-16,0 2 1 0,3 1-2 0,-1-2 2 15,1 1-1-15,0 1 1 0,2-2 0 16,-1 2 1-16,1-3 0 0,0 1 0 15,1-4 0-15,1 1 0 16,-2-2 2-16,3 1-2 0,-2-3 3 16,2-2 0-16,-1-2 0 0,1-2 0 0,0-1 0 15,0-2 0-15,0 1 0 0,0-5-1 16,1 1 0-16,-4-2 2 16,1 0-2-16,-1 0 1 0,-2-2-1 15,-1 2 2-15,0-1-3 0,-4-1 1 16,0 0-2-16,-1 2 1 0,-2 0-1 0,-1-2-1 15,1 3 1-15,-4 1-2 0,1 1 2 16,0 0 0-16,-1-1-1 0,1 3-1 16,1 0 2-16,0 2 0 0,1 0-1 15,-1-1 1-15,1 1 0 16,1 3 0-16,0 0-1 0,0 0 0 0,0 3 0 16,2 1-1-16,-2 0 1 0,2 2 1 0,-1-2-1 0,3 4 0 15,-4-2 1-15,2 2-1 0,-1 1-2 16,1-2 2-16,2 1-2 0,-1 2 2 15,0-1 0-15,2 2-2 0,0-2 3 16,2 1-1-16,0 0 1 0,1 1-3 16,0-4 1-16,0 2 1 0,4-1 1 15,-2-2 0 1,2 1 0-16,1-6 0 0,0 2 3 16,1-2 0-16,1-2-2 0,0-2 3 15,-2-1-1-15,4-2-1 0,-4 0 2 0,1-2-2 16,-2-2 0-16,-1 2 0 0,-1-3-2 15,-1 0 2-15,-2-2 1 16,-1 1-2-16,-2-2-1 0,-1 1 0 16,0-1 2-16,-1 3-2 0,-4-2 1 0,2 3 0 0,-3 2-1 15,0-2 2 1,2 2-1-16,-4 2-1 0,2-1 7 16,2-1 6-16,-2 5 3 0,2-1 2 15,0 1-1-15,1 0 2 0,-2 3-10 16,2-3-4-16,1 6-2 0,-1-2-3 15,1 4 0-15,1-1-3 0,-2 4 2 16,2-1-1-16,-1 4 0 0,3 1 2 16,-1 0-2-16,2 0 2 0,0 3 0 15,2-1 0-15,-1 0 0 0,3-3 0 16,-1 2 0-16,2-3 0 0,-2-2 0 16,4 0 2-16,-1-2-2 0,2-2 0 15,-1-1 2-15,-1-3 0 0,2 0-1 16,-3-4 1-16,2-1-1 0,-2 0 2 15,-2-4-2-15,2 1 1 0,-3-4 0 16,-1 2 1-16,-1 0-2 0,-1 0 0 16,-2-1-1-16,-1 1 3 0,-2 3-3 15,0 0 0-15,2 1 0 0,-4 2 0 16,1 3-3-16,1 1 2 0,-2 1-1 16,3 3-2-16,2 2 4 0,-1 1-2 15,4 3-3-15,0-3-26 0,4 4-57 16,0-1-181-16,1-2-160 0,3 2-83 15,0-2-39-15,0 2 3 0,4-4 41 16</inkml:trace>
          <inkml:trace contextRef="#ctx0" brushRef="#br0" timeOffset="-2168.08">-376-310 215 0,'-2'0'371'0,"2"0"36"0,0 0-4 0,0 0-48 0,0 0-119 15,0 0-85-15,-1 1-56 0,1-1-32 32,0 3-22-32,0-3-14 0,0 2-4 0,0-2-1 0,-2 4 5 0,2-2 4 15,0 0 9-15,-1 2 5 0,1 2-1 16,-2-2 1-16,0 3-3 0,2-4-2 15,-3 5-8 1,2 1-2-16,-1-2-1 0,0 4-1 16,-1 3-1-16,2-2 3 0,-2 4 1 15,2 1-2-15,-1 1-3 0,0 2-2 16,1 0-6-16,-1 0 2 0,1 3 1 16,-1 1 0-16,0 1 2 0,1-2-1 15,-1 4-1-15,2-2-8 0,-1-1-4 16,1-2-3-16,0-2-4 0,0 1 2 0,0-3-2 15,0-2-2-15,1-4 2 0,-1 1-2 16,2-6 0-16,-2 0 0 0,1-1 3 16,-1-2 2-16,0-4-1 0,2-2 3 0,-2-5 1 15,2-1-4-15,-2-2-2 16,1-4 1-16,-1-2-1 0,2-2 0 16,-1-3-1-16,1-1 0 15,1 0 1-15,0-1 0 0,-2 1-1 16,2 1 0-16,1-4-1 0,-3 2 2 15,2-1-2-15,-1 2 0 0,0-2 0 16,-1 1-2-16,1 1 2 0,1 0 0 16,-1-1-1-16,-1 4 0 0,3-5-1 15,-3 4 2-15,2-2-2 0,1 1 1 16,-1 1 0-16,2 0-3 0,-2 0 1 0,3 2 3 16,-2 1-2-16,4 1 0 0,0 2 1 15,0 0 1-15,0 2 0 0,0 2 0 16,1-1-2-16,-3 3 0 0,-1 4 0 15,4 1-1-15,-5 2 1 0,3 2 1 16,-1 4 1-16,1 1 1 0,-2 5 1 16,-1-1 0-16,1 2 1 0,1 2-1 0,-3 2-1 15,2-2-1-15,0 2 0 0,-4 1 1 16,2-3 9-16,-1 2 6 0,0-2 3 16,-2 2 3-16,-2 0 1 0,0-4 1 15,-1 1-9-15,-2 1-5 0,0-1-3 16,-2-1-2-16,-1-2 0 0,-1 0 0 15,-1-2 0 1,0-2-1-16,-1 0 0 0,-1-2-1 16,2-4 1-16,-1 0-2 0,0 0 2 0,1-2-3 15,1 0 0-15,1 0-1 0,4 0 0 16,-3 0 1-16,2 0-2 16,2 0-1-16,2 2-2 0,1 0 0 15,0 0 0-15,1 0 1 0,2 2 1 16,1 0 1-16,0 4 1 0,1-2 0 0,0 3 0 0,1 0 0 15,2 4 0-15,0-1 0 0,-2 2 0 16,2 0 1-16,2 2-1 0,0 1 2 16,-3 0-2-16,1-1 0 0,1 1 0 15,-1 1 1-15,0 1-1 0,1-3 0 16,-3 4 0-16,0-4 1 0,-2 2 0 16,1-1 1-1,0-1 12-15,-2 0 6 0,-1-4 6 16,-1 1-1-16,1-4 2 0,0 1 2 15,-2-3-10-15,0 0-7 0,0-2-4 16,-2 0-2-16,2 0-1 0,-2-1-21 16,1 0-38-16,-1-2-63 0,1 1-185 15,1-1-174-15,-5 0-93 0,1 0-28 16,1 3 10-16,2-3 46 0</inkml:trace>
        </inkml:traceGroup>
        <inkml:traceGroup>
          <inkml:annotationXML>
            <emma:emma xmlns:emma="http://www.w3.org/2003/04/emma" version="1.0">
              <emma:interpretation id="{E9215125-E326-4C9C-9536-F48DF7D44D71}" emma:medium="tactile" emma:mode="ink">
                <msink:context xmlns:msink="http://schemas.microsoft.com/ink/2010/main" type="inkWord" rotatedBoundingBox="19199,1314 19552,1303 19566,1760 19212,177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479.68">4067-255 109 0,'-4'0'227'16,"4"0"29"-16,-3 0 17 0,3 0 7 0,-1 0-11 15,-1 0-34-15,0 0-41 0,1 0-35 16,-1-2-35-16,1 2-23 0,-1 0-19 16,0-3-12-16,1 3-11 0,-1 0-2 15,0-2-5 1,2 2-3-16,-1 0 1 0,-1 0-4 16,2 0-1-16,0 0-5 0,0 0-6 15,0 0-5-15,0 0-7 0,0 0-4 16,0-2-10-16,3 2-4 0,-1-2-3 15,3 2-1-15,0 0 0 0,1-2 0 16,3 2 1-16,1 0 2 0,-1 0-1 16,3 0 3-16,-1 2-2 0,1-2 1 15,1 2-2-15,0 0 1 0,-1 0-1 16,1 3-1-16,-1-1-1 0,3-1 1 16,-4 1 1-16,0 0-1 0,1 3 0 15,-5-1 1-15,1-2 1 0,-2 3-1 16,-1 0 0-16,-2-2 3 0,-3 4 5 15,0 1 10-15,-1-2 9 0,-4 2 9 16,-3 1 5-16,0-1 4 0,1 2-5 16,-5-2-10-16,1 2-5 0,-2-1-12 15,0 1-4-15,0-2-4 0,-3 0-2 16,1 1-2-16,-3 0-1 0,3-2-1 16,-1 1 1-16,0-1-1 0,-1 1-1 15,3-1-1-15,-2 2-1 0,-1-3 1 16,2 2 1-16,2 0 0 0,1-2 0 15,-1-1 0-15,4 2 0 0,-1-4 0 16,2 2 0-16,3-4 0 0,1 4-2 16,0-4 1-16,3 2-3 0,1-2 4 15,0 2-1-15,1 0 12 0,4-2 8 16,0 4 14-16,1-4 8 0,4 1 13 16,0-1 6-16,2 1-5 0,2 0-1 15,2-2-13-15,1-1-8 0,2 2-14 16,1 1-4-16,1-3-7 0,0 4-3 15,0-3-2-15,-2 1 2 0,-2 0-3 16,1 1 3-16,-4 0-1 0,-1 0-1 16,-4-2-1-16,-2 2-16 0,-1 0-37 15,-3-2-61-15,1 0-155 0,-4-2-200 16,0 0-109-16,0 0-38 0,0 0 5 16,0 0 45-16,0 0 145 0</inkml:trace>
        </inkml:traceGroup>
        <inkml:traceGroup>
          <inkml:annotationXML>
            <emma:emma xmlns:emma="http://www.w3.org/2003/04/emma" version="1.0">
              <emma:interpretation id="{2993340D-77CC-4870-AF20-2EA035539041}" emma:medium="tactile" emma:mode="ink">
                <msink:context xmlns:msink="http://schemas.microsoft.com/ink/2010/main" type="inkWord" rotatedBoundingBox="20029,794 21571,748 21601,1753 20059,180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631.88">4799 4 242 0,'0'2'350'15,"0"0"16"-15,-1 1-7 0,-1-2-25 16,0 1-80-16,0 2-72 0,1 0-50 16,-3 0-28-16,3 2-13 0,-4 1-12 15,2-4-9-15,-1 5-6 0,1-1-10 16,2-1-12-16,-3 2-8 0,4-2-10 15,-1 5-6-15,1-3-6 0,0 2 3 16,0 0 1-16,1 0 3 0,3 1 0 16,-3 0 1-16,4-1-1 0,0 0-5 15,1-2-3-15,1 0-3 0,1 1-1 16,2-6-2-16,1 1 0 0,1-4 1 16,-1-2-2-16,3-2 0 0,-2-1 1 15,1-4-1-15,2-1 0 0,-3-2-1 16,-1-4 0-16,-1 0 0 0,-2-1 2 15,-2-1-2-15,-3 2 0 0,1-2 2 16,-4 0-4-16,-4 1 1 0,-2 1-2 16,0 1 2-16,-6 0-3 0,3 2 0 15,-3 3 1-15,4 2-2 0,-4 4-1 16,1 0 0-16,1 6 1 0,1 0-1 16,2 4 1-16,-1 2-2 0,1 0 3 15,1 2-1-15,2 3 2 0,1-1-1 16,2 2-1-16,1 0 1 0,0 2-1 0,1 0 2 15,2 1 6-15,1-3 7 0,2 3 4 16,1-4 9-16,1 2 7 16,4-4 4-16,-1 2-7 0,3-5-2 15,2 1-2-15,0-6-7 0,5 1-9 16,-2-6-6-16,1 0-26 0,-1-4-44 16,1-4-112-16,-5 0-170 0,-2-2-126 0,-4-2-63 15,-1 4-12-15,-1 0 24 16,-6-1 98-16</inkml:trace>
          <inkml:trace contextRef="#ctx0" brushRef="#br0" timeOffset="9366.51">4955-290 214 0,'9'0'438'0,"1"-2"47"0,3 2 35 0,-1 0-17 15,3 2-178-15,0-2-111 0,3 4-66 16,1-3-43-16,0 2-30 0,-2 4-28 16,4-4-21-16,-4 3-7 0,1 3-7 15,-2 0-4-15,-3-1-24 0,0 3-56 16,-3-1-145-16,-4 0-180 16,1 0-94-16,-2 0-52 0,-2-2-4 15,0-1 41-15</inkml:trace>
          <inkml:trace contextRef="#ctx0" brushRef="#br0" timeOffset="9103.48">5257-789 91 0,'2'-5'373'0,"0"2"44"0,-1 1 28 16,1 2-34-1,-2 0-116-15,0 0-90 0,1 4-61 16,-1 2-26-16,0 4-14 0,-1 2-3 16,-1 4-6-16,1 3-12 0,-3 3-7 15,-1 4-10-15,2 3 1 0,-2 4-5 16,1 0-5-16,0 4-5 0,-1 2-3 16,0-1 0-16,-1 5-7 0,2-2-7 15,0 3-7-15,-1-3 0 0,0 1-7 16,0-1-5-16,0-3-6 0,0-1-3 15,1-3-1-15,0 1-2 0,0-4 0 16,0-3 1-16,0-4-1 0,1 1 1 16,0-5-14-16,1-4-30 0,-1-4-46 15,-2-1-95-15,0-10-187 0,-1-1-141 16,0-1-64-16,-2-6-12 0,4-3 25 16,-4-1 83-16</inkml:trace>
          <inkml:trace contextRef="#ctx0" brushRef="#br0" timeOffset="9806.6">5337 109 296 0,'2'7'470'16,"-2"-2"43"-16,1 0 19 0,1-1-62 15,-1 0-174-15,-1-1-119 0,2 2-69 16,0-2-29-16,-1 4-4 0,2-1-3 16,0-2-10-16,0 2-5 0,2 1-10 15,0-2-6-15,3 1-16 0,0-2-9 16,1 0-7-16,1-2-2 0,0-2 1 15,0-2-1-15,1-3-2 0,1-2 0 16,-3 1 0-16,-1-6 1 0,-1 2-1 16,1-4-1-16,-3 0 1 0,0-3-2 15,-2 1 1-15,-3-2-2 0,0-3 0 16,-3 2-2-16,-2-4 1 0,-1 2 1 0,-2 3 6 0,-1 2 7 0,-1 4 4 16,-2 4 2-16,-1 2-3 0,-2 4 1 15,2 4-8-15,-2 2-4 0,1 3-6 16,1 3-1-16,2 1-20 0,2 2-39 15,-1 1-63-15,4-3-171 0,2 2-172 16,3-3-94-16,1 2-28 0,1 1 16 16,6-2 45-16</inkml:trace>
          <inkml:trace contextRef="#ctx0" brushRef="#br0" timeOffset="10927.32">5652-87 191 0,'1'0'361'16,"1"0"36"-16,0 1-2 0,-1 2-38 15,-1-2-109-15,2 2-76 0,-2-1-44 16,0 4-19-16,0 0-12 0,0 0-6 16,0 2-6-16,0 2-7 0,-2 1-13 15,2 0-11-15,0 2-13 0,0 1-10 16,0-3-6-16,-1 5 2 0,1-2-4 15,-2 0-1-15,0 1 0 0,1 2 0 16,-1-3-9-16,1 0-4 0,-3 0-5 16,3 1 1-16,-2-3-3 0,1-1-1 15,0-4-1-15,1 0 1 0,1-2 1 16,0-3-1-16,0-2 2 0,1 0 2 16,1-3-3-16,3-6 1 0,0 1-1 15,1-4 3-15,2 0-4 0,0-3 2 16,0 1 0-16,3-2-1 0,0 0 0 15,-2-2 0-15,3-1 0 0,-1 4-2 16,-1-2 0-16,0 1 0 0,0 1 0 16,-1 4 0-16,-1-2-1 0,1 5 0 15,-1 1-1-15,-5-3 0 0,2 5 0 16,2 0-1-16,-4 4 0 0,0-1 3 0,-1 2 0 16,1 2 2-16,-1 2 8 15,-2 2 5-15,0 0 2 0,0 4 2 0,-2 0 0 16,0 3 0-16,1 1-5 0,1 3 2 15,-3-4 2-15,1 3 2 0,0 1-1 16,1-3-1-16,1 0 0 16,0 0-9-16,0-4-4 0,0 0-4 0,0-2-1 15,0-1 3-15,1-4 0 0,3 0-1 16,-1-3 3-16,3-3 1 0,2-3-1 0,0-2-1 0,3-3-1 16,2-5 1-16,-1 1-3 0,3-1 1 15,-1 0 1-15,2-1-3 0,-2-1 0 0,2 2 0 16,-2 1-3-16,-1 4 0 0,0-2-4 15,-2 6 3-15,-2 0-1 16,0 3 13 0,-1 0 6-16,0 4 8 0,-1 2 13 15,-2 1 6-15,-1 4 5 0,1-1-9 16,-2 4-3-16,-1 2-3 0,0 1-11 16,-2 1-5-16,0-2-1 0,0 2-2 15,-2 0-3-15,0 0-1 0,1-1-1 16,-1-3-1-16,1-2-4 0,1-1-6 15,0-2-30-15,-2 0-57 0,2-5-127 0,0 0-213 0,-2-10-121 16,4 2-62-16,0-2-3 16,-2 0 34-16,1 0 120 0</inkml:trace>
          <inkml:trace contextRef="#ctx0" brushRef="#br0" timeOffset="11143.75">6160-24 358 0,'2'12'480'0,"0"1"32"0,-2 2 19 0,0 1-73 16,0 1-207-16,0-3-118 0,0 4-59 16,0-4-35-16,0 0-22 0,0 0-35 0,-4-3-56 15,4-5-140-15,-3-2-158 0,3-4-86 16,0 0-40-16,0-4 1 0,-1-2 38 15</inkml:trace>
          <inkml:trace contextRef="#ctx0" brushRef="#br0" timeOffset="11313.35">6275-298 291 0,'6'-8'566'0,"-1"1"57"0,-2 2 29 0,-1 2 4 16,1 1-293-16,-1 4-239 0,-2-2-196 15,0 3-234-15,0-3-177 0,0 4-85 16,-2 4-16 0,2-2 26-16,-2 1 75 0</inkml:trace>
        </inkml:traceGroup>
        <inkml:traceGroup>
          <inkml:annotationXML>
            <emma:emma xmlns:emma="http://www.w3.org/2003/04/emma" version="1.0">
              <emma:interpretation id="{DD8E9D97-C10D-450C-8153-86050B2922DD}" emma:medium="tactile" emma:mode="ink">
                <msink:context xmlns:msink="http://schemas.microsoft.com/ink/2010/main" type="inkWord" rotatedBoundingBox="22160,997 22439,988 22459,1652 22180,1661"/>
              </emma:interpretation>
              <emma:one-of disjunction-type="recognition" id="oneOf6"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+</emma:literal>
                </emma:interpretation>
                <emma:interpretation id="interp8" emma:lang="" emma:confidence="0">
                  <emma:literal>*</emma:literal>
                </emma:interpretation>
                <emma:interpretation id="interp9" emma:lang="" emma:confidence="0">
                  <emma:literal>f</emma:literal>
                </emma:interpretation>
                <emma:interpretation id="interp10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2746.53">6924-535 41 0,'0'-5'250'16,"0"4"32"-16,1-2 6 0,-1 2-7 15,0 1-18-15,0-4-35 0,0 4-48 16,0 0-34-16,2-1-23 0,-2 1-13 16,2-2-5-16,-2 2-9 0,0 0-11 15,1-2-12-15,1 2-11 16,-2 0-8-16,1 0-6 0,-1 0-9 0,4 0-2 16,-3 0-1-16,1 0-2 0,-1 0-5 15,1 2 6-15,0-2 5 0,-1 2 9 16,-1-1 8-16,2 4 7 0,-1 1 10 15,-1 2-4-15,-1 5 1 16,-1-1-12-16,2 3-12 0,-1 3-3 0,-3 4-3 16,3-3-5-16,-2 4-6 0,-1 2 0 15,1 1-2-15,0 0-10 0,0 1-5 16,-1 2-5-16,3-2-3 16,-2-1-5-16,0 3 0 0,2 0 0 15,-2-3 0-15,1 0 0 0,0 0 0 0,1-1 0 16,-1-2 2-16,1-4 1 0,-1 1-2 15,0-3 3-15,2-3-1 16,0 1-1-16,-1-5 1 0,1-2 1 0,0-2 0 16,0 0-1-16,0-2 2 0,0-2-11 15,0-2-19-15,0 0-24 0,0-2-26 16,0-1-34-16,0 0-41 0,-2-4-63 16,0 2-132-16,1-1-129 0,1-1-57 15,-3 1-10-15,3-2 18 0,0 1 64 16</inkml:trace>
          <inkml:trace contextRef="#ctx0" brushRef="#br0" timeOffset="13978.28">6956-306 172 0,'0'2'365'0,"-2"-1"36"0,2 2-5 15,0-1-45-15,-1 0-117 0,1-2-87 16,0 3-54-16,0-2-25 0,0-1-9 16,0 2-1-16,-2-2-2 0,2 0-4 0,0 2-7 15,-2-2-5-15,2 2-5 0,0-2 1 16,-1 1 3-16,1 2 5 0,0-3 2 15,0 1 2-15,-2 2-2 16,2 0-4-16,0-3-8 0,0 1-8 0,0 1-11 16,0 0-4-16,0 0-6 0,2 0-3 15,-1 0-3-15,3 0 2 0,-1 0 11 16,2 1 6-16,1-1 12 0,0-1 7 16,3 2 4-16,-1 0 1 0,4-3-9 15,1 2-5-15,-4-2-10 0,5 0-8 16,-3 0 0-16,0 0-4 0,1-2 2 15,-2 0-1-15,0 1 0 0,-2-2-1 16,0 2 2-16,-3-1-2 0,-1-1 1 0,0 3-6 0,-3-2-14 16,-1 2-26-16,-1 2-39 0,-1-2-72 15,-1 0-159-15,-2 3-146 0,2-3-63 16,-2 0-18-16,2 0 15 0,-2 0 62 16</inkml:trace>
          <inkml:trace contextRef="#ctx0" brushRef="#br0" timeOffset="13386.41">7144-589 141 0,'0'3'329'0,"1"1"33"0,-1-1-12 15,0-3-39-15,2 1-92 0,-2 1-73 0,2-2-44 16,-2 2-22-16,0-2-9 0,0 2-2 16,0-2-3-16,0 2 1 15,0-2-7-15,0 3-6 0,0 0-3 16,0 1-5-16,-2-2-4 0,2 2-5 15,0 1 5-15,-2-1 1 0,2 3 5 0,0 0 2 16,-1 1 6-16,1-1-3 0,-2 4-4 16,1 1-7-16,-1 2-10 15,0 2-10-15,1 3-9 0,0-1-3 16,0 3-4-16,-3 1 0 0,3 2-2 16,-3 3 4-16,1-1-3 0,2-2 2 0,-3 3-2 15,3-1-1-15,-2-1-2 16,-1 1 0-16,3-4-1 0,-1-2 0 15,1 1 0-15,-1-3 0 0,0 0 1 16,1-2 1-16,-3 0-1 0,4-2 0 16,-3-1 1-16,2 1 1 0,1-4-2 0,-2-2 1 15,0-1 0-15,2-2-8 0,0 0-15 16,-1-4-26-16,1-1-36 16,0-1-57-16,0-2-110 0,0 3-126 15,-2-4-86-15,1-4-27 0,1 2 6 16,0-4 39-16,0 0 105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0:36.7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91BF927-3823-4C92-9FDB-AEB19AF5BAE9}" emma:medium="tactile" emma:mode="ink">
          <msink:context xmlns:msink="http://schemas.microsoft.com/ink/2010/main" type="writingRegion" rotatedBoundingBox="14476,6018 14860,6018 14860,6134 14476,6134"/>
        </emma:interpretation>
      </emma:emma>
    </inkml:annotationXML>
    <inkml:traceGroup>
      <inkml:annotationXML>
        <emma:emma xmlns:emma="http://www.w3.org/2003/04/emma" version="1.0">
          <emma:interpretation id="{E3C9BB60-4F5E-44B2-B383-145351A732ED}" emma:medium="tactile" emma:mode="ink">
            <msink:context xmlns:msink="http://schemas.microsoft.com/ink/2010/main" type="paragraph" rotatedBoundingBox="14476,6018 14860,6018 14860,6134 14476,6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2BCE31-7373-494A-989F-2AA2D4697345}" emma:medium="tactile" emma:mode="ink">
              <msink:context xmlns:msink="http://schemas.microsoft.com/ink/2010/main" type="line" rotatedBoundingBox="14476,6018 14860,6018 14860,6134 14476,6134"/>
            </emma:interpretation>
          </emma:emma>
        </inkml:annotationXML>
        <inkml:traceGroup>
          <inkml:annotationXML>
            <emma:emma xmlns:emma="http://www.w3.org/2003/04/emma" version="1.0">
              <emma:interpretation id="{DBE9790B-9FB5-4510-B11D-2AF208E80B89}" emma:medium="tactile" emma:mode="ink">
                <msink:context xmlns:msink="http://schemas.microsoft.com/ink/2010/main" type="inkWord" rotatedBoundingBox="14476,6018 14860,6018 14860,6134 14476,6134"/>
              </emma:interpretation>
            </emma:emma>
          </inkml:annotationXML>
          <inkml:trace contextRef="#ctx0" brushRef="#br0">17 2 28 0,'0'2'107'0,"0"-2"46"0,0 0 36 0,-5 0 33 0,5 0 25 0,0 0 23 16,-6 2 22-16,6-2 19 0,0 0 19 0,0 0 19 0,-8 0 17 0,8 0-41 15,0 0-77-15,0 0-52 0,0 0-42 0,0 0-28 0,0 0-21 0,0 0-14 16,0 0-9-16,0 0-8 0,0 0-6 0,0 0-5 0,0 0-7 0,0 0-4 16,0 0-1-16,0 0-3 0,0 0 0 0,0 0 3 0,0 0 1 0,0 0 4 15,0 0 1-15,0 0 4 0,0 0 1 0,0-4 2 0,0 4 3 0,5 0 3 0,-5 0 1 16,3-2 0-16,-3 2 0 0,6 0-2 0,-6 0-7 0,5 0-4 0,-2 0-6 16,5 2-4-16,-8-2-5 0,11 2-1 0,-9 0-3 0,-2-2 0 0,11 4-2 15,-8-4-1-15,2 3-2 0,3-1 0 0,-2 0-1 0,2 3-3 0,-5-3 1 16,7-1-3-16,1 2 0 0,0-2-4 0,-8 2 0 0,10-1-2 0,-5 0-3 0,3 0-1 15,0 0-3-15,0-2-1 0,2 0-3 0,-2 0-2 0,3 0 0 0,-6 0-2 16,5 0-1-16,1 0-2 0,-1-2 0 0,1 0-3 0,-6 0 0 0,6 0-1 16,-1-1 0-16,-10 3 0 0,10-1-1 0,-4-3 1 0,1 2-1 0,-2-1-1 15,-5 1 1-15,8 0 0 0,-8 0 0 0,2-1 1 0,-2 3 1 0,-3 0 3 16,5-1 1-16,-5 1 3 0,0 0 6 0,0 0 0 0,0 0 4 0,0 0 1 0,0 0 2 16,0 0-1-16,0 0-1 0,0 0 2 0,0 0 0 0,-5 1 0 0,2 2 0 15,-2-1-2-15,5-2-2 0,-3 2-3 0,-2 0-3 0,-1 1-3 0,3-1-3 16,-2-1 0-16,5 2-1 0,-3-2-2 0,-2-1 1 0,0 3-4 0,5-3-2 15,0 2-2-15,0-2-3 0,0 0-5 0,0 2-2 0,0-2-3 0,0 0-2 0,0 0-2 16,0 0 0-16,0 0-3 0,0 4-2 0,0-4-4 0,0 5-4 0,5-3-2 16,0 0-1-16,-5-2-4 0,0 2 0 0,3 1-5 0,-3-3 0 0,5 2-7 15,-2 0-4-15,-3-2-8 0,6 0-6 0,-6 0-9 0,5 4-9 0,-5-4-13 16,0 0-13-16,0 0-17 0,0 4-13 0,3-2-11 0,-3-2-11 0,0 7-55 16,0-3-74-16,0-4-67 0,0 7-59 0,0-1-17 0,-3-2 5 0,3 2 15 15,0-2 23-15,-11-1 30 0,11 1 31 0,-8-4 33 0,8 0 33 0,-3 3 35 0,-7-3 38 16,10 0 61-16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46:23.5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ECEE0C-0E58-4190-A63E-32416BABD7F4}" emma:medium="tactile" emma:mode="ink">
          <msink:context xmlns:msink="http://schemas.microsoft.com/ink/2010/main" type="writingRegion" rotatedBoundingBox="3016,5832 9589,5524 9646,6739 3072,7047"/>
        </emma:interpretation>
      </emma:emma>
    </inkml:annotationXML>
    <inkml:traceGroup>
      <inkml:annotationXML>
        <emma:emma xmlns:emma="http://www.w3.org/2003/04/emma" version="1.0">
          <emma:interpretation id="{102C49D2-A11F-4392-BC0D-C2F4D3E61908}" emma:medium="tactile" emma:mode="ink">
            <msink:context xmlns:msink="http://schemas.microsoft.com/ink/2010/main" type="paragraph" rotatedBoundingBox="3016,5832 9589,5524 9646,6739 3072,70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125FB5-FC1D-40E7-9CC8-9D9E19FB3275}" emma:medium="tactile" emma:mode="ink">
              <msink:context xmlns:msink="http://schemas.microsoft.com/ink/2010/main" type="line" rotatedBoundingBox="3016,5832 9589,5524 9631,6412 3057,6720"/>
            </emma:interpretation>
          </emma:emma>
        </inkml:annotationXML>
        <inkml:traceGroup>
          <inkml:annotationXML>
            <emma:emma xmlns:emma="http://www.w3.org/2003/04/emma" version="1.0">
              <emma:interpretation id="{3461025A-B621-4384-AC2D-4D7F94E53D6D}" emma:medium="tactile" emma:mode="ink">
                <msink:context xmlns:msink="http://schemas.microsoft.com/ink/2010/main" type="inkWord" rotatedBoundingBox="3030,6130 3269,6119 3285,6464 3046,647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1898 5281 23 0,'0'0'61'0,"0"-1"22"0,0 1 19 16,0-3 20-16,0 3 19 0,0 0 24 0,0 0 26 0,0 0 27 0,0 0 24 15,0 0 4-15,0 0-5 0,0 0-19 0,0 0-19 0,0 0-16 0,0 0-13 16,0 0-11-16,0 0-9 0,0 0-11 0,0 0-13 0,0 0-16 0,0 0-22 15,0 0-16-15,0 0-18 0,0 0-10 0,0 0-7 0,0 0-5 0,0 0-3 16,0 0 0-16,0 0-1 0,0 0 0 0,0 0 2 0,0 0 4 0,0 0 5 0,0 0 7 16,0 0 5-16,0 0 7 0,0 0 6 0,0 0 7 0,0 0 3 0,0 0 3 15,0 0 1-15,0 0 7 0,0 0 1 0,0 0 5 0,0 0 3 0,0 0 5 16,0 0 0-16,0 0 0 0,0-1 0 0,0 1-2 0,3 0-4 0,-3 0 0 16,11 0-1-16,-9 0-1 0,-2 1 1 0,9-1-5 0,-4 0-3 0,0 0-3 0,-2 3-9 15,5-3-8-15,3 1-6 0,-8-1-5 0,5 3-10 0,-3-3-1 0,3 0-7 16,3 2-4-16,-8-2-4 0,5 0-7 0,3 0-3 0,-3 0-2 0,6 0-3 15,-12 0-4-15,9 0 0 0,-3 0-5 0,-5 0-3 0,8-2-2 0,-3 2-1 16,0-3-1-16,-3 3-2 0,3-1-2 0,-5 1-1 0,8-3-2 0,-11 3-7 16,3 0-4-16,8-1-10 0,-11 1-6 0,0 0-8 0,0 0-6 0,0 0-6 0,2-3-4 15,-2 3-2-15,0 0-5 0,0 0-6 0,0 0-9 0,0 0-14 0,0 0-12 16,0 0-16-16,0 4-14 0,-2 0-14 0,2 1-13 0,-6-3-13 0,1 5-26 16,2-3-27-16,-8 0-53 0,8 3-66 0,-2 1-51 0,2-4-37 0,-2 3-5 0,0 1 14 15,-4-1 24-15,9-3 31 0,-2 2 33 0,-9 1 34 0,8-3 35 0,-2 0 34 16,2 1 42-16,-8-1 44 0,9-2 57 0</inkml:trace>
          <inkml:trace contextRef="#ctx0" brushRef="#br0" timeOffset="445.58">1912 5565 3 0,'0'0'115'0,"0"0"68"0,0 0 48 15,0 0 41-15,0-3 36 0,0 3 33 0,-6-2 30 0,1-4 25 0,5 3 26 16,0 3 23-16,0 0 22 0,0 0 21 0,0-4-83 0,0 4-139 0,0 0-74 16,0 0-35-16,0 0-24 0,0 0-16 0,0 0-9 0,0 0-8 0,0-5-5 15,0 5-3-15,0 0 0 0,5-2-2 0,1 1 2 0,-6-2-1 0,2 3 1 16,-2-1 0-16,9-2-4 0,-9 3 1 0,10-2-1 0,-7 0-4 0,-3 2-4 0,8 0-3 16,3-2-4-16,-8 2-8 0,2 0-6 0,-2 0-5 0,8 0-8 0,-9 0-4 15,9 0-8-15,-8 2-5 0,5-2-5 0,3 0-4 0,-8 0-3 0,2 2-6 0,3-2-4 16,-2 2-3-16,-4-2-7 0,9 0-5 0,-8 3-10 0,5-2-7 0,-8-1-10 15,11 3-11-15,-9-2-14 0,4-1-15 0,-3 2-20 0,2 1-22 0,0-1-25 16,-2 1-29-16,-3-2-34 0,5 2-34 0,-2 1-59 0,-3-2-72 0,0-2-75 16,6 5-75-16,-1-1-20 0,-5 0 4 0,0-4 21 0,0 6 30 0,0-6 35 15,0 7 39-15,0-3 42 0,-5 3 47 0,-1-1 48 0,6-2 51 0,-8-2 66 0,8 2 68 16</inkml:trace>
        </inkml:traceGroup>
        <inkml:traceGroup>
          <inkml:annotationXML>
            <emma:emma xmlns:emma="http://www.w3.org/2003/04/emma" version="1.0">
              <emma:interpretation id="{232937F5-94C2-4172-B297-B1C66D8D39E9}" emma:medium="tactile" emma:mode="ink">
                <msink:context xmlns:msink="http://schemas.microsoft.com/ink/2010/main" type="inkWord" rotatedBoundingBox="3651,5802 4194,5777 4224,6423 3681,6449"/>
              </emma:interpretation>
            </emma:emma>
          </inkml:annotationXML>
          <inkml:trace contextRef="#ctx0" brushRef="#br0" timeOffset="193074.9">2542 5464 6 0,'0'2'122'0,"0"-2"66"0,0 4 48 0,0-4 42 0,-2 4 37 0,2-4 31 16,0 0 26-16,-6 0 18 0,6 0 21 0,0 0 15 0,0 0 17 0,0 0 13 15,0 0-89-15,0 0-149 0,0 0-71 0,0 0-31 0,0 0-21 0,0 0-19 16,6 3-10-16,-4-3-7 0,4 2-1 0,-1 0 3 0,3-2 2 0,0 2 1 16,0 0 4-16,1 0 3 0,4 1-2 0,-2-1-1 0,0-2-8 0,2 2-4 0,6 0-6 15,-8-2-6-15,8 0-5 0,-3 2-8 0,-2-2-4 0,7 0-4 0,-7 0-7 16,8 0-3-16,-3 0-5 0,-3-2-3 0,3 2-4 0,-3 0-4 0,0 0-7 15,3 0-6-15,-3-2-10 0,3 2-12 0,-2-2-12 0,1 2-14 0,-4 0-21 16,-3 0-19-16,2 0-21 0,6 0-22 0,-5 0-15 0,-6 2-14 0,5 0-32 0,-10 0-36 16,5 2-79-16,3 0-92 0,-8 1-33 0,2 0-1 0,-2-1 16 0,2 0 20 15,1 2 32-15,-6 0 33 0,0-2 34 0,-6 3 34 0,1-3 32 0,2 3 34 0,-2 0 45 16,2-1 55-16</inkml:trace>
          <inkml:trace contextRef="#ctx0" brushRef="#br0" timeOffset="192712.78">2813 4948 86 0,'5'-4'154'0,"-5"4"42"0,0-5 31 0,0 5 27 0,0 0 24 0,0-5 21 15,0 5 21-15,0 0 18 0,0 0 20 0,0 0 17 0,0 0 20 0,0 0-67 16,0 0-116-16,0 0-60 0,0 0-31 0,0 0-15 0,0 0-7 0,0 0-5 16,0 0-6-16,0 0-2 0,0 0-6 0,0 0-2 0,0 0-5 0,0 0-4 15,0 7-4-15,0-7-6 0,0 4-7 0,0 0-4 0,0 3-5 0,0-3-4 16,0 3-6-16,0-1-3 0,0 0-3 0,0 1-2 0,0 4-1 0,0-3-3 16,0 3-1-16,0-2-4 0,0 3-1 0,0-1-3 0,0 2-5 0,0 0 0 0,0-1-4 15,0 2 0-15,0-2-2 0,0 4-2 0,0-1 1 0,-5-3-1 0,5 3 1 16,0 1-2-16,0-2 0 0,0-1 1 0,-3 0-1 0,3 2-1 0,0-2 1 15,0-1-1-15,0-1 0 0,0 3-1 0,0-4-2 0,0 0-2 0,-5-1-6 0,5 0-5 16,0-1-7-16,0-1-9 0,0 1-12 0,0-1-11 0,0-3-15 0,0 0-11 16,0 1-11-16,0-5-12 0,5 6-12 0,-5-6-26 0,0 2-35 0,0-2-69 15,0 7-87-15,0-7-46 0,0 0-23 0,0 0 2 0,0 0 14 0,0 0 21 16,0 0 25-16,0 0 25 0,0 0 27 0,0 0 28 0,-5-7 31 0,-1 5 43 16,6-4 47-16</inkml:trace>
        </inkml:traceGroup>
        <inkml:traceGroup>
          <inkml:annotationXML>
            <emma:emma xmlns:emma="http://www.w3.org/2003/04/emma" version="1.0">
              <emma:interpretation id="{7044F3C8-3E55-4AE7-8AD3-6DCA288E9A56}" emma:medium="tactile" emma:mode="ink">
                <msink:context xmlns:msink="http://schemas.microsoft.com/ink/2010/main" type="inkWord" rotatedBoundingBox="4987,5762 5469,5739 5498,6352 5015,6375"/>
              </emma:interpretation>
            </emma:emma>
          </inkml:annotationXML>
          <inkml:trace contextRef="#ctx0" brushRef="#br0" timeOffset="195361.34">4071 4915 21 0,'0'-4'113'16,"0"4"54"-16,-5-4 38 0,5 2 33 0,0 2 28 0,0 0 29 0,0-5 23 16,0 5 27-16,0 0 25 0,-3-2 24 0,3 2 5 0,0 0-4 0,0 0-62 15,0 0-98-15,0 0-55 0,0 0-34 0,0 0-18 0,0 2-11 0,0-2-9 16,-5 5-4-16,5-1-10 0,0-2-3 0,0 5-8 0,0-1-5 0,0 3-6 15,0-1-5-15,5 3-5 0,-5 0-2 0,0 1 1 0,0-1-2 0,3 4-2 0,-3 0-3 16,5 2-3-16,-5 1-6 0,3-2-6 0,-3 2-7 0,0-1-5 0,5 0-6 16,1 0-2-16,-6 0-6 0,0 0-5 0,0 1-3 0,0-2-9 0,0 0-6 15,0 0-11-15,2 0-14 0,-2-2-17 0,0 0-17 0,0 1-23 0,0-3-23 16,0 3-20-16,0-2-16 0,0 0-44 0,0-2-58 0,0-1-84 0,0 1-95 0,0-2-37 16,0 0-5-16,0-1 13 0,0-4 21 0,0-4 30 0,0 7 34 0,0-7 35 15,0 0 37-15,-2 1 38 0,2-1 37 0,-6-1 54 0,1-2 64 0</inkml:trace>
          <inkml:trace contextRef="#ctx0" brushRef="#br0" timeOffset="195732.03">3879 5451 5 0,'0'0'121'0,"-5"2"71"0,5-2 51 0,0 2 45 16,0-2 36-16,-3 4 31 0,3-4 24 0,0 0 20 0,0 0 18 0,0 0 17 0,0 0 19 15,0 0 22-15,0 0-83 0,0 0-143 0,0 0-74 0,3 0-40 0,5 0-26 16,-8-1-21-16,11-2-10 0,-3 3-5 0,0-2-1 0,0 2 5 0,5-2 2 15,1 0 1-15,2 0-4 0,-2 2-3 0,5-3-7 0,-3 1-5 0,3 0-7 16,3-2-5-16,-6 1-7 0,3 3-5 0,2-4-6 0,-4 4-5 0,2-1-7 0,2-2-2 16,-5 2-7-16,3 1-6 0,-8 0-13 0,8 0-13 0,-5 0-15 0,-4 1-18 15,4 2-23-15,0-2-21 0,-6-1-26 0,5 4-29 0,-5-1-22 0,3-1-23 16,-8 2-69-16,5 1-91 0,3 1-67 0,-11 0-53 0,3-1-10 0,2-1 11 16,0 2 22-16,-5-6 28 0,-5 7 37 0,5-3 35 0,-5 1 41 0,2-3 41 0,-3 2 40 15,1-2 44-15,-3 0 67 0</inkml:trace>
        </inkml:traceGroup>
        <inkml:traceGroup>
          <inkml:annotationXML>
            <emma:emma xmlns:emma="http://www.w3.org/2003/04/emma" version="1.0">
              <emma:interpretation id="{E43EE0C1-EF3B-492C-ACC6-57CE47F4245A}" emma:medium="tactile" emma:mode="ink">
                <msink:context xmlns:msink="http://schemas.microsoft.com/ink/2010/main" type="inkWord" rotatedBoundingBox="6168,5843 7438,5784 7469,6441 6199,6500"/>
              </emma:interpretation>
            </emma:emma>
          </inkml:annotationXML>
          <inkml:trace contextRef="#ctx0" brushRef="#br0" timeOffset="212419.67">6236 4999 82 0,'0'-2'155'0,"0"2"47"16,0 0 39-16,0-4 32 0,0 4 31 0,0 0 26 0,0 0 27 0,0 0 26 16,0 0 24-16,0 0 23 0,0 0 22 0,0 0-64 0,0 0-117 0,0 0-67 15,0 0-40-15,0 0-26 0,0 0-12 0,3 0-11 0,-3 0-5 0,0 4-7 16,5 0-7-16,-2 0-5 0,-3-2-6 0,5 3-7 0,1 1-4 0,-4 1-4 0,-2 1-2 16,9 1-4-16,-9 0-4 0,10 1-3 0,-7 3-5 0,-3-1-8 0,11 2-2 15,-11-2-10-15,3 4-1 0,2-1-8 0,-2 0-2 0,-3 1-8 0,5 2-4 16,-5-1-12-16,0 2-14 0,0-2-17 0,0 4-23 0,-5-1-32 0,5 0-30 0,-8 0-35 15,5 2-30-15,-3 2-106 0,-2-3-135 0,3 0-65 0,-3 3-24 16,0-3-2-16,-3-1 10 0,3-1 23 0,5 0 30 0,-8-1 33 0,3-3 40 0,0-3 47 16,0 1 49-16,-3-2 49 0,3-3 56 0</inkml:trace>
          <inkml:trace contextRef="#ctx0" brushRef="#br0" timeOffset="211582.27">5944 5027 21 0,'0'0'93'0,"0"0"46"16,0-5 36-16,0 5 29 0,0 0 30 0,0 0 23 0,0-4 22 0,0 4 22 15,0-2 21-15,0 2 22 0,-6-4-2 0,6 4-15 0,-5-2-42 0,5 2-57 16,0-3-37-16,-3 1-24 0,3 2-19 0,-5 0-9 0,-1-2-8 0,6 0-4 16,0 2-2-16,-8 0-2 0,6 0-5 0,2-2-3 0,0 2-3 0,-11 0-7 0,11 0-2 15,0 0-6-15,-8 2-7 0,5-2-4 0,3 0-8 0,-5 2-6 0,-1 0-5 16,3 0-2-16,3 1-5 0,-5 1-7 0,0 0-5 0,2 0-5 0,-3 3-6 16,6 0-4-16,-2 1-3 0,-4 0-3 0,1 1-4 0,5 1-1 0,-3 0 0 15,-2 2-2-15,5-1-2 0,-3 3-2 0,3-2 0 0,0 1-3 0,0-1-2 0,0 1-1 16,0 2-2-16,0-2 0 0,0 0-3 0,0 0-3 0,3 1-2 0,-3 0-1 15,0-2-4-15,8 2-1 0,-8-4-4 0,11 0-3 0,-11 4-7 0,2-6-6 16,7 3-10-16,-4-3-11 0,0 1-15 0,-2-1-14 0,8-1-21 0,-8-1-23 16,2 1-28-16,3-1-28 0,-2-2-50 0,-4 1-56 0,6-1-83 0,-2-2-90 0,-1 1-32 15,-2-2-1-15,-3-1 14 0,11 0 22 0,-9-1 28 0,4-2 32 0,-3-1 40 16,2 0 38-16,0-3 44 0,-5 1 45 0,0 1 57 0,3-1 64 0</inkml:trace>
          <inkml:trace contextRef="#ctx0" brushRef="#br0" timeOffset="211872.32">6079 5076 5 0,'0'-2'125'0,"0"2"75"0,0 0 52 0,0 0 44 15,0 0 36-15,0 0 34 0,0 0 27 0,0 0 25 0,0 0 24 0,0 0 26 0,0 4 20 16,0 0 23-16,0 0-89 0,0 1-148 0,-5 1-84 0,5-1-52 0,0 1-28 16,0 1-22-16,0 1-13 0,0 1-11 0,0-1-8 0,0 1-4 0,5 1-8 15,-5-1-7-15,0 2-7 0,0-1-7 0,0 1-5 0,0 0-5 0,0 2-7 16,0-2-7-16,0-1-14 0,0 3-22 0,0-2-31 0,0 0-37 0,-5 1-48 16,5-1-51-16,-6 0-101 0,6-3-123 0,0 3-53 0,0-4-16 0,0 1 3 0,0-4 10 15,0-4 19-15,-2 7 26 0,2-7 33 0,0 0 39 0,0 0 47 0,0 0 52 0,0 0 59 16,0-5 63-16</inkml:trace>
          <inkml:trace contextRef="#ctx0" brushRef="#br0" timeOffset="210831.23">5405 5436 37 0,'0'0'123'0,"-2"2"48"0,2-2 39 0,0 2 31 0,0-2 28 0,0 0 22 15,0 0 24-15,0 0 18 0,-6 4 20 0,6-4 13 0,0 0 15 0,0 0-51 0,0 0-89 16,0 0-68-16,0 0-57 0,0 0-31 0,0 0-17 0,0 0-10 0,0 0-3 16,0 0-3-16,0 0 1 0,6-2 0 0,-6 0 2 0,2 0 1 0,-2-3 2 15,6 1 4-15,-4 3 2 0,-2-6 3 0,11 3 3 0,-11 0 2 0,3-3-6 16,-3 0-4-16,8 1-4 0,-8-3-6 0,11 3-6 0,-11-3-3 0,3 1-6 0,7-3-6 15,-10 1-1-15,3 1-3 0,5-2-2 0,-2 2-3 0,-1-1-2 0,-2 0-3 16,5-1-3-16,-8 0-2 0,11 2-2 0,-9 1-1 0,-2-1-1 0,9 1-2 16,-9-1-1-16,5 3 0 0,0-1-1 0,-5 3-2 0,3-1 1 0,-3 1-2 15,0 0 1-15,5 1 2 0,-5 3 2 0,0 0 3 0,0 0 4 0,0 0 5 16,0 0 1-16,0 0 5 0,0 0 3 0,0 0 2 0,0 0 1 0,0 0 0 16,0 0-1-16,0 0 0 0,0 0-1 0,0 0-3 0,0 0-2 0,0 3-5 0,0 3-4 15,0-1-2-15,-5 1-5 0,5 1-3 0,0-1-3 0,0 3-3 0,5-1-2 16,-5 1-1-16,0-1 2 0,0 1-2 0,0-1 1 0,6 3 1 0,-6-3-1 15,0-1-2-15,3 4-1 0,-3-3-4 0,0-1-9 0,5 4-8 0,-5-5-10 0,3 2-12 16,-3-1-15-16,5 1-16 0,-5-3-18 0,6 1-18 0,-6 3-17 0,0-5-20 16,0 2-17-16,0-2-41 0,0 3-51 0,0-7-70 0,0 0-79 0,0 4-25 15,0-4 2-15,0 7 14 0,0-7 24 0,-6 3 29 0,6-3 31 0,-5 1 32 16,5-1 33-16,-8 0 34 0,5-1 36 0,-3-2 51 0,1 0 58 0</inkml:trace>
          <inkml:trace contextRef="#ctx0" brushRef="#br0" timeOffset="210989.47">5424 5320 1 0,'0'0'107'0,"0"0"82"0,3 0 58 0,-3 0 48 0,0 0 37 0,5 0 29 0,-5 0 24 16,0 0 21-16,0 0 21 0,0 0 21 0,0 0 18 0,0 0 18 0,3 0-79 15,8 2-139-15,-11-2-89 0,3 0-64 0,7 0-40 0,-7 3-27 0,3-3-18 16,-4 1-11-16,9-1-22 0,-8 0-30 0,5 3-38 0,3-3-45 0,-9 0-110 16,7 2-139-16,1 0-61 0,-7-2-22 0,8 0-4 0,-3 2 9 0,-5-2 12 0,8 0 17 15,-9 0 23-15,6 0 27 0,-2-2 40 0,-6 2 45 0,5-2 54 0,-5 2 60 0</inkml:trace>
          <inkml:trace contextRef="#ctx0" brushRef="#br0" timeOffset="209504.68">5062 4999 24 0,'0'0'104'0,"0"0"41"0,0-2 32 15,0 2 24-15,0 0 22 0,2-4 16 0,-2 4 16 0,0-5 14 0,0 5 15 16,0 0 13-16,0 0 15 0,0 0-43 0,0 0-74 0,0 0-52 0,0 0-40 16,0 0-23-16,0 0-9 0,0 0-5 0,0 0-3 0,0 0 0 0,0 0 4 0,0 0 1 15,0 0 4-15,0 0-1 0,0 0 2 0,0 0 2 0,0 0 0 0,0 0 4 16,0 0 3-16,0 0 1 0,0 0 5 0,0 0 0 0,0 0 5 0,0 0-1 16,0 0 1-16,0 0-1 0,0 0-3 0,0 5-4 0,0-5-3 0,0 4-5 15,6 0-8-15,-6 0-5 0,0 1-5 0,0 1-8 0,0-1-5 0,0 1-7 16,5 0-8-16,-5-2-3 0,0 5-4 0,0 0-4 0,0-1-2 0,0 0-3 0,0 3 1 15,-5 0-3-15,5 0 0 0,0 0-1 0,0-1-4 0,-6 1-2 0,6 2 0 16,0-3-1-16,-2 4-2 0,2-4-1 0,-6 3-1 0,6-2-1 0,0 0 0 16,-3-1-2-16,3 1-1 0,0 0-1 0,-5-1-1 0,5-1-2 0,0-1-2 15,-5 1-5-15,5 0-4 0,0-3-8 0,0 0-7 0,0 1-6 0,0-1-8 0,0-1-10 16,0-1-11-16,0-4-12 0,0 4-12 0,0-4-15 0,0 4-12 0,0-4-13 16,0 0-12-16,0 7-20 0,0-7-31 0,0 0-59 0,0 0-67 0,0 0-48 15,0 0-29-15,0 0-6 0,0 0 12 0,0 0 22 0,0 0 23 0,0 0 27 16,0 0 28-16,0 0 29 0,0-7 32 0,0 7 39 0,0-4 47 0,0 4 60 0</inkml:trace>
          <inkml:trace contextRef="#ctx0" brushRef="#br0" timeOffset="210202.59">5300 5202 36 0,'0'0'104'0,"0"0"40"0,0 0 33 0,0 0 29 15,0 0 23-15,5-4 19 0,-5 4 16 0,0 0 15 0,0 0 13 0,0 0 15 16,0 0-17-16,0 0-35 0,0-5-49 0,0 5-61 0,0 0-39 0,0 0-28 15,0-4-19-15,0 4-15 0,0-3-6 0,0 3-5 0,0 0-2 0,-5-5 1 0,5 5 0 16,0-4 0-16,0 4 2 0,0-7 0 0,0 5 2 0,0 2 0 0,0-4 1 16,0 4 1-16,-3-5 2 0,-2 4-1 0,5-2 1 0,0 3 0 0,-3-2-3 15,3 1 0-15,-5 1-1 0,5 0-2 0,-6-3-1 0,3 3-1 0,-2 0-1 16,2 0 0-16,-2 0 0 0,-1 0 0 0,-2 0 3 0,8 0 3 0,-2 0 3 16,-9 3 2-16,11-3 3 0,-3 1 1 0,-8-1 0 0,11 2 2 0,-8-2-1 15,8 3 2-15,-3-2-2 0,3-1-1 0,-10 3-3 0,10-3-3 0,0 4-4 0,-3-4-3 16,3 0-7-16,-6 4-3 0,6-4-7 0,0 3-3 0,0-3-4 0,0 0-4 15,0 0-2-15,0 4-3 0,0-4-1 0,0 4-1 0,6-2 1 0,-6-2-3 16,3 5 2-16,-3-4 1 0,5 3 2 0,0-1 1 0,-2-3 3 0,-3 4 2 0,8-2 3 16,-8 0 3-16,11 1 2 0,-8-1 0 0,-3 0 1 0,11 0 1 0,-9 0 0 15,4 1 0-15,-4-1 0 0,9 0-2 0,-8 2 1 0,2-2-3 0,-2 0 2 16,3 3-3-16,-1-4-1 0,-2 4 0 0,2-1-2 0,-2-2-1 0,-3 3 0 16,5-1 1-16,1 0 0 0,-6-2 3 0,0 2-1 0,0 0 2 0,0-4 0 15,0 7 3-15,0-3 2 0,0 1-1 0,0 0 2 0,-6 0-3 0,1 0 2 16,2 0-3-16,-2 0 0 0,2 0-2 0,-2 1-3 0,-1 1-2 0,-2-3-1 0,5 3-2 15,-8-3-4-15,9 0-4 0,-4 2-7 0,-2-1-9 0,3-1-13 0,2 0-10 16,-8-2-17-16,9 3-18 0,-4-3-15 0,3 0-17 0,-7 0-18 0,10-2-14 16,-3 4-40-16,3-4-47 0,0 0-82 0,0 0-94 0,0 0-34 0,0 0-3 0,0 0 13 15,0 0 19-15,0 0 28 0,0 0 31 0,0 0 32 0,3-6 31 0,-3 2 34 16,5-1 35-16,0 3 50 0,-2-2 58 0</inkml:trace>
        </inkml:traceGroup>
        <inkml:traceGroup>
          <inkml:annotationXML>
            <emma:emma xmlns:emma="http://www.w3.org/2003/04/emma" version="1.0">
              <emma:interpretation id="{5F3AB4D5-F9E9-4023-80CC-B480238CA6B1}" emma:medium="tactile" emma:mode="ink">
                <msink:context xmlns:msink="http://schemas.microsoft.com/ink/2010/main" type="inkWord" rotatedBoundingBox="7683,5619 9590,5529 9631,6412 7724,65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3581.36">6572 5235 23 0,'0'-5'141'0,"0"5"65"0,-6-2 51 0,6 2 43 15,-3-2 33-15,3 2 24 0,0 0 26 0,0 0 21 0,0 0 25 0,0 0 24 16,3-4 16-16,3 4 6 0,-6-2-87 0,2 2-144 0,9-2-74 0,-8 2-46 0,5 0-28 15,3 0-24-15,-9 0-12 0,12-3-4 0,-6 3-3 0,3 0-8 0,0 0-8 16,2-2-12-16,-5 2-13 0,6-2-15 0,-1 2-21 0,-4-2-26 0,4 2-31 16,1 0-31-16,-6 0-36 0,0 0-41 0,5 0-84 0,-2 0-108 0,-3 0-55 15,0 0-24-15,1 2-4 0,-4-2 8 0,3 0 19 0,-8 0 24 0,6 0 34 0,-4 0 37 16,-2 0 44-16,8-2 47 0,-8 2 48 0,0-5 54 0</inkml:trace>
          <inkml:trace contextRef="#ctx0" brushRef="#br0" timeOffset="213410.15">6688 5093 78 0,'0'0'144'0,"0"-7"41"0,0 7 34 0,0-4 29 0,0 0 23 0,0 4 24 16,-3-4 21-16,3 4 22 0,0-3 23 0,0 3 23 0,0-4 24 0,0 4-60 15,0-4-108-15,0 4-54 0,0 0-21 0,-5-2-17 0,5 2-10 0,0 0-3 16,0 0-4-16,0 0-5 0,0 0 0 0,0 0-7 0,0 0-9 0,0 0-5 16,0 0-12-16,0 0-7 0,0 0-10 0,0 0-6 0,0 0-8 0,0 0-5 15,0 5-5-15,5-1-5 0,-5 0-5 0,0 4-4 0,0-1-4 0,3 1-5 16,-3-1-2-16,5 4-3 0,-5-1-3 0,3 1-2 0,-3 0-6 0,0 0-2 0,0-1-3 16,5 1-5-16,-5 2-3 0,6-3-7 0,-6 1-8 0,0 0-9 0,0 0-12 15,0-1-13-15,0 1-15 0,0-1-19 0,0 0-19 0,0 0-21 0,0-1-20 0,0-1-20 16,0 3-17-16,0-3-47 0,0-1-64 0,0-1-74 0,0-1-75 0,0 1-23 15,0-6 4-15,-6 4 15 0,6-4 27 0,-5 2 31 0,5-2 35 0,0 0 32 16,0 0 37-16,-8 0 36 0,5-2 36 0,3-2 58 0,-11 2 62 0</inkml:trace>
          <inkml:trace contextRef="#ctx0" brushRef="#br0" timeOffset="214369.43">6894 5316 53 0,'0'0'134'0,"0"0"46"15,0 0 36-15,0 0 28 0,0 0 24 0,0 0 17 0,0 0 20 0,0 0 17 16,0 0 19-16,5 2 20 0,-5-2 21 0,0 0-47 0,0 0-90 0,0 0-57 15,3 0-39-15,-3 0-21 0,0 0-8 0,11 0-3 0,-9-2 2 0,6 2 1 16,-2-2 3-16,-1 2-1 0,3 0-1 0,0 0-8 0,1 0-8 0,-1 0-10 0,5 2-13 16,-2-2-8-16,0 0-10 0,2 0-13 0,-5 0-9 0,6-2-6 0,5 2-10 15,-6 0-4-15,-2 0-10 0,8 0-8 0,-5-3-12 0,-1 3-13 0,-2 0-20 16,3 0-21-16,5-1-26 0,-9 1-25 0,1 0-25 0,3 0-37 0,-11 0-40 16,5 0-81-16,2 0-103 0,-1 0-46 0,-7 0-18 0,9 0 3 0,-11 0 17 0,3-3 26 15,-3 3 30-15,0 0 36 0,5 0 37 0,-5 0 41 0,0 0 39 0,0 0 50 16,-5-4 51-16</inkml:trace>
          <inkml:trace contextRef="#ctx0" brushRef="#br0" timeOffset="213967.2">7045 4812 27 0,'0'-4'117'0,"0"4"52"0,0 0 38 0,0-4 34 0,0 4 29 16,0 0 27-16,0-2 25 0,0 2 24 0,0 0 24 0,0 0 26 0,0 0 22 16,0 0-33-16,0 0-70 0,0 0-61 0,0 0-55 0,0 0-33 0,0 0-20 15,0 0-14-15,0 0-13 0,0 0-8 0,-3 2-7 0,-2 2-4 0,5 0-8 16,0 3-7-16,0 0-9 0,0 1-8 0,-3 3-10 0,3 0-8 0,0 1-7 15,0 3-5-15,0 0-2 0,0 2-2 0,0-1-3 0,0 2-3 0,0 0-3 16,0 1-7-16,3 0-5 0,-3 1-7 0,0-1-8 0,0-2-9 0,0 3-11 16,0-1-13-16,0-1-16 0,0-2-19 0,5 2-19 0,-5-4-21 0,0 3-23 0,0-4-21 15,3 2-24-15,-3 0-57 0,0 0-71 0,0-4-71 0,0-1-62 0,0 1-20 16,0-3 4-16,0 2 18 0,0-5 26 0,0-5 32 0,0 0 32 0,0 0 37 0,0 0 36 16,0 0 38-16,0 0 41 0,-3-1 60 0</inkml:trace>
          <inkml:trace contextRef="#ctx0" brushRef="#br0" timeOffset="-213239.28">7300 5093 31 0,'5'0'55'0,"-5"0"17"15,0-2 16-15,0 2 13 0,0-5 20 0,0 5 17 0,3-1 21 0,-3 1 22 0,0-3 17 16,0 3 11-16,5 0 5 0,-5 0-1 0,0 0-4 0,3-4-6 0,-3 4-6 15,0 0-3-15,0-2-2 0,0 2-2 0,0 0-5 0,0-5-8 0,0 5-12 16,0 0-16-16,0 0-15 0,0-4-15 0,0 4-11 0,0-4-8 0,0 4-5 16,0-4-4-16,0 4-4 0,0 0-2 0,0-3-5 0,0 3-1 0,-3-4-6 0,3 4-6 15,-5-1-5-15,5 1-2 0,0-3-7 0,0 3-3 0,0-4-5 16,-3 2-3-16,3 2-4 0,0-2-2 0,-5-1-2 0,-1 2-3 0,6 1 0 0,-8-3-3 16,8 3 0-16,-3-2 0 0,-2 2-1 0,-1 0 0 0,4-2-1 0,2 2 3 15,-8 0-2-15,2 0 1 0,1 0-1 0,2 2 0 0,-8-2-4 0,9 0-2 16,-4 2-1-16,3-2-2 0,-2 3 0 0,0-2-3 0,-3 2-3 0,5-1-1 0,3 0-2 15,-11 2-3-15,11-1-3 0,-3-2-1 0,3 2-1 0,0-3-3 0,-5 4 0 16,5-2-2-16,0-2-1 0,-6 5-2 0,6-5 0 0,6 4 0 0,-6 0 0 16,5 0 1-16,-5 0-2 0,3-1 2 0,2 1 2 0,1 0 0 0,-3 0 0 15,2 1 3-15,-2 1 1 0,7-2 4 0,-7 2 1 0,5-3 1 0,3 1 1 16,-8 1 0-16,8-1-1 0,-1 0 1 0,1 1 0 0,-8-4 0 0,5 7 1 0,3-7-4 16,-3 4 2-16,-5-1-1 0,8 0 0 0,-9 0-3 0,9 0 2 0,-8 1-2 15,2-3 2-15,-2 3-1 0,2-2 3 0,1 0-1 0,-6 1 2 0,2-2 3 16,-2-2 0-16,0 4-1 0,0-4 3 0,-2 7 0 0,2-3-1 0,0 1 0 0,-6-1 1 15,1 0 0-15,-3 0-2 0,5 2 0 0,-8-1-1 0,9-1-2 0,-9 3-4 16,3-3 0-16,-6 0-4 0,6 2-2 0,-6-2-4 0,12-1-3 0,-12 4-2 16,6-3-1-16,-5 0-5 0,4 0 0 0,-4 0-5 0,5-1-3 0,-3-1-4 15,-3 0-5-15,6 1-6 0,0-2-7 0,0 2-4 0,0-3-5 0,-3 0-5 16,3 0-5-16,5 0-5 0,-2 0-7 0,-1 0-8 0,4 0-6 0,-9 0-11 16,11-3-7-16,0 3-11 0,0 0-8 0,-8 0-26 0,8 0-31 0,0 0-39 15,-3 0-39-15,3 0-48 0,0 0-52 0,0 0-15 0,0 0 5 0,0 0 12 0,0 0 22 0,0 0 24 16,8 3 23-16,-5-2 30 0,-3-1 30 0,5 3 41 0,-5-3 44 0,6 4 47 15</inkml:trace>
          <inkml:trace contextRef="#ctx0" brushRef="#br0" timeOffset="-212113.22">7543 5153 51 0,'0'0'130'0,"0"0"45"15,0 0 36-15,0 0 29 0,0 0 25 0,0 0 22 0,0 0 18 0,0 0 18 16,0 0 18-16,0 0 15 0,0 2 15 0,0-2-54 0,0 4-98 0,0-4-61 0,0 7-44 15,-3-3-29-15,3-4-18 0,0 4-8 0,0 3-8 0,0-2-3 16,0-2-3-16,0 4-2 0,0-3 1 0,0 0-3 0,0 3-2 0,0 0 1 0,0-3-1 16,0 2-1-16,3-2-1 0,-3 3 2 0,0-1-2 0,0 1 1 0,0-3 0 15,0 2-2-15,0-2-1 0,0 3-3 0,-3 0-2 0,3-3-2 0,0 0-1 16,0 0-4-16,0 0-3 0,0-4-4 0,0 7-1 0,0-7-2 0,0 4-2 0,0-4 1 16,0 0-1-16,0 0 0 0,0 0 2 0,0 0-1 0,0 0 1 0,0 0-1 15,0 0-4-15,0 0-2 0,0 0-4 0,0 0-1 0,0 0-2 0,-5-4-2 16,5-3-2-16,0 3-3 0,-5-2-5 0,5 0-3 0,0-1-9 0,0 0-5 15,0-1-7-15,0 0-5 0,0-1-2 0,5-2-5 0,-5 3-1 0,5-3-2 16,-5 0 0-16,0 0-2 0,3 1 0 0,-3-1 1 0,0 1 1 0,5 1 4 16,1-2 2-16,-6 1 5 0,3 1 6 0,-3 0 4 0,5 1 8 0,-2-1 5 0,2 2 7 15,1-1 2-15,-6 1 5 0,2 3 5 0,4-2 2 0,-4 1 4 0,4 1 2 16,-1 3 2-16,-5-2 2 0,3 1 2 0,2 2 1 0,1-2 1 0,-6 2 3 16,2 0 2-16,4 0 0 0,-3 0 2 0,2 2 0 0,0 0 1 0,-2 1 1 15,-3-2-1-15,5 2 1 0,-2 1-1 0,3-2 2 0,-1 3-1 0,-5-4-1 16,0 3 1-16,3 1-1 0,-3 0 2 0,0-1-2 0,0 0 3 0,0-4 0 0,0 6 3 15,0-1 3-15,0 1 3 0,0-2 6 0,-3 1 0 0,3-1 5 0,0 0 2 16,-5 1 0-16,-1 1 4 0,3-4 0 0,-2 2 0 0,2 0 0 0,3-1 2 16,-10 2-3-16,10-4-4 0,-3 1 1 0,-5-2-7 0,8 4-4 0,-6-4-2 15,1 3-4-15,2-1-1 0,3-2 1 0,-5 0-3 0,5 0 0 0,-6 0-2 0,6 0-5 16,0 0-5-16,0 0-5 0,0 0-7 0,0 0-7 0,0 0-2 0,0 0-5 16,0 0-1-16,0 0-3 0,0 0-3 0,0 0-2 0,0 0-4 0,6 2-1 0,-1-2 0 15,-2 2 0-15,2-2 2 0,1 2-2 0,-4 1 3 0,4-2 1 0,-3 2 3 16,7-1-2-16,-7 0 0 0,2 3 0 0,-2-3-1 0,8 2 0 15,-11-3 0-15,3 2 1 0,5 1-1 0,-8 0 2 0,5 1 2 0,1-3 2 0,-6 2 5 16,2 1 4-16,-2-1 1 0,0 0 5 0,0-4 3 0,0 4 0 0,0 3 2 16,0-3 1-16,-2 0 1 0,-4 1-1 0,1 1 3 0,2-2 0 0,-2 0-1 15,2 3-1-15,-8-3 0 0,3 3-1 0,5-3-2 0,-7 3-1 0,1-3-1 16,1 0 0-16,0 3-4 0,-3-3-2 0,3 0-9 0,0 0-9 0,0 0-18 0,3-1-20 16,-4 1-24-16,4-2-26 0,-3 0-33 0,3 1-35 0,2-3-82 0,3 0-97 15,0 0-60-15,0 0-34 0,0 0-8 0,0 0 7 0,0 0 18 0,0 0 26 16,0 0 32-16,3-3 36 0,-3-1 41 0,10 0 38 0,-10 0 48 0,3-1 50 0,2-1 73 15</inkml:trace>
          <inkml:trace contextRef="#ctx0" brushRef="#br0" timeOffset="-210868.32">8125 4993 92 0,'0'0'158'0,"0"0"48"0,0 0 35 0,0 0 33 0,0 0 28 16,0 0 27-16,0 0 26 0,0 0 25 0,0 0 22 0,0 0 17 0,0 0 16 15,0 0-68-15,-6 2-114 0,6 0-68 0,0 2-40 0,-2 0-20 0,2 1-16 0,0 1-9 16,0 0-10-16,0 1-8 0,0 1-7 0,0 1-8 0,-6 0-5 0,6-1-6 16,-5 3-3-16,5-3-6 0,0 3-2 0,0 0-4 0,-3 0-5 0,3-1-5 15,-5-1-6-15,2 1-4 0,3 1-7 0,-5 0-1 0,-1 0-4 0,6-2-6 16,0 1-6-16,-2-2-13 0,2 1-14 0,0 0-18 0,0-1-24 16,-6-2-23-16,6 3-22 0,-5-2-25 0,5-1-27 0,-3 1-81 0,3-2-102 0,0-5-62 15,0 7-36-15,0-7-9 0,0 0 9 0,0 0 20 0,0 0 28 0,3-1 31 0,8-5 37 16,-9 2 37-16,-2-2 39 0,6-2 42 0,-1 1 47 0,-5-2 73 0</inkml:trace>
          <inkml:trace contextRef="#ctx0" brushRef="#br0" timeOffset="-209483.22">6937 4772 17 0,'-3'0'59'15,"3"0"27"-15,0 2 27 0,0-2 29 0,0 0 26 0,-5 2 24 0,5-2 27 16,0 0 24-16,0 0 14 0,0 0 6 0,0 0-11 0,0 0-19 0,0 0-17 0,0 0-15 15,0 0-19-15,0 0-20 0,0 0-19 0,0 0-19 0,0 0-14 0,0 0-11 16,0 0-8-16,0 0-7 0,0 0 2 0,0 0 5 0,0 0 3 0,0 0 7 16,5-2 2-16,-5 2 0 0,0-2 0 0,0 2-2 0,3-2-3 0,-3 2-2 15,0-2-9-15,0 2-5 0,0-3-10 0,0 3-12 0,8-4-10 0,-8 4-13 0,0 0-9 16,5-4-9-16,1 4-11 0,-6 0-8 0,3-2-12 0,-3 0-15 0,5-1-13 16,-2 3-17-16,-3-2-17 0,0 2-16 0,10 0-16 0,-7-2-19 0,-3 2-29 15,0 0-38-15,11 0-71 0,-8 0-86 0,-3 0-37 0,8 0-18 0,-3 0 8 16,-5 0 15-16,6 0 25 0,-6 0 24 0,8 0 31 0,-8 0 29 0,2-2 32 0,-2 2 33 15,0 0 43-15,11-2 50 0</inkml:trace>
          <inkml:trace contextRef="#ctx0" brushRef="#br0" timeOffset="-211490.38">7954 4851 39 0,'0'0'122'0,"0"-2"45"16,0 2 34-16,-5-4 30 0,5 4 24 0,0 0 23 0,0 0 20 0,0 0 23 15,0 0 17-15,-3-3 22 0,3 3 22 0,0 0-45 0,-5 0-84 0,5 0-54 16,0 0-42-16,-6 0-21 0,6 0-9 0,-2 0-6 0,2 0-6 0,-6 3-3 0,4-3-4 15,2 0-5-15,-6 2-6 0,1 0-5 0,5 0-8 0,-8 3-6 0,8-4-4 16,-3 5-4-16,3-3-9 0,-11 3-7 0,11 1-4 0,-3-1-4 0,-2 3-1 16,0 0-4-16,2-1 0 0,-3 5-2 0,4 0-3 0,-4-1-2 0,1 2-1 0,2 5-3 15,-2-4-5-15,5 4-4 0,-3-2-2 0,-2 2-4 0,-1 3-6 0,4-3-2 16,-4 3-5-16,6-1-8 0,-3 1-10 0,3-1-15 0,0 2-16 0,-5-3-21 16,0 3-29-16,5-2-26 0,0-1-22 0,0 0-55 0,5-4-68 0,0 2-82 15,-5-1-86-15,3-2-34 0,3-3-7 0,-4-1 10 0,9 0 21 0,-8-3 28 0,-3-1 31 16,8-3 40-16,-3 0 40 0,1 0 40 0,-6-4 45 0,2 0 60 0,7 0 64 15</inkml:trace>
          <inkml:trace contextRef="#ctx0" brushRef="#br0" timeOffset="-208378.42">8295 4808 12 0,'0'-4'62'0,"0"4"28"16,0-7 26-16,0 7 25 0,0-4 27 0,0 4 25 0,0-4 26 0,0 4 23 15,0-4 23-15,0 4 9 0,0 0 6 0,0 0-22 0,0 0-36 0,0-4-22 0,0 4-18 16,0 0-14-16,0 0-15 0,0 0-17 0,0 0-12 0,3-5-14 16,-3 5-9-16,0 0-6 0,0 0-5 0,0 0-2 0,0 0 0 0,0 0 0 0,0 0 2 15,11 0 1-15,-8 0 1 0,2 0 2 0,-2 2 3 0,-3 1-3 0,11-1-3 16,-9 2-3-16,4 0-6 0,-4 1-6 0,9-1-9 0,-8 2-6 0,5 3-7 15,-3-1-6-15,4 1-7 0,1 1-4 0,-7 4-6 0,5-2-5 0,3 3-4 0,-8 0-5 16,5-2-3-16,3 7 0 0,-9-3-4 0,9-2 0 0,-8 6-2 0,2-4 0 16,-2 3-1-16,2-1-1 0,1 0-1 0,-6 3-2 0,0-1-3 0,0 0-5 15,0-1-7-15,0 1-6 0,0 1-8 0,-6-1-12 0,1 0-9 0,2 1-13 16,-2-2-15-16,2 2-16 0,-8 0-12 0,9 1-17 0,-4-1-18 0,-2-1-57 16,3 2-75-16,-3-1-71 0,2-3-66 0,-2-1-19 0,5 1 0 0,-7-2 13 0,7-2 21 15,-8-2 26-15,8-3 29 0,-2-1 28 0,2 0 32 0,-8-3 35 0,3-1 38 16,6-4 62-16</inkml:trace>
        </inkml:traceGroup>
      </inkml:traceGroup>
      <inkml:traceGroup>
        <inkml:annotationXML>
          <emma:emma xmlns:emma="http://www.w3.org/2003/04/emma" version="1.0">
            <emma:interpretation id="{0C5736BA-FD75-4B02-B413-EF1577B75766}" emma:medium="tactile" emma:mode="ink">
              <msink:context xmlns:msink="http://schemas.microsoft.com/ink/2010/main" type="line" rotatedBoundingBox="3762,6448 5446,6287 5500,6852 3816,7014"/>
            </emma:interpretation>
          </emma:emma>
        </inkml:annotationXML>
        <inkml:traceGroup>
          <inkml:annotationXML>
            <emma:emma xmlns:emma="http://www.w3.org/2003/04/emma" version="1.0">
              <emma:interpretation id="{03F62FFC-CBAA-4E37-AB57-05A6598C9FF6}" emma:medium="tactile" emma:mode="ink">
                <msink:context xmlns:msink="http://schemas.microsoft.com/ink/2010/main" type="inkWord" rotatedBoundingBox="3770,6537 4201,6496 4246,6971 3816,7012"/>
              </emma:interpretation>
            </emma:emma>
          </inkml:annotationXML>
          <inkml:trace contextRef="#ctx0" brushRef="#br0" timeOffset="193851.97">2691 5742 48 0,'0'0'123'0,"0"0"44"0,0 0 38 0,0 0 30 0,0 0 29 0,0-2 24 16,0 2 22-16,0 0 23 0,0 0 21 0,0 0 20 0,-3 2 18 0,3-2-52 16,-5 3-94-16,5-2-57 0,-5 2-39 0,5-3-30 0,0 4-22 0,-3 0-15 0,3 0-8 15,0 0-8-15,-6 1-8 0,6 0-4 0,0-1-6 0,0 2-3 0,0 0-5 16,0 2-2-16,0-1-1 0,-5 1 0 0,5 2-1 0,0-1 2 0,0 1-1 15,0 0 0-15,0 4-2 0,0-4-2 0,0 3-4 0,0 2-1 0,5-2-4 0,-5 2-4 16,0-2-5-16,0 1-3 0,0 1-3 0,0 0-3 0,0-1-3 0,0-2-2 16,0 3-2-16,0-2-2 0,0 0-2 0,0-2 1 0,0 2-2 0,0-2-1 15,0-1 2-15,6-1-3 0,-6-1 1 0,0 0 0 0,0-1-2 0,3 0-1 16,-3-3-2-16,0 0-3 0,0-4-3 0,0 4-3 0,0-4-2 0,0 0-2 16,5 5 0-16,-5-5 1 0,0 0 0 0,0 0 4 0,5-5 1 0,-5 1 3 15,3-3 0-15,-3 1 3 0,0 0 2 0,6-2 1 0,-4-3 5 0,4 0 3 0,-1-4 2 16,-5 2 1-16,3-2 0 0,2 0-5 0,-2-2-2 0,2 1-4 0,1 0-2 15,-4-2-2-15,-2 2 1 0,6 1-2 0,-1-3 0 0,-2 4 3 0,-3-4-2 16,5 3 0-16,-2 0 3 0,2-1 0 0,1 5 0 0,-6-5 5 0,3 4 2 16,-3 2 2-16,0-4 2 0,5 4-1 0,-2 0 3 0,-3-2 0 0,0 4 1 0,5-1 0 15,-5 0 3-15,6 3 3 0,-6-1 3 0,0 1 5 0,0-1 4 0,0 3 5 16,0 2 4-16,0-2 3 0,0 4 3 0,2-4 1 0,-2 4 2 0,0-5 0 16,0 5 4-16,0-2-1 0,0 2 0 0,6-4 0 0,-6 4-4 0,0 0 0 15,2-3-5-15,4 2 0 0,-1-2-5 0,-2 3-1 0,2-2-2 0,1 2-2 16,-4-2 0-16,7 2-3 0,1 0 1 0,-7 0-3 0,5-2-2 0,3 2-1 0,-8 0-3 15,8 0-1-15,-1-2-4 0,1 2-2 0,-3 2-1 0,0-2-1 0,1 0-2 16,-1 0-2-16,5 0 0 0,-2 0-4 0,-3 0 0 0,0 0-3 0,0 0-4 16,0 2-6-16,-2-2-6 0,2 0-9 0,-3 0-13 0,4 2-15 0,-9-2-17 15,8 2-20-15,-8-2-20 0,0 0-16 0,5 3-14 0,-5-3-43 0,0 0-65 0,0 0-73 16,0 0-81-16,0 0-25 0,0 4-1 0,0 2 13 0,-5-4 20 0,2 2 30 16,-2 1 31-16,2-1 32 0,-8 0 35 0,3 1 33 0,0-3 34 0,0 2 55 0,-3-2 63 15</inkml:trace>
          <inkml:trace contextRef="#ctx0" brushRef="#br0" timeOffset="194269.25">2924 5824 73 0,'3'-3'159'0,"-3"3"52"16,0 0 33-16,5-4 26 0,-2 1 23 0,-3 3 17 0,0-1 18 0,5-1 18 15,-5 2 21-15,5-2 19 0,-5-1-8 0,3 3-27 0,-3 0-80 0,6-2-111 16,-1 0-55-16,-2 2-27 0,2-2-10 0,-2 2-4 0,2 0-2 0,1 0 2 16,-4 0-6-16,6 0-3 0,-2 0-7 0,-1 0-11 0,-2 0-5 0,2 2-9 15,1-2-6-15,-3 0 0 0,5 2-3 0,-8 0-2 0,10-2 0 0,-10 3 2 0,3-1-1 16,-3 0 3-16,0-1 0 0,0-1 3 0,0 7 0 0,0-4 2 0,0 3-2 15,0-2 1-15,-3 3-2 0,-2-1 0 0,0 0-3 0,2 3 1 0,-5-3-5 16,2 3 0-16,-2 0-2 0,-3-1-1 0,3 0 0 0,6 3 0 0,-9 0 3 16,0-2 1-16,0 2 2 0,8-3 5 0,-7 3 3 0,2 0 3 0,-1-3 5 15,4 0 2-15,-3 3 2 0,5-3 2 0,-8 2 0 0,11-2 2 0,-2 0-4 0,-4 1-4 16,6 0-4-16,0-3-3 0,0 1-8 0,0-1-4 0,6 0-6 0,-4 1-6 16,4 0-6-16,-1-3-5 0,-2 0-7 0,5-1-12 0,3 2-18 0,-3-2-22 0,5-2-26 15,-4 4-32-15,-1-3-60 0,5 1-74 0,1-2-81 0,-1-1-78 0,1 0-33 16,-6 0-3-16,5-1 5 0,-2-2 16 0,0 1 22 0,-3-3 26 0,0 4 36 15,0-7 39-15,-2 7 45 0,-1-4 47 0,-2 1 66 0,2 0 69 0</inkml:trace>
        </inkml:traceGroup>
        <inkml:traceGroup>
          <inkml:annotationXML>
            <emma:emma xmlns:emma="http://www.w3.org/2003/04/emma" version="1.0">
              <emma:interpretation id="{C80A87EE-9358-44AA-A520-D59FE123273D}" emma:medium="tactile" emma:mode="ink">
                <msink:context xmlns:msink="http://schemas.microsoft.com/ink/2010/main" type="inkWord" rotatedBoundingBox="4676,6361 4706,6358 4711,6411 4682,641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96428.8">4158 5584 66 0,'-6'0'135'0,"6"0"47"0,0 0 37 0,0-3 29 0,0 3 26 16,-2-2 23-16,2 2 25 0,-6-3 22 0,6 3 23 0,0-1 22 0,0 1-11 15,0 0-33-15,0 0-58 0,-2-2-72 0,2 2-40 0,0 0-29 0,0 0-15 0,0 0-8 16,0 0-7-16,0 0-4 0,0 0-8 0,0 0-8 0,0 0-9 0,0 0-6 15,0 0-7-15,0 0-4 0,0 0-6 0,0 0-4 0,0-2-7 0,2 0-1 16,4 2-5-16,-4-3-2 0,9 3-4 0,-8 0 0 0,2 0-3 0,-2 0 0 16,8 0-5-16,-8 0-4 0,7 0-2 0,-2 0-8 0,1 0-2 0,-4 0-6 0,3 0-4 15,0 3-2-15,0-3-2 0,0 2-3 0,3 0-2 0,-8-2 0 0,8 3-2 16,-8-3 0-16,5 3-1 0,3-1-5 0,-9 1-1 0,-2-1-2 0,8 0 1 16,-8 2-3-16,6-2 1 0,-1 3-2 0,-5-1 0 0,0 0 0 0,0 1-3 15,0 1 0-15,-5 0-2 0,-1 1-1 0,4 0-2 0,-4 1 1 0,4 0 1 16,-9 1-2-16,3 1 0 0,-1-1 0 0,1 0-3 0,-5 1-1 0,5 1-2 0,-6 0 1 15,1 0-1-15,-1-3-2 0,1 5 4 0,-1-3 2 0,-2 0 2 0,2 0 2 16,-2 0 3-16,2 1 1 0,1-3 3 0,-1 2-1 0,1 0 5 0,2-1 2 16,-2 1 2-16,-1 1 3 0,6-3 1 0,-3 2 5 0,3-2 1 0,5 0 3 0,-8-1 0 15,9 1 0-15,2-1 2 0,0-1 0 0,0-1 3 0,0 1-1 0,2-2 5 16,-2 1 1-16,11 1 2 0,-8-2 2 0,5-1 5 0,-3 1 1 0,4-2 3 16,-1 0 3-16,3 0 3 0,2 0 0 0,-5 1 2 0,6-2 0 0,-3-1 0 15,-1 0-2-15,1 0-2 0,3 0 1 0,-1 0-5 0,-5 0-4 0,6 0-2 16,-1 0-6-16,1 0-5 0,-6-1-9 0,6 1-12 0,-6 0-13 0,0 0-21 0,3 0-24 15,-3 0-30-15,0 0-32 0,-3 0-40 0,-2 1-39 0,2 2-96 0,1-1-118 16,-3 0-51-16,-3-2-16 0,0 4 4 0,0-4 14 0,0 0 23 0,0 7 31 0,0-3 36 16,-3 0 38-16,-3-1 45 0,1-2 48 0,2 2 53 0,-8-2 55 0</inkml:trace>
        </inkml:traceGroup>
        <inkml:traceGroup>
          <inkml:annotationXML>
            <emma:emma xmlns:emma="http://www.w3.org/2003/04/emma" version="1.0">
              <emma:interpretation id="{D041472D-C874-4FBE-8941-12B953D13CD4}" emma:medium="tactile" emma:mode="ink">
                <msink:context xmlns:msink="http://schemas.microsoft.com/ink/2010/main" type="inkWord" rotatedBoundingBox="5101,6438 5457,6404 5500,6852 5144,6887"/>
              </emma:interpretation>
            </emma:emma>
          </inkml:annotationXML>
          <inkml:trace contextRef="#ctx0" brushRef="#br0" timeOffset="194718.31">3565 5508 71 0,'0'0'160'0,"0"0"58"0,-5 3 45 0,5-3 42 0,0 0 36 16,-6 0 32-16,6 0 30 0,-2 0 29 0,2 0 27 0,-6 0 28 0,6 0-1 15,0 0-23-15,0-5-81 0,0 5-115 0,0 0-59 0,0 0-33 0,0 0-24 0,0 0-23 16,0 0-13-16,0 0-12 0,0 0-14 0,0 0-10 0,0 0-16 0,0 0-17 16,0 0-23-16,0 0-26 0,0 0-31 0,0 0-37 0,0 0-40 0,0 0-39 15,-2 5-50-15,2 0-48 0,-6-1-99 0,6-4-117 0,0 6-50 0,0 0-12 0,0 1 6 16,6-4 16-16,-6 5 29 0,0-8 34 0,0 6 43 0,2-2 44 0,-2-4 51 16,0 0 49-16,0 0 57 0,0 0 59 0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5:54:57.4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01C2B4-F6C3-4C71-832C-0BA3BF2F1CA9}" emma:medium="tactile" emma:mode="ink">
          <msink:context xmlns:msink="http://schemas.microsoft.com/ink/2010/main" type="writingRegion" rotatedBoundingBox="16243,12009 16562,12009 16562,13574 16243,13574"/>
        </emma:interpretation>
      </emma:emma>
    </inkml:annotationXML>
    <inkml:traceGroup>
      <inkml:annotationXML>
        <emma:emma xmlns:emma="http://www.w3.org/2003/04/emma" version="1.0">
          <emma:interpretation id="{B7F76AE8-B6A7-46B0-BECC-C72769DD9893}" emma:medium="tactile" emma:mode="ink">
            <msink:context xmlns:msink="http://schemas.microsoft.com/ink/2010/main" type="paragraph" rotatedBoundingBox="16243,12009 16562,12009 16562,13574 16243,13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A6B8C3-C1FD-460F-8168-F10F64E34175}" emma:medium="tactile" emma:mode="ink">
              <msink:context xmlns:msink="http://schemas.microsoft.com/ink/2010/main" type="line" rotatedBoundingBox="16243,12009 16562,12009 16562,13574 16243,13574"/>
            </emma:interpretation>
          </emma:emma>
        </inkml:annotationXML>
        <inkml:traceGroup>
          <inkml:annotationXML>
            <emma:emma xmlns:emma="http://www.w3.org/2003/04/emma" version="1.0">
              <emma:interpretation id="{35AB5475-3E7B-4D0C-90DF-67E519B13D49}" emma:medium="tactile" emma:mode="ink">
                <msink:context xmlns:msink="http://schemas.microsoft.com/ink/2010/main" type="inkWord" rotatedBoundingBox="16243,12009 16562,12009 16562,13574 16243,135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 25 9 0,'0'-4'57'0,"0"4"24"0,0 0 23 15,0 0 21-15,0 0 21 0,0 0 23 0,0 0 25 0,0 0 23 0,0 0 23 0,0 0 24 16,0 0-7-16,0 0-25 0,0 0-19 0,0 0-17 0,0 0-15 0,0 0-8 16,0 0-9-16,0 0-6 0,0 0-4 0,0 0-7 0,0 0-3 0,0 0-8 15,0 0-5-15,0 0-2 0,0 0-1 0,0 0 2 0,0-5 0 0,0 5 1 0,0 0 5 16,0 0-2-16,0-4-2 0,0 4-4 0,0 0-9 0,0 0-11 0,0 0-10 15,0 0-10-15,0 0-8 0,0 0-6 0,6-2-7 0,-6 2-4 0,0 0-4 16,2 0-5-16,-2 0-6 0,11 2-3 0,-8-2-3 0,2 3-1 0,-2-2 0 16,8-1 1-16,-8 5-2 0,7-5-2 0,-2 2-4 0,-5-2-2 0,8 0-6 15,-3 0 0-15,0 0-6 0,0 0-2 0,6 0-4 0,-6 0-3 0,3-2-1 0,0 2-6 16,-1-2 1-16,-1-1-2 0,4 2-2 0,-10-2-1 0,8 1-3 0,-3 2-3 16,0-2-1-16,0 0-4 0,0 2-4 0,-2-2-1 0,-1-2-3 0,-2 4-2 15,5 0-1-15,-8 0-1 0,0 0 1 0,0 0-3 0,11 0 4 0,-11 0 3 16,0 0 4-16,0 0 3 0,0 0 3 0,0 0 5 0,0 0 1 0,0 0 5 0,0 0 3 15,0 0 2-15,0 4 5 0,-6 0 1 0,1-2 5 0,5 3 0 0,-3-4 4 16,-2 4-3-16,5-1-1 0,-3 1 0 0,3-1-3 0,-5 0-3 0,-1 0 1 16,6 3-1-16,-3-3-3 0,3 2 1 0,0 1-4 0,-5 0-2 0,5-1-2 15,0 0-6-15,0 1-2 0,0-1-2 0,0 3 0 0,0-3-2 0,0 3 2 16,5-3-2-16,-5 3 1 0,0-1-1 0,3 2 2 0,-3 0 0 0,0 0 0 0,6-1-1 16,-1 2-1-16,-5-1 0 0,3 0-3 0,-3 1 0 0,5 2-1 0,-2-2-3 15,-3 2-3-15,5 0 1 0,1 0-3 0,-6 0-1 0,0 2 0 0,2 0-2 16,-2 0 2-16,0-3-2 0,6 3 5 0,-6 2-1 0,0 1 3 0,5-3 2 0,-5 1 1 15,0 2 1-15,0-1 2 0,0 0 4 0,0 3 1 0,0-1 0 0,0-2 2 16,0 2-1-16,3 1 1 0,-3-1-2 0,0 0-2 0,5 0-1 0,-5 1-5 16,0 1 1-16,0-2-4 0,0 2 0 0,0-1-1 0,0 1-1 0,3 0 1 15,-3-1-3-15,0-1 2 0,0 3-1 0,0-2 4 0,0 1-1 0,0-1 4 16,0 0 2-16,0 1 4 0,5-1 1 0,-5 1 2 0,0-1 3 0,0 1 0 16,0 0 0-16,0 1 2 0,0-3 0 0,0 0 0 0,0 2 2 0,0-1-1 15,0-1 2-15,0 1-2 0,0-1 0 0,0 0 0 0,0 1 0 0,-5-4-1 0,5 3 2 16,0-1-1-16,0-1-1 0,0 0 2 0,0-2-1 0,0 2 2 0,0-2-1 15,0 3 2-15,0-3 1 0,0-2 2 0,0-1 2 0,0 1-1 0,0-2 0 0,0-1 0 16,0 1 1-16,0-3 0 0,0 2-3 0,0-2 2 0,0-2-2 16,0 0-1-16,0-1-3 0,0 1-4 0,5-3-3 0,-5-3-4 0,0 4-7 15,0-4 2-15,0 0-2 0,0 0 1 0,0 0 1 0,0 0 5 0,0 0 3 0,0 0 2 16,0 0-1-16,0 0 0 0,0 0 1 0,0 0-1 0,-5-2 4 0,5 0 1 16,-3-1 5-16,3 1 0 0,-5-2 3 0,2 2-2 0,3-1-1 0,-11-1-3 15,11 2-3-15,-2 0-1 0,-4 0 2 0,1 0 2 0,2-1 0 0,-2 2 3 0,2 1 2 16,-2-3 0-16,-1 2 3 0,3 1 0 0,-5 0 2 0,-3 0 0 0,9 0-2 15,-4 0-1-15,4 1 2 0,-9 2-2 0,8-3 0 0,-8 1-2 0,9 2-1 16,-4-1-3-16,3 0-5 0,-7 0-9 0,7 3-8 0,-2-4-17 0,2 2-15 16,-3-1-19-16,1 2-25 0,2 1-23 0,3-3-26 0,0 2-39 0,-5-2-46 15,-1 0-79-15,6 3-92 0,0-5-46 0,0 0-23 0,0 0 4 0,0 6 15 0,0-6 26 16,0 0 29-16,0 4 36 0,0-4 37 0,0 0 39 0,0 0 42 0,0 0 51 0,0 0 54 16</inkml:trace>
          <inkml:trace contextRef="#ctx0" brushRef="#br0" timeOffset="-1497.42">5 328 1 0,'0'0'112'0,"0"0"73"0,0 0 51 0,0 0 40 0,0 0 33 0,0 0 28 16,0 0 25-16,0 0 24 0,0 0 24 0,0 0 25 0,0 0 19 0,0 0 21 15,0 0-82-15,0 0-136 0,0 0-80 0,0 0-45 0,0 0-27 0,0 0-15 0,2 4-7 16,-2-3-7-16,0 4-3 0,6 0-6 0,-1-1-4 0,-5 2-8 0,3-2-6 16,-3 2-2-16,5 1-5 0,-2 2-4 0,2-1-3 0,1-1-4 0,-3 3-4 15,2 1-3-15,0 0-3 0,-2 2-3 0,2-1-4 0,-2 2 0 0,3 0-5 16,-1 3 0-16,-2 1-2 0,-3-1-1 0,5 0-1 0,-2 0 0 0,-3 5-2 15,0-6 1-15,0 6-3 0,0-1-1 0,0 1 0 0,0 0-3 0,0-2-5 16,-3 4-4-16,-2 0-6 0,5 0-7 0,-3 1-8 0,-8-1-9 0,8 1-13 0,-5-1-13 16,3 0-20-16,-3-1-19 0,2 0-23 0,-2 1-20 0,3-2-29 0,-3-1-33 15,0-2-64-15,2 1-81 0,4-4-51 0,-9-3-34 0,8 2-5 0,3-4 13 0,-11 0 21 16,11-3 26-16,-3-1 34 0,-2-4 32 0,5-3 38 0,0 5 36 0,0-5 44 16,0 0 48-16,0 0 63 0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27.2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0CDD19C-1985-4078-9D73-BB9E7D6AC1E9}" emma:medium="tactile" emma:mode="ink">
          <msink:context xmlns:msink="http://schemas.microsoft.com/ink/2010/main" type="writingRegion" rotatedBoundingBox="21745,13902 22082,16109 21538,16192 21201,13985"/>
        </emma:interpretation>
      </emma:emma>
    </inkml:annotationXML>
    <inkml:traceGroup>
      <inkml:annotationXML>
        <emma:emma xmlns:emma="http://www.w3.org/2003/04/emma" version="1.0">
          <emma:interpretation id="{D7D7C966-8B60-40DE-A0AB-F3FD272F4235}" emma:medium="tactile" emma:mode="ink">
            <msink:context xmlns:msink="http://schemas.microsoft.com/ink/2010/main" type="paragraph" rotatedBoundingBox="21745,13902 22082,16109 21538,16192 21201,139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C04F1E-D28E-43F8-A1A6-43E9069FDF01}" emma:medium="tactile" emma:mode="ink">
              <msink:context xmlns:msink="http://schemas.microsoft.com/ink/2010/main" type="line" rotatedBoundingBox="21745,13902 22082,16109 21538,16192 21201,13985"/>
            </emma:interpretation>
          </emma:emma>
        </inkml:annotationXML>
        <inkml:traceGroup>
          <inkml:annotationXML>
            <emma:emma xmlns:emma="http://www.w3.org/2003/04/emma" version="1.0">
              <emma:interpretation id="{439B00FC-DAFD-460B-A70B-0F43C512A769}" emma:medium="tactile" emma:mode="ink">
                <msink:context xmlns:msink="http://schemas.microsoft.com/ink/2010/main" type="inkWord" rotatedBoundingBox="21528,13935 21662,14814 21437,14848 21302,139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7187-41 20 0,'0'2'159'0,"0"-2"85"0,3 5 59 0,-3-5 47 16,0 0 30-16,0 0 24 0,0 0 17 0,0 0 21 0,0 0 21 0,0 0 26 16,0 1 23-16,0-1 24 0,8 0-106 0,-2 0-175 0,-1 0-99 0,-2 0-59 0,8 0-31 15,-9 0-18-15,6 0-1 0,-2 0 2 0,7 0 1 0,-10 0 0 0,8 0-8 16,-3 0-19-16,6 3-17 0,-12-3-21 0,12 0-26 0,-6 0-27 0,3 1-32 16,-3 2-32-16,5-1-38 0,-10 0-33 0,8 1-68 0,-3 1-79 0,-5-2-68 15,8 2-54-15,-9 0-17 0,4-2 8 0,-4 3 20 0,4-3 25 0,-1 2 35 16,-5 0 36-16,0-4 45 0,0 5 42 0,0-5 48 0,0 8 47 0,0-1 64 0</inkml:trace>
          <inkml:trace contextRef="#ctx0" brushRef="#br0" timeOffset="-515.67">7277-506 15 0,'5'-7'123'0,"1"2"61"0,-6-2 41 0,2 3 32 0,-2-3 25 0,0 7 17 0,0 0 17 16,0-4 16-16,0 0 16 0,0 4 15 0,0 0 8 0,0 0 3 0,0 0-75 16,0 0-118-16,0 0-59 0,0 0-28 0,0 0-11 0,0 4 1 0,0 0 5 15,0 0 7-15,0 3 10 0,0 0 2 0,0 1 5 0,0-2 5 0,0 5 2 16,0-2 1-16,0 3 0 0,-2-1-2 0,2 4-3 0,0-2-3 0,0 4-5 15,0 0-5-15,0 1-4 0,0 3-1 0,-6 0-6 0,6 1-1 0,0 2-3 0,-5-1-6 16,5 0-6-16,0 1-5 0,0 1-8 0,0 2-6 0,-3 0-6 0,3-1-7 16,-5 2-7-16,5-2-7 0,0-1-5 0,-3 3-7 0,3 0-3 0,0-2-5 15,-6 0-5-15,6-1-1 0,-5-2-6 0,5 1-3 0,0 0-10 0,0-3-10 0,0 0-12 16,0-2-9-16,0 1-16 0,0-5-9 0,0 2-17 0,0-2-14 0,5-2-23 16,-5-2-22-16,6 0-28 0,-6-3-30 0,0 0-36 0,0-3-41 0,0 1-73 15,0-2-85-15,0-4-44 0,0 0-18 0,0 0 5 0,0 0 19 0,0-4 27 0,3-2 31 16,-3-3 37-16,0-2 41 0,0 0 43 0,0-4 45 0,0 1 51 0,-3-1 55 15,3-5 74-15</inkml:trace>
          <inkml:trace contextRef="#ctx0" brushRef="#br0" timeOffset="-232.24">7347-362 73 0,'5'-4'153'0,"1"1"53"0,-6 1 35 0,0-3 27 0,0 5 22 0,3-1 16 0,-3 1 15 15,0-4 15-15,0 4 19 0,0 0 22 0,0 0-11 0,0 0-27 0,0 0-68 16,0 0-95-16,5 4-48 0,-5 0-28 0,0 0-7 0,0 3 2 0,0-3 8 16,0 2 11-16,0 1 9 0,0 1 9 0,0 1 2 0,0 0 1 0,0 1-5 15,0 3-3-15,0-2-6 0,0 4-4 0,0-3-5 0,0 3-3 0,0 3-6 0,0-1-6 16,0 2-6-16,3-1-9 0,-3 2-8 0,0 0-9 0,0 1-10 0,0-1-10 16,0 1-8-16,0 0-8 0,0 1-5 0,0-1-6 0,0 1-8 0,0-3-10 15,0 2-12-15,0-1-14 0,0-3-14 0,0 0-16 0,0 0-16 0,0-2-19 0,0 0-20 16,0 0-23-16,0-2-29 0,5-3-22 0,-5 1-31 0,0 0-32 0,0-3-55 15,0 1-72-15,0-4-54 0,0-5-52 0,-5 6-8 0,5-6 13 0,0 6 23 16,0-6 28-16,0 0 36 0,0 0 38 0,-3-2 40 0,-2-2 41 0,2 0 42 0,-8-3 47 16,8 1 60-16</inkml:trace>
        </inkml:traceGroup>
        <inkml:traceGroup>
          <inkml:annotationXML>
            <emma:emma xmlns:emma="http://www.w3.org/2003/04/emma" version="1.0">
              <emma:interpretation id="{CC8D0B01-FAEA-4F0C-B7E4-7E5E82B3FAA1}" emma:medium="tactile" emma:mode="ink">
                <msink:context xmlns:msink="http://schemas.microsoft.com/ink/2010/main" type="inkWord" rotatedBoundingBox="21960,15308 22082,16109 21538,16192 21416,15391"/>
              </emma:interpretation>
              <emma:one-of disjunction-type="recognition" id="oneOf1">
                <emma:interpretation id="interp1" emma:lang="" emma:confidence="0">
                  <emma:literal>Tito</emma:literal>
                </emma:interpretation>
                <emma:interpretation id="interp2" emma:lang="" emma:confidence="0">
                  <emma:literal>to</emma:literal>
                </emma:interpretation>
                <emma:interpretation id="interp3" emma:lang="" emma:confidence="0">
                  <emma:literal>Io</emma:literal>
                </emma:interpretation>
                <emma:interpretation id="interp4" emma:lang="" emma:confidence="0">
                  <emma:literal>#o</emma:literal>
                </emma:interpretation>
                <emma:interpretation id="interp5" emma:lang="" emma:confidence="0">
                  <emma:literal>#io</emma:literal>
                </emma:interpretation>
              </emma:one-of>
            </emma:emma>
          </inkml:annotationXML>
          <inkml:trace contextRef="#ctx0" brushRef="#br0" timeOffset="8173.98">7447 882 85 0,'6'-4'171'0,"-1"1"56"0,-5 3 42 15,0 0 29-15,0 0 22 0,-5 0 20 0,5 0 17 0,-6-4 15 16,6 4 17-16,-3 4 21 0,-2-4-17 0,5 0-34 0,-3 0-84 0,-2 3-109 0,5-3-59 16,-5 4-31-16,5-1-11 0,-3 1 4 0,3 0 3 0,-6 0 12 0,1 0 9 15,5 4 7-15,-3-3 4 0,-2 4 0 0,5-3 0 0,-3 3 2 0,3 1 1 16,-5 0 0-16,5 2-2 0,-6 0-3 0,6 2-5 0,-2 1-4 0,2 0-6 16,-6 1-6-16,4 4-5 0,2-1-5 0,0 0-7 0,-6 3-4 0,1 0-7 0,5-3-2 15,0 4-6-15,0-2-7 0,0 3-3 0,0 0-7 0,-3-1-4 0,3 1-1 16,0-1-7-16,0 1-4 0,0 0-2 0,-5-1-2 0,5 1-6 0,-3-1-5 0,3-1-10 15,0 1-9-15,-6-1-15 0,6-3-15 0,-5 0-16 0,5-2-19 0,0 1-24 16,0-2-28-16,-3-1-27 0,3-1-33 0,0-3-39 0,0 1-36 0,0-3-62 16,0-3-65-16,0-2-55 0,0-4-47 0,0 0-9 0,0 0 16 0,3-4 27 15,8-2 30-15,-11-1 39 0,8-4 41 0,-5 1 45 0,-3-3 44 0,5-3 49 0,1 2 48 16,-4-4 60-16</inkml:trace>
          <inkml:trace contextRef="#ctx0" brushRef="#br0" timeOffset="8408.49">7537 1051 1 0,'2'-9'103'16,"-2"3"72"-16,6-4 47 0,-4 6 37 0,-2-1 27 0,0 0 22 0,0 5 18 16,0 0 15-16,0 0 20 0,0 0 17 0,0 0 20 0,0 0 19 0,0 0-72 15,6 5-128-15,-6 0-69 0,0-1-40 0,0 6-18 0,0-4-4 0,0 5-1 16,0 2 7-16,0 0 6 0,-6 0 10 0,6 2 2 0,0 0 2 0,-2 2-1 16,2 0-1-16,-6 0-3 0,6 1-2 0,-2 1-4 0,2 0-1 0,0-2-9 15,-6 2-5-15,1 1-9 0,5-1-6 0,-3 0-11 0,3-2-7 0,0 5-9 0,-5-5-10 16,5 0-15-16,-3 0-16 0,3-2-18 0,0 0-19 0,-6 0-26 0,6-2-24 15,-5 0-31-15,5-1-29 0,0 2-31 0,-3-3-30 0,3-1-57 0,0-1-70 16,-5-3-75-16,-1 1-72 0,6-3-22 0,0 2 5 0,0-6 19 0,-8 2 26 0,8-2 35 16,-2-2 36-16,2-2 43 0,-11 2 42 0,8-5 45 0,-2 3 43 0,2-2 63 15,-8-3 65-15</inkml:trace>
          <inkml:trace contextRef="#ctx0" brushRef="#br0" timeOffset="8582.73">7301 1370 1 0,'3'0'104'15,"2"3"85"-15,-5-3 54 0,0 0 38 0,3 1 31 0,-3-1 23 0,5 3 22 16,1-3 16-16,-4 2 21 0,4-2 22 0,-3 0 20 0,7 2 16 0,-7-2-76 16,8 2-135-16,-3-2-87 0,0 0-67 0,0 0-30 0,0 2-16 0,6-2-13 15,-6 3-16-15,6-3-18 0,-4 1-22 0,1-1-26 0,0 3-30 0,0-1-38 0,0 0-44 16,-3 0-46-16,0 3-49 0,0-3-60 0,3 2-64 0,-3 0-20 0,-5 3-2 16,8-3 12-16,-9 0 23 0,4 0 30 0,-4-1 33 0,9 3 35 0,-11-1 33 0,0-1 43 15,3 0 44-15,-3-4 47 0</inkml:trace>
          <inkml:trace contextRef="#ctx0" brushRef="#br0" timeOffset="8847.96">7672 1574 83 0,'3'2'151'15,"5"1"47"-15,-3-2 33 0,0 2 27 0,-2-3 21 0,-3 0 19 0,6 0 14 16,-1-4 14-16,3 1 14 0,-8-2 12 0,3 2-27 0,8-4-47 0,-9-1-75 0,4 1-91 16,-4-4-48-16,4 1-26 0,-1 1-11 0,-5-2-4 0,3 1 0 0,-3-4 3 15,5 4 7-15,-5-3 4 0,0 2 3 0,0 1 6 0,0-1 3 0,-5 0 3 16,5 3 7-16,-3-1 9 0,-2 0 8 0,-1 1 6 0,4 1 6 0,-4 2 3 0,4 0-1 15,-9 3 1-15,8-1-2 0,-2 2-3 0,2 1-4 0,-8 4-1 0,8-2-3 16,-2 3-1-16,-3 0-5 0,3 2-4 0,2 1-5 0,-3 1-6 0,1 0-4 16,2 4-4-16,3-3-2 0,-5 1 1 0,5 2-1 0,0-1-2 0,0 2-1 15,5-2 0-15,-5 1-3 0,3-2-2 0,2 0-4 0,1 2-7 0,2-3-8 0,0 1-9 16,0-3-16-16,3 2-19 0,-3-2-33 0,6 0-35 0,-6 0-41 0,0-1-47 16,5 0-106-16,1-1-133 0,-6-4-65 0,6 2-26 0,-1-1-7 0,-5-3 11 15,6 0 19-15,-6-4 21 0,5-1 34 0,-4 1 36 0,-1-2 47 0,0-2 50 0,3 1 55 16,-9-4 63-16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27.5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ED9ABE-5C9E-4AAF-83C8-C5F76317685B}" emma:medium="tactile" emma:mode="ink">
          <msink:context xmlns:msink="http://schemas.microsoft.com/ink/2010/main" type="writingRegion" rotatedBoundingBox="21518,14187 23186,13767 23387,14564 21719,14984"/>
        </emma:interpretation>
      </emma:emma>
    </inkml:annotationXML>
    <inkml:traceGroup>
      <inkml:annotationXML>
        <emma:emma xmlns:emma="http://www.w3.org/2003/04/emma" version="1.0">
          <emma:interpretation id="{E8319BDD-E7F3-4DB8-A07C-68D6144B65F2}" emma:medium="tactile" emma:mode="ink">
            <msink:context xmlns:msink="http://schemas.microsoft.com/ink/2010/main" type="paragraph" rotatedBoundingBox="21518,14187 23186,13767 23387,14564 21719,14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EBF142-D4D9-4551-AF05-7CB44786A9EB}" emma:medium="tactile" emma:mode="ink">
              <msink:context xmlns:msink="http://schemas.microsoft.com/ink/2010/main" type="line" rotatedBoundingBox="21518,14187 23186,13767 23387,14564 21719,14984"/>
            </emma:interpretation>
          </emma:emma>
        </inkml:annotationXML>
        <inkml:traceGroup>
          <inkml:annotationXML>
            <emma:emma xmlns:emma="http://www.w3.org/2003/04/emma" version="1.0">
              <emma:interpretation id="{6E8B8B1E-86DD-44BF-BDA5-99943DD81AFB}" emma:medium="tactile" emma:mode="ink">
                <msink:context xmlns:msink="http://schemas.microsoft.com/ink/2010/main" type="inkWord" rotatedBoundingBox="21599,14508 21857,14443 21933,14746 21675,14811"/>
              </emma:interpretation>
            </emma:emma>
          </inkml:annotationXML>
          <inkml:trace contextRef="#ctx0" brushRef="#br0">7458 211 46 0,'0'0'138'0,"0"0"54"0,8 0 42 0,-5-1 33 0,2 1 21 0,1-5 24 15,-4 3 18-15,4 0 21 0,-4-3 22 0,4 1 19 0,-1-2 20 0,-2 0-51 0,8-1-89 16,-8-1-76-16,5 1-63 0,-3-4-38 0,3 3-20 0,0-3-6 15,3 2 0-15,-8-1 1 0,8 1 1 0,-3-2-5 0,-5 0-5 0,7 2-7 0,-2-1-9 16,1 2-4-16,-4-2-3 0,3 1-3 0,-5 0-1 0,8 1-2 0,-9 1-2 16,4 1-2-16,-1-1-3 0,-5 1-4 0,3 2-1 0,-3 0 0 0,0 4 0 15,0-5 1-15,0 0 4 0,0 5 1 0,-3-1 1 0,3-2-1 0,-5 2 0 16,-1 1-1-16,6 0-2 0,-2 0 3 0,-9 1-2 0,3 2 2 0,5-2 1 0,-2 6-1 16,-4-3 1-16,4 3 1 0,-3-1 2 0,3 3-2 0,2 2 2 0,-5-1 1 15,2 1 2-15,1 0 1 0,2 4 1 0,3-4-3 0,-5 4-2 0,5-3-3 16,0 1-4-16,0 2-4 0,5-2-3 0,-2 0-6 0,-3-1-3 0,11 2-9 15,-3-3-9-15,-5 1-13 0,7-4-16 0,-2 3-29 0,6-2-34 0,-6-3-44 0,0 3-47 16,0-3-109-16,6-1-130 0,-6 1-54 0,3-4-19 0,0 1 1 0,-1-2 12 16,-1-1 21-16,-1-1 26 0,0-2 30 0,-3-1 38 0,1-3 45 0,-4 1 50 0,4-2 60 15,-6-3 62-15</inkml:trace>
        </inkml:traceGroup>
        <inkml:traceGroup>
          <inkml:annotationXML>
            <emma:emma xmlns:emma="http://www.w3.org/2003/04/emma" version="1.0">
              <emma:interpretation id="{49A65CD1-F651-4813-8C29-5A22CB7290B5}" emma:medium="tactile" emma:mode="ink">
                <msink:context xmlns:msink="http://schemas.microsoft.com/ink/2010/main" type="inkWord" rotatedBoundingBox="22342,13979 23186,13767 23387,14564 22542,14776"/>
              </emma:interpretation>
              <emma:one-of disjunction-type="recognition" id="oneOf0">
                <emma:interpretation id="interp0" emma:lang="" emma:confidence="0">
                  <emma:literal>di</emma:literal>
                </emma:interpretation>
                <emma:interpretation id="interp1" emma:lang="" emma:confidence="0">
                  <emma:literal>di:</emma:literal>
                </emma:interpretation>
                <emma:interpretation id="interp2" emma:lang="" emma:confidence="0">
                  <emma:literal>d:</emma:literal>
                </emma:interpretation>
                <emma:interpretation id="interp3" emma:lang="" emma:confidence="0">
                  <emma:literal>dai</emma:literal>
                </emma:interpretation>
                <emma:interpretation id="interp4" emma:lang="" emma:confidence="0">
                  <emma:literal>dei</emma:literal>
                </emma:interpretation>
              </emma:one-of>
            </emma:emma>
          </inkml:annotationXML>
          <inkml:trace contextRef="#ctx0" brushRef="#br0" timeOffset="615.22">8394 216 46 0,'0'4'143'0,"0"-4"60"0,0 0 48 0,0 0 36 15,0 5 24-15,0-5 19 0,0 4 13 0,0-2 17 0,0-2 17 0,6 4 21 0,-6-4 19 16,5 5-47-16,-5-3-87 0,3 0-75 0,2 0-71 0,-5 2-42 0,3-2-29 16,8-2-8-16,-9 2 1 0,4 1 7 0,-3-1 11 0,7-2 2 0,-7 2 0 15,5-2-2-15,3-2-6 0,-8 0-6 0,8 2-6 0,-3-3-6 0,0 1-5 16,0-2-3-16,0 0-1 0,3 0-6 0,-3-1-5 0,6-4-5 0,-12 3-5 0,12 0-5 15,-6-3-4-15,3 0-3 0,-9-1-1 0,7 1-3 0,1-2-2 16,-1 1-2-16,-4-1-4 0,3 1-4 0,-5-3-2 0,2 2-4 0,1 0-2 0,-6-1-2 16,2 1-4-16,-2 0-1 0,0-1-1 0,-2 1-3 0,2-3 2 0,-6 4-2 15,1 1 3-15,2 1 1 0,-5-1 2 0,-3 3 1 0,8 1 5 0,-10 4 1 16,5-2 0-16,-6 3 4 0,1 0-3 0,5 4 2 0,-11-1 1 0,5 3 0 0,3 0 0 16,-2 4-4-16,-6 0 0 0,5 1-2 0,-2-1-2 0,2 3 0 0,1 0 0 15,2 0-7-15,-2-1-5 0,-1 2-10 0,6-2-8 0,-3 1-10 0,3 0-10 16,0 0-14-16,2-5-13 0,4 3-13 0,2 0-8 0,-6-4-18 0,12-2-14 15,-6 2-30-15,2-3-37 0,4 0-49 0,-1-4-51 0,6 0-33 0,0 0-24 0,-3-1 1 16,6-4 13-16,-1-1 20 0,-5-2 24 0,6-2 25 0,-3 0 24 0,2 0 31 16,6-6 31-16,-5 3 39 0,-4-2 45 0,9-2 55 0</inkml:trace>
          <inkml:trace contextRef="#ctx0" brushRef="#br0" timeOffset="937.82">8849-679 12 0,'0'0'107'0,"0"0"61"0,0 0 45 16,0 0 36-16,0 0 26 0,-5-2 20 0,5 2 21 0,0 0 19 16,-3 2 21-16,-3 0 23 0,4 2 27 0,2 0-29 0,0 3-55 0,-6-1-68 0,1 3-69 15,5-1-45-15,0 3-25 0,-3 0-7 0,3 0-2 0,0 1 2 0,-5 1 6 16,-1 2-1-16,6 0-3 0,0 0-4 0,-2 3-9 0,2-2-3 0,-6 2-5 15,6 1-5-15,0 0-3 0,0 1-1 0,0 1-3 0,0 0-4 0,0 1-6 0,0-1-4 16,0 1-2-16,0 1-10 0,0-1-5 0,0 1-5 0,0-2-6 0,6 1-7 16,-12 1-3-16,6-2-8 0,0 1-2 0,0 0-8 0,0-3-4 0,0 3-11 15,0-3-6-15,0 2-11 0,0-4-9 0,0 2-14 0,0-1-12 0,0-1-18 16,0-2-18-16,0 0-21 0,0-4-25 0,0 4-24 0,0-5-26 0,6 1-47 16,-6-3-56-16,0-1-78 0,0 1-80 0,2-1-28 0,-2-7 0 0,0 4 15 15,0-4 24-15,0 0 29 0,6-4 34 0,-1 0 37 0,-5-1 41 0,3-6 39 0,-3 3 43 16,5-3 56-16,1-1 62 0</inkml:trace>
          <inkml:trace contextRef="#ctx0" brushRef="#br0" timeOffset="1088.5">8963-82 9 0,'0'7'134'0,"0"1"74"0,0-1 51 0,-6-1 38 0,6 0 24 0,-3 1 18 16,-2 1 14-16,0-1 17 0,5 0 12 0,-8-1 13 0,8 2 5 0,-3-1 2 15,3-1-119-15,0 1-179 0,-6-1-139 0,6-2-120 0,0-4-99 0,-5 7-89 0,5-7-34 16,0 0-6-16,0 0 7 0,0 0 9 0,0 0 15 0,11-4 18 0,-8-1 23 15,-3-1 29-15,5-3 36 0,-2-2 40 0,2 1 58 0,0-6 63 0</inkml:trace>
          <inkml:trace contextRef="#ctx0" brushRef="#br0" timeOffset="1204.13">9092-319 6 0,'6'-3'137'0,"-6"3"98"0,0 0 75 0,0 0 57 0,0 0 40 0,-6 3 31 16,4 1 19-16,-9 0 11 0,3-2 4 0,5 4-1 0,-8 1-17 0,9-3-25 15,-4 5-218-15,3 0-315 0,-7-4-188 0,7 5-125 0,3-4-55 0,-8 0-22 0,2 1 5 16,1-1 17-16,2-4 28 0,3 0 35 0,0-2 41 0,0 0 43 0,-11 0 54 15,9-2 66-15,2-2 106 0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2-05-11T16:06:18.2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D23769-3724-44F9-B390-35FF35999A8D}" emma:medium="tactile" emma:mode="ink">
          <msink:context xmlns:msink="http://schemas.microsoft.com/ink/2010/main" type="writingRegion" rotatedBoundingBox="14139,14525 21255,14046 21491,17542 14374,18022"/>
        </emma:interpretation>
      </emma:emma>
    </inkml:annotationXML>
    <inkml:traceGroup>
      <inkml:annotationXML>
        <emma:emma xmlns:emma="http://www.w3.org/2003/04/emma" version="1.0">
          <emma:interpretation id="{49BD0028-D3B8-45A1-8E28-C5F36BE18249}" emma:medium="tactile" emma:mode="ink">
            <msink:context xmlns:msink="http://schemas.microsoft.com/ink/2010/main" type="paragraph" rotatedBoundingBox="14153,14513 21276,14173 21330,15299 14206,15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870027-15F3-4948-AD18-1B12B861CBB6}" emma:medium="tactile" emma:mode="ink">
              <msink:context xmlns:msink="http://schemas.microsoft.com/ink/2010/main" type="line" rotatedBoundingBox="14153,14513 21276,14173 21330,15299 14206,15639"/>
            </emma:interpretation>
          </emma:emma>
        </inkml:annotationXML>
        <inkml:traceGroup>
          <inkml:annotationXML>
            <emma:emma xmlns:emma="http://www.w3.org/2003/04/emma" version="1.0">
              <emma:interpretation id="{C8287998-AB7D-49B3-93FF-0BD48A7EF550}" emma:medium="tactile" emma:mode="ink">
                <msink:context xmlns:msink="http://schemas.microsoft.com/ink/2010/main" type="inkWord" rotatedBoundingBox="14153,14513 15112,14467 15152,15309 14193,153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522 0 13 0,'0'0'80'0,"0"0"37"15,0 0 30-15,0 0 29 0,0 0 26 0,0 0 23 0,0 0 23 0,0 0 18 16,0 0 21-16,0 0 16 0,0 0 16 0,0 0-36 0,0 0-67 0,0 0-43 15,0 0-26-15,0 0-24 0,0 0-20 0,0 0-17 0,0 0-14 0,0 0-13 16,0 0-8-16,0 0-7 0,0 0-6 0,0 0-5 0,0 0-1 0,0 0-1 16,0 0-2-16,0 0 1 0,0 0 1 0,0 0 2 0,0 0 3 0,0 0 4 15,0 0 4-15,0 0 2 0,0 0 6 0,0 0 1 0,0 0 1 0,0 2 2 16,-2 0-1-16,2 2 1 0,0 0 0 0,0 1 1 0,-6 1-5 0,1 0 1 16,5 1-3-16,-3 1-1 0,-2 2-3 0,5-2-2 0,-3 3-5 0,-2-1-3 0,-1 1-2 15,4 2-3-15,-7-1 1 0,-1 4-5 0,7 1-3 0,-8 0 1 0,3-2-4 16,5 4 1-16,-8 0-2 0,1-1-3 0,-1 3 0 0,-3-2-3 0,6 3-1 15,-5-3-1-15,2 2-1 0,-3 0 0 0,1 1-3 0,-6-1-1 0,8-2 0 0,-8 6-2 16,5-6-1-16,4 2 0 0,-9 1-2 0,2-3 1 0,-1-2-2 0,1 2 0 16,-2 1-2-16,6-3 0 0,-9-1 1 0,11-1 0 0,-2 0 1 0,-6 0-1 15,5-1 0-15,4-2-1 0,-4 1 2 0,0-2-1 0,6 0 1 0,-2-3-1 16,1 1 1-16,7-3-2 0,-9 1-1 0,11-3-4 0,-3 0-3 0,3 0-2 0,0-4-1 16,0 0 1-16,0 4 4 0,0 1 1 0,3-3 1 0,2 1 2 15,1-2 3-15,2-1 3 0,-5 3 0 0,7-3 3 0,1 1 5 0,0-1 5 16,3 0 5-16,-4 0 3 0,4 0-1 0,5 0 0 0,-6 0-1 0,-2 0-3 0,8-1 1 15,-3 1-2-15,-2 0-3 0,5 0-2 0,-8 0-2 0,2 0-1 0,6 0-2 16,-5 1-1-16,-4-1-3 0,4 3-2 0,5-1 1 0,-11 0 0 0,6 1-2 0,-12-2 0 16,12 2-1-16,-6 1-1 0,3-2 0 0,-9 2-2 0,7 1-1 0,-4-3-1 15,0 0-5-15,-2 2-1 0,5-2-4 0,-8 3-2 0,11-3-5 0,-11 2-1 16,3-2-2-16,-3 0-2 0,0-2-4 0,5 3-6 0,-5-3-5 0,6 2-8 16,-6-2-9-16,0 2-5 0,0-2-6 0,0 0-8 0,0 0-5 0,0 0-10 15,0 0-4-15,8 0-8 0,-8 0-9 0,0-2-11 0,2 0-17 0,-2-1-35 16,6-1-44-16,-6 4-62 0,5-4-62 0,-5-1-24 0,0 1 0 0,3 0 12 0,-3 0 18 15,0 4 19-15,0-7 24 0,0 7 23 0,0-4 25 0,0 4 31 0,5-7 36 16,-5 7 48-16,-5-6 57 0</inkml:trace>
          <inkml:trace contextRef="#ctx0" brushRef="#br0" timeOffset="563.08">720 625 16 0,'0'0'118'0,"0"0"64"0,0 0 47 0,0 0 39 0,0-4 28 0,0 4 26 15,-5-1 20-15,2-3 21 0,3 4 22 0,-6 0 24 0,1-2 22 0,5 2-30 16,-3 0-61-16,3 0-76 0,-5 0-85 0,5 0-46 0,-3 0-32 0,-2 0-14 15,5 0-4-15,-6 2-3 0,4 2-2 0,2-4-3 0,-6 3-5 0,1-3-7 16,5 4-12-16,-3-1-5 0,3-2-7 0,-5 3-3 0,5 1-5 0,0 0-2 16,-3-1-1-16,3 2-2 0,0-1-2 0,0 3-2 0,0-1 0 0,0-2-2 15,0 4-1-15,0-2 0 0,0 1-1 0,0-1 2 0,0 1-4 0,3 1 1 16,-3-3-1-16,5 3-1 0,-2-3 0 0,2 1-3 0,1 0 0 0,-4-2-1 0,4 2-3 16,2-5 2-16,-3 4-2 0,3-3 1 0,-2-2-2 0,2 4 1 0,5-5 2 15,-10 0 2-15,5 0-1 0,3 0 2 0,3-2 0 0,-6-1 0 0,0-1 1 16,0 0-1-16,6-3-2 0,-6 2 0 0,5-2 0 0,-5-1-1 0,3-1-5 0,0 0-2 15,0-2-6-15,0 3-3 0,-1-3-7 0,-7 1-2 0,8-4-5 0,-3 4-4 16,-5 0-4-16,2-1-2 0,1 0-4 0,-6 3-3 0,0-6-2 0,0 6-1 16,0-3-3-16,0 1 2 0,-6-1 1 0,1 0 3 0,2 3 3 0,-5-3 3 15,-3 0 5-15,8 3 2 0,-10-1 7 0,5 0 3 0,-3 1 4 0,0 4 1 0,0-3 5 16,1 3 0-16,-1 0 2 0,-3 1 1 0,6-1-2 0,-5 4 1 0,4 0 1 16,-4 2 0-16,5 0 1 0,-6 1 1 0,6 3 1 0,0 0 4 0,0-1 2 15,-3 3 3-15,3 1 2 0,0-1 5 0,0 3 3 0,2 0 4 0,1 0 7 16,-3-1 4-16,5 3 2 0,3 0 3 0,-5 0 2 0,-1 1 1 0,6-3-3 0,0 3 0 15,6-2-3-15,-1 1-1 0,-5 0-1 0,3 0-4 0,2 0-2 0,-2 0 0 16,8-1-5-16,-3-1-4 0,0 0-3 0,0-3-5 0,3 0-1 0,-3 2-8 16,5-5-13-16,-2 2-15 0,3 0-24 0,-3-3-33 0,5 0-39 0,-3 0-54 15,1-1-58-15,0-1-98 0,-4-2-120 0,4 0-49 0,-1 0-15 0,4-2 5 0,-4-3 9 16,1 1 23-16,-6 0 31 0,3-2 33 0,-1-4 42 0,1 5 51 0,-8-2 54 16,2-1 62-16,1 1 65 0</inkml:trace>
        </inkml:traceGroup>
        <inkml:traceGroup>
          <inkml:annotationXML>
            <emma:emma xmlns:emma="http://www.w3.org/2003/04/emma" version="1.0">
              <emma:interpretation id="{FEA85BC8-6FDD-475E-8B51-EFCF48CEF080}" emma:medium="tactile" emma:mode="ink">
                <msink:context xmlns:msink="http://schemas.microsoft.com/ink/2010/main" type="inkWord" rotatedBoundingBox="16854,14646 17001,14639 17003,14682 16856,1468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000.5">2687 188 1 0,'-5'-2'60'0,"5"2"36"0,0-2 29 0,0 2 26 16,-8-3 21-16,8 3 20 0,0-1 25 0,0 1 23 0,-3 0 23 0,3 0 24 16,0 0 20-16,0 0-22 0,-5-3-48 0,5 3-31 0,0 0-19 0,0 0-17 15,0 0-16-15,0 0-9 0,0 0-9 0,0-4-9 0,0 4-11 0,0 0-11 16,0 0-12-16,0 0-8 0,0 0-1 0,0-4-5 0,0 4 1 0,0 0 1 15,5-3 2-15,-5 3-1 0,0-1 4 0,3-2 2 0,2 3 4 0,-2-1 0 0,-3 1 2 16,11-3 0-16,-11 3-1 0,2 0-6 0,9 0-4 0,-8 0-6 16,2 0-12-16,-2 0-6 0,2 0-11 0,1 0-7 0,-3 0-8 0,5 0-5 0,-3 3-8 15,1-3-5-15,-4 0-5 0,6 0-3 0,-2 1-7 0,-1-1-7 0,-2 0-9 16,2 3-10-16,1-3-15 0,-4 0-13 0,4 0-15 0,-3 1-23 0,-3 2-21 16,0-3-24-16,10 2-22 0,-10 0-38 0,3 1-42 0,-3-2-69 0,0 2-75 0,0-3-42 15,5 4-20-15,-5-4 0 0,0 0 17 0,0 4 27 0,0-4 29 0,0 0 33 16,0 0 37-16,0 0 39 0,0 0 36 0,0 7 47 0,-5-6 50 0</inkml:trace>
        </inkml:traceGroup>
        <inkml:traceGroup>
          <inkml:annotationXML>
            <emma:emma xmlns:emma="http://www.w3.org/2003/04/emma" version="1.0">
              <emma:interpretation id="{040D508F-9A06-4437-ADB1-73EF972759DA}" emma:medium="tactile" emma:mode="ink">
                <msink:context xmlns:msink="http://schemas.microsoft.com/ink/2010/main" type="inkWord" rotatedBoundingBox="16208,14763 17043,14724 17065,15186 16230,15226"/>
              </emma:interpretation>
            </emma:emma>
          </inkml:annotationXML>
          <inkml:trace contextRef="#ctx0" brushRef="#br0" timeOffset="1449.3">2260 351 58 0,'0'0'120'0,"0"-2"43"0,0 2 33 0,0 0 28 0,5-5 23 15,-5 5 19-15,0 0 18 0,-5-4 16 0,5 4 16 0,0-4 17 0,0 4-21 16,0 0-43-16,-6-4-50 0,6 4-61 0,0 0-39 0,0 0-28 0,0-3-12 16,0 3-9-16,0-1-2 0,0 1 3 0,0 0-1 0,-2-5 2 0,2 5 1 15,-6-2 3-15,6 2-2 0,0-3 4 0,0 2 0 0,0 1 1 0,-3-3 1 16,3 2-2-16,-5-2 0 0,5 3 0 0,-5-2-5 0,5 0-1 0,-3 2-2 16,-2-3-3-16,2 2-2 0,3 1-4 0,-6-3-4 0,1 2-4 0,2 1-4 0,-2 0 0 15,-1-3-5-15,4 3-3 0,-4 0-3 0,4 0-3 0,-9 0-3 16,8 0-4-16,-2 0-3 0,2 3-1 0,-8-3-2 0,8 1-2 0,-5 2-2 15,3-2-2-15,-3 4-1 0,2-3-1 0,1 2 0 0,-3 0-4 0,5 1 2 0,-8 1-1 16,9 1-1-16,-6-1 2 0,2 1-1 0,1 1-1 0,2 1-1 0,-8 0 1 16,8-1 0-16,-2 3 0 0,2 0 0 0,-2 0 1 0,0-2 2 0,5 5 1 15,-3-2 1-15,-3 1 4 0,6 2 2 0,0-2 1 0,0 0 4 0,0 2-1 0,0-2 2 16,6 2 4-16,-3-2-1 0,-3-1-1 0,5 4-2 0,0-4 0 0,-2 1-1 16,5-2-1-16,-2 2-5 0,2-2 1 0,-3 0-4 0,3-1-2 0,0-1 0 15,3 0-2-15,0-1 1 0,0-2 0 0,2 1-2 0,-5-1 4 0,6-2 0 0,-3 0-1 16,2-1 1-16,-5-1-2 0,6 0 2 0,5-2-2 0,-6 0-1 0,-2-2-1 15,3 0-1-15,5-1-3 0,-6-1-4 0,-2 0-6 0,3 0-5 0,-1-1-9 16,-5-1-9-16,11 0-10 0,-16 1-10 0,10-1-13 0,-4-1-9 0,1 3-12 16,-7 0-11-16,5 0-10 0,-2-3-13 0,-1 5-11 0,-5-3-15 0,0 5-16 15,0-1-12-15,0 1-13 0,0 0-13 0,0-4-10 0,0 1-42 0,0 3-51 0,-11-2-61 16,11 2-63-16,-2 0-17 0,2 0 4 0,0 0 18 0,-6 0 22 0,6 0 30 16,-3 0 31-16,3 0 32 0,-10 2 33 0,10-2 37 0,-3 0 39 0,3 0 53 0,0 0 66 15</inkml:trace>
          <inkml:trace contextRef="#ctx0" brushRef="#br0" timeOffset="2095.92">2801 263 22 0,'0'-4'105'0,"0"4"48"16,0-5 38-16,0 5 31 0,0-4 22 0,0 4 23 0,0 0 17 0,-5-2 19 0,5 2 17 15,0-2 19-15,0 2 18 0,0-2-40 0,0 2-72 0,-3-2-57 0,3 2-50 16,0 0-30-16,0-2-22 0,0 2-7 0,0 0-3 0,0 0-2 0,0 0 2 0,0 0-4 16,0 0-1-16,0 0-3 0,0 0-3 0,0 0 0 0,0 0-2 0,0 0-1 15,0 0-2-15,0 0 3 0,0 0-2 0,0 0 0 0,0 0-2 0,0 0 3 16,0 0 0-16,0 0 3 0,0 0 5 0,0 0 0 0,0 4 2 0,-6 0 0 16,6 0 3-16,0 3-2 0,0-1 1 0,-2 5-2 0,2-4 0 0,0 3-1 15,0 3-3-15,0-2-1 0,0 1-4 0,-6 3-1 0,6-2-9 0,0 2-1 16,0 0-5-16,-5 0-2 0,5 0-4 0,0-1-3 0,0 2 0 0,0-1-5 15,0 0-2-15,0-2-4 0,0 2-2 0,0-2-5 0,0 0-3 0,5-1-5 16,-5 2-1-16,0-4-2 0,6-1-4 0,-6 2-3 0,0-3 1 0,0 1-4 0,2-1-2 16,-2-4 0-16,6 3-4 0,-6 0-3 0,0-3-3 0,0 0-7 0,3 0-8 15,-3-4-12-15,0 3-10 0,0-3-13 0,0 0-11 0,0 0-15 0,0 0-13 16,0 0-21-16,0 0-14 0,0 0-20 0,0 0-19 0,0 0-15 0,0 0-16 0,0 0-26 16,0 0-40-16,0 0-59 0,0 0-65 0,0 0-32 0,0 0-12 0,0-5 6 15,0 5 19-15,-3-6 29 0,3 2 29 0,0-1 33 0,0 5 35 0,-6-5 32 0,4-1 34 16,2 4 50-16,-6-2 50 0</inkml:trace>
          <inkml:trace contextRef="#ctx0" brushRef="#br0" timeOffset="3399.87">2714 567 4 0,'0'0'90'0,"0"0"55"0,0 0 47 0,0 2 32 0,0-2 30 0,0 0 23 16,0 0 24-16,-5 3 23 0,5-3 22 0,0 0 24 0,0 0 24 0,0 0-24 16,0 0-48-16,0 0-56 0,0 0-65 0,0 0-38 0,0 0-26 0,0 0-14 15,0 0-5-15,0 0-5 0,0 0-4 0,0 0 1 0,0 0-3 0,0 0-4 16,0 0 2-16,0 0-5 0,0 0-1 0,0 0-1 0,5 0 0 0,-2 0-1 0,2 1-1 16,1-1-1-16,-3 0-3 0,-3 3-1 0,8-1-6 0,-8-2-6 15,11 0-7-15,-9 2-10 0,4 0-9 0,-4-2-9 0,9 0-7 0,-8 0-8 0,2 2-10 16,1-2-7-16,2 3-14 0,-5-3-16 0,7 0-18 0,-7 0-23 0,2 0-27 15,-2 0-39-15,8 0-39 0,-8 2-51 0,2-2-51 0,-5 0-99 0,8 2-119 16,-2-2-45-16,-4 2-17 0,-2-2 11 0,11 0 17 0,-11 0 30 0,3 0 36 0,-3 0 39 16,0 0 45-16,5-2 52 0,-5 2 54 0,0 0 60 0,0 0 63 0</inkml:trace>
        </inkml:traceGroup>
        <inkml:traceGroup>
          <inkml:annotationXML>
            <emma:emma xmlns:emma="http://www.w3.org/2003/04/emma" version="1.0">
              <emma:interpretation id="{B68EA684-3837-4B21-BB58-DB5AE234B63E}" emma:medium="tactile" emma:mode="ink">
                <msink:context xmlns:msink="http://schemas.microsoft.com/ink/2010/main" type="inkWord" rotatedBoundingBox="18371,14516 19147,14479 19176,15080 18400,1511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022.5">4224 627 3 0,'0'0'53'0,"0"0"24"0,0 0 18 0,0 0 13 0,0 0 9 0,0 3 8 0,0-3 9 16,0 0 11-16,0 0 11 0,0 0 14 0,0 0-5 0,-5 0-12 0,5 0-20 0,0 0-17 16,0 0-6-16,0 0-2 0,0 0 5 0,0 0 7 0,-6 0 7 0,6 0 4 15,0 0 2-15,0 0 1 0,0-3-6 0,0 3-2 0,-2-4-10 0,2 4-9 16,0-3-12-16,0 3-14 0,0-6-10 0,2 2-12 0,-2 0-8 0,0-1-6 16,0 1-9-16,0 0-1 0,6 2-3 0,-1-2-3 0,-5-1 0 0,0-1-4 0,3 2-1 15,-3-3-3-15,5 0-2 0,1 1-1 0,-3 0-3 0,2-1 0 0,-2-1-4 16,2 0 0-16,0 1-1 0,-2-2-2 0,3-1-3 0,-4 1 1 0,4 0-2 15,-1-1 1-15,-2-1-1 0,8 3 1 0,-9-3 1 0,4 0-2 0,-4 0 3 16,4 3 0-16,-1-4 0 0,3 5 3 0,-8-4 0 0,3 4 3 0,8-2 2 16,-11 1 2-16,3 0 1 0,2 1 0 0,-2 0-3 0,-3 2 2 0,5 0-1 15,1-1-1-15,-6 2 1 0,2-1-1 0,-2 0 0 0,6 4-3 0,-6-3-1 16,5 1-2-16,-5 1-2 0,0 2-3 0,0-4 0 0,0 4 0 0,3-2 1 0,-3 2 0 16,0 0 2-16,0 0 1 0,5 0 2 0,-5 0 4 0,0 0 2 0,0 0 3 15,0 0 5-15,3 0 4 0,-3 0 4 0,0 2 4 0,5 2 2 0,1-2 5 16,-6 1 0-16,0 2 2 0,0 0-4 0,2 0 0 0,-2 0-2 0,0 0-2 0,0 4-1 15,6-3-4-15,-6 3-1 0,0-3-3 0,0 3-4 0,3-1-2 16,-3 1-2-16,0-1-3 0,0 1-1 0,0 0-1 0,0-1 2 0,0-1 0 0,0 1-1 16,0 0 3-16,0 1-3 0,0-3 2 0,0 1-3 0,0-1 0 0,0 1-2 15,0-1-1-15,0-1-3 0,0-1-2 0,0 0-5 0,0-4-5 0,0 7-4 16,0-7-5-16,0 0-2 0,0 2-1 0,0-2 1 0,0 0 1 0,0 0 3 0,0 0 0 16,10 0 3-16,-10-2 2 0,3-1-2 0,3-3-2 0,-4 2 2 0,4-1 0 15,-1-3 0-15,-5 1 0 0,3-1-3 0,8 2-2 0,-11-4-5 0,8 0-4 16,-6 1-5-16,4 1-1 0,-1-3-5 0,-2 3 0 0,5-3-1 0,-3 3 4 0,1 1 0 15,-3-2 4-15,7 3 2 0,-7 0 1 0,3-1 2 0,-4 0 1 0,-2 6 1 16,11-3-1-16,-11 1 0 0,0 1 1 0,0 2 3 0,0 0 4 0,0 0 8 16,0 0 7-16,8 0 6 0,-8 0 5 0,0 5 6 0,0-4 4 0,0 3 6 15,3 1 4-15,-3-1 5 0,0 1 6 0,0 1 4 0,0-2 3 0,0 2 0 16,-3-1-4-16,3 2-3 0,0-1-6 0,0 0-4 0,0 1-2 0,0-4-4 16,0 2-2-16,0-1-3 0,0 3-8 0,-5-4-1 0,5-3-8 0,0 5-5 15,0-5-4-15,0 0-1 0,5 4-4 0,-5-4-1 0,0 0 1 0,0 0-1 0,0 0 1 16,0 0 1-16,3-1 1 0,2-2 0 0,1-1 2 0,-4 0 2 0,7-3 2 0,-4 1 3 15,0 0 0-15,-2-1 2 0,8 1-1 0,-8-3-2 0,5 0 0 0,-3 3-4 16,1-2-4-16,2 1-2 0,-6-2-3 0,9 4-2 0,-8 0 0 0,8 0 0 16,-9 0 4-16,4 2 0 0,-3 1 2 0,7 0 4 0,-10 2 4 0,9 0 2 15,-7 0 6-15,-2 2 7 0,11 3 4 0,-11-1 6 0,3 2 6 0,-3 0 3 16,5-2 2-16,-2 5 1 0,-3 0 3 0,0-1 1 0,0 1 0 0,5 2 0 16,-5-3-1-16,0 2-2 0,0-1-4 0,0 2-3 0,0-3-2 0,0 3-6 15,-5-2-3-15,5 2-1 0,0-3-5 0,0-1-2 0,0 1-1 0,-3-1-13 0,3 1-15 16,0-3-20-16,-5 1-30 0,5-4-32 0,0-2-34 0,0 6-31 0,0-6-25 15,0 0-50-15,0 0-60 0,0 0-74 0,0 0-76 0,5-4-31 0,-2 0-2 0,-3 0 14 16,5-3 24-16,1-1 35 0,-6-1 42 0,2-3 40 0,-2 5 47 0,6-1 40 16,-1-3 42-16,-5 0 54 0,8-1 60 0</inkml:trace>
          <inkml:trace contextRef="#ctx0" brushRef="#br0" timeOffset="5186.28">4866 313 2 0,'0'5'119'0,"0"5"82"0,0-6 56 0,0 2 45 0,-6 3 31 15,4-3 27-15,2 0 20 0,0 3 19 0,0-2 14 0,0 1 14 0,0-1 13 16,-6 0 12-16,1 5-86 0,5-4-147 0,-3 0-96 0,3 2-70 0,0-2-49 16,-5 0-36-16,-1-1-28 0,6-1-21 0,0 1-34 0,0-1-38 0,0-1-63 15,0-1-76-15,0-4-56 0,0 4-40 0,0-4-13 0,0 0 0 0,0 0 13 0,6 0 20 16,-1-4 28-16,-2 0 30 0,2-3 33 0,1-3 37 0,-6 5 44 0,0-5 48 0,2 0 61 16</inkml:trace>
          <inkml:trace contextRef="#ctx0" brushRef="#br0" timeOffset="5313.8">4960 32 1 0,'0'-9'132'0,"0"3"104"16,-2-1 79-16,2 4 58 0,-11-2 43 0,8 3 32 0,-5-1 26 0,-3 1 16 16,8 2 9-16,-7 0 7 0,2 2 2 0,5-2-51 0,-3 5-84 0,1 0-187 15,-3-2-241-15,5 4-195 0,-2-1-167 0,-1 0-74 0,6 1-29 0,0 0 5 16,0-3 14-16,0-4 24 0,0 7 31 0,0-7 34 0,0 3 38 0,11-1 47 0,-11-2 57 16,3 0 69-16,5 0 71 0</inkml:trace>
        </inkml:traceGroup>
        <inkml:traceGroup>
          <inkml:annotationXML>
            <emma:emma xmlns:emma="http://www.w3.org/2003/04/emma" version="1.0">
              <emma:interpretation id="{1328B9F5-3446-4AC1-B4AE-F2153224F652}" emma:medium="tactile" emma:mode="ink">
                <msink:context xmlns:msink="http://schemas.microsoft.com/ink/2010/main" type="inkWord" rotatedBoundingBox="19752,14638 21295,14564 21330,15299 19788,15373"/>
              </emma:interpretation>
            </emma:emma>
          </inkml:annotationXML>
          <inkml:trace contextRef="#ctx0" brushRef="#br0" timeOffset="6639.65">5629 397 40 0,'0'0'117'0,"0"0"44"0,0 0 33 0,0-1 29 0,0 1 19 15,0 0 16-15,0 0 12 0,5-2 14 0,-5 2 13 0,0 0 13 0,0 0 16 16,0 0-52-16,0 0-85 0,0 0-54 0,0 0-39 0,0 0-24 0,0 3-18 0,0 2-5 15,0-1-1-15,0 3 3 0,0-3 6 0,0 0 5 0,-5 3 2 0,5 0 1 16,0-2 1-16,0 2-2 0,0 2 0 0,-6-3-2 0,6 3 0 0,0-1-2 16,0 3-1-16,0 0 0 0,0 0 0 0,-2 0 0 0,2 1-4 0,0-1-1 15,0 1-4-15,-6 2-4 0,6 1-4 0,-5-3-2 0,5 3-5 0,0 1-2 16,0-1-6-16,0 0 0 0,-3 0-6 0,3-1-3 0,0 1-1 0,-5 0-6 0,5 0-3 16,0 0-2-16,0 0-2 0,0-2-3 0,0 2-1 0,0-2-1 0,-3 0-1 15,3-3 1-15,0-1 0 0,0 2-1 0,0 0 1 0,0-5-2 0,0 0 2 16,0 1-1-16,0-3-2 0,0-4-1 0,0 4-4 0,0-4 0 0,0 0-1 0,0 0-1 15,0 0 2-15,0 0-1 0,0 0 1 0,0-4 0 0,0-3-1 0,0-1-1 16,3-3 0-16,-3 1-1 0,0-3 2 0,0 0 1 0,0-2-3 0,0-3-2 16,0 2-2-16,5-3-7 0,-5-3-7 0,3 1-6 0,-3-3-7 0,0-1-6 15,5-1-3-15,-5 0-3 0,6 0-3 0,-4-2-2 0,-2 1 2 0,6 1 0 0,-1-2 1 16,-2 2 6-16,2 0 2 0,-2 2 8 0,8 2 5 0,-8 0 7 16,2 2 8-16,3 4 7 0,-3-2 5 0,-2 2 5 0,8 1 3 0,-3 1 3 0,-5 4 0 15,8-3 0-15,-3 4 3 0,-6 1-2 0,9-1-1 0,-3 5-1 0,-5-2 2 16,8 2-2-16,-8 1-1 0,7 1 1 0,-1 2-1 0,-7 0 1 0,4 2 1 15,-1 1 1-15,-2 2 1 0,2 0 1 0,-2-1 0 0,2 2 2 0,1 3 3 0,-6 0 2 16,2-1-1-16,-2 1 2 0,6 2 0 0,-6-3 2 0,0 3 0 0,0-3 0 16,0 3 1-16,0 0 1 0,-6-3 1 0,6 1 0 0,0 1 2 0,-2 1 0 15,2-2 1-15,-11 0 4 0,11-1-2 0,-8 1 2 0,5-3 2 0,3 3-2 16,-11-3 1-16,9 0 0 0,-7 1 0 0,4-3 0 0,0 0 0 0,-3 0-1 16,2 1-1-16,-2-4-2 0,5 3-1 0,-8-3-3 0,9-1 0 0,-6 0-5 15,-3 0-1-15,8-1-9 0,-2-3-11 0,-3 3-11 0,2 1-14 0,3-5-14 0,-2 4-14 16,0-2-14-16,5 2-13 0,0 1-28 0,-8 0-33 0,8 0-42 0,0 0-45 15,0 0-44-15,0 0-46 0,0 0-22 0,0 0-13 0,0 0 8 0,0 0 18 0,8 0 20 16,2 0 25-16,-7 0 25 0,3 1 27 0,-1 2 36 0,-2-3 41 0,2 0 43 16,-2 1 43-16</inkml:trace>
          <inkml:trace contextRef="#ctx0" brushRef="#br0" timeOffset="7755.46">5926 363 1 0,'0'0'101'0,"0"-4"73"16,0 4 50-16,0 0 36 0,0-4 30 0,0 4 19 0,0 0 14 0,0 0 11 15,0 0 11-15,0 0 11 0,0 0 15 0,0 0 17 0,3 0-73 0,-3 0-130 0,6-2-75 16,-6 2-44-16,2 0-25 0,-2 0-14 0,11 0-6 0,-8 0 1 0,-3 0 6 16,8 0 9-16,-3 0 2 0,1-2 2 0,-4 0-4 0,9 2-7 0,-3-2-4 15,-5-1-3-15,8 1-7 0,-8-2-3 0,5 2-11 0,3-2-9 0,-9 0-7 16,9-1-11-16,-8 0-7 0,5 0-7 0,-3 0-3 0,1-1-5 0,2-1-2 15,-5 1-1-15,2 0-5 0,0-1-1 0,-2 0 3 0,-3 1 3 0,5 0 5 0,-2-1 8 16,-3 1 7-16,0-1 8 0,0 1 7 0,0 1 7 0,-3 1 7 0,-2 0 2 16,5 0 3-16,-3 1 4 0,3 2 2 0,-5-4 0 0,0 5 0 0,2 0 1 15,3 0 0-15,-8 0 1 0,2 0 1 0,1 5 0 0,2-5 2 0,-2 4-1 16,2-2-1-16,-8 4 1 0,9-2 0 0,-4 1 0 0,1 4-1 0,2-3 1 16,-2 0-1-16,2 3-1 0,-3-2 0 0,1 1-2 0,5 3-3 0,-3-3-4 0,3 0-3 15,-5 2-1-15,5 0-3 0,0-1-3 0,0 1-1 0,0-1 0 0,5-1 0 16,-5 3-2-16,3-2-1 0,-3-1 0 0,11 1-3 0,-11-3 2 0,3 1 1 15,5 0 0-15,3-2 1 0,-9-1 2 0,9 2 3 0,-8-1-1 0,5-2 2 16,3-2 1-16,-3 2 2 0,-5-1-1 0,7-2 5 0,-2-2 0 0,6-1 1 16,-11 2 3-16,8-3-3 0,-3-1 2 0,0 0-2 0,0 1-1 0,0-1-1 0,3-2 0 15,-8-2-1-15,7 3-2 0,-2-3 1 0,1 0-1 0,-4 1-1 0,3-1-1 16,-5-1 0-16,8 1-1 0,-11-2 0 0,2 3 2 0,6-3 1 0,-2 3 1 16,-1-1 1-16,-5-1 0 0,3 3 2 0,-3-1 0 0,5-1 0 0,1 2 0 0,-6-1 2 15,3 1-2-15,-3 1 2 0,5 0 0 0,-5-1 1 0,0 0 2 0,0 3 4 16,0 0 0-16,0 0 0 0,0 4 2 0,0-4 1 0,0 4 5 0,0-7 2 15,0 7 6-15,0-4 2 0,0 4 3 0,0 0 2 0,0 0-1 0,0 0-2 16,0 0-4-16,0 0-5 0,0 0-5 0,0 0-10 0,0 0-6 0,0 0-7 16,0 0-5-16,0 0-5 0,0 0-6 0,0 0-3 0,0 0-7 0,0 0 0 15,0 0-4-15,0 4-1 0,0 0 2 0,3 0-3 0,-3-4 3 0,0 5 2 16,0-1 1-16,0 1 1 0,0-5-1 0,5 4-2 0,-5-2-2 0,0-2-2 0,5 6 1 16,-5-2 1-16,0-4 3 0,0 5 1 0,0-1 3 0,0-4 4 0,0 5 6 15,0 1 4-15,0-2 5 0,0-2 5 0,-5 3 7 0,5-1 6 0,-5 0 6 16,5 0 5-16,0 3 6 0,-3-3 5 0,3 3 1 0,-5-1 3 0,2-1 4 0,3 3 0 15,-6-1 2-15,1 1 2 0,5 0 2 0,-3 1-2 0,3 0-2 0,0-3-2 16,-5 3-2-16,-1-1-5 0,6 1-2 0,0-1-3 0,0-1-7 0,0 1-4 16,0-1-4-16,0 0-3 0,6-2-4 0,-1-1-3 0,-5 2-1 0,3-1-2 15,-3-1-1-15,11-1 1 0,-8-1-1 0,2-2 1 0,-2 2-1 0,7-4 3 16,-7 2 3-16,3-5-1 0,2 4 0 0,-3-7-2 0,3 2-1 0,0 1-3 16,0-4-4-16,3 0-2 0,-3-2-2 0,-5 1-1 0,8-1-2 0,-8-2 2 0,5 3-3 15,3-4-1-15,-9 2-1 0,9-1 0 0,-8 0 3 0,2 1 2 0,-2 1 5 16,2-2 2-16,1 2 4 0,2 0 2 0,-8 0 3 0,3 1 1 0,-3 1 2 15,0 1 4-15,5 0 5 0,-5 1 8 0,5 0 7 0,-5 3 10 0,0 0 6 0,0 4 8 16,0-7 5-16,0 7 6 0,0 0 2 0,0 0 3 0,0 0-1 0,0 0-2 16,0 0-5-16,0 0-4 0,0 0-9 0,0 0-6 0,0 0-8 0,0 0-7 15,0 7-6-15,0 0-6 0,0-3-6 0,0 2-4 0,0 3-2 0,0-3-1 16,0 3-1-16,0-1 2 0,0 3 4 0,0 0 2 0,0-1-1 0,0-1 1 16,0 1-1-16,0 1 0 0,0 2-3 0,3-3-2 0,-3 1 0 0,0-2-1 0,0 1-1 15,0 1 0-15,6 0-2 0,-6-3-1 0,2 1-1 0,-2-2-2 0,0-1-1 16,6-1-4-16,-6 1 1 0,5-5-3 0,-5 4-4 0,3-2-1 0,-3-2-7 15,0-1-1-15,11 0-4 0,-11-1-5 0,2-2-4 0,4 1-5 0,-4-2-9 0,4-2-6 16,-1-1-8-16,-2 3-4 0,2-5-3 0,-2 1-2 0,2-1-3 0,1 0 4 16,-3-2 3-16,7 6 2 0,-1-6 5 0,-7 2 3 0,-2 0 6 0,11 3 6 15,-8 0 7-15,2-1 9 0,-2 1 8 0,-3 1 6 0,5 1 6 0,1 2 6 16,-6 2 4-16,0 0 6 0,0 0 6 0,0 0 6 0,0 0 6 0,0 0 6 16,0 2 4-16,2 1 3 0,-2-3 5 0,0 6-1 0,0-2 0 0,0 1 2 15,0 1-3-15,0 0-1 0,-2 1 0 0,2-3-7 0,0 3-3 0,0-3-7 16,0 0-7-16,0 0-4 0,0-4-7 0,0 7-5 0,0-6-3 0,0-1 2 0,2 5 4 15,-2-3 3-15,0-2 3 0,9 0 5 0,-9 0 3 0,10-2 2 0,-7 2-1 16,3-5 1-16,-1 1-1 0,3 0 1 0,-5 0 0 0,8 0 2 0,-3-3 0 0,5 3-1 16,-10-3-2-16,10 3 1 0,-4-2-3 0,4 1 0 0,-5 1-1 0,3 0-2 15,0 2 1-15,0 0 1 0,-3 2 4 0,0-3 4 0,0 6 1 0,3-3 5 16,-3 2 1-16,-5 2 2 0,2 1-2 0,1-1 0 0,-4 2-3 0,-2 0 3 16,6 1-1-16,-4 1 1 0,-2-1 1 0,0 1-1 0,0 1-1 0,0 0-2 15,-2 1-3-15,2-4-8 0,-6 3-11 0,6 0-16 0,-2 0-20 0,2-2-22 16,-6 2-28-16,1-2-38 0,2 0-44 0,-2-2-96 0,2 1-119 0,3-1-51 0,-6-1-20 15,6-4 2-15,0 0 8 0,0 0 20 0,0 0 26 0,0 0 30 0,0 0 36 0,0-4 38 16,-5-2 43-16,5 1 50 0,0 0 59 0</inkml:trace>
          <inkml:trace contextRef="#ctx0" brushRef="#br0" timeOffset="8158.36">6941 325 23 0,'0'4'130'0,"0"-4"64"0,6 3 48 16,-6-3 30-16,0 0 21 0,5 0 16 0,-5 0 14 0,8-3 15 0,-8 2 12 15,3 1 14-15,2-5 14 0,1 3-41 0,-4-1-71 0,4-2-89 0,-4 0-96 0,9-1-51 16,-8-1-26-16,8 1-10 0,-8 0 3 0,2-3 0 0,-2 0 3 0,7 1 2 15,-7-3-1-15,3 0 0 0,-4 2-3 0,4-1-1 0,-1-1 1 0,-2 1 1 16,-3-1 4-16,0 3 4 0,5-3 3 0,-5 0 3 0,0 2 6 0,0-1 2 16,0 0 5-16,0 2 4 0,-5 2 7 0,5-2 7 0,-3 1 7 0,3 2 4 15,0 2 4-15,-11-2 1 0,11 5-2 0,-2-2-2 0,2 2 0 0,-6 2-4 16,3-2-2-16,-2 5-3 0,0-2-3 0,2 2-6 0,-2 2-5 0,2 1-6 16,-3 0-6-16,1 3-2 0,2 0-3 0,3 2 1 0,-11-2 2 0,11 4 3 0,0 0 1 15,-2 0 2-15,2 0 3 0,-6 0-2 0,6-3-2 0,0 4 0 0,6-1-3 16,-6-3-2-16,2 1-3 0,-2 0-4 0,11-1-4 0,-11-1-7 0,3 0-8 15,8-3-19-15,-11 1-18 0,8 0-22 0,-5-3-21 0,7 1-20 0,-1-4-24 0,-7 0-32 16,4-1-46-16,2 1-75 0,-3-3-90 0,-2 0-41 0,8-5-17 0,-9 2 4 16,9 0 15-16,-8-4 25 0,2-1 29 0,-2-1 37 0,3-2 31 0,-1 1 38 15,-2-3 36-15,2 0 47 0,-5-2 55 0</inkml:trace>
        </inkml:traceGroup>
      </inkml:traceGroup>
    </inkml:traceGroup>
    <inkml:traceGroup>
      <inkml:annotationXML>
        <emma:emma xmlns:emma="http://www.w3.org/2003/04/emma" version="1.0">
          <emma:interpretation id="{FAABF591-A906-4307-9A12-86B4FEE4E85D}" emma:medium="tactile" emma:mode="ink">
            <msink:context xmlns:msink="http://schemas.microsoft.com/ink/2010/main" type="paragraph" rotatedBoundingBox="15861,15910 21301,15543 21436,17546 15995,179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5A1672-0A41-4338-87C3-729F2E6C50D9}" emma:medium="tactile" emma:mode="ink">
              <msink:context xmlns:msink="http://schemas.microsoft.com/ink/2010/main" type="line" rotatedBoundingBox="15861,15910 21301,15543 21359,16407 15919,16773"/>
            </emma:interpretation>
          </emma:emma>
        </inkml:annotationXML>
        <inkml:traceGroup>
          <inkml:annotationXML>
            <emma:emma xmlns:emma="http://www.w3.org/2003/04/emma" version="1.0">
              <emma:interpretation id="{329FD9E3-0B3C-4727-8370-CFDC5067952F}" emma:medium="tactile" emma:mode="ink">
                <msink:context xmlns:msink="http://schemas.microsoft.com/ink/2010/main" type="inkWord" rotatedBoundingBox="15865,15981 16568,15934 16619,16696 15917,1674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409.73">1954 1476 70 0,'-3'1'141'0,"3"3"39"0,-5-1 32 0,5 0 22 0,-6-2 20 16,6 2 15-16,0-3 13 0,-2 5 17 0,2-2 14 0,0 1 17 0,-6 0 14 15,1-1-61-15,5 1-109 0,0 0-56 0,-3 0-34 0,-2-1-11 0,5 1-7 0,0 0 2 16,-3 3 5-16,3-5 6 0,0 4 7 0,0-1 1 0,0 1 3 0,0 0-3 16,-5 0 0-16,5 3-1 0,0 0 2 0,0 1-2 0,0 1-2 0,0 2-3 15,0 0-6-15,0 2-4 0,0 0-7 0,0 2-6 0,0 1-4 0,0 1-2 16,0 2-6-16,0-2-1 0,-6 5-1 0,6 0-3 0,0-4-3 0,0 4-3 16,0 0-2-16,0 0-2 0,0-3-2 0,0 3-2 0,0-1 0 0,0 0-2 15,0-1-2-15,0-1-2 0,0-2-3 0,0 3-1 0,0-5-4 0,0 0-4 0,0 0-2 16,0 1-3-16,0-6-4 0,0 2-5 0,0-2-10 0,0-1-14 0,0 0-12 15,0-3-21-15,0-1-23 0,0-1-23 0,0 0-23 0,0-1-26 0,0-5-24 0,0 4-42 16,0-4-48-16,0 0-71 0,0 0-79 0,0 0-22 0,0 0-2 0,0-6 17 16,0-1 22-16,-2 1 34 0,-4-3 33 0,6 1 38 0,-3-1 35 0,-7-1 38 15,7-1 39-15,-3 0 50 0,-2 0 55 0</inkml:trace>
          <inkml:trace contextRef="#ctx0" brushRef="#br0" timeOffset="11623.49">1702 1867 1 0,'0'-2'108'16,"0"2"90"-16,3-2 63 0,-3 2 54 0,0-1 37 0,0 1 30 0,0 0 19 16,0 0 16-16,0 0 17 0,0 0 24 0,0 0 25 0,5-3 26 0,-2 1-77 15,2 2-130-15,1 0-95 0,2 2-69 0,0-2-47 0,0 3-31 0,3-2-15 16,0 1-4-16,0 0 5 0,2 0 6 0,-5 1 0 0,6 1-10 0,-3-2-11 0,0 2-10 16,-1-2-13-16,4 1-12 0,-3 1-14 0,0-2-12 0,-1 2-17 0,-1-1-18 15,4 1-23-15,-5-2-22 0,0 2-24 0,0-2-25 0,3 2-38 0,-3 1-48 16,-5-1-68-16,8 1-81 0,-8-1-41 0,2-3-22 0,3 2 4 0,-2 1 17 0,-4-1 26 15,-2-3 31-15,6 0 35 0,-6 0 38 0,8 0 39 0,-8 0 37 0,0 0 50 16,5-3 52-16</inkml:trace>
          <inkml:trace contextRef="#ctx0" brushRef="#br0" timeOffset="11875.98">2111 1940 1 0,'8'2'107'0,"-8"1"80"0,5-3 54 0,-5 0 43 0,6 4 31 15,-6-3 23-15,0-1 20 0,0 5 13 0,0 1 20 0,0 1 21 16,0 0 24-16,0-3 23 0,0 4-76 0,0-1-131 0,0 1-82 0,0 1-57 0,0-1-30 15,0 3-18-15,0-3-2 0,0 3 3 0,0 0 6 0,0-3 10 0,0 3-2 16,0-2-4-16,0 1-7 0,0-1-8 0,0 2-8 0,0-3-6 0,0-2-4 16,0 3-2-16,0-2-5 0,0 0-3 0,0 1-7 0,0-5-6 0,0 2-8 15,0-5-10-15,0 4-10 0,0-4-16 0,0 0-11 0,0 0-10 0,0 0-7 0,0 0-5 16,0 0-7-16,0 0-9 0,0-1-12 0,3-3-11 0,-3-3-14 16,5 0-13-16,0 1-8 0,-2-3-8 0,2 0 2 0,-2 1 0 0,-3 0 3 0,11-1 1 15,-8 0-3-15,-3 1-5 0,8 1-11 0,-3 1-14 0,1 0-14 0,-4-1-15 0,6 3-17 16,-2 0-17-16,-1 0-20 0,-2 0-22 0,8 1-12 0,-8 1-3 0,2 0 6 15,-5 2 11-15,3 2 19 0,7 0 22 0,-7 1 26 0,3-2 28 0,-4 3 34 16,4 3 30-16,-1-4 33 0</inkml:trace>
          <inkml:trace contextRef="#ctx0" brushRef="#br0" timeOffset="12121.6">2300 2141 60 0,'0'3'146'0,"0"-3"51"0,3 2 43 0,-3-2 32 16,0 4 22-16,5 1 24 0,-5-1 18 0,0 0 21 0,0-4 24 0,0 3 20 15,0-3 22-15,0 5-57 0,3-2-102 0,-3 1-69 0,0-2-60 0,6 0-33 0,-1 2-22 16,-5-1-10-16,3-3-4 0,-3 4-3 0,5-4-1 0,-2 2-4 0,2-2-12 15,1 0-7-15,-4 0-7 0,9 0-4 0,-8-2-3 0,2-2-3 0,-2 1-2 16,8-1-1-16,-9 0 1 0,4 0-2 0,-3-4 1 0,7 2-2 0,-7-2 1 0,-3 0-2 16,8 1 3-16,-8-4-1 0,6 3 2 0,-1-3 0 0,-5 2 1 0,0-1 0 15,0-1 0-15,-5 1-1 0,-1-1-3 0,4 3-2 0,-4-3-2 0,3 2-1 0,-2 0 0 16,0 3-3-16,-4 0 0 0,7-1-7 0,-9 3-2 0,3 4-5 16,0-2-5-16,0 4-6 0,2-2-5 0,-2 4-9 0,0 3-10 0,-3-1-17 15,8 0-22-15,-5 3-27 0,-3 1-22 0,9 1-44 0,-4 3-50 0,4-2-82 0,-4 1-92 16,1 0-36-16,5 2-8 0,-3-2 5 0,3 2 16 0,0-4 23 0,0 0 26 15,3 1 36-15,-3-1 35 0,5-3 41 0,1 0 40 0,-6-1 52 0,8 0 60 0</inkml:trace>
        </inkml:traceGroup>
        <inkml:traceGroup>
          <inkml:annotationXML>
            <emma:emma xmlns:emma="http://www.w3.org/2003/04/emma" version="1.0">
              <emma:interpretation id="{96FEFD70-8697-4486-A255-30E35D4FA497}" emma:medium="tactile" emma:mode="ink">
                <msink:context xmlns:msink="http://schemas.microsoft.com/ink/2010/main" type="inkWord" rotatedBoundingBox="16870,16403 17287,16375 17306,16656 16889,16685"/>
              </emma:interpretation>
            </emma:emma>
          </inkml:annotationXML>
          <inkml:trace contextRef="#ctx0" brushRef="#br0" timeOffset="12712.87">2693 1930 49 0,'0'0'130'0,"0"0"46"0,0-3 34 0,0 3 26 0,0 0 22 0,0 0 18 16,0 0 17-16,0 0 20 0,0 0 20 0,0 0 18 0,0 0 22 0,0 0-49 15,0 3-90-15,0-3-56 0,0 4-41 0,0 0-22 0,0 3-12 0,0-3 1 16,0 2 0-16,0 0 1 0,0 1 2 0,0 1-1 0,0 1-5 0,0 0-4 16,0-1-6-16,0 1-5 0,0-1-6 0,0 3-5 0,0-3-4 0,0 2-4 15,0 0-5-15,0-1-4 0,0 1-4 0,0-1-2 0,0-3-7 0,2 3-2 16,-2-3-5-16,0 1-3 0,0-3-6 0,0 0-3 0,6 0-4 0,-6-1-3 0,0-3-3 15,5 2 0-15,-5-2-2 0,0 0 3 0,3 0 0 0,2-2 2 0,-2-1 2 16,2-1 2-16,1 0 0 0,-3-3 1 0,2-1-2 0,-2-1 1 0,8-2 1 0,-9 1-4 16,6-3 0-16,3 1-5 0,-8-2-1 0,8-1-8 0,-9 3-5 15,7-1-10-15,1 0-11 0,-7 2-12 0,2 1-12 0,4-1-24 0,-4 0-20 0,-2 3-28 16,8 1-30-16,-9 0-31 0,4 3-35 0,-4 0-73 0,-2 2-89 0,0 2-60 16,11-2-40-16,-11 2-6 0,3 0 9 0,-3 0 23 0,0 0 29 0,0 0 33 15,5 0 37-15,-5 0 43 0,0 0 43 0,0 0 47 0,3 4 47 0,-3-4 69 0</inkml:trace>
          <inkml:trace contextRef="#ctx0" brushRef="#br0" timeOffset="13123.18">3020 1945 2 0,'3'0'118'0,"-3"0"78"0,0-3 49 16,0 3 36-16,0 0 23 0,5-2 15 0,-5 2 17 0,3-2 16 0,-3 2 22 15,5-3 26-15,-5 3 23 0,6 3 23 0,-6-1-83 0,2 0-137 0,4 1-83 16,-1 1-53-16,-5-3-25 0,8 4-7 0,-8 0 6 0,3-1 13 0,-3 0 5 0,11 0 2 16,-11 3-6-16,3-3-8 0,-3 2-9 0,8-1-7 0,-8 1-3 0,5-2-6 15,1 3-2-15,-6-3 1 0,2 3-3 0,-2-3-3 0,0 0-3 0,6 3-4 16,-6-3-4-16,2 0-1 0,-2-1-5 0,0-3-1 0,0 4 1 0,0-4-2 16,0 0 1-16,0 4-4 0,0-4-3 0,0 4-7 0,0-4-7 0,0 0-10 0,-2 3-8 15,2-3-10-15,-6 0-8 0,6 0-10 0,-2 0-10 0,-4 0-8 0,1-3-10 16,-3 1-9-16,5 0-3 0,-2-1-6 0,-1 2-3 0,-2-3 2 0,5 1 2 15,-8 1 5-15,9 0 6 0,-9-1 8 0,3 2 6 0,5 1 6 0,-8 0 7 16,9 0 5-16,-7 0 6 0,-1 1 4 0,7 2 3 0,-2 1 3 0,-4-1 5 16,4 2 4-16,2 0 7 0,-2 0 4 0,-1 0 4 0,4 2 5 0,-4 0 6 15,6-1 8-15,-2 0 8 0,2 1 8 0,0-1 8 0,0 1 11 0,0-1 8 0,0 0 11 16,0 0 9-16,0 1 8 0,2-2 3 0,-2-1 7 0,8 0 1 0,-8 0 0 0,11 0-5 16,-8 1-3-16,2-4-7 0,4 3-7 0,-4-3-7 0,3 2-8 0,0-3-16 15,0 0-20-15,3 0-35 0,-8 0-39 0,5 0-44 0,3 0-50 16,-3 0-105-16,0 0-135 0,0-3-58 0,3 2-20 0,-8 1-3 0,5-4 8 0,-3 4 16 15,1-1 18-15,-4-1 27 0,4-1 35 0,-6 3 43 0,2-1 48 0,-2 1 55 0,0 0 60 16</inkml:trace>
        </inkml:traceGroup>
        <inkml:traceGroup>
          <inkml:annotationXML>
            <emma:emma xmlns:emma="http://www.w3.org/2003/04/emma" version="1.0">
              <emma:interpretation id="{B54B74BB-1199-4B73-8F38-80A93DB94BB2}" emma:medium="tactile" emma:mode="ink">
                <msink:context xmlns:msink="http://schemas.microsoft.com/ink/2010/main" type="inkWord" rotatedBoundingBox="17579,16356 18050,16324 18069,16598 17598,16629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3635.45">3391 1869 90 0,'0'0'164'0,"0"0"49"0,0 0 37 0,0 0 27 15,0 0 21-15,0 0 19 0,0 0 17 0,0 0 24 0,3 5 19 0,-3-1 25 16,0 2 21-16,0-1-69 0,0 0-119 0,0 5-71 0,5-4-45 0,-5 3-26 15,0-1-16-15,5 0-6 0,-5 2 0 0,0 0-2 0,0 1-3 0,0-1-2 0,0 1-13 16,0 0-6-16,0 0-9 0,0-1-3 0,3 1 0 0,-3 0 1 0,0 0 1 16,5-3 2-16,-5 3 2 0,0-3 0 0,0-1-1 0,0-1 0 0,3 0-3 15,-3-1-2-15,0-1-3 0,6 0-3 0,-1-1-3 0,-5-3-5 0,0 0-4 16,0 0-3-16,3 0-5 0,5-3-4 0,-3 1-2 0,1-2-2 0,-4-3 1 16,9 1-3-16,-8-3-2 0,2 1-2 0,3-3-6 0,-2 0-3 0,2-1-13 0,0-1-6 15,-3 0-12-15,4 0-17 0,-1 0-15 0,-3 0-18 0,3 1-15 0,0 1-13 16,-2 3-18-16,2-2-19 0,-3 5-25 0,-2 0-40 0,5-1-45 0,-2 2-56 15,-1 4-58-15,-5 0-13 0,0 0 3 0,3 0 18 0,5 1 25 0,-8 4 26 0,5-3 27 16,1 2 29-16,-6 3 29 0,2-1 37 0,-2-1 38 0,0 3 49 0</inkml:trace>
          <inkml:trace contextRef="#ctx0" brushRef="#br0" timeOffset="13901.3">3686 2088 34 0,'11'0'129'0,"-11"-2"53"0,8 2 40 0,-8-4 29 0,2 1 23 16,4-1 18-16,-1 0 17 0,-2-3 17 0,2 3 18 0,-2-4 14 0,8 1-4 0,-8-1-19 15,2-1-74-15,3-2-108 0,-2 1-61 0,-4-1-34 0,9 2-21 0,-8-2-8 16,2 1-5-16,-2-1 1 0,2 1 2 0,1-1-4 0,-6 2 0 16,0-1 0-16,2 1-2 0,-2 0 0 0,-2 1 5 0,2 1 0 0,0 1 3 0,-6 2 1 15,1-1 4-15,2 1 3 0,-2 0 1 0,2 2 2 0,-2 2 1 0,-1 0 2 16,4 0 1-16,-7 2 3 0,4 1 3 0,0 2 0 0,2 0 2 0,-8 1 0 16,8 0 4-16,-2 3-2 0,2-1 3 0,-8 3-1 0,11 0 1 0,-2 0 2 0,2 0-2 15,-6-1-1-15,4 3-4 0,2 0-2 0,0-3-4 0,0 1-5 0,2 0-4 16,4-1-5-16,-6 1-6 0,2-2-4 0,9 1-7 0,-8 0-7 0,2-2-17 15,4-2-22-15,-1 3-31 0,2-3-40 0,-1-1-56 0,4-1-71 0,-10 0-92 16,10 0-101-16,-5-2-40 0,6 1-13 0,-6-3 5 0,3 0 12 0,-3 0 17 0,0-3 25 16,-2-1 34-16,-4 2 35 0,6-2 49 0,-2-3 52 0,-1-1 62 0,-2-1 69 15</inkml:trace>
        </inkml:traceGroup>
        <inkml:traceGroup>
          <inkml:annotationXML>
            <emma:emma xmlns:emma="http://www.w3.org/2003/04/emma" version="1.0">
              <emma:interpretation id="{6ECA803A-9C0E-4EAC-ACAD-3FEA06AC9329}" emma:medium="tactile" emma:mode="ink">
                <msink:context xmlns:msink="http://schemas.microsoft.com/ink/2010/main" type="inkWord" rotatedBoundingBox="18881,15706 19267,15680 19322,16488 18935,1651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4464.65">4755 1701 77 0,'0'1'155'0,"0"-1"50"0,0 0 32 16,5 0 28-16,-5 0 21 0,6 3 16 0,-4-3 13 0,-2 0 17 0,6 0 17 15,-4-4 18-15,4-1 13 0,-1 0-68 0,-2 0-113 0,2-5-73 0,1 2-53 16,2 0-25-16,-5-3-14 0,2 0-3 0,3-2 3 0,-3 1 4 0,4-2 6 15,-1-1 2-15,3 0-2 0,-3 1 0 0,-6-1-3 0,9 0 1 0,-3-3-1 0,-5 2 1 16,8 1-1-16,-8-3-1 0,5 3 0 0,-3 0-2 0,0 0-3 0,-2 0-4 16,3 0-3-16,-1 2-2 0,-2-2-1 0,-3 0 3 0,5 3 2 0,-5-3 7 15,0 0 5-15,-5 2 6 0,2 0 5 0,3 2 6 0,-5 1 6 0,-1-1 4 16,3 2 3-16,-2 3 2 0,0-1 2 0,-3 4-1 0,5 0-1 0,-8 1-3 16,8-1-7-16,-2 3-3 0,2 0-7 0,-8 3-5 0,9-1-8 0,-6 2-5 0,2 1-6 15,1 1-3-15,-3 3-5 0,2-1-3 0,-2 0-3 0,5 5-4 0,-2 0-1 16,0 0-2-16,2 2 0 0,-5 2-4 0,2 3-2 0,1-1 0 0,2 0-2 15,-2 3-2-15,-1 1-2 0,-2 1 1 0,8-1 0 0,-2 3-1 0,2 0 2 0,-6 2-3 16,1-1 1-16,5 1-1 0,0 2 0 0,-3 0-1 0,-2 0 2 0,5-2-2 16,0 2-1-16,-3-2-5 0,3 0-8 0,0-2-10 0,0-2-14 0,0-2-12 15,0 0-19-15,0-1-21 0,0-3-21 0,0-2-19 0,0-2-23 0,0-2-18 16,3-1-21-16,-3-2-27 0,8-1-35 0,-8-1-35 0,11-3-34 0,-11-4-37 16,2 0-34-16,6 0-6 0,3-4 3 0,-8 1 21 0,2-3 28 0,3 0 32 0,1-1 30 15,-4-2 33-15,3 3 31 0,-3 0 40 0,-2-3 39 0,8 3 44 0,-8-3 47 0</inkml:trace>
          <inkml:trace contextRef="#ctx0" brushRef="#br0" timeOffset="14742.49">4866 1921 20 0,'0'-2'73'15,"0"2"34"-15,0 0 35 0,0-4 33 0,0 4 30 0,-6-5 28 0,6 5 25 16,0 0 23-16,0 0 19 0,0 0 19 0,0 0-12 0,0 0-34 0,0 0-31 0,0 0-28 16,0 0-25-16,0 0-24 0,0 0-23 0,0 0-17 0,0 0-16 15,6 5-7-15,-6-1-6 0,0-2-5 0,2 0 0 0,-2 2-3 0,11-1-1 0,-11-2 2 16,8 2-1-16,-8-2-2 0,3 2-4 0,8-3-6 0,-8 2-6 0,5-2-7 0,-3 0-8 16,3-2-6-16,-2-1-8 0,2 2-6 0,0-3-6 0,3-1-4 0,-9 1-3 15,6-2-3-15,3-1-5 0,-8-1-4 0,8-3-7 0,-3 2-8 0,-5-2-11 16,7 4-12-16,-10-5-12 0,9 0-14 0,-9 2-5 0,2-2-10 0,-2 1-6 15,0 0-10-15,-2-1-2 0,2 1-5 0,-9 0 1 0,4 1 0 0,0-1 5 16,-3 0 7-16,-1 3 11 0,1 1 16 0,-3 0 15 0,3 2 18 0,6 2 19 16,-9-1 17-16,3 4 17 0,0 0 15 0,-1 2 15 0,-1 3 9 0,2 0 9 15,5 2 11-15,-8 1 2 0,8 1 7 0,-2 2 3 0,2 2 3 0,-2 0-2 16,-1-1 0-16,6 3-6 0,-2-1-7 0,2 1-9 0,2 0-8 0,-2-3-10 0,6 3-7 16,-1 0-8-16,3-2-8 0,-5 0-7 0,8 0-9 0,0-2-15 0,-1-1-22 15,-1 0-32-15,4 0-42 0,1-2-47 0,-4 0-58 0,4-1-107 0,0-1-126 16,-1-1-55-16,3-1-18 0,-2 0 3 0,-1-2 10 0,1-2 17 0,-1 0 23 0,1-2 30 15,-6 0 38-15,0-4 46 0,0-1 50 0,0-1 60 0,-2-1 65 0</inkml:trace>
        </inkml:traceGroup>
        <inkml:traceGroup>
          <inkml:annotationXML>
            <emma:emma xmlns:emma="http://www.w3.org/2003/04/emma" version="1.0">
              <emma:interpretation id="{E5A37EC7-D370-4166-A46C-3047ABA0C930}" emma:medium="tactile" emma:mode="ink">
                <msink:context xmlns:msink="http://schemas.microsoft.com/ink/2010/main" type="inkWord" rotatedBoundingBox="19822,16100 21332,15999 21359,16407 19849,16508"/>
              </emma:interpretation>
              <emma:one-of disjunction-type="recognition" id="oneOf6">
                <emma:interpretation id="interp6" emma:lang="" emma:confidence="0">
                  <emma:literal>corre</emma:literal>
                </emma:interpretation>
                <emma:interpretation id="interp7" emma:lang="" emma:confidence="0">
                  <emma:literal>Co vive</emma:literal>
                </emma:interpretation>
                <emma:interpretation id="interp8" emma:lang="" emma:confidence="0">
                  <emma:literal>Corre</emma:literal>
                </emma:interpretation>
                <emma:interpretation id="interp9" emma:lang="" emma:confidence="0">
                  <emma:literal>lo vive</emma:literal>
                </emma:interpretation>
                <emma:interpretation id="interp10" emma:lang="" emma:confidence="0">
                  <emma:literal>co vive</emma:literal>
                </emma:interpretation>
              </emma:one-of>
            </emma:emma>
          </inkml:annotationXML>
          <inkml:trace contextRef="#ctx0" brushRef="#br0" timeOffset="15544.5">5802 1706 90 0,'0'0'160'0,"0"0"47"0,0 0 31 0,0 0 25 0,0 0 22 0,0 0 18 16,-8-1 15-16,5-2 22 0,3 2 22 0,-5 1 21 0,-1-3 18 0,4 3-68 15,2-2-117-15,-9 0-70 0,9 2-40 0,-10-3-22 0,10 2-11 0,-3 1-3 16,-8-3 1-16,11 2 1 0,-8 1 2 0,5 0-7 0,3 0-8 0,-11 1-6 0,9 2-7 16,2-3-5-16,-8 1-4 0,2 4-2 0,1 0 1 0,2-1-1 0,-5 0-2 15,8 3-1-15,-11 1-5 0,8-2-3 0,-2 5-3 0,0-2-3 0,2 1-3 16,-2 1-1-16,5 2-1 0,-3 0-2 0,3-1-1 0,-6 2-2 0,6-2-3 0,0 3-2 15,0-2-3-15,6 0-1 0,-6 0-3 0,0 2 1 0,3-4-3 0,2 1 0 16,-2-1-4-16,2 0-3 0,3 0-1 0,-2-3-2 0,2 0 0 0,0 1 4 16,3-3-1-16,-3 1 3 0,0-3 5 0,0 1 5 0,0-1 0 0,6-2 4 15,-4-2 6-15,1 0 1 0,3 0 4 0,-6-2 4 0,5 0 2 0,1-3 1 16,-6 1-1-16,3-2 2 0,0-1-1 0,0 1-2 0,-9-3-1 0,6 1-2 16,3-1 0-16,-8 0-3 0,8 1 1 0,-9 0 1 0,4-1-2 0,-6 0 6 0,3 1 1 15,-3 1 7-15,0 1 6 0,0 2 4 0,0-1 3 0,0 5 5 0,0-4 4 16,0 4 1-16,0-4 2 0,0 4-3 0,0 0-6 0,0 0-6 0,0 0-8 15,0 0-9-15,0 0-5 0,0 0-10 0,0 0-5 0,0 4-6 0,5 0-7 16,0 1-6-16,-5-3-4 0,9 3-4 0,-9 1-3 0,8-2 2 0,-3 0 4 0,-2 0 4 16,5 0 7-16,3 1 2 0,-3-3 3 0,5 2 1 0,-10-4 0 0,11 3 3 15,-6-3 0-15,5 0 2 0,-2 0 2 0,0-3 1 0,0 1 1 0,-3 0 2 16,5-2 3-16,-5-3 1 0,1 1 0 0,-1 0 0 0,3-3 0 0,-3 0-2 16,-6 1-1-16,4-3-2 0,-1 2 0 0,-5-1-3 0,3-1 0 0,-3 2-1 15,0-2 1-15,-3 1-1 0,3 1-1 0,-11-3 0 0,9 1-3 0,-6 2-1 0,-3-1 1 16,3-1-1-16,-6 0 0 0,1 2 1 0,2 1 0 0,-3 1-1 0,1 2-4 15,-6-2-1-15,8 4-6 0,-3 3-2 0,-5 0-7 0,6 3-10 0,-3 1-14 0,2 0-19 16,1 3-21-16,2 1-25 0,0 1-27 0,3 4-51 0,0-2-60 0,2 1-81 16,4 1-90-16,2 2-35 0,0-2-5 0,0 2 7 0,0 0 17 0,2 0 26 15,4-1 31-15,2-2 35 0,0 1 37 0,3-3 43 0,-3 1 45 0,-5-3 57 16,10 1 64-16</inkml:trace>
          <inkml:trace contextRef="#ctx0" brushRef="#br0" timeOffset="16226.61">6354 1619 60 0,'0'0'140'0,"0"4"47"0,0-4 35 0,-5 5 28 0,5-5 18 0,0 4 16 16,0-4 11-16,-6 0 9 0,6 0 12 0,0 0 10 0,0 0 15 0,0 0-59 15,0 0-99-15,0 0-63 0,0 0-45 0,0 0-22 0,0 0-11 0,0 6 1 16,0-6 6-16,6 1 8 0,-6-1 11 0,0 6 11 0,5-2 11 0,-5-2 4 16,0 0 4-16,0 2-1 0,0 3-1 0,3-3 0 0,-3 0-2 0,0 3-5 15,0 0 0-15,0-2-7 0,0 5-4 0,0-2-5 0,5 0-3 0,-5 1-5 16,0 0-8-16,0-1-4 0,0 3-3 0,3-3-4 0,-3 1-1 0,0 2-4 0,0-3-3 16,0 1-1-16,0 0-2 0,0-1-3 0,0-1-2 0,5-2-4 0,-5 2-2 15,6-3-3-15,-6 1-2 0,0-1-4 0,0-4 0 0,2 4-2 0,-2-4 0 16,0 0 2-16,0 0 0 0,0 0 4 0,6-2-3 0,-1-2 4 0,-2 0-2 0,2 0 0 15,-5-3 0-15,3 0 0 0,2-1-1 0,1 0 0 0,-4-3-1 0,4 0 1 16,-3 0-4-16,7 0-4 0,-7-1-3 0,5 1-4 0,-2-2-2 0,-1 2-2 16,3 0-2-16,-2 1 0 0,2 0 1 0,-6 0-2 0,9 2 0 0,-8 0 0 15,5 1-2-15,3 1-3 0,-8 1-2 0,7-1-10 0,-7 2-5 0,3 0-12 16,-4 1-14-16,9 1-16 0,-8 0-16 0,2 0-21 0,-2 2-18 0,-3 0-23 16,5 2-19-16,1 0-31 0,-6-2-40 0,0 0-65 0,2 5-77 0,-2-5-46 0,0 4-25 15,0-4 3-15,0 4 16 0,0-4 24 0,0 0 32 0,0 0 33 0,0 0 33 0,0 0 37 16,0 0 36-16,0 0 43 0,0 0 51 0,0 0 64 0</inkml:trace>
          <inkml:trace contextRef="#ctx0" brushRef="#br0" timeOffset="16531.6">6633 1591 35 0,'0'7'146'15,"0"-7"67"-15,0 4 46 0,0-1 36 0,-6 0 24 0,4-1 16 0,2 2 19 16,-6-1 24-16,6-3 22 0,0 4 23 0,0 0 8 0,-5 0 0 0,5 1-84 15,0 0-125-15,5 3-75 0,-5-4-45 0,0 5-17 0,0-3-7 0,0 3 5 16,6-1 9-16,-6 3 3 0,0-3-2 0,0 6-7 0,0-4-7 0,2 0-7 0,4 1-6 16,-6 2 0-16,0-2-2 0,2 0-4 0,-2 1-2 0,6-1-7 0,-1 0-1 15,-5-3-6-15,0 1-3 0,3 0-6 0,-3-1-5 0,5-1-4 0,1-2-2 16,-6 0-4-16,2-3-3 0,4 3-4 0,-6-5 0 0,0 0-1 0,0 0 0 0,3-2 2 16,7-1-1-16,-10-3-1 0,9 2 1 0,-7-3 0 0,4-1-2 15,-1-3 1-15,-2 2 1 0,5-3-4 0,-3 1 0 0,3-2-4 0,-2 0-4 16,2 2-8-16,0-1-8 0,3 1-9 0,-3 0-8 0,-5 1-11 0,8 1-10 0,-9 0-14 15,6 1-14-15,-2 4-25 0,2-3-23 0,-3 5-28 0,1-3-28 0,2 4-46 16,-8 1-55-16,0 0-80 0,8-3-91 0,-3 3-30 0,-2 3-3 0,-3-3 14 16,8 0 20-16,-2 1 31 0,-6-1 31 0,5 3 39 0,-5-3 39 0,3 2 46 15,-3-2 44-15,0 2 56 0,0-2 63 0</inkml:trace>
          <inkml:trace contextRef="#ctx0" brushRef="#br0" timeOffset="16862.66">6955 1786 84 0,'5'2'155'0,"-5"-2"43"0,3 0 33 0,-3 0 24 0,5 0 22 16,1-2 21-16,-4 2 20 0,4-2 23 0,-4 0 25 0,4-3 23 0,-1 1 19 15,-2 0-66-15,8-1-119 0,-8-1-66 0,5 0-41 0,-3-3-18 0,0 2-8 0,4-1-3 16,-7 0 4-16,9-3-2 0,-8 3-6 0,2-2-8 0,-2 0-11 0,8 1-7 16,-11-3-10-16,2 3-2 0,4 0 0 0,-1-1 0 0,-5 1 1 0,3-1 1 15,-3 0 0-15,0 0-4 0,0 1-1 0,0 1-1 0,0 0-2 0,-3 1 3 16,3-1 0-16,0 1 6 0,-5 1 1 0,-1 1 4 0,6 1 0 0,-2-2 2 15,-4 3-1-15,1 2 1 0,5-2-3 0,0 3-6 0,-8 0-3 0,8 3-4 0,-3-3-4 16,-2 1-6-16,-1 4-2 0,4-1-10 0,2 0-5 0,-6 1-5 16,3 3-5-16,3-3-7 0,-5 3-3 0,0 0-2 0,5 2 0 0,0-2-1 0,-3 3 0 15,3-1 4-15,0 1 1 0,0-1 0 0,0 0 1 0,0 2 1 0,3 1-1 16,-3-2 1-16,0 0-4 0,5 1 0 0,0-1-7 0,-2-3-8 0,3 3-12 16,-4 0-16-16,4-5-18 0,-1 5-27 0,-2-5-22 0,2 1-23 0,-2-1-22 0,8-2-24 15,-9 1-24-15,9-3-50 0,-8-2-56 0,2 0-62 0,4 0-61 0,-4-2-14 16,3-3 5-16,-5 1 23 0,2-4 31 0,1 1 32 0,-4-3 38 0,4-1 37 15,-4-2 35-15,9 3 37 0,-11-5 41 0,3 0 52 0</inkml:trace>
        </inkml:traceGroup>
      </inkml:traceGroup>
      <inkml:traceGroup>
        <inkml:annotationXML>
          <emma:emma xmlns:emma="http://www.w3.org/2003/04/emma" version="1.0">
            <emma:interpretation id="{2A6EB9E9-E568-4581-A221-E671A97DDA37}" emma:medium="tactile" emma:mode="ink">
              <msink:context xmlns:msink="http://schemas.microsoft.com/ink/2010/main" type="line" rotatedBoundingBox="16254,17182 20670,16875 20720,17585 16303,17892"/>
            </emma:interpretation>
          </emma:emma>
        </inkml:annotationXML>
        <inkml:traceGroup>
          <inkml:annotationXML>
            <emma:emma xmlns:emma="http://www.w3.org/2003/04/emma" version="1.0">
              <emma:interpretation id="{8C9F7483-9EAA-49EB-B4AF-6BB706792CA8}" emma:medium="tactile" emma:mode="ink">
                <msink:context xmlns:msink="http://schemas.microsoft.com/ink/2010/main" type="inkWord" rotatedBoundingBox="16254,17182 18589,17020 18638,17730 16303,17892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9150.6">2108 3311 53 0,'0'0'111'0,"0"0"38"0,0 0 29 0,0 0 24 0,0 0 16 0,0 0 17 16,0 0 15-16,3 2 17 0,-3-2 15 0,0 0 6 0,0 0-2 0,0 0-34 16,0 0-54-16,0 0-38 0,0 0-31 0,0 0-14 0,0 0-7 0,0 0 6 15,0 0 7-15,0 0 7 0,0 0 8 0,0 0 3 0,0 0 6 0,0 0-1 0,0 0 2 16,0 0-4-16,0 0-2 0,0 0-5 0,0 0-6 0,0 0-8 0,0 0-7 16,0 0-9-16,0 2-6 0,5 2-10 0,-5-4-7 0,0 5-7 0,3 1-10 15,-3-2-6-15,0 2-7 0,0-1-5 0,0 2-6 0,5-1-6 0,1-2-2 0,-6 2-5 16,0-1-8-16,3 1-3 0,-3-1-6 0,5-1-3 0,0 0-3 0,-2 1-2 15,2-3 0-15,-2 0-2 0,3-2 0 0,-1 0 0 0,-2 0 3 0,5 0 0 0,-3-2 1 16,3-3 1-16,-2 1 0 0,2 0 1 0,0-3 2 0,3 1-3 0,-3-3 2 16,-5 1-2-16,7-3-1 0,-7 0-2 0,5-1-6 0,-2 1-3 0,-1-2-4 15,-2 2-1-15,2-1-3 0,1-2-2 0,-6 4-1 0,2-1-4 0,-2-2 0 0,0 5-2 16,0-3-2-16,-2 0-3 0,2 3-5 0,-6-1-1 0,1 3-1 0,2-3-2 16,-8 3 1-16,9-1-2 0,-7 3 1 0,-1 0-2 0,7-1-1 0,-5 4 0 0,-3-4-2 15,-3 5 1-15,6 0-1 0,6 2-1 0,-9 1 3 0,3 1-3 0,-6 0 2 16,11 0-6-16,-5 3-7 0,3-1-10 0,-3 1-15 0,2 1-14 0,1-1-14 0,2 1-18 15,-2 0-14-15,5 2-24 0,0-2-33 0,0-1-38 0,0-2-37 0,0 2-43 16,5 0-40-16,-2-3-20 0,8 0-11 0,-11-1 9 0,3-3 23 0,7 0 25 0,-2 0 31 16,-5-3 28-16,8-1 30 0,-8 0 38 0,5-3 42 0,3-1 41 0,-9-1 43 15</inkml:trace>
          <inkml:trace contextRef="#ctx0" brushRef="#br0" timeOffset="19429.33">2444 2716 3 0,'0'-7'118'0,"0"1"75"0,2-1 50 0,-2 1 42 16,0-1 30-16,0 3 24 0,0 0 17 0,-2 2 13 0,2 2 13 0,0-4 7 15,0 4 13-15,0 0 14 0,0 0-85 0,0 0-143 0,0 0-77 0,0 0-47 16,0 0-21-16,0 0-11 0,0 0 1 0,0 0 8 0,0 0 10 0,0 4 11 0,2 0 13 16,-2 2 11-16,0 1 5 0,0-1 2 0,0 3 4 0,0-1-3 0,6 3 1 15,-6 2 0-15,0 0-3 0,0 2-5 0,0-1-3 0,0 4-5 0,0 1-6 16,0-2-6-16,-6 3-4 0,6-1-3 0,0 2-6 0,0 0-2 0,-2 1-5 0,2 2-6 15,0 0-4-15,-6-2-7 0,4 2-4 0,2-2-4 0,-6 1-7 0,1 1-8 16,5 0-13-16,-3-1-13 0,3-2-14 0,-5 1-17 0,-1 1-20 0,6-4-26 0,-2 1-30 16,2-1-31-16,-6-4-43 0,6 0-43 0,-3 0-82 0,3-2-97 15,0-3-52-15,0 0-33 0,0-5 0 0,0-5 16 0,0 0 27 0,0 0 28 0,0-1 36 16,3-3 42-16,3-6 44 0,-6 2 48 0,2-4 51 0,-2-2 57 0,6 4 71 0</inkml:trace>
          <inkml:trace contextRef="#ctx0" brushRef="#br0" timeOffset="19583.91">2622 3094 1 0,'-5'11'107'0,"5"-3"87"0,-3 2 58 15,3-2 42-15,-5 3 24 0,-1-3 10 0,-2 1 3 0,8-3-3 0,-2 3 2 0,2-1 1 16,-11-1-4-16,11 1-8 0,-3-1-131 0,3-3-196 0,0 3-159 0,0-7-135 16,-5 4-61-16,5-4-22 0,0 0 9 0,0 0 24 0,0 0 29 0,0 0 32 0,0 0 24 15,5-4 26-15,-5-3 29 0,3 0 35 0,-3-1 52 0</inkml:trace>
          <inkml:trace contextRef="#ctx0" brushRef="#br0" timeOffset="19706.61">2717 2861 25 0,'5'-7'170'0,"1"3"87"0,-6 0 58 0,0 4 47 15,0-4 25-15,0 4 12 0,-6-4 8 0,1 1 1 0,5 3-5 0,0 0-9 0,0 3-9 16,-3 1-17-16,3 0-190 0,0 0-282 0,0 3-175 0,0 0-119 0,0-2-46 16,0 2-14-16,0 1 14 0,0-1 26 0,3 0 33 0,-3-1 35 0,0 0 36 0,0-6 38 15,0 7 40-15,5-3 45 0,-5-4 68 0</inkml:trace>
          <inkml:trace contextRef="#ctx0" brushRef="#br0" timeOffset="20432.28">3172 3021 28 0,'0'0'85'0,"0"0"37"16,0 0 31-16,0 0 23 0,0 0 18 0,-6-1 12 0,4-1 17 0,2 2 17 15,-6-2 17-15,6 2 18 0,0-3-15 0,0 3-33 0,-3-2-35 0,-2 2-34 0,0-2-32 16,5-1-29-16,-3 2-17 0,3 1-8 0,-6-3-2 0,4 1 0 0,2 2 0 16,-11-2-3-16,11 0-5 0,-3 0-3 0,-2 2-5 0,-1-3-2 0,4 2 1 15,-4 1 1-15,4-3 2 0,-9 2 0 0,8 1 5 0,-2 0 4 0,2 0 4 16,-8-2 7-16,8 2 3 0,-5 0 1 0,-3 0 1 0,9 0 2 0,-9 0 2 0,3 0 1 15,5 0-1-15,-8 0-1 0,9 2 3 0,-7-2-3 0,4 1-2 0,-3 2-3 16,3-3-4-16,2 4-6 0,-8-2-7 0,11 0-6 0,-3 0-9 0,-2 3-8 16,-1-1-8-16,6 0-8 0,0 1-6 0,0-2-7 0,0 2-4 0,0 1-5 15,0 1-6-15,0-1-2 0,6 1-4 0,-1-1 0 0,-2 0-1 0,-3 1 5 0,11 1 2 16,-8-1 6-16,2 1 4 0,-2-1 2 0,7 1 2 0,-7 1 4 0,5 0 1 16,-2-3 2-16,-1 3 1 0,-2-1 0 0,5 1 1 0,-3-1-3 0,1 1 2 0,-4 0-3 15,4-1 0-15,-1-1 0 0,-2 1-2 0,2-1 2 0,-5 1 2 0,3-1-1 0,-3-3 2 16,0 2 1-16,0 0 1 0,0 1-2 0,0-3-1 0,0 3-6 0,-3-5-6 15,3 4-4-15,-5-3-7 0,2 1-8 0,-2-2-6 0,-1 0-12 0,4 0-6 16,-9-2-8-16,3 0-13 0,5 0-12 0,-8 0-15 0,3-2-18 0,5 0-13 0,-7 2-18 16,7-2-11-16,-5-2-13 0,-3-1-23 0,8 1-29 0,-2 2-54 0,-1-5-63 15,4 3-47-15,-4 0-35 0,6 0-1 0,0-1 11 0,0 5 23 0,0-9 26 16,0 4 29-16,6 2 33 0,-4-1 30 0,4-3 33 0,-1 3 40 0,-2 2 46 0,2 0 57 0</inkml:trace>
          <inkml:trace contextRef="#ctx0" brushRef="#br0" timeOffset="20838.33">3448 3050 55 0,'0'-3'97'0,"0"3"33"0,2-2 29 0,4 0 25 0,-6 2 27 15,5-2 24-15,-5 2 23 0,0-2 23 0,0 2 23 0,0-5 22 0,0 5-21 16,3-4-46-16,-3 4-33 0,0-4-25 0,0-1-21 0,-3 2-17 0,3 1-9 15,0-3-8-15,-5 3-10 0,-1-2-10 0,6-1-3 0,-2 3-4 0,-9-2-5 0,8 1-3 16,-2-1-2-16,-3 3-1 0,2-1 0 0,-2-3-1 0,0 2-3 0,0-1-2 16,-3 4-3-16,3-1-2 0,0-2-1 0,0 1-5 0,0 2-3 0,-3 0-4 15,3 0-6-15,-1 0-6 0,1 0-4 0,-2 2-6 0,1 1-3 0,7-2-5 16,-9 2-4-16,3-2-5 0,5 2-6 0,-8 2-7 0,9-2-6 0,-4 1-6 0,1 1-7 16,5-1-5-16,-3 1-7 0,-2 1-4 0,5-1-5 0,0 0-3 0,0 2-2 15,0-1-2-15,5 1-2 0,-2 2-1 0,-3-3 2 0,11 2-1 0,-9 1 2 16,4 0 3-16,-1-1 2 0,3 1 3 0,-5 0 3 0,8 1 0 0,-9-1 3 0,7-1 0 15,-4 3 2-15,3-5 0 0,-3 3 2 0,4 0-1 0,-4-1 1 0,-2 1 3 0,2-3 0 16,1 1 1-16,-6 1-1 0,0-1-2 0,0-1-5 0,0 0-4 0,0 1-5 16,0-1-5-16,-6-1-8 0,1-1-6 0,2 3-9 0,-2-3-7 0,-4 0-8 15,4-2-8-15,-3 0-10 0,0 0-14 0,0 0-13 0,-3 1-17 0,8-3-13 0,-5 2-17 16,-3-2-11-16,3 0-13 0,0 0-18 0,0-2-21 0,2 2-44 0,1-3-52 16,-3 1-55-16,8 2-55 0,0-2-13 0,0 2 9 0,0 0 20 0,0-7 28 0,0 3 30 15,5 3 32-15,-2-4 31 0,2 3 32 0,1-1 37 0,-3-1 41 0,5 2 53 16</inkml:trace>
          <inkml:trace contextRef="#ctx0" brushRef="#br0" timeOffset="21120.48">3586 3154 81 0,'5'3'160'0,"-2"-1"51"0,-3-2 39 0,0 4 29 0,5-2 24 0,-5-2 15 0,6 5 20 0,-6-5 20 16,0 4 20-16,0 0 25 0,0-2 22 0,0 3-64 0,2-1-114 0,-2-2-71 15,6 2-53-15,-1 1-27 0,-2-1-16 0,2 0-7 0,-2 0 5 0,8 0 2 16,-9 1 4-16,4 0-4 0,2 0-6 0,0-1-7 0,3 1-8 0,-3 0-8 15,-5-4-1-15,8 2-6 0,-1-1-5 0,1 0 0 0,-3-2-3 0,6 0-3 0,-11 0-4 16,7-4-5-16,1 1-4 0,0 2-5 0,-8-4-2 0,5-1-3 0,3 2 0 16,-9-3-1-16,9-1 0 0,-3-1-1 0,-8 0-1 0,3 1 0 0,3-1 1 0,-1-1-1 15,-5-1 1-15,-5 2-1 0,5-2 2 0,-6 3-2 0,3-3-1 0,-2 3-3 16,2-3-1-16,-8 0-7 0,-2 3-4 0,5-1-1 0,0 0-2 0,-6 1-4 16,1 2 0-16,-1-3-5 0,3 5-4 0,-8-1-10 0,6 1-12 0,-3 2-14 0,2 2-16 15,-2 2-22-15,2 0-22 0,1 2-31 0,-1 3-33 0,1-1-60 0,5 1-75 16,-1 2-59-16,1 1-47 0,3-1-13 0,-1 3 4 0,4-1 18 0,2 0 23 15,0 0 29-15,0 0 34 0,2-1 36 0,-2-1 40 0,6 1 45 0,-1 1 47 0,-2-2 60 16</inkml:trace>
          <inkml:trace contextRef="#ctx0" brushRef="#br0" timeOffset="21872.28">4124 2981 26 0,'0'0'105'0,"0"0"50"16,3 0 35-16,-3 0 28 0,0 0 19 0,0 0 16 0,0 0 16 0,0 0 17 0,0 0 14 15,0 0 18-15,0 0-8 0,0 0-20 0,0 0-50 0,0 0-66 0,0 0-43 16,0 0-30-16,0 0-11 0,0 0-1 0,0 0 5 0,0-2 7 0,0 2 5 16,0 0 7-16,0 0 1 0,0 0-1 0,0 0-1 0,0 0-2 0,0 0-1 15,0-4-4-15,0 4-1 0,0-3-5 0,-3 2-3 0,-2 1-4 0,5 0-7 0,-6-3-6 16,4 3-5-16,-4-2-6 0,4 2-3 0,-4 0-4 0,1 0-4 0,2 2 0 15,-2-2-8-15,-1 3-6 0,-2-2-3 0,5-1-7 0,-7 4-3 0,7-1-5 16,-3 2-3-16,4-2-1 0,-9 4-3 0,8-3 0 0,-5 3-2 0,3-1-2 0,-1 3 0 16,4-1-6-16,-9 1 1 0,8-1-2 0,-2 1-2 0,5 1-2 0,-3-1 0 15,3 0-2-15,-6 2-1 0,6-3-1 0,0 3-2 0,0-5-1 0,6 3-1 16,-6-1-3-16,3-1 2 0,-3-1 1 0,5 3 1 0,-2-5-1 0,8 2 0 16,-9-1 1-16,4-3 1 0,2 2-1 0,0-2 0 0,3 0 1 0,-3-2 0 0,-5 0 0 15,10-2-2-15,-5 0 0 0,3 0-6 0,3-2-1 0,-6-1-6 0,5-1-5 0,-5 2-9 16,6-5-4-16,-11 3-6 0,10-3-4 0,-5 3-5 0,3-3-1 15,0 3-1-15,0-1-1 0,-9-1 2 0,6 1-1 0,-2 3 5 0,-1-3 4 0,-2 3 7 16,2 2 10-16,1 0 11 0,-6 2 11 0,0-3 13 0,0 3 10 0,0 0 10 16,0 0 5-16,0 0 8 0,0 0 2 0,0 0 4 0,0 0-1 0,0 0 1 0,0 0-3 15,0 5 3-15,0 0-3 0,0-1-2 0,0 0-3 0,0 0-3 0,0 3-3 16,0-1-3-16,0-1-1 0,0 3-2 0,0-1-5 0,0-2 0 0,3 5-1 0,2-4-3 16,-5 0 2-16,3 1-4 0,-3-1-5 0,10 3-4 0,-7-3-6 0,-3-2-12 15,8 1-16-15,-2 1-18 0,-1-4-20 0,-2 3-29 0,8-4-35 0,-9 2-38 0,4-1-34 16,-4 0-95-16,4-2-120 0,-6 0-58 0,5-2-29 0,3 0-2 0,-5-2 11 15,3-3 23-15,-1 1 29 0,-2-3 32 0,-3-2 39 0,0 1 46 0,0-1 47 0,0-4 52 16,0 2 56-16</inkml:trace>
          <inkml:trace contextRef="#ctx0" brushRef="#br0" timeOffset="22018.66">4349 2838 33 0,'0'0'188'0,"0"0"91"0,0 0 67 15,-3 2 49-15,-2 0 34 0,5-2 23 0,0 2 9 0,0-2 6 0,0 0 2 16,0 0 8-16,0 0-4 0,0 0-3 0,0 0-156 0,0 5-236 0,0-4-156 15,0 2-115-15,5 1-118 0,-2 0-118 0,8-1-48 0,-9 1-15 0,9-3 16 0,-3 2 26 16,-5 1 25-16,8-1 26 0,-9 1 33 0,7-4 37 0,1 1 39 0,-7 2 48 0,3-3 50 16,-6 0 58-16</inkml:trace>
        </inkml:traceGroup>
        <inkml:traceGroup>
          <inkml:annotationXML>
            <emma:emma xmlns:emma="http://www.w3.org/2003/04/emma" version="1.0">
              <emma:interpretation id="{77A25704-8582-4C04-9437-6323CC6F9478}" emma:medium="tactile" emma:mode="ink">
                <msink:context xmlns:msink="http://schemas.microsoft.com/ink/2010/main" type="inkWord" rotatedBoundingBox="18708,17291 20690,17153 20718,17567 18737,17705"/>
              </emma:interpretation>
              <emma:one-of disjunction-type="recognition" id="oneOf8">
                <emma:interpretation id="interp12" emma:lang="" emma:confidence="0">
                  <emma:literal>azione</emma:literal>
                </emma:interpretation>
                <emma:interpretation id="interp13" emma:lang="" emma:confidence="0">
                  <emma:literal>a zione</emma:literal>
                </emma:interpretation>
                <emma:interpretation id="interp14" emma:lang="" emma:confidence="0">
                  <emma:literal>a Zione</emma:literal>
                </emma:interpretation>
                <emma:interpretation id="interp15" emma:lang="" emma:confidence="0">
                  <emma:literal>a rione</emma:literal>
                </emma:interpretation>
                <emma:interpretation id="interp16" emma:lang="" emma:confidence="0">
                  <emma:literal>a 7:one</emma:literal>
                </emma:interpretation>
              </emma:one-of>
            </emma:emma>
          </inkml:annotationXML>
          <inkml:trace contextRef="#ctx0" brushRef="#br0" timeOffset="22648.93">4630 2908 94 0,'0'0'166'0,"3"0"48"0,-3 0 36 0,0 0 24 0,0 0 18 0,0-2 12 16,0 2 13-16,5-2 16 0,-5 2 20 0,0 0 22 0,0 0 22 0,0 0-68 0,6 0-117 15,-4 0-71-15,-2 0-40 0,6 4-20 0,-6-2-12 0,3 2 1 0,2 1 7 16,0-3 8-16,-5 5 8 0,3-3-2 0,3 0-5 0,-6 2-8 0,2 2-8 0,4-2-9 16,-1 0-5-16,-2 3-6 0,-3-4-4 0,5 5-3 0,-2-2-6 0,2 0-3 15,1 1-3-15,-6 1-4 0,2-1-4 0,4 0-2 0,-1-3-4 0,-5 3-1 16,3 0-3-16,-3-4-3 0,5 2 1 0,-5 0-4 0,0-1-1 0,3-1-6 0,-3-1-5 16,0-4-7-16,0 4-3 0,0-4-7 0,0 0-2 0,0 0-3 0,0 0-3 15,0 0-5-15,0 0-5 0,0 0-7 0,0 0-8 0,0 0-4 0,-3 0-5 16,-2 0-1-16,2-4-3 0,3 1 2 0,-11-1 2 0,11 2 1 0,-2-2 0 0,-9-1-3 15,11 1-4-15,-8 0 2 0,5 0 2 0,-2 0 6 0,-1-1 4 0,-2 1 6 16,5 2 3-16,-7-3 8 0,7 3 5 0,-5 0 3 0,2 0 5 0,1 0 6 16,-3 2 5-16,2 0 7 0,-2 0 8 0,6 0 8 0,-9 2 7 0,8 0 9 0,-2 0 9 15,2 0 11-15,-8 1 13 0,8 1 12 0,-2-2 9 0,0 2 7 0,-4 0 7 16,9 3 6-16,-2-3 4 0,-4 0 3 0,1 3 1 0,5-3 0 0,0 3 0 0,0-1-1 16,0-1-2-16,0 0-4 0,5 2-2 0,1 0-4 0,-6-3-5 0,2 3-5 15,7-1-3-15,-4-2-4 0,3 0-6 0,-3 3-3 0,9-3-3 0,-11 0-7 16,8 1-2-16,-1-3-9 0,1 2-10 0,3-2-18 0,-3 0-23 0,-1 1-27 0,1-1-34 15,3 0-41-15,-1-2-48 0,-5 0-76 0,11 0-88 0,-5 0-87 0,-6 0-87 0,6 0-30 16,-6-2-7-16,5 2 10 0,-5-5 18 0,0 3 28 0,1-2 36 0,1 0 39 16,-7-1 49-16,2-1 54 0,-2 2 57 0,8-3 73 0,-8 1 75 0</inkml:trace>
          <inkml:trace contextRef="#ctx0" brushRef="#br0" timeOffset="23423.85">5036 2987 1 0,'0'0'113'0,"0"0"83"0,0 0 56 0,0 0 40 15,0 0 28-15,0 0 18 0,3-1 14 0,5 1 14 0,3 0 17 0,-9 0 22 16,9 1 19-16,-8-1 22 0,5 3-78 0,3-3-136 0,-8 1-87 0,10 2-63 0,-5-3-32 15,6 0-16-15,-6 2 1 0,5-2 5 0,1 0 4 0,0 0 6 0,-1 0-13 16,1 0-22-16,-4 0-25 0,4-2-30 0,-1 2-23 0,-4 0-28 0,4 0-25 16,-5 0-27-16,6 0-57 0,-6-3-68 0,5 2-64 0,-4-2-62 0,1 2-22 0,-7 1-4 15,8-2 18-15,-3-3 24 0,-5 2 28 0,8-1 34 0,-9 0 32 0,4 0 34 0,-4 2 38 16,-2-3 38-16,11 4 58 0</inkml:trace>
          <inkml:trace contextRef="#ctx0" brushRef="#br0" timeOffset="23256.68">5039 2838 1 0,'0'0'113'0,"5"0"75"0,-5 0 52 0,3-3 38 0,-3 3 28 0,0-2 17 0,0 2 13 16,5-2 7-16,-5 2 16 0,0 0 16 0,6-2 20 0,-6 2 22 0,0-2-80 0,0 2-134 15,2 0-82-15,-2 0-51 0,11 0-25 0,-11 0-14 0,8 0 1 16,-8 0 7-16,3 2 7 0,8-2 12 0,-11 0 2 0,3 2-4 0,5-2-8 0,-8 2-7 16,11 0-5-16,-9-2-5 0,4 3 0 0,-4-3-5 0,9 2 0 0,-8 0-2 15,2-2-2-15,1 2 0 0,2-2 2 0,-5 2-2 0,2-2-2 0,0 3 1 0,-2-3 0 16,5 1-1-16,-2-1-2 0,-1 0 2 0,-2 0-2 0,2 3 2 0,1-3-1 15,-6 0-2-15,2 0 1 0,4 0 0 0,-6 0-2 0,2 1 2 0,-2-1 2 0,0 0 5 16,0 3 1-16,0-3 6 0,0 0 0 0,0 4 0 0,0-4 1 0,0 4 0 16,0-1 0-16,0 1-2 0,-2 0-3 0,2 0 0 0,0 0-2 0,-8 3-2 15,8-3-6-15,-11 3-2 0,11 1-6 0,-3-1-4 0,-2 1-3 0,-1 1-3 16,-2-1-3-16,5 1 1 0,3 0-2 0,-10-1 0 0,7 3-1 0,-3 0-2 16,4-1-1-16,-4 1 2 0,1-2-4 0,5 1-7 0,-3 1-5 0,-2 0-8 0,5 0-11 15,-6-3-16-15,6 3-12 0,0-3-17 0,0 1-19 0,0 0-15 0,0-1-20 16,0-1-12-16,0 1-31 0,0-1-34 0,0-1-48 0,0-2-49 0,0-4-52 0,0 4-44 15,0-4-10-15,0 0 12 0,0 0 19 0,0 0 29 0,0 0 29 0,0 0 30 16,0 0 32-16,0 0 30 0,0 0 42 0,-2-6 44 0,-4-1 52 0</inkml:trace>
          <inkml:trace contextRef="#ctx0" brushRef="#br0" timeOffset="23530.79">5407 3000 25 0,'3'5'106'0,"-3"-1"45"0,0-4 27 0,0 4 2 0,0-4-16 0,0 0-16 0,0 7-19 16,0-7-20-16,0 1-20 0,0-1-29 0,0 0-28 0,0 0-64 0,0 0-75 0,5-1-53 16,-5 1-34-16,5-4-10 0,-5-1 7 0,3-1 30 0,2 1 40 0,-5-1 32 15,0-1 30-15</inkml:trace>
          <inkml:trace contextRef="#ctx0" brushRef="#br0" timeOffset="23652.87">5464 2777 27 0,'0'0'132'16,"0"-6"65"-16,0 6 50 0,0-2 31 0,0-1 18 0,0 3 9 0,0 0 2 0,0 0 2 15,-11 0 4-15,11 0-1 0,0 5-6 0,0 0-82 0,0-5-123 0,0 3-145 16,0 4-149-16,5-1-86 0,-5 1-55 0,6-1-14 0,-4 1 10 0,-2-1 21 16,6 1 25-16,-1-1 23 0,-5 1 24 0,3-1 25 0,2 0 30 0,-2 1 42 0,-3 1 48 15</inkml:trace>
          <inkml:trace contextRef="#ctx0" brushRef="#br0" timeOffset="23900.98">5580 3018 1 0,'5'6'117'0,"-5"0"84"0,0-2 58 0,0 1 42 0,3 1 31 0,-3-1 25 15,0-3 16-15,11 2 17 0,-8-2 13 0,-3 0 14 0,5 1 15 0,-2-2 16 16,2-1-85-16,1 0-142 0,-4 0-92 0,9 0-65 0,-3 0-36 0,-5-1-17 16,8-4-7-16,-8 1 1 0,5 0 2 0,2-3 5 0,-7 1 3 0,8-1 0 15,-3-2 2-15,-5 1-4 0,8 0 5 0,-3-1 1 0,-6-1 8 0,4-1 6 0,-1 0 6 16,-2 3 4-16,-3-3 5 0,5 0 5 0,-5 0 0 0,0 1 3 0,-5-1-1 16,5 0 2-16,-3 3 1 0,3-3-1 0,-11 3-2 0,9-2-5 0,-6 2-8 15,2 2-8-15,-2 1-7 0,0-1-7 0,-3 4-2 0,-2 0-5 0,5 2-3 16,-1 0-4-16,1 2-6 0,-5 2-5 0,5 0-11 0,-3 1-17 0,0 1-18 0,0 1-25 15,8 1-25-15,-5 3-29 0,-3 0-29 0,9-1-28 0,-4 1-63 0,4 2-73 0,2 0-65 16,0-1-57-16,0 2-19 0,0-2 3 0,0-1 17 0,2 0 27 0,4-1 32 16,-4 1 38-16,9-2 39 0,-8-1 41 0,2 1 42 0,4-5 45 0,-4 2 61 0</inkml:trace>
          <inkml:trace contextRef="#ctx0" brushRef="#br0" timeOffset="24513.55">5935 2779 36 0,'0'0'130'0,"0"-2"55"0,0 2 46 0,0-1 30 0,0 1 25 0,0 0 19 15,0-5 14-15,0 5 15 0,0 0 16 0,0 0 15 0,0 0 16 0,0 0-45 16,0 0-80-16,0 0-71 0,0 0-61 0,0 0-33 0,0 0-19 0,0 0-4 0,0 0 2 16,0 5 9-16,0-2 10 0,0 4 4 0,0-1 8 0,0-1 0 0,2 3 1 15,-2-1-1-15,0 1-3 0,0-1-2 0,0 1-9 0,0 1-4 0,0 0-6 16,0 2-7-16,0-3-8 0,0 3-5 0,0-1-7 0,0-1-7 0,0 2-3 0,0-3-8 16,0 1-5-16,0-1-7 0,0 1-3 0,0-3-5 0,0 1-5 0,0-3-3 15,0 0-5-15,6 0-4 0,-6-4-1 0,5 0 0 0,-5 0-2 0,0 3-1 16,3-6-1-16,5 2 2 0,-8-2-2 0,11-1-1 0,-9-3 2 0,4 0-1 15,2-1-1-15,-3-2-1 0,3-1 3 0,1 0-3 0,-1-1 0 0,3 1-1 0,-9 0-1 16,9 0 1-16,-3-1 0 0,0 1-1 0,0 2-2 0,1 1 3 0,1-1 1 16,-7 0 4-16,5 3 3 0,-2 2 5 0,2 2 2 0,-3-2 3 0,1 4 1 15,2-3 4-15,-6 6 0 0,4-2 1 0,-1 2 3 0,-2-1 2 0,-3 4 2 0,8 1 0 16,-8-1 2-16,5 1-3 0,-5-1 1 0,6 3-1 0,-6-1-1 0,0 0 0 16,0 3 0-16,0 0 0 0,0-3-3 0,0 3 1 0,0-2 0 0,-6 1-3 15,1-1 1-15,5 2-1 0,0-3-3 0,-3 1-7 0,-2 0-9 0,2-1-15 0,3-1-17 16,-5-1-21-16,-1-1-31 0,6 0-28 0,-2 0-34 0,2-1-55 0,0 1-67 15,0-5-85-15,0 0-89 0,0 0-36 0,0 0-6 0,0 0 11 0,0 0 19 0,0 0 31 16,0 0 31-16,0-5 42 0,2-1 40 0,-2 2 47 0,6 0 46 0,-1-1 60 16,-5 0 65-16</inkml:trace>
          <inkml:trace contextRef="#ctx0" brushRef="#br0" timeOffset="24813.6">6278 2936 91 0,'0'0'163'0,"6"0"47"0,-6 0 37 0,2 2 27 16,-2-2 23-16,6-2 20 0,-1 2 22 0,-2-2 24 0,5 2 23 0,-8-2 21 15,11-2 19-15,-9 1-71 0,9-1-126 0,-3 0-72 0,-5 0-46 0,8-3-27 16,-3 0-16-16,0-1-4 0,0 1-4 0,3-1 2 0,-3 0 0 0,-5-3-7 0,8 0-5 16,-3 0-8-16,-5 1-5 0,7-1-2 0,-7 0-1 0,5 0-1 0,-8 1 4 0,11-1 0 15,-11 1 5-15,3-1 1 0,-3 3-2 0,0-3-3 0,0 2-5 16,-3 0-2-16,3 1-1 0,0 1 1 0,-11 1 3 0,11-1 4 0,-2 3 2 0,-4 0 4 16,3 2 1-16,-2 0 2 0,-3 2 2 0,2 0 1 0,4 4 2 0,-9-2-1 15,8 4 1-15,-5 4 0 0,-3-2-1 0,9 0-3 0,-4 5 1 0,-2-2-4 16,3 4 0-16,2 0 0 0,-8-1 0 0,11 4 3 0,-3-3 0 0,3 4 0 15,-5-1-3-15,5-2 2 0,0 2 0 0,5-2 0 0,-5 2 0 0,3-3-2 0,3 0 0 16,-1 0-2-16,-2-1-4 0,5 0-7 0,3 1-6 0,-3-4-7 0,5-1-6 0,-5-2-12 16,6 3-16-16,-11-4-24 0,10-1-30 0,-5 0-44 0,6-2-46 0,-3 1-82 15,-3 0-96-15,5-4-96 0,-10 2-99 0,5-3-36 0,3 0-5 0,-8-3 8 16,2-1 17-16,0 0 28 0,-5-3 35 0,3-1 44 0,-3-1 50 0,0 1 60 0,-3-5 61 16,3 3 79-16,0-4 82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629.92126" units="1/cm"/>
          <inkml:channelProperty channel="Y" name="resolution" value="1120.0560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18T15:50:54.0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BF8343-44E7-40F7-91AC-214E2E4912E3}" emma:medium="tactile" emma:mode="ink">
          <msink:context xmlns:msink="http://schemas.microsoft.com/ink/2010/main" type="writingRegion" rotatedBoundingBox="5773,1025 19220,769 19251,2390 5804,2647"/>
        </emma:interpretation>
      </emma:emma>
    </inkml:annotationXML>
    <inkml:traceGroup>
      <inkml:annotationXML>
        <emma:emma xmlns:emma="http://www.w3.org/2003/04/emma" version="1.0">
          <emma:interpretation id="{97B2EA93-D28B-4FC5-9F77-98D41D491748}" emma:medium="tactile" emma:mode="ink">
            <msink:context xmlns:msink="http://schemas.microsoft.com/ink/2010/main" type="paragraph" rotatedBoundingBox="5773,1025 19220,769 19251,2390 5804,2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5D405A-C9C3-4F7D-9BBC-95E102F5B239}" emma:medium="tactile" emma:mode="ink">
              <msink:context xmlns:msink="http://schemas.microsoft.com/ink/2010/main" type="line" rotatedBoundingBox="5773,1025 19220,769 19251,2390 5804,2647"/>
            </emma:interpretation>
          </emma:emma>
        </inkml:annotationXML>
        <inkml:traceGroup>
          <inkml:annotationXML>
            <emma:emma xmlns:emma="http://www.w3.org/2003/04/emma" version="1.0">
              <emma:interpretation id="{F0DCD211-62C7-49B7-99D7-633B6B8C7919}" emma:medium="tactile" emma:mode="ink">
                <msink:context xmlns:msink="http://schemas.microsoft.com/ink/2010/main" type="inkWord" rotatedBoundingBox="5778,1327 6928,1305 6950,2418 5800,24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-3 74 13 0,'0'0'19'0,"0"0"-1"0,0 0 2 0,0 0 2 0,0 0-1 0,0 0 1 0,0-26-2 0,0 26-1 0,0 0-4 0,0 0-4 0,0 0-3 0,0 0 0 0,0 0 0 15,0 0 0-15,0 0 1 0,0 0 1 282,0 0-1-282,0 0 0 0,0 0-1 0,0 0-1 0,0 0-1 0,0 0-1 0,0 0-2 0,0 0 1 0,0 0-2 0,0 0 1 0,0 0 0 0,0 0-1 0,0 0 1 0,0 0 0 0,0 26 0 0,0-26 0 0,0 0 1 0,0 0-1 0,0 0 1 0,0 23 0 0,0-23 0 0,0 0 0 0,0 25 0 0,0-25-1 0,0 26 1 15,25-26-1-15,-25 26-1 0,0-3 0 0,0-23-1 0,0 24 1 0,0 0 0 0,0-24-1 0,0 26 1 0,0-1 0 0,23 0 0 0,-23-25 0 0,0 24 0 0,0 1-1 0,0 0 1 0,0 0 0 0,0 1-1 0,0-2 0 0,0 1 1 0,0-25-1 0,0 23-1 0,0 3 1 0,0-1-1 0,0-1 1 0,0 1-1 0,0 0 0 0,0-25 1 0,0 26-1 0,0-2 0 0,0 0 0 0,0 1 0 0,0 1 0 0,0-26 1 16,0 24-1 265,0 0 0-281,0 2 0 0,0-2 0 0,0-24 1 0,0 0 0 0,0 0 0 0,0 0 0 0,0 0 0 0,0 0 0 0,0-24 0 0,0-2-1 0,0 2 1 0,0 0-1 0,0 24 1 0,0-26 0 0,0 1-1 0,0 1 1 0,0 0 0 0,0-2 0 0,0 1-1 0,0 0 1 0,0 1-1 0,0-1 0 0,0-1 0 0,0 3 1 0,0-2-1 0,0 1 0 0,0-2 0 0,0 1 0 0,0 0 0 0,0 0 0 0,0 1 0 0,0-1 0 0,0 0 0 16,0-1 0-16,0 2 0 0,0 24 0 281,0-24 0-281,0 1 0 0,0-3 0 0,0 0 0 0,0 26 1 0,0-25-1 16,0 2 0-16,0-3 0 0,0 1 0 0,-23 25 0 0,23 0 1 0,0-24-1 0,0 24 1 0,0 0 0 0,0 0 1 0,0 0 0 0,0 0 0 0,0 0 1 0,0 0 0 0,0 0 0 0,0 0-1 0,0 0 0 0,0 0-1 0,0 0 0 0,0 24-1 0,0-24 0 0,23 0 0 0,-23 25 1 0,0 1-1 0,0-3 0 0,0 2 0 15,0 1 0 267,0 0 0-282,0-3 0 0,0 1 0 0,0 0 0 0,0 2 0 0,25-1 0 0,-25 0 0 0,0-1 0 0,0 1 0 0,0 0 0 0,0-25 1 0,0 25-1 0,24 1 0 0,-24-2 1 0,0 1-1 0,0-25 1 0,0 23 0 0,0 3-1 15,0-26 1-15,0 25-1 0,0-1 1 0,0 1 0 0,0 0-1 0,0-25 1 0,0 26-1 0,0-2 1 0,0 0 0 0,0-24 0 0,0 25 0 0,0-25 0 0,0 26 0 0,0-26 0 0,0 24-1 0,0 0 0 0,0-24 1 0,0 26-1 0,0-26 0 0,0 0 0 0,0 0 1 0,0 0 0 110,0 0 0-110,0-26-1 0,0 26 0 0,0 0-3 0,0 0-4 0,0 0-8 0,0-24-23 0,0 24-21 0,-24 0-12 0,24 0-4 0,0 0 1 0,-25-24 6 0</inkml:trace>
          <inkml:trace contextRef="#ctx0" brushRef="#br0" timeOffset="-1952.19">-421 23 0 0,'0'0'14'0,"0"0"0"16,0 0 3-16,0 0 1 15,0 0 1-15,0-24 1 0,0 24 0 16,0 0-1-16,0 0-2 0,0 0-4 16,0 0-2-16,0 0-3 0,0 0 0 0,0 0-1 15,0 0-1-15,0 0 1 16,0 0 1-16,0 0-1 0,0 0 0 0,0 0-1 15,0 0 0-15,0 0 0 16,0 24-1-16,0-24 0 0,0 0-1 16,0 0 0-16,0 0-1 0,0 0 0 15,0 0-1-15,0 0 1 0,0 0-1 16,0 0 0-16,0 0 0 0,0 0 0 0,0 0 0 16,0 0 0-16,0 0-1 15,0 0 1-15,0 0 0 0,0 0 0 16,0 25 0-16,0-25 0 0,23 0 0 15,-23 0 1-15,0 0-1 0,0 0 0 0,0 0 0 16,0 26 0-16,0-26 0 0,0 0 0 16,0 23 0-16,0-23 0 0,0 0 0 15,0 25-1-15,0-25 1 0,0 0-1 16,0 26 0-16,0-26 0 0,0 26 0 16,0-26 0-16,0 23 0 15,0-23 0-15,0 24 0 16,0-24 0-16,0 24 0 15,0-24 0-15,0 26 0 0,0-26 1 16,0 0-1-16,0 25 0 0,0-25 1 16,0 25-1-16,0-25 1 0,25 24-1 0,-25-24 0 15,0 25 0-15,0-25 0 0,0 25 1 16,0-25-1-16,0 0 0 16,0 25 0-16,0-25 1 0,0 26-1 15,0-26 0-15,0 0 0 0,0 24 0 16,0-24 0-16,0 0 0 0,0 25 0 15,0-25 0-15,0 23 0 0,0-23 0 0,0 26 1 16,0-1 0 0,0-25-1-16,0 24 0 15,0-24 0-15,0 25 0 0,0-25 0 16,0 25 0-16,0-25 0 0,0 26 0 16,0-2 1-16,0-24-1 15,0 24 0-15,0-24 1 0,0 25 0 16,0-25-1-16,0 26 0 0,0-26 0 15,0 24 0-15,0-24 0 0,0 24-1 0,0-24 1 16,0 26 0 0,0-26 0-16,0 24 0 15,0-24 0-15,0 0 0 0,0 0 0 16,0 0 0-16,0 25 0 0,0-25 0 16,0 0 0-16,0 0 0 0,0 0 0 0,0 0 0 15,0 0 0-15,0 0 1 0,0 0-1 16,0 0 0-16,0 0 0 219,0-25 0-219,0 1-1 0,0-2 0 0,0 2 0 0,0 24-1 0,0-24 1 0,0-2 0 0,0 1 0 0,-25 25 0 0,25-24 0 15,0 0 0-15,0-2 0 0,0 1 0 0,0 0 0 0,0 1 0 0,0-1 0 0,-23-1 0 0,23 3 0 0,0-2 0 0,0 1 0 0,0 24 0 0,0-26 0 0,0 1 0 0,-25 0 0 0,25 0 0 0,0 1 0 0,0-1 0 266,0 25-1-266,0-25 1 0,0-1 0 0,0 2 0 0,0 0 0 0,0 1 0 0,0-3 0 0,0 0 0 0,0 1 0 0,0 25 1 0,0-23-1 0,25 23 0 0,-25-26 0 31,0 26 1 219,0 0-2-250,0 26 1 0,0-3 0 0,0-23-1 16,0 25 1-16,0 1 0 0,0-26 1 0,0 26-1 0,0-26 1 0,0 23 0 0,0 1 1 0,0-24-1 0,0 24 0 0,0 2 0 0,0-1 0 0,0 0-1 0,0-1 1 0,0 1-1 0,0 0 0 0,0 0 0 0,0 1 0 0,0-2 1 0,0 1-1 0,0-2 0 0,0 3 0 0,0-1 1 0,0-1-1 15,0 1 1-15,0 0 0 0,0-25 0 0,0 26 0 16,0-2-1-16,0 0 1 0,0 1 0 16,0 1 0 265,0-26-1-281,0 24 1 0,23 0-1 0,-23-24 1 15,0 26-1-15,0-26 1 0,0 24-1 0,0-24 1 0,0 25-1 0,0-25 1 0,0 0 0 0,0 24 0 0,0-24 1 0,0 0-1 0,0 0 0 0,0 0 0 0,0 0 0 0,0 0 0 0,0 0 0 0,0 0 0 0,0 25 0 0,0-25 0 0,0 0 0 0,0 0 0 0,0 0-2 0,0 0 0 0,0 0-3 0,0 0-5 0,0 0-10 0,0-25-27 0,0 25-19 0,-23 0-9 0,23 0-2 0,0-24 2 0,0 24 9 0</inkml:trace>
          <inkml:trace contextRef="#ctx0" brushRef="#br0" timeOffset="1246.05">-373 470 25 0,'0'0'37'15,"0"0"0"-15,0 0-3 16,-25 0-3-16,25 0-6 0,0 0-9 0,0 25-3 0,0-25-3 16,0 0-1-16,0 0 0 15,0 0 0-15,0 0-1 0,0 0 0 16,0 0-1-16,0 0 1 0,0 0-1 16,0 0 1-16,0 0-2 0,0 0 0 0,0 0-1 15,0 0-1-15,0 0-1 0,0 0 0 16,0 0-1-16,0 0-1 0,0 0 0 15,0 0 1-15,0 0 0 16,0 0 0-16,0 0 0 0,0 0 1 16,0 0 0-16,25 0 1 0,-25-25-2 0,0 25 1 15,0 0 0-15,24 0-1 0,-24 0 0 16,0 0 0-16,25 0-1 0,-25 0 1 16,25 0-1-16,-25 0 0 15,25 0 0-15,-25 0 0 0,24 0 0 0,-24 25-1 16,25-25 1-16,-25 0 0 0,25-25 0 15,-1 25-1-15,-24 0 1 0,25 0-1 16,-2 0 0-16,3 0 0 16,-26 0 0-16,25 0 0 0,0 0 0 15,-25-24-1-15,23 24 1 0,3 0 0 16,-1 0 0 0,-2 0 0-1,-23 0 1-15,25 0-1 16,-1 0 0-16,1 0 0 31,-25 0 1-15,0 0 1-1,0 0-1-15,0 0 1 0,0 0 0 0,0 0 1 16,0 0-2-16,0 0 1 0,0 0-1 16,0 0 0-1,-25 0-1 1,1 0 0 31,24 0 1-32,-25 0-1 1,2 0 0 0,23 24 0-16,-25-24 0 15,25 0 1-15,-26 0-1 16,3 0 1-16,-2 0-1 15,25 25 1-15,-25-25-1 16,25 0 1-16,-26 0-1 16,3 0 1-16,-2 0-1 0,25 23 0 0,-24-23 0 15,-1 0 0-15,25 0 0 16,-25 0-1-16,1 0 1 16,24 26 0-16,-25-26 0 0,25 0 1 15,-25 0 0 1,25 0 0-16,0 0 0 0,0 0 0 0,-25 0 1 15,25 0-1-15,0 0 0 16,-24 0-1 15,24 0 1-15,0 0-2 15,0 0 0-15,24 0 1-1,-24 0-1 1,0 0-3 0,0 0-3-16,0 0-7 0,0 0-17 15,0 0-22-15,0 0-10 0,0 0-3 16,0 0 1-16,0 25 4 0</inkml:trace>
          <inkml:trace contextRef="#ctx0" brushRef="#br0" timeOffset="3895.27">495 717 15 0,'0'0'41'0,"0"0"3"15,0 0 1-15,0 0-4 0,0 0-5 16,0 0-10-16,0 0-8 0,0 0-4 16,0 0-3-16,0 0-2 0,0 0-2 15,0 0-2 1,0 0-2-16,0 0 0 0,0 0 0 16,0 0-1-16,0 0 2 0,0 0 0 15,0 0 0-15,0 0 1 0,0 0 0 16,0 0 0-16,0 0-1 15,25 0-1-15,-25 0 0 16,0 0 0-16,0 0-1 0,0 0-1 0,0 0 0 0,25 0 0 16,-25 0 0-16,0 0 0 0,24 0 0 15,-24 0 0 1,0 0 0-16,0 0 0 16,25 0-1-16,-25 0 1 0,0 0 0 0,0 0 0 15,0 0 0 1,0 25-1-16,0-25 1 15,26 0-1-15,-26 26 1 16,0-26 0-16,0 0 1 16,0 0-1-16,0 0 2 0,0 24-1 15,0-24-1-15,0 0 1 32,0 0-1-32,0 0 0 0,0 24 1 0,0-24-1 0,0 0 0 15,0 0 0-15,0 0 0 0,-26 0-1 0,26 0 1 0,0 26-1 16,-25-26 0-1,25 24 1 1,0-24 0-16,-24 0 0 16,24 0 0-16,0 0 0 0,0 25 1 15,-25-25-1-15,25 0 1 0,0 0-1 16,-25 0-1-16,25 24 1 0,-25-24-1 16,25 0 1-1,-24 0-1-15,24 25 0 16,-26-25 0-16,3 0 0 15,23 26 0 1,-26-26 0 0,26 25 0-16,-25-25 0 15,25 0 1-15,0 24-1 16,0-24 1 0,0 0 0-16,0 0 0 15,0 0 1-15,0 0-1 0,0 0 1 16,0 0 1-16,0 0-1 0,0 0 1 15,0 0-1-15,0 0 0 0,0 0-1 16,0 0 1-16,0 0 0 0,0 24 1 16,0-24-1-16,0 0 0 0,0 0 1 15,0 0-1-15,25 0 0 0,-25 0-1 16,0 0 1-16,0 0 0 0,0 0 1 0,0 0 1 16,0 0 0-16,0 0 0 15,26 0 2-15,-26 0-1 0,0 0 0 16,0 0 0-16,0 0-1 0,23 0 1 15,-23 0-2-15,0 0 1 0,26 0-1 16,-26 0 0-16,0 0-1 0,24 0 0 16,-24 0-1-16,0 0 0 0,25 0 0 15,-25 0 0-15,25 0-1 16,-25 0 1-16,25 0-1 16,-25 0 1-1,24 0-1-15,-24 0 1 0,25 0-1 16,-25 0 1-16,26 0-1 15,-26 25 0-15,24-25 1 16,-24 0-1 0,25 0 0-16,-25 0 1 15,24 0-1 1,-24 26 0 0,25-26 0 15,-25 0 1 0,0 0 0-15,0 0 0-1,0 0 0 17,-25 0-1-32,1 0 0 46,-1 0 0-30,25 0-1-16,0-26 1 16,-24 26 0-1,24 0 0-15,-26 0 0 16,1 0 0 0,1 0 0-16,24-25-1 15,-25 25 1 1,0 25 0-16,0-25 0 15,25 0-1-15,-24 0 1 16,-2 0 0-16,26 0 0 16,-23 0 0-1,-3-25 0-15,1 25 0 32,1 0 0-17,24 0-1 48,24 0 1-48,-24-24 0-15,25 24 0 16,1 0 0 0,-26-24 1-16,23 24-1 15,-23-25 0-15,26 25 1 16,-26-26-1-1,24 26 0-15,-24-25 0 0,25 25 0 16,0-24 0 0,-25-1 0-16,25 25 0 0,-1 0 0 31,-24-24 0-31,25 24 0 31,-25-26 0-31,0 2 0 31,0 24 1-31,0-24-1 16,0-2 0 15,0 1 0-15,-25 25 1 0,25-24-1-1,-24 24-1 1,-1 0 1 15,25 0 1-31,-25 0-1 16,0 0-1-1,1 0 1 17,24 0 1-17,-26 0-2 1,26 24 1-16,0-24-1 15,0 0 0 17,0 0-1-32,0 0-4 15,0 0-7-15,0 0-12 0,0 0-30 16,0 0-19-16,0 25-9 0,0-25-2 16,0 0 4-16,0 0 9 15</inkml:trace>
        </inkml:traceGroup>
        <inkml:traceGroup>
          <inkml:annotationXML>
            <emma:emma xmlns:emma="http://www.w3.org/2003/04/emma" version="1.0">
              <emma:interpretation id="{45711DD8-71A0-4ED5-BF1E-E0882EF0AD20}" emma:medium="tactile" emma:mode="ink">
                <msink:context xmlns:msink="http://schemas.microsoft.com/ink/2010/main" type="inkWord" rotatedBoundingBox="7495,1673 7588,1671 7596,2069 7503,20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038.3">1287 345 17 0,'0'0'35'0,"0"0"1"0,0 0 1 16,0 0-2-16,0 0-4 0,0 0-6 15,0 0-6-15,0 0-5 0,0 0-3 0,0 0-2 16,0 0-2-16,0 0 0 0,0 0-1 16,0 0-1-16,0 0 0 0,0 0 0 15,0 0 0 1,0 0 0-1,0 0 0-15,0 0-1 0,0 25 0 0,0-25-1 0,0 0 0 16,0 0-1-16,0 0 0 0,0 0-1 0,0 25 0 0,0-25 0 16,26 0-1-1,-26 0 1-15,0 0 0 16,25-25 0 0,-25 25 0-1,0-25 0-15,-25 25 0 16,25 0 1-16,0 0 0 0,0 0 1 0,-26 0 1 15,26 0 0-15,0 0 0 0,0 0 0 16,0 0-1-16,-23 0 0 16,23 0-2-16,0 0 1 0,0 0-1 0,0 25-3 31,0-25-3-15,0 0-6-16,0 0-16 0,0 0-22 15,0 0-11-15,0 0-3 0,0 0-1 16,23 0 6-16</inkml:trace>
          <inkml:trace contextRef="#ctx0" brushRef="#br0" timeOffset="5929.65">1338 717 29 0,'0'0'41'0,"0"0"3"0,0 0-4 16,0 0-5-16,0 0-13 15,0 0-8-15,0 0-4 0,0 0-3 0,0 0-1 16,0 0-1-16,0 0-1 0,0 0-1 15,25 0 0-15,-25 0-1 16,0 0-1-16,0 0 0 0,0 0 0 0,0 0 2 16,0 0 0-16,0 0 2 0,0-24 1 0,0 24 1 0,0 0 1 0,0 0-1 15,0 0 1-15,0 0 0 0,0 0-1 16,0 0 1-16,0 0-1 16,-25 0-2-16,25 0 0 0,0 0-1 15,0 0-2-15,0-24-1 0,0 24 0 0,0 24-1 16,0-24-1-1,25 0 1 1,-25 0 1 0,0 0 0-1,0 0 0 32,0-24-1-47,0 24 2 16,0 0 0-16,0 0 2 15,0 0 2-15,0 0 1 0,0 0 1 0,-25 0 1 16,25 0-1-16,0 24-1 0,0-24-2 16,0 0 0-16,-25 0-2 0,25 0 0 15,0 0-2-15,0 24 0 16,0-24-1 0,25 0 0-16,0 0-1 15,-25 0 0 1,0 0 0-1,0 0 0 1,-25 0 1 15,25 0-1-15,0 0 1 0,0 0-3-16,0 0-4 0,0 0-11 15,0 0-28-15,0 0-17 0,0 0-7 0,0 0-3 16,0 25 2-16,0-25 9 0</inkml:trace>
        </inkml:traceGroup>
        <inkml:traceGroup>
          <inkml:annotationXML>
            <emma:emma xmlns:emma="http://www.w3.org/2003/04/emma" version="1.0">
              <emma:interpretation id="{718785EB-66B5-4A8A-AAAD-F13C59053AA4}" emma:medium="tactile" emma:mode="ink">
                <msink:context xmlns:msink="http://schemas.microsoft.com/ink/2010/main" type="inkWord" rotatedBoundingBox="8973,1502 10786,1468 10796,1978 8983,201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532.64">3345 271 18 0,'0'0'44'0,"0"0"5"0,0 0 1 15,0 0-3-15,0 0-14 0,0 0-9 16,0 0-7-16,0 0-4 0,0 0-3 16,0 0-3-16,0 0-1 0,0 0-1 15,0 0-1-15,0 0 0 0,0 0 0 16,0 0 1-16,0 0 0 0,0 25 1 16,0-25 1-16,0 0-1 0,25 0 1 15,-25 25 1-15,0-25 0 0,0 24 1 16,0-24-1-16,0 25 1 0,0 0-2 15,0-25-1-15,0 25-1 0,0 1-2 16,0-26 0-16,0 24-1 16,24 1-1-16,-24-2 0 0,0 3 0 15,0-1-1-15,0-25-1 16,25 0-3-16,-25 0-3 0,0 0-5 16,0 24-10-16,0-24-22 0,0 0-17 0,0 0-8 15,0 0-1-15,0 0 2 0,0 0 10 16</inkml:trace>
          <inkml:trace contextRef="#ctx0" brushRef="#br0" timeOffset="11169.72">3593 669 25 0,'0'0'46'0,"0"0"6"16,0 0 1-16,0 0-6 0,0 0-15 15,0 0-11-15,0 0-7 0,0 0-4 16,0 0-3-16,0 0-1 0,0-26-1 16,0 26 0-16,24 0 0 0,-24 0-1 15,0-25 0-15,0 25 0 16,0-25 0-16,25 25-1 0,-25-24 0 0,0-1 0 16,24 25-2-16,-24-26 1 0,0 3-1 15,26-2 0-15,-26 25 0 0,0-24-1 16,25-2 1-16,-25 1-1 0,25 0 0 15,-25 0 0-15,0 1 0 16,24-1 0-16,-24 25 1 16,0-25 0-1,0 25 0 1,0 25 0 0,0-25 0-16,0 0 0 15,0 25 0-15,25-25 0 0,-25 0 1 16,0 24 0-16,0-24 0 0,0 25 1 15,0 0-1-15,24-25 0 16,-24 25-1-16,0 1 0 0,25-26 0 0,-25 24-1 16,25 1 1-16,-25-2-1 15,26 3 0-15,-26-1 0 16,0-25-1-16,24 24 0 0,-24-24-4 16,0 25-5-16,0-25-14 15,0 0-19-15,0 0-14 0,-24 25-6 0,24-25 0 16,0 0 3-16,0 0 14 15</inkml:trace>
          <inkml:trace contextRef="#ctx0" brushRef="#br0" timeOffset="11448.7">3617 495 37 0,'0'0'57'0,"0"0"6"0,0 0 6 15,0 0-4-15,0 0-21 16,25 0-14-16,-25 0-7 0,24 0-6 16,-24 0-2-16,26 0-5 0,-26 0-2 15,25 0-3-15,0 0-1 0,-1 0-5 0,-24 0-7 16,25 0-21-16,-25 0-24 15,24 0-15-15,-24 0-7 0,0 0-2 16,0 0 4-16,0 0 21 0</inkml:trace>
          <inkml:trace contextRef="#ctx0" brushRef="#br0" timeOffset="9922.25">2776 221 6 0,'0'0'28'63,"0"0"2"-63,0 0 127 0,0 0-148 0,0 0-2 15,0 0 0-15,0 0-1 0,0 0 0 16,0 0-2-16,0 0 1 0,0 0-2 16,0 0 1-16,0 0 0 0,0 0-1 15,0 0 1-15,0 24 1 0,0-24 0 16,0 0 0-16,0 26 0 15,0-26 1-15,0 0-1 0,0 25 1 0,0 0-2 16,0-25 0-16,0 24 0 0,0 1 0 16,0-25-1-16,0 25-1 0,0 0 0 15,0-25-1-15,0 26 0 0,0-2-1 16,0 1 0-16,0-2 0 16,0 3 0-16,0-1 0 15,0-1-1-15,0 1 1 31,0 0 1-15,0-25 0 15,0-25 0 1,23 0-1-17,-23 25 1-15,0-24-1 16,0-1 0-16,0 25 1 15,0-26-1-15,0 3 0 0,0 23 1 16,0-25-1-16,0 1 0 0,0-2 0 16,0 1 0-16,0 0-1 15,-23 0 1 1,23 1-1-16,0 24 1 16,0-25 0-16,0 0-1 0,0-1 1 15,0 26-1-15,0-24 1 16,0 24 1-1,0-24 0 1,0 24 0-16,0 0 0 0,0 0 1 0,0 0-1 16,0 0 1-16,0 0 1 0,0-23-1 15,0 23 0-15,0 0 1 0,0 0 0 16,0 0-1-16,0 0 1 0,0 0-1 16,0 0-1-16,0 0 1 0,0 0 0 15,0 0-1-15,0 0 1 0,0 0-1 16,0 0 1-16,0 0-1 0,0 0 1 15,0 0-1 1,0 0 0-16,0 0 2 0,23 0-1 0,-23 0 1 0,0 0 1 16,0 0-1-16,0 23 0 0,0-23 0 15,0 0 0-15,26 0-1 0,-26 0 0 0,0 24-1 16,23-24 1-16,-23 24-1 0,26-24-1 16,-26 0 1-16,25 0-1 15,-25 26 0-15,25-26 0 16,-25 25 0-16,24-25 0 0,1 25 0 15,-25-25 1-15,26 0-1 0,-26 24 0 16,23-24 0-16,-23 25 0 16,26-25 0-16,-26 25 0 15,23-25 0-15,-23 25 0 16,26-25 0 0,-26 26 0-16,0-26 1 15,0 24-1-15,0-24 1 0,0 0 1 16,0 0-1-16,0 25 2 0,-26-25-1 15,26 0 1-15,0 23 0 0,0-23 0 16,0 0 0-16,-23 26 0 16,23-26-1-16,0 0 1 0,0 25 0 0,-26-25-1 15,26 0 1-15,0 0 0 16,-23 24 0-16,23-24 0 0,0 0 0 0,-26 0 0 16,26 0 0-16,-25 0 0 0,25 0 0 15,-24 0 0-15,24 0 1 0,-25 0-1 16,25 0 0-16,-25 0 0 0,25 0-1 15,-26 0 0-15,3 0 0 0,23 0-1 16,-26 0-1-16,26 0 1 16,-23 0-1-16,-3 0-1 15,26 25 1 1,0-25-1-16,0 0-1 0,0 0-3 0,0 0-3 16,0 0-5-16,26 0-8 15,-26 0-20-15,0 25-24 0,0-25-9 31,0 0-4-31,0 0 2 0,23 0 6 0,-23 0 19 0</inkml:trace>
          <inkml:trace contextRef="#ctx0" brushRef="#br0" timeOffset="12737.82">4435 174 32 0,'0'0'43'16,"0"0"0"-16,0 0-1 0,-25 0-6 0,25 0-8 15,0 0-8-15,0 0-4 0,0 0-3 16,0 0-1-16,0 0-2 0,0 0-1 15,0 0-1-15,0 0-1 0,0 0-1 16,0 0 0-16,-24 0 0 16,24-26-1-16,0 26 0 0,0 0 0 0,0 0-1 15,0 0 0-15,0 0 0 16,-25 0-1-16,25 0 1 0,0 26-1 0,-24-26 0 16,24 0 0-16,0 0 1 15,-25 0 1-15,25 23-1 0,0-23 0 16,-26 0 0-16,26 24 0 0,-25-24-1 15,25 24-1-15,0-24 0 0,-24 26 0 0,24-1-1 16,0-25 0-16,-25 25-1 16,25-1 1-16,0 1-1 15,-24 0 0-15,24 0 1 16,0 1 0-16,0-26 0 0,0 24 0 16,24 1-1-16,-24-25 1 0,0 23 0 0,0 3-1 15,25-26 1-15,-25 25-1 16,24-1 1-16,1-24-1 15,1 25 1-15,-1-25-1 16,-1 0 1-16,1 0-1 0,-1 0 0 16,1 0 1-16,-25-25-1 15,25 25 1-15,0 0-1 0,-25-24 0 16,0 24 1-16,0-25-1 16,0-1 0-1,-25 26 0-15,25-23 0 0,-25 23 0 16,25-25 0-16,-25 25 1 15,25 0 1-15,0-24 0 0,-24 24 1 16,24 0 0-16,0 0 0 0,0 0 0 16,0 0-2-16,0 0 0 15,0 0 0-15,24 0-1 16,-24-26 0-16,0 26 1 0,25 0-1 16,-25 0 1-16,25 0 0 0,0 0-1 15,-25 0 1-15,24 0-1 0,-24 0 1 16,26 0-1-16,-26 0 0 15,25 0 0-15,-25 0-1 16,0 0-5-16,0 0-7 16,0 0-24-16,-25 0-21 0,25 0-13 15,0 26-5-15,0-26 0 0,-26 0 6 16,26 24 23-16</inkml:trace>
        </inkml:traceGroup>
        <inkml:traceGroup>
          <inkml:annotationXML>
            <emma:emma xmlns:emma="http://www.w3.org/2003/04/emma" version="1.0">
              <emma:interpretation id="{EB705A41-16E4-44B4-B762-4497623BE466}" emma:medium="tactile" emma:mode="ink">
                <msink:context xmlns:msink="http://schemas.microsoft.com/ink/2010/main" type="inkWord" rotatedBoundingBox="11061,1504 13358,1460 13369,2009 11071,2052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5128">5798 321 35 0,'0'-25'50'0,"0"25"4"0,0 0 1 0,0 25-7 15,0-25-16-15,0 0-10 0,0 0-6 16,0 0-4-16,0 24-1 0,0-24-2 15,0 25-1-15,0-25-1 0,0 25 1 16,0 0-1-16,0 1 1 0,0-26-1 16,0 24 0-16,0 1-1 0,0-2 1 15,0 3-1-15,-25-26-1 0,25 25-1 16,0-1 0-16,0-24-1 0,0 25-1 16,0-25-1-16,0 0 0 15,0 0 0-15,0 0-1 0,0 0 1 16,0-25-1-16,25 1 0 15,-25-1-1-15,0-1 0 0,0 3 0 16,0 23-1-16,24-25 0 0,-24 1 0 16,0-2 1-16,0 26 0 0,0-25 0 15,0 0 1-15,0 0 0 32,0 50 0-32,0-25 1 15,25 0-1-15,-25 0 1 0,0 25-1 16,0 0 1-16,0 1-1 15,26-26 0 1,-26 24 0-16,25-24 0 0,-1 25 0 16,-24-25 1-16,25 0-1 15,-25-25 0-15,25 25 0 16,-25-24 1 0,24 24-1-16,-24-26 0 0,25 1 0 15,-25 0 0-15,0 0 0 16,24 25 0-16,-24-24 0 15,0 24 1 32,0 24 0-47,0-24 1 32,0 0-1-32,25 25 2 0,-25-25-1 15,0 25 1-15,0 0 0 0,0-25 1 16,0 26-1-1,0-2 0-15,0 1 0 0,0-2-1 0,0-23 0 0,0 26-1 16,0-1 0-16,0-1-1 0,0-24-2 16,0 25-5-16,0 0-6 0,0-25-12 15,0 0-23-15,0 0-18 0,0 0-7 16,0 0 0-16,0 0 4 0,0 0 10 0</inkml:trace>
          <inkml:trace contextRef="#ctx0" brushRef="#br0" timeOffset="15976.56">6244 420 38 0,'0'0'48'0,"0"0"5"15,0 26-2-15,0-26-5 0,0 0-17 16,0 24-9-16,0-24-5 0,0 25-2 16,0-25-3-16,0 23-1 0,0-23-1 15,0 26 0-15,0-26-1 0,0 25 0 0,0-25-1 0,0 24 0 0,0-24 0 16,0 25 0-16,0-25-1 0,0 0 0 16,0 25-1-16,0-25-1 0,0 0-1 15,0 0-1-15,0 0 0 0,0-25-1 16,0 0 0-16,0 25-1 15,0-24-1 1,0-1-1-16,26 25 0 0,-26-26-1 0,0 3 0 0,0-2 0 16,0 1 1-16,0-2 2 0,0 26 0 15,0-25 1-15,0 0 1 16,23 25 0-16,-23-25-1 0,0 25 2 16,0 0-1-16,-23 0 1 0,23 25 1 15,0-25 0-15,0 0 1 0,23 0-1 16,-23 25 1-16,0-25 0 0,0 25-1 15,0-25 0-15,0 0 0 0,0 26 0 16,0-26-1-16,26 24 0 0,-26-24 0 16,0 0-1-16,25 0 0 0,-25 0 0 15,24 0-1-15,-24 0 1 16,0-24-1-16,25 24 0 0,-25-26 0 16,24 26 0-16,-24-25 1 15,0 0-1-15,25 0 0 0,-25 25 0 0,0-24 0 16,25 24 0-16,-25-25 1 0,0 25 0 15,0-25 1-15,0 25 1 16,0 0 1-16,0 0 0 0,0 0 1 0,0 0-1 16,0 0 0-16,26 0 0 0,-26 0-2 15,0 0 0-15,0 25 0 0,0-25-1 16,0 25 0-16,0-25 0 0,0 24-1 16,0 1 1-16,0 0-1 0,0 0 1 15,23 1 0-15,-23 23 1 0,0-26-1 16,0 3 0-16,0-1 1 0,0-1-2 15,0 1-1-15,0 0-6 0,0 1-10 16,0-26-28-16,0 24-19 0,0-24-12 16,0 0-4-16,0 0 1 0,-23 0 8 15</inkml:trace>
          <inkml:trace contextRef="#ctx0" brushRef="#br0" timeOffset="13551.94">4832 271 15 0,'0'0'47'16,"0"25"6"-16,0-25 4 0,0 25-3 16,24-25-17-16,-24 24-12 15,0-24-8-15,0 25-3 0,0 0-4 0,0 0-1 16,0 1-2-16,0-26-2 0,0 24-1 15,25 1-1-15,-25-2-1 0,0-23 0 16,0 26 0-16,0-26 0 0,0 25 0 16,0-25 1-16,0 0 0 0,0 0 0 15,0 0-1-15,0 0 0 0,0 0 0 16,0 0-1-16,0-25 0 16,-25-1-1-16,25 3 0 15,0-2 1-15,0 1-1 16,0-2 0-16,0 1 0 0,0 0 0 15,25 0 0-15,-25 1 0 0,0-1-1 16,0 0 1-16,25-1 0 0,-25 26 1 16,0-24-1-16,26 0 0 15,-26 24 1-15,0 0 0 0,23-23-1 32,-23 23 1-32,26 0 0 0,-26 0 0 0,23 0-1 0,3 0 1 15,-26 23-1-15,0-23 1 16,0 24-1-16,0-24 1 0,0 24 0 15,0 2-1 1,-26-26 1-16,26 25-1 0,-23-25 1 0,23 25 1 16,-26-25-1-16,26 0 0 0,-23 24 0 15,23-24 0-15,0 0 0 0,-26 0-1 16,26 0-1 15,0 0 2-15,26 0-1-16,-26 0 1 15,0 0 0-15,23 25 1 16,-23-25 0-16,26 25 0 0,-26-25 0 16,0 25 1-16,23 1 0 0,-23-26 1 15,26 24-1-15,-26-24 0 0,25 25-1 0,-25-25 0 0,0 23-1 0,25-23 0 16,-1 26-1-16,-24-26-1 16,0 0-5-1,25 0-6-15,-25 25-21 0,0-25-21 0,0 0-13 0,0 24-5 16,0-24 1-16,0 0 4 15,0 25 20-15</inkml:trace>
          <inkml:trace contextRef="#ctx0" brushRef="#br0" timeOffset="14038.09">5253 693 40 0,'0'0'54'0,"0"0"5"0,0 0 3 0,0-24-9 16,0 24-19 0,0 0-13-16,25-26-7 0,-25 26-4 0,0-25-4 0,0 0-1 15,25 1-2-15,-25 24-1 0,0-25-1 16,24-1 0-16,-24 3 0 0,0-2-1 15,25 1 0-15,-25-2 1 0,0 1-1 16,0 0 0 0,26 25 1-16,-26-25-1 0,0 1 1 0,0 24 0 15,0-25 0-15,0 25 1 0,0 0-1 16,0 0 1-16,0 0 0 0,0 0-1 16,0 0 1-16,0 0 0 0,0 0 1 15,23 0 0-15,-23 25 1 0,0-25 1 16,0 24 0-16,0-24 0 0,0 25 1 15,26 0 0-15,-26 0-1 0,0-25 0 16,23 26-2-16,-23-2 0 0,0 1-1 16,26-2-1-16,-26 3 0 0,25-1 0 15,-25-1-4 1,25 1-5-16,-25-25-8 16,0 25-21-16,0-25-20 0,0 0-12 15,0 0-3-15,-25 0 2 0,25 0 6 16,-25 0 19-16</inkml:trace>
          <inkml:trace contextRef="#ctx0" brushRef="#br0" timeOffset="14239.11">5327 518 31 0,'0'0'57'0,"25"-23"7"0,-25 23 5 15,0 0 6-15,0 0-27 0,26 0-17 16,-26 0-8-16,23 0-8 0,-23 0-4 0,26 0-3 15,-3 0-3-15,3 0-2 16,-26 0-4-16,25 0-5 0,0 0-12 0,-25 0-25 16,24 0-18-16,-24 0-11 0,0 0-2 15,0 0 2-15,0 0 8 0</inkml:trace>
          <inkml:trace contextRef="#ctx0" brushRef="#br0" timeOffset="17238.52">6690 643 21 0,'0'0'42'0,"0"0"3"16,0 0-3-16,0 0-5 0,0 0-14 16,0 0-9-16,26 0-7 0,-26 26-3 15,0-26-2-15,0 0 1 0,0 0 0 16,0 0 1-16,0 0 1 0,0 0 2 15,0 0 1-15,0 0 0 0,0 0 2 16,0 0-1-16,0 0 1 0,0 0-1 16,0 0 0-16,0 0 0 0,0 0 0 15,24 0-1-15,-24 0 0 0,0 0-2 16,0-26-1-16,25 26-1 0,-25 0-2 16,0-25 0-16,24 0-1 0,-24 1-1 15,25 24 1-15,0-25-1 0,-25-1 1 16,25 3-1-16,-1-26 0 0,-24 23 0 15,25 1 0-15,1 25 0 0,-26-25 0 16,0 0 0-16,24 1 0 0,-24-1 0 16,25 25 1-16,-25-25-1 31,0 25 1-31,0 0 1 16,0 0-1-16,0 0 0 0,0 0 1 0,0 0 0 15,0 0 1-15,0 0-1 0,0 25 1 16,0-25 1-16,0 0-1 0,0 0 1 15,0 25 0-15,0-25 1 16,0 24 0-16,24-24 0 0,-24 25 1 0,0 0 0 16,25-25 1-16,-25 25 0 0,25 1-1 15,-25-2 0-15,0-24-1 16,25 25-1-16,-25-2 0 0,0 3-2 16,24-1 0-16,-24-25-1 0,0 24 1 15,25 1-2-15,-25-25 1 0,0 25-1 0,0-25 0 16,0 26 0-1,0-26-3-15,0 0-3 16,0 0-6-16,0 0-4 0,0 0-9 0,0 0-17 16,-25 0-17-16,25 0-9 15,0 0-3-15,-24-26 3 0,24 26 5 16,-25 0 18-16</inkml:trace>
          <inkml:trace contextRef="#ctx0" brushRef="#br0" timeOffset="17463.19">6814 518 22 0,'0'0'58'0,"0"0"7"15,0 0 6-15,0-23 5 0,0 23-23 16,0 0-13-16,25 0-8 16,-25 0-4-16,25 0-3 0,-1 0-3 15,-24 0-3-15,25 0-4 0,1 0-3 16,-2 0-4-16,1 0-2 0,-1 0-5 15,1-25-10-15,0 25-17 0,-25 0-34 16,0 0-19-16,0 0-11 0,0 25-3 16,0-25 5-16,0 0 15 0</inkml:trace>
        </inkml:traceGroup>
        <inkml:traceGroup>
          <inkml:annotationXML>
            <emma:emma xmlns:emma="http://www.w3.org/2003/04/emma" version="1.0">
              <emma:interpretation id="{6C93D1ED-3CD3-4EF9-BF88-6B2AB5E9F3A8}" emma:medium="tactile" emma:mode="ink">
                <msink:context xmlns:msink="http://schemas.microsoft.com/ink/2010/main" type="inkWord" rotatedBoundingBox="14519,1094 15691,1072 15709,2043 14537,2065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8411.64">8326 420 31 0,'0'0'46'0,"0"0"5"0,0 0-2 0,0 0-3 16,0 0-14-16,0 0-9 0,0 0-5 16,0 0-5-16,0 26-2 0,0-26-3 15,0 0 0-15,0 0-1 0,0 0-1 16,0 0-1-16,0 0 0 0,0 24-1 15,0-24 0-15,0 0 0 0,0 0-1 16,25 25 0-16,-25-25 1 0,0 0-1 16,0 0-1-16,24 23 0 0,-24-23 0 15,25 0-1-15,-25 0 0 16,24 0 0-16,1 0 0 16,-25-23-1-16,26-2 0 15,-26 1 0 1,0-2 0-16,-26 1 1 15,26 0-1 1,-25 0 0-16,1 25 0 16,-1 25 0-16,1-25 0 15,24 25 0-15,-25-25 0 0,25 25 0 16,-25 1-1-16,25-26-1 0,0 0-3 16,0 24-7-16,0-24-18 0,0 0-21 15,0 25-11-15,0-25-4 0,0-25 1 16,25 25 5-16</inkml:trace>
          <inkml:trace contextRef="#ctx0" brushRef="#br0" timeOffset="18823.14">8500-176 26 0,'0'28'54'0,"0"-28"6"0,0 23 5 0,0-23-2 16,0 25-21-16,0-2-13 0,0-23-8 15,0 26-3-15,0-1-4 16,0 24-1-16,0-24-1 0,0 1-1 16,24 22 0-16,-24-22-2 0,0 23 0 15,0-1-1-15,25-22-2 0,-25 24-1 0,0-26-1 16,0 26-2 0,0-25-1-16,24 1 0 0,-24-2-1 0,0 1 0 15,0-2-1-15,0-23-3 0,0 26-6 16,0-26-8-16,0 0-18 0,0 0-23 15,0 0-13-15,-24 0-4 0,24 0 2 0,0 0 6 16,0 0 16-16</inkml:trace>
          <inkml:trace contextRef="#ctx0" brushRef="#br0" timeOffset="19290.09">8698 569 27 0,'25'0'50'0,"-25"0"5"0,0 0 4 0,0 0-5 15,24 0-21-15,-24-25-13 16,0 25-7-16,0 0-5 0,25 0-4 16,-25 0-1-16,24-26-2 0,-24 26 0 0,0-23-1 15,25 23 0-15,-25-25 0 0,0 1 0 16,0-2 0 0,0 26-1-16,0-25 1 0,0 25-1 15,-25-25 1-15,1 25 0 16,24 25 0-1,-25-25 1 1,25 25 1-16,0-25 0 0,0 26 2 0,0-2-1 16,-24 1 1-16,24-2-1 0,0-23 0 15,0 26-1-15,0-1-1 16,24-25 0-16,-24 24 0 0,0-24-1 16,0 25-2-16,0-25-7 0,0 0-20 0,25 0-18 15,-25 0-10-15,0 0-4 16,0 0 0-16,0 0 4 0</inkml:trace>
          <inkml:trace contextRef="#ctx0" brushRef="#br0" timeOffset="19859.45">9044 470 34 0,'0'0'52'0,"0"0"6"0,25-24 3 0,-25 24-7 16,0 0-20-16,26-26-12 0,-26 1-6 15,23 25-4 1,-23-25-2-16,0 0-2 0,26 1-2 0,-26-1 0 0,23 0-1 16,-23-1-1-16,0 2-1 0,26-23 0 15,-26 21-1-15,0 0 0 0,0 1 0 16,0 2-1-16,0-28 0 0,0 27 1 16,0-1-2-16,-26-26 1 0,26 28-1 15,0-2 0-15,-23 2 0 0,23-5 0 16,-26 5-1-1,26-3 1-15,-23 26 0 0,23-23-1 0,-26 23 1 16,26 0-1-16,-25 0 1 16,25 23-1-16,0 3 1 15,-25-3 0-15,25 5 0 0,0 20 0 0,0-25 1 16,0 28-1-16,0-26 2 16,0 24 0-16,0 0 0 0,0 2 1 15,25-2-1-15,-25-1 0 0,0 28 1 16,0-52-2-16,0 26 0 0,0 1 0 15,25-2-1-15,-25-26 1 0,0 3-1 0,0 23-3 16,0-49-4-16,0 25-8 16,0 0-22-16,0-25-19 0,0 0-11 15,0 0-2-15,0 0 1 0,0-25 7 16</inkml:trace>
          <inkml:trace contextRef="#ctx0" brushRef="#br0" timeOffset="20575.06">9292 446 24 0,'26'0'52'0,"-26"0"5"0,0 0 3 0,23 0-4 0,-23 0-19 0,0 0-13 0,0-26-6 16,26 26-6-16,-26 0-3 0,0 0-2 0,24-25-1 16,-24 25-2-16,0-25-2 15,25 0 0-15,-25 25-1 0,0-24 0 16,25-1-1-16,-25 0 0 0,0 25 1 16,0-26-1-16,25 2 0 0,-25 0 0 0,0 1 1 15,0-3-1-15,0 0 0 16,0 1 0-16,-25 2-1 0,25-3 1 0,0 1 0 15,0 1 0-15,-25-1-1 16,25 0 1-16,-25-1 0 0,25 3 0 16,-24-2 0-16,24 25-1 0,0-23 1 15,-26 23 0-15,26-28 0 0,-23 28 0 16,23 0-1 0,-26 0 1-16,26 28 0 15,-25-28 0 1,25 23 1-16,0 2 0 0,0-2 2 0,0 3 0 15,0-1 2-15,0 0 1 16,0-1 1-16,0 27 0 0,0-28 2 16,25 28 1-16,-25-25-1 0,0 21 2 0,0 3-1 15,0-25-1-15,26 24-1 0,-26 1-1 16,0-25-2-16,23 1-1 0,-23 23-1 16,0-26-1-16,0 3 0 0,26 23-1 15,-26-24-1-15,0 0 1 0,0 1-1 16,0-26-3-16,24 24-4 0,-24-24-11 15,0 24-28-15,-24-24-21 0,24 0-11 16,0 0-4-16,0 0 2 0,0 0 8 16</inkml:trace>
        </inkml:traceGroup>
        <inkml:traceGroup>
          <inkml:annotationXML>
            <emma:emma xmlns:emma="http://www.w3.org/2003/04/emma" version="1.0">
              <emma:interpretation id="{36CE04FC-C57F-497E-9FCA-284A6F83395E}" emma:medium="tactile" emma:mode="ink">
                <msink:context xmlns:msink="http://schemas.microsoft.com/ink/2010/main" type="inkWord" rotatedBoundingBox="16039,830 18612,781 18643,2402 16070,245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2471.21">10184 321 22 0,'0'0'46'16,"0"0"5"-16,0 0 0 16,0 0-6-16,0 0-15 0,0 0-10 15,0 0-7-15,0 0-4 0,0 0-1 16,0 0-1-16,24 0 0 0,-24 0 0 15,0 0 0-15,0 0 1 0,0-25 0 16,0 25-1-16,0 0 0 0,26 0 0 0,-26 0-1 16,0 0 0-16,0 0-2 0,25 0 0 15,-25 0 0-15,0 0-2 16,25 0 0-16,-25 0 0 0,0 0-1 16,24-25-1-16,-24 25 1 0,0 0 0 15,0-26-1-15,25 26 0 0,-25 0 1 16,0-24-1-16,-25 24 0 15,25-24 0 1,-24 24 0-16,24 0 1 16,-25 0-1-16,25 0 1 15,-25 0 0-15,25 0 1 0,-26 0 0 0,26 0 0 16,-24 24 0-16,24-24 0 0,-25 0-1 16,25 24 1-16,0-24 0 0,-24 26-1 15,24-1 0 1,-25-25 1-16,25 25 0 0,0-25 2 15,0 24 1-15,0 1 0 0,-25-25 1 0,25 25 0 16,0 0 0-16,0-25 0 16,0 26 0-16,25-26 1 0,-25 24 1 15,0-24 2-15,0 25-1 0,25-25 0 16,-25 23-1-16,24-23 0 0,-24 26-2 16,25-26-2-16,-1 0 0 0,-24 0-1 0,26 0-1 15,-1 0-1-15,0 0 1 0,-1 0-2 16,1 0 1-16,-1 0-1 0,-24 0-3 15,25-26-6-15,-25 26-12 16,0 0-29-16,26 0-23 0,-26 0-13 0,0 0-3 16,-26 0 2-16,26 0 10 0,0 0 28 15</inkml:trace>
          <inkml:trace contextRef="#ctx0" brushRef="#br0" timeOffset="23128.8">10556 148 31 0,'-25'26'51'0,"25"-26"5"0,0 0 2 16,0 0-7-16,0 0-19 0,0 0-12 31,0 23-6-31,0-23-3 0,0 0-1 0,0 24-1 0,0-24-1 0,0 24 0 16,0-24 0-16,0 26 0 0,0-1 0 16,0 0 0-16,0-25 0 0,0 24 0 15,0 1-1-15,0 0 0 0,25 0-2 16,-25 1 0-16,0-26-1 0,0 24-1 15,0 1-1-15,0-25 0 0,0 23-1 16,24-23 0-16,-24 0 0 0,0 0 0 16,0 0 0-16,0 0 0 15,25 0-1-15,-25 0 1 0,0-23-1 16,26-2 0-16,-26 1 0 16,25-2 0-16,-25 1 0 15,24 25 0-15,-24-25 0 0,0 0 0 16,25 25 1-16,-25-24 0 0,0 24 1 15,25-25 0-15,-25 25 2 0,0 0-1 16,24 0 0-16,-24 0 1 0,0-25-1 16,0 25 2-16,25 25-1 0,-25-25 1 15,0 0 0-15,24 0 0 16,-24 0 0-16,0 25-1 0,25-25 0 16,-25 24-1-16,0-24 0 15,0 25-1-15,0 0 0 0,0-25 0 0,0 25 0 16,0 1 0-16,0-26 0 0,0 24 0 15,0 1 0-15,0-25-1 16,-25 23 0-16,25 3-5 16,0-26-4-16,0 0-8 0,0 0-13 15,0 0-26-15,0 0-19 16,0-26-8-16,0 26-1 0,0 0 6 0,0-23 10 16</inkml:trace>
          <inkml:trace contextRef="#ctx0" brushRef="#br0" timeOffset="21325">9813-498 20 0,'0'0'47'0,"0"0"6"0,0 26 6 0,0-26-3 16,0 0-15-16,0 0-11 0,0 0-5 16,25 0-5-16,-25 25-2 0,0-25-4 15,0 25-3-15,0-25-3 0,0 23-2 16,0 3-2-16,0-26-2 0,0 25-3 15,0-1-11-15,0 1-28 0,0 0-17 16,-25-25-10-16,25 26-5 0,0-3 0 16,0 3 7-16</inkml:trace>
          <inkml:trace contextRef="#ctx0" brushRef="#br0" timeOffset="23686.53">11002 345 36 0,'0'0'59'16,"0"0"7"-16,26 0 4 0,-26 0-2 0,0 0-25 16,0 0-15-16,0 0-10 15,0 0-5-15,0 0-5 16,23 0-1-16,-23 0-2 0,0 0-2 0,0 0 0 16,26-24-2-16,-26 24 0 0,25 0 0 15,-1-25-1 1,-24 25 1-16,0-25-1 15,0-1 0 1,0 26 1-16,0-24-1 16,0 0 0-1,-24 24 0-15,24-23 0 0,-25 23 0 16,-1 0 0 0,26 23 0-1,0-23 1-15,-23 24 1 0,23-24 0 0,0 24 1 16,0 2 1-16,-26-1 0 0,26 0 1 15,0-25 1-15,0 24-1 0,0 1 2 16,0 0-1-16,0 0 1 16,0 1-1-16,0-26-1 0,0 24 0 15,26-24 0-15,-26 25-1 0,0-25-1 0,23 23 1 16,-23-23-2-16,26 0 0 0,-1 0-1 16,-25 0 0-16,24 0-1 0,1 0-2 15,-1 0-6-15,-24 0-10 16,25 0-28-16,-25 0-23 0,25 0-12 0,-25 0-4 15,0 0 1-15,0 0 9 0,0-23 26 16</inkml:trace>
          <inkml:trace contextRef="#ctx0" brushRef="#br0" timeOffset="24196.58">11374 122 38 0,'0'0'57'0,"0"0"6"0,0 0 4 15,0 0-9-15,0 26-21 0,0-26-15 0,0 0-7 16,0 0-4-16,0 26-3 16,24-26-1-16,-24 23 0 0,0-23 0 15,0 24 1-15,0 0 1 16,0-24 0-16,0 26-1 0,0-1 0 16,25 0-1-16,-25-1-2 0,0-24-1 15,0 25-1-15,0-25-1 0,0 25-1 16,0-25 0-16,0 0 0 0,0 0-1 15,0 0 1-15,0 0 0 16,25-25-1-16,-25 0 0 16,26 1 0-1,-26-1 0-15,23 25 0 16,3-25 0-16,-3-1 0 16,3 26 0-1,-26 0-1-15,25 0-2 0,0-24-5 16,-25 24-8-16,0 0-22 0,24 0-22 15,-24 0-11-15,0 0-5 0,0 0 2 16,0 0 5-16,25 0 22 0</inkml:trace>
          <inkml:trace contextRef="#ctx0" brushRef="#br0" timeOffset="25174.75">11992 420 19 0,'0'0'51'0,"0"0"8"0,0 0 5 16,0 26 1-16,0-26-18 0,0 0-15 16,-23 0-9-16,23 0-5 0,0 0-3 15,-26 24-3 1,26-24-2-16,-23 0 0 0,23 25-1 0,-26-25-2 16,1 23 1-16,1-23-2 0,-1 26 0 15,0-26-2-15,-1 25 0 0,3-1-1 16,-3 1 0-16,3 0 0 0,-28 1 0 15,27-2-1-15,-1 0 1 16,0 1-1-16,-1 1-1 16,3 22 0-16,-3-22-1 0,3-2 0 0,-3 1 0 15,26-1 0-15,0 27 0 0,0-51 0 0,0 25 0 16,0-1 0-16,26 0-2 0,-26 1-2 16,23-25-4-16,3 26-7 0,-3-26-9 15,3 0-26-15,-1 0-18 0,0-26-7 16,-1 26-1-16,1 0 2 0,1-25 10 15</inkml:trace>
          <inkml:trace contextRef="#ctx0" brushRef="#br0" timeOffset="24798.18">11869 321 41 0,'0'24'53'0,"0"-24"5"16,0 0 1-16,0 0-8 0,0 0-18 0,-24 0-12 15,24 25-6-15,0-25-4 0,0 0-2 16,0 0-1-16,0 25-1 0,0-25-1 15,0 25 0-15,0-25 0 0,24 0 1 0,-24 26 0 16,0-26 0-16,25 0 1 16,-25 24 0-16,0-24-1 0,26 0 0 0,-3 0-2 15,-23 0 0-15,26 0-2 16,-26 0 0-16,23-24-1 0,-23 24-1 0,26-26 0 16,-1 1-1-16,-25 0 0 15,25 25 0-15,-25-25 0 16,0 1 0-16,0 24 1 0,0-25-1 15,0 0 0-15,0-1 0 0,-25 26 0 16,25-24 0-16,-25 0 0 16,-1 24 0-16,3 0 0 15,23 0-1-15,-26 0 1 0,26 24 0 16,-23-24-1-16,23 24-3 0,0-24-4 16,-26 26-8-16,26-1-20 15,0-25-22-15,0 25-12 0,0-1-3 16,0 1 1-16,0-25 6 0,0 25 19 15</inkml:trace>
          <inkml:trace contextRef="#ctx0" brushRef="#br0" timeOffset="25548.95">12315 271 31 0,'0'0'56'16,"0"25"6"-16,0-25 5 0,0 0-1 16,0 25-23-16,0-25-15 0,0 0-9 15,0 24-4-15,0-24-4 16,0 25-2-16,0-25-2 0,25 25-2 0,-25-25-2 16,0 25-1-16,0-25-4 0,0 26-6 0,0-26-9 15,0 0-23-15,0 0-18 0,0 0-11 16,0-26 0-16,-25 26 1 0,25-25 8 15</inkml:trace>
          <inkml:trace contextRef="#ctx0" brushRef="#br0" timeOffset="25705">12364-51 40 0,'0'0'71'0,"0"-26"8"0,0 3 3 15,0 23 2-15,0 0-35 16,0-25-24-16,0 25-17 0,0 0-12 0,0 0-12 15,0 0-25-15,0 0-20 0,0 0-10 16,0 25-2-16,0-25 2 0,25 0 7 16</inkml:trace>
        </inkml:traceGroup>
        <inkml:traceGroup>
          <inkml:annotationXML>
            <emma:emma xmlns:emma="http://www.w3.org/2003/04/emma" version="1.0">
              <emma:interpretation id="{3DD9B058-8552-4569-BEE6-6C48D0894E6E}" emma:medium="tactile" emma:mode="ink">
                <msink:context xmlns:msink="http://schemas.microsoft.com/ink/2010/main" type="inkWord" rotatedBoundingBox="18837,1504 19234,1496 19241,1871 18844,1879"/>
              </emma:interpretation>
              <emma:one-of disjunction-type="recognition" id="oneOf6">
                <emma:interpretation id="interp6" emma:lang="" emma:confidence="0">
                  <emma:literal>a</emma:literal>
                </emma:interpretation>
                <emma:interpretation id="interp7" emma:lang="" emma:confidence="0">
                  <emma:literal>2</emma:literal>
                </emma:interpretation>
                <emma:interpretation id="interp8" emma:lang="" emma:confidence="0">
                  <emma:literal>z</emma:literal>
                </emma:interpretation>
                <emma:interpretation id="interp9" emma:lang="" emma:confidence="0">
                  <emma:literal>£</emma:literal>
                </emma:interpretation>
                <emma:interpretation id="interp10" emma:lang="" emma:confidence="0">
                  <emma:literal>za</emma:literal>
                </emma:interpretation>
              </emma:one-of>
            </emma:emma>
          </inkml:annotationXML>
          <inkml:trace contextRef="#ctx0" brushRef="#br0" timeOffset="27110.49">12736 197 37 0,'0'0'49'16,"0"0"4"-16,0 0 0 0,0-23-8 16,0 23-15-16,0 0-10 0,0 0-6 0,0 0-2 15,25 0-2-15,-25 0 0 0,0 0 0 16,0 0-1-16,0 0 1 16,0 0-1-16,25 23 0 0,-25-23-2 15,0 0 0-15,0 0-2 0,26 24 0 16,-26-24-2-16,24 0-1 15,-24 24-1-15,0-24 0 0,25 26 0 0,-25-26 0 0,0 25-1 16,25-25 0-16,-25 25 0 16,0-25 1-16,24 24-1 0,-24 1 0 15,0-25 1 1,0 25-1-16,0-25 0 16,0 25 0-16,25-25 0 15,-25 0 1 32,-25 0 0-47,25 0 0 0,0 0-1 16,-24 0 0-1,24-25 0-15,0 25 0 0,-25 0 0 16,0 0 0 0,1 0 1-1,24 0 0-15,-26 0-1 0,26 0 1 0,-25 0 0 16,25 0 0-16,-25 0 0 0,25 0 0 15,-24 0-1-15,-1 0 0 16,25 25 0-16,-24-25 0 0,-1 0-1 16,25 26 1-16,-26-26 0 15,26 24 0 1,0 1 0 0,0-25 1-1,0 0 1 1,0 0 0-16,0 23 0 0,26-23 1 15,-26 0 1-15,0 0 1 0,0 0 1 16,25 0 1-16,-25 0 1 16,24 0 1-16,-24 0 0 0,25 0-1 0,-1 0 1 15,1 0-2-15,-25 0 0 0,25 0-1 16,1 0 0-16,-2 0-1 0,1 0 0 16,-25 0 0-16,25 0-1 0,-1 0-1 15,-24 0 0-15,25 0-1 0,-25 0 0 16,0 0-1-16,24 0 0 0,-24 0 0 15,25 0 0-15,-25 0 0 16,0 0 0 0,0 0 0-16,0 0 0 15,25 0 0 1,-25 0 0-16,0 26-1 16,0-26-1 30,0 0-2-46,0 0-4 0,0 0-4 16,0 0-6-16,0 0-8 0,0 0-23 16,0 0-22-16,0 0-10 0,0 0-2 15,0 0 0-15,-25 0 7 0,25 0 23 0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04.8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65 118 109 0,'2'-2'249'0,"-1"0"7"0,1-1-18 16,-2 3-35-16,0 0-52 0,2-2-37 16,-2 2-28-16,1-2-15 0,-1 2-9 0,0 0-3 15,0 0 0-15,0-1-2 0,0 1 1 16,2 0 2-16,-2 0-1 0,0 0 2 15,0 0 0-15,0 0 1 0,0 0-1 16,0 0 2-16,0 0-1 0,0 0-1 16,0 0-8-16,1 0-7 0,-1 0-6 15,0 0-10-15,0 0-7 0,0 0-7 0,0 1-3 0,0 1 2 16,-1 3 1-16,1-1 3 0,-2-1 1 16,2 1 3-16,0 3 0 0,-1-1 0 15,-1 0-1-15,2 2 3 0,0 0-4 16,-2 0-1-16,2 3-2 0,-1-2-3 15,-1 4-7-15,2-1-1 0,0 0-2 16,-1 0-1 0,1 2-4-16,-2 0 3 0,2-1 0 15,-2 1-1-15,2 0-1 0,0 0-1 16,0 0 2-16,-1 1-1 0,-1 1 0 16,2 1 2-16,-2-2 2 0,1 1 7 15,1 1 4-15,-2-1 1 0,1 2 1 16,-1 1 2-16,2-3-3 0,-2 0-4 15,1 0-6-15,-1 0-2 0,1-1-2 0,-1-1 0 16,1-2 3-16,0 0 5 0,-1-2 3 16,-1 3 4-16,1-5-2 0,1 0 4 15,-3 0-6-15,3-2-4 0,-1 0-6 16,2 0-2-16,0-2-2 0,-1 0 0 16,-1-1-2-16,2 0 1 0,0 0-1 15,-2-2 2-15,2 3-2 0,0-4 0 0,0 0 2 0,0 0 0 16,0 0-1-16,0 0-1 0,0 0 1 15,0 0 1-15,0 0 1 16,2 0 1-16,-2 0-1 0,-2 0 1 16,2 0 0-16,0 0 3 0,0 0-2 0,0 0 3 31,0 0 1-31,0 0 5 0,0 0 0 16,0 0 3-16,0 0-1 0,0 0 1 0,0 0-2 15,0 0-2-15,0 0-1 0,0 0-2 16,0 0 0-16,0 0-2 0,0 0-1 15,0 0-3-15,0 0-2 0,0 0 0 16,0 0 0-16,0 0 0 0,0 0 2 16,0 0-1-16,-1 0-1 0,1 0 0 15,0 0 0-15,0 0 0 0,0 0 0 0,0 0-1 16,0 0-1-16,0 0 2 0,0 0-2 16,0 0-2-16,0 0 2 0,0-4-2 15,0 0 1-15,1 1 1 0,-1-2-1 16,0-1 2-16,2-2 0 0,-2 2 1 15,0-2 0-15,2-3 0 0,-1 2 1 16,-1-4-1 0,2-1 1-16,-2-2 1 0,1 0 0 15,-1-1-1-15,0-1-1 0,0 0 0 16,0-1 2-16,-1-1-2 0,1 2 0 16,-2-2 0-16,2 1 0 0,-3-1 1 15,3 3 1-15,-2-1 0 0,-1 0-1 16,2-1 0-16,-1 2-1 0,0-1 0 15,1 0 4-15,-1-1 2 0,0 3 3 0,1 0 3 16,-1 0 0-16,2 1-1 0,-1 1-1 16,-1 0-5-16,2 2-5 0,0 0 0 15,0 1 0-15,0 2 0 16,0 0-1-16,0 3 1 0,0 1 1 16,0 0 3-16,0 0-1 0,0 4-1 15,0-1 0-15,0 0 0 0,0 2-1 16,0 0-1-16,0-2 0 0,0 2 0 15,0 0 0-15,0 2 0 0,0-2 1 16,0 2-1-16,2 0 0 0,-1-1 0 16,-1 2-1-16,0-1 1 0,0-2-3 15,2 2 2-15,-2-2-1 0,0 3 2 16,1-2 0-16,-1-1 2 0,0 2-1 16,0 0 2-16,0 0 1 0,2 1-1 15,-2-2-3-15,2 1 1 0,-2 0 1 0,1 1-2 16,-1-1 1-16,0 0 1 0,2-2-2 15,-2 2 0-15,0-2 0 0,2 1 0 16,-2-1 0-16,0 0 12 0,1 3 8 16,-1-2 2-16,2 1 3 0,-1 3 2 15,1-1 0-15,1 0-12 0,-1 1-5 0,1 2-5 16,0-1-2-16,-1-1-3 0,1 2 0 16,1 0 1-16,-1-1 1 0,2-1-1 15,0 4 0-15,1-3-1 0,-1 0 0 16,0 0 0-16,1 0-1 0,1-2 0 15,-1 3 1-15,1-4-3 0,-2 1 0 16,3-1 2-16,0-2 1 16,0 1 1-16,2-4 2 0,0 1 4 15,0-4-2-15,1 1 0 0,2-4 1 16,2 0-4-16,-1-5 1 0,-2 4-1 16,3-2-2-16,-1 0 0 15,-1 0 0-15,-1-1 0 0,1 2 0 0,-2 0 3 16,-1 0 1-16,0-1-1 0,-2 1 1 15,0 0-1-15,0-1 0 0,0 0 0 0,-1-1 0 16,-2 1 0-16,0 4 0 0,-1-1 1 16,0-1-1-16,-2 5 7 0,-1 0 14 15,1 0 17-15,-2 2 23 0,2 0 18 16,-1 0 11-16,-1 0 3 0,0 2-13 16,0 0-18-16,0 0-19 0,0 0-20 15,0 0-12 1,0 0-9-16,0 0-4 0,0 0-2 15,0 0 0-15,2 0-3 0,-2 0 2 16,0 2 1-16,0 0-2 0,0 3 2 16,0 2 1-16,0 1 0 0,0 2 0 15,0 0 0-15,0 5 0 0,2 0 0 16,-2 2 0-16,1 1 0 0,-1 0 0 16,0 5 1-16,2 0 1 0,-2-1 0 0,0 2 0 15,0 0 0-15,0 1 0 0,-2 1-2 16,2-1 1-16,0-1-1 0,-1 0 0 15,1-2-1-15,0-1 1 0,0-1-2 0,0-1 0 16,1-1 0-16,-1 0 1 16,0-4 1-16,2 0 0 0,-2-1-1 15,1-2 1-15,-1-1 1 0,0 3 0 0,0-7 1 0,0 2 0 16,0-2 1-16,0-2-2 0,0 0 1 16,0 0-4-16,0-2 0 0,0 0-12 15,0 1-27-15,0-3-41 0,0 1-54 16,-1-2-90-16,-1-4-188 0,2-1-158 15,-1 0-63-15,1 0-7 0,0-1 32 16,0 0 76 0</inkml:trace>
  <inkml:trace contextRef="#ctx0" brushRef="#br0" timeOffset="1">722 328 264 0,'-3'0'331'0,"2"0"1"16,-1 0-23-16,0 0-42 0,1 0-83 15,-1 0-70-15,1 0-42 0,1 3-27 16,-1-3-17-16,-1 0-9 0,2 0-10 16,-1 2-7-16,1-2-2 0,0 0-2 15,0 0-3 1,0 0-3-16,0 0-4 0,0 0-3 16,1 0-4-16,-1-2-1 0,0 2-2 15,2 0-4-15,-2-3-1 0,1 3-9 16,-1-1-15-16,0-2-26 0,0 2-27 15,1 1-21-15,-1-3-19 0,2 3-14 16,-2 0-2-16,1 0 2 0,-1 0 3 16,0 0 3-16,0 0 8 0,0 0 6 0,0 0 14 0</inkml:trace>
  <inkml:trace contextRef="#ctx0" brushRef="#br0" timeOffset="2">718 313 93 0,'1'0'201'0,"-1"-1"30"16,2-1 4-16,-2 1-11 0,1 1-23 15,-1-3-42-15,0 3-55 0,2 0-40 0,-2-1-27 16,0 1-11-16,0 0 1 0,0-3 1 16,2 3 10-16,-1-1 13 0,-1 1 11 0,0 0 12 15,0-3 8-15,0 3 3 0,0-2-2 47,0 2 131-47,0-2-154 0,0 2-3 0,0 0-9 16,0-2-10-16,0 2-5 0,0-2-12 15,0 2-7-15,0 0-3 0,0-2 1 16,0 2 6-16,0-2 8 0,0 2 10 16,0 0 8-16,0 0 3 0,0 0-3 15,-1 0-3-15,-1 0-5 0,2 0-11 16,0 2-10-16,-2-2-6 0,1 2-2 16,-1-2-3-16,-1 2-1 0,1 0 2 15,2 0 3-15,-1 0 4 0,-1 1 2 0,1 1 3 16,-2 0-1-16,2-1 0 0,-1 4 0 15,0-3-8-15,1 1 1 0,-1 1-2 16,1 3-3-16,-1-3 0 0,0-1 0 16,-1 4 3-16,3-3 0 0,-3 3-1 15,3-1-2-15,-2-1 1 16,2 1-1-16,0 1-2 0,0 0-2 0,0-2 0 16,0 4-1-16,0-3 0 0,2 1-1 15,-2 1 0-15,3 0 2 0,-1 1 0 16,-1 1 0-16,3-2 0 15,0 2 3-15,-2-2-2 0,3 1 0 16,-1-2 0-16,1 2-1 0,-1-2 0 0,1 0 0 16,2 0 0-16,-1-4 1 0,2 2 2 0,-1-4 0 15,-1 1 1-15,3-2-1 0,-1 0 2 16,1-2-3-16,1-2 4 0,0 0 9 16,0-4 5-16,0 0 6 0,-1-1 0 15,3-4 5-15,-3-1-1 0,1-3-9 16,0-1-8-16,0 2-2 0,0-4-4 15,-1 0-2 1,-1-2 0-16,1 2-3 0,-3-3 3 16,-1 1-2-16,2-1 1 0,-4 3 1 15,0-2 9-15,-1 2 12 0,-2-3 14 16,0 3 15-16,-2 2 12 0,-2-2 15 16,-1 1 16-16,-1-1 9 0,-2 3 7 15,-3 4 3-15,1-3 3 0,-1 3-8 16,0 3-16-16,0 3-14 0,-2 0-18 0,1 0-17 15,0 8-11-15,0-1-13 0,1 4-10 16,0 1-9-16,1 3-7 0,2 1-24 16,0 4-60-16,3 1-91 0,1 2-218 15,1 0-215-15,1 3-112 0,1-3-40 0,2 1 26 16,1-1 76-16,1-2 208 0</inkml:trace>
  <inkml:trace contextRef="#ctx0" brushRef="#br0" timeOffset="3">1187 144 231 0,'0'-4'408'0,"1"2"44"0,-1-2 0 0,0 2-53 16,0 0-128-16,2-1-106 16,-2 3-72-16,0 0-44 0,0 0-22 15,0 0-11-15,2 0-3 0,-2 0 2 0,1 0 9 0,-1 0 13 16,0 0 12-16,0 3 15 0,0-1 10 15,0 2 10-15,0 0 4 0,-1 4-2 16,-1 0-9-16,0 4-7 0,1 3-11 16,-2 1-12-16,-1 2-8 0,1 2-5 15,-2 0-4-15,-1 6-1 0,1-4-3 16,-2 1-4-16,1 2-3 0,-1 0-5 16,-1-2 2-16,2-2 0 0,-1-1 1 15,2-2-3-15,0 0 0 16,1-6-5-16,0 1-5 0,3-5-6 0,0 0-4 15,-2-2-4-15,3 0 1 0,0-4-2 16,0 2 5-16,3 0 2 0,1-1 0 16,2 0 2-16,1-3 2 0,-1 4 0 0,4-1-2 15,-2-2 0-15,3-1 2 0,-2 3 0 16,2-1 0-16,-1 0 0 0,-2 0 0 16,3 0 2-16,-3 1 0 0,-2-3 1 15,2 3 0-15,-2 1 1 0,-1-2-18 16,0 0-35-16,-2 0-52 0,-1-2-94 15,0-2-178 1,-2 2-145-16,-2-6-56 0,2 6-5 16,0-5 31-16,0 2 81 0</inkml:trace>
  <inkml:trace contextRef="#ctx0" brushRef="#br0" timeOffset="4">1421 168 276 0,'0'2'434'0,"2"5"36"16,-2-1 29-16,0 2-62 0,0 2-155 15,0 2-97-15,-2 2-50 0,1 2-30 0,1 2-21 16,-2 4-20-16,2 0-13 0,-1 0-11 16,-1 0-8-16,2 1-4 0,0 0-6 15,-2 1-3-15,2-3-5 0,0-2-7 0,0-4-5 16,0 0 0-16,0-1-2 0,0-4-3 15,0-1 1-15,0-5-3 0,0 3-1 16,2-3 4-16,-2-4 1 16,2-4 0-16,-1-3-6 0,-1-2-11 0,2-3-15 0,-1-4-12 15,1-3-6-15,0 1-8 0,-2-3 2 16,0 3 7-16,0-2 7 0,0-1 9 16,-2 3 6-16,2-2 4 0,-2 2 5 15,1 0 5-15,-1 0 11 0,2 3 20 16,-3-3 20-16,1 6 23 0,1 1 20 15,-1 0 13 1,1 2 6-16,-1 4-7 0,2-1-19 16,0 1-22-16,0 1-21 0,0 0-17 15,0 3-13-15,0 1-7 0,2-2-2 16,1-1 0-16,0 3 2 16,0-1 2-16,4-2 3 0,-1 1 2 15,0 0 14-15,0-1 5 0,4 3 4 16,-1-3 0-16,1-1 5 0,1 3-1 15,0-4-10-15,0 0-4 0,-1 2-4 16,-1-1-2-16,-1 2-3 0,0-2 2 16,-3 2-3-16,1-1 0 0,-1 3-6 15,-1-2-22-15,-2 2-42 0,-2 2-82 16,-2 1-181-16,-1 3-152 0,-2 0-74 16,0 2-23-16,0 2 19 0,-1-2 69 15</inkml:trace>
  <inkml:trace contextRef="#ctx0" brushRef="#br0" timeOffset="5">1431 347 190 0,'3'-2'397'15,"-2"0"44"-15,2 2 29 0,0-1-33 16,2-3-158-16,0 3-95 0,3-2-51 15,-1 0-38-15,1 0-28 0,1 2-18 16,0-3-20-16,1 1-9 0,1 2-8 16,0-5 1-1,-1 5-2-15,-2-1 1 0,1 2 0 16,-3 0-13-16,1 3-57 0,-3 3-151 16,-2-2-161-16,-2 1-86 0,0 4-46 15,0-1-13-15,-2 1 40 0</inkml:trace>
  <inkml:trace contextRef="#ctx0" brushRef="#br0" timeOffset="6">1451 572 133 0,'3'4'441'16,"-1"-2"48"-16,0 0 22 0,-1 0 9 16,2 0-170-16,2-2-134 0,0 3-81 15,2-3-29-15,2 1-11 0,0-1-12 16,4-1-15-16,1-2-10 0,1 1-8 16,0-4-13-1,3 2-19-15,-1-2-71 0,-1 2-208 16,-2 2-173-16,-1 0-93 0,-2 4-49 15,-3 2-22-15,-1 1 48 0</inkml:trace>
  <inkml:trace contextRef="#ctx0" brushRef="#br0" timeOffset="7">2137 191 109 0,'2'-3'359'0,"1"-1"61"0,-1 0 26 16,-1 3-20-16,-1-1-86 0,0-2-68 16,0-1-45-16,0 0-29 0,0 4-14 15,-3-3-14-15,2 2-13 0,-3 1-20 16,0-2-23-16,-1 1-19 0,-2 2-17 16,1 0-15-16,-2 2-8 0,-1 1-11 15,1 0-5-15,-2 2-6 0,-1 2-6 0,1 3-8 0,0 3-5 16,0-2-3-16,-1 9-6 0,1-2-3 15,1 5-2-15,1-2-2 0,1 5-1 16,2 0-1-16,0-1 1 0,3 1-3 16,2-2 3-16,0 0-1 0,4-2 0 15,0-3 1-15,2-2 1 0,2-4-1 16,2 2 1-16,-1-5 1 0,4-3-1 0,-2-3 2 16,1-4 0-16,1-3 0 0,-1-2 2 15,-1-5 1-15,-1 3 2 0,-2-4 2 16,-1 2 0-16,-1 0 6 0,-1 2 5 15,-2-2 5-15,0 2 5 0,-1 3 3 16,1 0-2-16,-1 1-4 0,-1 1-10 16,1 0-8-16,1-1-7 15,-1 3-3-15,3 3-1 16,0-1 1-16,2 3 1 0,1-1 2 16,1 0 1-16,1-1 0 0,1 1 0 15,1 0 0-15,1-4 0 0,0 3 1 16,2-6 0-16,-2-1 0 0,0 0 0 15,1-3 2-15,-1-4 1 0,0-1-1 16,-4-2 0-16,2-4-1 0,-3-1 3 0,-1-3-4 16,-4 2 3-16,0-3-2 0,-4 4 2 0,-1-3-2 15,-4-1 1-15,-1 0 2 0,-3 5-1 16,1 2 2-16,-2 1 9 0,-1 6 4 16,-1 0 2-16,-2 7 0 0,3 4-2 15,-2 7-1-15,1 0-14 0,2 7-31 16,1 4-59-1,1-1-97-15,1 3-241 0,0-1-180 16,3 2-93-16,0-1-27 0,2 0 34 16,2-3 78-16</inkml:trace>
  <inkml:trace contextRef="#ctx0" brushRef="#br0" timeOffset="8">2582 74 386 0,'0'-3'455'0,"0"3"32"0,2 3-11 0,-2-3-71 0,0 4-165 16,2-1-102-16,-2 1-51 0,1 4-23 31,-1-2-2-31,0 2 3 0,2 3 11 16,-2-2 21-16,-2 4 15 0,1 3 13 15,-1 1 6-15,-1 3-3 0,-2 0-13 16,0 4-17-16,0-1-22 0,-1 3-18 15,-1 0-18-15,2 4-6 0,-1-5-2 16,-1-2-2-16,2 2-5 0,0-3 1 16,2-3-4-16,-2-3-7 0,4-1-9 15,-1-3-6-15,-1-3-4 0,3-2-1 16,0 0-2-16,2-3 2 0,-1 1 3 16,4-3 2-16,1 2 0 0,1-1 1 15,1-2 2-15,3-1-2 0,-2 0 0 0,2 3 2 0,0-3-1 0,2 2-1 16,-3-2 1-16,2 0 0 0,-2 1 1 15,1-1 0-15,-1 4-28 0,-2 0-61 16,-2-1-105-16,-2-1-233 0,-1-2-159 16,-3 0-82-16,0 0-17 0,0 0 38 15,0 0 92-15</inkml:trace>
  <inkml:trace contextRef="#ctx0" brushRef="#br0" timeOffset="9">2817 555 94 0,'3'3'440'0,"2"-3"55"0,-2 0 36 0,0-3 26 15,2-3-171-15,-1-2-145 0,1-2-93 16,2-6-52 0,-1-2-34-16,4-5-25 0,-1-3-16 15,2-2-8-15,0-3-6 0,0 2-1 16,1-3-3-16,-3 2 1 0,1 4-1 16,-5 1 11-16,2 3 13 0,-2 4 12 15,-2 4 12-15,0 1 17 0,-3 6 13 16,3-3-3-16,-3 7-7 0,2-1-11 15,-2 4-15-15,2 2-16 0,-2 3-13 0,1 6-10 16,-1-1-6-16,0 7-1 0,2-1 0 16,-1 4-1-16,1 0 1 0,0 3 1 15,1-1 0-15,0 3 0 0,0-1 0 16,1 0 0-16,0-2 1 0,0 3-11 16,-1-1-37-16,-1-3-65 0,1 1-156 15,-3-3-194-15,0-1-110 0,0-3-45 0,0-1 5 0,0-3 50 16,0-5 146-16</inkml:trace>
  <inkml:trace contextRef="#ctx0" brushRef="#br0" timeOffset="10">2879 430 402 0,'-2'-8'510'0,"2"1"38"16,0 3 22-16,2 1-71 0,1 1-174 16,0 0-108-16,1-1-59 15,3-1-25-15,1 2-16 0,0 0-30 0,2-1-24 0,1 2-23 16,-1-1-13-16,1 1-76 0,-1-2-224 16,1 3-196-16,-3 0-107 0,-1 3-55 15,-2 0-32-15,-2-2 49 0,-1 6 211 16</inkml:trace>
  <inkml:trace contextRef="#ctx0" brushRef="#br0" timeOffset="11">3825 15 141 0,'0'-6'341'0,"1"5"44"0,-1-3 1 15,2 0-25-15,-2 1-84 0,0 0-73 16,0-1-58-16,0 2-34 0,0 0-26 16,2 2-12-16,-2-2-8 0,1 2 1 15,-1-2 2-15,0 2 4 0,0 0-1 16,2 0-6-16,-2 0 4 0,0 2 9 15,1 0 9-15,-1 3 11 0,0 6 6 0,0 3 1 16,0 4-2-16,0 5-16 0,0 5-20 16,-1 3-15-16,-1 3-14 0,1 2-7 15,-1 3-12-15,2 1-9 0,0 1-2 16,0-2-6-16,-2 2-1 0,2-5-1 16,0 1 2-16,0-4-2 0,2-2 1 15,-2-3 0 1,0-3 0-16,2-5-2 0,-1-3 0 0,2-6-10 15,-2 0-30-15,1-7-48 16,-1-2-63-16,-1-6-148 0,0-5-187 16,-1-5-103-16,1 0-28 0,0-2 15 15,1-2 48-15,-1-2 137 0</inkml:trace>
  <inkml:trace contextRef="#ctx0" brushRef="#br0" timeOffset="12">3879 310 206 0,'4'-4'449'0,"3"0"54"0,-2 3 38 16,2-4-11-16,2 3-182 0,-1-2-120 15,2 2-75-15,1 0-52 0,0 0-33 16,0 1-37-16,0 1-74 0,1-3-218 16,-3 3-164-16,-1 0-85 0,-1 3-48 15,0 0-16 1,-2 5 45-16</inkml:trace>
  <inkml:trace contextRef="#ctx0" brushRef="#br0" timeOffset="13">4003-51 317 0,'2'0'476'0,"1"4"49"0,-2 3 32 15,1-3-43-15,-2 3-177 0,3 4-108 16,-3-2-56-16,2 6-34 16,1-1-19-16,-1 3-16 0,1 1-11 15,0 5-4-15,0-2-8 16,2 4-8-16,-2 1-13 16,1 3-12-16,-1 1-9 0,0 0-15 0,0 3-7 15,1 0-7-15,-1-1-2 16,-1-2-2-16,0 0-1 0,1-1-1 0,-2-3-1 15,1 0-2-15,1-3-18 0,-3-1-42 16,0-4-60-16,0-1-91 0,-3-6-196 16,0-2-161-16,-2-3-66 15,3-3-4-15,-3-2 34 0,0-5 78 16</inkml:trace>
  <inkml:trace contextRef="#ctx0" brushRef="#br0" timeOffset="14">4347 440 345 0,'1'-2'436'0,"-1"-2"30"0,2 1 15 15,1 2-90-15,-1-1-149 0,1 0-85 16,0 0-49-16,2 2-22 0,0 0-12 16,2 0-6-16,-3 2-9 0,3 0-12 0,-2 1-8 15,3 3-7-15,-1-3-12 0,-1 3-6 16,-1-3 2-16,2 7 11 0,-6-5 8 15,2 3 3-15,-1 1 6 0,-4-1 6 16,2 2-1-16,-4-2-10 0,-1 0-7 16,-2 0-5-16,-1 2-7 0,0-2-5 15,-1 0-7 1,-3 1-4-16,0-1 0 0,-1 2-1 16,0-2 6-16,3 2 4 0,2 1 2 15,0-3 2-15,2 2-1 0,2-1 1 16,3 2-7-16,2-1 6 0,1 1 4 15,1-2 1-15,4 1 2 0,-1-2 1 16,2 1-1-16,1-4-8 0,2 2-6 16,0-3-2-16,-1-3 0 0,3 2-5 0,-3-6-38 15,0 2-84-15,-2-5-215 16,0-2-171-16,-3-3-91 0,-2 2-47 16,0-2 16-16,1 1 66 0</inkml:trace>
  <inkml:trace contextRef="#ctx0" brushRef="#br0" timeOffset="15">4518-288 165 0,'0'-2'324'0,"0"-3"34"0,0 4-8 16,0-1-30-16,0 0-72 0,0 2-56 16,0-2-32-16,0 2-22 0,0 0-14 0,0 0-10 0,0 0-8 15,0 0-11-15,0 0-7 0,0 0-9 16,0 2-7-16,0-2-10 16,0 2-8-16,2-2 0 0,-2 3 1 0,0 0 7 15,0-1 6-15,0 3 8 0,0-2 9 16,1 4 5-16,-1 1 3 15,0 2-4-15,2 4-1 16,-1 0-2-16,1 4-10 0,0 3-12 16,-1-1-14-16,1 4-12 0,0-2-12 15,-1 3-11-15,1-3-6 0,-1-2-3 16,-1-2-5-16,2-1 2 0,0-4-2 16,-2 0-1-16,1-2-3 0,-1-6-10 15,0-1-34-15,0-2-56 0,0 1-75 16,0-6-179-16,0 3-193 0,-1-2-88 0,-1 0-22 15,-1 0 25-15,1 1 59 0,-1 1 173 16</inkml:trace>
  <inkml:trace contextRef="#ctx0" brushRef="#br0" timeOffset="16">4394-116 51 0,'2'-2'122'0,"-2"0"-19"15,1 1-22-15,-1 1-25 0,0-3-18 16,2 2-7-16,-2 1 12 0,0-3 25 16,0 3 22-16,-2-2 20 0,2 2 13 15,0 0 11-15,0-2 5 0,0 2-7 16,0-2-5-16,0 2-6 0,0 0-5 0,0 0-17 15,0 0-17-15,0 0-18 0,0 0-20 16,0 0-12-16,0 0-9 0,0-2-7 16,0 2-6-16,0 0-3 0,0 0 4 15,0 0 0-15,0 0 2 0,-1 2 0 16,1-2 1-16,-2 0 3 0,2 0 1 16,-1 2 0-16,0-2 0 0,1 2 5 0,0-2 2 15,-2 0-1-15,2 0-4 0,0 0 2 16,0 0-4-16,-1 0-4 0,1 0-5 15,0 0 0-15,0 0-4 0,0 0-1 16,0 2-1-16,0-2-1 0,0 0 1 16,-2 3-1-16,2-3-2 0,0 0 1 15,-1 0-1 1,1 0 0-16,-2 0 2 0,2 1 2 16,-2-1 4-16,2 0 1 0,-1 3 2 15,-1-3 1-15,2 0-1 0,0 1-2 16,0-1-3-16,-1 0-2 0,1 0-1 15,0 0 0-15,0 0 3 0,0 2 5 16,0-2 1-16,0 0 1 0,0 0 0 16,0 0-1-16,0 0-1 0,-2 2-4 0,2-2-1 0,-2 0 0 15,2 3 1-15,0-3-2 0,0 0-1 16,0 0-1-16,0 0-1 16,0 0-1-16,0 0-1 0,0 0-1 0,0 0-1 15,0 0-1-15,0 0 1 0,2 0-1 16,-2-3 2-16,2 3 0 0,-2 0 0 15,0 0 1 1,1 0 0-16,-1 0 0 0,0 0 1 16,0 0 0-16,0 0 0 0,0 0 0 15,0 0 0-15,0 0 1 0,0 0-2 16,0 0 0-16,0-2 1 0,2 2-1 16,-1-2 0-16,-1 2 0 0,2 0 0 15,0-1 2-15,-1 1-2 0,2-3 1 16,-3 3 2-16,2 0 0 0,-2-1 0 0,2 1 1 15,-2 0 2-15,0-3 1 0,2 3-1 16,-1 0 10-16,-1 0 3 0,2-2 1 16,0 2 1-16,-1 0 0 0,-1-2-1 15,2 2-8-15,0 0 7 16,-1 0 2-16,1-2 1 0,-1 2 0 16,1 0 1-16,1 0-2 0,-3-2-8 15,3 0-6-15,-1 2-2 16,1-1-3-16,1-2 0 0,-3 1 0 15,1 2-1-15,-1 0-1 0,1-2 2 16,0 2-1-16,-1 0-1 0,2-2 0 16,-3 2 2-16,2 0-2 0,1 0 0 0,-1-1 0 15,-1 1 1-15,0 0-1 0,2 0-2 16,-1-3 1-16,0 3 1 0,-1 0 0 16,2 0-1-16,-1-2 1 0,0 2 0 15,-1 0 1-15,1 0 1 0,-1 0 0 16,1 0-2-16,1 0 4 0,-3 0-2 15,3 0-2-15,-1 0 2 0,0 0-2 16,-1 0 0-16,1 0 2 0,0 0-1 16,-1 0 0-16,2 0 1 0,-1 0 0 0,0 0 0 0,-1 0-2 0,2-2 2 15,-1 2-1-15,-2-3-1 0,2 3 0 16,-1 0 2-16,1 0 0 0,-2 0-1 16,1 0 1-16,-1 0 0 0,0 0 0 15,1 0-1-15,-1 0 2 16,0 0 0-16,3 0 0 0,-3 0 2 0,2 0 8 15,0 0 7 1,-1 0 0-16,1 0 4 0,-1 0-2 0,1 3 1 16,-2-3-8-16,3 2-5 15,-3-2-3-15,2 0-5 0,-1 2 2 16,-1-2-2-16,2 3-1 0,0-3-1 16,-1 0 0-16,-1 1 1 0,2-1 2 15,-2 0-1-15,3 0-1 0,-1 0 0 16,-1 0 1-16,1 2 1 0,0-2-1 0,-1 0 2 15,2 0 2-15,-3 0-2 0,2 0 3 0,1 2-1 16,-1-2 0-16,0 0-3 0,-1 0 1 16,1 0-2-16,-1 0 0 0,-1 0 0 15,2 2 0-15,0-2 1 16,0 3-1-16,-1-3 0 0,1 0 2 16,0 0-2-16,-1 1 2 15,1-1 0-15,-1 0 2 0,1 2-2 16,1-2-1-16,-1 2 4 0,0-2 0 15,-1 0 8-15,2 0 5 0,-1 0 1 16,1 2 3-16,-3-2 1 0,3 0-4 16,-1 0-6-16,1 0-6 0,0 0-3 15,-1 0 1-15,1 0-1 0,-1-2-2 16,1 2 1-16,0 0-3 0,0 0 1 0,0 0-2 16,0 0-1-16,-1 0 1 0,1 0 0 15,0 0-1-15,-1 0 0 0,-1 0 1 16,3 0 0-16,-3 2 1 0,2-2-2 15,-1 2 1-15,1-2-1 0,0 0 0 16,-3 0 0-16,2 2 0 0,1-2 0 16,-3 0 1-16,2 3-1 0,0-3 1 0,-1 0-1 0,2 1 2 15,-1-1-1-15,0 0-1 16,-1 3 1-16,2-3 0 0,-2 0 0 16,1 1 0-16,-1-1 1 0,1 0 0 15,0 0-2-15,-1 0 2 0,-1 0-1 16,3 0 1-16,-3 0 0 0,2 0-2 0,-2 0 2 15,0 0-2 1,2 0 1-16,-2 0 1 0,1 0 0 16,-1 0-1-16,0 0 1 0,0 0 0 15,0 0-1-15,0 0 0 0,0 0-1 16,0 0 0-16,0 0 0 0,0 0 2 16,0 0 1-16,2 0 10 0,-2 0 5 15,0 0 5-15,1-1 1 0,-1 1 3 16,0 0-2-16,0 0-8 0,0 0-8 0,0 0-2 15,0 0 6-15,0 0 2 0,0 0 5 16,0-3 0-16,0 3-1 0,0 0 1 16,0 0-7-16,0 0-3 0,-1 0-1 15,1 0-4 1,0 0 0-16,0 0-3 0,-2 0-20 16,2 0-47-16,-1 0-113 0,1 0-242 15,-4 3-132-15,0-2-70 0,0 3-19 16,0 1 29-16,0-1 98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13.43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7293 118 21 0,'1'-2'273'0,"-1"-3"32"0,-1 3 2 15,1 0-10-15,-2 1-33 0,2 1-64 16,0-3-48-16,0 1-29 0,0 2-15 16,0-2-9-1,0 0-7-15,0 1-6 0,0-2-7 16,0 3-2-16,0 0-10 0,0 0-8 16,-2-2-10-16,2 2-8 0,-1 0-5 15,-1 0-5-15,1 0-5 0,-3 0 1 16,3 0-2-16,-3 0-2 0,3 0-4 15,-2 2 3-15,-1-2 1 0,1 0-2 16,0 0-3-16,-2 3 0 0,2-2-1 0,-2 1-4 0,0 0-6 16,2-2-1-16,-1 2-4 15,-1 1 0-15,-1 0 3 0,-1 2 2 16,3-1 0-16,-1-1 3 0,0 1-1 16,0 3 0-16,0-1-2 0,2-2-2 15,-2 4-3-15,2-2 4 0,1 1 5 0,0 4 1 16,-1-2 4-1,1 1 0-15,1 0-2 0,-1 0 1 16,2 2 4-16,0 0 2 0,2 1 8 16,-1-2 7-16,3 4 2 0,-3-1 0 15,1 1-7-15,3 0-5 0,0-2-11 16,1 1-7-16,-1 0-2 0,3-3-5 16,0 0 1-16,0-1-2 0,1 1 0 15,-2-4 0-15,2 2 1 0,3-1 0 0,-3-5 1 16,1 3 1-16,1-3-1 0,0-3 2 15,0-2-2-15,0 1-1 0,2-6 2 16,-3 1-1-16,3-3 0 0,-2 0-1 16,1-2 2-16,-3-2-1 0,1-2-2 15,0 1 0-15,-2-1 0 0,1-3 1 16,-1 3 0 0,-4-2 1-16,1 1 2 0,0-2 0 15,-3 1-1-15,-1-1 1 0,-1 2-1 16,-1 1-1-16,-3 0-1 0,-2 0-1 0,0 2 0 15,-4 2 1-15,-1 2 1 16,-2 2-2-16,1 0 0 0,-3 3-2 16,2 3 2-16,-1 1 0 0,0 0 0 0,1 3-1 15,1 4 1-15,0 1-17 0,4 0-32 0,-2 2-53 16,2 0-146 0,-2 1-190-16,2 0-105 0,0 1-34 15,3 1 1-15,2-1 37 0,1 1 136 16</inkml:trace>
  <inkml:trace contextRef="#ctx0" brushRef="#br0" timeOffset="1">7555 109 239 0,'0'-2'397'0,"2"2"41"15,-2-1 7-15,2 1-46 0,-2 1-117 16,0 1-87 0,1 3-51-16,-1-1-34 0,0 3-21 15,2 0-16-15,-1 3-16 0,-1 3-12 0,4 0-7 16,-3 3-8-16,1-1-9 15,-1 1 2-15,1 2 0 0,0-1 1 16,1-2 0-16,-1 4 1 0,1-2-3 16,-1-5-7-16,1 3-3 0,-1 0-4 15,-1-5-3-15,1-2-3 0,0-2 1 0,-1-1 0 16,-1 1-1-16,3-6 1 0,-1-6 2 16,0 1-1-16,1-2 1 0,0-6-3 15,0-3 0-15,1 1-1 0,0-3-1 0,1 0 0 16,-1-1 0-16,3 1-1 0,-1 0 1 15,0 2-2-15,1 2 2 0,1-1 0 16,-2 3 0-16,4 2 0 0,-3 0 0 0,1 0 0 16,2 2 0-16,0-1 0 0,-4 6 2 15,2-4-1-15,-1 3 2 0,-2 3-1 16,0 1 0-16,-2 0-10 0,2 0-30 16,-4 1-53-16,1 1-137 0,-2-2-180 15,-2 5-95-15,1-3-40 0,-1 0 3 16,2-2 37-1</inkml:trace>
  <inkml:trace contextRef="#ctx0" brushRef="#br0" timeOffset="2">7839-632 77 0,'2'5'355'0,"-1"4"45"15,-1-1 35-15,2 3-27 0,-2 0-114 16,1 3-88-16,-1 0-57 0,0 3-29 15,2-1-23-15,0 2-12 0,-1 0-10 16,-1 4-8-16,2-1-1 0,-2 3-5 16,2 0-1-16,0 1-5 0,-1 2-5 15,-1-2-4-15,2 6-9 0,0-3-9 0,-1 5-3 16,-1-3-3-16,0 2-5 16,2 1-2-16,-1 0-3 0,-1-3-5 15,0 3-3-15,0-2-2 0,0 0-2 16,0 2 0-16,-1-3-2 0,-1 1 2 15,2-3-3-15,-1-2 3 0,1 1 0 0,-2-5 0 0,0-2 0 16,1-2 2-16,-1-3-2 16,2-1 0-16,-2-4 0 0,2 0-2 15,0-3 1-15,0 0-2 0,0-3 2 0,2-1 0 16,0-3 1-16,1-4 0 0,0-3 2 16,0-3 1-16,2-2 0 0,0-2 0 15,0-1 1-15,1-3-1 0,-1-2 1 0,3 2-1 16,-1 0-3-16,-2 1 2 0,2 3-1 15,-1-1-1-15,0 6-1 0,1 0-1 16,-1 2 2-16,-1 3 0 0,3 2 0 16,-3 2 2-16,2 2-1 0,0 0 0 15,-1 4 3-15,2-3-3 0,-1 6 1 16,-1 0 1 0,-1 1 0-16,-2-2 0 0,0 6-1 15,1-3-1-15,-3 0 2 0,0-1-1 16,-2 2-1-16,1-1 2 0,-1-4 0 15,-3 1 9-15,-1 1 10 0,-1-4 2 16,1-1 4-16,-3 1 0 0,2-3-1 16,-2-2-7-16,0-2-10 0,0-3-5 15,0 1-3-15,2 0-8 0,0 3-28 0,2-4-44 16,-1 1-61-16,2 4-145 0,3 0-175 16,0 0-84-16,0 0-24 0,0 0 17 0,2 0 48 15</inkml:trace>
  <inkml:trace contextRef="#ctx0" brushRef="#br0" timeOffset="3">8134 118 242 0,'0'12'438'16,"0"2"40"-16,0 2 21 0,0 1-45 16,2 1-190-16,-2-2-112 0,2 0-68 0,-1-1-56 15,-1-1-76-15,0-5-154 0,0-2-152 16,0 1-81-16,0-8-41 0,0 0-5 16,2-4 42-16</inkml:trace>
  <inkml:trace contextRef="#ctx0" brushRef="#br0" timeOffset="4">8188-116 291 0,'0'-16'556'0,"0"4"53"0,-1 4 28 15,0 1 14-15,1 7-270 0,2 0-188 16,-2 5-168 0,4 1-280-16,-3 0-194 0,2 2-101 15,1 1-54-15,0-2-15 0,3 1 54 16</inkml:trace>
  <inkml:trace contextRef="#ctx0" brushRef="#br0" timeOffset="5">8309-159 223 0,'3'-5'425'0,"4"-1"48"16,-1 4 41-16,2-3-30 0,2 2-159 15,1 0-95-15,1 3-60 0,2-1-32 16,3 1-33-16,-2 1-23 0,2-1-23 15,1 3-14-15,-2-2-7 0,-1 4-15 0,2-1-35 16,-3 0-65-16,-3 2-192 0,0-2-170 16,-2 3-92-16,-1-2-49 0,0 1 1 15,-1-2 47-15</inkml:trace>
  <inkml:trace contextRef="#ctx0" brushRef="#br0" timeOffset="6">8467-742 135 0,'0'6'387'16,"0"2"45"-16,0 2 35 0,0 1-27 15,0 3-138-15,2 0-97 16,-2 4-55-16,1 2-32 15,1 4-20-15,0 4-18 0,-1 1-4 16,2 4-8-16,1 3-10 0,-1 3-7 16,-2 3-3-16,3 1-1 0,-3 1-2 15,3 1-2-15,-3 4 2 0,-1-3-1 0,2-1-9 16,-1 0-5-16,-1-3-11 16,4 0-9-16,-4-3-4 0,0-2-4 0,0-3 1 15,1-3-2-15,-1-3-1 0,0-5 4 0,0-3-2 16,0-4-2-16,0-2-23 0,0-5-42 15,-1-4-54-15,-3-2-116 0,1-6-161 16,0-2-116-16,-2-2-41 16,0-3 8-16,0-2 36 0,1 0 106 15</inkml:trace>
  <inkml:trace contextRef="#ctx0" brushRef="#br0" timeOffset="7">8703-62 287 0,'5'-7'465'0,"0"3"47"0,-2 0 37 16,2 1-45-16,2-2-168 0,-1 3-98 15,0-2-58-15,3 0-42 0,2 2-32 16,1 0-26-16,-1 2-24 0,2 2-22 15,-3 0-9-15,3 6-1 0,0-1 3 16,-3 2 6-16,-1 5 5 0,0 0 3 16,-3 0-8-16,1 1-6 0,-2 1-6 15,0 1-5-15,-4-3-7 0,2 0-1 16,-3-2-5-16,2-3 0 0,-2 2-1 16,0-1 2-16,0-3-2 0,0 0-2 15,-2-3 2-15,1 5 1 0,-1-5-1 16,1 0-1-16,1-1-1 0,-4 2 2 0,3-1-1 15,-1-2 1-15,2 0-2 16,-1 0 0-16,-3-2 2 0,3 2-1 16,-1-4-1-16,0 0-1 0,-2 0 1 15,0-2-2-15,2-3 2 0,-3 1 0 16,-1-1 0-16,-1-1 0 0,1 1 0 0,-2-1 0 16,0 0 2-16,-2 3-2 0,3-2 1 15,-1 3-1-15,0 0 0 0,2 0 0 16,-2 4 0-16,1 0 0 0,1 0 0 0,-1 4-3 15,2 0 3-15,0 0-1 0,0 3-1 16,0-2 8-16,4 3 8 0,-3-2 3 16,4 3 10-16,0-1 9 0,0-1 8 15,4 2-2-15,-1 1 10 16,2-2 15-16,-1 0 11 0,4-1 10 0,1 0 4 16,1-3 0-1,1-1-9-15,0-1-16 0,1-2-19 16,1-2-15-16,-1-1-14 0,-1 2-5 15,-1-4-5-15,-1 3-45 0,-3-1-102 16,-2 2-261-16,-4 1-218 0,0 0-117 16,-6 1-61-16,1 2 6 0,-3 4 87 15,-2-1 249-15</inkml:trace>
  <inkml:trace contextRef="#ctx0" brushRef="#br0" timeOffset="8">9119-580 138 0,'0'-4'412'16,"1"0"53"-16,-1 3 34 0,0-2-18 16,0 1-153-16,2 2-111 0,-2 0-68 15,2 0-44-15,-1 0-17 0,3 0-14 16,-3 0-6-16,2 0-8 0,1 2-1 15,1 1-1-15,2-2-12 0,1 1-5 16,-2 2-4-16,0 0-1 0,3-2-15 16,-3 4-7-16,1-1-1 0,0-1 4 15,1 2 4-15,-4-2 4 0,1 1 0 16,0 1 3-16,-2 1 8 0,1-1 7 16,-3 2 6-16,-1 0 10 0,2 2 7 15,-1 0 3-15,-1 0-7 0,0 5-10 16,2 3-15-16,0-2-9 0,-1 5-10 0,2 1-6 15,1 0-6-15,-1 2-2 0,-2 0-1 16,3 0 0-16,0 4-2 0,-1-3 2 16,2 2 1-16,-4 1-2 0,2 0 1 15,1 1 0-15,-1 2-1 0,0-3 1 16,-1 0-2-16,1 1-1 0,-1-3 1 16,-1 1-1-16,1-5 0 0,-1-2 0 15,1 0 0-15,-2-3 2 0,-2-3 0 16,2-1 1-16,-3-2-3 0,2-4 4 0,-3 3-2 15,0-4-2-15,-3-5 2 0,1 3-1 16,-2-4-1-16,0 0 0 0,-1 0 2 16,-1-1-2-16,0 1 2 0,1 0-2 15,-1 0 0-15,1 1 0 0,0 1 0 16,1 0-2-16,1 5 1 0,1-3-1 16,-1 1 0-16,4 2-1 15,0-1 0-15,1-2-1 0,-1 2 0 16,3-1 0-16,3 0 2 15,-1-3 1-15,1 2-1 0,4-4 2 16,-3 2 0-16,4-4 2 0,2 1-1 0,0-4 1 16,0-3 1-16,1 3-1 0,2-2 2 15,0-1-1-15,-1 0-1 0,-1 2-32 16,2-1-61-16,-5-1-102 0,0 5-225 0,0-1-159 16,-1-1-86-16,-3 3-13 0,2-1 39 15,-3 3 89-15</inkml:trace>
  <inkml:trace contextRef="#ctx0" brushRef="#br0" timeOffset="9">9456-18 169 0,'4'4'467'0,"-3"1"45"0,1 4 27 16,-1 0 12-16,1 6-218 0,-2 0-151 15,0-1-84 1,0-2-74-16,0 2-116 0,0-2-206 16,-2-4-127-16,1 0-67 0,1-4-33 15,0-4 8-15,0-5 82 0</inkml:trace>
  <inkml:trace contextRef="#ctx0" brushRef="#br0" timeOffset="10">9494-278 230 0,'0'-18'505'0,"0"1"46"0,2 7 24 0,-1 5 7 16,-1 3-306-16,2 2-368 0,0 4-240 16,-2 3-130-16,1 8-64 0,-1-1-32 15,3 4 44-15</inkml:trace>
  <inkml:trace contextRef="#ctx0" brushRef="#br0" timeOffset="11">10220-138 243 0,'0'-6'342'15,"1"4"24"-15,1 0-8 0,-1 1-34 16,1 1-86-16,0 0-54 0,-1 0-20 16,-1 1-14-1,2 3-16-15,-1 1-18 0,-1 0-14 16,2 4-16-16,-2-2-16 0,0 5-9 15,2-1-10-15,-2 4-7 0,1-2-12 16,-1 3-5-16,0 1-3 0,0-1 2 16,2 0-2-16,-2 2 1 0,0-1 4 15,0-2-2-15,0 0 1 0,0 1-11 16,0-2-4-16,0-1-6 0,0-3-2 0,0-1-4 16,0 0-1-16,2-3 0 0,-2-2 0 15,0-3 0-15,1-2 0 0,2-3 2 16,1-4 0-16,-2-3 1 0,3-3-2 0,0 0 1 15,1-5 1-15,0-2-3 16,1 1 0-16,-1-4 0 0,2 1 0 16,-1 1 0-1,-1 1-3-15,0 1 3 0,0 0 0 0,1 4 0 16,-1-1 0-16,-1 1 3 0,1 3-1 16,-2 3-2-16,0 2 0 0,1 2-2 15,-1 5-3-15,-3 1-1 0,1 1-3 16,2 5 3-16,-4 2 4 0,1 5 3 15,2-1 3-15,-1 4 13 0,0 1 12 16,-1-1 1-16,2 2-1 0,-3 0 2 0,2 2 4 16,0-3-4-16,-2 2-4 0,1-1-1 15,-1-4-1-15,0 0-4 0,2-2-9 16,-2-2-3-16,2-1-5 0,-1-4-1 16,-1-3-3-16,3 0 1 0,-1-4 1 15,1-4 1-15,0-4-3 0,2-2-3 16,2-4-4-16,-1-1-7 0,1-3-8 0,1 2-5 15,4-3 1-15,-3 1 3 0,3 2 6 16,-2 0 8-16,0 3 8 0,1 5 4 16,-2 2 5-16,1 2 1 0,-2 4 4 0,-2 4 4 15,0 2 14-15,1 6 14 16,-4 3 16-16,0 3 9 0,-1 0 2 16,-2 4 7-16,0-1-15 15,0 3-13-15,-2-4-16 0,0 2-7 16,-1-3-10-16,2-1-8 0,1-5-25 15,-2 2-59-15,0-3-98 0,-1-4-236 16,-2-4-165-16,5-2-89 0,0 0-23 16,0 0 32-16,2-6 81 0</inkml:trace>
  <inkml:trace contextRef="#ctx0" brushRef="#br0" timeOffset="12">10697-3 169 0,'1'3'481'0,"0"3"48"15,2 3 32-15,1-4 22 0,-3 5-207 16,2 1-154-16,1-2-92 0,2 0-49 15,1 0-28-15,-1 1-21 0,1-7-14 16,1-1-6-16,0 0-6 0,-1-4 0 0,1-2 0 16,-2-1-2-16,1-4 0 0,-1-1 0 15,-3-4 0-15,1-3 0 0,-3 1-1 16,1-4 1-16,-4-1-1 0,1-1-1 16,-3 0-1-16,0 0 1 0,-1 1-1 15,-2 5 2-15,-1 4-3 0,2 4 1 16,-1 4 0-16,0 5-6 0,1 4-37 0,-1 3-92 0,-1 2-216 15,0 5-129-15,0-4-68 0,5 6-32 16,0-1 19-16,-1-1 81 0</inkml:trace>
  <inkml:trace contextRef="#ctx0" brushRef="#br0" timeOffset="13">10854-700 209 0,'0'-1'444'16,"0"1"51"-16,1 0 23 0,1 0-30 15,-1 0-154-15,1 1-118 0,1-1-78 16,1 0-46-1,1 3-22-15,0-3-23 0,1 2-19 16,2-2-10-16,0 0-5 0,0 0-3 16,2 0-2-16,-3 0-1 0,1 0 13 15,-3 0 6-15,2 0 13 0,-4 2 18 16,0-2 18-16,0 4 13 0,-3-1-1 16,2 2 1-16,-2 3-7 0,-2 0-14 15,2 4-16-15,-1 4-11 0,1 1-9 0,-2 1-9 16,0 4-8-16,2 5-4 0,0 1-1 15,0 5-3-15,0 0-3 0,2 4 2 0,0 2-4 16,-2 1 1-16,1 1 0 16,1 1 1-16,-1 0-1 0,1-1 0 15,0 0 1-15,-1 0-1 16,1-1 1-16,-1-1-1 0,-1-3-2 16,0-1 0-16,0-4 2 0,0-1 1 0,0-4-1 15,-1-5 0-15,-1-1 1 0,1-4 0 16,-1-4-1-16,-1-4-1 15,0-2-1-15,-2-4 3 0,2-4-3 16,-4 1-1-16,2-4-1 0,-3 1 2 16,4 0 0-16,-4-3 0 0,3 4 0 0,1-3 0 15,-3 2 0-15,4-1 2 16,0 3-2-16,1-2-2 0,0 3-1 16,1 1-1-16,-1-2 0 0,2 2-2 15,2 2 3-15,-1-2-2 0,1 1 16 16,3 3 8-16,-2 0 15 0,4 1 7 15,-1-3 8-15,2 2 1 0,1-2-9 0,0-2-7 16,3 0-12-16,1-2-9 0,-2-2-3 0,-1-3-4 0,2 3-2 16,-3 0-6-16,2 1-55 15,-4-1-95-15,-1-1-259 0,-2 3-178 16,-2-1-95-16,-2 3-45 0,0 0 26 16,0 0 81-16</inkml:trace>
  <inkml:trace contextRef="#ctx0" brushRef="#br0" timeOffset="14">11188-24 139 0,'6'-9'454'0,"-1"3"48"15,1-2 27-15,-2 2 16 0,0-2-205 16,1 0-148-16,-2 2-90 0,0-4-49 16,0 2-28-16,0-2-20 0,1-3-6 15,-3 4-1-15,-1-4 3 0,0 3 5 16,0-1 5-16,-1 4 6 0,-4 1-1 0,0-1 2 0,-1 6 3 16,-1 2 2-16,1 1 0 0,-1 6 9 15,-3 2 14-15,0 3 11 0,2 3 1 16,-2 4 5-16,4 1 7 0,1 1-3 15,0 2-3-15,3 3 0 0,0-3 5 16,2-2 1-16,2 3-2 0,0-5-7 16,3-2-11-1,3-2-9-15,-1-1-10 0,2-3-20 16,-1-4-72-16,0 0-249 0,1-4-200 16,-4 0-104-16,1-1-58 0,-2 0-24 15,1 1 52-15,-1-1 236 0</inkml:trace>
  <inkml:trace contextRef="#ctx0" brushRef="#br0" timeOffset="15">11643-188 223 0,'1'0'379'0,"-1"0"32"16,2-2 3-16,-1 2-22 0,-1 0-98 15,0 0-73-15,0 0-53 0,0 0-31 16,0 0-19-16,0 0-13 0,0 0-13 0,-3 0-15 0,3 0-14 16,-1 0-7-16,-3 0-11 0,1 0-5 15,0 2-6-15,-2-2 3 0,2 0 2 16,-2 0 5-16,0 1 7 0,-1 2 2 16,-1-2-5-16,-1 3-4 0,1 3-5 15,-2 1-9-15,0 2-7 0,0 5-8 16,-1-1-4-16,0 1-3 15,2 4-4-15,0 1 0 0,1 0 0 16,1 5 0-16,3-2-1 0,1 0 0 16,2 1-1-16,2-1 0 0,1-1-2 15,3-4-2-15,1 0 2 16,2-1 0-16,-2-4 0 0,6-5 0 0,-1-1 2 16,1-3-1-16,-1-4 2 0,0-4-1 15,1-3 0-15,-1 2 0 0,-1-3-1 0,-2 0 2 16,-1-2 13-16,-2 2 18 0,0 2 21 15,-1-1 19-15,-1 2 15 0,-3 2 11 16,2 1-11-16,1 2-14 0,-3 2-19 16,2 2-20-16,1 5-16 0,0-1-11 15,1 0-3-15,2 0-3 0,1 2-1 16,1-4-1 0,0-2-1-16,1-1 0 0,0 0 3 15,0-6-2-15,0 2 0 0,1-6 2 16,0-4 0-16,-3-1 1 0,2-4-2 15,-5-3 3-15,2 1-4 0,-4-4 4 16,-3 2-4-16,-2-2 2 0,-3-2-3 16,1 4 0-16,-5 1 2 0,-2 5-1 15,-1 1-1-15,0 8 0 0,-1 2 0 0,-1 6 0 16,1 4 0-16,2 5 0 0,0 5-1 16,3 1-22-16,0 2-56 0,4 1-85 15,-3-2-234-15,4 2-197 0,1-2-100 0,2-2-36 16,4-2 30-16,0 0 69 15,1-2 224-15</inkml:trace>
  <inkml:trace contextRef="#ctx0" brushRef="#br0" timeOffset="16">11917-785 333 0,'0'-2'421'0,"-2"2"40"0,0 0-16 16,2-2-43-16,0 2-122 0,0-2-93 15,0 2-55-15,0 0-28 0,2 0-13 0,0 0-13 16,-1 0 1-16,2 0 5 16,1 2 1-16,1-2 3 0,2 2-3 15,-1-2-5-15,1 0-1 0,2 2-9 16,-1-2-7-16,4 0-14 0,-4 3-10 16,2-2-6-16,0 2-13 0,-2-2-7 15,0 2-5-15,-3 0 8 0,1 0 11 16,-3 1 8-16,-1 0 11 0,2 2 9 0,-3 0 8 15,-1 0-3-15,0 4-8 0,-1 0-7 0,-3 2-11 16,3 3-6-16,-1 3-8 0,0 2-9 16,-1 5-3-16,1-2-3 0,1 6-2 15,1 1-3-15,0 3-7 0,0 1-7 16,1 3-8-16,1-1-9 0,1 3-7 16,0-1-1-16,-1 3 9 15,3 0 10-15,-2-1 14 0,2 1 14 0,-1-1 16 0,0-1 7 16,0-1 3-16,0-1-2 0,0-5-5 15,-3 0-2-15,3-1-5 0,-3-4-4 16,1-6-3-16,-2 2-5 0,0-7-1 16,0-2-2-16,0-1-4 0,-2-5-1 15,1-2-5-15,-3-2 0 0,3-2-3 16,-6-4 2 0,2 0 0-16,-1-3 3 0,-1 2 5 15,-1-3 5-15,3-1-1 0,-3 3 1 16,0 0-2-16,1 3 0 0,-1-1-4 15,3-1-1-15,1 3 0 0,-3 0 0 16,4 0-4-16,0 3 2 0,2-1-1 0,0-1-1 16,1 3 2-16,1 0-1 15,1 1 0-15,3 1 1 0,2-2-1 0,-1-3 1 16,5 4-1-16,-1-1 1 0,3-4 4 0,-1 2 1 16,2-2 1-16,1-2 0 15,-1 2 3-15,0-4-3 0,0-1 0 16,-1 4 1-16,0-1-46 0,-2-2-77 0,-3 2-193 15,-4 0-230-15,0 0-123 0,-4 2-62 16,0 0 5 0,0 0 62-16,0 0 181 0</inkml:trace>
  <inkml:trace contextRef="#ctx0" brushRef="#br0" timeOffset="17">12325-169 95 0,'1'-5'407'0,"3"-1"60"0,-3 2 38 16,2 0 4-16,1-1-133 15,0 1-106-15,0 0-66 0,0 4-39 0,1 0-21 16,0 0-20-16,0 4-22 0,1 0-8 16,-2 2-16-16,4 2-16 15,0 1-15-15,0-1 2 0,1 5-1 0,-1-2-8 16,0 3-7-16,-1 0-2 0,1 1-6 15,-2 0-8-15,1 0-7 0,-1 2-3 16,-1-3 0-16,-2 2-3 0,0-1-1 16,1-4-1-16,-3 1 0 15,-1-2 1-15,3-1 0 0,-3-4-1 0,0 1 3 16,0 1-1-16,0-5-1 0,-3 2 1 16,3-2-1-16,-1-2-2 0,-1 0-4 15,0-2 0-15,1-2 0 0,-2 2-2 16,1-2 2-16,-3-2 0 15,0 0 3-15,0 2-2 0,1-3 2 0,-4 3 0 0,-1-2 0 16,-1 2 2-16,1 0-2 0,-3 1 0 16,3 2 1-16,-3 1-1 0,4 0 0 15,-2 1 0-15,0 2 0 0,2 1 0 16,0 2-1-16,2 2 1 0,1 1 0 16,2 0 10-16,2 2 7 0,-1-2 3 15,4 4 9-15,-1-1 5 16,3-2 6-16,1-2 1 0,2 1 1 15,1-4 2-15,1 2-7 0,1-3-7 0,1-2-2 0,1-2-10 16,0 0-7-16,1-2-4 0,-4 0-2 16,1 0-34-16,-1-3-70 0,-5 3-116 15,0-2-251-15,-1 1-158 0,-3 1-82 16,0 2-10-16,1-7 44 0,-1 1 104 16</inkml:trace>
  <inkml:trace contextRef="#ctx0" brushRef="#br0" timeOffset="18">12551-207 325 0,'2'2'484'16,"-1"0"43"-16,1 4 29 0,-2 3-58 16,2 0-188-16,-1 1-119 0,1 3-67 15,1 4-39-15,0-2-19 0,1 2-20 0,-3 3-8 16,4-2-9-16,-2 0-9 0,2 3-8 16,2-5-5-16,-4 0-1 0,1 1-5 15,-3-6 0-15,2 0 1 0,1-5 1 16,-1-3 2-16,0-3-2 0,0-3 1 15,1-5 2-15,-1-2-1 0,2-4-1 16,1-1-4-16,1-1-6 16,1-1-4-16,-3 2-6 0,3-2-4 15,0 3-27-15,-1 2-42 0,-1 1-74 16,-3 3-171-16,2 5-132 16,-2 0-66-16,1 1-10 0,-1 4 23 0,2-2 66 15</inkml:trace>
  <inkml:trace contextRef="#ctx0" brushRef="#br0" timeOffset="19">12781-103 133 0,'5'8'446'0,"0"2"57"0,0 4 43 15,-1 0 32 1,1 4-191-16,-1 3-129 0,-1-3-79 15,0 2-52-15,0 3-41 16,-2-3-29-16,0-2-22 0,1 0-42 0,0-1-84 16,-4-6-216-16,0-2-156 0,0-3-81 15,2-6-43-15,0 0 3 0,0-6 65 16</inkml:trace>
  <inkml:trace contextRef="#ctx0" brushRef="#br0" timeOffset="20">12874-492 550 0,'0'-17'651'0,"0"4"51"0,0 6 28 15,0 3-50-15,0 1-299 0,0 6-216 16,0 1-177-16,0-2-289 0,0 3-214 16,0 0-115-16,3-3-62 0,-1 2 5 15,-2-4 67-15,-2 4 225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0-05-18T09:47:23.81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15662-295 20 0,'0'-1'332'16,"0"1"52"-16,0 0 14 0,0 0-30 0,0 0-64 16,0 0-118-16,0 0-79 0,0 0-51 15,1-2-28-15,-1 2-13 0,0 0-9 16,1 0-2-16,-1 2 7 0,2-2 5 16,-2 1 10-16,1 2 8 0,-1-1 8 15,0 0 10-15,2 2 3 0,-1-2 0 16,-1 2-3-1,0-1-6-15,0 0-4 0,0 2-6 16,0-2-2-16,0 4-2 0,-1-1-2 16,-1 2-1-16,2 2 2 0,0 0-8 0,-1 5-4 15,1-2-6-15,-2 3-1 0,1 4-5 16,0 1-1-16,-1 4 0 16,0-3-3-16,-1 4 0 0,0 0-1 15,-2-1 1-15,4 4-1 0,-3-3-1 0,1-2 1 0,2 2-2 16,-3-1 0-16,1-5 0 0,0 0 0 15,0-2 0-15,3-4 0 0,-4-3 0 16,4-3 0-16,-1-4 0 0,1-2 0 16,0-4 0-16,1-5 0 0,-1 2 1 15,4-6-1-15,-3-3 0 0,2 0-1 16,1-4 1 0,-1 0 1-16,0-3 0 0,0 1 1 15,2-2-1-15,-2-2-1 0,1-1 0 16,-3 1 0-16,2-3 0 0,1 4-1 15,-2-4-1-15,1 0 2 0,-1 5-1 16,-1 0 1-16,3 2 0 0,-4 2 0 16,1 1 1-16,-1 3-1 0,0 1-1 15,2 6 0-15,-2-1 1 0,1 0 0 0,-1 3-2 0,0 1-1 16,2 0 0-16,-2 4 1 0,2-2-2 16,-2 0 16-16,1 0 12 15,1 2 14-15,0 2 13 0,1 2 18 16,-2 0 9-16,3 5-7 0,-3-1-8 15,2 2-8-15,1 1-13 0,-1 2-14 16,2 2-11-16,-2-2-5 0,0 2-5 0,3-1-2 0,-2-2-3 16,0 3-1-16,0-6-1 0,1 1 0 15,2-1 0-15,-2-4 0 0,1-1 0 16,1-1 2-16,-1-3 0 0,1-4 0 16,1-3 3-16,0-1-3 0,0-2 1 15,2-1 0-15,0-4-1 0,-2-1 2 16,-1 2-2-1,1-3 2-15,-2 0-2 0,2 4-1 16,-1 1 1-16,-2-1 0 0,-1 4-2 16,0-1 2-16,-3 3-2 0,2 1 15 15,-1 2 7-15,0 0 8 16,-2 2 3-16,0 0 8 0,0 4 3 16,0 1-5-16,0 4-8 0,0 3-7 15,-2 4-8-15,0 3-9 0,-1 4-7 16,2-2 4-16,-3 4-1 0,3 1 2 15,-1 0 4-15,1 2 5 0,-1-1-2 16,0-2-7-16,2 0-1 0,0-2-1 16,0-1-1-16,-1-3 0 0,1-2-2 15,0-5 2-15,0 3-2 0,-2-5 0 16,2-2-2-16,0 1-17 0,0-4-32 16,0 1-49-16,-2-3-80 0,1-1-203 15,1 0-158-15,0 0-68 0,0 0-13 16,0 0 26-16,0 0 66 0</inkml:trace>
  <inkml:trace contextRef="#ctx0" brushRef="#br0" timeOffset="1">16067-47 52 0,'0'4'414'0,"-2"-1"69"16,2-2 45-16,-2 2 23 0,1-1-132 15,-1-1-124-15,0 3-86 0,-1 1-54 16,2-1-33-16,-2 2-19 0,3-1-11 15,-1 4-11-15,-1-1-2 0,4 0-4 0,-1 2-6 16,1 3-8-16,0-4-6 0,1 2 1 16,2-2-8-16,3 4-2 0,-1-3-6 15,2-2-4-15,1-1-3 0,0-2-12 16,0 2-9-16,1-7-5 0,2 0-1 16,-1-2-1-16,-1-5 0 0,-1-1-2 15,1-4 0-15,1-3 0 0,-3-2 2 0,1-1-6 16,-3-5-6-16,0-2-4 0,-3 1-7 15,-2-4 1-15,0 2 4 0,-6 0 3 16,1 0 9-16,-3-1 9 0,0 5 5 16,-3-1-1-16,-1 3-4 0,-1 2-3 15,1 3-4-15,0 5-6 0,2 4-3 16,0 2-4 0,0 4-11-16,-1 4-22 0,3 2-33 0,0 4-44 15,2 3-58-15,0-1-136 0,0 2-193 16,3 0-85-16,0 0-25 0,-1 0 18 15,2 3 43-15,2-5 132 0</inkml:trace>
  <inkml:trace contextRef="#ctx0" brushRef="#br0" timeOffset="2">16374-242 234 0,'0'0'430'0,"2"-1"56"0,0 1 18 0,-2 0-32 31,1 0 246-15,1 0-607-16,-2 0-25 0,1 0-17 0,-1 0-7 15,0 0 1-15,0 0 12 0,0 1 13 16,0-1 9-16,0 3 8 0,0 3 4 15,0 1-7-15,0 0-16 0,0 4-24 16,-1 0-11-16,-1 3-16 0,-1 0-7 16,1 6-9-16,-2-3 5 0,0 4 4 15,-1-3 1-15,1 2-1 0,-3 0-1 16,1 0 1-16,-1 1-8 0,2-1-8 16,-2-2-2-16,3 0-4 0,-1-1-1 15,-2-3-2-15,6-3-3 0,-3 2 0 16,3-5 0-16,2 1-1 0,-1-4 0 15,4-1 1-15,0-2 0 0,1-2 0 0,3 0 1 0,1 0 0 0,1-2-1 16,1 1 2-16,0-2 1 0,2 3-2 16,1 0 0-16,-1 0 2 0,0 0-1 31,-4 0 1-31,2 4-2 0,-3-2 2 0,-2 3 0 0,0-1-14 0,-1 0-48 31,-2-2-72-31,-3 0-151 0,0-2-230 16,0 0-134-16,0 0-58 0,0 0 11 0,0 0 52 0,-3-2 138 0</inkml:trace>
  <inkml:trace contextRef="#ctx0" brushRef="#br0" timeOffset="3">16643-198 114 0,'2'1'416'0,"0"3"54"15,-2 1 39 1,1 0 2-16,-1 1-150 0,4 2-112 16,-4 1-71-16,0 2-39 0,0 0-28 15,1 3-19-15,-1 0-9 0,2 5-11 16,-1-3-2-16,1 2 0 0,0 3 5 15,-2 1 2-15,0-2 1 0,0 3-1 16,0-2-4-16,0 3-11 0,-2-1-11 16,0 0-13-16,1-3-10 0,-1 0-11 0,2-1-6 0,-1-3-5 15,1-4-5-15,0-2-1 0,0-3 2 16,0-4-2-16,0-5 1 0,0-4-1 16,1-4 3-16,1-4-3 15,-1-4 0-15,3-3 0 0,-3-3-1 0,2-1-6 16,1-1-7-16,-2 0-4 0,0 0-2 15,1-1-4-15,-2 3-2 0,-1 2 4 0,2 1 3 16,-2 1 6-16,0 3 4 0,0-1 6 16,-2 4 5-16,2 2 2 0,0 2 5 15,-1 0-1 1,1 2-1-16,0 2 0 16,0-1-1-16,0 4-3 0,0-2-2 15,1 2 8-15,1 0 7 0,1 1 5 16,0 0 9-16,1 0 15 0,0 1 7 15,1 1 7-15,3-3 3 0,0 3 8 0,2 0-3 16,0-2-12-16,2 2 6 16,2-5 0-16,1 5-5 0,-2-3-8 15,2 1-1-15,-2 0-1 0,0 1-13 0,-5-2-10 16,2 3-7-16,-4 0-6 0,-1 0-4 16,0 3-6-16,-3-3-11 0,-1 1-41 15,-1 1-67-15,-1 2-79 0,-3-3-114 16,-2 2-228-16,-4 1-144 0,2 0-44 15,0 2 20-15,-2 2 58 0,0-2 100 16</inkml:trace>
  <inkml:trace contextRef="#ctx0" brushRef="#br0" timeOffset="4">16672 148 356 0,'0'7'501'16,"0"0"57"-16,3-1 51 0,-2 0-38 15,4-1-173-15,2 0-100 0,-1-1-55 16,2-4-34-16,2 3-39 0,1-1-39 16,1-4-40-16,3-1-33 0,1 3-26 15,-1-4-19-15,3 4-9 0,-4 0-46 16,-1 0-92-16,-3 4-265 0,-3 1-179 16,-2-1-96-16,-1 2-52 0,0 2 17 0,-3-2 77 15</inkml:trace>
  <inkml:trace contextRef="#ctx0" brushRef="#br0" timeOffset="5">16668-18 207 0,'0'4'468'0,"0"0"60"15,0-3 47-15,4 2 14 0,-1 0-176 16,2-3-114-16,-1-3-60 0,4 0-36 16,1 0-28-16,2 1-28 0,0-4-32 0,1 2-34 15,3-2-26-15,-3 2-26 0,1-1-22 16,-2 4-10-16,-2-2-5 0,-1 2-22 16,0 2-48-16,-3 2-71 0,-5-2-134 15,-1 4-209-15,-3 0-126 0,-2 0-41 16,0 1 16-16,1-2 56 0,-2 1 121 15</inkml:trace>
  <inkml:trace contextRef="#ctx0" brushRef="#br0" timeOffset="6">17265-187 97 0,'0'-1'369'0,"0"1"52"0,0 0 18 15,0 0-6-15,0 0-89 0,-4 0-93 16,4 0-61-16,-1 0-36 0,-1-2-19 16,-1 2-13-16,0-3-4 0,-1 3-3 15,1 0-7-15,-2-2-8 0,1 2-7 16,-4 2-6-16,2 1-12 0,-2 0-15 15,-2 4-8-15,1 1-7 0,-1 0-9 16,-1 4-5-16,-1 2 0 0,-1 3 9 16,2-2 6-16,-2 4 3 0,-1 1-2 15,5-1 0-15,-3 0-9 0,6 4-11 16,-2-2-13-16,3 1-6 0,3 0-4 0,1 2-2 16,4-1-2-16,2-4 0 0,0 1 0 15,4 1 0-15,3-4 0 0,0-3 0 16,4-2 1-16,0-6 0 15,1-2-1-15,0-4 3 0,1-4-1 0,0-2-1 16,-2-4 1-16,0-3 0 0,-3 1 0 16,0-2 0-16,-5-1 3 0,-1 2-2 0,0 1 0 15,-2-1 0-15,-4 5 1 0,3 0 11 16,-4 0 10-16,1 4 6 0,-1 0 1 16,0 3 0-16,0-2 2 0,0 3-15 15,0 3-10-15,2 1-5 0,-1-1-2 16,3 2-2-16,0 2 0 0,4 1 1 15,1-2-1 1,-2 3 0-16,4-4 12 0,0 1 5 16,4-1 5-16,-2-5 2 0,-1 0-1 0,0-5 3 15,3-1-11-15,-4-1-8 0,3-4-7 16,-5-3-7-16,3-1-6 16,-4-2-5-16,-2-3-3 0,-1-1-3 15,-2 2 2-15,-1-4-2 0,-4-2 3 0,-1 3 11 16,-2 2 8-16,-1 0 10 0,-4 1 7 0,-1 5 7 15,-1 1 5-15,1 8-6 0,-2 3-7 16,-2 6 5-16,2 2 5 0,3 4 1 16,-1 4 1-16,1 2 0 0,4 1-3 15,-1 3-45-15,2-2-94 0,2 0-197 16,1 1-259-16,-1-4-137 0,3 3-68 16,0-3-3-16,2 2 66 0,-1-5 182 0</inkml:trace>
  <inkml:trace contextRef="#ctx0" brushRef="#br0" timeOffset="7">17760-261 221 0,'-1'1'391'16,"1"-1"40"-16,-4 3 3 0,4-2-44 15,0 1-124-15,0 1-82 0,0-1-48 16,0 1-20-16,-1 1-8 0,1 1 1 16,-2-1 4-16,2 3-1 0,-1-2-1 15,1 1-7-15,-4 4-5 0,3 0-1 16,-2 2-5-16,-1 2-4 0,0 6-7 15,-1-3-1-15,-1 4-2 0,0-1-2 0,-1 2 1 16,-2 0-4-16,1 3-2 0,-2-3-10 16,-1 2-9-16,0 0-5 0,2-1-9 15,-1-1-4-15,2-4-1 0,1 1-1 16,1-4-3-16,1-2-9 0,5-3-10 0,-2 1-7 16,2-6-2-16,2 4-2 0,1-5 4 15,4 0 3-15,-1-2 5 0,6-1 1 16,-3-1 0-16,4 0-2 0,-1 0-3 15,1-1-2-15,2-1-3 0,-3 0-1 16,0 2-1-16,0-2 3 0,-1 0-2 16,-1 2 1-16,-2 2-2 0,-2-2-29 0,0 2-60 15,-2 0-88-15,0 0-218 0,-3-1-209 16,-1-1-112-16,0 0-30 0,0 0 29 16,0 0 68-16,3-1 209 0</inkml:trace>
  <inkml:trace contextRef="#ctx0" brushRef="#br0" timeOffset="8">17992-213 187 0,'-2'-2'470'15,"1"4"64"-15,1 3 44 0,0 0 3 16,-4 3-180-16,4 0-128 0,-1 7-82 0,1-2-54 16,-2 4-31-1,0 1-23-15,1 0-11 0,1 3-12 16,-2 2-9-16,2-4-5 15,0 2-8-15,-1-1-6 0,1-2-3 0,0 0-7 16,-2-4-8-16,2 1-6 0,-2-3-3 16,2-2-3-16,0-2-1 0,0-4-1 15,2-2 0-15,-2-4 0 0,2-2 0 16,-2-4 2-16,0 1-1 0,1-8-1 0,1 0 0 16,-1-3 0-16,-1-3-3 0,2 0-13 15,0-1-17-15,-2-3-7 0,0 4-5 16,0-5 1-16,-2 4 4 0,0 1 12 15,1 0 15-15,-1 1 10 0,1 2 4 16,-3 1 0-16,3 3-1 0,-2 2 1 16,1-1 3-16,0 5 3 0,1 2 4 0,-1 0 3 15,1 0 0-15,1 1-1 0,0 4-1 16,0-1 6-16,1 0 14 0,1 0 8 0,1 2 8 16,0 0 13-16,4 0 15 15,-1-2 2-15,1 2 0 0,2-2-1 16,-1 0-3-16,1-3-8 0,1 4-12 15,-1-4-12-15,-1 4-15 16,0-2-8-16,0 2-7 0,0 1-4 16,-4 0-1-16,1 0-3 0,-2 0 0 15,2 0-1-15,-3 1 1 16,0 2-1-16,-1-2-11 16,-1 4-32-16,-1-4-50 0,1 4-62 15,-4-1-81-15,1 0-176 0,-2-2-160 16,-1 1-91-16,0 2-14 0,1-3 29 0,-1 4 64 15,0 1 163-15</inkml:trace>
  <inkml:trace contextRef="#ctx0" brushRef="#br0" timeOffset="9">17960-110 280 0,'0'4'490'0,"0"0"63"0,3-1 52 16,-2 1-13-16,4-2-171 0,0 0-107 0,0 0-67 15,1 0-43-15,4-2-41 16,0 0-38-16,-2 0-32 0,4-2-29 0,-1 0-19 16,0 2-21-16,0-2-8 0,-3 2-8 15,0 0-20-15,-4 2-48 0,1 0-68 16,-3 0-135-16,-2-2-215 0,-2 2-144 0,1 3-57 16,-4 0 3-16,2-1 50 0,-2 0 119 0</inkml:trace>
  <inkml:trace contextRef="#ctx0" brushRef="#br0" timeOffset="10">17980 86 212 0,'4'5'501'0,"-1"-3"72"0,2 1 60 0,0-2 31 15,-1 1-182-15,2 0-126 0,0-2-91 16,4 2-65-16,0 1-54 0,3-3-47 16,-1 0-34-16,0 1-28 0,1-1-16 0,2 2-9 15,-2 3-37-15,-3-1-94 0,0-2-249 16,-2 3-197-16,-2 0-104 0,2 1-55 16,2-2 4-16,1 0 74 0,4 0 240 15</inkml:trace>
  <inkml:trace contextRef="#ctx0" brushRef="#br0" timeOffset="11">19109-351 205 0,'0'0'372'15,"1"0"37"-15,-1 3 15 0,0-2-14 0,0 2-87 16,0 0-76-16,0 1-56 16,0 3-38-16,0-1-25 0,0-1-22 15,0 1-15-15,-1 5-11 0,1 1-9 16,-4 0-6-16,3 2-11 0,-2 4-11 0,-1 3-4 15,3 1 0-15,-3 1 2 16,1 1-2-16,-2 2 9 0,4 1 7 0,-4-3-1 16,2 0-8-16,0 1-8 0,-1-5-6 15,4-1-10-15,-2-2-10 0,0-2-5 16,2-6-3-16,-1 0-4 0,2-3 2 16,-1-6-2-16,2-2 0 0,0-4-4 15,-2-4-6-15,4-7-4 16,-1-4-13-16,2-2-9 0,-1-10 4 15,4 0 8-15,-1-7 10 0,-1-2 12 0,2-3 8 16,1 1 4-16,-4-3-4 0,1 2-6 16,-1 3-6-16,2 1-7 0,-2 4 2 15,-2 5 7-15,-2 2 0 0,3 5 3 0,-4 5 1 16,0 4 1-16,0 3 1 0,0 3-2 16,-2 5 2-16,2 2-2 0,-2 6 6 15,2 2 7-15,0 5 2 0,0 5 3 16,2 1-2-16,0 5-1 0,1 1-11 15,-2 4-12-15,4 0-5 0,0 3 3 16,0 0-2-16,0 1 2 0,2-2 7 0,1 3 4 16,2-1 4-16,-2 1 2 0,1-5 9 15,2 2 4-15,-2-4 4 0,1-1 3 0,1-5 3 16,-1-2-3-16,0-2-4 16,-2-4-6-16,4-6-4 0,-3-1-5 15,3-10-8-15,0-3 3 0,-1-8 6 0,2-2 10 16,0-5 3-1,-1-3 5-15,1-2 4 0,-2-3-4 16,-2 1-6-16,-1 0-11 0,0 1-3 16,-3 0-5-16,0 1 1 0,-2 4-1 15,-3 1-1-15,0 3 1 0,0 4-1 16,-1 2 0-16,-1 2-1 0,0 1-1 16,-1 3-2-16,3 4-3 0,-1 0-25 15,1 4-46-15,0 0-61 0,0 2-148 0,0 0-206 16,0 0-121-16,1 6-39 0,-1 4 11 15,3-1 43-15,-3 2 136 0</inkml:trace>
  <inkml:trace contextRef="#ctx0" brushRef="#br0" timeOffset="12">19722-51 210 0,'0'-4'454'16,"1"2"52"-16,1 0 38 0,0 0-23 15,1 1-163-15,-2-2-116 0,3 1-75 16,-2-2-37-16,1 0-17 0,0 0-9 15,2-2-2-15,0 2 5 0,0-2 5 16,1-1-7-16,1-1-13 0,-3-2-15 0,5 0-18 16,-5 1-17-16,2-4-18 0,-1 1-5 15,1-3-1-15,-3 4 0 0,1-4 1 16,-1 2-1-16,-3 2 1 0,0-2 0 16,-2 1-3-16,-1 2-3 0,0 4-2 15,-4 1-3-15,1 2-4 0,0 6-3 16,-2 2-3-16,0 1-5 0,-1 7-3 0,2 2-8 15,1 3 7-15,-1 3 3 16,2 4 7-16,4-2 5 0,0 1 6 16,1-2 6-16,1 1-6 0,2-5-3 15,2-3-6-15,1 2 1 0,1-5-8 0,1-3-32 0,-2 0-47 16,2-5-69-16,-1-2-155 0,-2 0-201 16,-2-4-120-16,2 0-38 0,0-2 12 15,-2 1 52-15,2-4 142 0</inkml:trace>
  <inkml:trace contextRef="#ctx0" brushRef="#br0" timeOffset="13">19896-102 148 0,'6'-4'432'0,"5"3"47"0,-3-2 39 15,2 2 8-15,1-6-177 0,0 1-113 16,-1-2-60-16,2-2-27 0,-3-2-15 15,3-4-6-15,1-1-5 0,-5-1 0 0,4-3-11 16,-4-4-14-16,1 1-7 0,-2-3-12 16,1 1-14-16,-3-3-10 0,-2 1-10 15,-2-1-9-15,-1 1-11 0,-3 1-12 16,-2 1-5-16,-1-1-6 0,-2 6-6 16,-2-1 2-16,1 3-1 0,-1 3 2 15,3 4 1 1,-3 1 2-16,0 7 2 0,2 3 1 15,2 5-3-15,-2 2-2 0,1 3 0 16,0 8 0-16,1 1 0 0,1 3 0 16,-1 3 0-16,2 2-2 0,0 3-5 15,-1 1-4-15,1 0 1 0,1 3-3 16,0 1-4-16,1 0 4 0,1 1 6 0,-2 1 22 16,3-2 5-16,0-3 8 0,0 2 9 0,1-2 2 15,1-3-2-15,1-4-11 0,2-2-13 16,0-3-6-16,1-2-7 0,2-6-7 15,0-3-3-15,4-4-4 0,-2-4 2 16,3-4-1-16,0-4 2 0,0-3 2 16,0-4 2-16,-2-6 0 0,1 1-3 15,-3 0 5-15,-1-3 3 0,-1 1 6 0,-3 0 4 16,-3 2 4-16,-1 2 5 0,-1 1-5 16,-3 5-9-16,1 2-5 0,-5 7-10 15,1 0-6-15,-1 7-8 0,0 3-3 16,2 6 2-16,-3 2 10 0,5 3 6 15,1 0 9-15,2 2 21 0,1 3 22 16,1-3 11-16,5-2 4 16,0 2 6-16,4-3 3 0,1-3-9 15,2-2-13-15,1-4-8 0,2-4-4 16,0-4-9-16,2-2-9 16,-3-7-35-16,3-2-65 0,-4-5-87 15,0-3-177-15,-3-3-230 0,-3-3-119 16,0-1-36-16,-2-2 27 0,-1 0 64 15,2-3 165-15</inkml:trace>
  <inkml:trace contextRef="#ctx0" brushRef="#br0" timeOffset="14">20239-389 388 0,'0'0'522'0,"0"0"40"15,0 0 24-15,2 0-58 0,1 0-205 16,2 0-128-16,-1 0-66 0,5 0-26 15,2 0-1-15,0-2-6 0,3 2 2 16,2-5-6-16,-2 5-4 0,4-4-14 16,-1 3-17-16,-1-1-17 0,0 2-16 15,-2 2-8 1,-2-1-28-16,0 3-52 0,-4 3-70 16,0-3-178-16,-3 4-196 0,-2-2-113 15,0 3-39-15,-1-2 18 0,2 0 52 0,-1-3 166 16</inkml:trace>
  <inkml:trace contextRef="#ctx0" brushRef="#br0" timeOffset="15">20283-829 268 0,'0'-4'503'0,"0"1"64"0,0 3 41 16,0 0-17-16,0 3-179 0,0 3-127 15,0-1-79-15,0 6-44 0,-2 4-26 16,0 3-17-16,2 4-7 0,0 2-5 16,0 7 0-16,2 1 1 0,0 5-4 15,-2 1-5-15,0 3-17 0,0 0-18 16,1-2-14-16,1 5-20 0,-2-4-14 15,0-2-13-15,1 0-3 0,-1 0 0 16,2-5 0-16,0-4 0 0,1-4 0 16,-2-3 6-16,2-5-14 0,-2-6-38 15,2-5-63-15,-1-4-70 16,0-6-91-16,-1-4-188 0,-1-6-170 16,2-2-67-16,0-5 4 0,1-1 41 15,-2-2 72-15,6-2 180 0</inkml:trace>
  <inkml:trace contextRef="#ctx0" brushRef="#br0" timeOffset="16">20406-712 333 0,'3'-7'486'0,"0"1"50"0,-2 3 41 16,-1 3-40-16,0 6-159 0,0 2-97 15,0 5-45-15,0 2-30 0,-1 8-22 16,1 2-17-16,0 3-17 15,0 4-18-15,-2 3-17 0,2 1-13 0,2 1-18 0,-2 1-19 16,1 1-19-16,1-1-21 0,1-2-10 16,0-1-4-16,-1 0-4 0,1-5-2 15,0-4-2-15,1-2-2 0,-3-3-21 16,3-7-50-16,-4-1-70 0,0-8-83 16,-4-2-162-16,3-8-202 0,-6-1-101 15,2-2-20 1,-3-4 36-16,1-3 60 0,-2-3 153 15</inkml:trace>
  <inkml:trace contextRef="#ctx0" brushRef="#br0" timeOffset="17">20593-316 97 0,'4'12'452'0,"0"0"54"16,-3 2 35-16,2 0 22 0,-1 3-167 15,0-1-151-15,-1 2-84 0,1-2-43 16,0 1-14-16,-1-1-14 0,1 0-9 16,-1-2-12-16,3-1-13 15,-1-3-8-15,2-5-9 0,-2-1-11 0,2-5-10 16,2-6-7-16,-1-1-7 0,1-4-6 16,1-2-6-16,0-2 4 15,0-3 3-15,1 0 2 0,0-1 5 0,1 2 0 16,0 3-5-16,-2 1-1 0,0 1-7 15,-1 7-22-15,1 2-43 0,-3 2-68 16,-2 2-151-16,0 2-178 0,-1 2-94 0,-1 0-28 16,3 2 16-16,-3 1 52 0</inkml:trace>
  <inkml:trace contextRef="#ctx0" brushRef="#br0" timeOffset="18">20837-187 10 0,'2'8'405'0,"-2"2"68"0,0-1 45 16,0 2 43-16,0-1-110 0,1-1-112 16,2 3-71-16,1 0-32 0,0 1-18 15,2 0-13 1,2-2-12-16,2-1-17 0,-1 1-22 0,3-3-27 16,0-4-28-16,-1-2-23 15,0-2-25-15,0-5-23 0,1-3-16 16,-3-2-12-16,-2-6-8 0,0-2 1 0,-1-2 6 15,-3-7 5-15,1 1 8 0,-4-3 7 16,-4 1 7-16,-2 0-4 0,-2-1-7 16,-2 5-3-16,-3 6-11 0,-3 4-7 0,0 7-10 15,0 5-9-15,0 8-9 0,2 7-6 16,-2 3-18-16,4 7-45 0,0 1-68 16,3 0-112-16,1 2-250 0,3 1-127 15,3-5-51-15,5 2 10 0,2-6 54 16,3 0 111-16</inkml:trace>
  <inkml:trace contextRef="#ctx0" brushRef="#br0" timeOffset="19">21125-361 126 0,'4'0'428'16,"-1"0"61"-16,-3 2 33 0,2 0-8 0,0 3-140 15,-1-4-124 1,1 3-77-16,0 2-44 0,-2 2-15 16,1 1-12-16,1 1-1 0,-2 2 0 15,0 2 1-15,0 2-6 0,0 2-8 16,0 3-4-16,0 1-5 0,0 1-8 15,0-1-14-15,0-2-5 0,0 2-4 16,0-4-12-16,0 1-8 0,0-3-7 16,0-4-6-16,1-1-5 0,-1-3-4 0,4-4-2 15,-3-2-4-15,2-4-4 16,1-5-2-16,0-3-7 0,1-4-5 0,2-4 1 16,1-3 6-16,-1-1 8 0,1-2 6 15,2-1 10-15,-2 1 11 0,0 2 0 16,1 2-4-16,-1 2-3 15,0 1-6-15,0 5-3 0,-2 4-3 16,1 2-4-16,1 4-4 0,-4 4-2 0,1 2 5 0,0 6 5 16,-2 2 3-16,1 6 4 0,-2 0 9 15,-1 5 17-15,-1-1 1 0,2 3 1 16,0-1 3-16,-2-1-1 0,0-4-5 16,0 0-12-16,0-3-9 0,1-2-27 0,-1-1-57 0,2-8-84 15,-4 0-141-15,2-5-247 0,-1-5-140 16,1-4-55-16,1-5 14 15,1-1 57-15,-1-3 127 0</inkml:trace>
  <inkml:trace contextRef="#ctx0" brushRef="#br0" timeOffset="20">21435-290 245 0,'7'8'535'0,"-1"2"56"0,-1 2 38 15,0 2 23-15,0 3-237 16,-2 1-162-16,-1 0-97 0,2 3-50 16,-3-1-29-16,1-2-19 0,-2 3-16 0,1-3-14 0,-1-3-22 15,0-4-45-15,-1-3-78 0,-2-4-220 16,3-4-178-16,-4-4-89 0,2-6-39 16,-1-6 14-16,3-7 57 0</inkml:trace>
  <inkml:trace contextRef="#ctx0" brushRef="#br0" timeOffset="21">21475-536 400 0,'5'-14'664'0,"-2"9"68"15,-3 0 35-15,1 7-26 0,-1 3-416 16,-1 1-522-16,-2 1-288 0,-5 4-153 16,2 1-80-16,-4-2 2 0,-1-2 101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5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6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72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22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54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1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83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2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75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30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1A49-8103-4AFA-A710-F06E4647D377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A129C-C4D6-47CD-81DD-B7398E649B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5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.emf"/><Relationship Id="rId3" Type="http://schemas.openxmlformats.org/officeDocument/2006/relationships/image" Target="../media/image29.emf"/><Relationship Id="rId7" Type="http://schemas.openxmlformats.org/officeDocument/2006/relationships/image" Target="../media/image89.emf"/><Relationship Id="rId12" Type="http://schemas.openxmlformats.org/officeDocument/2006/relationships/customXml" Target="../ink/ink5.xml"/><Relationship Id="rId17" Type="http://schemas.openxmlformats.org/officeDocument/2006/relationships/image" Target="../media/image3.emf"/><Relationship Id="rId2" Type="http://schemas.openxmlformats.org/officeDocument/2006/relationships/customXml" Target="../ink/ink1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6.emf"/><Relationship Id="rId15" Type="http://schemas.openxmlformats.org/officeDocument/2006/relationships/image" Target="../media/image2.emf"/><Relationship Id="rId10" Type="http://schemas.openxmlformats.org/officeDocument/2006/relationships/customXml" Target="../ink/ink4.xml"/><Relationship Id="rId4" Type="http://schemas.openxmlformats.org/officeDocument/2006/relationships/customXml" Target="../ink/ink2.xml"/><Relationship Id="rId9" Type="http://schemas.openxmlformats.org/officeDocument/2006/relationships/image" Target="../media/image95.emf"/><Relationship Id="rId14" Type="http://schemas.openxmlformats.org/officeDocument/2006/relationships/customXml" Target="../ink/ink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13" Type="http://schemas.openxmlformats.org/officeDocument/2006/relationships/image" Target="../media/image212.emf"/><Relationship Id="rId18" Type="http://schemas.openxmlformats.org/officeDocument/2006/relationships/customXml" Target="../ink/ink103.xml"/><Relationship Id="rId7" Type="http://schemas.openxmlformats.org/officeDocument/2006/relationships/image" Target="../media/image122.emf"/><Relationship Id="rId12" Type="http://schemas.openxmlformats.org/officeDocument/2006/relationships/customXml" Target="../ink/ink100.xml"/><Relationship Id="rId17" Type="http://schemas.openxmlformats.org/officeDocument/2006/relationships/image" Target="../media/image411.emf"/><Relationship Id="rId2" Type="http://schemas.openxmlformats.org/officeDocument/2006/relationships/customXml" Target="../ink/ink97.xml"/><Relationship Id="rId16" Type="http://schemas.openxmlformats.org/officeDocument/2006/relationships/customXml" Target="../ink/ink10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4.emf"/><Relationship Id="rId15" Type="http://schemas.openxmlformats.org/officeDocument/2006/relationships/image" Target="../media/image311.emf"/><Relationship Id="rId10" Type="http://schemas.openxmlformats.org/officeDocument/2006/relationships/customXml" Target="../ink/ink99.xml"/><Relationship Id="rId19" Type="http://schemas.openxmlformats.org/officeDocument/2006/relationships/image" Target="../media/image511.emf"/><Relationship Id="rId9" Type="http://schemas.openxmlformats.org/officeDocument/2006/relationships/image" Target="../media/image123.emf"/><Relationship Id="rId14" Type="http://schemas.openxmlformats.org/officeDocument/2006/relationships/customXml" Target="../ink/ink10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.xml"/><Relationship Id="rId18" Type="http://schemas.openxmlformats.org/officeDocument/2006/relationships/image" Target="../media/image99.emf"/><Relationship Id="rId26" Type="http://schemas.openxmlformats.org/officeDocument/2006/relationships/image" Target="../media/image130.emf"/><Relationship Id="rId39" Type="http://schemas.openxmlformats.org/officeDocument/2006/relationships/customXml" Target="../ink/ink122.xml"/><Relationship Id="rId21" Type="http://schemas.openxmlformats.org/officeDocument/2006/relationships/customXml" Target="../ink/ink113.xml"/><Relationship Id="rId34" Type="http://schemas.openxmlformats.org/officeDocument/2006/relationships/image" Target="../media/image170.emf"/><Relationship Id="rId42" Type="http://schemas.openxmlformats.org/officeDocument/2006/relationships/image" Target="../media/image211.emf"/><Relationship Id="rId47" Type="http://schemas.openxmlformats.org/officeDocument/2006/relationships/customXml" Target="../ink/ink126.xml"/><Relationship Id="rId50" Type="http://schemas.openxmlformats.org/officeDocument/2006/relationships/image" Target="../media/image250.emf"/><Relationship Id="rId55" Type="http://schemas.openxmlformats.org/officeDocument/2006/relationships/customXml" Target="../ink/ink130.xml"/><Relationship Id="rId7" Type="http://schemas.openxmlformats.org/officeDocument/2006/relationships/customXml" Target="../ink/ink106.xml"/><Relationship Id="rId2" Type="http://schemas.openxmlformats.org/officeDocument/2006/relationships/image" Target="../media/image13.png"/><Relationship Id="rId16" Type="http://schemas.openxmlformats.org/officeDocument/2006/relationships/image" Target="../media/image810.emf"/><Relationship Id="rId29" Type="http://schemas.openxmlformats.org/officeDocument/2006/relationships/customXml" Target="../ink/ink117.xml"/><Relationship Id="rId11" Type="http://schemas.openxmlformats.org/officeDocument/2006/relationships/customXml" Target="../ink/ink108.xml"/><Relationship Id="rId24" Type="http://schemas.openxmlformats.org/officeDocument/2006/relationships/image" Target="../media/image120.emf"/><Relationship Id="rId32" Type="http://schemas.openxmlformats.org/officeDocument/2006/relationships/image" Target="../media/image160.emf"/><Relationship Id="rId37" Type="http://schemas.openxmlformats.org/officeDocument/2006/relationships/customXml" Target="../ink/ink121.xml"/><Relationship Id="rId40" Type="http://schemas.openxmlformats.org/officeDocument/2006/relationships/image" Target="../media/image200.emf"/><Relationship Id="rId45" Type="http://schemas.openxmlformats.org/officeDocument/2006/relationships/customXml" Target="../ink/ink125.xml"/><Relationship Id="rId53" Type="http://schemas.openxmlformats.org/officeDocument/2006/relationships/customXml" Target="../ink/ink129.xml"/><Relationship Id="rId58" Type="http://schemas.openxmlformats.org/officeDocument/2006/relationships/image" Target="../media/image43.emf"/><Relationship Id="rId5" Type="http://schemas.openxmlformats.org/officeDocument/2006/relationships/customXml" Target="../ink/ink105.xml"/><Relationship Id="rId19" Type="http://schemas.openxmlformats.org/officeDocument/2006/relationships/customXml" Target="../ink/ink112.xml"/><Relationship Id="rId4" Type="http://schemas.openxmlformats.org/officeDocument/2006/relationships/image" Target="../media/image210.emf"/><Relationship Id="rId9" Type="http://schemas.openxmlformats.org/officeDocument/2006/relationships/customXml" Target="../ink/ink107.xml"/><Relationship Id="rId14" Type="http://schemas.openxmlformats.org/officeDocument/2006/relationships/image" Target="../media/image720.emf"/><Relationship Id="rId22" Type="http://schemas.openxmlformats.org/officeDocument/2006/relationships/image" Target="../media/image115.emf"/><Relationship Id="rId27" Type="http://schemas.openxmlformats.org/officeDocument/2006/relationships/customXml" Target="../ink/ink116.xml"/><Relationship Id="rId30" Type="http://schemas.openxmlformats.org/officeDocument/2006/relationships/image" Target="../media/image150.emf"/><Relationship Id="rId35" Type="http://schemas.openxmlformats.org/officeDocument/2006/relationships/customXml" Target="../ink/ink120.xml"/><Relationship Id="rId43" Type="http://schemas.openxmlformats.org/officeDocument/2006/relationships/customXml" Target="../ink/ink124.xml"/><Relationship Id="rId48" Type="http://schemas.openxmlformats.org/officeDocument/2006/relationships/image" Target="../media/image240.emf"/><Relationship Id="rId56" Type="http://schemas.openxmlformats.org/officeDocument/2006/relationships/image" Target="../media/image280.emf"/><Relationship Id="rId8" Type="http://schemas.openxmlformats.org/officeDocument/2006/relationships/image" Target="../media/image410.emf"/><Relationship Id="rId51" Type="http://schemas.openxmlformats.org/officeDocument/2006/relationships/customXml" Target="../ink/ink128.xml"/><Relationship Id="rId3" Type="http://schemas.openxmlformats.org/officeDocument/2006/relationships/customXml" Target="../ink/ink104.xml"/><Relationship Id="rId12" Type="http://schemas.openxmlformats.org/officeDocument/2006/relationships/image" Target="../media/image610.emf"/><Relationship Id="rId17" Type="http://schemas.openxmlformats.org/officeDocument/2006/relationships/customXml" Target="../ink/ink111.xml"/><Relationship Id="rId25" Type="http://schemas.openxmlformats.org/officeDocument/2006/relationships/customXml" Target="../ink/ink115.xml"/><Relationship Id="rId33" Type="http://schemas.openxmlformats.org/officeDocument/2006/relationships/customXml" Target="../ink/ink119.xml"/><Relationship Id="rId38" Type="http://schemas.openxmlformats.org/officeDocument/2006/relationships/image" Target="../media/image190.emf"/><Relationship Id="rId46" Type="http://schemas.openxmlformats.org/officeDocument/2006/relationships/image" Target="../media/image230.emf"/><Relationship Id="rId20" Type="http://schemas.openxmlformats.org/officeDocument/2006/relationships/image" Target="../media/image101.emf"/><Relationship Id="rId41" Type="http://schemas.openxmlformats.org/officeDocument/2006/relationships/customXml" Target="../ink/ink123.xml"/><Relationship Id="rId54" Type="http://schemas.openxmlformats.org/officeDocument/2006/relationships/image" Target="../media/image2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emf"/><Relationship Id="rId15" Type="http://schemas.openxmlformats.org/officeDocument/2006/relationships/customXml" Target="../ink/ink110.xml"/><Relationship Id="rId23" Type="http://schemas.openxmlformats.org/officeDocument/2006/relationships/customXml" Target="../ink/ink114.xml"/><Relationship Id="rId28" Type="http://schemas.openxmlformats.org/officeDocument/2006/relationships/image" Target="../media/image140.emf"/><Relationship Id="rId36" Type="http://schemas.openxmlformats.org/officeDocument/2006/relationships/image" Target="../media/image180.emf"/><Relationship Id="rId49" Type="http://schemas.openxmlformats.org/officeDocument/2006/relationships/customXml" Target="../ink/ink127.xml"/><Relationship Id="rId57" Type="http://schemas.openxmlformats.org/officeDocument/2006/relationships/customXml" Target="../ink/ink131.xml"/><Relationship Id="rId10" Type="http://schemas.openxmlformats.org/officeDocument/2006/relationships/image" Target="../media/image510.emf"/><Relationship Id="rId31" Type="http://schemas.openxmlformats.org/officeDocument/2006/relationships/customXml" Target="../ink/ink118.xml"/><Relationship Id="rId44" Type="http://schemas.openxmlformats.org/officeDocument/2006/relationships/image" Target="../media/image220.emf"/><Relationship Id="rId52" Type="http://schemas.openxmlformats.org/officeDocument/2006/relationships/image" Target="../media/image26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emf"/><Relationship Id="rId13" Type="http://schemas.openxmlformats.org/officeDocument/2006/relationships/customXml" Target="../ink/ink137.xml"/><Relationship Id="rId3" Type="http://schemas.openxmlformats.org/officeDocument/2006/relationships/customXml" Target="../ink/ink132.xml"/><Relationship Id="rId7" Type="http://schemas.openxmlformats.org/officeDocument/2006/relationships/customXml" Target="../ink/ink134.xml"/><Relationship Id="rId12" Type="http://schemas.openxmlformats.org/officeDocument/2006/relationships/image" Target="../media/image34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emf"/><Relationship Id="rId11" Type="http://schemas.openxmlformats.org/officeDocument/2006/relationships/customXml" Target="../ink/ink136.xml"/><Relationship Id="rId5" Type="http://schemas.openxmlformats.org/officeDocument/2006/relationships/customXml" Target="../ink/ink133.xml"/><Relationship Id="rId10" Type="http://schemas.openxmlformats.org/officeDocument/2006/relationships/image" Target="../media/image330.emf"/><Relationship Id="rId4" Type="http://schemas.openxmlformats.org/officeDocument/2006/relationships/image" Target="../media/image300.emf"/><Relationship Id="rId9" Type="http://schemas.openxmlformats.org/officeDocument/2006/relationships/customXml" Target="../ink/ink135.xml"/><Relationship Id="rId14" Type="http://schemas.openxmlformats.org/officeDocument/2006/relationships/image" Target="../media/image35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emf"/><Relationship Id="rId18" Type="http://schemas.openxmlformats.org/officeDocument/2006/relationships/image" Target="../media/image380.emf"/><Relationship Id="rId26" Type="http://schemas.openxmlformats.org/officeDocument/2006/relationships/image" Target="../media/image431.emf"/><Relationship Id="rId3" Type="http://schemas.openxmlformats.org/officeDocument/2006/relationships/customXml" Target="../ink/ink138.xml"/><Relationship Id="rId21" Type="http://schemas.openxmlformats.org/officeDocument/2006/relationships/customXml" Target="../ink/ink144.xml"/><Relationship Id="rId34" Type="http://schemas.openxmlformats.org/officeDocument/2006/relationships/image" Target="../media/image47.emf"/><Relationship Id="rId7" Type="http://schemas.openxmlformats.org/officeDocument/2006/relationships/customXml" Target="../ink/ink140.xml"/><Relationship Id="rId17" Type="http://schemas.openxmlformats.org/officeDocument/2006/relationships/customXml" Target="../ink/ink142.xml"/><Relationship Id="rId25" Type="http://schemas.openxmlformats.org/officeDocument/2006/relationships/customXml" Target="../ink/ink146.xml"/><Relationship Id="rId33" Type="http://schemas.openxmlformats.org/officeDocument/2006/relationships/customXml" Target="../ink/ink150.xml"/><Relationship Id="rId2" Type="http://schemas.openxmlformats.org/officeDocument/2006/relationships/image" Target="../media/image15.png"/><Relationship Id="rId16" Type="http://schemas.openxmlformats.org/officeDocument/2006/relationships/image" Target="../media/image412.emf"/><Relationship Id="rId20" Type="http://schemas.openxmlformats.org/officeDocument/2006/relationships/image" Target="../media/image390.emf"/><Relationship Id="rId29" Type="http://schemas.openxmlformats.org/officeDocument/2006/relationships/customXml" Target="../ink/ink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emf"/><Relationship Id="rId24" Type="http://schemas.openxmlformats.org/officeDocument/2006/relationships/image" Target="../media/image420.emf"/><Relationship Id="rId32" Type="http://schemas.openxmlformats.org/officeDocument/2006/relationships/image" Target="../media/image46.emf"/><Relationship Id="rId5" Type="http://schemas.openxmlformats.org/officeDocument/2006/relationships/customXml" Target="../ink/ink139.xml"/><Relationship Id="rId23" Type="http://schemas.openxmlformats.org/officeDocument/2006/relationships/customXml" Target="../ink/ink145.xml"/><Relationship Id="rId28" Type="http://schemas.openxmlformats.org/officeDocument/2006/relationships/image" Target="../media/image44.emf"/><Relationship Id="rId19" Type="http://schemas.openxmlformats.org/officeDocument/2006/relationships/customXml" Target="../ink/ink143.xml"/><Relationship Id="rId31" Type="http://schemas.openxmlformats.org/officeDocument/2006/relationships/customXml" Target="../ink/ink149.xml"/><Relationship Id="rId4" Type="http://schemas.openxmlformats.org/officeDocument/2006/relationships/image" Target="../media/image350.emf"/><Relationship Id="rId9" Type="http://schemas.openxmlformats.org/officeDocument/2006/relationships/customXml" Target="../ink/ink141.xml"/><Relationship Id="rId22" Type="http://schemas.openxmlformats.org/officeDocument/2006/relationships/image" Target="../media/image400.emf"/><Relationship Id="rId27" Type="http://schemas.openxmlformats.org/officeDocument/2006/relationships/customXml" Target="../ink/ink147.xml"/><Relationship Id="rId30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4.xml"/><Relationship Id="rId13" Type="http://schemas.openxmlformats.org/officeDocument/2006/relationships/image" Target="../media/image48.emf"/><Relationship Id="rId18" Type="http://schemas.openxmlformats.org/officeDocument/2006/relationships/customXml" Target="../ink/ink159.xml"/><Relationship Id="rId26" Type="http://schemas.openxmlformats.org/officeDocument/2006/relationships/customXml" Target="../ink/ink163.xml"/><Relationship Id="rId3" Type="http://schemas.openxmlformats.org/officeDocument/2006/relationships/image" Target="../media/image430.emf"/><Relationship Id="rId21" Type="http://schemas.openxmlformats.org/officeDocument/2006/relationships/image" Target="../media/image520.emf"/><Relationship Id="rId7" Type="http://schemas.openxmlformats.org/officeDocument/2006/relationships/image" Target="../media/image450.emf"/><Relationship Id="rId12" Type="http://schemas.openxmlformats.org/officeDocument/2006/relationships/customXml" Target="../ink/ink156.xml"/><Relationship Id="rId17" Type="http://schemas.openxmlformats.org/officeDocument/2006/relationships/image" Target="../media/image500.emf"/><Relationship Id="rId25" Type="http://schemas.openxmlformats.org/officeDocument/2006/relationships/image" Target="../media/image540.emf"/><Relationship Id="rId2" Type="http://schemas.openxmlformats.org/officeDocument/2006/relationships/customXml" Target="../ink/ink151.xml"/><Relationship Id="rId16" Type="http://schemas.openxmlformats.org/officeDocument/2006/relationships/customXml" Target="../ink/ink158.xml"/><Relationship Id="rId20" Type="http://schemas.openxmlformats.org/officeDocument/2006/relationships/customXml" Target="../ink/ink160.xml"/><Relationship Id="rId29" Type="http://schemas.openxmlformats.org/officeDocument/2006/relationships/image" Target="../media/image56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3.xml"/><Relationship Id="rId11" Type="http://schemas.openxmlformats.org/officeDocument/2006/relationships/image" Target="../media/image470.emf"/><Relationship Id="rId24" Type="http://schemas.openxmlformats.org/officeDocument/2006/relationships/customXml" Target="../ink/ink162.xml"/><Relationship Id="rId5" Type="http://schemas.openxmlformats.org/officeDocument/2006/relationships/image" Target="../media/image440.emf"/><Relationship Id="rId15" Type="http://schemas.openxmlformats.org/officeDocument/2006/relationships/image" Target="../media/image490.emf"/><Relationship Id="rId23" Type="http://schemas.openxmlformats.org/officeDocument/2006/relationships/image" Target="../media/image530.emf"/><Relationship Id="rId28" Type="http://schemas.openxmlformats.org/officeDocument/2006/relationships/customXml" Target="../ink/ink164.xml"/><Relationship Id="rId10" Type="http://schemas.openxmlformats.org/officeDocument/2006/relationships/customXml" Target="../ink/ink155.xml"/><Relationship Id="rId19" Type="http://schemas.openxmlformats.org/officeDocument/2006/relationships/image" Target="../media/image512.emf"/><Relationship Id="rId4" Type="http://schemas.openxmlformats.org/officeDocument/2006/relationships/customXml" Target="../ink/ink152.xml"/><Relationship Id="rId9" Type="http://schemas.openxmlformats.org/officeDocument/2006/relationships/image" Target="../media/image460.emf"/><Relationship Id="rId14" Type="http://schemas.openxmlformats.org/officeDocument/2006/relationships/customXml" Target="../ink/ink157.xml"/><Relationship Id="rId22" Type="http://schemas.openxmlformats.org/officeDocument/2006/relationships/customXml" Target="../ink/ink161.xml"/><Relationship Id="rId27" Type="http://schemas.openxmlformats.org/officeDocument/2006/relationships/image" Target="../media/image550.e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8.xml"/><Relationship Id="rId18" Type="http://schemas.openxmlformats.org/officeDocument/2006/relationships/image" Target="../media/image77.emf"/><Relationship Id="rId3" Type="http://schemas.openxmlformats.org/officeDocument/2006/relationships/customXml" Target="../ink/ink165.xml"/><Relationship Id="rId7" Type="http://schemas.openxmlformats.org/officeDocument/2006/relationships/customXml" Target="../ink/ink166.xml"/><Relationship Id="rId12" Type="http://schemas.openxmlformats.org/officeDocument/2006/relationships/image" Target="../media/image940.emf"/><Relationship Id="rId17" Type="http://schemas.openxmlformats.org/officeDocument/2006/relationships/customXml" Target="../ink/ink170.xml"/><Relationship Id="rId2" Type="http://schemas.openxmlformats.org/officeDocument/2006/relationships/image" Target="../media/image16.png"/><Relationship Id="rId16" Type="http://schemas.openxmlformats.org/officeDocument/2006/relationships/image" Target="../media/image76.emf"/><Relationship Id="rId20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1.emf"/><Relationship Id="rId11" Type="http://schemas.openxmlformats.org/officeDocument/2006/relationships/customXml" Target="../ink/ink167.xml"/><Relationship Id="rId15" Type="http://schemas.openxmlformats.org/officeDocument/2006/relationships/customXml" Target="../ink/ink169.xml"/><Relationship Id="rId10" Type="http://schemas.openxmlformats.org/officeDocument/2006/relationships/image" Target="../media/image93.emf"/><Relationship Id="rId19" Type="http://schemas.openxmlformats.org/officeDocument/2006/relationships/customXml" Target="../ink/ink171.xml"/><Relationship Id="rId14" Type="http://schemas.openxmlformats.org/officeDocument/2006/relationships/image" Target="../media/image7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emf"/><Relationship Id="rId13" Type="http://schemas.openxmlformats.org/officeDocument/2006/relationships/customXml" Target="../ink/ink177.xml"/><Relationship Id="rId3" Type="http://schemas.openxmlformats.org/officeDocument/2006/relationships/customXml" Target="../ink/ink172.xml"/><Relationship Id="rId7" Type="http://schemas.openxmlformats.org/officeDocument/2006/relationships/customXml" Target="../ink/ink174.xml"/><Relationship Id="rId12" Type="http://schemas.openxmlformats.org/officeDocument/2006/relationships/image" Target="../media/image61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1.emf"/><Relationship Id="rId11" Type="http://schemas.openxmlformats.org/officeDocument/2006/relationships/customXml" Target="../ink/ink176.xml"/><Relationship Id="rId5" Type="http://schemas.openxmlformats.org/officeDocument/2006/relationships/customXml" Target="../ink/ink173.xml"/><Relationship Id="rId10" Type="http://schemas.openxmlformats.org/officeDocument/2006/relationships/image" Target="../media/image601.emf"/><Relationship Id="rId4" Type="http://schemas.openxmlformats.org/officeDocument/2006/relationships/image" Target="../media/image571.emf"/><Relationship Id="rId9" Type="http://schemas.openxmlformats.org/officeDocument/2006/relationships/customXml" Target="../ink/ink175.xml"/><Relationship Id="rId14" Type="http://schemas.openxmlformats.org/officeDocument/2006/relationships/image" Target="../media/image622.em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3.xml"/><Relationship Id="rId18" Type="http://schemas.openxmlformats.org/officeDocument/2006/relationships/image" Target="../media/image620.emf"/><Relationship Id="rId26" Type="http://schemas.openxmlformats.org/officeDocument/2006/relationships/image" Target="../media/image640.emf"/><Relationship Id="rId39" Type="http://schemas.openxmlformats.org/officeDocument/2006/relationships/customXml" Target="../ink/ink195.xml"/><Relationship Id="rId21" Type="http://schemas.openxmlformats.org/officeDocument/2006/relationships/customXml" Target="../ink/ink187.xml"/><Relationship Id="rId34" Type="http://schemas.openxmlformats.org/officeDocument/2006/relationships/image" Target="../media/image690.emf"/><Relationship Id="rId42" Type="http://schemas.openxmlformats.org/officeDocument/2006/relationships/image" Target="../media/image740.emf"/><Relationship Id="rId7" Type="http://schemas.openxmlformats.org/officeDocument/2006/relationships/customXml" Target="../ink/ink180.xml"/><Relationship Id="rId12" Type="http://schemas.openxmlformats.org/officeDocument/2006/relationships/image" Target="../media/image590.emf"/><Relationship Id="rId17" Type="http://schemas.openxmlformats.org/officeDocument/2006/relationships/customXml" Target="../ink/ink185.xml"/><Relationship Id="rId25" Type="http://schemas.openxmlformats.org/officeDocument/2006/relationships/customXml" Target="../ink/ink188.xml"/><Relationship Id="rId33" Type="http://schemas.openxmlformats.org/officeDocument/2006/relationships/customXml" Target="../ink/ink192.xml"/><Relationship Id="rId38" Type="http://schemas.openxmlformats.org/officeDocument/2006/relationships/image" Target="../media/image711.emf"/><Relationship Id="rId2" Type="http://schemas.openxmlformats.org/officeDocument/2006/relationships/image" Target="../media/image17.png"/><Relationship Id="rId16" Type="http://schemas.openxmlformats.org/officeDocument/2006/relationships/image" Target="../media/image612.emf"/><Relationship Id="rId20" Type="http://schemas.openxmlformats.org/officeDocument/2006/relationships/image" Target="../media/image630.emf"/><Relationship Id="rId29" Type="http://schemas.openxmlformats.org/officeDocument/2006/relationships/customXml" Target="../ink/ink190.xml"/><Relationship Id="rId41" Type="http://schemas.openxmlformats.org/officeDocument/2006/relationships/customXml" Target="../ink/ink1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emf"/><Relationship Id="rId11" Type="http://schemas.openxmlformats.org/officeDocument/2006/relationships/customXml" Target="../ink/ink182.xml"/><Relationship Id="rId24" Type="http://schemas.openxmlformats.org/officeDocument/2006/relationships/image" Target="../media/image650.emf"/><Relationship Id="rId32" Type="http://schemas.openxmlformats.org/officeDocument/2006/relationships/image" Target="../media/image680.emf"/><Relationship Id="rId37" Type="http://schemas.openxmlformats.org/officeDocument/2006/relationships/customXml" Target="../ink/ink194.xml"/><Relationship Id="rId40" Type="http://schemas.openxmlformats.org/officeDocument/2006/relationships/image" Target="../media/image730.emf"/><Relationship Id="rId5" Type="http://schemas.openxmlformats.org/officeDocument/2006/relationships/customXml" Target="../ink/ink179.xml"/><Relationship Id="rId15" Type="http://schemas.openxmlformats.org/officeDocument/2006/relationships/customXml" Target="../ink/ink184.xml"/><Relationship Id="rId28" Type="http://schemas.openxmlformats.org/officeDocument/2006/relationships/image" Target="../media/image660.emf"/><Relationship Id="rId36" Type="http://schemas.openxmlformats.org/officeDocument/2006/relationships/image" Target="../media/image700.emf"/><Relationship Id="rId10" Type="http://schemas.openxmlformats.org/officeDocument/2006/relationships/image" Target="../media/image580.emf"/><Relationship Id="rId19" Type="http://schemas.openxmlformats.org/officeDocument/2006/relationships/customXml" Target="../ink/ink186.xml"/><Relationship Id="rId31" Type="http://schemas.openxmlformats.org/officeDocument/2006/relationships/customXml" Target="../ink/ink191.xml"/><Relationship Id="rId4" Type="http://schemas.openxmlformats.org/officeDocument/2006/relationships/image" Target="../media/image613.emf"/><Relationship Id="rId9" Type="http://schemas.openxmlformats.org/officeDocument/2006/relationships/customXml" Target="../ink/ink181.xml"/><Relationship Id="rId14" Type="http://schemas.openxmlformats.org/officeDocument/2006/relationships/image" Target="../media/image600.emf"/><Relationship Id="rId27" Type="http://schemas.openxmlformats.org/officeDocument/2006/relationships/customXml" Target="../ink/ink189.xml"/><Relationship Id="rId30" Type="http://schemas.openxmlformats.org/officeDocument/2006/relationships/image" Target="../media/image670.emf"/><Relationship Id="rId35" Type="http://schemas.openxmlformats.org/officeDocument/2006/relationships/customXml" Target="../ink/ink193.xml"/><Relationship Id="rId8" Type="http://schemas.openxmlformats.org/officeDocument/2006/relationships/image" Target="../media/image570.emf"/><Relationship Id="rId3" Type="http://schemas.openxmlformats.org/officeDocument/2006/relationships/customXml" Target="../ink/ink1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emf"/><Relationship Id="rId18" Type="http://schemas.openxmlformats.org/officeDocument/2006/relationships/customXml" Target="../ink/ink12.xml"/><Relationship Id="rId3" Type="http://schemas.openxmlformats.org/officeDocument/2006/relationships/customXml" Target="../ink/ink8.xml"/><Relationship Id="rId21" Type="http://schemas.openxmlformats.org/officeDocument/2006/relationships/image" Target="../media/image108.emf"/><Relationship Id="rId17" Type="http://schemas.openxmlformats.org/officeDocument/2006/relationships/image" Target="../media/image106.emf"/><Relationship Id="rId2" Type="http://schemas.openxmlformats.org/officeDocument/2006/relationships/image" Target="../media/image1.png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9.xml"/><Relationship Id="rId15" Type="http://schemas.openxmlformats.org/officeDocument/2006/relationships/image" Target="../media/image105.emf"/><Relationship Id="rId19" Type="http://schemas.openxmlformats.org/officeDocument/2006/relationships/image" Target="../media/image107.emf"/><Relationship Id="rId4" Type="http://schemas.openxmlformats.org/officeDocument/2006/relationships/image" Target="../media/image100.emf"/><Relationship Id="rId14" Type="http://schemas.openxmlformats.org/officeDocument/2006/relationships/customXml" Target="../ink/ink10.xml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customXml" Target="../ink/ink197.xml"/><Relationship Id="rId7" Type="http://schemas.openxmlformats.org/officeDocument/2006/relationships/customXml" Target="../ink/ink199.xml"/><Relationship Id="rId12" Type="http://schemas.openxmlformats.org/officeDocument/2006/relationships/image" Target="../media/image11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1.emf"/><Relationship Id="rId11" Type="http://schemas.openxmlformats.org/officeDocument/2006/relationships/customXml" Target="../ink/ink201.xml"/><Relationship Id="rId5" Type="http://schemas.openxmlformats.org/officeDocument/2006/relationships/customXml" Target="../ink/ink198.xml"/><Relationship Id="rId10" Type="http://schemas.openxmlformats.org/officeDocument/2006/relationships/image" Target="../media/image113.emf"/><Relationship Id="rId4" Type="http://schemas.openxmlformats.org/officeDocument/2006/relationships/image" Target="../media/image1021.emf"/><Relationship Id="rId9" Type="http://schemas.openxmlformats.org/officeDocument/2006/relationships/customXml" Target="../ink/ink2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emf"/><Relationship Id="rId18" Type="http://schemas.openxmlformats.org/officeDocument/2006/relationships/image" Target="../media/image129.emf"/><Relationship Id="rId26" Type="http://schemas.openxmlformats.org/officeDocument/2006/relationships/image" Target="../media/image134.emf"/><Relationship Id="rId3" Type="http://schemas.openxmlformats.org/officeDocument/2006/relationships/image" Target="../media/image116.emf"/><Relationship Id="rId21" Type="http://schemas.openxmlformats.org/officeDocument/2006/relationships/customXml" Target="../ink/ink211.xml"/><Relationship Id="rId34" Type="http://schemas.openxmlformats.org/officeDocument/2006/relationships/customXml" Target="../ink/ink217.xml"/><Relationship Id="rId7" Type="http://schemas.openxmlformats.org/officeDocument/2006/relationships/image" Target="../media/image119.emf"/><Relationship Id="rId12" Type="http://schemas.openxmlformats.org/officeDocument/2006/relationships/customXml" Target="../ink/ink207.xml"/><Relationship Id="rId17" Type="http://schemas.openxmlformats.org/officeDocument/2006/relationships/customXml" Target="../ink/ink209.xml"/><Relationship Id="rId25" Type="http://schemas.openxmlformats.org/officeDocument/2006/relationships/customXml" Target="../ink/ink213.xml"/><Relationship Id="rId33" Type="http://schemas.openxmlformats.org/officeDocument/2006/relationships/image" Target="../media/image138.emf"/><Relationship Id="rId2" Type="http://schemas.openxmlformats.org/officeDocument/2006/relationships/customXml" Target="../ink/ink202.xml"/><Relationship Id="rId16" Type="http://schemas.openxmlformats.org/officeDocument/2006/relationships/image" Target="../media/image27.png"/><Relationship Id="rId20" Type="http://schemas.openxmlformats.org/officeDocument/2006/relationships/image" Target="../media/image131.emf"/><Relationship Id="rId29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4.xml"/><Relationship Id="rId11" Type="http://schemas.openxmlformats.org/officeDocument/2006/relationships/image" Target="../media/image125.emf"/><Relationship Id="rId24" Type="http://schemas.openxmlformats.org/officeDocument/2006/relationships/image" Target="../media/image133.emf"/><Relationship Id="rId32" Type="http://schemas.openxmlformats.org/officeDocument/2006/relationships/customXml" Target="../ink/ink216.xml"/><Relationship Id="rId5" Type="http://schemas.openxmlformats.org/officeDocument/2006/relationships/image" Target="../media/image118.emf"/><Relationship Id="rId15" Type="http://schemas.openxmlformats.org/officeDocument/2006/relationships/image" Target="../media/image127.emf"/><Relationship Id="rId23" Type="http://schemas.openxmlformats.org/officeDocument/2006/relationships/customXml" Target="../ink/ink212.xml"/><Relationship Id="rId28" Type="http://schemas.openxmlformats.org/officeDocument/2006/relationships/customXml" Target="../ink/ink214.xml"/><Relationship Id="rId10" Type="http://schemas.openxmlformats.org/officeDocument/2006/relationships/customXml" Target="../ink/ink206.xml"/><Relationship Id="rId19" Type="http://schemas.openxmlformats.org/officeDocument/2006/relationships/customXml" Target="../ink/ink210.xml"/><Relationship Id="rId31" Type="http://schemas.openxmlformats.org/officeDocument/2006/relationships/image" Target="../media/image137.emf"/><Relationship Id="rId4" Type="http://schemas.openxmlformats.org/officeDocument/2006/relationships/customXml" Target="../ink/ink203.xml"/><Relationship Id="rId9" Type="http://schemas.openxmlformats.org/officeDocument/2006/relationships/image" Target="../media/image121.emf"/><Relationship Id="rId14" Type="http://schemas.openxmlformats.org/officeDocument/2006/relationships/customXml" Target="../ink/ink208.xml"/><Relationship Id="rId22" Type="http://schemas.openxmlformats.org/officeDocument/2006/relationships/image" Target="../media/image132.emf"/><Relationship Id="rId27" Type="http://schemas.openxmlformats.org/officeDocument/2006/relationships/image" Target="../media/image28.png"/><Relationship Id="rId30" Type="http://schemas.openxmlformats.org/officeDocument/2006/relationships/customXml" Target="../ink/ink215.xml"/><Relationship Id="rId35" Type="http://schemas.openxmlformats.org/officeDocument/2006/relationships/image" Target="../media/image139.emf"/><Relationship Id="rId8" Type="http://schemas.openxmlformats.org/officeDocument/2006/relationships/customXml" Target="../ink/ink20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0.xml"/><Relationship Id="rId13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1210.emf"/><Relationship Id="rId12" Type="http://schemas.openxmlformats.org/officeDocument/2006/relationships/image" Target="../media/image1270.emf"/><Relationship Id="rId2" Type="http://schemas.openxmlformats.org/officeDocument/2006/relationships/image" Target="../media/image29.png"/><Relationship Id="rId16" Type="http://schemas.openxmlformats.org/officeDocument/2006/relationships/hyperlink" Target="https://www.chemtube3d.com/orbitalsethe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9.xml"/><Relationship Id="rId11" Type="http://schemas.openxmlformats.org/officeDocument/2006/relationships/customXml" Target="../ink/ink221.xml"/><Relationship Id="rId5" Type="http://schemas.openxmlformats.org/officeDocument/2006/relationships/image" Target="../media/image1190.emf"/><Relationship Id="rId15" Type="http://schemas.openxmlformats.org/officeDocument/2006/relationships/image" Target="../media/image1290.emf"/><Relationship Id="rId10" Type="http://schemas.openxmlformats.org/officeDocument/2006/relationships/image" Target="../media/image31.png"/><Relationship Id="rId4" Type="http://schemas.openxmlformats.org/officeDocument/2006/relationships/customXml" Target="../ink/ink218.xml"/><Relationship Id="rId9" Type="http://schemas.openxmlformats.org/officeDocument/2006/relationships/image" Target="../media/image1250.emf"/><Relationship Id="rId14" Type="http://schemas.openxmlformats.org/officeDocument/2006/relationships/customXml" Target="../ink/ink2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3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4.xml"/><Relationship Id="rId5" Type="http://schemas.openxmlformats.org/officeDocument/2006/relationships/image" Target="../media/image1020.emf"/><Relationship Id="rId4" Type="http://schemas.openxmlformats.org/officeDocument/2006/relationships/customXml" Target="../ink/ink2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.xml"/><Relationship Id="rId21" Type="http://schemas.openxmlformats.org/officeDocument/2006/relationships/customXml" Target="../ink/ink16.xml"/><Relationship Id="rId7" Type="http://schemas.openxmlformats.org/officeDocument/2006/relationships/image" Target="../media/image111.emf"/><Relationship Id="rId25" Type="http://schemas.openxmlformats.org/officeDocument/2006/relationships/image" Target="../media/image5.emf"/><Relationship Id="rId33" Type="http://schemas.openxmlformats.org/officeDocument/2006/relationships/image" Target="../media/image9.emf"/><Relationship Id="rId2" Type="http://schemas.openxmlformats.org/officeDocument/2006/relationships/customXml" Target="../ink/ink14.xml"/><Relationship Id="rId20" Type="http://schemas.openxmlformats.org/officeDocument/2006/relationships/customXml" Target="../ink/ink15.xml"/><Relationship Id="rId29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4" Type="http://schemas.openxmlformats.org/officeDocument/2006/relationships/customXml" Target="../ink/ink18.xml"/><Relationship Id="rId32" Type="http://schemas.openxmlformats.org/officeDocument/2006/relationships/customXml" Target="../ink/ink22.xml"/><Relationship Id="rId5" Type="http://schemas.openxmlformats.org/officeDocument/2006/relationships/image" Target="../media/image110.emf"/><Relationship Id="rId23" Type="http://schemas.openxmlformats.org/officeDocument/2006/relationships/image" Target="../media/image4.emf"/><Relationship Id="rId28" Type="http://schemas.openxmlformats.org/officeDocument/2006/relationships/customXml" Target="../ink/ink20.xml"/><Relationship Id="rId19" Type="http://schemas.openxmlformats.org/officeDocument/2006/relationships/image" Target="../media/image117.emf"/><Relationship Id="rId31" Type="http://schemas.openxmlformats.org/officeDocument/2006/relationships/image" Target="../media/image8.emf"/><Relationship Id="rId22" Type="http://schemas.openxmlformats.org/officeDocument/2006/relationships/customXml" Target="../ink/ink17.xml"/><Relationship Id="rId27" Type="http://schemas.openxmlformats.org/officeDocument/2006/relationships/image" Target="../media/image6.emf"/><Relationship Id="rId30" Type="http://schemas.openxmlformats.org/officeDocument/2006/relationships/customXml" Target="../ink/ink2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26" Type="http://schemas.openxmlformats.org/officeDocument/2006/relationships/image" Target="../media/image3.png"/><Relationship Id="rId3" Type="http://schemas.openxmlformats.org/officeDocument/2006/relationships/image" Target="../media/image611.emf"/><Relationship Id="rId21" Type="http://schemas.openxmlformats.org/officeDocument/2006/relationships/image" Target="../media/image15.emf"/><Relationship Id="rId34" Type="http://schemas.openxmlformats.org/officeDocument/2006/relationships/customXml" Target="../ink/ink36.xml"/><Relationship Id="rId7" Type="http://schemas.openxmlformats.org/officeDocument/2006/relationships/image" Target="../media/image811.emf"/><Relationship Id="rId12" Type="http://schemas.openxmlformats.org/officeDocument/2006/relationships/customXml" Target="../ink/ink28.xml"/><Relationship Id="rId25" Type="http://schemas.openxmlformats.org/officeDocument/2006/relationships/image" Target="../media/image17.emf"/><Relationship Id="rId33" Type="http://schemas.openxmlformats.org/officeDocument/2006/relationships/customXml" Target="../ink/ink35.xml"/><Relationship Id="rId17" Type="http://schemas.openxmlformats.org/officeDocument/2006/relationships/image" Target="../media/image13.emf"/><Relationship Id="rId38" Type="http://schemas.openxmlformats.org/officeDocument/2006/relationships/image" Target="../media/image10.emf"/><Relationship Id="rId2" Type="http://schemas.openxmlformats.org/officeDocument/2006/relationships/customXml" Target="../ink/ink2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109.emf"/><Relationship Id="rId24" Type="http://schemas.openxmlformats.org/officeDocument/2006/relationships/customXml" Target="../ink/ink31.xml"/><Relationship Id="rId32" Type="http://schemas.openxmlformats.org/officeDocument/2006/relationships/customXml" Target="../ink/ink34.xml"/><Relationship Id="rId37" Type="http://schemas.openxmlformats.org/officeDocument/2006/relationships/customXml" Target="../ink/ink38.xml"/><Relationship Id="rId5" Type="http://schemas.openxmlformats.org/officeDocument/2006/relationships/image" Target="../media/image710.emf"/><Relationship Id="rId23" Type="http://schemas.openxmlformats.org/officeDocument/2006/relationships/image" Target="../media/image16.emf"/><Relationship Id="rId28" Type="http://schemas.openxmlformats.org/officeDocument/2006/relationships/image" Target="../media/image19.emf"/><Relationship Id="rId15" Type="http://schemas.openxmlformats.org/officeDocument/2006/relationships/image" Target="../media/image12.emf"/><Relationship Id="rId36" Type="http://schemas.openxmlformats.org/officeDocument/2006/relationships/image" Target="../media/image18.emf"/><Relationship Id="rId10" Type="http://schemas.openxmlformats.org/officeDocument/2006/relationships/customXml" Target="../ink/ink27.xml"/><Relationship Id="rId31" Type="http://schemas.openxmlformats.org/officeDocument/2006/relationships/image" Target="../media/image21.emf"/><Relationship Id="rId19" Type="http://schemas.openxmlformats.org/officeDocument/2006/relationships/image" Target="../media/image14.emf"/><Relationship Id="rId4" Type="http://schemas.openxmlformats.org/officeDocument/2006/relationships/customXml" Target="../ink/ink24.xml"/><Relationship Id="rId9" Type="http://schemas.openxmlformats.org/officeDocument/2006/relationships/image" Target="../media/image910.emf"/><Relationship Id="rId14" Type="http://schemas.openxmlformats.org/officeDocument/2006/relationships/customXml" Target="../ink/ink29.xml"/><Relationship Id="rId22" Type="http://schemas.openxmlformats.org/officeDocument/2006/relationships/customXml" Target="../ink/ink30.xml"/><Relationship Id="rId27" Type="http://schemas.openxmlformats.org/officeDocument/2006/relationships/customXml" Target="../ink/ink32.xml"/><Relationship Id="rId30" Type="http://schemas.openxmlformats.org/officeDocument/2006/relationships/customXml" Target="../ink/ink33.xml"/><Relationship Id="rId35" Type="http://schemas.openxmlformats.org/officeDocument/2006/relationships/customXml" Target="../ink/ink37.xml"/><Relationship Id="rId8" Type="http://schemas.openxmlformats.org/officeDocument/2006/relationships/customXml" Target="../ink/ink2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emf"/><Relationship Id="rId26" Type="http://schemas.openxmlformats.org/officeDocument/2006/relationships/customXml" Target="../ink/ink45.xml"/><Relationship Id="rId39" Type="http://schemas.openxmlformats.org/officeDocument/2006/relationships/customXml" Target="../ink/ink50.xml"/><Relationship Id="rId21" Type="http://schemas.openxmlformats.org/officeDocument/2006/relationships/image" Target="../media/image15.emf"/><Relationship Id="rId42" Type="http://schemas.openxmlformats.org/officeDocument/2006/relationships/image" Target="../media/image23.emf"/><Relationship Id="rId47" Type="http://schemas.openxmlformats.org/officeDocument/2006/relationships/customXml" Target="../ink/ink54.xml"/><Relationship Id="rId50" Type="http://schemas.openxmlformats.org/officeDocument/2006/relationships/image" Target="../media/image27.emf"/><Relationship Id="rId55" Type="http://schemas.openxmlformats.org/officeDocument/2006/relationships/customXml" Target="../ink/ink58.xml"/><Relationship Id="rId63" Type="http://schemas.openxmlformats.org/officeDocument/2006/relationships/customXml" Target="../ink/ink62.xml"/><Relationship Id="rId68" Type="http://schemas.openxmlformats.org/officeDocument/2006/relationships/image" Target="../media/image37.emf"/><Relationship Id="rId76" Type="http://schemas.openxmlformats.org/officeDocument/2006/relationships/image" Target="../media/image41.emf"/><Relationship Id="rId71" Type="http://schemas.openxmlformats.org/officeDocument/2006/relationships/customXml" Target="../ink/ink66.xml"/><Relationship Id="rId2" Type="http://schemas.openxmlformats.org/officeDocument/2006/relationships/customXml" Target="../ink/ink39.xml"/><Relationship Id="rId29" Type="http://schemas.openxmlformats.org/officeDocument/2006/relationships/customXml" Target="../ink/ink48.xml"/><Relationship Id="rId11" Type="http://schemas.openxmlformats.org/officeDocument/2006/relationships/image" Target="../media/image109.emf"/><Relationship Id="rId24" Type="http://schemas.openxmlformats.org/officeDocument/2006/relationships/customXml" Target="../ink/ink44.xml"/><Relationship Id="rId37" Type="http://schemas.openxmlformats.org/officeDocument/2006/relationships/customXml" Target="../ink/ink49.xml"/><Relationship Id="rId40" Type="http://schemas.openxmlformats.org/officeDocument/2006/relationships/image" Target="../media/image22.emf"/><Relationship Id="rId45" Type="http://schemas.openxmlformats.org/officeDocument/2006/relationships/customXml" Target="../ink/ink53.xml"/><Relationship Id="rId53" Type="http://schemas.openxmlformats.org/officeDocument/2006/relationships/customXml" Target="../ink/ink57.xml"/><Relationship Id="rId58" Type="http://schemas.openxmlformats.org/officeDocument/2006/relationships/image" Target="../media/image32.emf"/><Relationship Id="rId66" Type="http://schemas.openxmlformats.org/officeDocument/2006/relationships/image" Target="../media/image36.emf"/><Relationship Id="rId74" Type="http://schemas.openxmlformats.org/officeDocument/2006/relationships/image" Target="../media/image40.emf"/><Relationship Id="rId61" Type="http://schemas.openxmlformats.org/officeDocument/2006/relationships/customXml" Target="../ink/ink61.xml"/><Relationship Id="rId19" Type="http://schemas.openxmlformats.org/officeDocument/2006/relationships/image" Target="../media/image14.emf"/><Relationship Id="rId14" Type="http://schemas.openxmlformats.org/officeDocument/2006/relationships/customXml" Target="../ink/ink42.xml"/><Relationship Id="rId22" Type="http://schemas.openxmlformats.org/officeDocument/2006/relationships/customXml" Target="../ink/ink43.xml"/><Relationship Id="rId27" Type="http://schemas.openxmlformats.org/officeDocument/2006/relationships/customXml" Target="../ink/ink46.xml"/><Relationship Id="rId43" Type="http://schemas.openxmlformats.org/officeDocument/2006/relationships/customXml" Target="../ink/ink52.xml"/><Relationship Id="rId48" Type="http://schemas.openxmlformats.org/officeDocument/2006/relationships/image" Target="../media/image26.emf"/><Relationship Id="rId56" Type="http://schemas.openxmlformats.org/officeDocument/2006/relationships/image" Target="../media/image31.emf"/><Relationship Id="rId64" Type="http://schemas.openxmlformats.org/officeDocument/2006/relationships/image" Target="../media/image35.emf"/><Relationship Id="rId69" Type="http://schemas.openxmlformats.org/officeDocument/2006/relationships/customXml" Target="../ink/ink65.xml"/><Relationship Id="rId77" Type="http://schemas.openxmlformats.org/officeDocument/2006/relationships/customXml" Target="../ink/ink69.xml"/><Relationship Id="rId51" Type="http://schemas.openxmlformats.org/officeDocument/2006/relationships/customXml" Target="../ink/ink56.xml"/><Relationship Id="rId72" Type="http://schemas.openxmlformats.org/officeDocument/2006/relationships/image" Target="../media/image39.emf"/><Relationship Id="rId12" Type="http://schemas.openxmlformats.org/officeDocument/2006/relationships/customXml" Target="../ink/ink41.xml"/><Relationship Id="rId25" Type="http://schemas.openxmlformats.org/officeDocument/2006/relationships/image" Target="../media/image17.emf"/><Relationship Id="rId17" Type="http://schemas.openxmlformats.org/officeDocument/2006/relationships/image" Target="../media/image13.emf"/><Relationship Id="rId38" Type="http://schemas.openxmlformats.org/officeDocument/2006/relationships/image" Target="../media/image20.emf"/><Relationship Id="rId46" Type="http://schemas.openxmlformats.org/officeDocument/2006/relationships/image" Target="../media/image25.emf"/><Relationship Id="rId59" Type="http://schemas.openxmlformats.org/officeDocument/2006/relationships/customXml" Target="../ink/ink60.xml"/><Relationship Id="rId67" Type="http://schemas.openxmlformats.org/officeDocument/2006/relationships/customXml" Target="../ink/ink64.xml"/><Relationship Id="rId41" Type="http://schemas.openxmlformats.org/officeDocument/2006/relationships/customXml" Target="../ink/ink51.xml"/><Relationship Id="rId54" Type="http://schemas.openxmlformats.org/officeDocument/2006/relationships/image" Target="../media/image30.emf"/><Relationship Id="rId62" Type="http://schemas.openxmlformats.org/officeDocument/2006/relationships/image" Target="../media/image34.emf"/><Relationship Id="rId70" Type="http://schemas.openxmlformats.org/officeDocument/2006/relationships/image" Target="../media/image38.emf"/><Relationship Id="rId75" Type="http://schemas.openxmlformats.org/officeDocument/2006/relationships/customXml" Target="../ink/ink68.xml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16.emf"/><Relationship Id="rId15" Type="http://schemas.openxmlformats.org/officeDocument/2006/relationships/image" Target="../media/image12.emf"/><Relationship Id="rId28" Type="http://schemas.openxmlformats.org/officeDocument/2006/relationships/customXml" Target="../ink/ink47.xml"/><Relationship Id="rId36" Type="http://schemas.openxmlformats.org/officeDocument/2006/relationships/image" Target="../media/image18.emf"/><Relationship Id="rId49" Type="http://schemas.openxmlformats.org/officeDocument/2006/relationships/customXml" Target="../ink/ink55.xml"/><Relationship Id="rId57" Type="http://schemas.openxmlformats.org/officeDocument/2006/relationships/customXml" Target="../ink/ink59.xml"/><Relationship Id="rId10" Type="http://schemas.openxmlformats.org/officeDocument/2006/relationships/customXml" Target="../ink/ink40.xml"/><Relationship Id="rId44" Type="http://schemas.openxmlformats.org/officeDocument/2006/relationships/image" Target="../media/image24.emf"/><Relationship Id="rId52" Type="http://schemas.openxmlformats.org/officeDocument/2006/relationships/image" Target="../media/image28.emf"/><Relationship Id="rId60" Type="http://schemas.openxmlformats.org/officeDocument/2006/relationships/image" Target="../media/image33.emf"/><Relationship Id="rId65" Type="http://schemas.openxmlformats.org/officeDocument/2006/relationships/customXml" Target="../ink/ink63.xml"/><Relationship Id="rId73" Type="http://schemas.openxmlformats.org/officeDocument/2006/relationships/customXml" Target="../ink/ink67.xml"/><Relationship Id="rId78" Type="http://schemas.openxmlformats.org/officeDocument/2006/relationships/image" Target="../media/image42.emf"/><Relationship Id="rId9" Type="http://schemas.openxmlformats.org/officeDocument/2006/relationships/image" Target="../media/image9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78.xml"/><Relationship Id="rId26" Type="http://schemas.openxmlformats.org/officeDocument/2006/relationships/customXml" Target="../ink/ink82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86.xml"/><Relationship Id="rId42" Type="http://schemas.openxmlformats.org/officeDocument/2006/relationships/customXml" Target="../ink/ink90.xml"/><Relationship Id="rId47" Type="http://schemas.openxmlformats.org/officeDocument/2006/relationships/image" Target="../media/image71.emf"/><Relationship Id="rId50" Type="http://schemas.openxmlformats.org/officeDocument/2006/relationships/customXml" Target="../ink/ink94.xml"/><Relationship Id="rId7" Type="http://schemas.openxmlformats.org/officeDocument/2006/relationships/image" Target="../media/image51.emf"/><Relationship Id="rId2" Type="http://schemas.openxmlformats.org/officeDocument/2006/relationships/customXml" Target="../ink/ink70.xml"/><Relationship Id="rId16" Type="http://schemas.openxmlformats.org/officeDocument/2006/relationships/customXml" Target="../ink/ink77.xml"/><Relationship Id="rId29" Type="http://schemas.openxmlformats.org/officeDocument/2006/relationships/image" Target="../media/image62.emf"/><Relationship Id="rId11" Type="http://schemas.openxmlformats.org/officeDocument/2006/relationships/image" Target="../media/image53.emf"/><Relationship Id="rId24" Type="http://schemas.openxmlformats.org/officeDocument/2006/relationships/customXml" Target="../ink/ink81.xml"/><Relationship Id="rId32" Type="http://schemas.openxmlformats.org/officeDocument/2006/relationships/customXml" Target="../ink/ink85.xml"/><Relationship Id="rId37" Type="http://schemas.openxmlformats.org/officeDocument/2006/relationships/image" Target="../media/image66.emf"/><Relationship Id="rId40" Type="http://schemas.openxmlformats.org/officeDocument/2006/relationships/customXml" Target="../ink/ink89.xml"/><Relationship Id="rId45" Type="http://schemas.openxmlformats.org/officeDocument/2006/relationships/image" Target="../media/image70.emf"/><Relationship Id="rId53" Type="http://schemas.openxmlformats.org/officeDocument/2006/relationships/image" Target="../media/image74.emf"/><Relationship Id="rId5" Type="http://schemas.openxmlformats.org/officeDocument/2006/relationships/image" Target="../media/image50.emf"/><Relationship Id="rId10" Type="http://schemas.openxmlformats.org/officeDocument/2006/relationships/customXml" Target="../ink/ink74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4" Type="http://schemas.openxmlformats.org/officeDocument/2006/relationships/customXml" Target="../ink/ink91.xml"/><Relationship Id="rId52" Type="http://schemas.openxmlformats.org/officeDocument/2006/relationships/customXml" Target="../ink/ink95.xml"/><Relationship Id="rId4" Type="http://schemas.openxmlformats.org/officeDocument/2006/relationships/customXml" Target="../ink/ink71.xml"/><Relationship Id="rId9" Type="http://schemas.openxmlformats.org/officeDocument/2006/relationships/image" Target="../media/image52.emf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61.emf"/><Relationship Id="rId30" Type="http://schemas.openxmlformats.org/officeDocument/2006/relationships/customXml" Target="../ink/ink84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48" Type="http://schemas.openxmlformats.org/officeDocument/2006/relationships/customXml" Target="../ink/ink93.xml"/><Relationship Id="rId8" Type="http://schemas.openxmlformats.org/officeDocument/2006/relationships/customXml" Target="../ink/ink73.xml"/><Relationship Id="rId51" Type="http://schemas.openxmlformats.org/officeDocument/2006/relationships/image" Target="../media/image73.emf"/><Relationship Id="rId3" Type="http://schemas.openxmlformats.org/officeDocument/2006/relationships/image" Target="../media/image49.emf"/><Relationship Id="rId12" Type="http://schemas.openxmlformats.org/officeDocument/2006/relationships/customXml" Target="../ink/ink75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88.xml"/><Relationship Id="rId46" Type="http://schemas.openxmlformats.org/officeDocument/2006/relationships/customXml" Target="../ink/ink92.xml"/><Relationship Id="rId20" Type="http://schemas.openxmlformats.org/officeDocument/2006/relationships/customXml" Target="../ink/ink79.xml"/><Relationship Id="rId41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49" Type="http://schemas.openxmlformats.org/officeDocument/2006/relationships/image" Target="../media/image7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put penna 4"/>
              <p14:cNvContentPartPr/>
              <p14:nvPr/>
            </p14:nvContentPartPr>
            <p14:xfrm>
              <a:off x="3253744" y="115050"/>
              <a:ext cx="2101320" cy="29736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4744" y="106050"/>
                <a:ext cx="2122560" cy="31176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3"/>
          <p:cNvSpPr/>
          <p:nvPr/>
        </p:nvSpPr>
        <p:spPr>
          <a:xfrm>
            <a:off x="3118655" y="238711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A</a:t>
            </a:r>
          </a:p>
        </p:txBody>
      </p:sp>
      <p:sp>
        <p:nvSpPr>
          <p:cNvPr id="23" name="Oval 4"/>
          <p:cNvSpPr/>
          <p:nvPr/>
        </p:nvSpPr>
        <p:spPr>
          <a:xfrm>
            <a:off x="5469439" y="235995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B</a:t>
            </a:r>
          </a:p>
        </p:txBody>
      </p:sp>
      <p:sp>
        <p:nvSpPr>
          <p:cNvPr id="26" name="Oval 8"/>
          <p:cNvSpPr/>
          <p:nvPr/>
        </p:nvSpPr>
        <p:spPr>
          <a:xfrm>
            <a:off x="5711787" y="308230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7" name="TextBox 9"/>
          <p:cNvSpPr txBox="1"/>
          <p:nvPr/>
        </p:nvSpPr>
        <p:spPr>
          <a:xfrm>
            <a:off x="5837213" y="286627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/>
              <a:t>e</a:t>
            </a:r>
            <a:r>
              <a:rPr lang="it-IT" i="1" baseline="-25000" dirty="0"/>
              <a:t>2</a:t>
            </a:r>
          </a:p>
        </p:txBody>
      </p:sp>
      <p:sp>
        <p:nvSpPr>
          <p:cNvPr id="28" name="Oval 10"/>
          <p:cNvSpPr/>
          <p:nvPr/>
        </p:nvSpPr>
        <p:spPr>
          <a:xfrm>
            <a:off x="3046647" y="17872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9" name="TextBox 11"/>
          <p:cNvSpPr txBox="1"/>
          <p:nvPr/>
        </p:nvSpPr>
        <p:spPr>
          <a:xfrm>
            <a:off x="2668017" y="149921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/>
              <a:t>e</a:t>
            </a:r>
            <a:r>
              <a:rPr lang="it-IT" i="1" baseline="-25000" dirty="0"/>
              <a:t>1</a:t>
            </a:r>
          </a:p>
        </p:txBody>
      </p:sp>
      <p:sp>
        <p:nvSpPr>
          <p:cNvPr id="41" name="Ovale 40"/>
          <p:cNvSpPr/>
          <p:nvPr/>
        </p:nvSpPr>
        <p:spPr>
          <a:xfrm>
            <a:off x="2566395" y="1832095"/>
            <a:ext cx="1389967" cy="1403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4900681" y="1812487"/>
            <a:ext cx="1389967" cy="14035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put penna 44"/>
              <p14:cNvContentPartPr/>
              <p14:nvPr/>
            </p14:nvContentPartPr>
            <p14:xfrm>
              <a:off x="3189571" y="1458210"/>
              <a:ext cx="574920" cy="286560"/>
            </p14:xfrm>
          </p:contentPart>
        </mc:Choice>
        <mc:Fallback xmlns="">
          <p:pic>
            <p:nvPicPr>
              <p:cNvPr id="45" name="Input penna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2371" y="1451370"/>
                <a:ext cx="5922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4" name="Input penna 53"/>
              <p14:cNvContentPartPr/>
              <p14:nvPr/>
            </p14:nvContentPartPr>
            <p14:xfrm>
              <a:off x="6202444" y="3042771"/>
              <a:ext cx="578160" cy="283320"/>
            </p14:xfrm>
          </p:contentPart>
        </mc:Choice>
        <mc:Fallback xmlns="">
          <p:pic>
            <p:nvPicPr>
              <p:cNvPr id="54" name="Input penna 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3084" y="3034851"/>
                <a:ext cx="5979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5" name="Input penna 84"/>
              <p14:cNvContentPartPr/>
              <p14:nvPr/>
            </p14:nvContentPartPr>
            <p14:xfrm>
              <a:off x="164224" y="2295748"/>
              <a:ext cx="1246680" cy="424080"/>
            </p14:xfrm>
          </p:contentPart>
        </mc:Choice>
        <mc:Fallback xmlns="">
          <p:pic>
            <p:nvPicPr>
              <p:cNvPr id="85" name="Input penna 8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984" y="2287468"/>
                <a:ext cx="1269000" cy="44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/>
          <p:cNvGrpSpPr/>
          <p:nvPr/>
        </p:nvGrpSpPr>
        <p:grpSpPr>
          <a:xfrm>
            <a:off x="263224" y="3339028"/>
            <a:ext cx="5355970" cy="2770852"/>
            <a:chOff x="263224" y="3339028"/>
            <a:chExt cx="5355970" cy="2770852"/>
          </a:xfrm>
        </p:grpSpPr>
        <p:grpSp>
          <p:nvGrpSpPr>
            <p:cNvPr id="15" name="Gruppo 14"/>
            <p:cNvGrpSpPr/>
            <p:nvPr/>
          </p:nvGrpSpPr>
          <p:grpSpPr>
            <a:xfrm>
              <a:off x="3304535" y="4331442"/>
              <a:ext cx="2314659" cy="1778438"/>
              <a:chOff x="3304535" y="4331442"/>
              <a:chExt cx="2314659" cy="1778438"/>
            </a:xfrm>
          </p:grpSpPr>
          <p:sp>
            <p:nvSpPr>
              <p:cNvPr id="62" name="Oval 3"/>
              <p:cNvSpPr/>
              <p:nvPr/>
            </p:nvSpPr>
            <p:spPr>
              <a:xfrm>
                <a:off x="3877639" y="521934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dirty="0"/>
                  <a:t>A</a:t>
                </a:r>
              </a:p>
            </p:txBody>
          </p:sp>
          <p:sp>
            <p:nvSpPr>
              <p:cNvPr id="63" name="Oval 4"/>
              <p:cNvSpPr/>
              <p:nvPr/>
            </p:nvSpPr>
            <p:spPr>
              <a:xfrm>
                <a:off x="4797985" y="5192183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dirty="0"/>
                  <a:t>B</a:t>
                </a:r>
              </a:p>
            </p:txBody>
          </p:sp>
          <p:sp>
            <p:nvSpPr>
              <p:cNvPr id="64" name="Oval 8"/>
              <p:cNvSpPr/>
              <p:nvPr/>
            </p:nvSpPr>
            <p:spPr>
              <a:xfrm>
                <a:off x="5040333" y="5914529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sp>
            <p:nvSpPr>
              <p:cNvPr id="65" name="TextBox 9"/>
              <p:cNvSpPr txBox="1"/>
              <p:nvPr/>
            </p:nvSpPr>
            <p:spPr>
              <a:xfrm>
                <a:off x="5165759" y="5698505"/>
                <a:ext cx="378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i="1" dirty="0"/>
                  <a:t>e</a:t>
                </a:r>
                <a:r>
                  <a:rPr lang="it-IT" i="1" baseline="-25000" dirty="0"/>
                  <a:t>2</a:t>
                </a:r>
              </a:p>
            </p:txBody>
          </p:sp>
          <p:sp>
            <p:nvSpPr>
              <p:cNvPr id="66" name="Oval 10"/>
              <p:cNvSpPr/>
              <p:nvPr/>
            </p:nvSpPr>
            <p:spPr>
              <a:xfrm>
                <a:off x="3805631" y="46194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/>
              </a:p>
            </p:txBody>
          </p:sp>
          <p:sp>
            <p:nvSpPr>
              <p:cNvPr id="67" name="TextBox 11"/>
              <p:cNvSpPr txBox="1"/>
              <p:nvPr/>
            </p:nvSpPr>
            <p:spPr>
              <a:xfrm>
                <a:off x="3427001" y="4331442"/>
                <a:ext cx="378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i="1" dirty="0"/>
                  <a:t>e</a:t>
                </a:r>
                <a:r>
                  <a:rPr lang="it-IT" i="1" baseline="-25000" dirty="0"/>
                  <a:t>1</a:t>
                </a:r>
              </a:p>
            </p:txBody>
          </p:sp>
          <p:sp>
            <p:nvSpPr>
              <p:cNvPr id="68" name="Ovale 67"/>
              <p:cNvSpPr/>
              <p:nvPr/>
            </p:nvSpPr>
            <p:spPr>
              <a:xfrm>
                <a:off x="3325379" y="4664323"/>
                <a:ext cx="1389967" cy="1403514"/>
              </a:xfrm>
              <a:prstGeom prst="ellipse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Ovale 68"/>
              <p:cNvSpPr/>
              <p:nvPr/>
            </p:nvSpPr>
            <p:spPr>
              <a:xfrm>
                <a:off x="4229227" y="4644715"/>
                <a:ext cx="1389967" cy="1403514"/>
              </a:xfrm>
              <a:prstGeom prst="ellipse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/>
              <p:cNvSpPr/>
              <p:nvPr/>
            </p:nvSpPr>
            <p:spPr>
              <a:xfrm>
                <a:off x="3304535" y="4595906"/>
                <a:ext cx="2314659" cy="151397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6" name="Input penna 85"/>
                <p14:cNvContentPartPr/>
                <p14:nvPr/>
              </p14:nvContentPartPr>
              <p14:xfrm>
                <a:off x="896464" y="3339028"/>
                <a:ext cx="18720" cy="1011240"/>
              </p14:xfrm>
            </p:contentPart>
          </mc:Choice>
          <mc:Fallback xmlns="">
            <p:pic>
              <p:nvPicPr>
                <p:cNvPr id="86" name="Input penna 8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87104" y="3330388"/>
                  <a:ext cx="39600" cy="10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7" name="Input penna 86"/>
                <p14:cNvContentPartPr/>
                <p14:nvPr/>
              </p14:nvContentPartPr>
              <p14:xfrm>
                <a:off x="263224" y="4260988"/>
                <a:ext cx="1437120" cy="1308240"/>
              </p14:xfrm>
            </p:contentPart>
          </mc:Choice>
          <mc:Fallback xmlns="">
            <p:pic>
              <p:nvPicPr>
                <p:cNvPr id="87" name="Input penna 86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3144" y="4249108"/>
                  <a:ext cx="1455120" cy="132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put penna 7"/>
              <p14:cNvContentPartPr/>
              <p14:nvPr/>
            </p14:nvContentPartPr>
            <p14:xfrm>
              <a:off x="3064891" y="1236328"/>
              <a:ext cx="829440" cy="31248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54451" y="1227688"/>
                <a:ext cx="849960" cy="33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3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71326"/>
            <a:ext cx="5029200" cy="40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/>
              <p14:cNvContentPartPr/>
              <p14:nvPr/>
            </p14:nvContentPartPr>
            <p14:xfrm>
              <a:off x="2079211" y="298888"/>
              <a:ext cx="4847040" cy="57240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8771" y="293848"/>
                <a:ext cx="4870440" cy="59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084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ccia a destra 187"/>
          <p:cNvSpPr/>
          <p:nvPr/>
        </p:nvSpPr>
        <p:spPr>
          <a:xfrm>
            <a:off x="2353902" y="1686129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0" name="Freccia a destra 209"/>
          <p:cNvSpPr/>
          <p:nvPr/>
        </p:nvSpPr>
        <p:spPr>
          <a:xfrm>
            <a:off x="5430571" y="1638242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3" name="Input penna 292"/>
              <p14:cNvContentPartPr/>
              <p14:nvPr/>
            </p14:nvContentPartPr>
            <p14:xfrm>
              <a:off x="533399" y="3690352"/>
              <a:ext cx="1689480" cy="367920"/>
            </p14:xfrm>
          </p:contentPart>
        </mc:Choice>
        <mc:Fallback xmlns="">
          <p:pic>
            <p:nvPicPr>
              <p:cNvPr id="293" name="Input penna 29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959" y="3680992"/>
                <a:ext cx="17110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4" name="Input penna 293"/>
              <p14:cNvContentPartPr/>
              <p14:nvPr/>
            </p14:nvContentPartPr>
            <p14:xfrm>
              <a:off x="3042891" y="3640706"/>
              <a:ext cx="2054880" cy="443520"/>
            </p14:xfrm>
          </p:contentPart>
        </mc:Choice>
        <mc:Fallback xmlns="">
          <p:pic>
            <p:nvPicPr>
              <p:cNvPr id="294" name="Input penna 29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2811" y="3630986"/>
                <a:ext cx="207468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5" name="Input penna 294"/>
              <p14:cNvContentPartPr/>
              <p14:nvPr/>
            </p14:nvContentPartPr>
            <p14:xfrm>
              <a:off x="6174708" y="3617250"/>
              <a:ext cx="2111040" cy="381240"/>
            </p14:xfrm>
          </p:contentPart>
        </mc:Choice>
        <mc:Fallback xmlns="">
          <p:pic>
            <p:nvPicPr>
              <p:cNvPr id="295" name="Input penna 29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5348" y="3608610"/>
                <a:ext cx="2131200" cy="401760"/>
              </a:xfrm>
              <a:prstGeom prst="rect">
                <a:avLst/>
              </a:prstGeom>
            </p:spPr>
          </p:pic>
        </mc:Fallback>
      </mc:AlternateContent>
      <p:sp>
        <p:nvSpPr>
          <p:cNvPr id="296" name="Freccia a destra 295"/>
          <p:cNvSpPr/>
          <p:nvPr/>
        </p:nvSpPr>
        <p:spPr>
          <a:xfrm>
            <a:off x="2352398" y="3812188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7" name="Freccia a destra 296"/>
          <p:cNvSpPr/>
          <p:nvPr/>
        </p:nvSpPr>
        <p:spPr>
          <a:xfrm>
            <a:off x="5429067" y="3764301"/>
            <a:ext cx="407405" cy="244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put penna 9"/>
              <p14:cNvContentPartPr/>
              <p14:nvPr/>
            </p14:nvContentPartPr>
            <p14:xfrm>
              <a:off x="533399" y="1760463"/>
              <a:ext cx="1371200" cy="216000"/>
            </p14:xfrm>
          </p:contentPart>
        </mc:Choice>
        <mc:Fallback xmlns="">
          <p:pic>
            <p:nvPicPr>
              <p:cNvPr id="10" name="Input penna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4039" y="1748583"/>
                <a:ext cx="1394599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put penna 10"/>
              <p14:cNvContentPartPr/>
              <p14:nvPr/>
            </p14:nvContentPartPr>
            <p14:xfrm>
              <a:off x="3102331" y="1444572"/>
              <a:ext cx="1995440" cy="486000"/>
            </p14:xfrm>
          </p:contentPart>
        </mc:Choice>
        <mc:Fallback xmlns="">
          <p:pic>
            <p:nvPicPr>
              <p:cNvPr id="11" name="Input penna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91889" y="1434492"/>
                <a:ext cx="2015963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put penna 11"/>
              <p14:cNvContentPartPr/>
              <p14:nvPr/>
            </p14:nvContentPartPr>
            <p14:xfrm>
              <a:off x="6079484" y="1513143"/>
              <a:ext cx="2009480" cy="355320"/>
            </p14:xfrm>
          </p:contentPart>
        </mc:Choice>
        <mc:Fallback xmlns="">
          <p:pic>
            <p:nvPicPr>
              <p:cNvPr id="12" name="Input penna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75164" y="1508823"/>
                <a:ext cx="2022080" cy="36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/>
          <p:cNvGrpSpPr/>
          <p:nvPr/>
        </p:nvGrpSpPr>
        <p:grpSpPr>
          <a:xfrm>
            <a:off x="3451860" y="2160270"/>
            <a:ext cx="616050" cy="1360170"/>
            <a:chOff x="3451860" y="2160270"/>
            <a:chExt cx="616050" cy="1360170"/>
          </a:xfrm>
        </p:grpSpPr>
        <p:sp>
          <p:nvSpPr>
            <p:cNvPr id="2" name="Freccia in giù 1"/>
            <p:cNvSpPr/>
            <p:nvPr/>
          </p:nvSpPr>
          <p:spPr>
            <a:xfrm>
              <a:off x="3451860" y="2160270"/>
              <a:ext cx="217170" cy="13601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" name="Input penna 3"/>
                <p14:cNvContentPartPr/>
                <p14:nvPr/>
              </p14:nvContentPartPr>
              <p14:xfrm>
                <a:off x="3877470" y="2229030"/>
                <a:ext cx="190440" cy="1273320"/>
              </p14:xfrm>
            </p:contentPart>
          </mc:Choice>
          <mc:Fallback xmlns="">
            <p:pic>
              <p:nvPicPr>
                <p:cNvPr id="4" name="Input penna 3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65590" y="2220750"/>
                  <a:ext cx="217440" cy="129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05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210" grpId="0" animBg="1"/>
      <p:bldP spid="296" grpId="0" animBg="1"/>
      <p:bldP spid="2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300" y="2012613"/>
            <a:ext cx="4972050" cy="4210050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2530695" y="3497808"/>
            <a:ext cx="1293840" cy="439200"/>
          </a:xfrm>
          <a:prstGeom prst="rect">
            <a:avLst/>
          </a:prstGeom>
          <a:noFill/>
          <a:ln w="24000">
            <a:solidFill>
              <a:srgbClr val="316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165BB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4" name="Input penna 83"/>
              <p14:cNvContentPartPr/>
              <p14:nvPr/>
            </p14:nvContentPartPr>
            <p14:xfrm>
              <a:off x="6002235" y="3065358"/>
              <a:ext cx="1219320" cy="373680"/>
            </p14:xfrm>
          </p:contentPart>
        </mc:Choice>
        <mc:Fallback xmlns="">
          <p:pic>
            <p:nvPicPr>
              <p:cNvPr id="84" name="Input penna 8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3598" y="3057078"/>
                <a:ext cx="1239834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6" name="Input penna 85"/>
              <p14:cNvContentPartPr/>
              <p14:nvPr/>
            </p14:nvContentPartPr>
            <p14:xfrm>
              <a:off x="5994315" y="3043398"/>
              <a:ext cx="114480" cy="129240"/>
            </p14:xfrm>
          </p:contentPart>
        </mc:Choice>
        <mc:Fallback xmlns="">
          <p:pic>
            <p:nvPicPr>
              <p:cNvPr id="86" name="Input penna 8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4595" y="3032238"/>
                <a:ext cx="1353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8" name="Input penna 107"/>
              <p14:cNvContentPartPr/>
              <p14:nvPr/>
            </p14:nvContentPartPr>
            <p14:xfrm>
              <a:off x="7160715" y="2775918"/>
              <a:ext cx="1521360" cy="1341720"/>
            </p14:xfrm>
          </p:contentPart>
        </mc:Choice>
        <mc:Fallback xmlns="">
          <p:pic>
            <p:nvPicPr>
              <p:cNvPr id="108" name="Input penna 10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0275" y="2765838"/>
                <a:ext cx="1541880" cy="1362600"/>
              </a:xfrm>
              <a:prstGeom prst="rect">
                <a:avLst/>
              </a:prstGeom>
            </p:spPr>
          </p:pic>
        </mc:Fallback>
      </mc:AlternateContent>
      <p:sp>
        <p:nvSpPr>
          <p:cNvPr id="120" name="Rettangolo 119"/>
          <p:cNvSpPr/>
          <p:nvPr/>
        </p:nvSpPr>
        <p:spPr>
          <a:xfrm>
            <a:off x="2632575" y="5839608"/>
            <a:ext cx="1165680" cy="308160"/>
          </a:xfrm>
          <a:prstGeom prst="rect">
            <a:avLst/>
          </a:prstGeom>
          <a:noFill/>
          <a:ln w="24000">
            <a:solidFill>
              <a:srgbClr val="177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177D36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9" name="Input penna 128"/>
              <p14:cNvContentPartPr/>
              <p14:nvPr/>
            </p14:nvContentPartPr>
            <p14:xfrm>
              <a:off x="7381395" y="5026998"/>
              <a:ext cx="1676880" cy="220680"/>
            </p14:xfrm>
          </p:contentPart>
        </mc:Choice>
        <mc:Fallback xmlns="">
          <p:pic>
            <p:nvPicPr>
              <p:cNvPr id="129" name="Input penna 1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72395" y="5016198"/>
                <a:ext cx="16981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2" name="Input penna 141"/>
              <p14:cNvContentPartPr/>
              <p14:nvPr/>
            </p14:nvContentPartPr>
            <p14:xfrm>
              <a:off x="5888115" y="5306358"/>
              <a:ext cx="1653840" cy="714600"/>
            </p14:xfrm>
          </p:contentPart>
        </mc:Choice>
        <mc:Fallback xmlns="">
          <p:pic>
            <p:nvPicPr>
              <p:cNvPr id="142" name="Input penna 14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78035" y="5296993"/>
                <a:ext cx="1677240" cy="737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4" name="Input penna 143"/>
              <p14:cNvContentPartPr/>
              <p14:nvPr/>
            </p14:nvContentPartPr>
            <p14:xfrm>
              <a:off x="5872635" y="5267838"/>
              <a:ext cx="167400" cy="198720"/>
            </p14:xfrm>
          </p:contentPart>
        </mc:Choice>
        <mc:Fallback xmlns="">
          <p:pic>
            <p:nvPicPr>
              <p:cNvPr id="144" name="Input penna 14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60062" y="5257758"/>
                <a:ext cx="192905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8" name="Input penna 147"/>
              <p14:cNvContentPartPr/>
              <p14:nvPr/>
            </p14:nvContentPartPr>
            <p14:xfrm>
              <a:off x="7274835" y="5873718"/>
              <a:ext cx="1615680" cy="821160"/>
            </p14:xfrm>
          </p:contentPart>
        </mc:Choice>
        <mc:Fallback xmlns="">
          <p:pic>
            <p:nvPicPr>
              <p:cNvPr id="148" name="Input penna 14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71595" y="5862553"/>
                <a:ext cx="1629720" cy="843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8" name="Input penna 187"/>
              <p14:cNvContentPartPr/>
              <p14:nvPr/>
            </p14:nvContentPartPr>
            <p14:xfrm>
              <a:off x="540780" y="526728"/>
              <a:ext cx="61920" cy="188640"/>
            </p14:xfrm>
          </p:contentPart>
        </mc:Choice>
        <mc:Fallback xmlns="">
          <p:pic>
            <p:nvPicPr>
              <p:cNvPr id="188" name="Input penna 18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820" y="516648"/>
                <a:ext cx="8532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0" name="Input penna 189"/>
              <p14:cNvContentPartPr/>
              <p14:nvPr/>
            </p14:nvContentPartPr>
            <p14:xfrm>
              <a:off x="609180" y="509448"/>
              <a:ext cx="145440" cy="217080"/>
            </p14:xfrm>
          </p:contentPart>
        </mc:Choice>
        <mc:Fallback xmlns="">
          <p:pic>
            <p:nvPicPr>
              <p:cNvPr id="190" name="Input penna 18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3420" y="499728"/>
                <a:ext cx="16416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3" name="Input penna 192"/>
              <p14:cNvContentPartPr/>
              <p14:nvPr/>
            </p14:nvContentPartPr>
            <p14:xfrm>
              <a:off x="845340" y="529968"/>
              <a:ext cx="169200" cy="201240"/>
            </p14:xfrm>
          </p:contentPart>
        </mc:Choice>
        <mc:Fallback xmlns="">
          <p:pic>
            <p:nvPicPr>
              <p:cNvPr id="193" name="Input penna 19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2020" y="514848"/>
                <a:ext cx="1976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6" name="Input penna 195"/>
              <p14:cNvContentPartPr/>
              <p14:nvPr/>
            </p14:nvContentPartPr>
            <p14:xfrm>
              <a:off x="1226580" y="524928"/>
              <a:ext cx="128520" cy="230040"/>
            </p14:xfrm>
          </p:contentPart>
        </mc:Choice>
        <mc:Fallback xmlns="">
          <p:pic>
            <p:nvPicPr>
              <p:cNvPr id="196" name="Input penna 19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13260" y="515208"/>
                <a:ext cx="1566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2" name="Input penna 201"/>
              <p14:cNvContentPartPr/>
              <p14:nvPr/>
            </p14:nvContentPartPr>
            <p14:xfrm>
              <a:off x="1104540" y="646608"/>
              <a:ext cx="84240" cy="7200"/>
            </p14:xfrm>
          </p:contentPart>
        </mc:Choice>
        <mc:Fallback xmlns="">
          <p:pic>
            <p:nvPicPr>
              <p:cNvPr id="202" name="Input penna 20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95900" y="634008"/>
                <a:ext cx="1054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3" name="Input penna 202"/>
              <p14:cNvContentPartPr/>
              <p14:nvPr/>
            </p14:nvContentPartPr>
            <p14:xfrm>
              <a:off x="1491180" y="387408"/>
              <a:ext cx="2877120" cy="401040"/>
            </p14:xfrm>
          </p:contentPart>
        </mc:Choice>
        <mc:Fallback xmlns="">
          <p:pic>
            <p:nvPicPr>
              <p:cNvPr id="203" name="Input penna 2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77140" y="374808"/>
                <a:ext cx="290592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7" name="Input penna 216"/>
              <p14:cNvContentPartPr/>
              <p14:nvPr/>
            </p14:nvContentPartPr>
            <p14:xfrm>
              <a:off x="3828300" y="518808"/>
              <a:ext cx="360" cy="13680"/>
            </p14:xfrm>
          </p:contentPart>
        </mc:Choice>
        <mc:Fallback xmlns="">
          <p:pic>
            <p:nvPicPr>
              <p:cNvPr id="217" name="Input penna 2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0" y="360"/>
                <a:ext cx="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1" name="Input penna 230"/>
              <p14:cNvContentPartPr/>
              <p14:nvPr/>
            </p14:nvContentPartPr>
            <p14:xfrm>
              <a:off x="4411860" y="343128"/>
              <a:ext cx="3902040" cy="792462"/>
            </p14:xfrm>
          </p:contentPart>
        </mc:Choice>
        <mc:Fallback xmlns="">
          <p:pic>
            <p:nvPicPr>
              <p:cNvPr id="231" name="Input penna 23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03220" y="338087"/>
                <a:ext cx="3917520" cy="812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6" name="Input penna 245"/>
              <p14:cNvContentPartPr/>
              <p14:nvPr/>
            </p14:nvContentPartPr>
            <p14:xfrm>
              <a:off x="2778180" y="844608"/>
              <a:ext cx="102240" cy="285480"/>
            </p14:xfrm>
          </p:contentPart>
        </mc:Choice>
        <mc:Fallback xmlns="">
          <p:pic>
            <p:nvPicPr>
              <p:cNvPr id="246" name="Input penna 24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766660" y="833088"/>
                <a:ext cx="1252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7" name="Input penna 246"/>
              <p14:cNvContentPartPr/>
              <p14:nvPr/>
            </p14:nvContentPartPr>
            <p14:xfrm>
              <a:off x="2896980" y="1042968"/>
              <a:ext cx="13320" cy="59400"/>
            </p14:xfrm>
          </p:contentPart>
        </mc:Choice>
        <mc:Fallback xmlns="">
          <p:pic>
            <p:nvPicPr>
              <p:cNvPr id="247" name="Input penna 24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85100" y="1035048"/>
                <a:ext cx="367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8" name="Input penna 247"/>
              <p14:cNvContentPartPr/>
              <p14:nvPr/>
            </p14:nvContentPartPr>
            <p14:xfrm>
              <a:off x="2940540" y="955848"/>
              <a:ext cx="7920" cy="18720"/>
            </p14:xfrm>
          </p:contentPart>
        </mc:Choice>
        <mc:Fallback xmlns="">
          <p:pic>
            <p:nvPicPr>
              <p:cNvPr id="248" name="Input penna 24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36220" y="946128"/>
                <a:ext cx="223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9" name="Input penna 248"/>
              <p14:cNvContentPartPr/>
              <p14:nvPr/>
            </p14:nvContentPartPr>
            <p14:xfrm>
              <a:off x="3015780" y="989688"/>
              <a:ext cx="84960" cy="126360"/>
            </p14:xfrm>
          </p:contentPart>
        </mc:Choice>
        <mc:Fallback xmlns="">
          <p:pic>
            <p:nvPicPr>
              <p:cNvPr id="249" name="Input penna 24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03540" y="983568"/>
                <a:ext cx="1108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0" name="Input penna 249"/>
              <p14:cNvContentPartPr/>
              <p14:nvPr/>
            </p14:nvContentPartPr>
            <p14:xfrm>
              <a:off x="3169500" y="982128"/>
              <a:ext cx="70200" cy="129240"/>
            </p14:xfrm>
          </p:contentPart>
        </mc:Choice>
        <mc:Fallback xmlns="">
          <p:pic>
            <p:nvPicPr>
              <p:cNvPr id="250" name="Input penna 24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166260" y="969168"/>
                <a:ext cx="867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1" name="Input penna 250"/>
              <p14:cNvContentPartPr/>
              <p14:nvPr/>
            </p14:nvContentPartPr>
            <p14:xfrm>
              <a:off x="3338340" y="1006608"/>
              <a:ext cx="97920" cy="136440"/>
            </p14:xfrm>
          </p:contentPart>
        </mc:Choice>
        <mc:Fallback xmlns="">
          <p:pic>
            <p:nvPicPr>
              <p:cNvPr id="251" name="Input penna 250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25020" y="996168"/>
                <a:ext cx="1242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2" name="Input penna 251"/>
              <p14:cNvContentPartPr/>
              <p14:nvPr/>
            </p14:nvContentPartPr>
            <p14:xfrm>
              <a:off x="3535260" y="1005528"/>
              <a:ext cx="73080" cy="110520"/>
            </p14:xfrm>
          </p:contentPart>
        </mc:Choice>
        <mc:Fallback xmlns="">
          <p:pic>
            <p:nvPicPr>
              <p:cNvPr id="252" name="Input penna 25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30220" y="996888"/>
                <a:ext cx="878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3" name="Input penna 252"/>
              <p14:cNvContentPartPr/>
              <p14:nvPr/>
            </p14:nvContentPartPr>
            <p14:xfrm>
              <a:off x="3656580" y="1026408"/>
              <a:ext cx="61920" cy="92880"/>
            </p14:xfrm>
          </p:contentPart>
        </mc:Choice>
        <mc:Fallback xmlns="">
          <p:pic>
            <p:nvPicPr>
              <p:cNvPr id="253" name="Input penna 252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49740" y="1014888"/>
                <a:ext cx="8028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4" name="Input penna 253"/>
              <p14:cNvContentPartPr/>
              <p14:nvPr/>
            </p14:nvContentPartPr>
            <p14:xfrm>
              <a:off x="4038540" y="1019928"/>
              <a:ext cx="69480" cy="105120"/>
            </p14:xfrm>
          </p:contentPart>
        </mc:Choice>
        <mc:Fallback xmlns="">
          <p:pic>
            <p:nvPicPr>
              <p:cNvPr id="254" name="Input penna 253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23420" y="1004088"/>
                <a:ext cx="1004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55" name="Input penna 254"/>
              <p14:cNvContentPartPr/>
              <p14:nvPr/>
            </p14:nvContentPartPr>
            <p14:xfrm>
              <a:off x="4141140" y="860088"/>
              <a:ext cx="19080" cy="232920"/>
            </p14:xfrm>
          </p:contentPart>
        </mc:Choice>
        <mc:Fallback xmlns="">
          <p:pic>
            <p:nvPicPr>
              <p:cNvPr id="255" name="Input penna 254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26740" y="854328"/>
                <a:ext cx="417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56" name="Input penna 255"/>
              <p14:cNvContentPartPr/>
              <p14:nvPr/>
            </p14:nvContentPartPr>
            <p14:xfrm>
              <a:off x="4221420" y="1073568"/>
              <a:ext cx="7560" cy="45720"/>
            </p14:xfrm>
          </p:contentPart>
        </mc:Choice>
        <mc:Fallback xmlns="">
          <p:pic>
            <p:nvPicPr>
              <p:cNvPr id="256" name="Input penna 255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13500" y="1068528"/>
                <a:ext cx="255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57" name="Input penna 256"/>
              <p14:cNvContentPartPr/>
              <p14:nvPr/>
            </p14:nvContentPartPr>
            <p14:xfrm>
              <a:off x="4259580" y="1000848"/>
              <a:ext cx="5400" cy="11880"/>
            </p14:xfrm>
          </p:contentPart>
        </mc:Choice>
        <mc:Fallback xmlns="">
          <p:pic>
            <p:nvPicPr>
              <p:cNvPr id="257" name="Input penna 256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255980" y="990768"/>
                <a:ext cx="1908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" name="Input penna 2"/>
              <p14:cNvContentPartPr/>
              <p14:nvPr/>
            </p14:nvContentPartPr>
            <p14:xfrm>
              <a:off x="3573196" y="2618771"/>
              <a:ext cx="15840" cy="10044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572116" y="2617691"/>
                <a:ext cx="21240" cy="10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60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671051" y="1440271"/>
            <a:ext cx="7277100" cy="4118346"/>
            <a:chOff x="671051" y="1440271"/>
            <a:chExt cx="7277100" cy="411834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051" y="1440271"/>
              <a:ext cx="7277100" cy="2876550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1395966" y="4277493"/>
              <a:ext cx="1690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Orbitale legante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662973" y="5004619"/>
              <a:ext cx="11706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2pz</a:t>
              </a:r>
              <a:r>
                <a:rPr lang="it-IT" baseline="-25000" dirty="0"/>
                <a:t>A </a:t>
              </a:r>
              <a:r>
                <a:rPr lang="it-IT" dirty="0"/>
                <a:t>- 2pz</a:t>
              </a:r>
              <a:r>
                <a:rPr lang="it-IT" baseline="-25000" dirty="0"/>
                <a:t>B</a:t>
              </a:r>
            </a:p>
            <a:p>
              <a:endParaRPr lang="it-IT" baseline="-250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098655" y="5004619"/>
              <a:ext cx="12155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2pz</a:t>
              </a:r>
              <a:r>
                <a:rPr lang="it-IT" baseline="-25000" dirty="0"/>
                <a:t>A </a:t>
              </a:r>
              <a:r>
                <a:rPr lang="it-IT" dirty="0"/>
                <a:t>+ 2pz</a:t>
              </a:r>
              <a:r>
                <a:rPr lang="it-IT" baseline="-25000" dirty="0"/>
                <a:t>B</a:t>
              </a:r>
            </a:p>
            <a:p>
              <a:endParaRPr lang="it-IT" baseline="-250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697804" y="4370443"/>
              <a:ext cx="2051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Orbitale </a:t>
              </a:r>
              <a:r>
                <a:rPr lang="it-IT" dirty="0" err="1"/>
                <a:t>antilegante</a:t>
              </a:r>
              <a:endParaRPr lang="it-IT" dirty="0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406012" y="4965291"/>
              <a:ext cx="1690976" cy="55399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855119" y="4960379"/>
              <a:ext cx="1690976" cy="55399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1034008" y="6022421"/>
            <a:ext cx="718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!!! Nota: la differenza è legante, opposto a quanto succede per gli orbitali 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put penna 16"/>
              <p14:cNvContentPartPr/>
              <p14:nvPr/>
            </p14:nvContentPartPr>
            <p14:xfrm>
              <a:off x="396780" y="426780"/>
              <a:ext cx="8343720" cy="793080"/>
            </p14:xfrm>
          </p:contentPart>
        </mc:Choice>
        <mc:Fallback xmlns="">
          <p:pic>
            <p:nvPicPr>
              <p:cNvPr id="17" name="Input penna 1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260" y="418500"/>
                <a:ext cx="8367840" cy="80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put penna 27"/>
              <p14:cNvContentPartPr/>
              <p14:nvPr/>
            </p14:nvContentPartPr>
            <p14:xfrm>
              <a:off x="3192900" y="602460"/>
              <a:ext cx="0" cy="15480"/>
            </p14:xfrm>
          </p:contentPart>
        </mc:Choice>
        <mc:Fallback xmlns="">
          <p:pic>
            <p:nvPicPr>
              <p:cNvPr id="28" name="Input penna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put penna 61"/>
              <p14:cNvContentPartPr/>
              <p14:nvPr/>
            </p14:nvContentPartPr>
            <p14:xfrm>
              <a:off x="7501740" y="596340"/>
              <a:ext cx="0" cy="1404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2" name="Input penna 81"/>
              <p14:cNvContentPartPr/>
              <p14:nvPr/>
            </p14:nvContentPartPr>
            <p14:xfrm>
              <a:off x="2325300" y="1007460"/>
              <a:ext cx="0" cy="14400"/>
            </p14:xfrm>
          </p:contentPart>
        </mc:Choice>
        <mc:Fallback xmlns="">
          <p:pic>
            <p:nvPicPr>
              <p:cNvPr id="82" name="Input penna 8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put penna 2"/>
              <p14:cNvContentPartPr/>
              <p14:nvPr/>
            </p14:nvContentPartPr>
            <p14:xfrm>
              <a:off x="3100531" y="2252608"/>
              <a:ext cx="1046160" cy="62568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90811" y="2242528"/>
                <a:ext cx="1067040" cy="64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put penna 28"/>
              <p14:cNvContentPartPr/>
              <p14:nvPr/>
            </p14:nvContentPartPr>
            <p14:xfrm>
              <a:off x="8042251" y="2602168"/>
              <a:ext cx="411120" cy="329040"/>
            </p14:xfrm>
          </p:contentPart>
        </mc:Choice>
        <mc:Fallback xmlns="">
          <p:pic>
            <p:nvPicPr>
              <p:cNvPr id="29" name="Input penna 2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30371" y="2592448"/>
                <a:ext cx="435240" cy="3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49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07" y="1911015"/>
            <a:ext cx="7886700" cy="4349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/>
              <p14:cNvContentPartPr/>
              <p14:nvPr/>
            </p14:nvContentPartPr>
            <p14:xfrm>
              <a:off x="384180" y="441540"/>
              <a:ext cx="8531280" cy="1312053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00" y="431821"/>
                <a:ext cx="8547840" cy="1986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" name="Input penna 103"/>
              <p14:cNvContentPartPr/>
              <p14:nvPr/>
            </p14:nvContentPartPr>
            <p14:xfrm>
              <a:off x="6432900" y="984780"/>
              <a:ext cx="0" cy="14400"/>
            </p14:xfrm>
          </p:contentPart>
        </mc:Choice>
        <mc:Fallback xmlns="">
          <p:pic>
            <p:nvPicPr>
              <p:cNvPr id="104" name="Input penna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6" name="Input penna 125"/>
              <p14:cNvContentPartPr/>
              <p14:nvPr/>
            </p14:nvContentPartPr>
            <p14:xfrm>
              <a:off x="1600980" y="1587780"/>
              <a:ext cx="0" cy="20880"/>
            </p14:xfrm>
          </p:contentPart>
        </mc:Choice>
        <mc:Fallback xmlns="">
          <p:pic>
            <p:nvPicPr>
              <p:cNvPr id="126" name="Input penna 12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0" name="Input penna 169"/>
              <p14:cNvContentPartPr/>
              <p14:nvPr/>
            </p14:nvContentPartPr>
            <p14:xfrm>
              <a:off x="5118095" y="5859393"/>
              <a:ext cx="0" cy="15840"/>
            </p14:xfrm>
          </p:contentPart>
        </mc:Choice>
        <mc:Fallback xmlns="">
          <p:pic>
            <p:nvPicPr>
              <p:cNvPr id="170" name="Input penna 16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0" cy="1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/>
          <p:cNvGrpSpPr/>
          <p:nvPr/>
        </p:nvGrpSpPr>
        <p:grpSpPr>
          <a:xfrm>
            <a:off x="4087055" y="5142993"/>
            <a:ext cx="2022480" cy="1181160"/>
            <a:chOff x="4087055" y="5142993"/>
            <a:chExt cx="2022480" cy="11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3" name="Input penna 162"/>
                <p14:cNvContentPartPr/>
                <p14:nvPr/>
              </p14:nvContentPartPr>
              <p14:xfrm>
                <a:off x="4953215" y="5142993"/>
                <a:ext cx="316080" cy="561240"/>
              </p14:xfrm>
            </p:contentPart>
          </mc:Choice>
          <mc:Fallback xmlns="">
            <p:pic>
              <p:nvPicPr>
                <p:cNvPr id="163" name="Input penna 162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39175" y="5132560"/>
                  <a:ext cx="340920" cy="5857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8" name="Input penna 177"/>
                <p14:cNvContentPartPr/>
                <p14:nvPr/>
              </p14:nvContentPartPr>
              <p14:xfrm>
                <a:off x="4087055" y="5704233"/>
                <a:ext cx="2022480" cy="619920"/>
              </p14:xfrm>
            </p:contentPart>
          </mc:Choice>
          <mc:Fallback xmlns="">
            <p:pic>
              <p:nvPicPr>
                <p:cNvPr id="178" name="Input penna 177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70855" y="5691633"/>
                  <a:ext cx="2054160" cy="64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uppo 2"/>
          <p:cNvGrpSpPr/>
          <p:nvPr/>
        </p:nvGrpSpPr>
        <p:grpSpPr>
          <a:xfrm>
            <a:off x="3320975" y="1799820"/>
            <a:ext cx="1937965" cy="1190733"/>
            <a:chOff x="3320975" y="1799820"/>
            <a:chExt cx="1937965" cy="11907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/>
                <p14:cNvContentPartPr/>
                <p14:nvPr/>
              </p14:nvContentPartPr>
              <p14:xfrm>
                <a:off x="3699780" y="1799820"/>
                <a:ext cx="1559160" cy="607533"/>
              </p14:xfrm>
            </p:contentPart>
          </mc:Choice>
          <mc:Fallback xmlns="">
            <p:pic>
              <p:nvPicPr>
                <p:cNvPr id="12" name="Input penna 11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8980" y="1788663"/>
                  <a:ext cx="1584000" cy="6294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put penna 12"/>
                <p14:cNvContentPartPr/>
                <p14:nvPr/>
              </p14:nvContentPartPr>
              <p14:xfrm>
                <a:off x="3414935" y="2480073"/>
                <a:ext cx="221400" cy="366120"/>
              </p14:xfrm>
            </p:contentPart>
          </mc:Choice>
          <mc:Fallback xmlns="">
            <p:pic>
              <p:nvPicPr>
                <p:cNvPr id="13" name="Input penna 12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12055" y="2471793"/>
                  <a:ext cx="23220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put penna 13"/>
                <p14:cNvContentPartPr/>
                <p14:nvPr/>
              </p14:nvContentPartPr>
              <p14:xfrm>
                <a:off x="3320975" y="2766993"/>
                <a:ext cx="195840" cy="223560"/>
              </p14:xfrm>
            </p:contentPart>
          </mc:Choice>
          <mc:Fallback xmlns="">
            <p:pic>
              <p:nvPicPr>
                <p:cNvPr id="14" name="Input penna 13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9815" y="2752616"/>
                  <a:ext cx="219240" cy="24907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po 28"/>
          <p:cNvGrpSpPr/>
          <p:nvPr/>
        </p:nvGrpSpPr>
        <p:grpSpPr>
          <a:xfrm>
            <a:off x="138811" y="3813208"/>
            <a:ext cx="480600" cy="421200"/>
            <a:chOff x="138811" y="3813208"/>
            <a:chExt cx="48060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put penna 16"/>
                <p14:cNvContentPartPr/>
                <p14:nvPr/>
              </p14:nvContentPartPr>
              <p14:xfrm>
                <a:off x="271651" y="3869728"/>
                <a:ext cx="28440" cy="364680"/>
              </p14:xfrm>
            </p:contentPart>
          </mc:Choice>
          <mc:Fallback xmlns="">
            <p:pic>
              <p:nvPicPr>
                <p:cNvPr id="17" name="Input penna 16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2291" y="3856048"/>
                  <a:ext cx="532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put penna 18"/>
                <p14:cNvContentPartPr/>
                <p14:nvPr/>
              </p14:nvContentPartPr>
              <p14:xfrm>
                <a:off x="138811" y="3813208"/>
                <a:ext cx="480600" cy="26280"/>
              </p14:xfrm>
            </p:contentPart>
          </mc:Choice>
          <mc:Fallback xmlns="">
            <p:pic>
              <p:nvPicPr>
                <p:cNvPr id="19" name="Input penna 18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5491" y="3798808"/>
                  <a:ext cx="5112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put penna 19"/>
                <p14:cNvContentPartPr/>
                <p14:nvPr/>
              </p14:nvContentPartPr>
              <p14:xfrm>
                <a:off x="441931" y="3868648"/>
                <a:ext cx="27000" cy="312480"/>
              </p14:xfrm>
            </p:contentPart>
          </mc:Choice>
          <mc:Fallback xmlns="">
            <p:pic>
              <p:nvPicPr>
                <p:cNvPr id="20" name="Input penna 19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9331" y="3856408"/>
                  <a:ext cx="54720" cy="33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put penna 22"/>
              <p14:cNvContentPartPr/>
              <p14:nvPr/>
            </p14:nvContentPartPr>
            <p14:xfrm>
              <a:off x="8319091" y="3407488"/>
              <a:ext cx="561600" cy="495720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305771" y="3393808"/>
                <a:ext cx="590760" cy="5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0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put penna 30"/>
              <p14:cNvContentPartPr/>
              <p14:nvPr/>
            </p14:nvContentPartPr>
            <p14:xfrm>
              <a:off x="6134100" y="1120860"/>
              <a:ext cx="53280" cy="0"/>
            </p14:xfrm>
          </p:contentPart>
        </mc:Choice>
        <mc:Fallback xmlns="">
          <p:pic>
            <p:nvPicPr>
              <p:cNvPr id="31" name="Input penna 3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532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put penna 71"/>
              <p14:cNvContentPartPr/>
              <p14:nvPr/>
            </p14:nvContentPartPr>
            <p14:xfrm>
              <a:off x="3116580" y="1836900"/>
              <a:ext cx="0" cy="47160"/>
            </p14:xfrm>
          </p:contentPart>
        </mc:Choice>
        <mc:Fallback xmlns="">
          <p:pic>
            <p:nvPicPr>
              <p:cNvPr id="72" name="Input penna 7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put penna 72"/>
              <p14:cNvContentPartPr/>
              <p14:nvPr/>
            </p14:nvContentPartPr>
            <p14:xfrm>
              <a:off x="3162660" y="1700820"/>
              <a:ext cx="0" cy="29880"/>
            </p14:xfrm>
          </p:contentPart>
        </mc:Choice>
        <mc:Fallback xmlns="">
          <p:pic>
            <p:nvPicPr>
              <p:cNvPr id="73" name="Input penna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7" name="Input penna 86"/>
              <p14:cNvContentPartPr/>
              <p14:nvPr/>
            </p14:nvContentPartPr>
            <p14:xfrm>
              <a:off x="4581060" y="1732140"/>
              <a:ext cx="0" cy="13680"/>
            </p14:xfrm>
          </p:contentPart>
        </mc:Choice>
        <mc:Fallback xmlns="">
          <p:pic>
            <p:nvPicPr>
              <p:cNvPr id="87" name="Input penna 8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7" name="Input penna 126"/>
              <p14:cNvContentPartPr/>
              <p14:nvPr/>
            </p14:nvContentPartPr>
            <p14:xfrm>
              <a:off x="3408180" y="2457900"/>
              <a:ext cx="0" cy="4680"/>
            </p14:xfrm>
          </p:contentPart>
        </mc:Choice>
        <mc:Fallback xmlns="">
          <p:pic>
            <p:nvPicPr>
              <p:cNvPr id="127" name="Input penna 1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0" name="Input penna 129"/>
              <p14:cNvContentPartPr/>
              <p14:nvPr/>
            </p14:nvContentPartPr>
            <p14:xfrm>
              <a:off x="3620580" y="2470860"/>
              <a:ext cx="0" cy="14040"/>
            </p14:xfrm>
          </p:contentPart>
        </mc:Choice>
        <mc:Fallback xmlns="">
          <p:pic>
            <p:nvPicPr>
              <p:cNvPr id="130" name="Input penna 1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4" name="Input penna 153"/>
              <p14:cNvContentPartPr/>
              <p14:nvPr/>
            </p14:nvContentPartPr>
            <p14:xfrm>
              <a:off x="1050900" y="785340"/>
              <a:ext cx="7429680" cy="2722680"/>
            </p14:xfrm>
          </p:contentPart>
        </mc:Choice>
        <mc:Fallback xmlns="">
          <p:pic>
            <p:nvPicPr>
              <p:cNvPr id="154" name="Input penna 15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9740" y="778860"/>
                <a:ext cx="7452720" cy="27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9" name="Input penna 158"/>
              <p14:cNvContentPartPr/>
              <p14:nvPr/>
            </p14:nvContentPartPr>
            <p14:xfrm>
              <a:off x="1708260" y="3325860"/>
              <a:ext cx="0" cy="20520"/>
            </p14:xfrm>
          </p:contentPart>
        </mc:Choice>
        <mc:Fallback xmlns="">
          <p:pic>
            <p:nvPicPr>
              <p:cNvPr id="159" name="Input penna 15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8" name="Input penna 167"/>
              <p14:cNvContentPartPr/>
              <p14:nvPr/>
            </p14:nvContentPartPr>
            <p14:xfrm>
              <a:off x="4853940" y="2873340"/>
              <a:ext cx="869040" cy="24840"/>
            </p14:xfrm>
          </p:contentPart>
        </mc:Choice>
        <mc:Fallback xmlns="">
          <p:pic>
            <p:nvPicPr>
              <p:cNvPr id="168" name="Input penna 16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47100" y="2864340"/>
                <a:ext cx="88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0" name="Input penna 169"/>
              <p14:cNvContentPartPr/>
              <p14:nvPr/>
            </p14:nvContentPartPr>
            <p14:xfrm>
              <a:off x="6439020" y="2881620"/>
              <a:ext cx="1508400" cy="55080"/>
            </p14:xfrm>
          </p:contentPart>
        </mc:Choice>
        <mc:Fallback xmlns="">
          <p:pic>
            <p:nvPicPr>
              <p:cNvPr id="170" name="Input penna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31820" y="2874060"/>
                <a:ext cx="152676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put penna 2"/>
              <p14:cNvContentPartPr/>
              <p14:nvPr/>
            </p14:nvContentPartPr>
            <p14:xfrm>
              <a:off x="380371" y="4389208"/>
              <a:ext cx="7889817" cy="1673863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2091" y="4376969"/>
                <a:ext cx="7903857" cy="1699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put penna 15"/>
              <p14:cNvContentPartPr/>
              <p14:nvPr/>
            </p14:nvContentPartPr>
            <p14:xfrm>
              <a:off x="3586588" y="4977671"/>
              <a:ext cx="0" cy="14760"/>
            </p14:xfrm>
          </p:contentPart>
        </mc:Choice>
        <mc:Fallback xmlns="">
          <p:pic>
            <p:nvPicPr>
              <p:cNvPr id="16" name="Input penna 1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0" y="0"/>
                <a:ext cx="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2" name="Input penna 61"/>
              <p14:cNvContentPartPr/>
              <p14:nvPr/>
            </p14:nvContentPartPr>
            <p14:xfrm>
              <a:off x="5772148" y="5786591"/>
              <a:ext cx="0" cy="4716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0" y="0"/>
                <a:ext cx="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3" name="Input penna 62"/>
              <p14:cNvContentPartPr/>
              <p14:nvPr/>
            </p14:nvContentPartPr>
            <p14:xfrm>
              <a:off x="5790508" y="5655551"/>
              <a:ext cx="0" cy="24120"/>
            </p14:xfrm>
          </p:contentPart>
        </mc:Choice>
        <mc:Fallback xmlns="">
          <p:pic>
            <p:nvPicPr>
              <p:cNvPr id="63" name="Input penna 6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0" y="0"/>
                <a:ext cx="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94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9" y="364276"/>
            <a:ext cx="3639114" cy="51332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put penna 38"/>
              <p14:cNvContentPartPr/>
              <p14:nvPr/>
            </p14:nvContentPartPr>
            <p14:xfrm>
              <a:off x="5839895" y="1510242"/>
              <a:ext cx="0" cy="7200"/>
            </p14:xfrm>
          </p:contentPart>
        </mc:Choice>
        <mc:Fallback xmlns="">
          <p:pic>
            <p:nvPicPr>
              <p:cNvPr id="39" name="Input penna 3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6" name="Input penna 75"/>
              <p14:cNvContentPartPr/>
              <p14:nvPr/>
            </p14:nvContentPartPr>
            <p14:xfrm>
              <a:off x="6953735" y="2284242"/>
              <a:ext cx="0" cy="24120"/>
            </p14:xfrm>
          </p:contentPart>
        </mc:Choice>
        <mc:Fallback xmlns="">
          <p:pic>
            <p:nvPicPr>
              <p:cNvPr id="76" name="Input penna 7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Input penna 81"/>
              <p14:cNvContentPartPr/>
              <p14:nvPr/>
            </p14:nvContentPartPr>
            <p14:xfrm>
              <a:off x="5482775" y="2904882"/>
              <a:ext cx="0" cy="16200"/>
            </p14:xfrm>
          </p:contentPart>
        </mc:Choice>
        <mc:Fallback xmlns="">
          <p:pic>
            <p:nvPicPr>
              <p:cNvPr id="82" name="Input penna 8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put penna 2"/>
              <p14:cNvContentPartPr/>
              <p14:nvPr/>
            </p14:nvContentPartPr>
            <p14:xfrm>
              <a:off x="1327891" y="6236638"/>
              <a:ext cx="4664880" cy="51192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17451" y="6226558"/>
                <a:ext cx="468720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put penna 19"/>
              <p14:cNvContentPartPr/>
              <p14:nvPr/>
            </p14:nvContentPartPr>
            <p14:xfrm>
              <a:off x="3825931" y="6432838"/>
              <a:ext cx="0" cy="72360"/>
            </p14:xfrm>
          </p:contentPart>
        </mc:Choice>
        <mc:Fallback xmlns="">
          <p:pic>
            <p:nvPicPr>
              <p:cNvPr id="20" name="Input penna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25931" y="6429238"/>
                <a:ext cx="0" cy="853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asellaDiTesto 1"/>
          <p:cNvSpPr txBox="1"/>
          <p:nvPr/>
        </p:nvSpPr>
        <p:spPr>
          <a:xfrm>
            <a:off x="4892040" y="848522"/>
            <a:ext cx="3509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La soluzione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</a:rPr>
              <a:t>Hartree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</a:rPr>
              <a:t>Fock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per il Litio mostra che solo gli elettroni di valenza concorrono a formare il legame molecolare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put penna 22"/>
              <p14:cNvContentPartPr/>
              <p14:nvPr/>
            </p14:nvContentPartPr>
            <p14:xfrm>
              <a:off x="6192360" y="4115700"/>
              <a:ext cx="0" cy="12600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6" name="Input penna 85"/>
              <p14:cNvContentPartPr/>
              <p14:nvPr/>
            </p14:nvContentPartPr>
            <p14:xfrm>
              <a:off x="4394160" y="3891060"/>
              <a:ext cx="3854520" cy="1855080"/>
            </p14:xfrm>
          </p:contentPart>
        </mc:Choice>
        <mc:Fallback xmlns="">
          <p:pic>
            <p:nvPicPr>
              <p:cNvPr id="86" name="Input penna 8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76160" y="3882420"/>
                <a:ext cx="3882960" cy="18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2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75" y="2718270"/>
            <a:ext cx="4994700" cy="3965940"/>
          </a:xfrm>
          <a:prstGeom prst="rect">
            <a:avLst/>
          </a:prstGeom>
        </p:spPr>
      </p:pic>
      <p:grpSp>
        <p:nvGrpSpPr>
          <p:cNvPr id="151" name="Gruppo 150"/>
          <p:cNvGrpSpPr/>
          <p:nvPr/>
        </p:nvGrpSpPr>
        <p:grpSpPr>
          <a:xfrm>
            <a:off x="193455" y="87030"/>
            <a:ext cx="8176320" cy="986400"/>
            <a:chOff x="193455" y="87030"/>
            <a:chExt cx="8176320" cy="9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5" name="Input penna 44"/>
                <p14:cNvContentPartPr/>
                <p14:nvPr/>
              </p14:nvContentPartPr>
              <p14:xfrm>
                <a:off x="362295" y="87030"/>
                <a:ext cx="8007480" cy="986400"/>
              </p14:xfrm>
            </p:contentPart>
          </mc:Choice>
          <mc:Fallback xmlns="">
            <p:pic>
              <p:nvPicPr>
                <p:cNvPr id="45" name="Input penna 4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4375" y="81270"/>
                  <a:ext cx="8018640" cy="9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1" name="Input penna 120"/>
                <p14:cNvContentPartPr/>
                <p14:nvPr/>
              </p14:nvContentPartPr>
              <p14:xfrm>
                <a:off x="193455" y="165150"/>
                <a:ext cx="151920" cy="803520"/>
              </p14:xfrm>
            </p:contentPart>
          </mc:Choice>
          <mc:Fallback xmlns="">
            <p:pic>
              <p:nvPicPr>
                <p:cNvPr id="121" name="Input penna 120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4815" y="155070"/>
                  <a:ext cx="165960" cy="82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2" name="Input penna 161"/>
              <p14:cNvContentPartPr/>
              <p14:nvPr/>
            </p14:nvContentPartPr>
            <p14:xfrm>
              <a:off x="259335" y="1550790"/>
              <a:ext cx="1085400" cy="968040"/>
            </p14:xfrm>
          </p:contentPart>
        </mc:Choice>
        <mc:Fallback xmlns="">
          <p:pic>
            <p:nvPicPr>
              <p:cNvPr id="162" name="Input penna 16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255" y="1541070"/>
                <a:ext cx="1104840" cy="9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3" name="Input penna 192"/>
              <p14:cNvContentPartPr/>
              <p14:nvPr/>
            </p14:nvContentPartPr>
            <p14:xfrm>
              <a:off x="1853775" y="1415430"/>
              <a:ext cx="2234520" cy="1302840"/>
            </p14:xfrm>
          </p:contentPart>
        </mc:Choice>
        <mc:Fallback xmlns="">
          <p:pic>
            <p:nvPicPr>
              <p:cNvPr id="193" name="Input penna 19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27135" y="1411830"/>
                <a:ext cx="2273400" cy="13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put penna 4"/>
              <p14:cNvContentPartPr/>
              <p14:nvPr/>
            </p14:nvContentPartPr>
            <p14:xfrm>
              <a:off x="5245560" y="1328940"/>
              <a:ext cx="2027520" cy="947880"/>
            </p14:xfrm>
          </p:contentPart>
        </mc:Choice>
        <mc:Fallback xmlns="">
          <p:pic>
            <p:nvPicPr>
              <p:cNvPr id="5" name="Input penna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34400" y="1324620"/>
                <a:ext cx="204804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put penna 5"/>
              <p14:cNvContentPartPr/>
              <p14:nvPr/>
            </p14:nvContentPartPr>
            <p14:xfrm>
              <a:off x="5552640" y="1579500"/>
              <a:ext cx="0" cy="252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0" cy="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08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837" y="276225"/>
            <a:ext cx="6290622" cy="49949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/>
              <p14:cNvContentPartPr/>
              <p14:nvPr/>
            </p14:nvContentPartPr>
            <p14:xfrm>
              <a:off x="3011960" y="1877329"/>
              <a:ext cx="5273640" cy="178344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520" y="1874089"/>
                <a:ext cx="5281920" cy="17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/>
              <p14:cNvContentPartPr/>
              <p14:nvPr/>
            </p14:nvContentPartPr>
            <p14:xfrm>
              <a:off x="3012320" y="2858164"/>
              <a:ext cx="5761080" cy="11556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4400" y="2855293"/>
                <a:ext cx="5785920" cy="13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put penna 15"/>
              <p14:cNvContentPartPr/>
              <p14:nvPr/>
            </p14:nvContentPartPr>
            <p14:xfrm>
              <a:off x="847197" y="1902751"/>
              <a:ext cx="24480" cy="335880"/>
            </p14:xfrm>
          </p:contentPart>
        </mc:Choice>
        <mc:Fallback xmlns="">
          <p:pic>
            <p:nvPicPr>
              <p:cNvPr id="16" name="Input penna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197" y="1895911"/>
                <a:ext cx="4320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put penna 18"/>
              <p14:cNvContentPartPr/>
              <p14:nvPr/>
            </p14:nvContentPartPr>
            <p14:xfrm>
              <a:off x="556677" y="1911391"/>
              <a:ext cx="65520" cy="380520"/>
            </p14:xfrm>
          </p:contentPart>
        </mc:Choice>
        <mc:Fallback xmlns="">
          <p:pic>
            <p:nvPicPr>
              <p:cNvPr id="19" name="Input penna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7677" y="1900591"/>
                <a:ext cx="8532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put penna 21"/>
              <p14:cNvContentPartPr/>
              <p14:nvPr/>
            </p14:nvContentPartPr>
            <p14:xfrm>
              <a:off x="819117" y="1872871"/>
              <a:ext cx="97200" cy="380880"/>
            </p14:xfrm>
          </p:contentPart>
        </mc:Choice>
        <mc:Fallback xmlns="">
          <p:pic>
            <p:nvPicPr>
              <p:cNvPr id="22" name="Input penna 2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7597" y="1862071"/>
                <a:ext cx="1206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put penna 28"/>
              <p14:cNvContentPartPr/>
              <p14:nvPr/>
            </p14:nvContentPartPr>
            <p14:xfrm>
              <a:off x="564237" y="2406391"/>
              <a:ext cx="344520" cy="91080"/>
            </p14:xfrm>
          </p:contentPart>
        </mc:Choice>
        <mc:Fallback xmlns="">
          <p:pic>
            <p:nvPicPr>
              <p:cNvPr id="29" name="Input penna 2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4157" y="2396311"/>
                <a:ext cx="3643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put penna 49"/>
              <p14:cNvContentPartPr/>
              <p14:nvPr/>
            </p14:nvContentPartPr>
            <p14:xfrm>
              <a:off x="938637" y="3811831"/>
              <a:ext cx="0" cy="12240"/>
            </p14:xfrm>
          </p:contentPart>
        </mc:Choice>
        <mc:Fallback xmlns="">
          <p:pic>
            <p:nvPicPr>
              <p:cNvPr id="50" name="Input penna 4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9" name="Input penna 58"/>
              <p14:cNvContentPartPr/>
              <p14:nvPr/>
            </p14:nvContentPartPr>
            <p14:xfrm>
              <a:off x="587997" y="4343191"/>
              <a:ext cx="0" cy="14040"/>
            </p14:xfrm>
          </p:contentPart>
        </mc:Choice>
        <mc:Fallback xmlns="">
          <p:pic>
            <p:nvPicPr>
              <p:cNvPr id="59" name="Input penna 5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9" name="Input penna 118"/>
              <p14:cNvContentPartPr/>
              <p14:nvPr/>
            </p14:nvContentPartPr>
            <p14:xfrm>
              <a:off x="403895" y="2778991"/>
              <a:ext cx="1272240" cy="1707639"/>
            </p14:xfrm>
          </p:contentPart>
        </mc:Choice>
        <mc:Fallback xmlns="">
          <p:pic>
            <p:nvPicPr>
              <p:cNvPr id="119" name="Input penna 11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4175" y="2770350"/>
                <a:ext cx="1291680" cy="1728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1" name="Input penna 190"/>
              <p14:cNvContentPartPr/>
              <p14:nvPr/>
            </p14:nvContentPartPr>
            <p14:xfrm>
              <a:off x="564237" y="1971511"/>
              <a:ext cx="36720" cy="320400"/>
            </p14:xfrm>
          </p:contentPart>
        </mc:Choice>
        <mc:Fallback xmlns="">
          <p:pic>
            <p:nvPicPr>
              <p:cNvPr id="191" name="Input penna 19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4157" y="1961431"/>
                <a:ext cx="57600" cy="34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o 10"/>
          <p:cNvGrpSpPr/>
          <p:nvPr/>
        </p:nvGrpSpPr>
        <p:grpSpPr>
          <a:xfrm>
            <a:off x="198335" y="5268957"/>
            <a:ext cx="8218440" cy="1510828"/>
            <a:chOff x="198335" y="5126082"/>
            <a:chExt cx="8218440" cy="15108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1" name="Input penna 170"/>
                <p14:cNvContentPartPr/>
                <p14:nvPr/>
              </p14:nvContentPartPr>
              <p14:xfrm>
                <a:off x="7464575" y="6133990"/>
                <a:ext cx="0" cy="26280"/>
              </p14:xfrm>
            </p:contentPart>
          </mc:Choice>
          <mc:Fallback xmlns="">
            <p:pic>
              <p:nvPicPr>
                <p:cNvPr id="171" name="Input penna 170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0" y="0"/>
                  <a:ext cx="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3" name="Input penna 202"/>
                <p14:cNvContentPartPr/>
                <p14:nvPr/>
              </p14:nvContentPartPr>
              <p14:xfrm>
                <a:off x="3210815" y="5167122"/>
                <a:ext cx="1561680" cy="290520"/>
              </p14:xfrm>
            </p:contentPart>
          </mc:Choice>
          <mc:Fallback xmlns="">
            <p:pic>
              <p:nvPicPr>
                <p:cNvPr id="203" name="Input penna 20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01455" y="5159202"/>
                  <a:ext cx="15832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5" name="Input penna 204"/>
                <p14:cNvContentPartPr/>
                <p14:nvPr/>
              </p14:nvContentPartPr>
              <p14:xfrm>
                <a:off x="4129175" y="5900551"/>
                <a:ext cx="4287600" cy="691359"/>
              </p14:xfrm>
            </p:contentPart>
          </mc:Choice>
          <mc:Fallback xmlns="">
            <p:pic>
              <p:nvPicPr>
                <p:cNvPr id="205" name="Input penna 204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19815" y="5889388"/>
                  <a:ext cx="4311720" cy="7126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7" name="Input penna 206"/>
                <p14:cNvContentPartPr/>
                <p14:nvPr/>
              </p14:nvContentPartPr>
              <p14:xfrm>
                <a:off x="5275415" y="5140842"/>
                <a:ext cx="221760" cy="284760"/>
              </p14:xfrm>
            </p:contentPart>
          </mc:Choice>
          <mc:Fallback xmlns="">
            <p:pic>
              <p:nvPicPr>
                <p:cNvPr id="207" name="Input penna 20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265335" y="5131122"/>
                  <a:ext cx="2433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9" name="Input penna 208"/>
                <p14:cNvContentPartPr/>
                <p14:nvPr/>
              </p14:nvContentPartPr>
              <p14:xfrm>
                <a:off x="6000815" y="5126082"/>
                <a:ext cx="1624320" cy="312480"/>
              </p14:xfrm>
            </p:contentPart>
          </mc:Choice>
          <mc:Fallback xmlns="">
            <p:pic>
              <p:nvPicPr>
                <p:cNvPr id="209" name="Input penna 208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991815" y="5115282"/>
                  <a:ext cx="164772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3" name="Input penna 212"/>
                <p14:cNvContentPartPr/>
                <p14:nvPr/>
              </p14:nvContentPartPr>
              <p14:xfrm>
                <a:off x="3611855" y="5998111"/>
                <a:ext cx="492480" cy="638799"/>
              </p14:xfrm>
            </p:contentPart>
          </mc:Choice>
          <mc:Fallback xmlns="">
            <p:pic>
              <p:nvPicPr>
                <p:cNvPr id="213" name="Input penna 21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02495" y="5988754"/>
                  <a:ext cx="510840" cy="661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4" name="Input penna 213"/>
                <p14:cNvContentPartPr/>
                <p14:nvPr/>
              </p14:nvContentPartPr>
              <p14:xfrm>
                <a:off x="198335" y="6093871"/>
                <a:ext cx="3114360" cy="346839"/>
              </p14:xfrm>
            </p:contentPart>
          </mc:Choice>
          <mc:Fallback xmlns="">
            <p:pic>
              <p:nvPicPr>
                <p:cNvPr id="214" name="Input penna 213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7535" y="6083786"/>
                  <a:ext cx="3137760" cy="36772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" name="Input penna 2"/>
              <p14:cNvContentPartPr/>
              <p14:nvPr/>
            </p14:nvContentPartPr>
            <p14:xfrm>
              <a:off x="2485651" y="3285853"/>
              <a:ext cx="113400" cy="87840"/>
            </p14:xfrm>
          </p:contentPart>
        </mc:Choice>
        <mc:Fallback xmlns="">
          <p:pic>
            <p:nvPicPr>
              <p:cNvPr id="3" name="Input penna 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76291" y="3277213"/>
                <a:ext cx="13356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" name="Input penna 9"/>
              <p14:cNvContentPartPr/>
              <p14:nvPr/>
            </p14:nvContentPartPr>
            <p14:xfrm>
              <a:off x="1895611" y="836413"/>
              <a:ext cx="638640" cy="625320"/>
            </p14:xfrm>
          </p:contentPart>
        </mc:Choice>
        <mc:Fallback xmlns="">
          <p:pic>
            <p:nvPicPr>
              <p:cNvPr id="10" name="Input penna 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887331" y="828133"/>
                <a:ext cx="654840" cy="64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magin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4" y="1918455"/>
            <a:ext cx="638175" cy="409575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14241" y="1826850"/>
            <a:ext cx="659160" cy="3988080"/>
          </a:xfrm>
          <a:prstGeom prst="rect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D1C24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4734" y="260346"/>
            <a:ext cx="46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it-IT" sz="24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 è una molecola paramagnetica…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907177" y="1332411"/>
                <a:ext cx="6949659" cy="668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I due elettroni più esterni occupano gli orbitali degeneri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</a:p>
              <a:p>
                <a:r>
                  <a:rPr lang="it-IT" dirty="0"/>
                  <a:t>mettendosi in stato di spin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↑↑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177" y="1332411"/>
                <a:ext cx="6949659" cy="668901"/>
              </a:xfrm>
              <a:prstGeom prst="rect">
                <a:avLst/>
              </a:prstGeom>
              <a:blipFill>
                <a:blip r:embed="rId3"/>
                <a:stretch>
                  <a:fillRect l="-789" t="-4587" b="-146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1976846" y="4990369"/>
            <a:ext cx="612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campo magnetico, i relativi </a:t>
            </a:r>
            <a:r>
              <a:rPr lang="it-IT" dirty="0" err="1"/>
              <a:t>Sz</a:t>
            </a:r>
            <a:r>
              <a:rPr lang="it-IT" dirty="0"/>
              <a:t> tendono ad allinearsi al campo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907177" y="2415707"/>
            <a:ext cx="498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Questo per la 1</a:t>
            </a:r>
            <a:r>
              <a:rPr lang="it-IT" baseline="30000" dirty="0"/>
              <a:t>ma</a:t>
            </a:r>
            <a:r>
              <a:rPr lang="it-IT" dirty="0"/>
              <a:t> regola di </a:t>
            </a:r>
            <a:r>
              <a:rPr lang="it-IT" dirty="0" err="1"/>
              <a:t>Hund</a:t>
            </a:r>
            <a:r>
              <a:rPr lang="it-IT" dirty="0"/>
              <a:t>: massimizzano S….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907177" y="3283312"/>
                <a:ext cx="710874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Nota: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↑↑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significa che gli elettroni sono in stato di </a:t>
                </a:r>
                <a:r>
                  <a:rPr lang="it-IT" dirty="0" err="1"/>
                  <a:t>tripletto</a:t>
                </a:r>
                <a:r>
                  <a:rPr lang="it-IT" dirty="0"/>
                  <a:t>. La molecola O</a:t>
                </a:r>
                <a:r>
                  <a:rPr lang="it-IT" baseline="-25000" dirty="0"/>
                  <a:t>2</a:t>
                </a:r>
              </a:p>
              <a:p>
                <a:r>
                  <a:rPr lang="it-IT" dirty="0"/>
                  <a:t>viene spesso indicata anche come </a:t>
                </a:r>
                <a:r>
                  <a:rPr lang="it-IT" baseline="30000" dirty="0"/>
                  <a:t>3</a:t>
                </a:r>
                <a:r>
                  <a:rPr lang="it-IT" dirty="0"/>
                  <a:t>O</a:t>
                </a:r>
                <a:r>
                  <a:rPr lang="it-IT" baseline="-25000" dirty="0"/>
                  <a:t>2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177" y="3283312"/>
                <a:ext cx="7108741" cy="923330"/>
              </a:xfrm>
              <a:prstGeom prst="rect">
                <a:avLst/>
              </a:prstGeom>
              <a:blipFill>
                <a:blip r:embed="rId4"/>
                <a:stretch>
                  <a:fillRect l="-772" t="-39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9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0" y="281476"/>
            <a:ext cx="4482207" cy="2728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/>
              <p14:cNvContentPartPr/>
              <p14:nvPr/>
            </p14:nvContentPartPr>
            <p14:xfrm>
              <a:off x="2716984" y="1029450"/>
              <a:ext cx="199080" cy="272520"/>
            </p14:xfrm>
          </p:contentPart>
        </mc:Choice>
        <mc:Fallback xmlns="">
          <p:pic>
            <p:nvPicPr>
              <p:cNvPr id="8" name="Input penna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7264" y="1021170"/>
                <a:ext cx="219600" cy="290520"/>
              </a:xfrm>
              <a:prstGeom prst="rect">
                <a:avLst/>
              </a:prstGeom>
            </p:spPr>
          </p:pic>
        </mc:Fallback>
      </mc:AlternateContent>
      <p:cxnSp>
        <p:nvCxnSpPr>
          <p:cNvPr id="58" name="Connettore diritto 57"/>
          <p:cNvCxnSpPr/>
          <p:nvPr/>
        </p:nvCxnSpPr>
        <p:spPr>
          <a:xfrm>
            <a:off x="1958714" y="1547155"/>
            <a:ext cx="27160" cy="128559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Input penna 59"/>
              <p14:cNvContentPartPr/>
              <p14:nvPr/>
            </p14:nvContentPartPr>
            <p14:xfrm>
              <a:off x="5152744" y="281476"/>
              <a:ext cx="2925720" cy="391680"/>
            </p14:xfrm>
          </p:contentPart>
        </mc:Choice>
        <mc:Fallback xmlns="">
          <p:pic>
            <p:nvPicPr>
              <p:cNvPr id="60" name="Input penna 5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3024" y="273556"/>
                <a:ext cx="294408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1" name="Input penna 60"/>
              <p14:cNvContentPartPr/>
              <p14:nvPr/>
            </p14:nvContentPartPr>
            <p14:xfrm>
              <a:off x="5605984" y="1741530"/>
              <a:ext cx="106560" cy="697320"/>
            </p14:xfrm>
          </p:contentPart>
        </mc:Choice>
        <mc:Fallback xmlns="">
          <p:pic>
            <p:nvPicPr>
              <p:cNvPr id="61" name="Input penna 6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95544" y="1731090"/>
                <a:ext cx="12816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6" name="Input penna 65"/>
              <p14:cNvContentPartPr/>
              <p14:nvPr/>
            </p14:nvContentPartPr>
            <p14:xfrm>
              <a:off x="6859144" y="687196"/>
              <a:ext cx="1778400" cy="533520"/>
            </p14:xfrm>
          </p:contentPart>
        </mc:Choice>
        <mc:Fallback xmlns="">
          <p:pic>
            <p:nvPicPr>
              <p:cNvPr id="66" name="Input penna 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47624" y="683956"/>
                <a:ext cx="18021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0" name="Input penna 69"/>
              <p14:cNvContentPartPr/>
              <p14:nvPr/>
            </p14:nvContentPartPr>
            <p14:xfrm>
              <a:off x="5611744" y="1798410"/>
              <a:ext cx="1787400" cy="718560"/>
            </p14:xfrm>
          </p:contentPart>
        </mc:Choice>
        <mc:Fallback xmlns="">
          <p:pic>
            <p:nvPicPr>
              <p:cNvPr id="70" name="Input penna 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08504" y="1794450"/>
                <a:ext cx="1799280" cy="73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0" name="Input penna 79"/>
              <p14:cNvContentPartPr/>
              <p14:nvPr/>
            </p14:nvContentPartPr>
            <p14:xfrm>
              <a:off x="5197384" y="1939170"/>
              <a:ext cx="80640" cy="109800"/>
            </p14:xfrm>
          </p:contentPart>
        </mc:Choice>
        <mc:Fallback xmlns="">
          <p:pic>
            <p:nvPicPr>
              <p:cNvPr id="80" name="Input penna 7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86944" y="1928730"/>
                <a:ext cx="100440" cy="1303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5759" y="3757750"/>
            <a:ext cx="4362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5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45" y="4104323"/>
            <a:ext cx="3870858" cy="18621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45" y="902018"/>
            <a:ext cx="3870858" cy="19004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8172" y="1027748"/>
            <a:ext cx="443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it-IT" sz="2400" baseline="-25000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è una molecola paramagnetica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15522" y="400034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it-IT" sz="2400" baseline="-25000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non lo è….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72" y="3357092"/>
            <a:ext cx="464788" cy="33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706788"/>
            <a:ext cx="9038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Con molecole etero-atomiche bisogna capire quali orbitali atomici intervengono attivamente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nel legame. Devono essere sufficientemente vicini in energia ed avere la simmetria giusta per 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dare dell’</a:t>
            </a:r>
            <a:r>
              <a:rPr lang="it-IT" i="1" dirty="0" err="1">
                <a:solidFill>
                  <a:schemeClr val="accent2">
                    <a:lumMod val="75000"/>
                  </a:schemeClr>
                </a:solidFill>
              </a:rPr>
              <a:t>overlap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10322" y="1829406"/>
            <a:ext cx="29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MOLECOLE ETEROATOMICHE</a:t>
            </a:r>
          </a:p>
        </p:txBody>
      </p:sp>
    </p:spTree>
    <p:extLst>
      <p:ext uri="{BB962C8B-B14F-4D97-AF65-F5344CB8AC3E}">
        <p14:creationId xmlns:p14="http://schemas.microsoft.com/office/powerpoint/2010/main" val="181337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482427"/>
            <a:ext cx="6440855" cy="4057650"/>
          </a:xfrm>
          <a:prstGeom prst="rect">
            <a:avLst/>
          </a:prstGeom>
        </p:spPr>
      </p:pic>
      <p:sp>
        <p:nvSpPr>
          <p:cNvPr id="147" name="CasellaDiTesto 146"/>
          <p:cNvSpPr txBox="1"/>
          <p:nvPr/>
        </p:nvSpPr>
        <p:spPr>
          <a:xfrm>
            <a:off x="388553" y="162210"/>
            <a:ext cx="308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Esempio: Acido Fluoridrico, HF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9" name="Input penna 148"/>
              <p14:cNvContentPartPr/>
              <p14:nvPr/>
            </p14:nvContentPartPr>
            <p14:xfrm>
              <a:off x="1623015" y="1407849"/>
              <a:ext cx="620640" cy="219960"/>
            </p14:xfrm>
          </p:contentPart>
        </mc:Choice>
        <mc:Fallback xmlns="">
          <p:pic>
            <p:nvPicPr>
              <p:cNvPr id="149" name="Input penna 14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9055" y="1396689"/>
                <a:ext cx="6343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3" name="Input penna 162"/>
              <p14:cNvContentPartPr/>
              <p14:nvPr/>
            </p14:nvContentPartPr>
            <p14:xfrm>
              <a:off x="5599215" y="4056009"/>
              <a:ext cx="694080" cy="254160"/>
            </p14:xfrm>
          </p:contentPart>
        </mc:Choice>
        <mc:Fallback xmlns="">
          <p:pic>
            <p:nvPicPr>
              <p:cNvPr id="163" name="Input penna 1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0215" y="4044129"/>
                <a:ext cx="7092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7" name="Input penna 176"/>
              <p14:cNvContentPartPr/>
              <p14:nvPr/>
            </p14:nvContentPartPr>
            <p14:xfrm>
              <a:off x="5381055" y="2428089"/>
              <a:ext cx="688680" cy="244800"/>
            </p14:xfrm>
          </p:contentPart>
        </mc:Choice>
        <mc:Fallback xmlns="">
          <p:pic>
            <p:nvPicPr>
              <p:cNvPr id="177" name="Input penna 17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0615" y="2416569"/>
                <a:ext cx="711000" cy="26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uppo 359"/>
          <p:cNvGrpSpPr/>
          <p:nvPr/>
        </p:nvGrpSpPr>
        <p:grpSpPr>
          <a:xfrm>
            <a:off x="549096" y="4737564"/>
            <a:ext cx="5725704" cy="1861596"/>
            <a:chOff x="549096" y="4737564"/>
            <a:chExt cx="5725704" cy="18615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6" name="Input penna 275"/>
                <p14:cNvContentPartPr/>
                <p14:nvPr/>
              </p14:nvContentPartPr>
              <p14:xfrm>
                <a:off x="549096" y="4737564"/>
                <a:ext cx="5528880" cy="1766520"/>
              </p14:xfrm>
            </p:contentPart>
          </mc:Choice>
          <mc:Fallback xmlns="">
            <p:pic>
              <p:nvPicPr>
                <p:cNvPr id="276" name="Input penna 27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8656" y="4724964"/>
                  <a:ext cx="5545800" cy="17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4" name="Input penna 293"/>
                <p14:cNvContentPartPr/>
                <p14:nvPr/>
              </p14:nvContentPartPr>
              <p14:xfrm>
                <a:off x="3188976" y="4825764"/>
                <a:ext cx="0" cy="10080"/>
              </p14:xfrm>
            </p:contentPart>
          </mc:Choice>
          <mc:Fallback xmlns="">
            <p:pic>
              <p:nvPicPr>
                <p:cNvPr id="294" name="Input penna 293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0" y="0"/>
                  <a:ext cx="0" cy="100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9" name="Rettangolo 358"/>
            <p:cNvSpPr/>
            <p:nvPr/>
          </p:nvSpPr>
          <p:spPr>
            <a:xfrm>
              <a:off x="3069360" y="5884920"/>
              <a:ext cx="3205440" cy="714240"/>
            </a:xfrm>
            <a:prstGeom prst="rect">
              <a:avLst/>
            </a:prstGeom>
            <a:noFill/>
            <a:ln w="24000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ED1C2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1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" y="230580"/>
            <a:ext cx="3486150" cy="2743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9234" y="3538441"/>
            <a:ext cx="317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Ogni C ha 4 elettroni di valenza</a:t>
            </a:r>
          </a:p>
          <a:p>
            <a:r>
              <a:rPr lang="it-IT" dirty="0"/>
              <a:t>Ogni H ha 1 elettrone di valenza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409234" y="4375810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Ogni C è coinvolto in tre legami di tipo sigma: 2 con atomi di H e uno con l’altro C </a:t>
            </a:r>
          </a:p>
        </p:txBody>
      </p:sp>
      <p:sp>
        <p:nvSpPr>
          <p:cNvPr id="7" name="CasellaDiTesto 6"/>
          <p:cNvSpPr txBox="1"/>
          <p:nvPr/>
        </p:nvSpPr>
        <p:spPr>
          <a:xfrm flipH="1">
            <a:off x="411159" y="4829152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Ogni legame sigma proviene da una combinazione lineare degli orbitali 2s e 2pxy del C</a:t>
            </a:r>
          </a:p>
        </p:txBody>
      </p:sp>
      <p:sp>
        <p:nvSpPr>
          <p:cNvPr id="8" name="CasellaDiTesto 7"/>
          <p:cNvSpPr txBox="1"/>
          <p:nvPr/>
        </p:nvSpPr>
        <p:spPr>
          <a:xfrm flipH="1">
            <a:off x="413085" y="5259345"/>
            <a:ext cx="82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parla di ibridizzazione sp2</a:t>
            </a:r>
          </a:p>
        </p:txBody>
      </p:sp>
      <p:pic>
        <p:nvPicPr>
          <p:cNvPr id="1026" name="Picture 2" descr="sp2 hybr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60" y="530617"/>
            <a:ext cx="4124325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09234" y="5790433"/>
            <a:ext cx="532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 elettroni 2pz dei C formano un legame </a:t>
            </a:r>
            <a:r>
              <a:rPr lang="it-IT" dirty="0" err="1"/>
              <a:t>pi</a:t>
            </a:r>
            <a:r>
              <a:rPr lang="it-IT" dirty="0"/>
              <a:t> tra i due C</a:t>
            </a:r>
          </a:p>
        </p:txBody>
      </p:sp>
    </p:spTree>
    <p:extLst>
      <p:ext uri="{BB962C8B-B14F-4D97-AF65-F5344CB8AC3E}">
        <p14:creationId xmlns:p14="http://schemas.microsoft.com/office/powerpoint/2010/main" val="2572732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2" name="Input penna 61"/>
              <p14:cNvContentPartPr/>
              <p14:nvPr/>
            </p14:nvContentPartPr>
            <p14:xfrm>
              <a:off x="303517" y="230381"/>
              <a:ext cx="4328640" cy="1341720"/>
            </p14:xfrm>
          </p:contentPart>
        </mc:Choice>
        <mc:Fallback xmlns="">
          <p:pic>
            <p:nvPicPr>
              <p:cNvPr id="62" name="Input penna 6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077" y="221021"/>
                <a:ext cx="4351320" cy="1364040"/>
              </a:xfrm>
              <a:prstGeom prst="rect">
                <a:avLst/>
              </a:prstGeom>
            </p:spPr>
          </p:pic>
        </mc:Fallback>
      </mc:AlternateContent>
      <p:sp>
        <p:nvSpPr>
          <p:cNvPr id="146" name="CasellaDiTesto 145"/>
          <p:cNvSpPr txBox="1"/>
          <p:nvPr/>
        </p:nvSpPr>
        <p:spPr>
          <a:xfrm>
            <a:off x="642882" y="1762812"/>
            <a:ext cx="822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Imponendo l’</a:t>
            </a:r>
            <a:r>
              <a:rPr lang="it-IT" dirty="0" err="1">
                <a:solidFill>
                  <a:srgbClr val="FF0000"/>
                </a:solidFill>
              </a:rPr>
              <a:t>ortonormalità</a:t>
            </a:r>
            <a:r>
              <a:rPr lang="it-IT" dirty="0">
                <a:solidFill>
                  <a:srgbClr val="FF0000"/>
                </a:solidFill>
              </a:rPr>
              <a:t> e distribuendo 2s con lo stesso peso tra i tre orbitali trovo: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5" name="Input penna 224"/>
              <p14:cNvContentPartPr/>
              <p14:nvPr/>
            </p14:nvContentPartPr>
            <p14:xfrm>
              <a:off x="2505457" y="2423501"/>
              <a:ext cx="947160" cy="1885680"/>
            </p14:xfrm>
          </p:contentPart>
        </mc:Choice>
        <mc:Fallback xmlns="">
          <p:pic>
            <p:nvPicPr>
              <p:cNvPr id="225" name="Input penna 2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2137" y="2411981"/>
                <a:ext cx="973800" cy="19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0" name="Input penna 229"/>
              <p14:cNvContentPartPr/>
              <p14:nvPr/>
            </p14:nvContentPartPr>
            <p14:xfrm>
              <a:off x="1573417" y="2456981"/>
              <a:ext cx="837000" cy="1864080"/>
            </p14:xfrm>
          </p:contentPart>
        </mc:Choice>
        <mc:Fallback xmlns="">
          <p:pic>
            <p:nvPicPr>
              <p:cNvPr id="230" name="Input penna 2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3697" y="2447981"/>
                <a:ext cx="859320" cy="18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put penna 257"/>
              <p14:cNvContentPartPr/>
              <p14:nvPr/>
            </p14:nvContentPartPr>
            <p14:xfrm>
              <a:off x="4277737" y="3164021"/>
              <a:ext cx="159480" cy="451800"/>
            </p14:xfrm>
          </p:contentPart>
        </mc:Choice>
        <mc:Fallback xmlns="">
          <p:pic>
            <p:nvPicPr>
              <p:cNvPr id="258" name="Input penna 2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3777" y="3160421"/>
                <a:ext cx="17640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9" name="Input penna 258"/>
              <p14:cNvContentPartPr/>
              <p14:nvPr/>
            </p14:nvContentPartPr>
            <p14:xfrm>
              <a:off x="3551257" y="3208301"/>
              <a:ext cx="625320" cy="306360"/>
            </p14:xfrm>
          </p:contentPart>
        </mc:Choice>
        <mc:Fallback xmlns="">
          <p:pic>
            <p:nvPicPr>
              <p:cNvPr id="259" name="Input penna 25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9017" y="3196421"/>
                <a:ext cx="6415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1" name="Input penna 260"/>
              <p14:cNvContentPartPr/>
              <p14:nvPr/>
            </p14:nvContentPartPr>
            <p14:xfrm>
              <a:off x="1533097" y="2551661"/>
              <a:ext cx="1477800" cy="285120"/>
            </p14:xfrm>
          </p:contentPart>
        </mc:Choice>
        <mc:Fallback xmlns="">
          <p:pic>
            <p:nvPicPr>
              <p:cNvPr id="261" name="Input penna 2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2657" y="2539421"/>
                <a:ext cx="150048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7" name="Input penna 266"/>
              <p14:cNvContentPartPr/>
              <p14:nvPr/>
            </p14:nvContentPartPr>
            <p14:xfrm>
              <a:off x="3615697" y="3891581"/>
              <a:ext cx="844200" cy="280080"/>
            </p14:xfrm>
          </p:contentPart>
        </mc:Choice>
        <mc:Fallback xmlns="">
          <p:pic>
            <p:nvPicPr>
              <p:cNvPr id="267" name="Input penna 26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2737" y="3880781"/>
                <a:ext cx="868680" cy="30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5" name="Gruppo 304"/>
          <p:cNvGrpSpPr/>
          <p:nvPr/>
        </p:nvGrpSpPr>
        <p:grpSpPr>
          <a:xfrm>
            <a:off x="6308985" y="2322855"/>
            <a:ext cx="2090912" cy="2134800"/>
            <a:chOff x="5626181" y="4547134"/>
            <a:chExt cx="2090912" cy="2134800"/>
          </a:xfrm>
        </p:grpSpPr>
        <p:pic>
          <p:nvPicPr>
            <p:cNvPr id="269" name="Immagine 26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26181" y="4899338"/>
              <a:ext cx="1725351" cy="1564853"/>
            </a:xfrm>
            <a:prstGeom prst="rect">
              <a:avLst/>
            </a:prstGeom>
          </p:spPr>
        </p:pic>
        <p:cxnSp>
          <p:nvCxnSpPr>
            <p:cNvPr id="271" name="Connettore 2 270"/>
            <p:cNvCxnSpPr/>
            <p:nvPr/>
          </p:nvCxnSpPr>
          <p:spPr>
            <a:xfrm flipV="1">
              <a:off x="6498283" y="4609709"/>
              <a:ext cx="0" cy="118314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2 271"/>
            <p:cNvCxnSpPr/>
            <p:nvPr/>
          </p:nvCxnSpPr>
          <p:spPr>
            <a:xfrm>
              <a:off x="6498283" y="5792858"/>
              <a:ext cx="87210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0" name="Input penna 289"/>
                <p14:cNvContentPartPr/>
                <p14:nvPr/>
              </p14:nvContentPartPr>
              <p14:xfrm>
                <a:off x="7089973" y="5826934"/>
                <a:ext cx="627120" cy="848520"/>
              </p14:xfrm>
            </p:contentPart>
          </mc:Choice>
          <mc:Fallback xmlns="">
            <p:pic>
              <p:nvPicPr>
                <p:cNvPr id="290" name="Input penna 289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77733" y="5817214"/>
                  <a:ext cx="65052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5" name="Input penna 294"/>
                <p14:cNvContentPartPr/>
                <p14:nvPr/>
              </p14:nvContentPartPr>
              <p14:xfrm>
                <a:off x="6909613" y="6470254"/>
                <a:ext cx="147960" cy="211680"/>
              </p14:xfrm>
            </p:contentPart>
          </mc:Choice>
          <mc:Fallback xmlns="">
            <p:pic>
              <p:nvPicPr>
                <p:cNvPr id="295" name="Input penna 294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98813" y="6464854"/>
                  <a:ext cx="170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6" name="Input penna 295"/>
                <p14:cNvContentPartPr/>
                <p14:nvPr/>
              </p14:nvContentPartPr>
              <p14:xfrm>
                <a:off x="5705773" y="4547134"/>
                <a:ext cx="1345320" cy="2032920"/>
              </p14:xfrm>
            </p:contentPart>
          </mc:Choice>
          <mc:Fallback xmlns="">
            <p:pic>
              <p:nvPicPr>
                <p:cNvPr id="296" name="Input penna 295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94613" y="4535254"/>
                  <a:ext cx="1366200" cy="20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8" name="Input penna 297"/>
              <p14:cNvContentPartPr/>
              <p14:nvPr/>
            </p14:nvContentPartPr>
            <p14:xfrm>
              <a:off x="3531457" y="2495501"/>
              <a:ext cx="1104120" cy="830160"/>
            </p14:xfrm>
          </p:contentPart>
        </mc:Choice>
        <mc:Fallback xmlns="">
          <p:pic>
            <p:nvPicPr>
              <p:cNvPr id="298" name="Input penna 29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17057" y="2483261"/>
                <a:ext cx="1131480" cy="85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2" name="Input penna 301"/>
              <p14:cNvContentPartPr/>
              <p14:nvPr/>
            </p14:nvContentPartPr>
            <p14:xfrm>
              <a:off x="4349017" y="3250061"/>
              <a:ext cx="627840" cy="1046520"/>
            </p14:xfrm>
          </p:contentPart>
        </mc:Choice>
        <mc:Fallback xmlns="">
          <p:pic>
            <p:nvPicPr>
              <p:cNvPr id="302" name="Input penna 30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2897" y="3238901"/>
                <a:ext cx="645480" cy="106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4" name="Gruppo 323"/>
          <p:cNvGrpSpPr/>
          <p:nvPr/>
        </p:nvGrpSpPr>
        <p:grpSpPr>
          <a:xfrm>
            <a:off x="5937314" y="171742"/>
            <a:ext cx="1685925" cy="1227713"/>
            <a:chOff x="1731074" y="5369734"/>
            <a:chExt cx="1685925" cy="1227713"/>
          </a:xfrm>
        </p:grpSpPr>
        <p:grpSp>
          <p:nvGrpSpPr>
            <p:cNvPr id="311" name="Gruppo 310"/>
            <p:cNvGrpSpPr/>
            <p:nvPr/>
          </p:nvGrpSpPr>
          <p:grpSpPr>
            <a:xfrm>
              <a:off x="1731074" y="5369734"/>
              <a:ext cx="1685925" cy="914400"/>
              <a:chOff x="1731074" y="5201283"/>
              <a:chExt cx="1685925" cy="914400"/>
            </a:xfrm>
          </p:grpSpPr>
          <p:pic>
            <p:nvPicPr>
              <p:cNvPr id="309" name="Immagine 308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31074" y="5201283"/>
                <a:ext cx="1685925" cy="914400"/>
              </a:xfrm>
              <a:prstGeom prst="rect">
                <a:avLst/>
              </a:prstGeom>
            </p:spPr>
          </p:pic>
          <p:sp>
            <p:nvSpPr>
              <p:cNvPr id="310" name="Rettangolo 309"/>
              <p:cNvSpPr/>
              <p:nvPr/>
            </p:nvSpPr>
            <p:spPr>
              <a:xfrm>
                <a:off x="1935336" y="5865864"/>
                <a:ext cx="190269" cy="2073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3" name="Input penna 312"/>
                <p14:cNvContentPartPr/>
                <p14:nvPr/>
              </p14:nvContentPartPr>
              <p14:xfrm>
                <a:off x="1793197" y="6280064"/>
                <a:ext cx="1035720" cy="280080"/>
              </p14:xfrm>
            </p:contentPart>
          </mc:Choice>
          <mc:Fallback xmlns="">
            <p:pic>
              <p:nvPicPr>
                <p:cNvPr id="313" name="Input penna 312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79877" y="6268184"/>
                  <a:ext cx="10620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3" name="Input penna 322"/>
                <p14:cNvContentPartPr/>
                <p14:nvPr/>
              </p14:nvContentPartPr>
              <p14:xfrm>
                <a:off x="3059519" y="6304767"/>
                <a:ext cx="357480" cy="292680"/>
              </p14:xfrm>
            </p:contentPart>
          </mc:Choice>
          <mc:Fallback xmlns="">
            <p:pic>
              <p:nvPicPr>
                <p:cNvPr id="323" name="Input penna 32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46199" y="6292167"/>
                  <a:ext cx="385200" cy="31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5" name="CasellaDiTesto 324"/>
          <p:cNvSpPr txBox="1"/>
          <p:nvPr/>
        </p:nvSpPr>
        <p:spPr>
          <a:xfrm>
            <a:off x="62094" y="4797863"/>
            <a:ext cx="8927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Lo stesso per ibridizzazioni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sp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, sp3. !!! Questo si basa sul fatto che il carbonio trova 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conveniente configurarsi con questi orbitali quando può legarsi ad altri atomi. Si può pensare 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ad un cambio della sua configurazione elettronica che gli conferisce versatilità chimica:</a:t>
            </a:r>
          </a:p>
        </p:txBody>
      </p:sp>
      <p:grpSp>
        <p:nvGrpSpPr>
          <p:cNvPr id="358" name="Gruppo 357"/>
          <p:cNvGrpSpPr/>
          <p:nvPr/>
        </p:nvGrpSpPr>
        <p:grpSpPr>
          <a:xfrm>
            <a:off x="5172972" y="5813820"/>
            <a:ext cx="1403088" cy="605009"/>
            <a:chOff x="5172972" y="5813820"/>
            <a:chExt cx="1403088" cy="605009"/>
          </a:xfrm>
        </p:grpSpPr>
        <p:sp>
          <p:nvSpPr>
            <p:cNvPr id="330" name="Rettangolo 329"/>
            <p:cNvSpPr/>
            <p:nvPr/>
          </p:nvSpPr>
          <p:spPr>
            <a:xfrm>
              <a:off x="5172972" y="609751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1" name="Rettangolo 330"/>
            <p:cNvSpPr/>
            <p:nvPr/>
          </p:nvSpPr>
          <p:spPr>
            <a:xfrm>
              <a:off x="5622552" y="6101321"/>
              <a:ext cx="317238" cy="31750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2" name="Rettangolo 331"/>
            <p:cNvSpPr/>
            <p:nvPr/>
          </p:nvSpPr>
          <p:spPr>
            <a:xfrm>
              <a:off x="5934972" y="6093701"/>
              <a:ext cx="317238" cy="3251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3" name="Rettangolo 332"/>
            <p:cNvSpPr/>
            <p:nvPr/>
          </p:nvSpPr>
          <p:spPr>
            <a:xfrm>
              <a:off x="6258822" y="609751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6" name="Input penna 335"/>
                <p14:cNvContentPartPr/>
                <p14:nvPr/>
              </p14:nvContentPartPr>
              <p14:xfrm>
                <a:off x="5187690" y="5813820"/>
                <a:ext cx="1193400" cy="592920"/>
              </p14:xfrm>
            </p:contentPart>
          </mc:Choice>
          <mc:Fallback xmlns="">
            <p:pic>
              <p:nvPicPr>
                <p:cNvPr id="336" name="Input penna 335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76530" y="5803740"/>
                  <a:ext cx="1217160" cy="60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uppo 356"/>
          <p:cNvGrpSpPr/>
          <p:nvPr/>
        </p:nvGrpSpPr>
        <p:grpSpPr>
          <a:xfrm>
            <a:off x="2561130" y="5849820"/>
            <a:ext cx="2194507" cy="565199"/>
            <a:chOff x="2561130" y="5849820"/>
            <a:chExt cx="2194507" cy="565199"/>
          </a:xfrm>
        </p:grpSpPr>
        <p:sp>
          <p:nvSpPr>
            <p:cNvPr id="326" name="Rettangolo 325"/>
            <p:cNvSpPr/>
            <p:nvPr/>
          </p:nvSpPr>
          <p:spPr>
            <a:xfrm>
              <a:off x="2574552" y="609370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7" name="Rettangolo 326"/>
            <p:cNvSpPr/>
            <p:nvPr/>
          </p:nvSpPr>
          <p:spPr>
            <a:xfrm>
              <a:off x="3024132" y="6097511"/>
              <a:ext cx="317238" cy="31750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8" name="Rettangolo 327"/>
            <p:cNvSpPr/>
            <p:nvPr/>
          </p:nvSpPr>
          <p:spPr>
            <a:xfrm>
              <a:off x="3336552" y="6089891"/>
              <a:ext cx="317238" cy="3251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9" name="Rettangolo 328"/>
            <p:cNvSpPr/>
            <p:nvPr/>
          </p:nvSpPr>
          <p:spPr>
            <a:xfrm>
              <a:off x="3660402" y="6093701"/>
              <a:ext cx="317238" cy="3213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4" name="Freccia a destra 333"/>
            <p:cNvSpPr/>
            <p:nvPr/>
          </p:nvSpPr>
          <p:spPr>
            <a:xfrm>
              <a:off x="4346317" y="6178660"/>
              <a:ext cx="409320" cy="1541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3" name="Input penna 352"/>
                <p14:cNvContentPartPr/>
                <p14:nvPr/>
              </p14:nvContentPartPr>
              <p14:xfrm>
                <a:off x="2561130" y="5849820"/>
                <a:ext cx="959400" cy="520560"/>
              </p14:xfrm>
            </p:contentPart>
          </mc:Choice>
          <mc:Fallback xmlns="">
            <p:pic>
              <p:nvPicPr>
                <p:cNvPr id="353" name="Input penna 352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549610" y="5840460"/>
                  <a:ext cx="982440" cy="541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532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3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91740" cy="1549657"/>
          </a:xfrm>
          <a:prstGeom prst="rect">
            <a:avLst/>
          </a:prstGeom>
        </p:spPr>
      </p:pic>
      <p:grpSp>
        <p:nvGrpSpPr>
          <p:cNvPr id="1038" name="Gruppo 1037"/>
          <p:cNvGrpSpPr/>
          <p:nvPr/>
        </p:nvGrpSpPr>
        <p:grpSpPr>
          <a:xfrm>
            <a:off x="147087" y="1668780"/>
            <a:ext cx="7699203" cy="1611630"/>
            <a:chOff x="147087" y="1668780"/>
            <a:chExt cx="7699203" cy="161163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87" y="1668780"/>
              <a:ext cx="2403308" cy="161163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4" name="Input penna 33"/>
                <p14:cNvContentPartPr/>
                <p14:nvPr/>
              </p14:nvContentPartPr>
              <p14:xfrm>
                <a:off x="3204810" y="1889820"/>
                <a:ext cx="4641480" cy="1074240"/>
              </p14:xfrm>
            </p:contentPart>
          </mc:Choice>
          <mc:Fallback xmlns="">
            <p:pic>
              <p:nvPicPr>
                <p:cNvPr id="34" name="Input penna 33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93290" y="1877940"/>
                  <a:ext cx="4666320" cy="10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0" name="Input penna 49"/>
                <p14:cNvContentPartPr/>
                <p14:nvPr/>
              </p14:nvContentPartPr>
              <p14:xfrm>
                <a:off x="5994450" y="2084940"/>
                <a:ext cx="0" cy="7560"/>
              </p14:xfrm>
            </p:contentPart>
          </mc:Choice>
          <mc:Fallback xmlns="">
            <p:pic>
              <p:nvPicPr>
                <p:cNvPr id="50" name="Input penna 49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0" cy="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24" name="Input penna 1023"/>
                <p14:cNvContentPartPr/>
                <p14:nvPr/>
              </p14:nvContentPartPr>
              <p14:xfrm>
                <a:off x="1334610" y="1854180"/>
                <a:ext cx="978480" cy="1080360"/>
              </p14:xfrm>
            </p:contentPart>
          </mc:Choice>
          <mc:Fallback xmlns="">
            <p:pic>
              <p:nvPicPr>
                <p:cNvPr id="1024" name="Input penna 102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9930" y="1841940"/>
                  <a:ext cx="995040" cy="11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2" name="Gruppo 1061"/>
          <p:cNvGrpSpPr/>
          <p:nvPr/>
        </p:nvGrpSpPr>
        <p:grpSpPr>
          <a:xfrm>
            <a:off x="182880" y="3445253"/>
            <a:ext cx="6424560" cy="1599111"/>
            <a:chOff x="182880" y="3445253"/>
            <a:chExt cx="6424560" cy="1599111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2880" y="3445253"/>
              <a:ext cx="2377440" cy="159911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40" name="Input penna 1039"/>
                <p14:cNvContentPartPr/>
                <p14:nvPr/>
              </p14:nvContentPartPr>
              <p14:xfrm>
                <a:off x="3299040" y="3684420"/>
                <a:ext cx="3308400" cy="618120"/>
              </p14:xfrm>
            </p:contentPart>
          </mc:Choice>
          <mc:Fallback xmlns="">
            <p:pic>
              <p:nvPicPr>
                <p:cNvPr id="1040" name="Input penna 1039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88600" y="3675780"/>
                  <a:ext cx="332964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6" name="Gruppo 1115"/>
          <p:cNvGrpSpPr/>
          <p:nvPr/>
        </p:nvGrpSpPr>
        <p:grpSpPr>
          <a:xfrm>
            <a:off x="263843" y="5044364"/>
            <a:ext cx="7695397" cy="1807029"/>
            <a:chOff x="263843" y="5044364"/>
            <a:chExt cx="7695397" cy="1807029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843" y="5044364"/>
              <a:ext cx="2069340" cy="180702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69" name="Input penna 1068"/>
                <p14:cNvContentPartPr/>
                <p14:nvPr/>
              </p14:nvContentPartPr>
              <p14:xfrm>
                <a:off x="3330720" y="5251500"/>
                <a:ext cx="4628520" cy="1182240"/>
              </p14:xfrm>
            </p:contentPart>
          </mc:Choice>
          <mc:Fallback xmlns="">
            <p:pic>
              <p:nvPicPr>
                <p:cNvPr id="1069" name="Input penna 1068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20640" y="5244300"/>
                  <a:ext cx="4647960" cy="1199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17" name="CasellaDiTesto 1116"/>
          <p:cNvSpPr txBox="1"/>
          <p:nvPr/>
        </p:nvSpPr>
        <p:spPr>
          <a:xfrm>
            <a:off x="4034790" y="192102"/>
            <a:ext cx="46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16"/>
              </a:rPr>
              <a:t>https://www.chemtube3d.com/orbitalsethene/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7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202" y="892098"/>
            <a:ext cx="7392495" cy="50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9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739" y="2932771"/>
            <a:ext cx="5800854" cy="3948225"/>
          </a:xfrm>
          <a:prstGeom prst="rect">
            <a:avLst/>
          </a:prstGeom>
        </p:spPr>
      </p:pic>
      <p:pic>
        <p:nvPicPr>
          <p:cNvPr id="1028" name="Picture 4" descr="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9" y="231813"/>
            <a:ext cx="3839600" cy="2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Ovale 181"/>
          <p:cNvSpPr/>
          <p:nvPr/>
        </p:nvSpPr>
        <p:spPr>
          <a:xfrm>
            <a:off x="5799600" y="1248120"/>
            <a:ext cx="69840" cy="70200"/>
          </a:xfrm>
          <a:prstGeom prst="ellipse">
            <a:avLst/>
          </a:prstGeom>
          <a:noFill/>
          <a:ln w="240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8080"/>
              </a:solidFill>
            </a:endParaRPr>
          </a:p>
        </p:txBody>
      </p:sp>
      <p:sp>
        <p:nvSpPr>
          <p:cNvPr id="189" name="Ovale 188"/>
          <p:cNvSpPr/>
          <p:nvPr/>
        </p:nvSpPr>
        <p:spPr>
          <a:xfrm>
            <a:off x="6085800" y="1232280"/>
            <a:ext cx="95760" cy="95400"/>
          </a:xfrm>
          <a:prstGeom prst="ellipse">
            <a:avLst/>
          </a:prstGeom>
          <a:noFill/>
          <a:ln w="240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80808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42" name="Input penna 1041"/>
              <p14:cNvContentPartPr/>
              <p14:nvPr/>
            </p14:nvContentPartPr>
            <p14:xfrm>
              <a:off x="5062171" y="593728"/>
              <a:ext cx="2323080" cy="1544040"/>
            </p14:xfrm>
          </p:contentPart>
        </mc:Choice>
        <mc:Fallback xmlns="">
          <p:pic>
            <p:nvPicPr>
              <p:cNvPr id="1042" name="Input penna 104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2091" y="582568"/>
                <a:ext cx="2347560" cy="15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55" name="Input penna 1054"/>
              <p14:cNvContentPartPr/>
              <p14:nvPr/>
            </p14:nvContentPartPr>
            <p14:xfrm>
              <a:off x="597451" y="4073488"/>
              <a:ext cx="2225880" cy="947160"/>
            </p14:xfrm>
          </p:contentPart>
        </mc:Choice>
        <mc:Fallback xmlns="">
          <p:pic>
            <p:nvPicPr>
              <p:cNvPr id="1055" name="Input penna 105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011" y="4061968"/>
                <a:ext cx="2250720" cy="9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8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A67873-9A1A-443C-8580-2A3124BF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35" y="413116"/>
            <a:ext cx="7661507" cy="46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7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put penna 17"/>
              <p14:cNvContentPartPr/>
              <p14:nvPr/>
            </p14:nvContentPartPr>
            <p14:xfrm>
              <a:off x="559864" y="295410"/>
              <a:ext cx="7154640" cy="2140200"/>
            </p14:xfrm>
          </p:contentPart>
        </mc:Choice>
        <mc:Fallback xmlns="">
          <p:pic>
            <p:nvPicPr>
              <p:cNvPr id="18" name="Input penna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024" y="286770"/>
                <a:ext cx="8450280" cy="61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put penna 31"/>
              <p14:cNvContentPartPr/>
              <p14:nvPr/>
            </p14:nvContentPartPr>
            <p14:xfrm>
              <a:off x="3265264" y="511410"/>
              <a:ext cx="0" cy="360"/>
            </p14:xfrm>
          </p:contentPart>
        </mc:Choice>
        <mc:Fallback xmlns="">
          <p:pic>
            <p:nvPicPr>
              <p:cNvPr id="32" name="Input penna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put penna 42"/>
              <p14:cNvContentPartPr/>
              <p14:nvPr/>
            </p14:nvContentPartPr>
            <p14:xfrm>
              <a:off x="551224" y="328530"/>
              <a:ext cx="166320" cy="1052280"/>
            </p14:xfrm>
          </p:contentPart>
        </mc:Choice>
        <mc:Fallback xmlns="">
          <p:pic>
            <p:nvPicPr>
              <p:cNvPr id="43" name="Input penna 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864" y="319170"/>
                <a:ext cx="185760" cy="107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/>
          <p:cNvGrpSpPr/>
          <p:nvPr/>
        </p:nvGrpSpPr>
        <p:grpSpPr>
          <a:xfrm>
            <a:off x="605584" y="2811090"/>
            <a:ext cx="8383320" cy="3714120"/>
            <a:chOff x="605584" y="2811090"/>
            <a:chExt cx="8383320" cy="371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put penna 9"/>
                <p14:cNvContentPartPr/>
                <p14:nvPr/>
              </p14:nvContentPartPr>
              <p14:xfrm>
                <a:off x="605584" y="2811090"/>
                <a:ext cx="8383320" cy="3641400"/>
              </p14:xfrm>
            </p:contentPart>
          </mc:Choice>
          <mc:Fallback xmlns="">
            <p:pic>
              <p:nvPicPr>
                <p:cNvPr id="10" name="Input penna 9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6584" y="2804970"/>
                  <a:ext cx="8406720" cy="36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put penna 10"/>
                <p14:cNvContentPartPr/>
                <p14:nvPr/>
              </p14:nvContentPartPr>
              <p14:xfrm>
                <a:off x="1664704" y="4792890"/>
                <a:ext cx="1224720" cy="531360"/>
              </p14:xfrm>
            </p:contentPart>
          </mc:Choice>
          <mc:Fallback xmlns="">
            <p:pic>
              <p:nvPicPr>
                <p:cNvPr id="11" name="Input penna 10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53187" y="4779930"/>
                  <a:ext cx="1252432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put penna 11"/>
                <p14:cNvContentPartPr/>
                <p14:nvPr/>
              </p14:nvContentPartPr>
              <p14:xfrm>
                <a:off x="3131344" y="4342170"/>
                <a:ext cx="98640" cy="1119600"/>
              </p14:xfrm>
            </p:contentPart>
          </mc:Choice>
          <mc:Fallback xmlns="">
            <p:pic>
              <p:nvPicPr>
                <p:cNvPr id="12" name="Input penna 11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25224" y="4333530"/>
                  <a:ext cx="114840" cy="11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put penna 12"/>
                <p14:cNvContentPartPr/>
                <p14:nvPr/>
              </p14:nvContentPartPr>
              <p14:xfrm>
                <a:off x="5760424" y="4180170"/>
                <a:ext cx="60480" cy="1236240"/>
              </p14:xfrm>
            </p:contentPart>
          </mc:Choice>
          <mc:Fallback xmlns="">
            <p:pic>
              <p:nvPicPr>
                <p:cNvPr id="13" name="Input penna 12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54304" y="4172610"/>
                  <a:ext cx="71640" cy="12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Input penna 13"/>
                <p14:cNvContentPartPr/>
                <p14:nvPr/>
              </p14:nvContentPartPr>
              <p14:xfrm>
                <a:off x="4113424" y="5940930"/>
                <a:ext cx="47880" cy="584280"/>
              </p14:xfrm>
            </p:contentPart>
          </mc:Choice>
          <mc:Fallback xmlns="">
            <p:pic>
              <p:nvPicPr>
                <p:cNvPr id="14" name="Input penna 13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00104" y="5931930"/>
                  <a:ext cx="7020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" name="Input penna 14"/>
                <p14:cNvContentPartPr/>
                <p14:nvPr/>
              </p14:nvContentPartPr>
              <p14:xfrm>
                <a:off x="6785704" y="5813130"/>
                <a:ext cx="166320" cy="617760"/>
              </p14:xfrm>
            </p:contentPart>
          </mc:Choice>
          <mc:Fallback xmlns="">
            <p:pic>
              <p:nvPicPr>
                <p:cNvPr id="15" name="Input penna 14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8504" y="5803050"/>
                  <a:ext cx="188640" cy="641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1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put penna 8"/>
              <p14:cNvContentPartPr/>
              <p14:nvPr/>
            </p14:nvContentPartPr>
            <p14:xfrm>
              <a:off x="1755630" y="305940"/>
              <a:ext cx="5372524" cy="584280"/>
            </p14:xfrm>
          </p:contentPart>
        </mc:Choice>
        <mc:Fallback xmlns="">
          <p:pic>
            <p:nvPicPr>
              <p:cNvPr id="9" name="Input penna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4830" y="296940"/>
                <a:ext cx="5393764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put penna 11"/>
              <p14:cNvContentPartPr/>
              <p14:nvPr/>
            </p14:nvContentPartPr>
            <p14:xfrm>
              <a:off x="7185754" y="178140"/>
              <a:ext cx="166320" cy="617760"/>
            </p14:xfrm>
          </p:contentPart>
        </mc:Choice>
        <mc:Fallback xmlns="">
          <p:pic>
            <p:nvPicPr>
              <p:cNvPr id="12" name="Input penna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554" y="168060"/>
                <a:ext cx="188640" cy="64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o 42"/>
          <p:cNvGrpSpPr/>
          <p:nvPr/>
        </p:nvGrpSpPr>
        <p:grpSpPr>
          <a:xfrm>
            <a:off x="1935990" y="917910"/>
            <a:ext cx="1793520" cy="1188000"/>
            <a:chOff x="1935990" y="917910"/>
            <a:chExt cx="1793520" cy="11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Input penna 21"/>
                <p14:cNvContentPartPr/>
                <p14:nvPr/>
              </p14:nvContentPartPr>
              <p14:xfrm>
                <a:off x="2869830" y="917910"/>
                <a:ext cx="440280" cy="399240"/>
              </p14:xfrm>
            </p:contentPart>
          </mc:Choice>
          <mc:Fallback xmlns="">
            <p:pic>
              <p:nvPicPr>
                <p:cNvPr id="22" name="Input penna 21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57950" y="909630"/>
                  <a:ext cx="4597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1" name="Input penna 30"/>
                <p14:cNvContentPartPr/>
                <p14:nvPr/>
              </p14:nvContentPartPr>
              <p14:xfrm>
                <a:off x="1935990" y="1396710"/>
                <a:ext cx="160560" cy="709200"/>
              </p14:xfrm>
            </p:contentPart>
          </mc:Choice>
          <mc:Fallback xmlns="">
            <p:pic>
              <p:nvPicPr>
                <p:cNvPr id="31" name="Input penna 3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7350" y="1387710"/>
                  <a:ext cx="18036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put penna 38"/>
                <p14:cNvContentPartPr/>
                <p14:nvPr/>
              </p14:nvContentPartPr>
              <p14:xfrm>
                <a:off x="3610710" y="1368630"/>
                <a:ext cx="118800" cy="659520"/>
              </p14:xfrm>
            </p:contentPart>
          </mc:Choice>
          <mc:Fallback xmlns="">
            <p:pic>
              <p:nvPicPr>
                <p:cNvPr id="39" name="Input penna 3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070" y="1359630"/>
                  <a:ext cx="13968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2" name="Input penna 41"/>
                <p14:cNvContentPartPr/>
                <p14:nvPr/>
              </p14:nvContentPartPr>
              <p14:xfrm>
                <a:off x="2039670" y="1524870"/>
                <a:ext cx="1578240" cy="408960"/>
              </p14:xfrm>
            </p:contentPart>
          </mc:Choice>
          <mc:Fallback xmlns="">
            <p:pic>
              <p:nvPicPr>
                <p:cNvPr id="42" name="Input penna 4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32830" y="1521990"/>
                  <a:ext cx="159480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uppo 86"/>
          <p:cNvGrpSpPr/>
          <p:nvPr/>
        </p:nvGrpSpPr>
        <p:grpSpPr>
          <a:xfrm>
            <a:off x="751950" y="1515510"/>
            <a:ext cx="853200" cy="601920"/>
            <a:chOff x="751950" y="1515510"/>
            <a:chExt cx="85320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8" name="Input penna 77"/>
                <p14:cNvContentPartPr/>
                <p14:nvPr/>
              </p14:nvContentPartPr>
              <p14:xfrm>
                <a:off x="751950" y="1745910"/>
                <a:ext cx="753840" cy="63000"/>
              </p14:xfrm>
            </p:contentPart>
          </mc:Choice>
          <mc:Fallback xmlns="">
            <p:pic>
              <p:nvPicPr>
                <p:cNvPr id="78" name="Input penna 7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7630" y="1736910"/>
                  <a:ext cx="7689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9" name="Input penna 78"/>
                <p14:cNvContentPartPr/>
                <p14:nvPr/>
              </p14:nvContentPartPr>
              <p14:xfrm>
                <a:off x="880830" y="1826910"/>
                <a:ext cx="724320" cy="290520"/>
              </p14:xfrm>
            </p:contentPart>
          </mc:Choice>
          <mc:Fallback xmlns="">
            <p:pic>
              <p:nvPicPr>
                <p:cNvPr id="79" name="Input penna 7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9670" y="1817910"/>
                  <a:ext cx="746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4" name="Input penna 83"/>
                <p14:cNvContentPartPr/>
                <p14:nvPr/>
              </p14:nvContentPartPr>
              <p14:xfrm>
                <a:off x="1202310" y="1515510"/>
                <a:ext cx="14760" cy="182160"/>
              </p14:xfrm>
            </p:contentPart>
          </mc:Choice>
          <mc:Fallback xmlns="">
            <p:pic>
              <p:nvPicPr>
                <p:cNvPr id="84" name="Input penna 83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99070" y="1506510"/>
                  <a:ext cx="298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uppo 94"/>
          <p:cNvGrpSpPr/>
          <p:nvPr/>
        </p:nvGrpSpPr>
        <p:grpSpPr>
          <a:xfrm>
            <a:off x="1153710" y="2740560"/>
            <a:ext cx="6476865" cy="1019175"/>
            <a:chOff x="1153710" y="2740560"/>
            <a:chExt cx="6476865" cy="1019175"/>
          </a:xfrm>
        </p:grpSpPr>
        <p:pic>
          <p:nvPicPr>
            <p:cNvPr id="89" name="Immagine 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096550" y="2740560"/>
              <a:ext cx="5534025" cy="101917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3" name="Input penna 92"/>
                <p14:cNvContentPartPr/>
                <p14:nvPr/>
              </p14:nvContentPartPr>
              <p14:xfrm>
                <a:off x="1153710" y="3137310"/>
                <a:ext cx="415800" cy="369360"/>
              </p14:xfrm>
            </p:contentPart>
          </mc:Choice>
          <mc:Fallback xmlns="">
            <p:pic>
              <p:nvPicPr>
                <p:cNvPr id="93" name="Input penna 9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45070" y="3126150"/>
                  <a:ext cx="435600" cy="390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Immagine 9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558" y="4184850"/>
            <a:ext cx="3652863" cy="2285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9" name="Input penna 98"/>
              <p14:cNvContentPartPr/>
              <p14:nvPr/>
            </p14:nvContentPartPr>
            <p14:xfrm>
              <a:off x="3959016" y="4313844"/>
              <a:ext cx="4393440" cy="1816920"/>
            </p14:xfrm>
          </p:contentPart>
        </mc:Choice>
        <mc:Fallback xmlns="">
          <p:pic>
            <p:nvPicPr>
              <p:cNvPr id="99" name="Input penna 9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51096" y="4301604"/>
                <a:ext cx="4413960" cy="18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o 4"/>
          <p:cNvGrpSpPr/>
          <p:nvPr/>
        </p:nvGrpSpPr>
        <p:grpSpPr>
          <a:xfrm>
            <a:off x="4099950" y="886230"/>
            <a:ext cx="2378160" cy="1100160"/>
            <a:chOff x="4099950" y="886230"/>
            <a:chExt cx="2378160" cy="1100160"/>
          </a:xfrm>
        </p:grpSpPr>
        <p:grpSp>
          <p:nvGrpSpPr>
            <p:cNvPr id="72" name="Gruppo 71"/>
            <p:cNvGrpSpPr/>
            <p:nvPr/>
          </p:nvGrpSpPr>
          <p:grpSpPr>
            <a:xfrm>
              <a:off x="4099950" y="886230"/>
              <a:ext cx="2378160" cy="1100160"/>
              <a:chOff x="4099950" y="886230"/>
              <a:chExt cx="2378160" cy="110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" name="Input penna 60"/>
                  <p14:cNvContentPartPr/>
                  <p14:nvPr/>
                </p14:nvContentPartPr>
                <p14:xfrm>
                  <a:off x="4112550" y="1366470"/>
                  <a:ext cx="189720" cy="619920"/>
                </p14:xfrm>
              </p:contentPart>
            </mc:Choice>
            <mc:Fallback xmlns="">
              <p:pic>
                <p:nvPicPr>
                  <p:cNvPr id="61" name="Input penna 6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107150" y="1356030"/>
                    <a:ext cx="20880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3" name="Input penna 62"/>
                  <p14:cNvContentPartPr/>
                  <p14:nvPr/>
                </p14:nvContentPartPr>
                <p14:xfrm>
                  <a:off x="4099950" y="886230"/>
                  <a:ext cx="2138760" cy="968760"/>
                </p14:xfrm>
              </p:contentPart>
            </mc:Choice>
            <mc:Fallback xmlns="">
              <p:pic>
                <p:nvPicPr>
                  <p:cNvPr id="63" name="Input penna 62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95630" y="877950"/>
                    <a:ext cx="2147040" cy="9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0" name="Input penna 69"/>
                  <p14:cNvContentPartPr/>
                  <p14:nvPr/>
                </p14:nvContentPartPr>
                <p14:xfrm>
                  <a:off x="6263190" y="1241190"/>
                  <a:ext cx="214920" cy="690120"/>
                </p14:xfrm>
              </p:contentPart>
            </mc:Choice>
            <mc:Fallback xmlns="">
              <p:pic>
                <p:nvPicPr>
                  <p:cNvPr id="70" name="Input penna 69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256710" y="1236150"/>
                    <a:ext cx="234720" cy="69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" name="Input penna 2"/>
                <p14:cNvContentPartPr/>
                <p14:nvPr/>
              </p14:nvContentPartPr>
              <p14:xfrm>
                <a:off x="5289498" y="1620324"/>
                <a:ext cx="81360" cy="162360"/>
              </p14:xfrm>
            </p:contentPart>
          </mc:Choice>
          <mc:Fallback xmlns="">
            <p:pic>
              <p:nvPicPr>
                <p:cNvPr id="3" name="Input penna 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77618" y="1608444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" name="Input penna 5"/>
              <p14:cNvContentPartPr/>
              <p14:nvPr/>
            </p14:nvContentPartPr>
            <p14:xfrm>
              <a:off x="4773813" y="1716733"/>
              <a:ext cx="113400" cy="111240"/>
            </p14:xfrm>
          </p:contentPart>
        </mc:Choice>
        <mc:Fallback xmlns="">
          <p:pic>
            <p:nvPicPr>
              <p:cNvPr id="6" name="Input penna 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64453" y="1704133"/>
                <a:ext cx="135360" cy="1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1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125350" y="623564"/>
            <a:ext cx="1793520" cy="737280"/>
            <a:chOff x="1935990" y="1368630"/>
            <a:chExt cx="1793520" cy="73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put penna 5"/>
                <p14:cNvContentPartPr/>
                <p14:nvPr/>
              </p14:nvContentPartPr>
              <p14:xfrm>
                <a:off x="1935990" y="1396710"/>
                <a:ext cx="160560" cy="709200"/>
              </p14:xfrm>
            </p:contentPart>
          </mc:Choice>
          <mc:Fallback xmlns="">
            <p:pic>
              <p:nvPicPr>
                <p:cNvPr id="31" name="Input penna 3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7350" y="1387710"/>
                  <a:ext cx="180360" cy="72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/>
                <p14:cNvContentPartPr/>
                <p14:nvPr/>
              </p14:nvContentPartPr>
              <p14:xfrm>
                <a:off x="3610710" y="1368630"/>
                <a:ext cx="118800" cy="659520"/>
              </p14:xfrm>
            </p:contentPart>
          </mc:Choice>
          <mc:Fallback xmlns="">
            <p:pic>
              <p:nvPicPr>
                <p:cNvPr id="39" name="Input penna 3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070" y="1359630"/>
                  <a:ext cx="13968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put penna 7"/>
                <p14:cNvContentPartPr/>
                <p14:nvPr/>
              </p14:nvContentPartPr>
              <p14:xfrm>
                <a:off x="2039670" y="1524870"/>
                <a:ext cx="1578240" cy="408960"/>
              </p14:xfrm>
            </p:contentPart>
          </mc:Choice>
          <mc:Fallback xmlns="">
            <p:pic>
              <p:nvPicPr>
                <p:cNvPr id="42" name="Input penna 4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32830" y="1521990"/>
                  <a:ext cx="1594800" cy="42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po 8"/>
          <p:cNvGrpSpPr/>
          <p:nvPr/>
        </p:nvGrpSpPr>
        <p:grpSpPr>
          <a:xfrm>
            <a:off x="941310" y="770444"/>
            <a:ext cx="853200" cy="601920"/>
            <a:chOff x="751950" y="1515510"/>
            <a:chExt cx="85320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put penna 9"/>
                <p14:cNvContentPartPr/>
                <p14:nvPr/>
              </p14:nvContentPartPr>
              <p14:xfrm>
                <a:off x="751950" y="1745910"/>
                <a:ext cx="753840" cy="63000"/>
              </p14:xfrm>
            </p:contentPart>
          </mc:Choice>
          <mc:Fallback xmlns="">
            <p:pic>
              <p:nvPicPr>
                <p:cNvPr id="78" name="Input penna 7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7630" y="1736910"/>
                  <a:ext cx="7689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/>
                <p14:cNvContentPartPr/>
                <p14:nvPr/>
              </p14:nvContentPartPr>
              <p14:xfrm>
                <a:off x="880830" y="1826910"/>
                <a:ext cx="724320" cy="290520"/>
              </p14:xfrm>
            </p:contentPart>
          </mc:Choice>
          <mc:Fallback xmlns="">
            <p:pic>
              <p:nvPicPr>
                <p:cNvPr id="79" name="Input penna 7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69670" y="1817910"/>
                  <a:ext cx="746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/>
                <p14:cNvContentPartPr/>
                <p14:nvPr/>
              </p14:nvContentPartPr>
              <p14:xfrm>
                <a:off x="1202310" y="1515510"/>
                <a:ext cx="14760" cy="182160"/>
              </p14:xfrm>
            </p:contentPart>
          </mc:Choice>
          <mc:Fallback xmlns="">
            <p:pic>
              <p:nvPicPr>
                <p:cNvPr id="84" name="Input penna 83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99070" y="1506510"/>
                  <a:ext cx="298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uppo 12"/>
          <p:cNvGrpSpPr/>
          <p:nvPr/>
        </p:nvGrpSpPr>
        <p:grpSpPr>
          <a:xfrm>
            <a:off x="4301910" y="496124"/>
            <a:ext cx="2365560" cy="745200"/>
            <a:chOff x="4112550" y="1241190"/>
            <a:chExt cx="2365560" cy="745200"/>
          </a:xfrm>
        </p:grpSpPr>
        <p:grpSp>
          <p:nvGrpSpPr>
            <p:cNvPr id="14" name="Gruppo 13"/>
            <p:cNvGrpSpPr/>
            <p:nvPr/>
          </p:nvGrpSpPr>
          <p:grpSpPr>
            <a:xfrm>
              <a:off x="4112550" y="1241190"/>
              <a:ext cx="2365560" cy="745200"/>
              <a:chOff x="4112550" y="1241190"/>
              <a:chExt cx="2365560" cy="74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6" name="Input penna 15"/>
                  <p14:cNvContentPartPr/>
                  <p14:nvPr/>
                </p14:nvContentPartPr>
                <p14:xfrm>
                  <a:off x="4112550" y="1366470"/>
                  <a:ext cx="189720" cy="619920"/>
                </p14:xfrm>
              </p:contentPart>
            </mc:Choice>
            <mc:Fallback xmlns="">
              <p:pic>
                <p:nvPicPr>
                  <p:cNvPr id="61" name="Input penna 6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107150" y="1356030"/>
                    <a:ext cx="208800" cy="63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7" name="Input penna 16"/>
                  <p14:cNvContentPartPr/>
                  <p14:nvPr/>
                </p14:nvContentPartPr>
                <p14:xfrm>
                  <a:off x="4396950" y="1431630"/>
                  <a:ext cx="1841760" cy="423360"/>
                </p14:xfrm>
              </p:contentPart>
            </mc:Choice>
            <mc:Fallback xmlns="">
              <p:pic>
                <p:nvPicPr>
                  <p:cNvPr id="63" name="Input penna 62"/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095630" y="877950"/>
                    <a:ext cx="2147040" cy="9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8" name="Input penna 17"/>
                  <p14:cNvContentPartPr/>
                  <p14:nvPr/>
                </p14:nvContentPartPr>
                <p14:xfrm>
                  <a:off x="6263190" y="1241190"/>
                  <a:ext cx="214920" cy="690120"/>
                </p14:xfrm>
              </p:contentPart>
            </mc:Choice>
            <mc:Fallback xmlns="">
              <p:pic>
                <p:nvPicPr>
                  <p:cNvPr id="70" name="Input penna 69"/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256710" y="1236150"/>
                    <a:ext cx="234720" cy="69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put penna 14"/>
                <p14:cNvContentPartPr/>
                <p14:nvPr/>
              </p14:nvContentPartPr>
              <p14:xfrm>
                <a:off x="5289498" y="1620324"/>
                <a:ext cx="81360" cy="162360"/>
              </p14:xfrm>
            </p:contentPart>
          </mc:Choice>
          <mc:Fallback xmlns="">
            <p:pic>
              <p:nvPicPr>
                <p:cNvPr id="3" name="Input penna 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77618" y="1608444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put penna 22"/>
              <p14:cNvContentPartPr/>
              <p14:nvPr/>
            </p14:nvContentPartPr>
            <p14:xfrm>
              <a:off x="145293" y="73693"/>
              <a:ext cx="885600" cy="1144427"/>
            </p14:xfrm>
          </p:contentPart>
        </mc:Choice>
        <mc:Fallback xmlns="">
          <p:pic>
            <p:nvPicPr>
              <p:cNvPr id="23" name="Input penna 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0173" y="58933"/>
                <a:ext cx="910080" cy="1169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Input penna 49"/>
              <p14:cNvContentPartPr/>
              <p14:nvPr/>
            </p14:nvContentPartPr>
            <p14:xfrm>
              <a:off x="664773" y="2157733"/>
              <a:ext cx="1006200" cy="327600"/>
            </p14:xfrm>
          </p:contentPart>
        </mc:Choice>
        <mc:Fallback xmlns="">
          <p:pic>
            <p:nvPicPr>
              <p:cNvPr id="50" name="Input penna 49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0373" y="2142253"/>
                <a:ext cx="103752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2" name="Input penna 71"/>
              <p14:cNvContentPartPr/>
              <p14:nvPr/>
            </p14:nvContentPartPr>
            <p14:xfrm>
              <a:off x="1980213" y="1827973"/>
              <a:ext cx="96480" cy="612000"/>
            </p14:xfrm>
          </p:contentPart>
        </mc:Choice>
        <mc:Fallback xmlns="">
          <p:pic>
            <p:nvPicPr>
              <p:cNvPr id="72" name="Input penna 7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67253" y="1817893"/>
                <a:ext cx="114840" cy="6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7" name="Input penna 116"/>
              <p14:cNvContentPartPr/>
              <p14:nvPr/>
            </p14:nvContentPartPr>
            <p14:xfrm>
              <a:off x="2141133" y="1910651"/>
              <a:ext cx="1313132" cy="361202"/>
            </p14:xfrm>
          </p:contentPart>
        </mc:Choice>
        <mc:Fallback xmlns="">
          <p:pic>
            <p:nvPicPr>
              <p:cNvPr id="117" name="Input penna 11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26735" y="1899847"/>
                <a:ext cx="1341569" cy="382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5" name="Input penna 144"/>
              <p14:cNvContentPartPr/>
              <p14:nvPr/>
            </p14:nvContentPartPr>
            <p14:xfrm>
              <a:off x="8988185" y="1586291"/>
              <a:ext cx="132120" cy="553680"/>
            </p14:xfrm>
          </p:contentPart>
        </mc:Choice>
        <mc:Fallback xmlns="">
          <p:pic>
            <p:nvPicPr>
              <p:cNvPr id="145" name="Input penna 144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84945" y="1573691"/>
                <a:ext cx="15228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8" name="Input penna 147"/>
              <p14:cNvContentPartPr/>
              <p14:nvPr/>
            </p14:nvContentPartPr>
            <p14:xfrm>
              <a:off x="573333" y="988813"/>
              <a:ext cx="133200" cy="14760"/>
            </p14:xfrm>
          </p:contentPart>
        </mc:Choice>
        <mc:Fallback xmlns="">
          <p:pic>
            <p:nvPicPr>
              <p:cNvPr id="148" name="Input penna 14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57493" y="971173"/>
                <a:ext cx="1623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9" name="Input penna 148"/>
              <p14:cNvContentPartPr/>
              <p14:nvPr/>
            </p14:nvContentPartPr>
            <p14:xfrm>
              <a:off x="616173" y="1075573"/>
              <a:ext cx="110160" cy="6480"/>
            </p14:xfrm>
          </p:contentPart>
        </mc:Choice>
        <mc:Fallback xmlns="">
          <p:pic>
            <p:nvPicPr>
              <p:cNvPr id="149" name="Input penna 14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12933" y="1061533"/>
                <a:ext cx="1198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0" name="Input penna 149"/>
              <p14:cNvContentPartPr/>
              <p14:nvPr/>
            </p14:nvContentPartPr>
            <p14:xfrm>
              <a:off x="1159773" y="1959733"/>
              <a:ext cx="11520" cy="202680"/>
            </p14:xfrm>
          </p:contentPart>
        </mc:Choice>
        <mc:Fallback xmlns="">
          <p:pic>
            <p:nvPicPr>
              <p:cNvPr id="150" name="Input penna 14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45013" y="1945333"/>
                <a:ext cx="42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5" name="Input penna 154"/>
              <p14:cNvContentPartPr/>
              <p14:nvPr/>
            </p14:nvContentPartPr>
            <p14:xfrm>
              <a:off x="2580185" y="2660171"/>
              <a:ext cx="919800" cy="693360"/>
            </p14:xfrm>
          </p:contentPart>
        </mc:Choice>
        <mc:Fallback xmlns="">
          <p:pic>
            <p:nvPicPr>
              <p:cNvPr id="155" name="Input penna 154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64345" y="2647211"/>
                <a:ext cx="95184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5" name="Input penna 164"/>
              <p14:cNvContentPartPr/>
              <p14:nvPr/>
            </p14:nvContentPartPr>
            <p14:xfrm>
              <a:off x="4916225" y="2474771"/>
              <a:ext cx="587880" cy="764640"/>
            </p14:xfrm>
          </p:contentPart>
        </mc:Choice>
        <mc:Fallback xmlns="">
          <p:pic>
            <p:nvPicPr>
              <p:cNvPr id="165" name="Input penna 16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02185" y="2462891"/>
                <a:ext cx="615960" cy="7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74" name="Input penna 173"/>
              <p14:cNvContentPartPr/>
              <p14:nvPr/>
            </p14:nvContentPartPr>
            <p14:xfrm>
              <a:off x="3519573" y="1835893"/>
              <a:ext cx="1780412" cy="307440"/>
            </p14:xfrm>
          </p:contentPart>
        </mc:Choice>
        <mc:Fallback xmlns="">
          <p:pic>
            <p:nvPicPr>
              <p:cNvPr id="174" name="Input penna 17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504094" y="1825106"/>
                <a:ext cx="1811369" cy="322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7" name="Input penna 176"/>
              <p14:cNvContentPartPr/>
              <p14:nvPr/>
            </p14:nvContentPartPr>
            <p14:xfrm>
              <a:off x="6634505" y="2452091"/>
              <a:ext cx="697320" cy="1983240"/>
            </p14:xfrm>
          </p:contentPart>
        </mc:Choice>
        <mc:Fallback xmlns="">
          <p:pic>
            <p:nvPicPr>
              <p:cNvPr id="177" name="Input penna 176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19745" y="2437691"/>
                <a:ext cx="716760" cy="20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05" name="Input penna 204"/>
              <p14:cNvContentPartPr/>
              <p14:nvPr/>
            </p14:nvContentPartPr>
            <p14:xfrm>
              <a:off x="4639173" y="1719613"/>
              <a:ext cx="4382492" cy="353880"/>
            </p14:xfrm>
          </p:contentPart>
        </mc:Choice>
        <mc:Fallback xmlns="">
          <p:pic>
            <p:nvPicPr>
              <p:cNvPr id="205" name="Input penna 20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22614" y="1710973"/>
                <a:ext cx="4417411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6" name="Input penna 205"/>
              <p14:cNvContentPartPr/>
              <p14:nvPr/>
            </p14:nvContentPartPr>
            <p14:xfrm>
              <a:off x="8005025" y="2902811"/>
              <a:ext cx="266040" cy="1107000"/>
            </p14:xfrm>
          </p:contentPart>
        </mc:Choice>
        <mc:Fallback xmlns="">
          <p:pic>
            <p:nvPicPr>
              <p:cNvPr id="206" name="Input penna 20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988465" y="2896331"/>
                <a:ext cx="298800" cy="11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39" name="Input penna 238"/>
              <p14:cNvContentPartPr/>
              <p14:nvPr/>
            </p14:nvContentPartPr>
            <p14:xfrm>
              <a:off x="2481185" y="3865451"/>
              <a:ext cx="3905640" cy="1624680"/>
            </p14:xfrm>
          </p:contentPart>
        </mc:Choice>
        <mc:Fallback xmlns="">
          <p:pic>
            <p:nvPicPr>
              <p:cNvPr id="239" name="Input penna 238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470745" y="3847815"/>
                <a:ext cx="3931560" cy="1656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1" name="Input penna 270"/>
              <p14:cNvContentPartPr/>
              <p14:nvPr/>
            </p14:nvContentPartPr>
            <p14:xfrm>
              <a:off x="5023505" y="5153531"/>
              <a:ext cx="82800" cy="461160"/>
            </p14:xfrm>
          </p:contentPart>
        </mc:Choice>
        <mc:Fallback xmlns="">
          <p:pic>
            <p:nvPicPr>
              <p:cNvPr id="271" name="Input penna 270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0625" y="5142371"/>
                <a:ext cx="10296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81" name="Input penna 280"/>
              <p14:cNvContentPartPr/>
              <p14:nvPr/>
            </p14:nvContentPartPr>
            <p14:xfrm>
              <a:off x="7055345" y="4139051"/>
              <a:ext cx="1312920" cy="305640"/>
            </p14:xfrm>
          </p:contentPart>
        </mc:Choice>
        <mc:Fallback xmlns="">
          <p:pic>
            <p:nvPicPr>
              <p:cNvPr id="281" name="Input penna 280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042385" y="4125371"/>
                <a:ext cx="13338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93" name="Input penna 292"/>
              <p14:cNvContentPartPr/>
              <p14:nvPr/>
            </p14:nvContentPartPr>
            <p14:xfrm>
              <a:off x="4510505" y="3008651"/>
              <a:ext cx="237960" cy="299880"/>
            </p14:xfrm>
          </p:contentPart>
        </mc:Choice>
        <mc:Fallback xmlns="">
          <p:pic>
            <p:nvPicPr>
              <p:cNvPr id="293" name="Input penna 292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493585" y="2996051"/>
                <a:ext cx="27108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94" name="Input penna 293"/>
              <p14:cNvContentPartPr/>
              <p14:nvPr/>
            </p14:nvContentPartPr>
            <p14:xfrm>
              <a:off x="8137865" y="2355611"/>
              <a:ext cx="499320" cy="808920"/>
            </p14:xfrm>
          </p:contentPart>
        </mc:Choice>
        <mc:Fallback xmlns="">
          <p:pic>
            <p:nvPicPr>
              <p:cNvPr id="294" name="Input penna 293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127425" y="2339411"/>
                <a:ext cx="526680" cy="83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97" name="Input penna 296"/>
              <p14:cNvContentPartPr/>
              <p14:nvPr/>
            </p14:nvContentPartPr>
            <p14:xfrm>
              <a:off x="4946825" y="1009211"/>
              <a:ext cx="90720" cy="124200"/>
            </p14:xfrm>
          </p:contentPart>
        </mc:Choice>
        <mc:Fallback xmlns="">
          <p:pic>
            <p:nvPicPr>
              <p:cNvPr id="297" name="Input penna 296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34945" y="994811"/>
                <a:ext cx="1184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09" name="Input penna 308"/>
              <p14:cNvContentPartPr/>
              <p14:nvPr/>
            </p14:nvContentPartPr>
            <p14:xfrm>
              <a:off x="1055585" y="2696171"/>
              <a:ext cx="339120" cy="867600"/>
            </p14:xfrm>
          </p:contentPart>
        </mc:Choice>
        <mc:Fallback xmlns="">
          <p:pic>
            <p:nvPicPr>
              <p:cNvPr id="309" name="Input penna 308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42265" y="2683571"/>
                <a:ext cx="366480" cy="89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57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3" y="277792"/>
            <a:ext cx="8518237" cy="19883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2" y="2713238"/>
            <a:ext cx="8475007" cy="15925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60" y="4907667"/>
            <a:ext cx="6784208" cy="102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" y="0"/>
            <a:ext cx="6781374" cy="11227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1" y="1319516"/>
            <a:ext cx="7959639" cy="26575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1" y="3977050"/>
            <a:ext cx="69437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Input penna 110"/>
              <p14:cNvContentPartPr/>
              <p14:nvPr/>
            </p14:nvContentPartPr>
            <p14:xfrm>
              <a:off x="3456065" y="1925411"/>
              <a:ext cx="255240" cy="447480"/>
            </p14:xfrm>
          </p:contentPart>
        </mc:Choice>
        <mc:Fallback xmlns="">
          <p:pic>
            <p:nvPicPr>
              <p:cNvPr id="111" name="Input penna 1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2745" y="1910291"/>
                <a:ext cx="27684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8" name="Input penna 127"/>
              <p14:cNvContentPartPr/>
              <p14:nvPr/>
            </p14:nvContentPartPr>
            <p14:xfrm>
              <a:off x="3796265" y="1933331"/>
              <a:ext cx="1159560" cy="263520"/>
            </p14:xfrm>
          </p:contentPart>
        </mc:Choice>
        <mc:Fallback xmlns="">
          <p:pic>
            <p:nvPicPr>
              <p:cNvPr id="128" name="Input penna 1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0505" y="1920011"/>
                <a:ext cx="11811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9" name="Input penna 128"/>
              <p14:cNvContentPartPr/>
              <p14:nvPr/>
            </p14:nvContentPartPr>
            <p14:xfrm>
              <a:off x="2078345" y="2031611"/>
              <a:ext cx="87840" cy="398160"/>
            </p14:xfrm>
          </p:contentPart>
        </mc:Choice>
        <mc:Fallback xmlns="">
          <p:pic>
            <p:nvPicPr>
              <p:cNvPr id="129" name="Input penna 1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9345" y="2016491"/>
                <a:ext cx="11052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6" name="Input penna 155"/>
              <p14:cNvContentPartPr/>
              <p14:nvPr/>
            </p14:nvContentPartPr>
            <p14:xfrm>
              <a:off x="276905" y="87971"/>
              <a:ext cx="6331680" cy="1362960"/>
            </p14:xfrm>
          </p:contentPart>
        </mc:Choice>
        <mc:Fallback xmlns="">
          <p:pic>
            <p:nvPicPr>
              <p:cNvPr id="156" name="Input penna 15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505" y="72851"/>
                <a:ext cx="6362280" cy="13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5" name="Input penna 254"/>
              <p14:cNvContentPartPr/>
              <p14:nvPr/>
            </p14:nvContentPartPr>
            <p14:xfrm>
              <a:off x="8922305" y="1658651"/>
              <a:ext cx="125640" cy="487800"/>
            </p14:xfrm>
          </p:contentPart>
        </mc:Choice>
        <mc:Fallback xmlns="">
          <p:pic>
            <p:nvPicPr>
              <p:cNvPr id="255" name="Input penna 25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05385" y="1644961"/>
                <a:ext cx="156960" cy="504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1" name="Input penna 300"/>
              <p14:cNvContentPartPr/>
              <p14:nvPr/>
            </p14:nvContentPartPr>
            <p14:xfrm>
              <a:off x="2198225" y="3025931"/>
              <a:ext cx="3614040" cy="1778400"/>
            </p14:xfrm>
          </p:contentPart>
        </mc:Choice>
        <mc:Fallback xmlns="">
          <p:pic>
            <p:nvPicPr>
              <p:cNvPr id="301" name="Input penna 30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83465" y="3011528"/>
                <a:ext cx="3645360" cy="1804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8" name="Input penna 307"/>
              <p14:cNvContentPartPr/>
              <p14:nvPr/>
            </p14:nvContentPartPr>
            <p14:xfrm>
              <a:off x="1072505" y="3312851"/>
              <a:ext cx="826200" cy="1800360"/>
            </p14:xfrm>
          </p:contentPart>
        </mc:Choice>
        <mc:Fallback xmlns="">
          <p:pic>
            <p:nvPicPr>
              <p:cNvPr id="308" name="Input penna 30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9185" y="3299531"/>
                <a:ext cx="847440" cy="18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9" name="Input penna 318"/>
              <p14:cNvContentPartPr/>
              <p14:nvPr/>
            </p14:nvContentPartPr>
            <p14:xfrm>
              <a:off x="2453825" y="4518491"/>
              <a:ext cx="170640" cy="395640"/>
            </p14:xfrm>
          </p:contentPart>
        </mc:Choice>
        <mc:Fallback xmlns="">
          <p:pic>
            <p:nvPicPr>
              <p:cNvPr id="319" name="Input penna 3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40145" y="4502651"/>
                <a:ext cx="20196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0" name="Input penna 319"/>
              <p14:cNvContentPartPr/>
              <p14:nvPr/>
            </p14:nvContentPartPr>
            <p14:xfrm>
              <a:off x="1958825" y="4878131"/>
              <a:ext cx="224280" cy="148680"/>
            </p14:xfrm>
          </p:contentPart>
        </mc:Choice>
        <mc:Fallback xmlns="">
          <p:pic>
            <p:nvPicPr>
              <p:cNvPr id="320" name="Input penna 3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41905" y="4865531"/>
                <a:ext cx="24588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1" name="Input penna 340"/>
              <p14:cNvContentPartPr/>
              <p14:nvPr/>
            </p14:nvContentPartPr>
            <p14:xfrm>
              <a:off x="6529745" y="2910731"/>
              <a:ext cx="1719000" cy="753120"/>
            </p14:xfrm>
          </p:contentPart>
        </mc:Choice>
        <mc:Fallback xmlns="">
          <p:pic>
            <p:nvPicPr>
              <p:cNvPr id="341" name="Input penna 3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18945" y="2907489"/>
                <a:ext cx="1739520" cy="770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0" name="Input penna 349"/>
              <p14:cNvContentPartPr/>
              <p14:nvPr/>
            </p14:nvContentPartPr>
            <p14:xfrm>
              <a:off x="2034065" y="3273971"/>
              <a:ext cx="69120" cy="21960"/>
            </p14:xfrm>
          </p:contentPart>
        </mc:Choice>
        <mc:Fallback xmlns="">
          <p:pic>
            <p:nvPicPr>
              <p:cNvPr id="350" name="Input penna 34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2905" y="3260291"/>
                <a:ext cx="918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1" name="Input penna 350"/>
              <p14:cNvContentPartPr/>
              <p14:nvPr/>
            </p14:nvContentPartPr>
            <p14:xfrm>
              <a:off x="1657145" y="3598691"/>
              <a:ext cx="241560" cy="189720"/>
            </p14:xfrm>
          </p:contentPart>
        </mc:Choice>
        <mc:Fallback xmlns="">
          <p:pic>
            <p:nvPicPr>
              <p:cNvPr id="351" name="Input penna 3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42385" y="3582491"/>
                <a:ext cx="2635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2" name="Input penna 351"/>
              <p14:cNvContentPartPr/>
              <p14:nvPr/>
            </p14:nvContentPartPr>
            <p14:xfrm>
              <a:off x="2045585" y="3284051"/>
              <a:ext cx="88560" cy="509040"/>
            </p14:xfrm>
          </p:contentPart>
        </mc:Choice>
        <mc:Fallback xmlns="">
          <p:pic>
            <p:nvPicPr>
              <p:cNvPr id="352" name="Input penna 35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3705" y="3272171"/>
                <a:ext cx="11520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3" name="Input penna 352"/>
              <p14:cNvContentPartPr/>
              <p14:nvPr/>
            </p14:nvContentPartPr>
            <p14:xfrm>
              <a:off x="1168265" y="4105571"/>
              <a:ext cx="18720" cy="438480"/>
            </p14:xfrm>
          </p:contentPart>
        </mc:Choice>
        <mc:Fallback xmlns="">
          <p:pic>
            <p:nvPicPr>
              <p:cNvPr id="353" name="Input penna 3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51345" y="4101971"/>
                <a:ext cx="5328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7" name="Input penna 356"/>
              <p14:cNvContentPartPr/>
              <p14:nvPr/>
            </p14:nvContentPartPr>
            <p14:xfrm>
              <a:off x="489665" y="5561771"/>
              <a:ext cx="3221640" cy="437400"/>
            </p14:xfrm>
          </p:contentPart>
        </mc:Choice>
        <mc:Fallback xmlns="">
          <p:pic>
            <p:nvPicPr>
              <p:cNvPr id="357" name="Input penna 35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8145" y="5552411"/>
                <a:ext cx="323640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2" name="Input penna 391"/>
              <p14:cNvContentPartPr/>
              <p14:nvPr/>
            </p14:nvContentPartPr>
            <p14:xfrm>
              <a:off x="7321385" y="1764851"/>
              <a:ext cx="1019520" cy="479880"/>
            </p14:xfrm>
          </p:contentPart>
        </mc:Choice>
        <mc:Fallback xmlns="">
          <p:pic>
            <p:nvPicPr>
              <p:cNvPr id="392" name="Input penna 39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318505" y="1750080"/>
                <a:ext cx="1031040" cy="502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3" name="Input penna 392"/>
              <p14:cNvContentPartPr/>
              <p14:nvPr/>
            </p14:nvContentPartPr>
            <p14:xfrm>
              <a:off x="7506065" y="1763411"/>
              <a:ext cx="1450800" cy="450000"/>
            </p14:xfrm>
          </p:contentPart>
        </mc:Choice>
        <mc:Fallback xmlns="">
          <p:pic>
            <p:nvPicPr>
              <p:cNvPr id="393" name="Input penna 39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97425" y="1748279"/>
                <a:ext cx="1474920" cy="4802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4" name="Input penna 393"/>
              <p14:cNvContentPartPr/>
              <p14:nvPr/>
            </p14:nvContentPartPr>
            <p14:xfrm>
              <a:off x="5508785" y="1849091"/>
              <a:ext cx="703440" cy="520560"/>
            </p14:xfrm>
          </p:contentPart>
        </mc:Choice>
        <mc:Fallback xmlns="">
          <p:pic>
            <p:nvPicPr>
              <p:cNvPr id="394" name="Input penna 39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04465" y="1833961"/>
                <a:ext cx="722160" cy="549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5" name="Input penna 394"/>
              <p14:cNvContentPartPr/>
              <p14:nvPr/>
            </p14:nvContentPartPr>
            <p14:xfrm>
              <a:off x="6275225" y="1898411"/>
              <a:ext cx="999360" cy="264960"/>
            </p14:xfrm>
          </p:contentPart>
        </mc:Choice>
        <mc:Fallback xmlns="">
          <p:pic>
            <p:nvPicPr>
              <p:cNvPr id="395" name="Input penna 39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61185" y="1886154"/>
                <a:ext cx="1029600" cy="293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6" name="Input penna 395"/>
              <p14:cNvContentPartPr/>
              <p14:nvPr/>
            </p14:nvContentPartPr>
            <p14:xfrm>
              <a:off x="4951865" y="1828931"/>
              <a:ext cx="90360" cy="423000"/>
            </p14:xfrm>
          </p:contentPart>
        </mc:Choice>
        <mc:Fallback xmlns="">
          <p:pic>
            <p:nvPicPr>
              <p:cNvPr id="396" name="Input penna 39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39985" y="1815611"/>
                <a:ext cx="11736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97" name="Input penna 396"/>
              <p14:cNvContentPartPr/>
              <p14:nvPr/>
            </p14:nvContentPartPr>
            <p14:xfrm>
              <a:off x="5212145" y="2166611"/>
              <a:ext cx="137160" cy="42480"/>
            </p14:xfrm>
          </p:contentPart>
        </mc:Choice>
        <mc:Fallback xmlns="">
          <p:pic>
            <p:nvPicPr>
              <p:cNvPr id="397" name="Input penna 39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197745" y="2150999"/>
                <a:ext cx="168840" cy="62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8" name="Input penna 397"/>
              <p14:cNvContentPartPr/>
              <p14:nvPr/>
            </p14:nvContentPartPr>
            <p14:xfrm>
              <a:off x="1094465" y="2015051"/>
              <a:ext cx="2365200" cy="509760"/>
            </p14:xfrm>
          </p:contentPart>
        </mc:Choice>
        <mc:Fallback xmlns="">
          <p:pic>
            <p:nvPicPr>
              <p:cNvPr id="398" name="Input penna 39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79705" y="2003531"/>
                <a:ext cx="239508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1" name="Input penna 400"/>
              <p14:cNvContentPartPr/>
              <p14:nvPr/>
            </p14:nvContentPartPr>
            <p14:xfrm>
              <a:off x="5848265" y="4323371"/>
              <a:ext cx="114480" cy="564120"/>
            </p14:xfrm>
          </p:contentPart>
        </mc:Choice>
        <mc:Fallback xmlns="">
          <p:pic>
            <p:nvPicPr>
              <p:cNvPr id="401" name="Input penna 40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843225" y="4306440"/>
                <a:ext cx="135360" cy="589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2" name="Input penna 401"/>
              <p14:cNvContentPartPr/>
              <p14:nvPr/>
            </p14:nvContentPartPr>
            <p14:xfrm>
              <a:off x="7695785" y="5020691"/>
              <a:ext cx="252360" cy="795600"/>
            </p14:xfrm>
          </p:contentPart>
        </mc:Choice>
        <mc:Fallback xmlns="">
          <p:pic>
            <p:nvPicPr>
              <p:cNvPr id="402" name="Input penna 40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83545" y="5008451"/>
                <a:ext cx="26784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4" name="Input penna 443"/>
              <p14:cNvContentPartPr/>
              <p14:nvPr/>
            </p14:nvContentPartPr>
            <p14:xfrm>
              <a:off x="7792985" y="4970291"/>
              <a:ext cx="590400" cy="342000"/>
            </p14:xfrm>
          </p:contentPart>
        </mc:Choice>
        <mc:Fallback xmlns="">
          <p:pic>
            <p:nvPicPr>
              <p:cNvPr id="444" name="Input penna 44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789025" y="4962739"/>
                <a:ext cx="600480" cy="361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45" name="Input penna 444"/>
              <p14:cNvContentPartPr/>
              <p14:nvPr/>
            </p14:nvContentPartPr>
            <p14:xfrm>
              <a:off x="5108105" y="5213651"/>
              <a:ext cx="2576160" cy="1226880"/>
            </p14:xfrm>
          </p:contentPart>
        </mc:Choice>
        <mc:Fallback xmlns="">
          <p:pic>
            <p:nvPicPr>
              <p:cNvPr id="445" name="Input penna 44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93345" y="5200691"/>
                <a:ext cx="2594160" cy="12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29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109" y="1355074"/>
            <a:ext cx="6707932" cy="40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29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2281</TotalTime>
  <Words>312</Words>
  <Application>Microsoft Office PowerPoint</Application>
  <PresentationFormat>Presentazione su schermo (4:3)</PresentationFormat>
  <Paragraphs>39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COSSARO ALBANO</cp:lastModifiedBy>
  <cp:revision>71</cp:revision>
  <dcterms:created xsi:type="dcterms:W3CDTF">2020-05-13T07:33:43Z</dcterms:created>
  <dcterms:modified xsi:type="dcterms:W3CDTF">2025-05-20T06:37:18Z</dcterms:modified>
</cp:coreProperties>
</file>