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478" r:id="rId3"/>
    <p:sldId id="303" r:id="rId4"/>
    <p:sldId id="464" r:id="rId5"/>
    <p:sldId id="465" r:id="rId6"/>
    <p:sldId id="466" r:id="rId7"/>
    <p:sldId id="467" r:id="rId8"/>
    <p:sldId id="468" r:id="rId9"/>
    <p:sldId id="469" r:id="rId10"/>
    <p:sldId id="472" r:id="rId11"/>
    <p:sldId id="475" r:id="rId12"/>
    <p:sldId id="477" r:id="rId13"/>
    <p:sldId id="476" r:id="rId14"/>
    <p:sldId id="474" r:id="rId15"/>
    <p:sldId id="470" r:id="rId16"/>
    <p:sldId id="471" r:id="rId17"/>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45"/>
    <p:restoredTop sz="94666"/>
  </p:normalViewPr>
  <p:slideViewPr>
    <p:cSldViewPr snapToGrid="0">
      <p:cViewPr varScale="1">
        <p:scale>
          <a:sx n="71" d="100"/>
          <a:sy n="71" d="100"/>
        </p:scale>
        <p:origin x="200"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8D709-3AC3-CD4E-B78D-6E40336E9D28}" type="datetimeFigureOut">
              <a:rPr lang="en-IT" smtClean="0"/>
              <a:t>21/05/25</a:t>
            </a:fld>
            <a:endParaRPr lang="en-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76B2B1-0A45-1F4B-8604-F8DCE4CBECC8}" type="slidenum">
              <a:rPr lang="en-IT" smtClean="0"/>
              <a:t>‹#›</a:t>
            </a:fld>
            <a:endParaRPr lang="en-IT"/>
          </a:p>
        </p:txBody>
      </p:sp>
    </p:spTree>
    <p:extLst>
      <p:ext uri="{BB962C8B-B14F-4D97-AF65-F5344CB8AC3E}">
        <p14:creationId xmlns:p14="http://schemas.microsoft.com/office/powerpoint/2010/main" val="2185862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DD87D-A75B-B58B-0251-569699577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8E3CC7-4F47-1EFE-6B7A-9EC1657B1F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333B9-A353-F4EF-8B3F-A874A5EE56EB}"/>
              </a:ext>
            </a:extLst>
          </p:cNvPr>
          <p:cNvSpPr>
            <a:spLocks noGrp="1"/>
          </p:cNvSpPr>
          <p:nvPr>
            <p:ph type="body" idx="1"/>
          </p:nvPr>
        </p:nvSpPr>
        <p:spPr/>
        <p:txBody>
          <a:bodyPr/>
          <a:lstStyle/>
          <a:p>
            <a:endParaRPr lang="en-IT" dirty="0"/>
          </a:p>
        </p:txBody>
      </p:sp>
      <p:sp>
        <p:nvSpPr>
          <p:cNvPr id="4" name="Slide Number Placeholder 3">
            <a:extLst>
              <a:ext uri="{FF2B5EF4-FFF2-40B4-BE49-F238E27FC236}">
                <a16:creationId xmlns:a16="http://schemas.microsoft.com/office/drawing/2014/main" id="{EFF4A464-DC2B-28DF-D022-CE700F194E71}"/>
              </a:ext>
            </a:extLst>
          </p:cNvPr>
          <p:cNvSpPr>
            <a:spLocks noGrp="1"/>
          </p:cNvSpPr>
          <p:nvPr>
            <p:ph type="sldNum" sz="quarter" idx="5"/>
          </p:nvPr>
        </p:nvSpPr>
        <p:spPr/>
        <p:txBody>
          <a:bodyPr/>
          <a:lstStyle/>
          <a:p>
            <a:fld id="{8476B2B1-0A45-1F4B-8604-F8DCE4CBECC8}" type="slidenum">
              <a:rPr lang="en-IT" smtClean="0"/>
              <a:t>2</a:t>
            </a:fld>
            <a:endParaRPr lang="en-IT"/>
          </a:p>
        </p:txBody>
      </p:sp>
    </p:spTree>
    <p:extLst>
      <p:ext uri="{BB962C8B-B14F-4D97-AF65-F5344CB8AC3E}">
        <p14:creationId xmlns:p14="http://schemas.microsoft.com/office/powerpoint/2010/main" val="1470744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11E35-2E54-EC9A-16DD-761F1ED22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729D4E-5AB8-74BD-717D-024B23631A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665FE5-5437-D658-ACA5-90DC68E91808}"/>
              </a:ext>
            </a:extLst>
          </p:cNvPr>
          <p:cNvSpPr>
            <a:spLocks noGrp="1"/>
          </p:cNvSpPr>
          <p:nvPr>
            <p:ph type="body" idx="1"/>
          </p:nvPr>
        </p:nvSpPr>
        <p:spPr/>
        <p:txBody>
          <a:bodyPr/>
          <a:lstStyle/>
          <a:p>
            <a:endParaRPr lang="en-IT" dirty="0"/>
          </a:p>
        </p:txBody>
      </p:sp>
      <p:sp>
        <p:nvSpPr>
          <p:cNvPr id="4" name="Slide Number Placeholder 3">
            <a:extLst>
              <a:ext uri="{FF2B5EF4-FFF2-40B4-BE49-F238E27FC236}">
                <a16:creationId xmlns:a16="http://schemas.microsoft.com/office/drawing/2014/main" id="{F97E98A9-28F8-D9D0-C7D4-4581B99F213C}"/>
              </a:ext>
            </a:extLst>
          </p:cNvPr>
          <p:cNvSpPr>
            <a:spLocks noGrp="1"/>
          </p:cNvSpPr>
          <p:nvPr>
            <p:ph type="sldNum" sz="quarter" idx="5"/>
          </p:nvPr>
        </p:nvSpPr>
        <p:spPr/>
        <p:txBody>
          <a:bodyPr/>
          <a:lstStyle/>
          <a:p>
            <a:fld id="{8476B2B1-0A45-1F4B-8604-F8DCE4CBECC8}" type="slidenum">
              <a:rPr lang="en-IT" smtClean="0"/>
              <a:t>11</a:t>
            </a:fld>
            <a:endParaRPr lang="en-IT"/>
          </a:p>
        </p:txBody>
      </p:sp>
    </p:spTree>
    <p:extLst>
      <p:ext uri="{BB962C8B-B14F-4D97-AF65-F5344CB8AC3E}">
        <p14:creationId xmlns:p14="http://schemas.microsoft.com/office/powerpoint/2010/main" val="2679952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31A5D-0D58-F14C-CEB6-7C200BF8D0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31DA8-02DA-D2C8-B29F-FF26D2851E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BAEB44-B813-3ABA-5CD9-540BB19D8C02}"/>
              </a:ext>
            </a:extLst>
          </p:cNvPr>
          <p:cNvSpPr>
            <a:spLocks noGrp="1"/>
          </p:cNvSpPr>
          <p:nvPr>
            <p:ph type="body" idx="1"/>
          </p:nvPr>
        </p:nvSpPr>
        <p:spPr/>
        <p:txBody>
          <a:bodyPr/>
          <a:lstStyle/>
          <a:p>
            <a:endParaRPr lang="en-IT" dirty="0"/>
          </a:p>
        </p:txBody>
      </p:sp>
      <p:sp>
        <p:nvSpPr>
          <p:cNvPr id="4" name="Slide Number Placeholder 3">
            <a:extLst>
              <a:ext uri="{FF2B5EF4-FFF2-40B4-BE49-F238E27FC236}">
                <a16:creationId xmlns:a16="http://schemas.microsoft.com/office/drawing/2014/main" id="{056F6B86-85DA-4B03-95DB-384B535023DD}"/>
              </a:ext>
            </a:extLst>
          </p:cNvPr>
          <p:cNvSpPr>
            <a:spLocks noGrp="1"/>
          </p:cNvSpPr>
          <p:nvPr>
            <p:ph type="sldNum" sz="quarter" idx="5"/>
          </p:nvPr>
        </p:nvSpPr>
        <p:spPr/>
        <p:txBody>
          <a:bodyPr/>
          <a:lstStyle/>
          <a:p>
            <a:fld id="{8476B2B1-0A45-1F4B-8604-F8DCE4CBECC8}" type="slidenum">
              <a:rPr lang="en-IT" smtClean="0"/>
              <a:t>12</a:t>
            </a:fld>
            <a:endParaRPr lang="en-IT"/>
          </a:p>
        </p:txBody>
      </p:sp>
    </p:spTree>
    <p:extLst>
      <p:ext uri="{BB962C8B-B14F-4D97-AF65-F5344CB8AC3E}">
        <p14:creationId xmlns:p14="http://schemas.microsoft.com/office/powerpoint/2010/main" val="2356362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EA31F-2970-60C7-2C63-44840DFE3E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F8F28-AAAE-FBBC-0F4B-B05DC32C28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7513F5-68E9-A74F-59D9-5BB68709E950}"/>
              </a:ext>
            </a:extLst>
          </p:cNvPr>
          <p:cNvSpPr>
            <a:spLocks noGrp="1"/>
          </p:cNvSpPr>
          <p:nvPr>
            <p:ph type="body" idx="1"/>
          </p:nvPr>
        </p:nvSpPr>
        <p:spPr/>
        <p:txBody>
          <a:bodyPr/>
          <a:lstStyle/>
          <a:p>
            <a:endParaRPr lang="en-IT" dirty="0"/>
          </a:p>
        </p:txBody>
      </p:sp>
      <p:sp>
        <p:nvSpPr>
          <p:cNvPr id="4" name="Slide Number Placeholder 3">
            <a:extLst>
              <a:ext uri="{FF2B5EF4-FFF2-40B4-BE49-F238E27FC236}">
                <a16:creationId xmlns:a16="http://schemas.microsoft.com/office/drawing/2014/main" id="{792B7BFC-8D50-4DD3-BB18-2AF67495D2EA}"/>
              </a:ext>
            </a:extLst>
          </p:cNvPr>
          <p:cNvSpPr>
            <a:spLocks noGrp="1"/>
          </p:cNvSpPr>
          <p:nvPr>
            <p:ph type="sldNum" sz="quarter" idx="5"/>
          </p:nvPr>
        </p:nvSpPr>
        <p:spPr/>
        <p:txBody>
          <a:bodyPr/>
          <a:lstStyle/>
          <a:p>
            <a:fld id="{8476B2B1-0A45-1F4B-8604-F8DCE4CBECC8}" type="slidenum">
              <a:rPr lang="en-IT" smtClean="0"/>
              <a:t>13</a:t>
            </a:fld>
            <a:endParaRPr lang="en-IT"/>
          </a:p>
        </p:txBody>
      </p:sp>
    </p:spTree>
    <p:extLst>
      <p:ext uri="{BB962C8B-B14F-4D97-AF65-F5344CB8AC3E}">
        <p14:creationId xmlns:p14="http://schemas.microsoft.com/office/powerpoint/2010/main" val="2100998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4553F-3E48-BE46-832C-298D35403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F3245-A3F8-6D94-B1AE-497A46BAC6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AB157E-BEF1-8EF1-2E7D-161C175C8A35}"/>
              </a:ext>
            </a:extLst>
          </p:cNvPr>
          <p:cNvSpPr>
            <a:spLocks noGrp="1"/>
          </p:cNvSpPr>
          <p:nvPr>
            <p:ph type="body" idx="1"/>
          </p:nvPr>
        </p:nvSpPr>
        <p:spPr/>
        <p:txBody>
          <a:bodyPr/>
          <a:lstStyle/>
          <a:p>
            <a:endParaRPr lang="en-IT" dirty="0"/>
          </a:p>
        </p:txBody>
      </p:sp>
      <p:sp>
        <p:nvSpPr>
          <p:cNvPr id="4" name="Slide Number Placeholder 3">
            <a:extLst>
              <a:ext uri="{FF2B5EF4-FFF2-40B4-BE49-F238E27FC236}">
                <a16:creationId xmlns:a16="http://schemas.microsoft.com/office/drawing/2014/main" id="{CEC84D29-1CED-FD34-F0BF-CDFE883FA619}"/>
              </a:ext>
            </a:extLst>
          </p:cNvPr>
          <p:cNvSpPr>
            <a:spLocks noGrp="1"/>
          </p:cNvSpPr>
          <p:nvPr>
            <p:ph type="sldNum" sz="quarter" idx="5"/>
          </p:nvPr>
        </p:nvSpPr>
        <p:spPr/>
        <p:txBody>
          <a:bodyPr/>
          <a:lstStyle/>
          <a:p>
            <a:fld id="{8476B2B1-0A45-1F4B-8604-F8DCE4CBECC8}" type="slidenum">
              <a:rPr lang="en-IT" smtClean="0"/>
              <a:t>14</a:t>
            </a:fld>
            <a:endParaRPr lang="en-IT"/>
          </a:p>
        </p:txBody>
      </p:sp>
    </p:spTree>
    <p:extLst>
      <p:ext uri="{BB962C8B-B14F-4D97-AF65-F5344CB8AC3E}">
        <p14:creationId xmlns:p14="http://schemas.microsoft.com/office/powerpoint/2010/main" val="426334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A9AF6-F1DD-E379-9E17-BC50B7E80B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F5C3F6-716C-DBEA-E2EE-A0B74AAE12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51931B-4C88-2765-947D-2F8EE3089C72}"/>
              </a:ext>
            </a:extLst>
          </p:cNvPr>
          <p:cNvSpPr>
            <a:spLocks noGrp="1"/>
          </p:cNvSpPr>
          <p:nvPr>
            <p:ph type="body" idx="1"/>
          </p:nvPr>
        </p:nvSpPr>
        <p:spPr/>
        <p:txBody>
          <a:bodyPr/>
          <a:lstStyle/>
          <a:p>
            <a:endParaRPr lang="en-IT" dirty="0"/>
          </a:p>
        </p:txBody>
      </p:sp>
      <p:sp>
        <p:nvSpPr>
          <p:cNvPr id="4" name="Slide Number Placeholder 3">
            <a:extLst>
              <a:ext uri="{FF2B5EF4-FFF2-40B4-BE49-F238E27FC236}">
                <a16:creationId xmlns:a16="http://schemas.microsoft.com/office/drawing/2014/main" id="{3D76BDE6-57F7-9DD7-7A1B-6D98EA9EE42D}"/>
              </a:ext>
            </a:extLst>
          </p:cNvPr>
          <p:cNvSpPr>
            <a:spLocks noGrp="1"/>
          </p:cNvSpPr>
          <p:nvPr>
            <p:ph type="sldNum" sz="quarter" idx="5"/>
          </p:nvPr>
        </p:nvSpPr>
        <p:spPr/>
        <p:txBody>
          <a:bodyPr/>
          <a:lstStyle/>
          <a:p>
            <a:fld id="{8476B2B1-0A45-1F4B-8604-F8DCE4CBECC8}" type="slidenum">
              <a:rPr lang="en-IT" smtClean="0"/>
              <a:t>15</a:t>
            </a:fld>
            <a:endParaRPr lang="en-IT"/>
          </a:p>
        </p:txBody>
      </p:sp>
    </p:spTree>
    <p:extLst>
      <p:ext uri="{BB962C8B-B14F-4D97-AF65-F5344CB8AC3E}">
        <p14:creationId xmlns:p14="http://schemas.microsoft.com/office/powerpoint/2010/main" val="1329140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54891-CD3A-581C-21EC-37C341E6A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ACC6BD-2FFE-DE9E-588A-6C97F3E202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41412D-D0EE-38A9-5A18-BA592CB85C8F}"/>
              </a:ext>
            </a:extLst>
          </p:cNvPr>
          <p:cNvSpPr>
            <a:spLocks noGrp="1"/>
          </p:cNvSpPr>
          <p:nvPr>
            <p:ph type="body" idx="1"/>
          </p:nvPr>
        </p:nvSpPr>
        <p:spPr/>
        <p:txBody>
          <a:bodyPr/>
          <a:lstStyle/>
          <a:p>
            <a:endParaRPr lang="en-IT" dirty="0"/>
          </a:p>
        </p:txBody>
      </p:sp>
      <p:sp>
        <p:nvSpPr>
          <p:cNvPr id="4" name="Slide Number Placeholder 3">
            <a:extLst>
              <a:ext uri="{FF2B5EF4-FFF2-40B4-BE49-F238E27FC236}">
                <a16:creationId xmlns:a16="http://schemas.microsoft.com/office/drawing/2014/main" id="{BD21BCC5-8952-5A90-462F-57EC12844650}"/>
              </a:ext>
            </a:extLst>
          </p:cNvPr>
          <p:cNvSpPr>
            <a:spLocks noGrp="1"/>
          </p:cNvSpPr>
          <p:nvPr>
            <p:ph type="sldNum" sz="quarter" idx="5"/>
          </p:nvPr>
        </p:nvSpPr>
        <p:spPr/>
        <p:txBody>
          <a:bodyPr/>
          <a:lstStyle/>
          <a:p>
            <a:fld id="{8476B2B1-0A45-1F4B-8604-F8DCE4CBECC8}" type="slidenum">
              <a:rPr lang="en-IT" smtClean="0"/>
              <a:t>16</a:t>
            </a:fld>
            <a:endParaRPr lang="en-IT"/>
          </a:p>
        </p:txBody>
      </p:sp>
    </p:spTree>
    <p:extLst>
      <p:ext uri="{BB962C8B-B14F-4D97-AF65-F5344CB8AC3E}">
        <p14:creationId xmlns:p14="http://schemas.microsoft.com/office/powerpoint/2010/main" val="3759849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DFE52-28D8-0839-6EB8-419BC7F113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E09D64-DD2E-39CA-E36E-17CD40D401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13BCC2-A34A-FC30-53CC-C76781E73148}"/>
              </a:ext>
            </a:extLst>
          </p:cNvPr>
          <p:cNvSpPr>
            <a:spLocks noGrp="1"/>
          </p:cNvSpPr>
          <p:nvPr>
            <p:ph type="body" idx="1"/>
          </p:nvPr>
        </p:nvSpPr>
        <p:spPr/>
        <p:txBody>
          <a:bodyPr/>
          <a:lstStyle/>
          <a:p>
            <a:endParaRPr lang="en-IT" dirty="0"/>
          </a:p>
        </p:txBody>
      </p:sp>
      <p:sp>
        <p:nvSpPr>
          <p:cNvPr id="4" name="Slide Number Placeholder 3">
            <a:extLst>
              <a:ext uri="{FF2B5EF4-FFF2-40B4-BE49-F238E27FC236}">
                <a16:creationId xmlns:a16="http://schemas.microsoft.com/office/drawing/2014/main" id="{ABDF1813-FC5D-E00B-2C71-47541CA0C001}"/>
              </a:ext>
            </a:extLst>
          </p:cNvPr>
          <p:cNvSpPr>
            <a:spLocks noGrp="1"/>
          </p:cNvSpPr>
          <p:nvPr>
            <p:ph type="sldNum" sz="quarter" idx="5"/>
          </p:nvPr>
        </p:nvSpPr>
        <p:spPr/>
        <p:txBody>
          <a:bodyPr/>
          <a:lstStyle/>
          <a:p>
            <a:fld id="{8476B2B1-0A45-1F4B-8604-F8DCE4CBECC8}" type="slidenum">
              <a:rPr lang="en-IT" smtClean="0"/>
              <a:t>3</a:t>
            </a:fld>
            <a:endParaRPr lang="en-IT"/>
          </a:p>
        </p:txBody>
      </p:sp>
    </p:spTree>
    <p:extLst>
      <p:ext uri="{BB962C8B-B14F-4D97-AF65-F5344CB8AC3E}">
        <p14:creationId xmlns:p14="http://schemas.microsoft.com/office/powerpoint/2010/main" val="236622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2A45C-D40B-978D-0A28-6CCFF830A4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ABDCAB-0946-3D79-FB92-51B6462830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18B353-0DA7-FF8D-AA5D-450A4E575D55}"/>
              </a:ext>
            </a:extLst>
          </p:cNvPr>
          <p:cNvSpPr>
            <a:spLocks noGrp="1"/>
          </p:cNvSpPr>
          <p:nvPr>
            <p:ph type="body" idx="1"/>
          </p:nvPr>
        </p:nvSpPr>
        <p:spPr/>
        <p:txBody>
          <a:bodyPr/>
          <a:lstStyle/>
          <a:p>
            <a:endParaRPr lang="en-IT" dirty="0"/>
          </a:p>
        </p:txBody>
      </p:sp>
      <p:sp>
        <p:nvSpPr>
          <p:cNvPr id="4" name="Slide Number Placeholder 3">
            <a:extLst>
              <a:ext uri="{FF2B5EF4-FFF2-40B4-BE49-F238E27FC236}">
                <a16:creationId xmlns:a16="http://schemas.microsoft.com/office/drawing/2014/main" id="{983E6592-8C04-A53B-3AF8-9342FB31B7C1}"/>
              </a:ext>
            </a:extLst>
          </p:cNvPr>
          <p:cNvSpPr>
            <a:spLocks noGrp="1"/>
          </p:cNvSpPr>
          <p:nvPr>
            <p:ph type="sldNum" sz="quarter" idx="5"/>
          </p:nvPr>
        </p:nvSpPr>
        <p:spPr/>
        <p:txBody>
          <a:bodyPr/>
          <a:lstStyle/>
          <a:p>
            <a:fld id="{8476B2B1-0A45-1F4B-8604-F8DCE4CBECC8}" type="slidenum">
              <a:rPr lang="en-IT" smtClean="0"/>
              <a:t>4</a:t>
            </a:fld>
            <a:endParaRPr lang="en-IT"/>
          </a:p>
        </p:txBody>
      </p:sp>
    </p:spTree>
    <p:extLst>
      <p:ext uri="{BB962C8B-B14F-4D97-AF65-F5344CB8AC3E}">
        <p14:creationId xmlns:p14="http://schemas.microsoft.com/office/powerpoint/2010/main" val="230543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AAB77-0F9B-9BB5-462C-7041F30E12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1018C6-C6E7-BBCE-3A7A-78BB38CBFE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13EC88-1337-2320-AE3A-69CC82EA062C}"/>
              </a:ext>
            </a:extLst>
          </p:cNvPr>
          <p:cNvSpPr>
            <a:spLocks noGrp="1"/>
          </p:cNvSpPr>
          <p:nvPr>
            <p:ph type="body" idx="1"/>
          </p:nvPr>
        </p:nvSpPr>
        <p:spPr/>
        <p:txBody>
          <a:bodyPr/>
          <a:lstStyle/>
          <a:p>
            <a:endParaRPr lang="en-IT" dirty="0"/>
          </a:p>
        </p:txBody>
      </p:sp>
      <p:sp>
        <p:nvSpPr>
          <p:cNvPr id="4" name="Slide Number Placeholder 3">
            <a:extLst>
              <a:ext uri="{FF2B5EF4-FFF2-40B4-BE49-F238E27FC236}">
                <a16:creationId xmlns:a16="http://schemas.microsoft.com/office/drawing/2014/main" id="{6885B00B-1DD2-2BA3-4A6A-14149840B6F6}"/>
              </a:ext>
            </a:extLst>
          </p:cNvPr>
          <p:cNvSpPr>
            <a:spLocks noGrp="1"/>
          </p:cNvSpPr>
          <p:nvPr>
            <p:ph type="sldNum" sz="quarter" idx="5"/>
          </p:nvPr>
        </p:nvSpPr>
        <p:spPr/>
        <p:txBody>
          <a:bodyPr/>
          <a:lstStyle/>
          <a:p>
            <a:fld id="{8476B2B1-0A45-1F4B-8604-F8DCE4CBECC8}" type="slidenum">
              <a:rPr lang="en-IT" smtClean="0"/>
              <a:t>5</a:t>
            </a:fld>
            <a:endParaRPr lang="en-IT"/>
          </a:p>
        </p:txBody>
      </p:sp>
    </p:spTree>
    <p:extLst>
      <p:ext uri="{BB962C8B-B14F-4D97-AF65-F5344CB8AC3E}">
        <p14:creationId xmlns:p14="http://schemas.microsoft.com/office/powerpoint/2010/main" val="3369811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77615-9EB8-136C-EDC7-CB39AD3543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A64C46-F799-4DDB-FF87-6FDB4F9574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302310-A48C-1824-187C-B312187C2091}"/>
              </a:ext>
            </a:extLst>
          </p:cNvPr>
          <p:cNvSpPr>
            <a:spLocks noGrp="1"/>
          </p:cNvSpPr>
          <p:nvPr>
            <p:ph type="body" idx="1"/>
          </p:nvPr>
        </p:nvSpPr>
        <p:spPr/>
        <p:txBody>
          <a:bodyPr/>
          <a:lstStyle/>
          <a:p>
            <a:endParaRPr lang="en-IT" dirty="0"/>
          </a:p>
        </p:txBody>
      </p:sp>
      <p:sp>
        <p:nvSpPr>
          <p:cNvPr id="4" name="Slide Number Placeholder 3">
            <a:extLst>
              <a:ext uri="{FF2B5EF4-FFF2-40B4-BE49-F238E27FC236}">
                <a16:creationId xmlns:a16="http://schemas.microsoft.com/office/drawing/2014/main" id="{4640949F-2829-24E0-C892-805130B4B9EE}"/>
              </a:ext>
            </a:extLst>
          </p:cNvPr>
          <p:cNvSpPr>
            <a:spLocks noGrp="1"/>
          </p:cNvSpPr>
          <p:nvPr>
            <p:ph type="sldNum" sz="quarter" idx="5"/>
          </p:nvPr>
        </p:nvSpPr>
        <p:spPr/>
        <p:txBody>
          <a:bodyPr/>
          <a:lstStyle/>
          <a:p>
            <a:fld id="{8476B2B1-0A45-1F4B-8604-F8DCE4CBECC8}" type="slidenum">
              <a:rPr lang="en-IT" smtClean="0"/>
              <a:t>6</a:t>
            </a:fld>
            <a:endParaRPr lang="en-IT"/>
          </a:p>
        </p:txBody>
      </p:sp>
    </p:spTree>
    <p:extLst>
      <p:ext uri="{BB962C8B-B14F-4D97-AF65-F5344CB8AC3E}">
        <p14:creationId xmlns:p14="http://schemas.microsoft.com/office/powerpoint/2010/main" val="2456391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37A0B-9E84-2F31-A2D5-592FA312F8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FBE7CD-3768-6C8F-F327-8EEF678593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7807C9-3C79-2764-6738-4261DABCD105}"/>
              </a:ext>
            </a:extLst>
          </p:cNvPr>
          <p:cNvSpPr>
            <a:spLocks noGrp="1"/>
          </p:cNvSpPr>
          <p:nvPr>
            <p:ph type="body" idx="1"/>
          </p:nvPr>
        </p:nvSpPr>
        <p:spPr/>
        <p:txBody>
          <a:bodyPr/>
          <a:lstStyle/>
          <a:p>
            <a:endParaRPr lang="en-IT" dirty="0"/>
          </a:p>
        </p:txBody>
      </p:sp>
      <p:sp>
        <p:nvSpPr>
          <p:cNvPr id="4" name="Slide Number Placeholder 3">
            <a:extLst>
              <a:ext uri="{FF2B5EF4-FFF2-40B4-BE49-F238E27FC236}">
                <a16:creationId xmlns:a16="http://schemas.microsoft.com/office/drawing/2014/main" id="{A316174D-4F29-A39F-FEB8-53B7D93795B6}"/>
              </a:ext>
            </a:extLst>
          </p:cNvPr>
          <p:cNvSpPr>
            <a:spLocks noGrp="1"/>
          </p:cNvSpPr>
          <p:nvPr>
            <p:ph type="sldNum" sz="quarter" idx="5"/>
          </p:nvPr>
        </p:nvSpPr>
        <p:spPr/>
        <p:txBody>
          <a:bodyPr/>
          <a:lstStyle/>
          <a:p>
            <a:fld id="{8476B2B1-0A45-1F4B-8604-F8DCE4CBECC8}" type="slidenum">
              <a:rPr lang="en-IT" smtClean="0"/>
              <a:t>7</a:t>
            </a:fld>
            <a:endParaRPr lang="en-IT"/>
          </a:p>
        </p:txBody>
      </p:sp>
    </p:spTree>
    <p:extLst>
      <p:ext uri="{BB962C8B-B14F-4D97-AF65-F5344CB8AC3E}">
        <p14:creationId xmlns:p14="http://schemas.microsoft.com/office/powerpoint/2010/main" val="2320871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9C207-B69E-513E-92C9-EB79978CF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F3C7D-F3A8-6415-D2C4-2F551081F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1DD8B-954A-AA11-EBE2-0D0FA4ACAA31}"/>
              </a:ext>
            </a:extLst>
          </p:cNvPr>
          <p:cNvSpPr>
            <a:spLocks noGrp="1"/>
          </p:cNvSpPr>
          <p:nvPr>
            <p:ph type="body" idx="1"/>
          </p:nvPr>
        </p:nvSpPr>
        <p:spPr/>
        <p:txBody>
          <a:bodyPr/>
          <a:lstStyle/>
          <a:p>
            <a:endParaRPr lang="en-IT" dirty="0"/>
          </a:p>
        </p:txBody>
      </p:sp>
      <p:sp>
        <p:nvSpPr>
          <p:cNvPr id="4" name="Slide Number Placeholder 3">
            <a:extLst>
              <a:ext uri="{FF2B5EF4-FFF2-40B4-BE49-F238E27FC236}">
                <a16:creationId xmlns:a16="http://schemas.microsoft.com/office/drawing/2014/main" id="{97F453E6-0170-EA54-5709-26895891630B}"/>
              </a:ext>
            </a:extLst>
          </p:cNvPr>
          <p:cNvSpPr>
            <a:spLocks noGrp="1"/>
          </p:cNvSpPr>
          <p:nvPr>
            <p:ph type="sldNum" sz="quarter" idx="5"/>
          </p:nvPr>
        </p:nvSpPr>
        <p:spPr/>
        <p:txBody>
          <a:bodyPr/>
          <a:lstStyle/>
          <a:p>
            <a:fld id="{8476B2B1-0A45-1F4B-8604-F8DCE4CBECC8}" type="slidenum">
              <a:rPr lang="en-IT" smtClean="0"/>
              <a:t>8</a:t>
            </a:fld>
            <a:endParaRPr lang="en-IT"/>
          </a:p>
        </p:txBody>
      </p:sp>
    </p:spTree>
    <p:extLst>
      <p:ext uri="{BB962C8B-B14F-4D97-AF65-F5344CB8AC3E}">
        <p14:creationId xmlns:p14="http://schemas.microsoft.com/office/powerpoint/2010/main" val="3162435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DE04-57E0-A294-E343-385BABBA63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3C502-AF88-33A8-802E-31B6B4054D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01F980-F4D1-A308-C9E2-9E56E5624709}"/>
              </a:ext>
            </a:extLst>
          </p:cNvPr>
          <p:cNvSpPr>
            <a:spLocks noGrp="1"/>
          </p:cNvSpPr>
          <p:nvPr>
            <p:ph type="body" idx="1"/>
          </p:nvPr>
        </p:nvSpPr>
        <p:spPr/>
        <p:txBody>
          <a:bodyPr/>
          <a:lstStyle/>
          <a:p>
            <a:endParaRPr lang="en-IT" dirty="0"/>
          </a:p>
        </p:txBody>
      </p:sp>
      <p:sp>
        <p:nvSpPr>
          <p:cNvPr id="4" name="Slide Number Placeholder 3">
            <a:extLst>
              <a:ext uri="{FF2B5EF4-FFF2-40B4-BE49-F238E27FC236}">
                <a16:creationId xmlns:a16="http://schemas.microsoft.com/office/drawing/2014/main" id="{A720D8DF-8602-69AF-2C1D-C1CF8E7EE432}"/>
              </a:ext>
            </a:extLst>
          </p:cNvPr>
          <p:cNvSpPr>
            <a:spLocks noGrp="1"/>
          </p:cNvSpPr>
          <p:nvPr>
            <p:ph type="sldNum" sz="quarter" idx="5"/>
          </p:nvPr>
        </p:nvSpPr>
        <p:spPr/>
        <p:txBody>
          <a:bodyPr/>
          <a:lstStyle/>
          <a:p>
            <a:fld id="{8476B2B1-0A45-1F4B-8604-F8DCE4CBECC8}" type="slidenum">
              <a:rPr lang="en-IT" smtClean="0"/>
              <a:t>9</a:t>
            </a:fld>
            <a:endParaRPr lang="en-IT"/>
          </a:p>
        </p:txBody>
      </p:sp>
    </p:spTree>
    <p:extLst>
      <p:ext uri="{BB962C8B-B14F-4D97-AF65-F5344CB8AC3E}">
        <p14:creationId xmlns:p14="http://schemas.microsoft.com/office/powerpoint/2010/main" val="3485164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A2AA6-8376-F0BA-4D54-C444E1A8DB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F49986-A855-D3EB-ECAF-2251D33F1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65A4BC-B69D-8FBE-1B56-5541DD7A6E5F}"/>
              </a:ext>
            </a:extLst>
          </p:cNvPr>
          <p:cNvSpPr>
            <a:spLocks noGrp="1"/>
          </p:cNvSpPr>
          <p:nvPr>
            <p:ph type="body" idx="1"/>
          </p:nvPr>
        </p:nvSpPr>
        <p:spPr/>
        <p:txBody>
          <a:bodyPr/>
          <a:lstStyle/>
          <a:p>
            <a:endParaRPr lang="en-IT" dirty="0"/>
          </a:p>
        </p:txBody>
      </p:sp>
      <p:sp>
        <p:nvSpPr>
          <p:cNvPr id="4" name="Slide Number Placeholder 3">
            <a:extLst>
              <a:ext uri="{FF2B5EF4-FFF2-40B4-BE49-F238E27FC236}">
                <a16:creationId xmlns:a16="http://schemas.microsoft.com/office/drawing/2014/main" id="{B088230F-931E-B955-5F4A-927351C19A39}"/>
              </a:ext>
            </a:extLst>
          </p:cNvPr>
          <p:cNvSpPr>
            <a:spLocks noGrp="1"/>
          </p:cNvSpPr>
          <p:nvPr>
            <p:ph type="sldNum" sz="quarter" idx="5"/>
          </p:nvPr>
        </p:nvSpPr>
        <p:spPr/>
        <p:txBody>
          <a:bodyPr/>
          <a:lstStyle/>
          <a:p>
            <a:fld id="{8476B2B1-0A45-1F4B-8604-F8DCE4CBECC8}" type="slidenum">
              <a:rPr lang="en-IT" smtClean="0"/>
              <a:t>10</a:t>
            </a:fld>
            <a:endParaRPr lang="en-IT"/>
          </a:p>
        </p:txBody>
      </p:sp>
    </p:spTree>
    <p:extLst>
      <p:ext uri="{BB962C8B-B14F-4D97-AF65-F5344CB8AC3E}">
        <p14:creationId xmlns:p14="http://schemas.microsoft.com/office/powerpoint/2010/main" val="1774059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9A88B-225E-477F-77DD-B78244857C6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9044BCC4-A19C-B9BB-B687-B4B8840F0F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270A5A53-6061-883B-7C60-7B49F53B971E}"/>
              </a:ext>
            </a:extLst>
          </p:cNvPr>
          <p:cNvSpPr>
            <a:spLocks noGrp="1"/>
          </p:cNvSpPr>
          <p:nvPr>
            <p:ph type="dt" sz="half" idx="10"/>
          </p:nvPr>
        </p:nvSpPr>
        <p:spPr/>
        <p:txBody>
          <a:bodyPr/>
          <a:lstStyle/>
          <a:p>
            <a:fld id="{732F73DE-D912-694F-B9F7-8A4502866CAC}" type="datetimeFigureOut">
              <a:rPr lang="en-IT" smtClean="0"/>
              <a:t>21/05/25</a:t>
            </a:fld>
            <a:endParaRPr lang="en-IT"/>
          </a:p>
        </p:txBody>
      </p:sp>
      <p:sp>
        <p:nvSpPr>
          <p:cNvPr id="5" name="Footer Placeholder 4">
            <a:extLst>
              <a:ext uri="{FF2B5EF4-FFF2-40B4-BE49-F238E27FC236}">
                <a16:creationId xmlns:a16="http://schemas.microsoft.com/office/drawing/2014/main" id="{D4EB93A9-9920-3DFD-C058-560AEDC9211F}"/>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F3F26762-87DE-CECC-46EF-B5F2846FF935}"/>
              </a:ext>
            </a:extLst>
          </p:cNvPr>
          <p:cNvSpPr>
            <a:spLocks noGrp="1"/>
          </p:cNvSpPr>
          <p:nvPr>
            <p:ph type="sldNum" sz="quarter" idx="12"/>
          </p:nvPr>
        </p:nvSpPr>
        <p:spPr/>
        <p:txBody>
          <a:bodyPr/>
          <a:lstStyle/>
          <a:p>
            <a:fld id="{09AE2805-B89E-8642-B185-2487707531DE}" type="slidenum">
              <a:rPr lang="en-IT" smtClean="0"/>
              <a:t>‹#›</a:t>
            </a:fld>
            <a:endParaRPr lang="en-IT"/>
          </a:p>
        </p:txBody>
      </p:sp>
    </p:spTree>
    <p:extLst>
      <p:ext uri="{BB962C8B-B14F-4D97-AF65-F5344CB8AC3E}">
        <p14:creationId xmlns:p14="http://schemas.microsoft.com/office/powerpoint/2010/main" val="1576568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9C53-AED8-A467-3A24-DF194172FE9D}"/>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E4F01D34-ABCA-73D6-EC6C-9958598F5A8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4B5B8B28-6BD8-D03D-0065-A95DAD58406A}"/>
              </a:ext>
            </a:extLst>
          </p:cNvPr>
          <p:cNvSpPr>
            <a:spLocks noGrp="1"/>
          </p:cNvSpPr>
          <p:nvPr>
            <p:ph type="dt" sz="half" idx="10"/>
          </p:nvPr>
        </p:nvSpPr>
        <p:spPr/>
        <p:txBody>
          <a:bodyPr/>
          <a:lstStyle/>
          <a:p>
            <a:fld id="{732F73DE-D912-694F-B9F7-8A4502866CAC}" type="datetimeFigureOut">
              <a:rPr lang="en-IT" smtClean="0"/>
              <a:t>21/05/25</a:t>
            </a:fld>
            <a:endParaRPr lang="en-IT"/>
          </a:p>
        </p:txBody>
      </p:sp>
      <p:sp>
        <p:nvSpPr>
          <p:cNvPr id="5" name="Footer Placeholder 4">
            <a:extLst>
              <a:ext uri="{FF2B5EF4-FFF2-40B4-BE49-F238E27FC236}">
                <a16:creationId xmlns:a16="http://schemas.microsoft.com/office/drawing/2014/main" id="{635E9D57-AD52-43D2-0E38-1991F9F6A5EB}"/>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0A1AE81F-BBDD-CB3A-F73A-3D79CD5134E4}"/>
              </a:ext>
            </a:extLst>
          </p:cNvPr>
          <p:cNvSpPr>
            <a:spLocks noGrp="1"/>
          </p:cNvSpPr>
          <p:nvPr>
            <p:ph type="sldNum" sz="quarter" idx="12"/>
          </p:nvPr>
        </p:nvSpPr>
        <p:spPr/>
        <p:txBody>
          <a:bodyPr/>
          <a:lstStyle/>
          <a:p>
            <a:fld id="{09AE2805-B89E-8642-B185-2487707531DE}" type="slidenum">
              <a:rPr lang="en-IT" smtClean="0"/>
              <a:t>‹#›</a:t>
            </a:fld>
            <a:endParaRPr lang="en-IT"/>
          </a:p>
        </p:txBody>
      </p:sp>
    </p:spTree>
    <p:extLst>
      <p:ext uri="{BB962C8B-B14F-4D97-AF65-F5344CB8AC3E}">
        <p14:creationId xmlns:p14="http://schemas.microsoft.com/office/powerpoint/2010/main" val="426496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6DCDD3-66CC-56C1-7748-3B9BDF0B8B8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6BBE4FBC-F83C-4101-EA7B-F584015A9CE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672B369A-B2F6-226E-1F93-83E657940D47}"/>
              </a:ext>
            </a:extLst>
          </p:cNvPr>
          <p:cNvSpPr>
            <a:spLocks noGrp="1"/>
          </p:cNvSpPr>
          <p:nvPr>
            <p:ph type="dt" sz="half" idx="10"/>
          </p:nvPr>
        </p:nvSpPr>
        <p:spPr/>
        <p:txBody>
          <a:bodyPr/>
          <a:lstStyle/>
          <a:p>
            <a:fld id="{732F73DE-D912-694F-B9F7-8A4502866CAC}" type="datetimeFigureOut">
              <a:rPr lang="en-IT" smtClean="0"/>
              <a:t>21/05/25</a:t>
            </a:fld>
            <a:endParaRPr lang="en-IT"/>
          </a:p>
        </p:txBody>
      </p:sp>
      <p:sp>
        <p:nvSpPr>
          <p:cNvPr id="5" name="Footer Placeholder 4">
            <a:extLst>
              <a:ext uri="{FF2B5EF4-FFF2-40B4-BE49-F238E27FC236}">
                <a16:creationId xmlns:a16="http://schemas.microsoft.com/office/drawing/2014/main" id="{5C944AB8-06ED-9C0A-448A-C54C93BB3D03}"/>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E77D2391-5EE9-9C5C-86C6-34D28C6A425B}"/>
              </a:ext>
            </a:extLst>
          </p:cNvPr>
          <p:cNvSpPr>
            <a:spLocks noGrp="1"/>
          </p:cNvSpPr>
          <p:nvPr>
            <p:ph type="sldNum" sz="quarter" idx="12"/>
          </p:nvPr>
        </p:nvSpPr>
        <p:spPr/>
        <p:txBody>
          <a:bodyPr/>
          <a:lstStyle/>
          <a:p>
            <a:fld id="{09AE2805-B89E-8642-B185-2487707531DE}" type="slidenum">
              <a:rPr lang="en-IT" smtClean="0"/>
              <a:t>‹#›</a:t>
            </a:fld>
            <a:endParaRPr lang="en-IT"/>
          </a:p>
        </p:txBody>
      </p:sp>
    </p:spTree>
    <p:extLst>
      <p:ext uri="{BB962C8B-B14F-4D97-AF65-F5344CB8AC3E}">
        <p14:creationId xmlns:p14="http://schemas.microsoft.com/office/powerpoint/2010/main" val="129424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A6F19-7634-FF14-1833-9FD6512BAB99}"/>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61C01A39-CB2B-57CC-4F14-4BD8D22B58E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019B040E-41F3-6AAF-5EC0-AC31948C4623}"/>
              </a:ext>
            </a:extLst>
          </p:cNvPr>
          <p:cNvSpPr>
            <a:spLocks noGrp="1"/>
          </p:cNvSpPr>
          <p:nvPr>
            <p:ph type="dt" sz="half" idx="10"/>
          </p:nvPr>
        </p:nvSpPr>
        <p:spPr/>
        <p:txBody>
          <a:bodyPr/>
          <a:lstStyle/>
          <a:p>
            <a:fld id="{732F73DE-D912-694F-B9F7-8A4502866CAC}" type="datetimeFigureOut">
              <a:rPr lang="en-IT" smtClean="0"/>
              <a:t>21/05/25</a:t>
            </a:fld>
            <a:endParaRPr lang="en-IT"/>
          </a:p>
        </p:txBody>
      </p:sp>
      <p:sp>
        <p:nvSpPr>
          <p:cNvPr id="5" name="Footer Placeholder 4">
            <a:extLst>
              <a:ext uri="{FF2B5EF4-FFF2-40B4-BE49-F238E27FC236}">
                <a16:creationId xmlns:a16="http://schemas.microsoft.com/office/drawing/2014/main" id="{0485DBD8-7799-5619-EF69-6F560749D6C6}"/>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B0882DB0-C41F-5162-9B69-95488BE984C5}"/>
              </a:ext>
            </a:extLst>
          </p:cNvPr>
          <p:cNvSpPr>
            <a:spLocks noGrp="1"/>
          </p:cNvSpPr>
          <p:nvPr>
            <p:ph type="sldNum" sz="quarter" idx="12"/>
          </p:nvPr>
        </p:nvSpPr>
        <p:spPr/>
        <p:txBody>
          <a:bodyPr/>
          <a:lstStyle/>
          <a:p>
            <a:fld id="{09AE2805-B89E-8642-B185-2487707531DE}" type="slidenum">
              <a:rPr lang="en-IT" smtClean="0"/>
              <a:t>‹#›</a:t>
            </a:fld>
            <a:endParaRPr lang="en-IT"/>
          </a:p>
        </p:txBody>
      </p:sp>
    </p:spTree>
    <p:extLst>
      <p:ext uri="{BB962C8B-B14F-4D97-AF65-F5344CB8AC3E}">
        <p14:creationId xmlns:p14="http://schemas.microsoft.com/office/powerpoint/2010/main" val="115733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6366-D2D3-544A-936F-F35F99879B8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F281CF50-BA85-15D7-C47E-28D327727C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6BA855A-C103-B7FE-D564-E20558E393B8}"/>
              </a:ext>
            </a:extLst>
          </p:cNvPr>
          <p:cNvSpPr>
            <a:spLocks noGrp="1"/>
          </p:cNvSpPr>
          <p:nvPr>
            <p:ph type="dt" sz="half" idx="10"/>
          </p:nvPr>
        </p:nvSpPr>
        <p:spPr/>
        <p:txBody>
          <a:bodyPr/>
          <a:lstStyle/>
          <a:p>
            <a:fld id="{732F73DE-D912-694F-B9F7-8A4502866CAC}" type="datetimeFigureOut">
              <a:rPr lang="en-IT" smtClean="0"/>
              <a:t>21/05/25</a:t>
            </a:fld>
            <a:endParaRPr lang="en-IT"/>
          </a:p>
        </p:txBody>
      </p:sp>
      <p:sp>
        <p:nvSpPr>
          <p:cNvPr id="5" name="Footer Placeholder 4">
            <a:extLst>
              <a:ext uri="{FF2B5EF4-FFF2-40B4-BE49-F238E27FC236}">
                <a16:creationId xmlns:a16="http://schemas.microsoft.com/office/drawing/2014/main" id="{0B062D47-FFCA-8D59-B146-2294B02E560F}"/>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60431059-55AF-B928-72C1-673E533543AE}"/>
              </a:ext>
            </a:extLst>
          </p:cNvPr>
          <p:cNvSpPr>
            <a:spLocks noGrp="1"/>
          </p:cNvSpPr>
          <p:nvPr>
            <p:ph type="sldNum" sz="quarter" idx="12"/>
          </p:nvPr>
        </p:nvSpPr>
        <p:spPr/>
        <p:txBody>
          <a:bodyPr/>
          <a:lstStyle/>
          <a:p>
            <a:fld id="{09AE2805-B89E-8642-B185-2487707531DE}" type="slidenum">
              <a:rPr lang="en-IT" smtClean="0"/>
              <a:t>‹#›</a:t>
            </a:fld>
            <a:endParaRPr lang="en-IT"/>
          </a:p>
        </p:txBody>
      </p:sp>
    </p:spTree>
    <p:extLst>
      <p:ext uri="{BB962C8B-B14F-4D97-AF65-F5344CB8AC3E}">
        <p14:creationId xmlns:p14="http://schemas.microsoft.com/office/powerpoint/2010/main" val="2874713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F67C7-C12F-2BE4-9A86-6EACEEA7535A}"/>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A4601A15-9092-AD24-FA1B-D593A47C38D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C59D6264-A955-A1DE-1F04-1B4E11F6226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E8AA9531-FD7D-C67A-099A-83037E488D4E}"/>
              </a:ext>
            </a:extLst>
          </p:cNvPr>
          <p:cNvSpPr>
            <a:spLocks noGrp="1"/>
          </p:cNvSpPr>
          <p:nvPr>
            <p:ph type="dt" sz="half" idx="10"/>
          </p:nvPr>
        </p:nvSpPr>
        <p:spPr/>
        <p:txBody>
          <a:bodyPr/>
          <a:lstStyle/>
          <a:p>
            <a:fld id="{732F73DE-D912-694F-B9F7-8A4502866CAC}" type="datetimeFigureOut">
              <a:rPr lang="en-IT" smtClean="0"/>
              <a:t>21/05/25</a:t>
            </a:fld>
            <a:endParaRPr lang="en-IT"/>
          </a:p>
        </p:txBody>
      </p:sp>
      <p:sp>
        <p:nvSpPr>
          <p:cNvPr id="6" name="Footer Placeholder 5">
            <a:extLst>
              <a:ext uri="{FF2B5EF4-FFF2-40B4-BE49-F238E27FC236}">
                <a16:creationId xmlns:a16="http://schemas.microsoft.com/office/drawing/2014/main" id="{52E9F62B-DC67-215A-E033-F2204842CAEA}"/>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9B692F57-D037-71B6-D0DD-99B32BA78920}"/>
              </a:ext>
            </a:extLst>
          </p:cNvPr>
          <p:cNvSpPr>
            <a:spLocks noGrp="1"/>
          </p:cNvSpPr>
          <p:nvPr>
            <p:ph type="sldNum" sz="quarter" idx="12"/>
          </p:nvPr>
        </p:nvSpPr>
        <p:spPr/>
        <p:txBody>
          <a:bodyPr/>
          <a:lstStyle/>
          <a:p>
            <a:fld id="{09AE2805-B89E-8642-B185-2487707531DE}" type="slidenum">
              <a:rPr lang="en-IT" smtClean="0"/>
              <a:t>‹#›</a:t>
            </a:fld>
            <a:endParaRPr lang="en-IT"/>
          </a:p>
        </p:txBody>
      </p:sp>
    </p:spTree>
    <p:extLst>
      <p:ext uri="{BB962C8B-B14F-4D97-AF65-F5344CB8AC3E}">
        <p14:creationId xmlns:p14="http://schemas.microsoft.com/office/powerpoint/2010/main" val="190095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B082C-B3BB-A027-2337-22C1709C046A}"/>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7C54DA51-0A25-D77D-7DF4-E3E53AFC63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7358E61-FE6D-0EAF-24E9-3ED421C300E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5980568D-9EAD-583E-D967-0C4522F00E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88520D5-2BD7-3AB2-9668-6301CE77C57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63761973-1683-CBD9-56A6-2D9F1BB9CB7C}"/>
              </a:ext>
            </a:extLst>
          </p:cNvPr>
          <p:cNvSpPr>
            <a:spLocks noGrp="1"/>
          </p:cNvSpPr>
          <p:nvPr>
            <p:ph type="dt" sz="half" idx="10"/>
          </p:nvPr>
        </p:nvSpPr>
        <p:spPr/>
        <p:txBody>
          <a:bodyPr/>
          <a:lstStyle/>
          <a:p>
            <a:fld id="{732F73DE-D912-694F-B9F7-8A4502866CAC}" type="datetimeFigureOut">
              <a:rPr lang="en-IT" smtClean="0"/>
              <a:t>21/05/25</a:t>
            </a:fld>
            <a:endParaRPr lang="en-IT"/>
          </a:p>
        </p:txBody>
      </p:sp>
      <p:sp>
        <p:nvSpPr>
          <p:cNvPr id="8" name="Footer Placeholder 7">
            <a:extLst>
              <a:ext uri="{FF2B5EF4-FFF2-40B4-BE49-F238E27FC236}">
                <a16:creationId xmlns:a16="http://schemas.microsoft.com/office/drawing/2014/main" id="{2099BE43-2B34-AEC7-79B6-46A29B1B89CF}"/>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83523C63-1E02-D43F-D6A9-30CC4423AFEE}"/>
              </a:ext>
            </a:extLst>
          </p:cNvPr>
          <p:cNvSpPr>
            <a:spLocks noGrp="1"/>
          </p:cNvSpPr>
          <p:nvPr>
            <p:ph type="sldNum" sz="quarter" idx="12"/>
          </p:nvPr>
        </p:nvSpPr>
        <p:spPr/>
        <p:txBody>
          <a:bodyPr/>
          <a:lstStyle/>
          <a:p>
            <a:fld id="{09AE2805-B89E-8642-B185-2487707531DE}" type="slidenum">
              <a:rPr lang="en-IT" smtClean="0"/>
              <a:t>‹#›</a:t>
            </a:fld>
            <a:endParaRPr lang="en-IT"/>
          </a:p>
        </p:txBody>
      </p:sp>
    </p:spTree>
    <p:extLst>
      <p:ext uri="{BB962C8B-B14F-4D97-AF65-F5344CB8AC3E}">
        <p14:creationId xmlns:p14="http://schemas.microsoft.com/office/powerpoint/2010/main" val="369228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BDE03-8258-8EBF-9024-0110F5146DEA}"/>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7CF0003B-A8EC-B18A-E2D3-6F32D62809E2}"/>
              </a:ext>
            </a:extLst>
          </p:cNvPr>
          <p:cNvSpPr>
            <a:spLocks noGrp="1"/>
          </p:cNvSpPr>
          <p:nvPr>
            <p:ph type="dt" sz="half" idx="10"/>
          </p:nvPr>
        </p:nvSpPr>
        <p:spPr/>
        <p:txBody>
          <a:bodyPr/>
          <a:lstStyle/>
          <a:p>
            <a:fld id="{732F73DE-D912-694F-B9F7-8A4502866CAC}" type="datetimeFigureOut">
              <a:rPr lang="en-IT" smtClean="0"/>
              <a:t>21/05/25</a:t>
            </a:fld>
            <a:endParaRPr lang="en-IT"/>
          </a:p>
        </p:txBody>
      </p:sp>
      <p:sp>
        <p:nvSpPr>
          <p:cNvPr id="4" name="Footer Placeholder 3">
            <a:extLst>
              <a:ext uri="{FF2B5EF4-FFF2-40B4-BE49-F238E27FC236}">
                <a16:creationId xmlns:a16="http://schemas.microsoft.com/office/drawing/2014/main" id="{C83934B0-7AAB-67BC-8197-84C9F47C4C6D}"/>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A23D3ED4-71FA-B971-634D-3AC64481379F}"/>
              </a:ext>
            </a:extLst>
          </p:cNvPr>
          <p:cNvSpPr>
            <a:spLocks noGrp="1"/>
          </p:cNvSpPr>
          <p:nvPr>
            <p:ph type="sldNum" sz="quarter" idx="12"/>
          </p:nvPr>
        </p:nvSpPr>
        <p:spPr/>
        <p:txBody>
          <a:bodyPr/>
          <a:lstStyle/>
          <a:p>
            <a:fld id="{09AE2805-B89E-8642-B185-2487707531DE}" type="slidenum">
              <a:rPr lang="en-IT" smtClean="0"/>
              <a:t>‹#›</a:t>
            </a:fld>
            <a:endParaRPr lang="en-IT"/>
          </a:p>
        </p:txBody>
      </p:sp>
    </p:spTree>
    <p:extLst>
      <p:ext uri="{BB962C8B-B14F-4D97-AF65-F5344CB8AC3E}">
        <p14:creationId xmlns:p14="http://schemas.microsoft.com/office/powerpoint/2010/main" val="4097078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EE7674-DFB8-850A-9D0E-8CADB696EB81}"/>
              </a:ext>
            </a:extLst>
          </p:cNvPr>
          <p:cNvSpPr>
            <a:spLocks noGrp="1"/>
          </p:cNvSpPr>
          <p:nvPr>
            <p:ph type="dt" sz="half" idx="10"/>
          </p:nvPr>
        </p:nvSpPr>
        <p:spPr/>
        <p:txBody>
          <a:bodyPr/>
          <a:lstStyle/>
          <a:p>
            <a:fld id="{732F73DE-D912-694F-B9F7-8A4502866CAC}" type="datetimeFigureOut">
              <a:rPr lang="en-IT" smtClean="0"/>
              <a:t>21/05/25</a:t>
            </a:fld>
            <a:endParaRPr lang="en-IT"/>
          </a:p>
        </p:txBody>
      </p:sp>
      <p:sp>
        <p:nvSpPr>
          <p:cNvPr id="3" name="Footer Placeholder 2">
            <a:extLst>
              <a:ext uri="{FF2B5EF4-FFF2-40B4-BE49-F238E27FC236}">
                <a16:creationId xmlns:a16="http://schemas.microsoft.com/office/drawing/2014/main" id="{78916F03-0406-C338-3E81-8F5123B3E84E}"/>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A5911787-AB96-E851-F80E-7F8EE2CE6BF9}"/>
              </a:ext>
            </a:extLst>
          </p:cNvPr>
          <p:cNvSpPr>
            <a:spLocks noGrp="1"/>
          </p:cNvSpPr>
          <p:nvPr>
            <p:ph type="sldNum" sz="quarter" idx="12"/>
          </p:nvPr>
        </p:nvSpPr>
        <p:spPr/>
        <p:txBody>
          <a:bodyPr/>
          <a:lstStyle/>
          <a:p>
            <a:fld id="{09AE2805-B89E-8642-B185-2487707531DE}" type="slidenum">
              <a:rPr lang="en-IT" smtClean="0"/>
              <a:t>‹#›</a:t>
            </a:fld>
            <a:endParaRPr lang="en-IT"/>
          </a:p>
        </p:txBody>
      </p:sp>
    </p:spTree>
    <p:extLst>
      <p:ext uri="{BB962C8B-B14F-4D97-AF65-F5344CB8AC3E}">
        <p14:creationId xmlns:p14="http://schemas.microsoft.com/office/powerpoint/2010/main" val="547014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87849-372C-77FF-D0E0-2D110C3770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312FF16C-A728-C702-F64A-ACB8CFCD3A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3DAB1029-1E83-3558-F0BF-CAD4A12EE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2956018-B1E0-116F-B7F5-8D2981220FE8}"/>
              </a:ext>
            </a:extLst>
          </p:cNvPr>
          <p:cNvSpPr>
            <a:spLocks noGrp="1"/>
          </p:cNvSpPr>
          <p:nvPr>
            <p:ph type="dt" sz="half" idx="10"/>
          </p:nvPr>
        </p:nvSpPr>
        <p:spPr/>
        <p:txBody>
          <a:bodyPr/>
          <a:lstStyle/>
          <a:p>
            <a:fld id="{732F73DE-D912-694F-B9F7-8A4502866CAC}" type="datetimeFigureOut">
              <a:rPr lang="en-IT" smtClean="0"/>
              <a:t>21/05/25</a:t>
            </a:fld>
            <a:endParaRPr lang="en-IT"/>
          </a:p>
        </p:txBody>
      </p:sp>
      <p:sp>
        <p:nvSpPr>
          <p:cNvPr id="6" name="Footer Placeholder 5">
            <a:extLst>
              <a:ext uri="{FF2B5EF4-FFF2-40B4-BE49-F238E27FC236}">
                <a16:creationId xmlns:a16="http://schemas.microsoft.com/office/drawing/2014/main" id="{B0751B2A-6886-73A7-B198-5D6C468A7DD7}"/>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9AFEDDCB-D3A7-B91C-B9C1-0B0F4017D477}"/>
              </a:ext>
            </a:extLst>
          </p:cNvPr>
          <p:cNvSpPr>
            <a:spLocks noGrp="1"/>
          </p:cNvSpPr>
          <p:nvPr>
            <p:ph type="sldNum" sz="quarter" idx="12"/>
          </p:nvPr>
        </p:nvSpPr>
        <p:spPr/>
        <p:txBody>
          <a:bodyPr/>
          <a:lstStyle/>
          <a:p>
            <a:fld id="{09AE2805-B89E-8642-B185-2487707531DE}" type="slidenum">
              <a:rPr lang="en-IT" smtClean="0"/>
              <a:t>‹#›</a:t>
            </a:fld>
            <a:endParaRPr lang="en-IT"/>
          </a:p>
        </p:txBody>
      </p:sp>
    </p:spTree>
    <p:extLst>
      <p:ext uri="{BB962C8B-B14F-4D97-AF65-F5344CB8AC3E}">
        <p14:creationId xmlns:p14="http://schemas.microsoft.com/office/powerpoint/2010/main" val="331947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2176-18BF-5116-9015-9D5D209E176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44D8F3D3-565F-4A56-5E5A-14F6C30488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F49B91FE-400A-7881-6BC8-CA2558C75C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F0A19E1-1B68-76BD-D519-39C3F03C6728}"/>
              </a:ext>
            </a:extLst>
          </p:cNvPr>
          <p:cNvSpPr>
            <a:spLocks noGrp="1"/>
          </p:cNvSpPr>
          <p:nvPr>
            <p:ph type="dt" sz="half" idx="10"/>
          </p:nvPr>
        </p:nvSpPr>
        <p:spPr/>
        <p:txBody>
          <a:bodyPr/>
          <a:lstStyle/>
          <a:p>
            <a:fld id="{732F73DE-D912-694F-B9F7-8A4502866CAC}" type="datetimeFigureOut">
              <a:rPr lang="en-IT" smtClean="0"/>
              <a:t>21/05/25</a:t>
            </a:fld>
            <a:endParaRPr lang="en-IT"/>
          </a:p>
        </p:txBody>
      </p:sp>
      <p:sp>
        <p:nvSpPr>
          <p:cNvPr id="6" name="Footer Placeholder 5">
            <a:extLst>
              <a:ext uri="{FF2B5EF4-FFF2-40B4-BE49-F238E27FC236}">
                <a16:creationId xmlns:a16="http://schemas.microsoft.com/office/drawing/2014/main" id="{476EC09B-30DE-A163-2A59-D4A9DA5EFAA7}"/>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99238E55-2A0A-014C-3704-199651BB7E7B}"/>
              </a:ext>
            </a:extLst>
          </p:cNvPr>
          <p:cNvSpPr>
            <a:spLocks noGrp="1"/>
          </p:cNvSpPr>
          <p:nvPr>
            <p:ph type="sldNum" sz="quarter" idx="12"/>
          </p:nvPr>
        </p:nvSpPr>
        <p:spPr/>
        <p:txBody>
          <a:bodyPr/>
          <a:lstStyle/>
          <a:p>
            <a:fld id="{09AE2805-B89E-8642-B185-2487707531DE}" type="slidenum">
              <a:rPr lang="en-IT" smtClean="0"/>
              <a:t>‹#›</a:t>
            </a:fld>
            <a:endParaRPr lang="en-IT"/>
          </a:p>
        </p:txBody>
      </p:sp>
    </p:spTree>
    <p:extLst>
      <p:ext uri="{BB962C8B-B14F-4D97-AF65-F5344CB8AC3E}">
        <p14:creationId xmlns:p14="http://schemas.microsoft.com/office/powerpoint/2010/main" val="2279570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E6A280-31E6-7D45-01E7-27E6DBA001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A0A12A59-ECE3-25E8-6AED-138E1833B9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BD5299CD-5162-619D-20E5-5C09ECD4EB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2F73DE-D912-694F-B9F7-8A4502866CAC}" type="datetimeFigureOut">
              <a:rPr lang="en-IT" smtClean="0"/>
              <a:t>21/05/25</a:t>
            </a:fld>
            <a:endParaRPr lang="en-IT"/>
          </a:p>
        </p:txBody>
      </p:sp>
      <p:sp>
        <p:nvSpPr>
          <p:cNvPr id="5" name="Footer Placeholder 4">
            <a:extLst>
              <a:ext uri="{FF2B5EF4-FFF2-40B4-BE49-F238E27FC236}">
                <a16:creationId xmlns:a16="http://schemas.microsoft.com/office/drawing/2014/main" id="{133D6E28-F219-6485-218B-A8859781F3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T"/>
          </a:p>
        </p:txBody>
      </p:sp>
      <p:sp>
        <p:nvSpPr>
          <p:cNvPr id="6" name="Slide Number Placeholder 5">
            <a:extLst>
              <a:ext uri="{FF2B5EF4-FFF2-40B4-BE49-F238E27FC236}">
                <a16:creationId xmlns:a16="http://schemas.microsoft.com/office/drawing/2014/main" id="{BDA1A31D-3433-C612-ED60-D0BC0823F4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9AE2805-B89E-8642-B185-2487707531DE}" type="slidenum">
              <a:rPr lang="en-IT" smtClean="0"/>
              <a:t>‹#›</a:t>
            </a:fld>
            <a:endParaRPr lang="en-IT"/>
          </a:p>
        </p:txBody>
      </p:sp>
    </p:spTree>
    <p:extLst>
      <p:ext uri="{BB962C8B-B14F-4D97-AF65-F5344CB8AC3E}">
        <p14:creationId xmlns:p14="http://schemas.microsoft.com/office/powerpoint/2010/main" val="3811541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learngitbranching.j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learngitbranching.js.org/"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C30932-BB03-0BB4-6495-7EEC739F2575}"/>
              </a:ext>
            </a:extLst>
          </p:cNvPr>
          <p:cNvSpPr/>
          <p:nvPr/>
        </p:nvSpPr>
        <p:spPr>
          <a:xfrm>
            <a:off x="0" y="0"/>
            <a:ext cx="12192000" cy="590092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2" name="Title 1">
            <a:extLst>
              <a:ext uri="{FF2B5EF4-FFF2-40B4-BE49-F238E27FC236}">
                <a16:creationId xmlns:a16="http://schemas.microsoft.com/office/drawing/2014/main" id="{C612A730-24F7-1D0C-59D4-768FCF85CE0E}"/>
              </a:ext>
            </a:extLst>
          </p:cNvPr>
          <p:cNvSpPr>
            <a:spLocks noGrp="1"/>
          </p:cNvSpPr>
          <p:nvPr>
            <p:ph type="ctrTitle"/>
          </p:nvPr>
        </p:nvSpPr>
        <p:spPr/>
        <p:txBody>
          <a:bodyPr>
            <a:normAutofit/>
          </a:bodyPr>
          <a:lstStyle/>
          <a:p>
            <a:r>
              <a:rPr lang="en-US" sz="6000" dirty="0">
                <a:solidFill>
                  <a:schemeClr val="bg1"/>
                </a:solidFill>
              </a:rPr>
              <a:t>FINAL LECTURE</a:t>
            </a:r>
          </a:p>
        </p:txBody>
      </p:sp>
      <p:pic>
        <p:nvPicPr>
          <p:cNvPr id="5" name="Picture 2" descr="logo centenario">
            <a:extLst>
              <a:ext uri="{FF2B5EF4-FFF2-40B4-BE49-F238E27FC236}">
                <a16:creationId xmlns:a16="http://schemas.microsoft.com/office/drawing/2014/main" id="{4107BCF0-34FF-CDC8-EF76-F81FFE6EC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40582"/>
            <a:ext cx="4112489" cy="72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070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81C02-CB57-FB26-91B6-7EAB601C4115}"/>
            </a:ext>
          </a:extLst>
        </p:cNvPr>
        <p:cNvGrpSpPr/>
        <p:nvPr/>
      </p:nvGrpSpPr>
      <p:grpSpPr>
        <a:xfrm>
          <a:off x="0" y="0"/>
          <a:ext cx="0" cy="0"/>
          <a:chOff x="0" y="0"/>
          <a:chExt cx="0" cy="0"/>
        </a:xfrm>
      </p:grpSpPr>
      <p:sp>
        <p:nvSpPr>
          <p:cNvPr id="5124" name="Segnaposto numero diapositiva 3">
            <a:extLst>
              <a:ext uri="{FF2B5EF4-FFF2-40B4-BE49-F238E27FC236}">
                <a16:creationId xmlns:a16="http://schemas.microsoft.com/office/drawing/2014/main" id="{2C5471B8-076D-66C5-2507-26BB7D2EB59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10</a:t>
            </a:fld>
            <a:endParaRPr lang="it-IT" altLang="it-IT" sz="1600">
              <a:solidFill>
                <a:srgbClr val="FF9900"/>
              </a:solidFill>
            </a:endParaRPr>
          </a:p>
        </p:txBody>
      </p:sp>
      <p:sp>
        <p:nvSpPr>
          <p:cNvPr id="2" name="Rectangle 1">
            <a:extLst>
              <a:ext uri="{FF2B5EF4-FFF2-40B4-BE49-F238E27FC236}">
                <a16:creationId xmlns:a16="http://schemas.microsoft.com/office/drawing/2014/main" id="{11D9F141-8695-5A99-B2C5-90A4B4E672E6}"/>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9EE22702-6E95-3D9C-279F-5BFAE63C1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75E65E22-DA24-CEAC-BFF6-3417FDE3552E}"/>
              </a:ext>
            </a:extLst>
          </p:cNvPr>
          <p:cNvSpPr txBox="1"/>
          <p:nvPr/>
        </p:nvSpPr>
        <p:spPr>
          <a:xfrm>
            <a:off x="4700796" y="129385"/>
            <a:ext cx="6453712" cy="461665"/>
          </a:xfrm>
          <a:prstGeom prst="rect">
            <a:avLst/>
          </a:prstGeom>
          <a:noFill/>
        </p:spPr>
        <p:txBody>
          <a:bodyPr wrap="square">
            <a:spAutoFit/>
          </a:bodyPr>
          <a:lstStyle/>
          <a:p>
            <a:r>
              <a:rPr lang="en-GB" sz="2400" b="1" dirty="0">
                <a:solidFill>
                  <a:schemeClr val="bg1"/>
                </a:solidFill>
                <a:latin typeface="+mj-lt"/>
              </a:rPr>
              <a:t>EHDS - EUROPEAN HEALTH DATA SPACE</a:t>
            </a:r>
          </a:p>
        </p:txBody>
      </p:sp>
      <p:pic>
        <p:nvPicPr>
          <p:cNvPr id="6" name="Picture 5" descr="A group of square white squares with black text&#10;&#10;AI-generated content may be incorrect.">
            <a:extLst>
              <a:ext uri="{FF2B5EF4-FFF2-40B4-BE49-F238E27FC236}">
                <a16:creationId xmlns:a16="http://schemas.microsoft.com/office/drawing/2014/main" id="{FCDEF5A9-A173-1C58-10C2-228F43C1FB3D}"/>
              </a:ext>
            </a:extLst>
          </p:cNvPr>
          <p:cNvPicPr>
            <a:picLocks noChangeAspect="1"/>
          </p:cNvPicPr>
          <p:nvPr/>
        </p:nvPicPr>
        <p:blipFill>
          <a:blip r:embed="rId4"/>
          <a:stretch>
            <a:fillRect/>
          </a:stretch>
        </p:blipFill>
        <p:spPr>
          <a:xfrm>
            <a:off x="1522446" y="1201092"/>
            <a:ext cx="9147107" cy="4674602"/>
          </a:xfrm>
          <a:prstGeom prst="rect">
            <a:avLst/>
          </a:prstGeom>
        </p:spPr>
      </p:pic>
      <p:sp>
        <p:nvSpPr>
          <p:cNvPr id="8" name="TextBox 7">
            <a:extLst>
              <a:ext uri="{FF2B5EF4-FFF2-40B4-BE49-F238E27FC236}">
                <a16:creationId xmlns:a16="http://schemas.microsoft.com/office/drawing/2014/main" id="{1443F604-4B8F-1F81-95C7-7435563612F2}"/>
              </a:ext>
            </a:extLst>
          </p:cNvPr>
          <p:cNvSpPr txBox="1"/>
          <p:nvPr/>
        </p:nvSpPr>
        <p:spPr>
          <a:xfrm>
            <a:off x="1668956" y="6226964"/>
            <a:ext cx="9324914" cy="369332"/>
          </a:xfrm>
          <a:prstGeom prst="rect">
            <a:avLst/>
          </a:prstGeom>
          <a:noFill/>
        </p:spPr>
        <p:txBody>
          <a:bodyPr wrap="square">
            <a:spAutoFit/>
          </a:bodyPr>
          <a:lstStyle/>
          <a:p>
            <a:r>
              <a:rPr lang="en-IT" dirty="0"/>
              <a:t>https://download2.eurordis.org/EMM/EMM_2023/Presentations/Guillaume-Byk.pdf</a:t>
            </a:r>
          </a:p>
        </p:txBody>
      </p:sp>
    </p:spTree>
    <p:extLst>
      <p:ext uri="{BB962C8B-B14F-4D97-AF65-F5344CB8AC3E}">
        <p14:creationId xmlns:p14="http://schemas.microsoft.com/office/powerpoint/2010/main" val="2009846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F990B-BCAB-0C91-AD14-530CD8F3FDB3}"/>
            </a:ext>
          </a:extLst>
        </p:cNvPr>
        <p:cNvGrpSpPr/>
        <p:nvPr/>
      </p:nvGrpSpPr>
      <p:grpSpPr>
        <a:xfrm>
          <a:off x="0" y="0"/>
          <a:ext cx="0" cy="0"/>
          <a:chOff x="0" y="0"/>
          <a:chExt cx="0" cy="0"/>
        </a:xfrm>
      </p:grpSpPr>
      <p:sp>
        <p:nvSpPr>
          <p:cNvPr id="5124" name="Segnaposto numero diapositiva 3">
            <a:extLst>
              <a:ext uri="{FF2B5EF4-FFF2-40B4-BE49-F238E27FC236}">
                <a16:creationId xmlns:a16="http://schemas.microsoft.com/office/drawing/2014/main" id="{BE5F04D7-AA0C-A814-A6F7-8F42C38FCC5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11</a:t>
            </a:fld>
            <a:endParaRPr lang="it-IT" altLang="it-IT" sz="1600">
              <a:solidFill>
                <a:srgbClr val="FF9900"/>
              </a:solidFill>
            </a:endParaRPr>
          </a:p>
        </p:txBody>
      </p:sp>
      <p:sp>
        <p:nvSpPr>
          <p:cNvPr id="2" name="Rectangle 1">
            <a:extLst>
              <a:ext uri="{FF2B5EF4-FFF2-40B4-BE49-F238E27FC236}">
                <a16:creationId xmlns:a16="http://schemas.microsoft.com/office/drawing/2014/main" id="{78B1C55C-9EF4-B69C-F71C-463ED72B856D}"/>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880BEF75-9DCB-B379-5C27-A80AE3748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4C7C7FB3-E06B-77BA-C9ED-513A193C5D22}"/>
              </a:ext>
            </a:extLst>
          </p:cNvPr>
          <p:cNvSpPr txBox="1"/>
          <p:nvPr/>
        </p:nvSpPr>
        <p:spPr>
          <a:xfrm>
            <a:off x="4700796" y="129385"/>
            <a:ext cx="6453712" cy="461665"/>
          </a:xfrm>
          <a:prstGeom prst="rect">
            <a:avLst/>
          </a:prstGeom>
          <a:noFill/>
        </p:spPr>
        <p:txBody>
          <a:bodyPr wrap="square">
            <a:spAutoFit/>
          </a:bodyPr>
          <a:lstStyle/>
          <a:p>
            <a:r>
              <a:rPr lang="en-GB" sz="2400" b="1" dirty="0">
                <a:solidFill>
                  <a:schemeClr val="bg1"/>
                </a:solidFill>
                <a:latin typeface="+mj-lt"/>
              </a:rPr>
              <a:t>EHDS - EUROPEAN HEALTH DATA SPACE</a:t>
            </a:r>
          </a:p>
        </p:txBody>
      </p:sp>
      <p:pic>
        <p:nvPicPr>
          <p:cNvPr id="4" name="Picture 3" descr="A screenshot of a screen&#10;&#10;AI-generated content may be incorrect.">
            <a:extLst>
              <a:ext uri="{FF2B5EF4-FFF2-40B4-BE49-F238E27FC236}">
                <a16:creationId xmlns:a16="http://schemas.microsoft.com/office/drawing/2014/main" id="{9449362E-EF04-A5D5-C479-B83366AB948C}"/>
              </a:ext>
            </a:extLst>
          </p:cNvPr>
          <p:cNvPicPr>
            <a:picLocks noChangeAspect="1"/>
          </p:cNvPicPr>
          <p:nvPr/>
        </p:nvPicPr>
        <p:blipFill>
          <a:blip r:embed="rId4"/>
          <a:stretch>
            <a:fillRect/>
          </a:stretch>
        </p:blipFill>
        <p:spPr>
          <a:xfrm>
            <a:off x="1074591" y="1201268"/>
            <a:ext cx="10042818" cy="4668192"/>
          </a:xfrm>
          <a:prstGeom prst="rect">
            <a:avLst/>
          </a:prstGeom>
        </p:spPr>
      </p:pic>
      <p:sp>
        <p:nvSpPr>
          <p:cNvPr id="7" name="TextBox 6">
            <a:extLst>
              <a:ext uri="{FF2B5EF4-FFF2-40B4-BE49-F238E27FC236}">
                <a16:creationId xmlns:a16="http://schemas.microsoft.com/office/drawing/2014/main" id="{E1AEB32E-145A-211B-D228-102B68CCA402}"/>
              </a:ext>
            </a:extLst>
          </p:cNvPr>
          <p:cNvSpPr txBox="1"/>
          <p:nvPr/>
        </p:nvSpPr>
        <p:spPr>
          <a:xfrm>
            <a:off x="1668956" y="6226964"/>
            <a:ext cx="9324914" cy="369332"/>
          </a:xfrm>
          <a:prstGeom prst="rect">
            <a:avLst/>
          </a:prstGeom>
          <a:noFill/>
        </p:spPr>
        <p:txBody>
          <a:bodyPr wrap="square">
            <a:spAutoFit/>
          </a:bodyPr>
          <a:lstStyle/>
          <a:p>
            <a:r>
              <a:rPr lang="en-IT" dirty="0"/>
              <a:t>https://download2.eurordis.org/EMM/EMM_2023/Presentations/Guillaume-Byk.pdf</a:t>
            </a:r>
          </a:p>
        </p:txBody>
      </p:sp>
    </p:spTree>
    <p:extLst>
      <p:ext uri="{BB962C8B-B14F-4D97-AF65-F5344CB8AC3E}">
        <p14:creationId xmlns:p14="http://schemas.microsoft.com/office/powerpoint/2010/main" val="428376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550E3-CF57-6BB1-3188-2A1CE45FA8C1}"/>
            </a:ext>
          </a:extLst>
        </p:cNvPr>
        <p:cNvGrpSpPr/>
        <p:nvPr/>
      </p:nvGrpSpPr>
      <p:grpSpPr>
        <a:xfrm>
          <a:off x="0" y="0"/>
          <a:ext cx="0" cy="0"/>
          <a:chOff x="0" y="0"/>
          <a:chExt cx="0" cy="0"/>
        </a:xfrm>
      </p:grpSpPr>
      <p:sp>
        <p:nvSpPr>
          <p:cNvPr id="5124" name="Segnaposto numero diapositiva 3">
            <a:extLst>
              <a:ext uri="{FF2B5EF4-FFF2-40B4-BE49-F238E27FC236}">
                <a16:creationId xmlns:a16="http://schemas.microsoft.com/office/drawing/2014/main" id="{E876426A-0816-2AE0-0D49-5BF9A8F6157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12</a:t>
            </a:fld>
            <a:endParaRPr lang="it-IT" altLang="it-IT" sz="1600">
              <a:solidFill>
                <a:srgbClr val="FF9900"/>
              </a:solidFill>
            </a:endParaRPr>
          </a:p>
        </p:txBody>
      </p:sp>
      <p:sp>
        <p:nvSpPr>
          <p:cNvPr id="2" name="Rectangle 1">
            <a:extLst>
              <a:ext uri="{FF2B5EF4-FFF2-40B4-BE49-F238E27FC236}">
                <a16:creationId xmlns:a16="http://schemas.microsoft.com/office/drawing/2014/main" id="{4CC97187-CBA5-C05D-1E3E-9925778A727A}"/>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CFC4EED8-FE86-6319-2674-EBC439598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8DE810B4-8C5D-2E8E-7FD9-A1D574269E13}"/>
              </a:ext>
            </a:extLst>
          </p:cNvPr>
          <p:cNvSpPr txBox="1"/>
          <p:nvPr/>
        </p:nvSpPr>
        <p:spPr>
          <a:xfrm>
            <a:off x="4700796" y="129385"/>
            <a:ext cx="6453712" cy="461665"/>
          </a:xfrm>
          <a:prstGeom prst="rect">
            <a:avLst/>
          </a:prstGeom>
          <a:noFill/>
        </p:spPr>
        <p:txBody>
          <a:bodyPr wrap="square">
            <a:spAutoFit/>
          </a:bodyPr>
          <a:lstStyle/>
          <a:p>
            <a:r>
              <a:rPr lang="en-GB" sz="2400" b="1" dirty="0">
                <a:solidFill>
                  <a:schemeClr val="bg1"/>
                </a:solidFill>
                <a:latin typeface="+mj-lt"/>
              </a:rPr>
              <a:t>EHDS - EUROPEAN HEALTH DATA SPACE</a:t>
            </a:r>
          </a:p>
        </p:txBody>
      </p:sp>
      <p:pic>
        <p:nvPicPr>
          <p:cNvPr id="6" name="Picture 5" descr="A close-up of a document&#10;&#10;AI-generated content may be incorrect.">
            <a:extLst>
              <a:ext uri="{FF2B5EF4-FFF2-40B4-BE49-F238E27FC236}">
                <a16:creationId xmlns:a16="http://schemas.microsoft.com/office/drawing/2014/main" id="{16E1792C-D62A-59C7-EE51-5130D04B0003}"/>
              </a:ext>
            </a:extLst>
          </p:cNvPr>
          <p:cNvPicPr>
            <a:picLocks noChangeAspect="1"/>
          </p:cNvPicPr>
          <p:nvPr/>
        </p:nvPicPr>
        <p:blipFill>
          <a:blip r:embed="rId4"/>
          <a:stretch>
            <a:fillRect/>
          </a:stretch>
        </p:blipFill>
        <p:spPr>
          <a:xfrm>
            <a:off x="2209800" y="1501008"/>
            <a:ext cx="7772400" cy="4074770"/>
          </a:xfrm>
          <a:prstGeom prst="rect">
            <a:avLst/>
          </a:prstGeom>
        </p:spPr>
      </p:pic>
      <p:sp>
        <p:nvSpPr>
          <p:cNvPr id="7" name="TextBox 6">
            <a:extLst>
              <a:ext uri="{FF2B5EF4-FFF2-40B4-BE49-F238E27FC236}">
                <a16:creationId xmlns:a16="http://schemas.microsoft.com/office/drawing/2014/main" id="{D107C70F-6FCD-A9A1-B70D-ADC6F26881E5}"/>
              </a:ext>
            </a:extLst>
          </p:cNvPr>
          <p:cNvSpPr txBox="1"/>
          <p:nvPr/>
        </p:nvSpPr>
        <p:spPr>
          <a:xfrm>
            <a:off x="1668956" y="6226964"/>
            <a:ext cx="9324914" cy="369332"/>
          </a:xfrm>
          <a:prstGeom prst="rect">
            <a:avLst/>
          </a:prstGeom>
          <a:noFill/>
        </p:spPr>
        <p:txBody>
          <a:bodyPr wrap="square">
            <a:spAutoFit/>
          </a:bodyPr>
          <a:lstStyle/>
          <a:p>
            <a:r>
              <a:rPr lang="en-IT" dirty="0"/>
              <a:t>https://download2.eurordis.org/EMM/EMM_2023/Presentations/Guillaume-Byk.pdf</a:t>
            </a:r>
          </a:p>
        </p:txBody>
      </p:sp>
    </p:spTree>
    <p:extLst>
      <p:ext uri="{BB962C8B-B14F-4D97-AF65-F5344CB8AC3E}">
        <p14:creationId xmlns:p14="http://schemas.microsoft.com/office/powerpoint/2010/main" val="3452486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83D3A-C892-33B4-10FF-D74711D523A3}"/>
            </a:ext>
          </a:extLst>
        </p:cNvPr>
        <p:cNvGrpSpPr/>
        <p:nvPr/>
      </p:nvGrpSpPr>
      <p:grpSpPr>
        <a:xfrm>
          <a:off x="0" y="0"/>
          <a:ext cx="0" cy="0"/>
          <a:chOff x="0" y="0"/>
          <a:chExt cx="0" cy="0"/>
        </a:xfrm>
      </p:grpSpPr>
      <p:sp>
        <p:nvSpPr>
          <p:cNvPr id="5124" name="Segnaposto numero diapositiva 3">
            <a:extLst>
              <a:ext uri="{FF2B5EF4-FFF2-40B4-BE49-F238E27FC236}">
                <a16:creationId xmlns:a16="http://schemas.microsoft.com/office/drawing/2014/main" id="{73A3D48B-323D-1C37-CEE9-71D68912C3D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13</a:t>
            </a:fld>
            <a:endParaRPr lang="it-IT" altLang="it-IT" sz="1600">
              <a:solidFill>
                <a:srgbClr val="FF9900"/>
              </a:solidFill>
            </a:endParaRPr>
          </a:p>
        </p:txBody>
      </p:sp>
      <p:sp>
        <p:nvSpPr>
          <p:cNvPr id="2" name="Rectangle 1">
            <a:extLst>
              <a:ext uri="{FF2B5EF4-FFF2-40B4-BE49-F238E27FC236}">
                <a16:creationId xmlns:a16="http://schemas.microsoft.com/office/drawing/2014/main" id="{9B7D8E93-8B10-200F-0961-6F2479D4AD05}"/>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95BD3EE8-E925-E6CC-306B-8C502F03A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0C1A5E4E-E58D-9629-4EDA-6FCE2B3F3BED}"/>
              </a:ext>
            </a:extLst>
          </p:cNvPr>
          <p:cNvSpPr txBox="1"/>
          <p:nvPr/>
        </p:nvSpPr>
        <p:spPr>
          <a:xfrm>
            <a:off x="4700796" y="129385"/>
            <a:ext cx="6453712" cy="461665"/>
          </a:xfrm>
          <a:prstGeom prst="rect">
            <a:avLst/>
          </a:prstGeom>
          <a:noFill/>
        </p:spPr>
        <p:txBody>
          <a:bodyPr wrap="square">
            <a:spAutoFit/>
          </a:bodyPr>
          <a:lstStyle/>
          <a:p>
            <a:r>
              <a:rPr lang="en-GB" sz="2400" b="1" dirty="0">
                <a:solidFill>
                  <a:schemeClr val="bg1"/>
                </a:solidFill>
                <a:latin typeface="+mj-lt"/>
              </a:rPr>
              <a:t>EHDS - EUROPEAN HEALTH DATA SPACE</a:t>
            </a:r>
          </a:p>
        </p:txBody>
      </p:sp>
      <p:sp>
        <p:nvSpPr>
          <p:cNvPr id="7" name="TextBox 6">
            <a:extLst>
              <a:ext uri="{FF2B5EF4-FFF2-40B4-BE49-F238E27FC236}">
                <a16:creationId xmlns:a16="http://schemas.microsoft.com/office/drawing/2014/main" id="{ED15C891-EAD3-8B79-22FC-C7572042F91D}"/>
              </a:ext>
            </a:extLst>
          </p:cNvPr>
          <p:cNvSpPr txBox="1"/>
          <p:nvPr/>
        </p:nvSpPr>
        <p:spPr>
          <a:xfrm>
            <a:off x="2209800" y="1012220"/>
            <a:ext cx="8331543" cy="5709255"/>
          </a:xfrm>
          <a:prstGeom prst="rect">
            <a:avLst/>
          </a:prstGeom>
          <a:noFill/>
        </p:spPr>
        <p:txBody>
          <a:bodyPr wrap="square">
            <a:spAutoFit/>
          </a:bodyPr>
          <a:lstStyle/>
          <a:p>
            <a:pPr algn="l">
              <a:lnSpc>
                <a:spcPts val="2700"/>
              </a:lnSpc>
              <a:spcBef>
                <a:spcPts val="3000"/>
              </a:spcBef>
              <a:spcAft>
                <a:spcPts val="1200"/>
              </a:spcAft>
              <a:buNone/>
            </a:pPr>
            <a:r>
              <a:rPr lang="en-GB" b="1" i="0" dirty="0">
                <a:solidFill>
                  <a:srgbClr val="00002E"/>
                </a:solidFill>
                <a:effectLst/>
                <a:latin typeface="Inter"/>
              </a:rPr>
              <a:t>Key milestones towards full implementation</a:t>
            </a:r>
          </a:p>
          <a:p>
            <a:pPr algn="l">
              <a:lnSpc>
                <a:spcPts val="2100"/>
              </a:lnSpc>
              <a:buFont typeface="Arial" panose="020B0604020202020204" pitchFamily="34" charset="0"/>
              <a:buChar char="•"/>
            </a:pPr>
            <a:r>
              <a:rPr lang="en-GB" b="1" dirty="0">
                <a:solidFill>
                  <a:srgbClr val="00002E"/>
                </a:solidFill>
                <a:effectLst/>
                <a:latin typeface="Inter"/>
              </a:rPr>
              <a:t>March 2025</a:t>
            </a:r>
            <a:r>
              <a:rPr lang="en-GB" b="0" dirty="0">
                <a:solidFill>
                  <a:srgbClr val="00002E"/>
                </a:solidFill>
                <a:effectLst/>
                <a:latin typeface="Inter"/>
              </a:rPr>
              <a:t>: The EHDS Regulation enters into force, marking the beginning of the transition period.</a:t>
            </a:r>
          </a:p>
          <a:p>
            <a:pPr algn="l">
              <a:lnSpc>
                <a:spcPts val="2100"/>
              </a:lnSpc>
              <a:buFont typeface="Arial" panose="020B0604020202020204" pitchFamily="34" charset="0"/>
              <a:buChar char="•"/>
            </a:pPr>
            <a:endParaRPr lang="en-GB" b="0" dirty="0">
              <a:solidFill>
                <a:srgbClr val="00002E"/>
              </a:solidFill>
              <a:effectLst/>
              <a:latin typeface="Inter"/>
            </a:endParaRPr>
          </a:p>
          <a:p>
            <a:pPr algn="l">
              <a:lnSpc>
                <a:spcPts val="2100"/>
              </a:lnSpc>
              <a:buFont typeface="Arial" panose="020B0604020202020204" pitchFamily="34" charset="0"/>
              <a:buChar char="•"/>
            </a:pPr>
            <a:r>
              <a:rPr lang="en-GB" b="1" dirty="0">
                <a:solidFill>
                  <a:srgbClr val="00002E"/>
                </a:solidFill>
                <a:effectLst/>
                <a:latin typeface="Inter"/>
              </a:rPr>
              <a:t>March 2027</a:t>
            </a:r>
            <a:r>
              <a:rPr lang="en-GB" b="0" dirty="0">
                <a:solidFill>
                  <a:srgbClr val="00002E"/>
                </a:solidFill>
                <a:effectLst/>
                <a:latin typeface="Inter"/>
              </a:rPr>
              <a:t>: Deadline for the Commission to adopt several key implementing acts, providing detailed rules for the regulation operationalisation </a:t>
            </a:r>
          </a:p>
          <a:p>
            <a:pPr algn="l">
              <a:lnSpc>
                <a:spcPts val="2100"/>
              </a:lnSpc>
              <a:buFont typeface="Arial" panose="020B0604020202020204" pitchFamily="34" charset="0"/>
              <a:buChar char="•"/>
            </a:pPr>
            <a:endParaRPr lang="en-GB" b="0" dirty="0">
              <a:solidFill>
                <a:srgbClr val="00002E"/>
              </a:solidFill>
              <a:effectLst/>
              <a:latin typeface="Inter"/>
            </a:endParaRPr>
          </a:p>
          <a:p>
            <a:pPr algn="l">
              <a:lnSpc>
                <a:spcPts val="2100"/>
              </a:lnSpc>
              <a:buFont typeface="Arial" panose="020B0604020202020204" pitchFamily="34" charset="0"/>
              <a:buChar char="•"/>
            </a:pPr>
            <a:r>
              <a:rPr lang="en-GB" b="1" dirty="0">
                <a:solidFill>
                  <a:srgbClr val="00002E"/>
                </a:solidFill>
                <a:effectLst/>
                <a:latin typeface="Inter"/>
              </a:rPr>
              <a:t>March 2029</a:t>
            </a:r>
            <a:r>
              <a:rPr lang="en-GB" b="0" dirty="0">
                <a:solidFill>
                  <a:srgbClr val="00002E"/>
                </a:solidFill>
                <a:effectLst/>
                <a:latin typeface="Inter"/>
              </a:rPr>
              <a:t>: Key parts of the EHDS Regulation will enter into application, including, for primary use, the exchange of the first group of priority categories of health data (Patient Summaries, </a:t>
            </a:r>
            <a:r>
              <a:rPr lang="en-GB" b="0" dirty="0" err="1">
                <a:solidFill>
                  <a:srgbClr val="00002E"/>
                </a:solidFill>
                <a:effectLst/>
                <a:latin typeface="Inter"/>
              </a:rPr>
              <a:t>ePrescriptions</a:t>
            </a:r>
            <a:r>
              <a:rPr lang="en-GB" b="0" dirty="0">
                <a:solidFill>
                  <a:srgbClr val="00002E"/>
                </a:solidFill>
                <a:effectLst/>
                <a:latin typeface="Inter"/>
              </a:rPr>
              <a:t>/</a:t>
            </a:r>
            <a:r>
              <a:rPr lang="en-GB" b="0" dirty="0" err="1">
                <a:solidFill>
                  <a:srgbClr val="00002E"/>
                </a:solidFill>
                <a:effectLst/>
                <a:latin typeface="Inter"/>
              </a:rPr>
              <a:t>eDispensations</a:t>
            </a:r>
            <a:r>
              <a:rPr lang="en-GB" b="0" dirty="0">
                <a:solidFill>
                  <a:srgbClr val="00002E"/>
                </a:solidFill>
                <a:effectLst/>
                <a:latin typeface="Inter"/>
              </a:rPr>
              <a:t>) in all EU Member States. Rules on secondary use will also start to apply for most data categories (e.g. data from electronic health records).</a:t>
            </a:r>
          </a:p>
          <a:p>
            <a:pPr algn="l">
              <a:lnSpc>
                <a:spcPts val="2100"/>
              </a:lnSpc>
              <a:buFont typeface="Arial" panose="020B0604020202020204" pitchFamily="34" charset="0"/>
              <a:buChar char="•"/>
            </a:pPr>
            <a:endParaRPr lang="en-GB" b="0" dirty="0">
              <a:solidFill>
                <a:srgbClr val="00002E"/>
              </a:solidFill>
              <a:effectLst/>
              <a:latin typeface="Inter"/>
            </a:endParaRPr>
          </a:p>
          <a:p>
            <a:pPr algn="l">
              <a:lnSpc>
                <a:spcPts val="2100"/>
              </a:lnSpc>
              <a:buFont typeface="Arial" panose="020B0604020202020204" pitchFamily="34" charset="0"/>
              <a:buChar char="•"/>
            </a:pPr>
            <a:r>
              <a:rPr lang="en-GB" b="1" dirty="0">
                <a:solidFill>
                  <a:srgbClr val="00002E"/>
                </a:solidFill>
                <a:effectLst/>
                <a:latin typeface="Inter"/>
              </a:rPr>
              <a:t>March 2031</a:t>
            </a:r>
            <a:r>
              <a:rPr lang="en-GB" b="0" dirty="0">
                <a:solidFill>
                  <a:srgbClr val="00002E"/>
                </a:solidFill>
                <a:effectLst/>
                <a:latin typeface="Inter"/>
              </a:rPr>
              <a:t>: For primary use, the exchange of the second group of priority categories of health data (medical images, lab results, and hospital discharge reports) should be operational in all EU Member States. Rules on secondary use will also start to apply for the remaining data categories (e.g. genomic data).</a:t>
            </a:r>
          </a:p>
          <a:p>
            <a:pPr algn="l">
              <a:lnSpc>
                <a:spcPts val="2100"/>
              </a:lnSpc>
              <a:buFont typeface="Arial" panose="020B0604020202020204" pitchFamily="34" charset="0"/>
              <a:buChar char="•"/>
            </a:pPr>
            <a:endParaRPr lang="en-GB" b="0" dirty="0">
              <a:solidFill>
                <a:srgbClr val="00002E"/>
              </a:solidFill>
              <a:effectLst/>
              <a:latin typeface="Inter"/>
            </a:endParaRPr>
          </a:p>
          <a:p>
            <a:pPr algn="l">
              <a:lnSpc>
                <a:spcPts val="2100"/>
              </a:lnSpc>
              <a:buFont typeface="Arial" panose="020B0604020202020204" pitchFamily="34" charset="0"/>
              <a:buChar char="•"/>
            </a:pPr>
            <a:r>
              <a:rPr lang="en-GB" b="1" dirty="0">
                <a:solidFill>
                  <a:srgbClr val="00002E"/>
                </a:solidFill>
                <a:effectLst/>
                <a:latin typeface="Inter"/>
              </a:rPr>
              <a:t>March 2034</a:t>
            </a:r>
            <a:r>
              <a:rPr lang="en-GB" b="0" dirty="0">
                <a:solidFill>
                  <a:srgbClr val="00002E"/>
                </a:solidFill>
                <a:effectLst/>
                <a:latin typeface="Inter"/>
              </a:rPr>
              <a:t>: Third countries and international organisations will be able to apply to join </a:t>
            </a:r>
            <a:r>
              <a:rPr lang="en-GB" b="0" dirty="0" err="1">
                <a:solidFill>
                  <a:srgbClr val="00002E"/>
                </a:solidFill>
                <a:effectLst/>
                <a:latin typeface="Inter"/>
              </a:rPr>
              <a:t>HealthData@EU</a:t>
            </a:r>
            <a:r>
              <a:rPr lang="en-GB" b="0" dirty="0">
                <a:solidFill>
                  <a:srgbClr val="00002E"/>
                </a:solidFill>
                <a:effectLst/>
                <a:latin typeface="Inter"/>
              </a:rPr>
              <a:t>, for the secondary use.</a:t>
            </a:r>
          </a:p>
        </p:txBody>
      </p:sp>
    </p:spTree>
    <p:extLst>
      <p:ext uri="{BB962C8B-B14F-4D97-AF65-F5344CB8AC3E}">
        <p14:creationId xmlns:p14="http://schemas.microsoft.com/office/powerpoint/2010/main" val="768467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9911F-86A4-E1D8-078B-8B334E27D54F}"/>
            </a:ext>
          </a:extLst>
        </p:cNvPr>
        <p:cNvGrpSpPr/>
        <p:nvPr/>
      </p:nvGrpSpPr>
      <p:grpSpPr>
        <a:xfrm>
          <a:off x="0" y="0"/>
          <a:ext cx="0" cy="0"/>
          <a:chOff x="0" y="0"/>
          <a:chExt cx="0" cy="0"/>
        </a:xfrm>
      </p:grpSpPr>
      <p:sp>
        <p:nvSpPr>
          <p:cNvPr id="5124" name="Segnaposto numero diapositiva 3">
            <a:extLst>
              <a:ext uri="{FF2B5EF4-FFF2-40B4-BE49-F238E27FC236}">
                <a16:creationId xmlns:a16="http://schemas.microsoft.com/office/drawing/2014/main" id="{6B1526DE-1D34-68BA-45F6-648FA330B53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14</a:t>
            </a:fld>
            <a:endParaRPr lang="it-IT" altLang="it-IT" sz="1600">
              <a:solidFill>
                <a:srgbClr val="FF9900"/>
              </a:solidFill>
            </a:endParaRPr>
          </a:p>
        </p:txBody>
      </p:sp>
      <p:sp>
        <p:nvSpPr>
          <p:cNvPr id="2" name="Rectangle 1">
            <a:extLst>
              <a:ext uri="{FF2B5EF4-FFF2-40B4-BE49-F238E27FC236}">
                <a16:creationId xmlns:a16="http://schemas.microsoft.com/office/drawing/2014/main" id="{B47BD6F9-FCE6-08EA-D8A5-E01BA42F139B}"/>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C8EEF060-DB8B-1B14-DAB5-20EC52E05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6E3E4B80-F209-B3AB-B0D9-2B122729CBB6}"/>
              </a:ext>
            </a:extLst>
          </p:cNvPr>
          <p:cNvSpPr txBox="1"/>
          <p:nvPr/>
        </p:nvSpPr>
        <p:spPr>
          <a:xfrm>
            <a:off x="4700796" y="129385"/>
            <a:ext cx="6453712" cy="461665"/>
          </a:xfrm>
          <a:prstGeom prst="rect">
            <a:avLst/>
          </a:prstGeom>
          <a:noFill/>
        </p:spPr>
        <p:txBody>
          <a:bodyPr wrap="square">
            <a:spAutoFit/>
          </a:bodyPr>
          <a:lstStyle/>
          <a:p>
            <a:r>
              <a:rPr lang="en-GB" sz="2400" b="1" dirty="0">
                <a:solidFill>
                  <a:schemeClr val="bg1"/>
                </a:solidFill>
              </a:rPr>
              <a:t>EHDS - EUROPEAN HEALTH DATA SPACE</a:t>
            </a:r>
          </a:p>
        </p:txBody>
      </p:sp>
      <p:pic>
        <p:nvPicPr>
          <p:cNvPr id="13" name="Picture 12" descr="A diagram of a connection between a network&#10;&#10;AI-generated content may be incorrect.">
            <a:extLst>
              <a:ext uri="{FF2B5EF4-FFF2-40B4-BE49-F238E27FC236}">
                <a16:creationId xmlns:a16="http://schemas.microsoft.com/office/drawing/2014/main" id="{9E167AE1-2594-071D-1E1F-51E332F326E4}"/>
              </a:ext>
            </a:extLst>
          </p:cNvPr>
          <p:cNvPicPr>
            <a:picLocks noChangeAspect="1"/>
          </p:cNvPicPr>
          <p:nvPr/>
        </p:nvPicPr>
        <p:blipFill>
          <a:blip r:embed="rId4"/>
          <a:stretch>
            <a:fillRect/>
          </a:stretch>
        </p:blipFill>
        <p:spPr>
          <a:xfrm>
            <a:off x="1048800" y="1365650"/>
            <a:ext cx="10094399" cy="4721429"/>
          </a:xfrm>
          <a:prstGeom prst="rect">
            <a:avLst/>
          </a:prstGeom>
        </p:spPr>
      </p:pic>
      <p:sp>
        <p:nvSpPr>
          <p:cNvPr id="14" name="TextBox 13">
            <a:extLst>
              <a:ext uri="{FF2B5EF4-FFF2-40B4-BE49-F238E27FC236}">
                <a16:creationId xmlns:a16="http://schemas.microsoft.com/office/drawing/2014/main" id="{B245C030-8A5F-7EB0-70D5-F74F6CD8F533}"/>
              </a:ext>
            </a:extLst>
          </p:cNvPr>
          <p:cNvSpPr txBox="1"/>
          <p:nvPr/>
        </p:nvSpPr>
        <p:spPr>
          <a:xfrm>
            <a:off x="1668956" y="6226964"/>
            <a:ext cx="9324914" cy="369332"/>
          </a:xfrm>
          <a:prstGeom prst="rect">
            <a:avLst/>
          </a:prstGeom>
          <a:noFill/>
        </p:spPr>
        <p:txBody>
          <a:bodyPr wrap="square">
            <a:spAutoFit/>
          </a:bodyPr>
          <a:lstStyle/>
          <a:p>
            <a:r>
              <a:rPr lang="en-IT" dirty="0"/>
              <a:t>https://download2.eurordis.org/EMM/EMM_2023/Presentations/Guillaume-Byk.pdf</a:t>
            </a:r>
          </a:p>
        </p:txBody>
      </p:sp>
    </p:spTree>
    <p:extLst>
      <p:ext uri="{BB962C8B-B14F-4D97-AF65-F5344CB8AC3E}">
        <p14:creationId xmlns:p14="http://schemas.microsoft.com/office/powerpoint/2010/main" val="2086632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CAB03-3F5A-1FB9-5D02-25960A6E5926}"/>
            </a:ext>
          </a:extLst>
        </p:cNvPr>
        <p:cNvGrpSpPr/>
        <p:nvPr/>
      </p:nvGrpSpPr>
      <p:grpSpPr>
        <a:xfrm>
          <a:off x="0" y="0"/>
          <a:ext cx="0" cy="0"/>
          <a:chOff x="0" y="0"/>
          <a:chExt cx="0" cy="0"/>
        </a:xfrm>
      </p:grpSpPr>
      <p:sp>
        <p:nvSpPr>
          <p:cNvPr id="5124" name="Segnaposto numero diapositiva 3">
            <a:extLst>
              <a:ext uri="{FF2B5EF4-FFF2-40B4-BE49-F238E27FC236}">
                <a16:creationId xmlns:a16="http://schemas.microsoft.com/office/drawing/2014/main" id="{24BC87AA-59BF-3D32-5728-41A9AA87555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15</a:t>
            </a:fld>
            <a:endParaRPr lang="it-IT" altLang="it-IT" sz="1600">
              <a:solidFill>
                <a:srgbClr val="FF9900"/>
              </a:solidFill>
            </a:endParaRPr>
          </a:p>
        </p:txBody>
      </p:sp>
      <p:sp>
        <p:nvSpPr>
          <p:cNvPr id="2" name="Rectangle 1">
            <a:extLst>
              <a:ext uri="{FF2B5EF4-FFF2-40B4-BE49-F238E27FC236}">
                <a16:creationId xmlns:a16="http://schemas.microsoft.com/office/drawing/2014/main" id="{46CC8C8D-EDBF-37B1-3FBF-221FFD5EB07B}"/>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4B479354-2DAA-242D-68B6-5643F97D6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F92F3EC0-4FC2-6B25-7945-15D14ADE32C8}"/>
              </a:ext>
            </a:extLst>
          </p:cNvPr>
          <p:cNvSpPr txBox="1"/>
          <p:nvPr/>
        </p:nvSpPr>
        <p:spPr>
          <a:xfrm>
            <a:off x="4700796" y="129385"/>
            <a:ext cx="6453712" cy="461665"/>
          </a:xfrm>
          <a:prstGeom prst="rect">
            <a:avLst/>
          </a:prstGeom>
          <a:noFill/>
        </p:spPr>
        <p:txBody>
          <a:bodyPr wrap="square">
            <a:spAutoFit/>
          </a:bodyPr>
          <a:lstStyle/>
          <a:p>
            <a:r>
              <a:rPr lang="en-GB" sz="2400" b="1" dirty="0">
                <a:solidFill>
                  <a:schemeClr val="bg1"/>
                </a:solidFill>
                <a:latin typeface="+mj-lt"/>
              </a:rPr>
              <a:t>EHDS and ITALY</a:t>
            </a:r>
          </a:p>
        </p:txBody>
      </p:sp>
      <p:sp>
        <p:nvSpPr>
          <p:cNvPr id="7" name="TextBox 6">
            <a:extLst>
              <a:ext uri="{FF2B5EF4-FFF2-40B4-BE49-F238E27FC236}">
                <a16:creationId xmlns:a16="http://schemas.microsoft.com/office/drawing/2014/main" id="{CE2ABE58-F606-5B17-1984-F0C090694274}"/>
              </a:ext>
            </a:extLst>
          </p:cNvPr>
          <p:cNvSpPr txBox="1"/>
          <p:nvPr/>
        </p:nvSpPr>
        <p:spPr>
          <a:xfrm>
            <a:off x="838199" y="1024759"/>
            <a:ext cx="9677400" cy="1938992"/>
          </a:xfrm>
          <a:prstGeom prst="rect">
            <a:avLst/>
          </a:prstGeom>
          <a:noFill/>
        </p:spPr>
        <p:txBody>
          <a:bodyPr wrap="square">
            <a:spAutoFit/>
          </a:bodyPr>
          <a:lstStyle/>
          <a:p>
            <a:r>
              <a:rPr lang="en-GB" sz="2000" dirty="0"/>
              <a:t>in June,</a:t>
            </a:r>
          </a:p>
          <a:p>
            <a:r>
              <a:rPr lang="en-GB" sz="2000" dirty="0"/>
              <a:t>The </a:t>
            </a:r>
            <a:r>
              <a:rPr lang="en-GB" sz="2000" dirty="0" err="1"/>
              <a:t>Garante</a:t>
            </a:r>
            <a:r>
              <a:rPr lang="en-GB" sz="2000" dirty="0"/>
              <a:t> </a:t>
            </a:r>
            <a:r>
              <a:rPr lang="en-GB" sz="2000" dirty="0" err="1"/>
              <a:t>della</a:t>
            </a:r>
            <a:r>
              <a:rPr lang="en-GB" sz="2000" dirty="0"/>
              <a:t> Privacy (</a:t>
            </a:r>
            <a:r>
              <a:rPr lang="en-GB" sz="2000" dirty="0" err="1"/>
              <a:t>Garante</a:t>
            </a:r>
            <a:r>
              <a:rPr lang="en-GB" sz="2000" dirty="0"/>
              <a:t>) alerted Parliament and the government that many safe guards under the September 2023 decree are not uniformly enforced nationwide, </a:t>
            </a:r>
            <a:r>
              <a:rPr lang="en-GB" sz="2000" b="1" dirty="0"/>
              <a:t>and healthcare professionals' use of the FSE remains limited</a:t>
            </a:r>
            <a:r>
              <a:rPr lang="en-GB" sz="2000" dirty="0"/>
              <a:t>.</a:t>
            </a:r>
            <a:br>
              <a:rPr lang="en-GB" sz="2000" dirty="0"/>
            </a:br>
            <a:r>
              <a:rPr lang="en-GB" sz="2000" b="1" dirty="0"/>
              <a:t>Uneven regional implementation risks creating disparities</a:t>
            </a:r>
            <a:r>
              <a:rPr lang="en-GB" sz="2000" dirty="0"/>
              <a:t> in SSN services, undermining the FSE 2.0 reform’s purpose.</a:t>
            </a:r>
          </a:p>
        </p:txBody>
      </p:sp>
      <p:sp>
        <p:nvSpPr>
          <p:cNvPr id="11" name="TextBox 10">
            <a:extLst>
              <a:ext uri="{FF2B5EF4-FFF2-40B4-BE49-F238E27FC236}">
                <a16:creationId xmlns:a16="http://schemas.microsoft.com/office/drawing/2014/main" id="{A29F3C1D-7E53-7B28-A02D-87FEC6ACA31B}"/>
              </a:ext>
            </a:extLst>
          </p:cNvPr>
          <p:cNvSpPr txBox="1"/>
          <p:nvPr/>
        </p:nvSpPr>
        <p:spPr>
          <a:xfrm>
            <a:off x="1627830" y="4441079"/>
            <a:ext cx="10316308" cy="2031325"/>
          </a:xfrm>
          <a:prstGeom prst="rect">
            <a:avLst/>
          </a:prstGeom>
          <a:noFill/>
        </p:spPr>
        <p:txBody>
          <a:bodyPr wrap="square">
            <a:spAutoFit/>
          </a:bodyPr>
          <a:lstStyle/>
          <a:p>
            <a:r>
              <a:rPr lang="en-GB" b="1" dirty="0"/>
              <a:t>The FSE 2.0’s coherent implementation</a:t>
            </a:r>
            <a:r>
              <a:rPr lang="en-GB" dirty="0"/>
              <a:t> is also essential for the </a:t>
            </a:r>
            <a:r>
              <a:rPr lang="en-GB" b="1" dirty="0"/>
              <a:t>Health Data Ecosystem (EDS, the Italian system) </a:t>
            </a:r>
            <a:r>
              <a:rPr lang="en-GB" dirty="0"/>
              <a:t>another major issue on which the Authority issued an opinion last September.</a:t>
            </a:r>
          </a:p>
          <a:p>
            <a:br>
              <a:rPr lang="en-GB" dirty="0"/>
            </a:br>
            <a:r>
              <a:rPr lang="en-GB" b="1" dirty="0"/>
              <a:t>The European Health Data Space (EHDS) </a:t>
            </a:r>
            <a:r>
              <a:rPr lang="en-GB" dirty="0"/>
              <a:t>is a prerequisite for building a European Health Union. Its goals are to:</a:t>
            </a:r>
            <a:br>
              <a:rPr lang="en-GB" dirty="0"/>
            </a:br>
            <a:r>
              <a:rPr lang="en-GB" dirty="0"/>
              <a:t>Empower individuals with greater access and control over their health data, and Optimize health data use for research, innovation, policymaking, and regulatory activities.</a:t>
            </a:r>
            <a:endParaRPr lang="en-IT" dirty="0"/>
          </a:p>
        </p:txBody>
      </p:sp>
      <p:sp>
        <p:nvSpPr>
          <p:cNvPr id="12" name="TextBox 11">
            <a:extLst>
              <a:ext uri="{FF2B5EF4-FFF2-40B4-BE49-F238E27FC236}">
                <a16:creationId xmlns:a16="http://schemas.microsoft.com/office/drawing/2014/main" id="{1FF27634-5BF2-F738-AF94-2A5480525494}"/>
              </a:ext>
            </a:extLst>
          </p:cNvPr>
          <p:cNvSpPr txBox="1"/>
          <p:nvPr/>
        </p:nvSpPr>
        <p:spPr>
          <a:xfrm>
            <a:off x="838199" y="2963751"/>
            <a:ext cx="10777151" cy="1477328"/>
          </a:xfrm>
          <a:prstGeom prst="rect">
            <a:avLst/>
          </a:prstGeom>
          <a:noFill/>
        </p:spPr>
        <p:txBody>
          <a:bodyPr wrap="square">
            <a:spAutoFit/>
          </a:bodyPr>
          <a:lstStyle/>
          <a:p>
            <a:r>
              <a:rPr lang="en-GB" b="1" dirty="0"/>
              <a:t>Electronic Health Record (FSE) 2.0: A Key PNRR Objective</a:t>
            </a:r>
            <a:br>
              <a:rPr lang="en-GB" dirty="0"/>
            </a:br>
            <a:r>
              <a:rPr lang="en-GB" dirty="0"/>
              <a:t>One of the PNRR’s strategic healthcare goals is reforming the FSE 2.0, ensuring nationwide adoption and making it the single, exclusive access point for a patient’s medical history.</a:t>
            </a:r>
            <a:br>
              <a:rPr lang="en-GB" dirty="0"/>
            </a:br>
            <a:r>
              <a:rPr lang="en-GB" dirty="0"/>
              <a:t>The FSE contains clinical documents such as test results, discharge summaries, emergency room reports, prescriptions, and more.</a:t>
            </a:r>
            <a:endParaRPr lang="en-IT" dirty="0"/>
          </a:p>
        </p:txBody>
      </p:sp>
      <p:sp>
        <p:nvSpPr>
          <p:cNvPr id="16" name="TextBox 15">
            <a:extLst>
              <a:ext uri="{FF2B5EF4-FFF2-40B4-BE49-F238E27FC236}">
                <a16:creationId xmlns:a16="http://schemas.microsoft.com/office/drawing/2014/main" id="{ED033BDE-BDF4-EB5E-742C-0C51233F158B}"/>
              </a:ext>
            </a:extLst>
          </p:cNvPr>
          <p:cNvSpPr txBox="1"/>
          <p:nvPr/>
        </p:nvSpPr>
        <p:spPr>
          <a:xfrm>
            <a:off x="2056243" y="6538912"/>
            <a:ext cx="8826909" cy="307777"/>
          </a:xfrm>
          <a:prstGeom prst="rect">
            <a:avLst/>
          </a:prstGeom>
          <a:noFill/>
        </p:spPr>
        <p:txBody>
          <a:bodyPr wrap="square">
            <a:spAutoFit/>
          </a:bodyPr>
          <a:lstStyle/>
          <a:p>
            <a:pPr algn="l">
              <a:buNone/>
            </a:pPr>
            <a:r>
              <a:rPr lang="en-GB" sz="1400" i="1" dirty="0">
                <a:effectLst/>
              </a:rPr>
              <a:t>prof. LUIGI MONTUORI, Privacy Symposium 2025, Venice, Italy</a:t>
            </a:r>
          </a:p>
        </p:txBody>
      </p:sp>
    </p:spTree>
    <p:extLst>
      <p:ext uri="{BB962C8B-B14F-4D97-AF65-F5344CB8AC3E}">
        <p14:creationId xmlns:p14="http://schemas.microsoft.com/office/powerpoint/2010/main" val="3649077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6A43D-61A4-6FFC-7501-988F14E53559}"/>
            </a:ext>
          </a:extLst>
        </p:cNvPr>
        <p:cNvGrpSpPr/>
        <p:nvPr/>
      </p:nvGrpSpPr>
      <p:grpSpPr>
        <a:xfrm>
          <a:off x="0" y="0"/>
          <a:ext cx="0" cy="0"/>
          <a:chOff x="0" y="0"/>
          <a:chExt cx="0" cy="0"/>
        </a:xfrm>
      </p:grpSpPr>
      <p:sp>
        <p:nvSpPr>
          <p:cNvPr id="5124" name="Segnaposto numero diapositiva 3">
            <a:extLst>
              <a:ext uri="{FF2B5EF4-FFF2-40B4-BE49-F238E27FC236}">
                <a16:creationId xmlns:a16="http://schemas.microsoft.com/office/drawing/2014/main" id="{57715207-A61A-81A0-4449-4D03A081CB9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16</a:t>
            </a:fld>
            <a:endParaRPr lang="it-IT" altLang="it-IT" sz="1600">
              <a:solidFill>
                <a:srgbClr val="FF9900"/>
              </a:solidFill>
            </a:endParaRPr>
          </a:p>
        </p:txBody>
      </p:sp>
      <p:sp>
        <p:nvSpPr>
          <p:cNvPr id="2" name="Rectangle 1">
            <a:extLst>
              <a:ext uri="{FF2B5EF4-FFF2-40B4-BE49-F238E27FC236}">
                <a16:creationId xmlns:a16="http://schemas.microsoft.com/office/drawing/2014/main" id="{ED8BFF45-8802-4D31-15EE-A7790520284A}"/>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229C85DB-9C5A-F198-788B-58CE23196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5EEF8E8A-1667-3A2A-4CA9-6711D53728BA}"/>
              </a:ext>
            </a:extLst>
          </p:cNvPr>
          <p:cNvSpPr txBox="1"/>
          <p:nvPr/>
        </p:nvSpPr>
        <p:spPr>
          <a:xfrm>
            <a:off x="4700796" y="129385"/>
            <a:ext cx="6453712" cy="461665"/>
          </a:xfrm>
          <a:prstGeom prst="rect">
            <a:avLst/>
          </a:prstGeom>
          <a:noFill/>
        </p:spPr>
        <p:txBody>
          <a:bodyPr wrap="square">
            <a:spAutoFit/>
          </a:bodyPr>
          <a:lstStyle/>
          <a:p>
            <a:r>
              <a:rPr lang="en-GB" sz="2400" b="1" dirty="0">
                <a:solidFill>
                  <a:schemeClr val="bg1"/>
                </a:solidFill>
                <a:latin typeface="+mj-lt"/>
              </a:rPr>
              <a:t>EHDS, FSE2.0 and ITALY</a:t>
            </a:r>
          </a:p>
        </p:txBody>
      </p:sp>
      <p:sp>
        <p:nvSpPr>
          <p:cNvPr id="6" name="TextBox 5">
            <a:extLst>
              <a:ext uri="{FF2B5EF4-FFF2-40B4-BE49-F238E27FC236}">
                <a16:creationId xmlns:a16="http://schemas.microsoft.com/office/drawing/2014/main" id="{8268FAEF-8CB5-516A-0BCE-D39096613D72}"/>
              </a:ext>
            </a:extLst>
          </p:cNvPr>
          <p:cNvSpPr txBox="1"/>
          <p:nvPr/>
        </p:nvSpPr>
        <p:spPr>
          <a:xfrm>
            <a:off x="1425146" y="1337790"/>
            <a:ext cx="9341707" cy="4401205"/>
          </a:xfrm>
          <a:prstGeom prst="rect">
            <a:avLst/>
          </a:prstGeom>
          <a:noFill/>
        </p:spPr>
        <p:txBody>
          <a:bodyPr wrap="square">
            <a:spAutoFit/>
          </a:bodyPr>
          <a:lstStyle/>
          <a:p>
            <a:r>
              <a:rPr lang="en-GB" sz="2000" b="1" dirty="0"/>
              <a:t>Key Safeguards in the Draft Decree:</a:t>
            </a:r>
          </a:p>
          <a:p>
            <a:br>
              <a:rPr lang="en-GB" sz="2000" dirty="0"/>
            </a:br>
            <a:r>
              <a:rPr lang="en-GB" sz="2000" b="1" dirty="0"/>
              <a:t>National Telemedicine Platform (PNT):</a:t>
            </a:r>
            <a:r>
              <a:rPr lang="en-GB" sz="2000" dirty="0"/>
              <a:t> A centralized infrastructure (INT) will store telemedicine service data extracted from the EDS, avoiding duplication (which would raise accuracy and consent revocation risks).</a:t>
            </a:r>
            <a:br>
              <a:rPr lang="en-GB" sz="2000" dirty="0"/>
            </a:br>
            <a:r>
              <a:rPr lang="en-GB" sz="2000" b="1" dirty="0"/>
              <a:t>Data processing services:</a:t>
            </a:r>
            <a:r>
              <a:rPr lang="en-GB" sz="2000" dirty="0"/>
              <a:t> The EDS will provide pseudonymized data to the Ministry of Health, </a:t>
            </a:r>
            <a:r>
              <a:rPr lang="en-GB" sz="2000" dirty="0" err="1"/>
              <a:t>Agenas</a:t>
            </a:r>
            <a:r>
              <a:rPr lang="en-GB" sz="2000" dirty="0"/>
              <a:t>, and regions upon request.</a:t>
            </a:r>
          </a:p>
          <a:p>
            <a:br>
              <a:rPr lang="en-GB" sz="2000" dirty="0"/>
            </a:br>
            <a:r>
              <a:rPr lang="en-GB" sz="2000" b="1" dirty="0"/>
              <a:t>Strict retention limits:</a:t>
            </a:r>
            <a:r>
              <a:rPr lang="en-GB" sz="2000" dirty="0"/>
              <a:t> Extracted data must be deleted securely within 24 Hours (Art. 9).</a:t>
            </a:r>
          </a:p>
          <a:p>
            <a:br>
              <a:rPr lang="en-GB" sz="2000" dirty="0"/>
            </a:br>
            <a:r>
              <a:rPr lang="en-GB" sz="2000" b="1" dirty="0"/>
              <a:t>Access restrictions for healthcare professionals:</a:t>
            </a:r>
            <a:r>
              <a:rPr lang="en-GB" sz="2000" dirty="0"/>
              <a:t> Only </a:t>
            </a:r>
            <a:r>
              <a:rPr lang="en-GB" sz="2000" u="sng" dirty="0"/>
              <a:t>data consultation</a:t>
            </a:r>
            <a:r>
              <a:rPr lang="en-GB" sz="2000" dirty="0"/>
              <a:t> (not extraction) is allowed for treatment purposes, ensuring that patients’ right to restrict access is not undermined (Art. 4(5)).</a:t>
            </a:r>
            <a:endParaRPr lang="en-IT" sz="2000" dirty="0"/>
          </a:p>
        </p:txBody>
      </p:sp>
      <p:sp>
        <p:nvSpPr>
          <p:cNvPr id="10" name="TextBox 9">
            <a:extLst>
              <a:ext uri="{FF2B5EF4-FFF2-40B4-BE49-F238E27FC236}">
                <a16:creationId xmlns:a16="http://schemas.microsoft.com/office/drawing/2014/main" id="{7ED7687C-36AD-07B0-CD06-65B7AC78E312}"/>
              </a:ext>
            </a:extLst>
          </p:cNvPr>
          <p:cNvSpPr txBox="1"/>
          <p:nvPr/>
        </p:nvSpPr>
        <p:spPr>
          <a:xfrm>
            <a:off x="2056243" y="6538912"/>
            <a:ext cx="8826909" cy="307777"/>
          </a:xfrm>
          <a:prstGeom prst="rect">
            <a:avLst/>
          </a:prstGeom>
          <a:noFill/>
        </p:spPr>
        <p:txBody>
          <a:bodyPr wrap="square">
            <a:spAutoFit/>
          </a:bodyPr>
          <a:lstStyle/>
          <a:p>
            <a:pPr algn="l">
              <a:buNone/>
            </a:pPr>
            <a:r>
              <a:rPr lang="en-GB" sz="1400" i="1" dirty="0">
                <a:effectLst/>
              </a:rPr>
              <a:t>prof. LUIGI MONTUORI, Privacy Symposium 2025, Venice, Italy</a:t>
            </a:r>
          </a:p>
        </p:txBody>
      </p:sp>
    </p:spTree>
    <p:extLst>
      <p:ext uri="{BB962C8B-B14F-4D97-AF65-F5344CB8AC3E}">
        <p14:creationId xmlns:p14="http://schemas.microsoft.com/office/powerpoint/2010/main" val="34850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CF801-6EB2-FA46-E66C-608DF47E5B07}"/>
            </a:ext>
          </a:extLst>
        </p:cNvPr>
        <p:cNvGrpSpPr/>
        <p:nvPr/>
      </p:nvGrpSpPr>
      <p:grpSpPr>
        <a:xfrm>
          <a:off x="0" y="0"/>
          <a:ext cx="0" cy="0"/>
          <a:chOff x="0" y="0"/>
          <a:chExt cx="0" cy="0"/>
        </a:xfrm>
      </p:grpSpPr>
      <p:sp>
        <p:nvSpPr>
          <p:cNvPr id="5124" name="Segnaposto numero diapositiva 3">
            <a:extLst>
              <a:ext uri="{FF2B5EF4-FFF2-40B4-BE49-F238E27FC236}">
                <a16:creationId xmlns:a16="http://schemas.microsoft.com/office/drawing/2014/main" id="{E87F11DF-8676-F652-F2C5-A75FA0C604E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2</a:t>
            </a:fld>
            <a:endParaRPr lang="it-IT" altLang="it-IT" sz="1600">
              <a:solidFill>
                <a:srgbClr val="FF9900"/>
              </a:solidFill>
            </a:endParaRPr>
          </a:p>
        </p:txBody>
      </p:sp>
      <p:sp>
        <p:nvSpPr>
          <p:cNvPr id="2" name="Rectangle 1">
            <a:extLst>
              <a:ext uri="{FF2B5EF4-FFF2-40B4-BE49-F238E27FC236}">
                <a16:creationId xmlns:a16="http://schemas.microsoft.com/office/drawing/2014/main" id="{72E9329F-53C4-1C8A-BB53-D3DD05E151F9}"/>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16A0E4D2-1D11-DFEC-FCEB-A43BD448E5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78487DDB-47F1-7DE4-F132-444FDFA108B1}"/>
              </a:ext>
            </a:extLst>
          </p:cNvPr>
          <p:cNvSpPr txBox="1"/>
          <p:nvPr/>
        </p:nvSpPr>
        <p:spPr>
          <a:xfrm>
            <a:off x="4700796" y="129385"/>
            <a:ext cx="6453712" cy="461665"/>
          </a:xfrm>
          <a:prstGeom prst="rect">
            <a:avLst/>
          </a:prstGeom>
          <a:noFill/>
        </p:spPr>
        <p:txBody>
          <a:bodyPr wrap="square">
            <a:spAutoFit/>
          </a:bodyPr>
          <a:lstStyle/>
          <a:p>
            <a:r>
              <a:rPr lang="en-GB" sz="2400" b="1" dirty="0">
                <a:solidFill>
                  <a:schemeClr val="bg1"/>
                </a:solidFill>
                <a:latin typeface="+mj-lt"/>
              </a:rPr>
              <a:t>SOFTWARE TESTING</a:t>
            </a:r>
          </a:p>
        </p:txBody>
      </p:sp>
      <p:sp>
        <p:nvSpPr>
          <p:cNvPr id="8" name="Segnaposto contenuto 2">
            <a:extLst>
              <a:ext uri="{FF2B5EF4-FFF2-40B4-BE49-F238E27FC236}">
                <a16:creationId xmlns:a16="http://schemas.microsoft.com/office/drawing/2014/main" id="{14403244-8664-8BC8-F34A-A09C47A810D1}"/>
              </a:ext>
            </a:extLst>
          </p:cNvPr>
          <p:cNvSpPr>
            <a:spLocks noGrp="1"/>
          </p:cNvSpPr>
          <p:nvPr>
            <p:ph idx="1"/>
          </p:nvPr>
        </p:nvSpPr>
        <p:spPr>
          <a:xfrm>
            <a:off x="627529" y="1223019"/>
            <a:ext cx="3484960" cy="5003945"/>
          </a:xfrm>
        </p:spPr>
        <p:txBody>
          <a:bodyPr>
            <a:noAutofit/>
          </a:bodyPr>
          <a:lstStyle/>
          <a:p>
            <a:pPr marL="0" indent="0">
              <a:buNone/>
            </a:pPr>
            <a:r>
              <a:rPr lang="it-IT" sz="1600" dirty="0"/>
              <a:t>Test possibili:</a:t>
            </a:r>
          </a:p>
          <a:p>
            <a:r>
              <a:rPr lang="it-IT" sz="1600" dirty="0"/>
              <a:t>Black/White Box </a:t>
            </a:r>
            <a:r>
              <a:rPr lang="it-IT" sz="1600" dirty="0" err="1"/>
              <a:t>Tests</a:t>
            </a:r>
            <a:endParaRPr lang="it-IT" sz="1600" dirty="0"/>
          </a:p>
          <a:p>
            <a:r>
              <a:rPr lang="it-IT" sz="1600" dirty="0" err="1"/>
              <a:t>Static</a:t>
            </a:r>
            <a:r>
              <a:rPr lang="it-IT" sz="1600" dirty="0"/>
              <a:t>/</a:t>
            </a:r>
            <a:r>
              <a:rPr lang="it-IT" sz="1600" dirty="0" err="1"/>
              <a:t>Dynamic</a:t>
            </a:r>
            <a:r>
              <a:rPr lang="it-IT" sz="1600" dirty="0"/>
              <a:t>/Passive </a:t>
            </a:r>
            <a:r>
              <a:rPr lang="it-IT" sz="1600" dirty="0" err="1"/>
              <a:t>Tests</a:t>
            </a:r>
            <a:endParaRPr lang="it-IT" sz="1600" dirty="0"/>
          </a:p>
          <a:p>
            <a:r>
              <a:rPr lang="it-IT" sz="1600" dirty="0"/>
              <a:t>…</a:t>
            </a:r>
          </a:p>
          <a:p>
            <a:endParaRPr lang="it-IT" sz="1600" dirty="0"/>
          </a:p>
          <a:p>
            <a:r>
              <a:rPr lang="it-IT" sz="1600" dirty="0" err="1"/>
              <a:t>Smoke</a:t>
            </a:r>
            <a:r>
              <a:rPr lang="it-IT" sz="1600" dirty="0"/>
              <a:t>/</a:t>
            </a:r>
            <a:r>
              <a:rPr lang="it-IT" sz="1600" dirty="0" err="1"/>
              <a:t>Sanity</a:t>
            </a:r>
            <a:r>
              <a:rPr lang="it-IT" sz="1600" dirty="0"/>
              <a:t> Test</a:t>
            </a:r>
          </a:p>
          <a:p>
            <a:r>
              <a:rPr lang="it-IT" sz="1600" b="1" dirty="0"/>
              <a:t>Unit Test</a:t>
            </a:r>
          </a:p>
          <a:p>
            <a:r>
              <a:rPr lang="it-IT" sz="1600" b="1" dirty="0"/>
              <a:t>Alpha Test</a:t>
            </a:r>
          </a:p>
          <a:p>
            <a:r>
              <a:rPr lang="it-IT" sz="1600" b="1" dirty="0"/>
              <a:t>Beta Test</a:t>
            </a:r>
          </a:p>
          <a:p>
            <a:endParaRPr lang="it-IT" sz="1600" dirty="0"/>
          </a:p>
          <a:p>
            <a:r>
              <a:rPr lang="it-IT" sz="1600" b="1" dirty="0" err="1"/>
              <a:t>Usability</a:t>
            </a:r>
            <a:r>
              <a:rPr lang="it-IT" sz="1600" b="1" dirty="0"/>
              <a:t> Test</a:t>
            </a:r>
          </a:p>
          <a:p>
            <a:r>
              <a:rPr lang="it-IT" sz="1600" b="1" dirty="0"/>
              <a:t>Use Case Test</a:t>
            </a:r>
          </a:p>
          <a:p>
            <a:r>
              <a:rPr lang="it-IT" sz="1600" b="1" dirty="0" err="1"/>
              <a:t>Load</a:t>
            </a:r>
            <a:r>
              <a:rPr lang="it-IT" sz="1600" b="1" dirty="0"/>
              <a:t>/Stress/Volume Test</a:t>
            </a:r>
          </a:p>
          <a:p>
            <a:r>
              <a:rPr lang="it-IT" sz="1600" dirty="0"/>
              <a:t>…</a:t>
            </a:r>
          </a:p>
          <a:p>
            <a:endParaRPr lang="it-IT" sz="1600" dirty="0"/>
          </a:p>
        </p:txBody>
      </p:sp>
      <p:sp>
        <p:nvSpPr>
          <p:cNvPr id="11" name="TextBox 10">
            <a:extLst>
              <a:ext uri="{FF2B5EF4-FFF2-40B4-BE49-F238E27FC236}">
                <a16:creationId xmlns:a16="http://schemas.microsoft.com/office/drawing/2014/main" id="{18298D5B-03F1-D66B-71ED-4360C9A49984}"/>
              </a:ext>
            </a:extLst>
          </p:cNvPr>
          <p:cNvSpPr txBox="1"/>
          <p:nvPr/>
        </p:nvSpPr>
        <p:spPr>
          <a:xfrm>
            <a:off x="3775227" y="926021"/>
            <a:ext cx="7936076" cy="2585323"/>
          </a:xfrm>
          <a:prstGeom prst="rect">
            <a:avLst/>
          </a:prstGeom>
          <a:noFill/>
        </p:spPr>
        <p:txBody>
          <a:bodyPr wrap="square">
            <a:spAutoFit/>
          </a:bodyPr>
          <a:lstStyle/>
          <a:p>
            <a:r>
              <a:rPr lang="it-IT" b="1" dirty="0"/>
              <a:t>Smoke/</a:t>
            </a:r>
            <a:r>
              <a:rPr lang="it-IT" b="1" dirty="0" err="1"/>
              <a:t>Sanity</a:t>
            </a:r>
            <a:r>
              <a:rPr lang="it-IT" b="1" dirty="0"/>
              <a:t> Test</a:t>
            </a:r>
            <a:r>
              <a:rPr lang="it-IT" dirty="0"/>
              <a:t>: controllo che una parte vitale del software sia realizzabile e posso continuare o interrompere lo sviluppo.</a:t>
            </a:r>
          </a:p>
          <a:p>
            <a:r>
              <a:rPr lang="it-IT" b="1" dirty="0"/>
              <a:t>Unit Test</a:t>
            </a:r>
            <a:r>
              <a:rPr lang="it-IT" dirty="0"/>
              <a:t>: controllo automatizzato e dinamico sulla singola parte (funzione, procedura, interfaccia) del test.</a:t>
            </a:r>
          </a:p>
          <a:p>
            <a:r>
              <a:rPr lang="it-IT" b="1" dirty="0"/>
              <a:t>Integration </a:t>
            </a:r>
            <a:r>
              <a:rPr lang="it-IT" b="1" dirty="0" err="1"/>
              <a:t>tests</a:t>
            </a:r>
            <a:r>
              <a:rPr lang="it-IT" b="1" dirty="0"/>
              <a:t>:</a:t>
            </a:r>
          </a:p>
          <a:p>
            <a:pPr lvl="1"/>
            <a:r>
              <a:rPr lang="it-IT" b="1" dirty="0"/>
              <a:t>Alpha Test</a:t>
            </a:r>
            <a:r>
              <a:rPr lang="it-IT" dirty="0"/>
              <a:t>: testing di una versione del software ancora non definitiva fatta solitamente all’interno dell’azienda, precede il beta testing.</a:t>
            </a:r>
          </a:p>
          <a:p>
            <a:pPr lvl="1"/>
            <a:r>
              <a:rPr lang="it-IT" b="1" dirty="0"/>
              <a:t>Beta Test</a:t>
            </a:r>
            <a:r>
              <a:rPr lang="it-IT" dirty="0"/>
              <a:t>: test su una versione del prodotto effettuata con un numero limitato di utenti finali.</a:t>
            </a:r>
          </a:p>
        </p:txBody>
      </p:sp>
      <p:sp>
        <p:nvSpPr>
          <p:cNvPr id="13" name="TextBox 12">
            <a:extLst>
              <a:ext uri="{FF2B5EF4-FFF2-40B4-BE49-F238E27FC236}">
                <a16:creationId xmlns:a16="http://schemas.microsoft.com/office/drawing/2014/main" id="{1A6EB784-064C-422D-A309-258D73FC9DE0}"/>
              </a:ext>
            </a:extLst>
          </p:cNvPr>
          <p:cNvSpPr txBox="1"/>
          <p:nvPr/>
        </p:nvSpPr>
        <p:spPr>
          <a:xfrm>
            <a:off x="3437965" y="3716929"/>
            <a:ext cx="8610600" cy="3416320"/>
          </a:xfrm>
          <a:prstGeom prst="rect">
            <a:avLst/>
          </a:prstGeom>
          <a:noFill/>
        </p:spPr>
        <p:txBody>
          <a:bodyPr wrap="square">
            <a:spAutoFit/>
          </a:bodyPr>
          <a:lstStyle/>
          <a:p>
            <a:r>
              <a:rPr lang="it-IT" b="1" dirty="0" err="1"/>
              <a:t>Usability</a:t>
            </a:r>
            <a:r>
              <a:rPr lang="it-IT" b="1" dirty="0"/>
              <a:t> Test:</a:t>
            </a:r>
          </a:p>
          <a:p>
            <a:pPr marL="0" indent="0">
              <a:buNone/>
            </a:pPr>
            <a:r>
              <a:rPr lang="it-IT" dirty="0"/>
              <a:t>Si riferisce a test per valutare il software con l’utente finale. Normalmente il test include dei semplici use case di interazione con il software mentre degli osservatori osservano, intervistano e compilano questionari.</a:t>
            </a:r>
          </a:p>
          <a:p>
            <a:r>
              <a:rPr lang="it-IT" b="1" dirty="0"/>
              <a:t>Use Case Test:</a:t>
            </a:r>
          </a:p>
          <a:p>
            <a:pPr marL="0" indent="0">
              <a:buNone/>
            </a:pPr>
            <a:r>
              <a:rPr lang="it-IT" dirty="0"/>
              <a:t>Si compila una lista di obiettivi relativa a uno specifico use-case, ad esempio «riempire un carrello online con un prodotto specifico» e si verifica che ogni interazione nel sistema sia portata correttamente a termine da tutti gli attori coinvolti.</a:t>
            </a:r>
          </a:p>
          <a:p>
            <a:r>
              <a:rPr lang="it-IT" b="1" dirty="0"/>
              <a:t>Load/Stress/Volume Test:</a:t>
            </a:r>
          </a:p>
          <a:p>
            <a:pPr marL="0" indent="0">
              <a:buNone/>
            </a:pPr>
            <a:r>
              <a:rPr lang="it-IT" dirty="0"/>
              <a:t>Test di scalabilità, efficienza e robustezza del sistema, generalmente effettuati tramite software di benchmark</a:t>
            </a:r>
          </a:p>
          <a:p>
            <a:endParaRPr lang="en-IT" dirty="0"/>
          </a:p>
        </p:txBody>
      </p:sp>
    </p:spTree>
    <p:extLst>
      <p:ext uri="{BB962C8B-B14F-4D97-AF65-F5344CB8AC3E}">
        <p14:creationId xmlns:p14="http://schemas.microsoft.com/office/powerpoint/2010/main" val="3064824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3AEC6-E62D-0AA8-D899-6EA53F4E18D3}"/>
            </a:ext>
          </a:extLst>
        </p:cNvPr>
        <p:cNvGrpSpPr/>
        <p:nvPr/>
      </p:nvGrpSpPr>
      <p:grpSpPr>
        <a:xfrm>
          <a:off x="0" y="0"/>
          <a:ext cx="0" cy="0"/>
          <a:chOff x="0" y="0"/>
          <a:chExt cx="0" cy="0"/>
        </a:xfrm>
      </p:grpSpPr>
      <p:sp>
        <p:nvSpPr>
          <p:cNvPr id="5124" name="Segnaposto numero diapositiva 3">
            <a:extLst>
              <a:ext uri="{FF2B5EF4-FFF2-40B4-BE49-F238E27FC236}">
                <a16:creationId xmlns:a16="http://schemas.microsoft.com/office/drawing/2014/main" id="{17DA8543-819C-1DA4-899F-DE11840863C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3</a:t>
            </a:fld>
            <a:endParaRPr lang="it-IT" altLang="it-IT" sz="1600">
              <a:solidFill>
                <a:srgbClr val="FF9900"/>
              </a:solidFill>
            </a:endParaRPr>
          </a:p>
        </p:txBody>
      </p:sp>
      <p:sp>
        <p:nvSpPr>
          <p:cNvPr id="2" name="Rectangle 1">
            <a:extLst>
              <a:ext uri="{FF2B5EF4-FFF2-40B4-BE49-F238E27FC236}">
                <a16:creationId xmlns:a16="http://schemas.microsoft.com/office/drawing/2014/main" id="{F25E8C94-16B3-17D9-F5C5-F3AD27787417}"/>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F0D10477-2C46-8CB6-2A97-CDF18B9E6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74899B9F-BB92-5414-4A10-F3FA66903BB5}"/>
              </a:ext>
            </a:extLst>
          </p:cNvPr>
          <p:cNvSpPr txBox="1"/>
          <p:nvPr/>
        </p:nvSpPr>
        <p:spPr>
          <a:xfrm>
            <a:off x="4700796" y="129385"/>
            <a:ext cx="6453712" cy="461665"/>
          </a:xfrm>
          <a:prstGeom prst="rect">
            <a:avLst/>
          </a:prstGeom>
          <a:noFill/>
        </p:spPr>
        <p:txBody>
          <a:bodyPr wrap="square">
            <a:spAutoFit/>
          </a:bodyPr>
          <a:lstStyle/>
          <a:p>
            <a:r>
              <a:rPr lang="en-GB" sz="2400" b="1" dirty="0">
                <a:solidFill>
                  <a:schemeClr val="bg1"/>
                </a:solidFill>
                <a:latin typeface="+mj-lt"/>
              </a:rPr>
              <a:t>VERSION CONTROL SYSTEMS and GIT</a:t>
            </a:r>
          </a:p>
        </p:txBody>
      </p:sp>
      <p:sp>
        <p:nvSpPr>
          <p:cNvPr id="4" name="Segnaposto contenuto 3">
            <a:extLst>
              <a:ext uri="{FF2B5EF4-FFF2-40B4-BE49-F238E27FC236}">
                <a16:creationId xmlns:a16="http://schemas.microsoft.com/office/drawing/2014/main" id="{FB5C904C-C850-8B31-6DA4-3E94AFFFDED4}"/>
              </a:ext>
            </a:extLst>
          </p:cNvPr>
          <p:cNvSpPr>
            <a:spLocks noGrp="1"/>
          </p:cNvSpPr>
          <p:nvPr>
            <p:ph idx="1"/>
          </p:nvPr>
        </p:nvSpPr>
        <p:spPr>
          <a:xfrm>
            <a:off x="2418080" y="1333507"/>
            <a:ext cx="8229600" cy="5205405"/>
          </a:xfrm>
        </p:spPr>
        <p:txBody>
          <a:bodyPr>
            <a:normAutofit fontScale="92500" lnSpcReduction="10000"/>
          </a:bodyPr>
          <a:lstStyle/>
          <a:p>
            <a:pPr marL="0" indent="0">
              <a:buNone/>
            </a:pPr>
            <a:r>
              <a:rPr lang="it-IT" dirty="0"/>
              <a:t>Il controllo di versione è un sistema che registra i cambiamenti di un lavoro che sia un software, un testo, una grafica eccetera eccetera.</a:t>
            </a:r>
          </a:p>
          <a:p>
            <a:pPr marL="0" indent="0">
              <a:buNone/>
            </a:pPr>
            <a:endParaRPr lang="it-IT" dirty="0"/>
          </a:p>
          <a:p>
            <a:pPr marL="0" indent="0">
              <a:buNone/>
            </a:pPr>
            <a:r>
              <a:rPr lang="it-IT" dirty="0"/>
              <a:t>Il controllo di versione (informatico) lavora principalmente sui file, permette di:</a:t>
            </a:r>
          </a:p>
          <a:p>
            <a:pPr>
              <a:buFontTx/>
              <a:buChar char="-"/>
            </a:pPr>
            <a:r>
              <a:rPr lang="it-IT" dirty="0"/>
              <a:t>Tenere traccia del lavoro:</a:t>
            </a:r>
          </a:p>
          <a:p>
            <a:pPr lvl="1">
              <a:buFontTx/>
              <a:buChar char="-"/>
            </a:pPr>
            <a:r>
              <a:rPr lang="it-IT" dirty="0"/>
              <a:t>Quando e Chi ha modificato il lavoro</a:t>
            </a:r>
          </a:p>
          <a:p>
            <a:pPr lvl="1">
              <a:buFontTx/>
              <a:buChar char="-"/>
            </a:pPr>
            <a:r>
              <a:rPr lang="it-IT" dirty="0"/>
              <a:t>Cosa e come è stato modificato</a:t>
            </a:r>
          </a:p>
          <a:p>
            <a:pPr>
              <a:buFontTx/>
              <a:buChar char="-"/>
            </a:pPr>
            <a:r>
              <a:rPr lang="it-IT" dirty="0"/>
              <a:t>Ritornare a un punto precedente del lavoro o ripristinare solo alcuni file </a:t>
            </a:r>
          </a:p>
          <a:p>
            <a:pPr marL="0" indent="0">
              <a:buNone/>
            </a:pPr>
            <a:endParaRPr lang="it-IT" dirty="0"/>
          </a:p>
          <a:p>
            <a:pPr marL="0" indent="0">
              <a:buNone/>
            </a:pPr>
            <a:r>
              <a:rPr lang="it-IT" dirty="0">
                <a:hlinkClick r:id="rId4"/>
              </a:rPr>
              <a:t>https://learngitbranching.js.org/</a:t>
            </a:r>
            <a:endParaRPr lang="it-IT" dirty="0"/>
          </a:p>
        </p:txBody>
      </p:sp>
    </p:spTree>
    <p:extLst>
      <p:ext uri="{BB962C8B-B14F-4D97-AF65-F5344CB8AC3E}">
        <p14:creationId xmlns:p14="http://schemas.microsoft.com/office/powerpoint/2010/main" val="239059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85DA8-4D92-8210-E98E-8A3A77811395}"/>
            </a:ext>
          </a:extLst>
        </p:cNvPr>
        <p:cNvGrpSpPr/>
        <p:nvPr/>
      </p:nvGrpSpPr>
      <p:grpSpPr>
        <a:xfrm>
          <a:off x="0" y="0"/>
          <a:ext cx="0" cy="0"/>
          <a:chOff x="0" y="0"/>
          <a:chExt cx="0" cy="0"/>
        </a:xfrm>
      </p:grpSpPr>
      <p:sp>
        <p:nvSpPr>
          <p:cNvPr id="5124" name="Segnaposto numero diapositiva 3">
            <a:extLst>
              <a:ext uri="{FF2B5EF4-FFF2-40B4-BE49-F238E27FC236}">
                <a16:creationId xmlns:a16="http://schemas.microsoft.com/office/drawing/2014/main" id="{D94BF5F1-2529-4779-21A8-1C628AC03DB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4</a:t>
            </a:fld>
            <a:endParaRPr lang="it-IT" altLang="it-IT" sz="1600">
              <a:solidFill>
                <a:srgbClr val="FF9900"/>
              </a:solidFill>
            </a:endParaRPr>
          </a:p>
        </p:txBody>
      </p:sp>
      <p:sp>
        <p:nvSpPr>
          <p:cNvPr id="2" name="Rectangle 1">
            <a:extLst>
              <a:ext uri="{FF2B5EF4-FFF2-40B4-BE49-F238E27FC236}">
                <a16:creationId xmlns:a16="http://schemas.microsoft.com/office/drawing/2014/main" id="{C99E30C0-47FF-BD3F-E2FC-5F881A7A764C}"/>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72CAA4E2-3D01-1052-AF8C-9EE4EA4E2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32553135-648A-56C7-E73F-35BEE0EA78E9}"/>
              </a:ext>
            </a:extLst>
          </p:cNvPr>
          <p:cNvSpPr txBox="1"/>
          <p:nvPr/>
        </p:nvSpPr>
        <p:spPr>
          <a:xfrm>
            <a:off x="4700796" y="129385"/>
            <a:ext cx="6453712" cy="461665"/>
          </a:xfrm>
          <a:prstGeom prst="rect">
            <a:avLst/>
          </a:prstGeom>
          <a:noFill/>
        </p:spPr>
        <p:txBody>
          <a:bodyPr wrap="square">
            <a:spAutoFit/>
          </a:bodyPr>
          <a:lstStyle/>
          <a:p>
            <a:r>
              <a:rPr lang="en-GB" sz="2400" b="1" dirty="0">
                <a:solidFill>
                  <a:schemeClr val="bg1"/>
                </a:solidFill>
                <a:latin typeface="+mj-lt"/>
              </a:rPr>
              <a:t>BRIEF HISTORY</a:t>
            </a:r>
          </a:p>
        </p:txBody>
      </p:sp>
      <p:pic>
        <p:nvPicPr>
          <p:cNvPr id="8" name="Picture 2" descr="Local version control diagram">
            <a:extLst>
              <a:ext uri="{FF2B5EF4-FFF2-40B4-BE49-F238E27FC236}">
                <a16:creationId xmlns:a16="http://schemas.microsoft.com/office/drawing/2014/main" id="{E6E89A3C-48FD-FB96-6E6D-79484E923D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72" y="1365961"/>
            <a:ext cx="2959922" cy="25270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entralized version control diagram">
            <a:extLst>
              <a:ext uri="{FF2B5EF4-FFF2-40B4-BE49-F238E27FC236}">
                <a16:creationId xmlns:a16="http://schemas.microsoft.com/office/drawing/2014/main" id="{7664E33D-D414-1ACF-C2AE-FC0E57D48A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2395" y="2748361"/>
            <a:ext cx="3636020" cy="25270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istributed version control diagram">
            <a:extLst>
              <a:ext uri="{FF2B5EF4-FFF2-40B4-BE49-F238E27FC236}">
                <a16:creationId xmlns:a16="http://schemas.microsoft.com/office/drawing/2014/main" id="{8880E916-6D86-E5F9-16DB-C626C7AA69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0617" y="1447394"/>
            <a:ext cx="4282688" cy="5128968"/>
          </a:xfrm>
          <a:prstGeom prst="rect">
            <a:avLst/>
          </a:prstGeom>
          <a:noFill/>
          <a:extLst>
            <a:ext uri="{909E8E84-426E-40DD-AFC4-6F175D3DCCD1}">
              <a14:hiddenFill xmlns:a14="http://schemas.microsoft.com/office/drawing/2010/main">
                <a:solidFill>
                  <a:srgbClr val="FFFFFF"/>
                </a:solidFill>
              </a14:hiddenFill>
            </a:ext>
          </a:extLst>
        </p:spPr>
      </p:pic>
      <p:sp>
        <p:nvSpPr>
          <p:cNvPr id="13" name="Down Arrow 12">
            <a:extLst>
              <a:ext uri="{FF2B5EF4-FFF2-40B4-BE49-F238E27FC236}">
                <a16:creationId xmlns:a16="http://schemas.microsoft.com/office/drawing/2014/main" id="{37A9F1C4-2FE2-6402-5DD7-CF35CBB21D82}"/>
              </a:ext>
            </a:extLst>
          </p:cNvPr>
          <p:cNvSpPr/>
          <p:nvPr/>
        </p:nvSpPr>
        <p:spPr>
          <a:xfrm rot="16937117">
            <a:off x="6230915" y="-210662"/>
            <a:ext cx="1005016" cy="394167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318304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BD426-04F3-DEBE-F5CD-869B569B632A}"/>
            </a:ext>
          </a:extLst>
        </p:cNvPr>
        <p:cNvGrpSpPr/>
        <p:nvPr/>
      </p:nvGrpSpPr>
      <p:grpSpPr>
        <a:xfrm>
          <a:off x="0" y="0"/>
          <a:ext cx="0" cy="0"/>
          <a:chOff x="0" y="0"/>
          <a:chExt cx="0" cy="0"/>
        </a:xfrm>
      </p:grpSpPr>
      <p:sp>
        <p:nvSpPr>
          <p:cNvPr id="5124" name="Segnaposto numero diapositiva 3">
            <a:extLst>
              <a:ext uri="{FF2B5EF4-FFF2-40B4-BE49-F238E27FC236}">
                <a16:creationId xmlns:a16="http://schemas.microsoft.com/office/drawing/2014/main" id="{1FA9CD56-DED0-943E-ED4D-BDAB9538C96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5</a:t>
            </a:fld>
            <a:endParaRPr lang="it-IT" altLang="it-IT" sz="1600">
              <a:solidFill>
                <a:srgbClr val="FF9900"/>
              </a:solidFill>
            </a:endParaRPr>
          </a:p>
        </p:txBody>
      </p:sp>
      <p:sp>
        <p:nvSpPr>
          <p:cNvPr id="2" name="Rectangle 1">
            <a:extLst>
              <a:ext uri="{FF2B5EF4-FFF2-40B4-BE49-F238E27FC236}">
                <a16:creationId xmlns:a16="http://schemas.microsoft.com/office/drawing/2014/main" id="{32B64B93-D967-AAF3-A8A2-E23D933CC99D}"/>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BA44100F-45B6-DC68-101F-29A623555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DFAD0ED6-BC73-B260-AA40-0D9FCDC4CC1D}"/>
              </a:ext>
            </a:extLst>
          </p:cNvPr>
          <p:cNvSpPr txBox="1"/>
          <p:nvPr/>
        </p:nvSpPr>
        <p:spPr>
          <a:xfrm>
            <a:off x="4700796" y="129385"/>
            <a:ext cx="6453712" cy="461665"/>
          </a:xfrm>
          <a:prstGeom prst="rect">
            <a:avLst/>
          </a:prstGeom>
          <a:noFill/>
        </p:spPr>
        <p:txBody>
          <a:bodyPr wrap="square">
            <a:spAutoFit/>
          </a:bodyPr>
          <a:lstStyle/>
          <a:p>
            <a:r>
              <a:rPr lang="en-GB" sz="2400" b="1" dirty="0">
                <a:solidFill>
                  <a:schemeClr val="bg1"/>
                </a:solidFill>
                <a:latin typeface="+mj-lt"/>
              </a:rPr>
              <a:t>EVOLUTION of FILE CHECKS</a:t>
            </a:r>
          </a:p>
        </p:txBody>
      </p:sp>
      <p:pic>
        <p:nvPicPr>
          <p:cNvPr id="4" name="Picture 2" descr="Storing data as changes to a base version of each file">
            <a:extLst>
              <a:ext uri="{FF2B5EF4-FFF2-40B4-BE49-F238E27FC236}">
                <a16:creationId xmlns:a16="http://schemas.microsoft.com/office/drawing/2014/main" id="{29BA078A-D419-A0C0-91BC-7715E7A071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652" y="998795"/>
            <a:ext cx="4647407" cy="1800871"/>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4">
            <a:extLst>
              <a:ext uri="{FF2B5EF4-FFF2-40B4-BE49-F238E27FC236}">
                <a16:creationId xmlns:a16="http://schemas.microsoft.com/office/drawing/2014/main" id="{2F4338C0-518D-BBF2-36EA-5FC056FD2C43}"/>
              </a:ext>
            </a:extLst>
          </p:cNvPr>
          <p:cNvSpPr>
            <a:spLocks noGrp="1"/>
          </p:cNvSpPr>
          <p:nvPr>
            <p:ph idx="1"/>
          </p:nvPr>
        </p:nvSpPr>
        <p:spPr>
          <a:xfrm>
            <a:off x="470895" y="4969797"/>
            <a:ext cx="3010026" cy="479532"/>
          </a:xfrm>
        </p:spPr>
        <p:txBody>
          <a:bodyPr/>
          <a:lstStyle/>
          <a:p>
            <a:r>
              <a:rPr lang="it-IT" dirty="0" err="1"/>
              <a:t>Snapshot</a:t>
            </a:r>
            <a:r>
              <a:rPr lang="it-IT" dirty="0"/>
              <a:t> </a:t>
            </a:r>
            <a:r>
              <a:rPr lang="it-IT" dirty="0" err="1"/>
              <a:t>check</a:t>
            </a:r>
            <a:r>
              <a:rPr lang="it-IT" dirty="0"/>
              <a:t> </a:t>
            </a:r>
          </a:p>
        </p:txBody>
      </p:sp>
      <p:pic>
        <p:nvPicPr>
          <p:cNvPr id="7" name="Picture 4" descr="Git stores data as snapshots of the project over time">
            <a:extLst>
              <a:ext uri="{FF2B5EF4-FFF2-40B4-BE49-F238E27FC236}">
                <a16:creationId xmlns:a16="http://schemas.microsoft.com/office/drawing/2014/main" id="{B9D32BA6-EBB0-FEC3-61F9-225F16F5BF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253088"/>
            <a:ext cx="8139705" cy="3103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439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DB186-1DE6-57BA-2A47-605FA65B04C0}"/>
            </a:ext>
          </a:extLst>
        </p:cNvPr>
        <p:cNvGrpSpPr/>
        <p:nvPr/>
      </p:nvGrpSpPr>
      <p:grpSpPr>
        <a:xfrm>
          <a:off x="0" y="0"/>
          <a:ext cx="0" cy="0"/>
          <a:chOff x="0" y="0"/>
          <a:chExt cx="0" cy="0"/>
        </a:xfrm>
      </p:grpSpPr>
      <p:sp>
        <p:nvSpPr>
          <p:cNvPr id="5124" name="Segnaposto numero diapositiva 3">
            <a:extLst>
              <a:ext uri="{FF2B5EF4-FFF2-40B4-BE49-F238E27FC236}">
                <a16:creationId xmlns:a16="http://schemas.microsoft.com/office/drawing/2014/main" id="{13E6C0B8-BB0D-9DB7-5D53-802C1E6C083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6</a:t>
            </a:fld>
            <a:endParaRPr lang="it-IT" altLang="it-IT" sz="1600">
              <a:solidFill>
                <a:srgbClr val="FF9900"/>
              </a:solidFill>
            </a:endParaRPr>
          </a:p>
        </p:txBody>
      </p:sp>
      <p:sp>
        <p:nvSpPr>
          <p:cNvPr id="2" name="Rectangle 1">
            <a:extLst>
              <a:ext uri="{FF2B5EF4-FFF2-40B4-BE49-F238E27FC236}">
                <a16:creationId xmlns:a16="http://schemas.microsoft.com/office/drawing/2014/main" id="{14AB4E58-471F-A4E8-92B7-44FAC9DEAEC2}"/>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C33D025D-D756-561E-3A7F-88FE139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87AC557F-25AC-7284-C955-EE43B68A82E9}"/>
              </a:ext>
            </a:extLst>
          </p:cNvPr>
          <p:cNvSpPr txBox="1"/>
          <p:nvPr/>
        </p:nvSpPr>
        <p:spPr>
          <a:xfrm>
            <a:off x="4700796" y="129385"/>
            <a:ext cx="6453712" cy="461665"/>
          </a:xfrm>
          <a:prstGeom prst="rect">
            <a:avLst/>
          </a:prstGeom>
          <a:noFill/>
        </p:spPr>
        <p:txBody>
          <a:bodyPr wrap="square">
            <a:spAutoFit/>
          </a:bodyPr>
          <a:lstStyle/>
          <a:p>
            <a:r>
              <a:rPr lang="en-GB" sz="2400" b="1" dirty="0">
                <a:solidFill>
                  <a:schemeClr val="bg1"/>
                </a:solidFill>
                <a:latin typeface="+mj-lt"/>
              </a:rPr>
              <a:t>MERGE</a:t>
            </a:r>
          </a:p>
        </p:txBody>
      </p:sp>
      <p:pic>
        <p:nvPicPr>
          <p:cNvPr id="10" name="Picture 9" descr="A screenshot of a computer&#10;&#10;Description automatically generated with medium confidence">
            <a:extLst>
              <a:ext uri="{FF2B5EF4-FFF2-40B4-BE49-F238E27FC236}">
                <a16:creationId xmlns:a16="http://schemas.microsoft.com/office/drawing/2014/main" id="{A38E029D-F8EC-F991-B239-1C3975FD77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3454" y="1215409"/>
            <a:ext cx="8193374" cy="5140941"/>
          </a:xfrm>
          <a:prstGeom prst="rect">
            <a:avLst/>
          </a:prstGeom>
        </p:spPr>
      </p:pic>
    </p:spTree>
    <p:extLst>
      <p:ext uri="{BB962C8B-B14F-4D97-AF65-F5344CB8AC3E}">
        <p14:creationId xmlns:p14="http://schemas.microsoft.com/office/powerpoint/2010/main" val="4187792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04FED-83DD-7E6E-81E5-B96981819A6D}"/>
            </a:ext>
          </a:extLst>
        </p:cNvPr>
        <p:cNvGrpSpPr/>
        <p:nvPr/>
      </p:nvGrpSpPr>
      <p:grpSpPr>
        <a:xfrm>
          <a:off x="0" y="0"/>
          <a:ext cx="0" cy="0"/>
          <a:chOff x="0" y="0"/>
          <a:chExt cx="0" cy="0"/>
        </a:xfrm>
      </p:grpSpPr>
      <p:sp>
        <p:nvSpPr>
          <p:cNvPr id="5124" name="Segnaposto numero diapositiva 3">
            <a:extLst>
              <a:ext uri="{FF2B5EF4-FFF2-40B4-BE49-F238E27FC236}">
                <a16:creationId xmlns:a16="http://schemas.microsoft.com/office/drawing/2014/main" id="{E6C8ADF9-17B0-6769-307C-BCFB8EF1FA7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7</a:t>
            </a:fld>
            <a:endParaRPr lang="it-IT" altLang="it-IT" sz="1600">
              <a:solidFill>
                <a:srgbClr val="FF9900"/>
              </a:solidFill>
            </a:endParaRPr>
          </a:p>
        </p:txBody>
      </p:sp>
      <p:sp>
        <p:nvSpPr>
          <p:cNvPr id="2" name="Rectangle 1">
            <a:extLst>
              <a:ext uri="{FF2B5EF4-FFF2-40B4-BE49-F238E27FC236}">
                <a16:creationId xmlns:a16="http://schemas.microsoft.com/office/drawing/2014/main" id="{950880E4-9FAF-5DB9-2DB6-7D9698696CD1}"/>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ECC5D28D-4820-03BE-8362-DFBD06A12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F001F42E-E856-A782-CCAE-D574C31D40A4}"/>
              </a:ext>
            </a:extLst>
          </p:cNvPr>
          <p:cNvSpPr txBox="1"/>
          <p:nvPr/>
        </p:nvSpPr>
        <p:spPr>
          <a:xfrm>
            <a:off x="4700796" y="129385"/>
            <a:ext cx="6453712" cy="461665"/>
          </a:xfrm>
          <a:prstGeom prst="rect">
            <a:avLst/>
          </a:prstGeom>
          <a:noFill/>
        </p:spPr>
        <p:txBody>
          <a:bodyPr wrap="square">
            <a:spAutoFit/>
          </a:bodyPr>
          <a:lstStyle/>
          <a:p>
            <a:r>
              <a:rPr lang="en-GB" sz="2400" b="1" dirty="0">
                <a:solidFill>
                  <a:schemeClr val="bg1"/>
                </a:solidFill>
                <a:latin typeface="+mj-lt"/>
              </a:rPr>
              <a:t>GLOSSARY (BASIC)</a:t>
            </a:r>
          </a:p>
        </p:txBody>
      </p:sp>
      <p:sp>
        <p:nvSpPr>
          <p:cNvPr id="4" name="Rettangolo 8">
            <a:extLst>
              <a:ext uri="{FF2B5EF4-FFF2-40B4-BE49-F238E27FC236}">
                <a16:creationId xmlns:a16="http://schemas.microsoft.com/office/drawing/2014/main" id="{674EE0E5-034C-63F6-C674-E460C01A1AEB}"/>
              </a:ext>
            </a:extLst>
          </p:cNvPr>
          <p:cNvSpPr/>
          <p:nvPr/>
        </p:nvSpPr>
        <p:spPr>
          <a:xfrm>
            <a:off x="883920" y="1254949"/>
            <a:ext cx="10586720" cy="4524315"/>
          </a:xfrm>
          <a:prstGeom prst="rect">
            <a:avLst/>
          </a:prstGeom>
        </p:spPr>
        <p:txBody>
          <a:bodyPr wrap="square">
            <a:spAutoFit/>
          </a:bodyPr>
          <a:lstStyle/>
          <a:p>
            <a:pPr lvl="0" eaLnBrk="0" fontAlgn="base" hangingPunct="0">
              <a:spcBef>
                <a:spcPct val="0"/>
              </a:spcBef>
              <a:spcAft>
                <a:spcPct val="0"/>
              </a:spcAft>
            </a:pPr>
            <a:r>
              <a:rPr lang="it-IT" altLang="it-IT" b="1" dirty="0">
                <a:solidFill>
                  <a:srgbClr val="202122"/>
                </a:solidFill>
                <a:latin typeface="+mj-lt"/>
                <a:cs typeface="Arial" panose="020B0604020202020204" pitchFamily="34" charset="0"/>
              </a:rPr>
              <a:t>-&gt; </a:t>
            </a:r>
            <a:r>
              <a:rPr lang="it-IT" altLang="it-IT" b="1" dirty="0" err="1">
                <a:solidFill>
                  <a:srgbClr val="202122"/>
                </a:solidFill>
                <a:latin typeface="+mj-lt"/>
                <a:cs typeface="Arial" panose="020B0604020202020204" pitchFamily="34" charset="0"/>
              </a:rPr>
              <a:t>Repository</a:t>
            </a:r>
            <a:r>
              <a:rPr lang="it-IT" altLang="it-IT" b="1" dirty="0">
                <a:solidFill>
                  <a:srgbClr val="202122"/>
                </a:solidFill>
                <a:latin typeface="+mj-lt"/>
                <a:cs typeface="Arial" panose="020B0604020202020204" pitchFamily="34" charset="0"/>
              </a:rPr>
              <a:t> </a:t>
            </a:r>
            <a:r>
              <a:rPr lang="it-IT" altLang="it-IT" dirty="0">
                <a:solidFill>
                  <a:srgbClr val="202122"/>
                </a:solidFill>
                <a:latin typeface="+mj-lt"/>
                <a:cs typeface="Arial" panose="020B0604020202020204" pitchFamily="34" charset="0"/>
              </a:rPr>
              <a:t>è l'archivio dove i file sono memorizzati, spesso su un server</a:t>
            </a:r>
          </a:p>
          <a:p>
            <a:pPr lvl="0" eaLnBrk="0" fontAlgn="base" hangingPunct="0">
              <a:spcBef>
                <a:spcPct val="0"/>
              </a:spcBef>
              <a:spcAft>
                <a:spcPct val="0"/>
              </a:spcAft>
            </a:pPr>
            <a:endParaRPr lang="it-IT" altLang="it-IT" b="1" dirty="0">
              <a:solidFill>
                <a:srgbClr val="202122"/>
              </a:solidFill>
              <a:latin typeface="+mj-lt"/>
              <a:cs typeface="Arial" panose="020B0604020202020204" pitchFamily="34" charset="0"/>
            </a:endParaRPr>
          </a:p>
          <a:p>
            <a:pPr lvl="0" eaLnBrk="0" fontAlgn="base" hangingPunct="0">
              <a:spcBef>
                <a:spcPct val="0"/>
              </a:spcBef>
              <a:spcAft>
                <a:spcPct val="0"/>
              </a:spcAft>
            </a:pPr>
            <a:r>
              <a:rPr lang="it-IT" altLang="it-IT" b="1" dirty="0">
                <a:solidFill>
                  <a:srgbClr val="202122"/>
                </a:solidFill>
                <a:latin typeface="+mj-lt"/>
                <a:cs typeface="Arial" panose="020B0604020202020204" pitchFamily="34" charset="0"/>
              </a:rPr>
              <a:t>-&gt; Check-in </a:t>
            </a:r>
            <a:r>
              <a:rPr lang="it-IT" altLang="it-IT" dirty="0">
                <a:solidFill>
                  <a:srgbClr val="202122"/>
                </a:solidFill>
                <a:latin typeface="+mj-lt"/>
                <a:cs typeface="Arial" panose="020B0604020202020204" pitchFamily="34" charset="0"/>
              </a:rPr>
              <a:t>(</a:t>
            </a:r>
            <a:r>
              <a:rPr lang="it-IT" altLang="it-IT" b="1" dirty="0">
                <a:solidFill>
                  <a:srgbClr val="202122"/>
                </a:solidFill>
                <a:latin typeface="+mj-lt"/>
                <a:cs typeface="Arial" panose="020B0604020202020204" pitchFamily="34" charset="0"/>
              </a:rPr>
              <a:t>ci, </a:t>
            </a:r>
            <a:r>
              <a:rPr lang="it-IT" altLang="it-IT" b="1" dirty="0" err="1">
                <a:solidFill>
                  <a:srgbClr val="202122"/>
                </a:solidFill>
                <a:latin typeface="+mj-lt"/>
                <a:cs typeface="Arial" panose="020B0604020202020204" pitchFamily="34" charset="0"/>
              </a:rPr>
              <a:t>submit</a:t>
            </a:r>
            <a:r>
              <a:rPr lang="it-IT" altLang="it-IT" dirty="0">
                <a:solidFill>
                  <a:srgbClr val="202122"/>
                </a:solidFill>
                <a:latin typeface="+mj-lt"/>
                <a:cs typeface="Arial" panose="020B0604020202020204" pitchFamily="34" charset="0"/>
              </a:rPr>
              <a:t>) si effettua quando si copiano le modifiche fatte su file locali nella directory del </a:t>
            </a:r>
            <a:r>
              <a:rPr lang="it-IT" altLang="it-IT" dirty="0" err="1">
                <a:solidFill>
                  <a:srgbClr val="202122"/>
                </a:solidFill>
                <a:latin typeface="+mj-lt"/>
                <a:cs typeface="Arial" panose="020B0604020202020204" pitchFamily="34" charset="0"/>
              </a:rPr>
              <a:t>repository</a:t>
            </a:r>
            <a:r>
              <a:rPr lang="it-IT" altLang="it-IT" dirty="0">
                <a:solidFill>
                  <a:srgbClr val="202122"/>
                </a:solidFill>
                <a:latin typeface="+mj-lt"/>
                <a:cs typeface="Arial" panose="020B0604020202020204" pitchFamily="34" charset="0"/>
              </a:rPr>
              <a:t> (il software di controllo versione controlla quali file sono stati modificati dall'ultima sincronizzazione). </a:t>
            </a:r>
          </a:p>
          <a:p>
            <a:pPr lvl="0" eaLnBrk="0" fontAlgn="base" hangingPunct="0">
              <a:spcBef>
                <a:spcPct val="0"/>
              </a:spcBef>
              <a:spcAft>
                <a:spcPct val="0"/>
              </a:spcAft>
            </a:pPr>
            <a:r>
              <a:rPr lang="it-IT" altLang="it-IT" dirty="0">
                <a:solidFill>
                  <a:srgbClr val="202122"/>
                </a:solidFill>
                <a:latin typeface="+mj-lt"/>
                <a:cs typeface="Arial" panose="020B0604020202020204" pitchFamily="34" charset="0"/>
              </a:rPr>
              <a:t>Il check-in è l'inserimento del file nonché lo stato corrispondente.</a:t>
            </a:r>
          </a:p>
          <a:p>
            <a:pPr lvl="0" eaLnBrk="0" fontAlgn="base" hangingPunct="0">
              <a:spcBef>
                <a:spcPct val="0"/>
              </a:spcBef>
              <a:spcAft>
                <a:spcPct val="0"/>
              </a:spcAft>
            </a:pPr>
            <a:endParaRPr lang="it-IT" altLang="it-IT" dirty="0">
              <a:solidFill>
                <a:srgbClr val="202122"/>
              </a:solidFill>
              <a:latin typeface="+mj-lt"/>
              <a:cs typeface="Arial" panose="020B0604020202020204" pitchFamily="34" charset="0"/>
            </a:endParaRPr>
          </a:p>
          <a:p>
            <a:pPr lvl="0" eaLnBrk="0" fontAlgn="base" hangingPunct="0">
              <a:spcBef>
                <a:spcPct val="0"/>
              </a:spcBef>
              <a:spcAft>
                <a:spcPct val="0"/>
              </a:spcAft>
            </a:pPr>
            <a:r>
              <a:rPr lang="it-IT" altLang="it-IT" b="1" dirty="0">
                <a:solidFill>
                  <a:srgbClr val="202122"/>
                </a:solidFill>
                <a:latin typeface="+mj-lt"/>
                <a:cs typeface="Arial" panose="020B0604020202020204" pitchFamily="34" charset="0"/>
              </a:rPr>
              <a:t>-&gt; Check-Out </a:t>
            </a:r>
            <a:r>
              <a:rPr lang="it-IT" altLang="it-IT" dirty="0">
                <a:solidFill>
                  <a:srgbClr val="202122"/>
                </a:solidFill>
                <a:latin typeface="+mj-lt"/>
                <a:cs typeface="Arial" panose="020B0604020202020204" pitchFamily="34" charset="0"/>
              </a:rPr>
              <a:t>(</a:t>
            </a:r>
            <a:r>
              <a:rPr lang="it-IT" altLang="it-IT" b="1" dirty="0">
                <a:solidFill>
                  <a:srgbClr val="202122"/>
                </a:solidFill>
                <a:latin typeface="+mj-lt"/>
                <a:cs typeface="Arial" panose="020B0604020202020204" pitchFamily="34" charset="0"/>
              </a:rPr>
              <a:t>co</a:t>
            </a:r>
            <a:r>
              <a:rPr lang="it-IT" altLang="it-IT" dirty="0">
                <a:solidFill>
                  <a:srgbClr val="202122"/>
                </a:solidFill>
                <a:latin typeface="+mj-lt"/>
                <a:cs typeface="Arial" panose="020B0604020202020204" pitchFamily="34" charset="0"/>
              </a:rPr>
              <a:t>) effettua una copia di lavoro dal </a:t>
            </a:r>
            <a:r>
              <a:rPr lang="it-IT" altLang="it-IT" dirty="0" err="1">
                <a:solidFill>
                  <a:srgbClr val="202122"/>
                </a:solidFill>
                <a:latin typeface="+mj-lt"/>
                <a:cs typeface="Arial" panose="020B0604020202020204" pitchFamily="34" charset="0"/>
              </a:rPr>
              <a:t>repository</a:t>
            </a:r>
            <a:r>
              <a:rPr lang="it-IT" altLang="it-IT" dirty="0">
                <a:solidFill>
                  <a:srgbClr val="202122"/>
                </a:solidFill>
                <a:latin typeface="+mj-lt"/>
                <a:cs typeface="Arial" panose="020B0604020202020204" pitchFamily="34" charset="0"/>
              </a:rPr>
              <a:t> (può essere visto come l'operazione inversa dell'importazione). Il check-out è il prelievo del file nonché lo stato corrispondente.</a:t>
            </a:r>
          </a:p>
          <a:p>
            <a:pPr lvl="0" eaLnBrk="0" fontAlgn="base" hangingPunct="0">
              <a:spcBef>
                <a:spcPct val="0"/>
              </a:spcBef>
              <a:spcAft>
                <a:spcPct val="0"/>
              </a:spcAft>
            </a:pPr>
            <a:endParaRPr lang="it-IT" altLang="it-IT" dirty="0">
              <a:solidFill>
                <a:srgbClr val="202122"/>
              </a:solidFill>
              <a:latin typeface="+mj-lt"/>
              <a:cs typeface="Arial" panose="020B0604020202020204" pitchFamily="34" charset="0"/>
            </a:endParaRPr>
          </a:p>
          <a:p>
            <a:pPr lvl="0" eaLnBrk="0" fontAlgn="base" hangingPunct="0">
              <a:spcBef>
                <a:spcPct val="0"/>
              </a:spcBef>
              <a:spcAft>
                <a:spcPct val="0"/>
              </a:spcAft>
            </a:pPr>
            <a:r>
              <a:rPr lang="it-IT" altLang="it-IT" dirty="0">
                <a:solidFill>
                  <a:srgbClr val="202122"/>
                </a:solidFill>
                <a:latin typeface="+mj-lt"/>
                <a:cs typeface="Arial" panose="020B0604020202020204" pitchFamily="34" charset="0"/>
              </a:rPr>
              <a:t>-&gt; </a:t>
            </a:r>
            <a:r>
              <a:rPr lang="it-IT" altLang="it-IT" b="1" dirty="0" err="1">
                <a:solidFill>
                  <a:srgbClr val="202122"/>
                </a:solidFill>
                <a:latin typeface="+mj-lt"/>
                <a:cs typeface="Arial" panose="020B0604020202020204" pitchFamily="34" charset="0"/>
              </a:rPr>
              <a:t>Modified</a:t>
            </a:r>
            <a:r>
              <a:rPr lang="it-IT" altLang="it-IT" dirty="0">
                <a:solidFill>
                  <a:srgbClr val="202122"/>
                </a:solidFill>
                <a:latin typeface="+mj-lt"/>
                <a:cs typeface="Arial" panose="020B0604020202020204" pitchFamily="34" charset="0"/>
              </a:rPr>
              <a:t>: indica i file modificati, ma non ancora </a:t>
            </a:r>
            <a:r>
              <a:rPr lang="it-IT" altLang="it-IT" dirty="0" err="1">
                <a:solidFill>
                  <a:srgbClr val="202122"/>
                </a:solidFill>
                <a:latin typeface="+mj-lt"/>
                <a:cs typeface="Arial" panose="020B0604020202020204" pitchFamily="34" charset="0"/>
              </a:rPr>
              <a:t>committati</a:t>
            </a:r>
            <a:r>
              <a:rPr lang="it-IT" altLang="it-IT" dirty="0">
                <a:solidFill>
                  <a:srgbClr val="202122"/>
                </a:solidFill>
                <a:latin typeface="+mj-lt"/>
                <a:cs typeface="Arial" panose="020B0604020202020204" pitchFamily="34" charset="0"/>
              </a:rPr>
              <a:t> in database</a:t>
            </a:r>
          </a:p>
          <a:p>
            <a:pPr lvl="0" eaLnBrk="0" fontAlgn="base" hangingPunct="0">
              <a:spcBef>
                <a:spcPct val="0"/>
              </a:spcBef>
              <a:spcAft>
                <a:spcPct val="0"/>
              </a:spcAft>
            </a:pPr>
            <a:r>
              <a:rPr lang="it-IT" altLang="it-IT" dirty="0">
                <a:solidFill>
                  <a:srgbClr val="202122"/>
                </a:solidFill>
                <a:latin typeface="+mj-lt"/>
                <a:cs typeface="Arial" panose="020B0604020202020204" pitchFamily="34" charset="0"/>
              </a:rPr>
              <a:t>-&gt; </a:t>
            </a:r>
            <a:r>
              <a:rPr lang="it-IT" altLang="it-IT" b="1" dirty="0" err="1">
                <a:solidFill>
                  <a:srgbClr val="202122"/>
                </a:solidFill>
                <a:latin typeface="+mj-lt"/>
                <a:cs typeface="Arial" panose="020B0604020202020204" pitchFamily="34" charset="0"/>
              </a:rPr>
              <a:t>Staged</a:t>
            </a:r>
            <a:r>
              <a:rPr lang="it-IT" altLang="it-IT" dirty="0">
                <a:solidFill>
                  <a:srgbClr val="202122"/>
                </a:solidFill>
                <a:latin typeface="+mj-lt"/>
                <a:cs typeface="Arial" panose="020B0604020202020204" pitchFamily="34" charset="0"/>
              </a:rPr>
              <a:t>: indica i file che sono stati modificati e marcati per essere inseriti nella prossima </a:t>
            </a:r>
            <a:r>
              <a:rPr lang="it-IT" altLang="it-IT" dirty="0" err="1">
                <a:solidFill>
                  <a:srgbClr val="202122"/>
                </a:solidFill>
                <a:latin typeface="+mj-lt"/>
                <a:cs typeface="Arial" panose="020B0604020202020204" pitchFamily="34" charset="0"/>
              </a:rPr>
              <a:t>commit</a:t>
            </a:r>
            <a:endParaRPr lang="it-IT" altLang="it-IT" dirty="0">
              <a:solidFill>
                <a:srgbClr val="202122"/>
              </a:solidFill>
              <a:latin typeface="+mj-lt"/>
              <a:cs typeface="Arial" panose="020B0604020202020204" pitchFamily="34" charset="0"/>
            </a:endParaRPr>
          </a:p>
          <a:p>
            <a:pPr lvl="0" eaLnBrk="0" fontAlgn="base" hangingPunct="0">
              <a:spcBef>
                <a:spcPct val="0"/>
              </a:spcBef>
              <a:spcAft>
                <a:spcPct val="0"/>
              </a:spcAft>
            </a:pPr>
            <a:r>
              <a:rPr lang="it-IT" altLang="it-IT" dirty="0">
                <a:solidFill>
                  <a:srgbClr val="202122"/>
                </a:solidFill>
                <a:latin typeface="+mj-lt"/>
                <a:cs typeface="Arial" panose="020B0604020202020204" pitchFamily="34" charset="0"/>
              </a:rPr>
              <a:t>-&gt; </a:t>
            </a:r>
            <a:r>
              <a:rPr lang="it-IT" altLang="it-IT" b="1" dirty="0" err="1">
                <a:solidFill>
                  <a:srgbClr val="202122"/>
                </a:solidFill>
                <a:latin typeface="+mj-lt"/>
                <a:cs typeface="Arial" panose="020B0604020202020204" pitchFamily="34" charset="0"/>
              </a:rPr>
              <a:t>Committed</a:t>
            </a:r>
            <a:r>
              <a:rPr lang="it-IT" altLang="it-IT" b="1" dirty="0">
                <a:solidFill>
                  <a:srgbClr val="202122"/>
                </a:solidFill>
                <a:latin typeface="+mj-lt"/>
                <a:cs typeface="Arial" panose="020B0604020202020204" pitchFamily="34" charset="0"/>
              </a:rPr>
              <a:t>: </a:t>
            </a:r>
            <a:r>
              <a:rPr lang="it-IT" altLang="it-IT" dirty="0">
                <a:solidFill>
                  <a:srgbClr val="202122"/>
                </a:solidFill>
                <a:latin typeface="+mj-lt"/>
                <a:cs typeface="Arial" panose="020B0604020202020204" pitchFamily="34" charset="0"/>
              </a:rPr>
              <a:t>Indica che il file è registrato sicuro nel database</a:t>
            </a:r>
          </a:p>
          <a:p>
            <a:pPr eaLnBrk="0" fontAlgn="base" hangingPunct="0">
              <a:spcBef>
                <a:spcPct val="0"/>
              </a:spcBef>
              <a:spcAft>
                <a:spcPct val="0"/>
              </a:spcAft>
            </a:pPr>
            <a:r>
              <a:rPr lang="it-IT" altLang="it-IT" dirty="0">
                <a:solidFill>
                  <a:srgbClr val="202122"/>
                </a:solidFill>
                <a:cs typeface="Arial" panose="020B0604020202020204" pitchFamily="34" charset="0"/>
              </a:rPr>
              <a:t>*</a:t>
            </a:r>
            <a:r>
              <a:rPr lang="it-IT" altLang="it-IT" dirty="0" err="1">
                <a:solidFill>
                  <a:srgbClr val="202122"/>
                </a:solidFill>
                <a:cs typeface="Arial" panose="020B0604020202020204" pitchFamily="34" charset="0"/>
              </a:rPr>
              <a:t>Git</a:t>
            </a:r>
            <a:r>
              <a:rPr lang="it-IT" altLang="it-IT" dirty="0">
                <a:solidFill>
                  <a:srgbClr val="202122"/>
                </a:solidFill>
                <a:cs typeface="Arial" panose="020B0604020202020204" pitchFamily="34" charset="0"/>
              </a:rPr>
              <a:t>!</a:t>
            </a:r>
            <a:endParaRPr lang="it-IT" altLang="it-IT" b="1" dirty="0">
              <a:solidFill>
                <a:srgbClr val="202122"/>
              </a:solidFill>
              <a:latin typeface="+mj-lt"/>
              <a:cs typeface="Arial" panose="020B0604020202020204" pitchFamily="34" charset="0"/>
            </a:endParaRPr>
          </a:p>
          <a:p>
            <a:pPr lvl="1" indent="-457200" eaLnBrk="0" fontAlgn="base" hangingPunct="0">
              <a:spcBef>
                <a:spcPct val="0"/>
              </a:spcBef>
              <a:spcAft>
                <a:spcPct val="0"/>
              </a:spcAft>
            </a:pPr>
            <a:endParaRPr lang="it-IT" altLang="it-IT" dirty="0">
              <a:solidFill>
                <a:srgbClr val="202122"/>
              </a:solidFill>
              <a:latin typeface="+mj-lt"/>
              <a:cs typeface="Arial" panose="020B0604020202020204" pitchFamily="34" charset="0"/>
            </a:endParaRPr>
          </a:p>
          <a:p>
            <a:pPr lvl="0" eaLnBrk="0" fontAlgn="base" hangingPunct="0">
              <a:spcBef>
                <a:spcPct val="0"/>
              </a:spcBef>
              <a:spcAft>
                <a:spcPct val="0"/>
              </a:spcAft>
            </a:pPr>
            <a:r>
              <a:rPr lang="it-IT" altLang="it-IT" b="1" dirty="0">
                <a:solidFill>
                  <a:srgbClr val="202122"/>
                </a:solidFill>
                <a:latin typeface="+mj-lt"/>
                <a:cs typeface="Arial" panose="020B0604020202020204" pitchFamily="34" charset="0"/>
              </a:rPr>
              <a:t>-&gt; </a:t>
            </a:r>
            <a:r>
              <a:rPr lang="it-IT" altLang="it-IT" b="1" dirty="0" err="1">
                <a:solidFill>
                  <a:srgbClr val="202122"/>
                </a:solidFill>
                <a:latin typeface="+mj-lt"/>
                <a:cs typeface="Arial" panose="020B0604020202020204" pitchFamily="34" charset="0"/>
              </a:rPr>
              <a:t>Change</a:t>
            </a:r>
            <a:r>
              <a:rPr lang="it-IT" altLang="it-IT" b="1" dirty="0">
                <a:solidFill>
                  <a:srgbClr val="202122"/>
                </a:solidFill>
                <a:latin typeface="+mj-lt"/>
                <a:cs typeface="Arial" panose="020B0604020202020204" pitchFamily="34" charset="0"/>
              </a:rPr>
              <a:t> List </a:t>
            </a:r>
            <a:r>
              <a:rPr lang="it-IT" altLang="it-IT" dirty="0">
                <a:solidFill>
                  <a:srgbClr val="202122"/>
                </a:solidFill>
                <a:latin typeface="+mj-lt"/>
                <a:cs typeface="Arial" panose="020B0604020202020204" pitchFamily="34" charset="0"/>
              </a:rPr>
              <a:t>su molti sistemi di controllo versione con </a:t>
            </a:r>
            <a:r>
              <a:rPr lang="it-IT" altLang="it-IT" dirty="0" err="1">
                <a:solidFill>
                  <a:srgbClr val="202122"/>
                </a:solidFill>
                <a:latin typeface="+mj-lt"/>
                <a:cs typeface="Arial" panose="020B0604020202020204" pitchFamily="34" charset="0"/>
              </a:rPr>
              <a:t>commit</a:t>
            </a:r>
            <a:r>
              <a:rPr lang="it-IT" altLang="it-IT" dirty="0">
                <a:solidFill>
                  <a:srgbClr val="202122"/>
                </a:solidFill>
                <a:latin typeface="+mj-lt"/>
                <a:cs typeface="Arial" panose="020B0604020202020204" pitchFamily="34" charset="0"/>
              </a:rPr>
              <a:t> di modifiche multiple atomiche, una </a:t>
            </a:r>
            <a:r>
              <a:rPr lang="it-IT" altLang="it-IT" b="1" dirty="0" err="1">
                <a:solidFill>
                  <a:srgbClr val="202122"/>
                </a:solidFill>
                <a:latin typeface="+mj-lt"/>
                <a:cs typeface="Arial" panose="020B0604020202020204" pitchFamily="34" charset="0"/>
              </a:rPr>
              <a:t>changelist</a:t>
            </a:r>
            <a:r>
              <a:rPr lang="it-IT" altLang="it-IT" dirty="0">
                <a:solidFill>
                  <a:srgbClr val="202122"/>
                </a:solidFill>
                <a:latin typeface="+mj-lt"/>
                <a:cs typeface="Arial" panose="020B0604020202020204" pitchFamily="34" charset="0"/>
              </a:rPr>
              <a:t> identifica un insieme di </a:t>
            </a:r>
            <a:r>
              <a:rPr lang="it-IT" altLang="it-IT" b="1" dirty="0" err="1">
                <a:solidFill>
                  <a:srgbClr val="202122"/>
                </a:solidFill>
                <a:latin typeface="+mj-lt"/>
                <a:cs typeface="Arial" panose="020B0604020202020204" pitchFamily="34" charset="0"/>
              </a:rPr>
              <a:t>changes</a:t>
            </a:r>
            <a:r>
              <a:rPr lang="it-IT" altLang="it-IT" dirty="0">
                <a:solidFill>
                  <a:srgbClr val="202122"/>
                </a:solidFill>
                <a:latin typeface="+mj-lt"/>
                <a:cs typeface="Arial" panose="020B0604020202020204" pitchFamily="34" charset="0"/>
              </a:rPr>
              <a:t> fatti in un singolo </a:t>
            </a:r>
            <a:r>
              <a:rPr lang="it-IT" altLang="it-IT" dirty="0" err="1">
                <a:solidFill>
                  <a:srgbClr val="202122"/>
                </a:solidFill>
                <a:latin typeface="+mj-lt"/>
                <a:cs typeface="Arial" panose="020B0604020202020204" pitchFamily="34" charset="0"/>
              </a:rPr>
              <a:t>commit</a:t>
            </a:r>
            <a:r>
              <a:rPr lang="it-IT" altLang="it-IT" dirty="0">
                <a:solidFill>
                  <a:srgbClr val="202122"/>
                </a:solidFill>
                <a:latin typeface="+mj-lt"/>
                <a:cs typeface="Arial" panose="020B0604020202020204" pitchFamily="34" charset="0"/>
              </a:rPr>
              <a:t>.</a:t>
            </a:r>
          </a:p>
        </p:txBody>
      </p:sp>
    </p:spTree>
    <p:extLst>
      <p:ext uri="{BB962C8B-B14F-4D97-AF65-F5344CB8AC3E}">
        <p14:creationId xmlns:p14="http://schemas.microsoft.com/office/powerpoint/2010/main" val="55639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83FE3-DC3B-DB69-4276-CFD9A996B3F2}"/>
            </a:ext>
          </a:extLst>
        </p:cNvPr>
        <p:cNvGrpSpPr/>
        <p:nvPr/>
      </p:nvGrpSpPr>
      <p:grpSpPr>
        <a:xfrm>
          <a:off x="0" y="0"/>
          <a:ext cx="0" cy="0"/>
          <a:chOff x="0" y="0"/>
          <a:chExt cx="0" cy="0"/>
        </a:xfrm>
      </p:grpSpPr>
      <p:sp>
        <p:nvSpPr>
          <p:cNvPr id="5124" name="Segnaposto numero diapositiva 3">
            <a:extLst>
              <a:ext uri="{FF2B5EF4-FFF2-40B4-BE49-F238E27FC236}">
                <a16:creationId xmlns:a16="http://schemas.microsoft.com/office/drawing/2014/main" id="{8E1E6BA9-3E6B-FD8A-6871-7EC2D78B7CF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8</a:t>
            </a:fld>
            <a:endParaRPr lang="it-IT" altLang="it-IT" sz="1600">
              <a:solidFill>
                <a:srgbClr val="FF9900"/>
              </a:solidFill>
            </a:endParaRPr>
          </a:p>
        </p:txBody>
      </p:sp>
      <p:sp>
        <p:nvSpPr>
          <p:cNvPr id="2" name="Rectangle 1">
            <a:extLst>
              <a:ext uri="{FF2B5EF4-FFF2-40B4-BE49-F238E27FC236}">
                <a16:creationId xmlns:a16="http://schemas.microsoft.com/office/drawing/2014/main" id="{F5A705A8-3B6F-1717-B413-B0631E9F701F}"/>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18993C6B-BAFA-F9D2-2697-D8FF875B4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86655096-80FD-0772-6943-59E52A3D2681}"/>
              </a:ext>
            </a:extLst>
          </p:cNvPr>
          <p:cNvSpPr txBox="1"/>
          <p:nvPr/>
        </p:nvSpPr>
        <p:spPr>
          <a:xfrm>
            <a:off x="4700796" y="129385"/>
            <a:ext cx="6453712" cy="461665"/>
          </a:xfrm>
          <a:prstGeom prst="rect">
            <a:avLst/>
          </a:prstGeom>
          <a:noFill/>
        </p:spPr>
        <p:txBody>
          <a:bodyPr wrap="square">
            <a:spAutoFit/>
          </a:bodyPr>
          <a:lstStyle/>
          <a:p>
            <a:r>
              <a:rPr lang="en-GB" sz="2400" b="1" dirty="0">
                <a:solidFill>
                  <a:schemeClr val="bg1"/>
                </a:solidFill>
                <a:latin typeface="+mj-lt"/>
              </a:rPr>
              <a:t>BASIC WORKFLOW (NOT USED MUCH)</a:t>
            </a:r>
          </a:p>
        </p:txBody>
      </p:sp>
      <p:pic>
        <p:nvPicPr>
          <p:cNvPr id="6" name="Picture 3" descr="Albero di lavoro, area di stage e directory di Git.">
            <a:extLst>
              <a:ext uri="{FF2B5EF4-FFF2-40B4-BE49-F238E27FC236}">
                <a16:creationId xmlns:a16="http://schemas.microsoft.com/office/drawing/2014/main" id="{C6D10409-F547-75C8-9BAA-6824391D41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1695" y="1752917"/>
            <a:ext cx="7620000" cy="420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439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5EFB0-C260-12E3-A07B-66F155BF1C86}"/>
            </a:ext>
          </a:extLst>
        </p:cNvPr>
        <p:cNvGrpSpPr/>
        <p:nvPr/>
      </p:nvGrpSpPr>
      <p:grpSpPr>
        <a:xfrm>
          <a:off x="0" y="0"/>
          <a:ext cx="0" cy="0"/>
          <a:chOff x="0" y="0"/>
          <a:chExt cx="0" cy="0"/>
        </a:xfrm>
      </p:grpSpPr>
      <p:sp>
        <p:nvSpPr>
          <p:cNvPr id="5124" name="Segnaposto numero diapositiva 3">
            <a:extLst>
              <a:ext uri="{FF2B5EF4-FFF2-40B4-BE49-F238E27FC236}">
                <a16:creationId xmlns:a16="http://schemas.microsoft.com/office/drawing/2014/main" id="{6B2D86AA-7295-28EE-958B-8AEBA9352DD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MS PGothic" charset="-128"/>
              </a:defRPr>
            </a:lvl1pPr>
            <a:lvl2pPr marL="742950" indent="-285750">
              <a:buClr>
                <a:srgbClr val="004C80"/>
              </a:buClr>
              <a:buSzPct val="85000"/>
              <a:buFont typeface="Wingdings" charset="2"/>
              <a:buChar char="§"/>
              <a:defRPr sz="2000">
                <a:solidFill>
                  <a:schemeClr val="tx1"/>
                </a:solidFill>
                <a:latin typeface="Arial" charset="0"/>
                <a:ea typeface="MS PGothic" charset="-128"/>
              </a:defRPr>
            </a:lvl2pPr>
            <a:lvl3pPr marL="1143000" indent="-228600">
              <a:buClr>
                <a:srgbClr val="004D82"/>
              </a:buClr>
              <a:buChar char="•"/>
              <a:defRPr>
                <a:solidFill>
                  <a:schemeClr val="tx1"/>
                </a:solidFill>
                <a:latin typeface="Arial" charset="0"/>
                <a:ea typeface="MS PGothic" charset="-128"/>
              </a:defRPr>
            </a:lvl3pPr>
            <a:lvl4pPr marL="1600200" indent="-228600">
              <a:buClr>
                <a:srgbClr val="004C80"/>
              </a:buClr>
              <a:buChar char="–"/>
              <a:defRPr>
                <a:solidFill>
                  <a:schemeClr val="tx1"/>
                </a:solidFill>
                <a:latin typeface="Arial" charset="0"/>
                <a:ea typeface="MS PGothic" charset="-128"/>
              </a:defRPr>
            </a:lvl4pPr>
            <a:lvl5pPr marL="2057400" indent="-228600">
              <a:buChar char="»"/>
              <a:defRPr>
                <a:solidFill>
                  <a:schemeClr val="tx1"/>
                </a:solidFill>
                <a:latin typeface="Minion Web" charset="0"/>
                <a:ea typeface="MS PGothic" charset="-128"/>
              </a:defRPr>
            </a:lvl5pPr>
            <a:lvl6pPr marL="2514600" indent="-228600" eaLnBrk="0" fontAlgn="base" hangingPunct="0">
              <a:spcBef>
                <a:spcPct val="20000"/>
              </a:spcBef>
              <a:spcAft>
                <a:spcPct val="0"/>
              </a:spcAft>
              <a:buChar char="»"/>
              <a:defRPr>
                <a:solidFill>
                  <a:schemeClr val="tx1"/>
                </a:solidFill>
                <a:latin typeface="Minion Web" charset="0"/>
                <a:ea typeface="MS PGothic" charset="-128"/>
              </a:defRPr>
            </a:lvl6pPr>
            <a:lvl7pPr marL="2971800" indent="-228600" eaLnBrk="0" fontAlgn="base" hangingPunct="0">
              <a:spcBef>
                <a:spcPct val="20000"/>
              </a:spcBef>
              <a:spcAft>
                <a:spcPct val="0"/>
              </a:spcAft>
              <a:buChar char="»"/>
              <a:defRPr>
                <a:solidFill>
                  <a:schemeClr val="tx1"/>
                </a:solidFill>
                <a:latin typeface="Minion Web" charset="0"/>
                <a:ea typeface="MS PGothic" charset="-128"/>
              </a:defRPr>
            </a:lvl7pPr>
            <a:lvl8pPr marL="3429000" indent="-228600" eaLnBrk="0" fontAlgn="base" hangingPunct="0">
              <a:spcBef>
                <a:spcPct val="20000"/>
              </a:spcBef>
              <a:spcAft>
                <a:spcPct val="0"/>
              </a:spcAft>
              <a:buChar char="»"/>
              <a:defRPr>
                <a:solidFill>
                  <a:schemeClr val="tx1"/>
                </a:solidFill>
                <a:latin typeface="Minion Web" charset="0"/>
                <a:ea typeface="MS PGothic" charset="-128"/>
              </a:defRPr>
            </a:lvl8pPr>
            <a:lvl9pPr marL="3886200" indent="-228600" eaLnBrk="0" fontAlgn="base" hangingPunct="0">
              <a:spcBef>
                <a:spcPct val="20000"/>
              </a:spcBef>
              <a:spcAft>
                <a:spcPct val="0"/>
              </a:spcAft>
              <a:buChar char="»"/>
              <a:defRPr>
                <a:solidFill>
                  <a:schemeClr val="tx1"/>
                </a:solidFill>
                <a:latin typeface="Minion Web" charset="0"/>
                <a:ea typeface="MS PGothic" charset="-128"/>
              </a:defRPr>
            </a:lvl9pPr>
          </a:lstStyle>
          <a:p>
            <a:fld id="{796F306E-7710-0640-910A-6352BE66F3B4}" type="slidenum">
              <a:rPr lang="it-IT" altLang="it-IT" sz="1600">
                <a:solidFill>
                  <a:srgbClr val="FF9900"/>
                </a:solidFill>
              </a:rPr>
              <a:pPr/>
              <a:t>9</a:t>
            </a:fld>
            <a:endParaRPr lang="it-IT" altLang="it-IT" sz="1600">
              <a:solidFill>
                <a:srgbClr val="FF9900"/>
              </a:solidFill>
            </a:endParaRPr>
          </a:p>
        </p:txBody>
      </p:sp>
      <p:sp>
        <p:nvSpPr>
          <p:cNvPr id="2" name="Rectangle 1">
            <a:extLst>
              <a:ext uri="{FF2B5EF4-FFF2-40B4-BE49-F238E27FC236}">
                <a16:creationId xmlns:a16="http://schemas.microsoft.com/office/drawing/2014/main" id="{40F64A27-4159-2F00-E33E-2AC9D1AC886A}"/>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A05F2C3D-BCE5-6464-EBA4-20AE98975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0F69C21F-EFC9-40B0-CCD0-A0737681D41A}"/>
              </a:ext>
            </a:extLst>
          </p:cNvPr>
          <p:cNvSpPr txBox="1"/>
          <p:nvPr/>
        </p:nvSpPr>
        <p:spPr>
          <a:xfrm>
            <a:off x="4700796" y="129385"/>
            <a:ext cx="6453712" cy="461665"/>
          </a:xfrm>
          <a:prstGeom prst="rect">
            <a:avLst/>
          </a:prstGeom>
          <a:noFill/>
        </p:spPr>
        <p:txBody>
          <a:bodyPr wrap="square">
            <a:spAutoFit/>
          </a:bodyPr>
          <a:lstStyle/>
          <a:p>
            <a:r>
              <a:rPr lang="en-GB" sz="2400" b="1" dirty="0">
                <a:solidFill>
                  <a:schemeClr val="bg1"/>
                </a:solidFill>
                <a:latin typeface="+mj-lt"/>
              </a:rPr>
              <a:t>TRUE WORKFLOW (BRANCHING)</a:t>
            </a:r>
          </a:p>
        </p:txBody>
      </p:sp>
      <p:pic>
        <p:nvPicPr>
          <p:cNvPr id="4" name="Picture 2" descr="Branches">
            <a:extLst>
              <a:ext uri="{FF2B5EF4-FFF2-40B4-BE49-F238E27FC236}">
                <a16:creationId xmlns:a16="http://schemas.microsoft.com/office/drawing/2014/main" id="{77FC9C97-A215-3483-85AB-AE56AD5CD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292" y="1173018"/>
            <a:ext cx="9525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EDFFDA3-2711-1D74-7945-CD682366305B}"/>
              </a:ext>
            </a:extLst>
          </p:cNvPr>
          <p:cNvSpPr txBox="1"/>
          <p:nvPr/>
        </p:nvSpPr>
        <p:spPr>
          <a:xfrm>
            <a:off x="1211292" y="6321115"/>
            <a:ext cx="6096000" cy="369332"/>
          </a:xfrm>
          <a:prstGeom prst="rect">
            <a:avLst/>
          </a:prstGeom>
          <a:noFill/>
        </p:spPr>
        <p:txBody>
          <a:bodyPr wrap="square">
            <a:spAutoFit/>
          </a:bodyPr>
          <a:lstStyle/>
          <a:p>
            <a:pPr marL="0" indent="0">
              <a:buNone/>
            </a:pPr>
            <a:r>
              <a:rPr lang="it-IT" dirty="0">
                <a:hlinkClick r:id="rId5"/>
              </a:rPr>
              <a:t>https://learngitbranching.js.org/</a:t>
            </a:r>
            <a:endParaRPr lang="it-IT" dirty="0"/>
          </a:p>
        </p:txBody>
      </p:sp>
    </p:spTree>
    <p:extLst>
      <p:ext uri="{BB962C8B-B14F-4D97-AF65-F5344CB8AC3E}">
        <p14:creationId xmlns:p14="http://schemas.microsoft.com/office/powerpoint/2010/main" val="1732099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25712</TotalTime>
  <Words>1224</Words>
  <Application>Microsoft Macintosh PowerPoint</Application>
  <PresentationFormat>Widescreen</PresentationFormat>
  <Paragraphs>120</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Arial</vt:lpstr>
      <vt:lpstr>Inter</vt:lpstr>
      <vt:lpstr>Office Theme</vt:lpstr>
      <vt:lpstr>FINAL LECTURE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FLUTTER</dc:title>
  <dc:creator>PRENASSI MARCO</dc:creator>
  <cp:lastModifiedBy>PRENASSI MARCO</cp:lastModifiedBy>
  <cp:revision>48</cp:revision>
  <dcterms:created xsi:type="dcterms:W3CDTF">2024-04-09T15:13:35Z</dcterms:created>
  <dcterms:modified xsi:type="dcterms:W3CDTF">2025-05-21T11:08:51Z</dcterms:modified>
</cp:coreProperties>
</file>