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76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0" r:id="rId15"/>
    <p:sldId id="275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CD884-BC62-45E3-BB2F-698EF82997D2}" v="38" dt="2025-05-27T10:06:31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79" autoAdjust="0"/>
  </p:normalViewPr>
  <p:slideViewPr>
    <p:cSldViewPr snapToGrid="0">
      <p:cViewPr varScale="1">
        <p:scale>
          <a:sx n="111" d="100"/>
          <a:sy n="111" d="100"/>
        </p:scale>
        <p:origin x="175" y="7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INI TIZIANO" userId="8a953226-e843-44c4-90e9-85dbe80cb75b" providerId="ADAL" clId="{1FECD884-BC62-45E3-BB2F-698EF82997D2}"/>
    <pc:docChg chg="undo custSel addSld delSld modSld sldOrd">
      <pc:chgData name="MONTINI TIZIANO" userId="8a953226-e843-44c4-90e9-85dbe80cb75b" providerId="ADAL" clId="{1FECD884-BC62-45E3-BB2F-698EF82997D2}" dt="2025-05-27T11:29:41.902" v="2021" actId="14100"/>
      <pc:docMkLst>
        <pc:docMk/>
      </pc:docMkLst>
      <pc:sldChg chg="addSp modSp mod">
        <pc:chgData name="MONTINI TIZIANO" userId="8a953226-e843-44c4-90e9-85dbe80cb75b" providerId="ADAL" clId="{1FECD884-BC62-45E3-BB2F-698EF82997D2}" dt="2025-05-27T08:25:36.275" v="1384" actId="20577"/>
        <pc:sldMkLst>
          <pc:docMk/>
          <pc:sldMk cId="140526324" sldId="256"/>
        </pc:sldMkLst>
        <pc:spChg chg="add mod">
          <ac:chgData name="MONTINI TIZIANO" userId="8a953226-e843-44c4-90e9-85dbe80cb75b" providerId="ADAL" clId="{1FECD884-BC62-45E3-BB2F-698EF82997D2}" dt="2025-05-27T08:25:36.275" v="1384" actId="20577"/>
          <ac:spMkLst>
            <pc:docMk/>
            <pc:sldMk cId="140526324" sldId="256"/>
            <ac:spMk id="5" creationId="{2FFC21C4-11BD-5674-AE4D-FCACE3B4476A}"/>
          </ac:spMkLst>
        </pc:spChg>
      </pc:sldChg>
      <pc:sldChg chg="addSp delSp modSp add mod">
        <pc:chgData name="MONTINI TIZIANO" userId="8a953226-e843-44c4-90e9-85dbe80cb75b" providerId="ADAL" clId="{1FECD884-BC62-45E3-BB2F-698EF82997D2}" dt="2025-05-26T15:10:53.660" v="519" actId="1076"/>
        <pc:sldMkLst>
          <pc:docMk/>
          <pc:sldMk cId="1855026358" sldId="257"/>
        </pc:sldMkLst>
        <pc:spChg chg="add del">
          <ac:chgData name="MONTINI TIZIANO" userId="8a953226-e843-44c4-90e9-85dbe80cb75b" providerId="ADAL" clId="{1FECD884-BC62-45E3-BB2F-698EF82997D2}" dt="2025-05-26T10:36:56.081" v="158" actId="22"/>
          <ac:spMkLst>
            <pc:docMk/>
            <pc:sldMk cId="1855026358" sldId="257"/>
            <ac:spMk id="3" creationId="{270AD3EF-F11D-55AB-49EC-973881EC0FCC}"/>
          </ac:spMkLst>
        </pc:spChg>
        <pc:spChg chg="mod">
          <ac:chgData name="MONTINI TIZIANO" userId="8a953226-e843-44c4-90e9-85dbe80cb75b" providerId="ADAL" clId="{1FECD884-BC62-45E3-BB2F-698EF82997D2}" dt="2025-05-26T10:37:12.159" v="183" actId="20577"/>
          <ac:spMkLst>
            <pc:docMk/>
            <pc:sldMk cId="1855026358" sldId="257"/>
            <ac:spMk id="4" creationId="{A9DE1D1D-E342-468E-C697-FD8D5EA09041}"/>
          </ac:spMkLst>
        </pc:spChg>
        <pc:spChg chg="mod">
          <ac:chgData name="MONTINI TIZIANO" userId="8a953226-e843-44c4-90e9-85dbe80cb75b" providerId="ADAL" clId="{1FECD884-BC62-45E3-BB2F-698EF82997D2}" dt="2025-05-26T14:02:43.626" v="448" actId="6549"/>
          <ac:spMkLst>
            <pc:docMk/>
            <pc:sldMk cId="1855026358" sldId="257"/>
            <ac:spMk id="5" creationId="{5577A111-8D9E-0110-E614-631867A23DAC}"/>
          </ac:spMkLst>
        </pc:spChg>
        <pc:spChg chg="add mod">
          <ac:chgData name="MONTINI TIZIANO" userId="8a953226-e843-44c4-90e9-85dbe80cb75b" providerId="ADAL" clId="{1FECD884-BC62-45E3-BB2F-698EF82997D2}" dt="2025-05-26T13:18:24.047" v="345" actId="1076"/>
          <ac:spMkLst>
            <pc:docMk/>
            <pc:sldMk cId="1855026358" sldId="257"/>
            <ac:spMk id="6" creationId="{52A64EC1-8D0F-5944-D58D-39A8E3D251E9}"/>
          </ac:spMkLst>
        </pc:spChg>
        <pc:spChg chg="add mod">
          <ac:chgData name="MONTINI TIZIANO" userId="8a953226-e843-44c4-90e9-85dbe80cb75b" providerId="ADAL" clId="{1FECD884-BC62-45E3-BB2F-698EF82997D2}" dt="2025-05-26T13:28:19.121" v="372" actId="20577"/>
          <ac:spMkLst>
            <pc:docMk/>
            <pc:sldMk cId="1855026358" sldId="257"/>
            <ac:spMk id="7" creationId="{0863021F-53FD-6286-BE7C-1CA63CA3EC8A}"/>
          </ac:spMkLst>
        </pc:spChg>
        <pc:spChg chg="add mod">
          <ac:chgData name="MONTINI TIZIANO" userId="8a953226-e843-44c4-90e9-85dbe80cb75b" providerId="ADAL" clId="{1FECD884-BC62-45E3-BB2F-698EF82997D2}" dt="2025-05-26T13:29:22.593" v="407" actId="1076"/>
          <ac:spMkLst>
            <pc:docMk/>
            <pc:sldMk cId="1855026358" sldId="257"/>
            <ac:spMk id="8" creationId="{6AB55CC4-F8E0-6B12-A65C-DAD648C75E81}"/>
          </ac:spMkLst>
        </pc:spChg>
        <pc:spChg chg="add mod">
          <ac:chgData name="MONTINI TIZIANO" userId="8a953226-e843-44c4-90e9-85dbe80cb75b" providerId="ADAL" clId="{1FECD884-BC62-45E3-BB2F-698EF82997D2}" dt="2025-05-26T14:04:00.870" v="513" actId="1076"/>
          <ac:spMkLst>
            <pc:docMk/>
            <pc:sldMk cId="1855026358" sldId="257"/>
            <ac:spMk id="9" creationId="{6D0FFE18-F77C-7712-EECA-E0B6F1CE7A2E}"/>
          </ac:spMkLst>
        </pc:spChg>
        <pc:spChg chg="add mod">
          <ac:chgData name="MONTINI TIZIANO" userId="8a953226-e843-44c4-90e9-85dbe80cb75b" providerId="ADAL" clId="{1FECD884-BC62-45E3-BB2F-698EF82997D2}" dt="2025-05-26T14:04:00.870" v="513" actId="1076"/>
          <ac:spMkLst>
            <pc:docMk/>
            <pc:sldMk cId="1855026358" sldId="257"/>
            <ac:spMk id="10" creationId="{0DE8C14E-8268-1B97-DD10-FE12A176D641}"/>
          </ac:spMkLst>
        </pc:spChg>
        <pc:spChg chg="add mod">
          <ac:chgData name="MONTINI TIZIANO" userId="8a953226-e843-44c4-90e9-85dbe80cb75b" providerId="ADAL" clId="{1FECD884-BC62-45E3-BB2F-698EF82997D2}" dt="2025-05-26T15:10:53.660" v="519" actId="1076"/>
          <ac:spMkLst>
            <pc:docMk/>
            <pc:sldMk cId="1855026358" sldId="257"/>
            <ac:spMk id="12" creationId="{63CEB250-1C35-D2F1-033C-C848B4B10C80}"/>
          </ac:spMkLst>
        </pc:spChg>
      </pc:sldChg>
      <pc:sldChg chg="addSp delSp modSp add mod">
        <pc:chgData name="MONTINI TIZIANO" userId="8a953226-e843-44c4-90e9-85dbe80cb75b" providerId="ADAL" clId="{1FECD884-BC62-45E3-BB2F-698EF82997D2}" dt="2025-05-27T09:46:23.477" v="1816" actId="1038"/>
        <pc:sldMkLst>
          <pc:docMk/>
          <pc:sldMk cId="4212916735" sldId="258"/>
        </pc:sldMkLst>
        <pc:spChg chg="add mod">
          <ac:chgData name="MONTINI TIZIANO" userId="8a953226-e843-44c4-90e9-85dbe80cb75b" providerId="ADAL" clId="{1FECD884-BC62-45E3-BB2F-698EF82997D2}" dt="2025-05-27T09:46:23.477" v="1816" actId="1038"/>
          <ac:spMkLst>
            <pc:docMk/>
            <pc:sldMk cId="4212916735" sldId="258"/>
            <ac:spMk id="2" creationId="{EC72C1E1-E06B-45F9-12E3-B1DC30E2DA93}"/>
          </ac:spMkLst>
        </pc:spChg>
        <pc:spChg chg="add mod">
          <ac:chgData name="MONTINI TIZIANO" userId="8a953226-e843-44c4-90e9-85dbe80cb75b" providerId="ADAL" clId="{1FECD884-BC62-45E3-BB2F-698EF82997D2}" dt="2025-05-27T09:46:23.477" v="1816" actId="1038"/>
          <ac:spMkLst>
            <pc:docMk/>
            <pc:sldMk cId="4212916735" sldId="258"/>
            <ac:spMk id="3" creationId="{6698D5DD-DD6B-7ED3-0E14-C56544375C0B}"/>
          </ac:spMkLst>
        </pc:spChg>
        <pc:spChg chg="mod">
          <ac:chgData name="MONTINI TIZIANO" userId="8a953226-e843-44c4-90e9-85dbe80cb75b" providerId="ADAL" clId="{1FECD884-BC62-45E3-BB2F-698EF82997D2}" dt="2025-05-27T09:46:17.730" v="1782" actId="1076"/>
          <ac:spMkLst>
            <pc:docMk/>
            <pc:sldMk cId="4212916735" sldId="258"/>
            <ac:spMk id="4" creationId="{8DF8DFB7-C540-FA59-37E7-968543777C0E}"/>
          </ac:spMkLst>
        </pc:spChg>
        <pc:spChg chg="del">
          <ac:chgData name="MONTINI TIZIANO" userId="8a953226-e843-44c4-90e9-85dbe80cb75b" providerId="ADAL" clId="{1FECD884-BC62-45E3-BB2F-698EF82997D2}" dt="2025-05-26T13:30:50.255" v="445" actId="478"/>
          <ac:spMkLst>
            <pc:docMk/>
            <pc:sldMk cId="4212916735" sldId="258"/>
            <ac:spMk id="5" creationId="{8962127E-BAE0-5F05-1CEE-C8C57EF57BAB}"/>
          </ac:spMkLst>
        </pc:spChg>
        <pc:spChg chg="add mod">
          <ac:chgData name="MONTINI TIZIANO" userId="8a953226-e843-44c4-90e9-85dbe80cb75b" providerId="ADAL" clId="{1FECD884-BC62-45E3-BB2F-698EF82997D2}" dt="2025-05-27T09:46:23.477" v="1816" actId="1038"/>
          <ac:spMkLst>
            <pc:docMk/>
            <pc:sldMk cId="4212916735" sldId="258"/>
            <ac:spMk id="6" creationId="{2EF896C3-A04B-7771-6529-D003D53C8A2A}"/>
          </ac:spMkLst>
        </pc:spChg>
        <pc:spChg chg="add del mod">
          <ac:chgData name="MONTINI TIZIANO" userId="8a953226-e843-44c4-90e9-85dbe80cb75b" providerId="ADAL" clId="{1FECD884-BC62-45E3-BB2F-698EF82997D2}" dt="2025-05-26T15:48:32.773" v="548" actId="478"/>
          <ac:spMkLst>
            <pc:docMk/>
            <pc:sldMk cId="4212916735" sldId="258"/>
            <ac:spMk id="7" creationId="{8EE9A134-3E26-1195-F70E-3AE536852523}"/>
          </ac:spMkLst>
        </pc:spChg>
        <pc:spChg chg="add mod">
          <ac:chgData name="MONTINI TIZIANO" userId="8a953226-e843-44c4-90e9-85dbe80cb75b" providerId="ADAL" clId="{1FECD884-BC62-45E3-BB2F-698EF82997D2}" dt="2025-05-26T15:47:04.532" v="532" actId="1076"/>
          <ac:spMkLst>
            <pc:docMk/>
            <pc:sldMk cId="4212916735" sldId="258"/>
            <ac:spMk id="8" creationId="{85E5F4EE-401F-D79C-8745-E729967B9080}"/>
          </ac:spMkLst>
        </pc:spChg>
        <pc:spChg chg="add mod">
          <ac:chgData name="MONTINI TIZIANO" userId="8a953226-e843-44c4-90e9-85dbe80cb75b" providerId="ADAL" clId="{1FECD884-BC62-45E3-BB2F-698EF82997D2}" dt="2025-05-26T15:47:14.571" v="544" actId="20577"/>
          <ac:spMkLst>
            <pc:docMk/>
            <pc:sldMk cId="4212916735" sldId="258"/>
            <ac:spMk id="9" creationId="{286856D9-2216-E26C-59E7-B116C12A6D44}"/>
          </ac:spMkLst>
        </pc:spChg>
      </pc:sldChg>
      <pc:sldChg chg="addSp delSp modSp add mod">
        <pc:chgData name="MONTINI TIZIANO" userId="8a953226-e843-44c4-90e9-85dbe80cb75b" providerId="ADAL" clId="{1FECD884-BC62-45E3-BB2F-698EF82997D2}" dt="2025-05-27T10:06:55.851" v="2009" actId="1036"/>
        <pc:sldMkLst>
          <pc:docMk/>
          <pc:sldMk cId="1318584147" sldId="259"/>
        </pc:sldMkLst>
        <pc:spChg chg="add del mod topLvl">
          <ac:chgData name="MONTINI TIZIANO" userId="8a953226-e843-44c4-90e9-85dbe80cb75b" providerId="ADAL" clId="{1FECD884-BC62-45E3-BB2F-698EF82997D2}" dt="2025-05-27T10:04:09.455" v="1893" actId="478"/>
          <ac:spMkLst>
            <pc:docMk/>
            <pc:sldMk cId="1318584147" sldId="259"/>
            <ac:spMk id="2" creationId="{75413EA7-20FF-4390-31AE-4D08129D78C6}"/>
          </ac:spMkLst>
        </pc:spChg>
        <pc:spChg chg="mod">
          <ac:chgData name="MONTINI TIZIANO" userId="8a953226-e843-44c4-90e9-85dbe80cb75b" providerId="ADAL" clId="{1FECD884-BC62-45E3-BB2F-698EF82997D2}" dt="2025-05-26T19:42:58.158" v="885" actId="1076"/>
          <ac:spMkLst>
            <pc:docMk/>
            <pc:sldMk cId="1318584147" sldId="259"/>
            <ac:spMk id="4" creationId="{E6FC6A95-7F21-F515-5775-884E3756775C}"/>
          </ac:spMkLst>
        </pc:spChg>
        <pc:spChg chg="del">
          <ac:chgData name="MONTINI TIZIANO" userId="8a953226-e843-44c4-90e9-85dbe80cb75b" providerId="ADAL" clId="{1FECD884-BC62-45E3-BB2F-698EF82997D2}" dt="2025-05-26T17:39:33.847" v="588" actId="478"/>
          <ac:spMkLst>
            <pc:docMk/>
            <pc:sldMk cId="1318584147" sldId="259"/>
            <ac:spMk id="5" creationId="{216031AD-269E-1831-D19A-D9D3E8929409}"/>
          </ac:spMkLst>
        </pc:spChg>
        <pc:spChg chg="add del mod topLvl">
          <ac:chgData name="MONTINI TIZIANO" userId="8a953226-e843-44c4-90e9-85dbe80cb75b" providerId="ADAL" clId="{1FECD884-BC62-45E3-BB2F-698EF82997D2}" dt="2025-05-27T10:04:06.685" v="1892" actId="478"/>
          <ac:spMkLst>
            <pc:docMk/>
            <pc:sldMk cId="1318584147" sldId="259"/>
            <ac:spMk id="5" creationId="{C6BFBAD1-C5E7-9610-CD73-CC07D8758EBB}"/>
          </ac:spMkLst>
        </pc:spChg>
        <pc:spChg chg="add del mod ord">
          <ac:chgData name="MONTINI TIZIANO" userId="8a953226-e843-44c4-90e9-85dbe80cb75b" providerId="ADAL" clId="{1FECD884-BC62-45E3-BB2F-698EF82997D2}" dt="2025-05-27T10:00:54.636" v="1833" actId="478"/>
          <ac:spMkLst>
            <pc:docMk/>
            <pc:sldMk cId="1318584147" sldId="259"/>
            <ac:spMk id="6" creationId="{6B59AFC1-EA65-A093-4C31-687CEB09D0DA}"/>
          </ac:spMkLst>
        </pc:spChg>
        <pc:spChg chg="mod">
          <ac:chgData name="MONTINI TIZIANO" userId="8a953226-e843-44c4-90e9-85dbe80cb75b" providerId="ADAL" clId="{1FECD884-BC62-45E3-BB2F-698EF82997D2}" dt="2025-05-27T10:01:41.929" v="1846"/>
          <ac:spMkLst>
            <pc:docMk/>
            <pc:sldMk cId="1318584147" sldId="259"/>
            <ac:spMk id="13" creationId="{9FFC68C1-F819-04DD-4F94-E12E05B5083C}"/>
          </ac:spMkLst>
        </pc:spChg>
        <pc:spChg chg="mod">
          <ac:chgData name="MONTINI TIZIANO" userId="8a953226-e843-44c4-90e9-85dbe80cb75b" providerId="ADAL" clId="{1FECD884-BC62-45E3-BB2F-698EF82997D2}" dt="2025-05-27T10:01:41.929" v="1846"/>
          <ac:spMkLst>
            <pc:docMk/>
            <pc:sldMk cId="1318584147" sldId="259"/>
            <ac:spMk id="14" creationId="{4F039710-135C-62B0-4081-96C6E698386A}"/>
          </ac:spMkLst>
        </pc:spChg>
        <pc:spChg chg="add mod">
          <ac:chgData name="MONTINI TIZIANO" userId="8a953226-e843-44c4-90e9-85dbe80cb75b" providerId="ADAL" clId="{1FECD884-BC62-45E3-BB2F-698EF82997D2}" dt="2025-05-27T10:06:47.464" v="1954" actId="207"/>
          <ac:spMkLst>
            <pc:docMk/>
            <pc:sldMk cId="1318584147" sldId="259"/>
            <ac:spMk id="19" creationId="{DB60D9C5-B295-8575-70F8-1C16B7DBBDF0}"/>
          </ac:spMkLst>
        </pc:spChg>
        <pc:grpChg chg="add del mod">
          <ac:chgData name="MONTINI TIZIANO" userId="8a953226-e843-44c4-90e9-85dbe80cb75b" providerId="ADAL" clId="{1FECD884-BC62-45E3-BB2F-698EF82997D2}" dt="2025-05-27T10:01:04.029" v="1835" actId="165"/>
          <ac:grpSpMkLst>
            <pc:docMk/>
            <pc:sldMk cId="1318584147" sldId="259"/>
            <ac:grpSpMk id="7" creationId="{A71FC52D-465D-D31C-F382-13AC8A8CDAED}"/>
          </ac:grpSpMkLst>
        </pc:grpChg>
        <pc:grpChg chg="add del mod">
          <ac:chgData name="MONTINI TIZIANO" userId="8a953226-e843-44c4-90e9-85dbe80cb75b" providerId="ADAL" clId="{1FECD884-BC62-45E3-BB2F-698EF82997D2}" dt="2025-05-27T10:02:03.907" v="1853" actId="478"/>
          <ac:grpSpMkLst>
            <pc:docMk/>
            <pc:sldMk cId="1318584147" sldId="259"/>
            <ac:grpSpMk id="11" creationId="{BCE3429E-B7FB-81D2-0067-4E6865F3815A}"/>
          </ac:grpSpMkLst>
        </pc:grpChg>
        <pc:picChg chg="add del mod topLvl modCrop">
          <ac:chgData name="MONTINI TIZIANO" userId="8a953226-e843-44c4-90e9-85dbe80cb75b" providerId="ADAL" clId="{1FECD884-BC62-45E3-BB2F-698EF82997D2}" dt="2025-05-27T10:01:25.521" v="1841" actId="21"/>
          <ac:picMkLst>
            <pc:docMk/>
            <pc:sldMk cId="1318584147" sldId="259"/>
            <ac:picMk id="3" creationId="{A14FD902-F7D2-6EB0-60C2-C16898B4B35A}"/>
          </ac:picMkLst>
        </pc:picChg>
        <pc:picChg chg="add mod">
          <ac:chgData name="MONTINI TIZIANO" userId="8a953226-e843-44c4-90e9-85dbe80cb75b" providerId="ADAL" clId="{1FECD884-BC62-45E3-BB2F-698EF82997D2}" dt="2025-05-27T10:02:39.871" v="1891" actId="1076"/>
          <ac:picMkLst>
            <pc:docMk/>
            <pc:sldMk cId="1318584147" sldId="259"/>
            <ac:picMk id="9" creationId="{230D7D7C-4A3D-F22B-B3D3-ACE8C4B250D7}"/>
          </ac:picMkLst>
        </pc:picChg>
        <pc:picChg chg="add mod">
          <ac:chgData name="MONTINI TIZIANO" userId="8a953226-e843-44c4-90e9-85dbe80cb75b" providerId="ADAL" clId="{1FECD884-BC62-45E3-BB2F-698EF82997D2}" dt="2025-05-27T10:02:28.329" v="1889" actId="1035"/>
          <ac:picMkLst>
            <pc:docMk/>
            <pc:sldMk cId="1318584147" sldId="259"/>
            <ac:picMk id="10" creationId="{0833D85B-F5F7-8024-9E48-E463DEB7189F}"/>
          </ac:picMkLst>
        </pc:picChg>
        <pc:picChg chg="mod">
          <ac:chgData name="MONTINI TIZIANO" userId="8a953226-e843-44c4-90e9-85dbe80cb75b" providerId="ADAL" clId="{1FECD884-BC62-45E3-BB2F-698EF82997D2}" dt="2025-05-27T10:01:41.929" v="1846"/>
          <ac:picMkLst>
            <pc:docMk/>
            <pc:sldMk cId="1318584147" sldId="259"/>
            <ac:picMk id="12" creationId="{75181C00-BB0B-1F25-C999-87D58E04043D}"/>
          </ac:picMkLst>
        </pc:picChg>
        <pc:picChg chg="add mod">
          <ac:chgData name="MONTINI TIZIANO" userId="8a953226-e843-44c4-90e9-85dbe80cb75b" providerId="ADAL" clId="{1FECD884-BC62-45E3-BB2F-698EF82997D2}" dt="2025-05-27T10:04:54.020" v="1917" actId="1038"/>
          <ac:picMkLst>
            <pc:docMk/>
            <pc:sldMk cId="1318584147" sldId="259"/>
            <ac:picMk id="16" creationId="{8D0C7CD3-C8F8-9502-6F30-408337601514}"/>
          </ac:picMkLst>
        </pc:picChg>
        <pc:picChg chg="add mod">
          <ac:chgData name="MONTINI TIZIANO" userId="8a953226-e843-44c4-90e9-85dbe80cb75b" providerId="ADAL" clId="{1FECD884-BC62-45E3-BB2F-698EF82997D2}" dt="2025-05-27T10:06:55.851" v="2009" actId="1036"/>
          <ac:picMkLst>
            <pc:docMk/>
            <pc:sldMk cId="1318584147" sldId="259"/>
            <ac:picMk id="18" creationId="{A6E34312-6FE4-B32F-241A-9A9DFFE55B53}"/>
          </ac:picMkLst>
        </pc:picChg>
      </pc:sldChg>
      <pc:sldChg chg="add del">
        <pc:chgData name="MONTINI TIZIANO" userId="8a953226-e843-44c4-90e9-85dbe80cb75b" providerId="ADAL" clId="{1FECD884-BC62-45E3-BB2F-698EF82997D2}" dt="2025-05-26T19:40:47.282" v="879" actId="47"/>
        <pc:sldMkLst>
          <pc:docMk/>
          <pc:sldMk cId="2494842651" sldId="260"/>
        </pc:sldMkLst>
      </pc:sldChg>
      <pc:sldChg chg="add del">
        <pc:chgData name="MONTINI TIZIANO" userId="8a953226-e843-44c4-90e9-85dbe80cb75b" providerId="ADAL" clId="{1FECD884-BC62-45E3-BB2F-698EF82997D2}" dt="2025-05-26T19:40:47.282" v="879" actId="47"/>
        <pc:sldMkLst>
          <pc:docMk/>
          <pc:sldMk cId="1257649084" sldId="261"/>
        </pc:sldMkLst>
      </pc:sldChg>
      <pc:sldChg chg="add del">
        <pc:chgData name="MONTINI TIZIANO" userId="8a953226-e843-44c4-90e9-85dbe80cb75b" providerId="ADAL" clId="{1FECD884-BC62-45E3-BB2F-698EF82997D2}" dt="2025-05-26T19:40:47.282" v="879" actId="47"/>
        <pc:sldMkLst>
          <pc:docMk/>
          <pc:sldMk cId="1091027693" sldId="262"/>
        </pc:sldMkLst>
      </pc:sldChg>
      <pc:sldChg chg="addSp delSp modSp add del mod">
        <pc:chgData name="MONTINI TIZIANO" userId="8a953226-e843-44c4-90e9-85dbe80cb75b" providerId="ADAL" clId="{1FECD884-BC62-45E3-BB2F-698EF82997D2}" dt="2025-05-26T14:04:02.871" v="514" actId="47"/>
        <pc:sldMkLst>
          <pc:docMk/>
          <pc:sldMk cId="475176582" sldId="263"/>
        </pc:sldMkLst>
        <pc:spChg chg="add mod">
          <ac:chgData name="MONTINI TIZIANO" userId="8a953226-e843-44c4-90e9-85dbe80cb75b" providerId="ADAL" clId="{1FECD884-BC62-45E3-BB2F-698EF82997D2}" dt="2025-05-26T14:03:54.209" v="511" actId="1076"/>
          <ac:spMkLst>
            <pc:docMk/>
            <pc:sldMk cId="475176582" sldId="263"/>
            <ac:spMk id="2" creationId="{A920ED53-DBB3-DE09-9212-29209560C65D}"/>
          </ac:spMkLst>
        </pc:spChg>
        <pc:spChg chg="del">
          <ac:chgData name="MONTINI TIZIANO" userId="8a953226-e843-44c4-90e9-85dbe80cb75b" providerId="ADAL" clId="{1FECD884-BC62-45E3-BB2F-698EF82997D2}" dt="2025-05-26T14:03:04.971" v="451" actId="478"/>
          <ac:spMkLst>
            <pc:docMk/>
            <pc:sldMk cId="475176582" sldId="263"/>
            <ac:spMk id="5" creationId="{0F44F6B6-6248-CD13-37C2-7B6A40F4BD77}"/>
          </ac:spMkLst>
        </pc:spChg>
        <pc:spChg chg="del">
          <ac:chgData name="MONTINI TIZIANO" userId="8a953226-e843-44c4-90e9-85dbe80cb75b" providerId="ADAL" clId="{1FECD884-BC62-45E3-BB2F-698EF82997D2}" dt="2025-05-26T14:03:04.971" v="451" actId="478"/>
          <ac:spMkLst>
            <pc:docMk/>
            <pc:sldMk cId="475176582" sldId="263"/>
            <ac:spMk id="6" creationId="{BE27ACB1-AE45-1247-4700-AD59CD0F57E2}"/>
          </ac:spMkLst>
        </pc:spChg>
        <pc:spChg chg="mod">
          <ac:chgData name="MONTINI TIZIANO" userId="8a953226-e843-44c4-90e9-85dbe80cb75b" providerId="ADAL" clId="{1FECD884-BC62-45E3-BB2F-698EF82997D2}" dt="2025-05-26T14:03:54.209" v="511" actId="1076"/>
          <ac:spMkLst>
            <pc:docMk/>
            <pc:sldMk cId="475176582" sldId="263"/>
            <ac:spMk id="7" creationId="{962DDE25-F5F6-65D8-5AEA-4FCCC41C1AA7}"/>
          </ac:spMkLst>
        </pc:spChg>
        <pc:spChg chg="del">
          <ac:chgData name="MONTINI TIZIANO" userId="8a953226-e843-44c4-90e9-85dbe80cb75b" providerId="ADAL" clId="{1FECD884-BC62-45E3-BB2F-698EF82997D2}" dt="2025-05-26T14:03:04.971" v="451" actId="478"/>
          <ac:spMkLst>
            <pc:docMk/>
            <pc:sldMk cId="475176582" sldId="263"/>
            <ac:spMk id="8" creationId="{59EB8055-0994-8ACF-75D3-17B26199E80A}"/>
          </ac:spMkLst>
        </pc:spChg>
      </pc:sldChg>
      <pc:sldChg chg="addSp delSp modSp add mod">
        <pc:chgData name="MONTINI TIZIANO" userId="8a953226-e843-44c4-90e9-85dbe80cb75b" providerId="ADAL" clId="{1FECD884-BC62-45E3-BB2F-698EF82997D2}" dt="2025-05-26T17:59:48.374" v="871" actId="14100"/>
        <pc:sldMkLst>
          <pc:docMk/>
          <pc:sldMk cId="789329504" sldId="263"/>
        </pc:sldMkLst>
        <pc:spChg chg="del mod">
          <ac:chgData name="MONTINI TIZIANO" userId="8a953226-e843-44c4-90e9-85dbe80cb75b" providerId="ADAL" clId="{1FECD884-BC62-45E3-BB2F-698EF82997D2}" dt="2025-05-26T15:48:36.354" v="550" actId="478"/>
          <ac:spMkLst>
            <pc:docMk/>
            <pc:sldMk cId="789329504" sldId="263"/>
            <ac:spMk id="2" creationId="{9C9354F6-9961-7A2E-BB2F-FC96CDD61145}"/>
          </ac:spMkLst>
        </pc:spChg>
        <pc:spChg chg="mod">
          <ac:chgData name="MONTINI TIZIANO" userId="8a953226-e843-44c4-90e9-85dbe80cb75b" providerId="ADAL" clId="{1FECD884-BC62-45E3-BB2F-698EF82997D2}" dt="2025-05-26T15:48:46.376" v="571" actId="14100"/>
          <ac:spMkLst>
            <pc:docMk/>
            <pc:sldMk cId="789329504" sldId="263"/>
            <ac:spMk id="3" creationId="{3D40F17C-2769-B9B7-A2B6-2A301BB14FE7}"/>
          </ac:spMkLst>
        </pc:spChg>
        <pc:spChg chg="add mod">
          <ac:chgData name="MONTINI TIZIANO" userId="8a953226-e843-44c4-90e9-85dbe80cb75b" providerId="ADAL" clId="{1FECD884-BC62-45E3-BB2F-698EF82997D2}" dt="2025-05-26T17:40:46.935" v="592" actId="12788"/>
          <ac:spMkLst>
            <pc:docMk/>
            <pc:sldMk cId="789329504" sldId="263"/>
            <ac:spMk id="5" creationId="{96029378-B97F-42C7-9F3A-A367D528CB40}"/>
          </ac:spMkLst>
        </pc:spChg>
        <pc:spChg chg="del mod">
          <ac:chgData name="MONTINI TIZIANO" userId="8a953226-e843-44c4-90e9-85dbe80cb75b" providerId="ADAL" clId="{1FECD884-BC62-45E3-BB2F-698EF82997D2}" dt="2025-05-26T15:48:36.354" v="550" actId="478"/>
          <ac:spMkLst>
            <pc:docMk/>
            <pc:sldMk cId="789329504" sldId="263"/>
            <ac:spMk id="6" creationId="{DA0FD76C-D8F1-D146-9A9B-C8582CE10923}"/>
          </ac:spMkLst>
        </pc:spChg>
        <pc:spChg chg="add del mod">
          <ac:chgData name="MONTINI TIZIANO" userId="8a953226-e843-44c4-90e9-85dbe80cb75b" providerId="ADAL" clId="{1FECD884-BC62-45E3-BB2F-698EF82997D2}" dt="2025-05-26T17:40:46.935" v="592" actId="12788"/>
          <ac:spMkLst>
            <pc:docMk/>
            <pc:sldMk cId="789329504" sldId="263"/>
            <ac:spMk id="7" creationId="{BECB6150-74E9-211D-E381-46074E4B5C87}"/>
          </ac:spMkLst>
        </pc:spChg>
        <pc:spChg chg="del mod">
          <ac:chgData name="MONTINI TIZIANO" userId="8a953226-e843-44c4-90e9-85dbe80cb75b" providerId="ADAL" clId="{1FECD884-BC62-45E3-BB2F-698EF82997D2}" dt="2025-05-26T15:48:36.354" v="550" actId="478"/>
          <ac:spMkLst>
            <pc:docMk/>
            <pc:sldMk cId="789329504" sldId="263"/>
            <ac:spMk id="8" creationId="{36B301BE-6BD9-0164-FF8D-3DE0155E08AC}"/>
          </ac:spMkLst>
        </pc:spChg>
        <pc:spChg chg="del">
          <ac:chgData name="MONTINI TIZIANO" userId="8a953226-e843-44c4-90e9-85dbe80cb75b" providerId="ADAL" clId="{1FECD884-BC62-45E3-BB2F-698EF82997D2}" dt="2025-05-26T15:48:48.984" v="572" actId="478"/>
          <ac:spMkLst>
            <pc:docMk/>
            <pc:sldMk cId="789329504" sldId="263"/>
            <ac:spMk id="9" creationId="{0A712D29-9B40-6002-40FD-9A3830B978C7}"/>
          </ac:spMkLst>
        </pc:spChg>
        <pc:spChg chg="add mod">
          <ac:chgData name="MONTINI TIZIANO" userId="8a953226-e843-44c4-90e9-85dbe80cb75b" providerId="ADAL" clId="{1FECD884-BC62-45E3-BB2F-698EF82997D2}" dt="2025-05-26T17:37:30.657" v="579" actId="164"/>
          <ac:spMkLst>
            <pc:docMk/>
            <pc:sldMk cId="789329504" sldId="263"/>
            <ac:spMk id="12" creationId="{D9644F7F-706A-B128-DCCE-BD1FC54A7F59}"/>
          </ac:spMkLst>
        </pc:spChg>
        <pc:spChg chg="add mod">
          <ac:chgData name="MONTINI TIZIANO" userId="8a953226-e843-44c4-90e9-85dbe80cb75b" providerId="ADAL" clId="{1FECD884-BC62-45E3-BB2F-698EF82997D2}" dt="2025-05-26T17:37:30.657" v="579" actId="164"/>
          <ac:spMkLst>
            <pc:docMk/>
            <pc:sldMk cId="789329504" sldId="263"/>
            <ac:spMk id="13" creationId="{1E0E6485-C9E8-04C0-328E-72D9D7D369C4}"/>
          </ac:spMkLst>
        </pc:spChg>
        <pc:spChg chg="add mod">
          <ac:chgData name="MONTINI TIZIANO" userId="8a953226-e843-44c4-90e9-85dbe80cb75b" providerId="ADAL" clId="{1FECD884-BC62-45E3-BB2F-698EF82997D2}" dt="2025-05-26T17:37:30.657" v="579" actId="164"/>
          <ac:spMkLst>
            <pc:docMk/>
            <pc:sldMk cId="789329504" sldId="263"/>
            <ac:spMk id="14" creationId="{C0DDA9B6-C613-4107-22E5-E904CC64F7A8}"/>
          </ac:spMkLst>
        </pc:spChg>
        <pc:spChg chg="add mod">
          <ac:chgData name="MONTINI TIZIANO" userId="8a953226-e843-44c4-90e9-85dbe80cb75b" providerId="ADAL" clId="{1FECD884-BC62-45E3-BB2F-698EF82997D2}" dt="2025-05-26T17:37:30.657" v="579" actId="164"/>
          <ac:spMkLst>
            <pc:docMk/>
            <pc:sldMk cId="789329504" sldId="263"/>
            <ac:spMk id="15" creationId="{1553D702-5543-1D63-2C7F-EE4E2BAF1C5C}"/>
          </ac:spMkLst>
        </pc:spChg>
        <pc:spChg chg="add mod">
          <ac:chgData name="MONTINI TIZIANO" userId="8a953226-e843-44c4-90e9-85dbe80cb75b" providerId="ADAL" clId="{1FECD884-BC62-45E3-BB2F-698EF82997D2}" dt="2025-05-26T17:49:28.006" v="690" actId="1076"/>
          <ac:spMkLst>
            <pc:docMk/>
            <pc:sldMk cId="789329504" sldId="263"/>
            <ac:spMk id="17" creationId="{21FF8889-87BF-AC86-3984-25AB2942321E}"/>
          </ac:spMkLst>
        </pc:spChg>
        <pc:spChg chg="add mod">
          <ac:chgData name="MONTINI TIZIANO" userId="8a953226-e843-44c4-90e9-85dbe80cb75b" providerId="ADAL" clId="{1FECD884-BC62-45E3-BB2F-698EF82997D2}" dt="2025-05-26T17:59:48.374" v="871" actId="14100"/>
          <ac:spMkLst>
            <pc:docMk/>
            <pc:sldMk cId="789329504" sldId="263"/>
            <ac:spMk id="18" creationId="{A9048D6C-087D-09F8-261F-2CAAB9D65058}"/>
          </ac:spMkLst>
        </pc:spChg>
        <pc:grpChg chg="add mod">
          <ac:chgData name="MONTINI TIZIANO" userId="8a953226-e843-44c4-90e9-85dbe80cb75b" providerId="ADAL" clId="{1FECD884-BC62-45E3-BB2F-698EF82997D2}" dt="2025-05-26T17:37:41.315" v="582" actId="1076"/>
          <ac:grpSpMkLst>
            <pc:docMk/>
            <pc:sldMk cId="789329504" sldId="263"/>
            <ac:grpSpMk id="16" creationId="{F94BF85D-D44C-C860-81E7-483CA2CBCE85}"/>
          </ac:grpSpMkLst>
        </pc:grpChg>
        <pc:picChg chg="add del mod">
          <ac:chgData name="MONTINI TIZIANO" userId="8a953226-e843-44c4-90e9-85dbe80cb75b" providerId="ADAL" clId="{1FECD884-BC62-45E3-BB2F-698EF82997D2}" dt="2025-05-26T17:37:26.843" v="577" actId="478"/>
          <ac:picMkLst>
            <pc:docMk/>
            <pc:sldMk cId="789329504" sldId="263"/>
            <ac:picMk id="10" creationId="{BD8F6CE6-F771-9CB4-A076-84331680BB7D}"/>
          </ac:picMkLst>
        </pc:picChg>
        <pc:picChg chg="add mod">
          <ac:chgData name="MONTINI TIZIANO" userId="8a953226-e843-44c4-90e9-85dbe80cb75b" providerId="ADAL" clId="{1FECD884-BC62-45E3-BB2F-698EF82997D2}" dt="2025-05-26T17:37:30.657" v="579" actId="164"/>
          <ac:picMkLst>
            <pc:docMk/>
            <pc:sldMk cId="789329504" sldId="263"/>
            <ac:picMk id="11" creationId="{18E4AAA6-929D-C45D-91CD-0BDBE528C5B8}"/>
          </ac:picMkLst>
        </pc:picChg>
      </pc:sldChg>
      <pc:sldChg chg="addSp delSp modSp add mod">
        <pc:chgData name="MONTINI TIZIANO" userId="8a953226-e843-44c4-90e9-85dbe80cb75b" providerId="ADAL" clId="{1FECD884-BC62-45E3-BB2F-698EF82997D2}" dt="2025-05-27T10:07:10.971" v="2019" actId="20577"/>
        <pc:sldMkLst>
          <pc:docMk/>
          <pc:sldMk cId="1548387385" sldId="264"/>
        </pc:sldMkLst>
        <pc:spChg chg="add mod">
          <ac:chgData name="MONTINI TIZIANO" userId="8a953226-e843-44c4-90e9-85dbe80cb75b" providerId="ADAL" clId="{1FECD884-BC62-45E3-BB2F-698EF82997D2}" dt="2025-05-27T10:07:10.971" v="2019" actId="20577"/>
          <ac:spMkLst>
            <pc:docMk/>
            <pc:sldMk cId="1548387385" sldId="264"/>
            <ac:spMk id="2" creationId="{187C0CA8-652D-C826-A8C0-8E1B5774BAA3}"/>
          </ac:spMkLst>
        </pc:spChg>
        <pc:spChg chg="add mod">
          <ac:chgData name="MONTINI TIZIANO" userId="8a953226-e843-44c4-90e9-85dbe80cb75b" providerId="ADAL" clId="{1FECD884-BC62-45E3-BB2F-698EF82997D2}" dt="2025-05-26T19:54:10.950" v="1241" actId="1038"/>
          <ac:spMkLst>
            <pc:docMk/>
            <pc:sldMk cId="1548387385" sldId="264"/>
            <ac:spMk id="5" creationId="{89D85797-77C0-DC16-F533-A543FA06453E}"/>
          </ac:spMkLst>
        </pc:spChg>
        <pc:spChg chg="add mod">
          <ac:chgData name="MONTINI TIZIANO" userId="8a953226-e843-44c4-90e9-85dbe80cb75b" providerId="ADAL" clId="{1FECD884-BC62-45E3-BB2F-698EF82997D2}" dt="2025-05-26T20:00:16.740" v="1257" actId="14100"/>
          <ac:spMkLst>
            <pc:docMk/>
            <pc:sldMk cId="1548387385" sldId="264"/>
            <ac:spMk id="6" creationId="{364E1243-C152-BE69-C049-291B44555279}"/>
          </ac:spMkLst>
        </pc:spChg>
        <pc:picChg chg="del">
          <ac:chgData name="MONTINI TIZIANO" userId="8a953226-e843-44c4-90e9-85dbe80cb75b" providerId="ADAL" clId="{1FECD884-BC62-45E3-BB2F-698EF82997D2}" dt="2025-05-26T19:40:53.558" v="881" actId="478"/>
          <ac:picMkLst>
            <pc:docMk/>
            <pc:sldMk cId="1548387385" sldId="264"/>
            <ac:picMk id="3" creationId="{5392D416-C3DC-D984-1572-A786BC1857F1}"/>
          </ac:picMkLst>
        </pc:picChg>
        <pc:picChg chg="add mod">
          <ac:chgData name="MONTINI TIZIANO" userId="8a953226-e843-44c4-90e9-85dbe80cb75b" providerId="ADAL" clId="{1FECD884-BC62-45E3-BB2F-698EF82997D2}" dt="2025-05-26T20:00:05.902" v="1244" actId="1076"/>
          <ac:picMkLst>
            <pc:docMk/>
            <pc:sldMk cId="1548387385" sldId="264"/>
            <ac:picMk id="8" creationId="{548D017B-F41E-1701-CB98-407A7D3EAD69}"/>
          </ac:picMkLst>
        </pc:picChg>
        <pc:picChg chg="add mod">
          <ac:chgData name="MONTINI TIZIANO" userId="8a953226-e843-44c4-90e9-85dbe80cb75b" providerId="ADAL" clId="{1FECD884-BC62-45E3-BB2F-698EF82997D2}" dt="2025-05-26T20:02:26.989" v="1262" actId="1582"/>
          <ac:picMkLst>
            <pc:docMk/>
            <pc:sldMk cId="1548387385" sldId="264"/>
            <ac:picMk id="10" creationId="{77048CB5-27E4-8E57-9340-DB153DFC84E8}"/>
          </ac:picMkLst>
        </pc:picChg>
      </pc:sldChg>
      <pc:sldChg chg="addSp delSp modSp add mod">
        <pc:chgData name="MONTINI TIZIANO" userId="8a953226-e843-44c4-90e9-85dbe80cb75b" providerId="ADAL" clId="{1FECD884-BC62-45E3-BB2F-698EF82997D2}" dt="2025-05-26T20:21:44.102" v="1278" actId="12788"/>
        <pc:sldMkLst>
          <pc:docMk/>
          <pc:sldMk cId="4001687934" sldId="265"/>
        </pc:sldMkLst>
        <pc:spChg chg="del mod">
          <ac:chgData name="MONTINI TIZIANO" userId="8a953226-e843-44c4-90e9-85dbe80cb75b" providerId="ADAL" clId="{1FECD884-BC62-45E3-BB2F-698EF82997D2}" dt="2025-05-26T20:03:20.025" v="1265" actId="478"/>
          <ac:spMkLst>
            <pc:docMk/>
            <pc:sldMk cId="4001687934" sldId="265"/>
            <ac:spMk id="2" creationId="{F86EB8D7-9C2A-2418-2444-4577B9D47F03}"/>
          </ac:spMkLst>
        </pc:spChg>
        <pc:spChg chg="del mod">
          <ac:chgData name="MONTINI TIZIANO" userId="8a953226-e843-44c4-90e9-85dbe80cb75b" providerId="ADAL" clId="{1FECD884-BC62-45E3-BB2F-698EF82997D2}" dt="2025-05-26T20:03:20.025" v="1265" actId="478"/>
          <ac:spMkLst>
            <pc:docMk/>
            <pc:sldMk cId="4001687934" sldId="265"/>
            <ac:spMk id="5" creationId="{FF38EB04-249B-A5DD-4D03-071D3BAD9EB7}"/>
          </ac:spMkLst>
        </pc:spChg>
        <pc:spChg chg="del mod">
          <ac:chgData name="MONTINI TIZIANO" userId="8a953226-e843-44c4-90e9-85dbe80cb75b" providerId="ADAL" clId="{1FECD884-BC62-45E3-BB2F-698EF82997D2}" dt="2025-05-26T20:03:20.025" v="1265" actId="478"/>
          <ac:spMkLst>
            <pc:docMk/>
            <pc:sldMk cId="4001687934" sldId="265"/>
            <ac:spMk id="6" creationId="{22FA7302-E1E4-5A32-B4A3-EFE0B9CE8E90}"/>
          </ac:spMkLst>
        </pc:spChg>
        <pc:picChg chg="add mod">
          <ac:chgData name="MONTINI TIZIANO" userId="8a953226-e843-44c4-90e9-85dbe80cb75b" providerId="ADAL" clId="{1FECD884-BC62-45E3-BB2F-698EF82997D2}" dt="2025-05-26T20:21:44.102" v="1278" actId="12788"/>
          <ac:picMkLst>
            <pc:docMk/>
            <pc:sldMk cId="4001687934" sldId="265"/>
            <ac:picMk id="7" creationId="{23B8D0B5-89BC-FFE3-15BB-1F16F1132BF8}"/>
          </ac:picMkLst>
        </pc:picChg>
        <pc:picChg chg="del">
          <ac:chgData name="MONTINI TIZIANO" userId="8a953226-e843-44c4-90e9-85dbe80cb75b" providerId="ADAL" clId="{1FECD884-BC62-45E3-BB2F-698EF82997D2}" dt="2025-05-26T20:03:20.025" v="1265" actId="478"/>
          <ac:picMkLst>
            <pc:docMk/>
            <pc:sldMk cId="4001687934" sldId="265"/>
            <ac:picMk id="8" creationId="{5B186B56-025E-FC30-FC1B-1707E08AE41C}"/>
          </ac:picMkLst>
        </pc:picChg>
        <pc:picChg chg="del">
          <ac:chgData name="MONTINI TIZIANO" userId="8a953226-e843-44c4-90e9-85dbe80cb75b" providerId="ADAL" clId="{1FECD884-BC62-45E3-BB2F-698EF82997D2}" dt="2025-05-26T20:03:20.025" v="1265" actId="478"/>
          <ac:picMkLst>
            <pc:docMk/>
            <pc:sldMk cId="4001687934" sldId="265"/>
            <ac:picMk id="10" creationId="{5C54539A-4488-687F-3B67-6715CB2A5994}"/>
          </ac:picMkLst>
        </pc:picChg>
      </pc:sldChg>
      <pc:sldChg chg="addSp delSp modSp add mod">
        <pc:chgData name="MONTINI TIZIANO" userId="8a953226-e843-44c4-90e9-85dbe80cb75b" providerId="ADAL" clId="{1FECD884-BC62-45E3-BB2F-698EF82997D2}" dt="2025-05-26T20:42:08.956" v="1343" actId="1582"/>
        <pc:sldMkLst>
          <pc:docMk/>
          <pc:sldMk cId="2065404964" sldId="266"/>
        </pc:sldMkLst>
        <pc:spChg chg="add del mod">
          <ac:chgData name="MONTINI TIZIANO" userId="8a953226-e843-44c4-90e9-85dbe80cb75b" providerId="ADAL" clId="{1FECD884-BC62-45E3-BB2F-698EF82997D2}" dt="2025-05-26T20:41:51.614" v="1339" actId="478"/>
          <ac:spMkLst>
            <pc:docMk/>
            <pc:sldMk cId="2065404964" sldId="266"/>
            <ac:spMk id="5" creationId="{81A7728F-71A2-2EE2-6E8E-B1A1D0D9C37A}"/>
          </ac:spMkLst>
        </pc:spChg>
        <pc:spChg chg="add mod">
          <ac:chgData name="MONTINI TIZIANO" userId="8a953226-e843-44c4-90e9-85dbe80cb75b" providerId="ADAL" clId="{1FECD884-BC62-45E3-BB2F-698EF82997D2}" dt="2025-05-26T20:42:08.956" v="1343" actId="1582"/>
          <ac:spMkLst>
            <pc:docMk/>
            <pc:sldMk cId="2065404964" sldId="266"/>
            <ac:spMk id="6" creationId="{069771F9-E44F-01F5-2061-8537C0025DBE}"/>
          </ac:spMkLst>
        </pc:spChg>
        <pc:picChg chg="add mod">
          <ac:chgData name="MONTINI TIZIANO" userId="8a953226-e843-44c4-90e9-85dbe80cb75b" providerId="ADAL" clId="{1FECD884-BC62-45E3-BB2F-698EF82997D2}" dt="2025-05-26T20:21:54.533" v="1281" actId="12789"/>
          <ac:picMkLst>
            <pc:docMk/>
            <pc:sldMk cId="2065404964" sldId="266"/>
            <ac:picMk id="3" creationId="{7D3E1FB6-6900-B0B0-D34F-F016AB5B9EBD}"/>
          </ac:picMkLst>
        </pc:picChg>
        <pc:picChg chg="del mod">
          <ac:chgData name="MONTINI TIZIANO" userId="8a953226-e843-44c4-90e9-85dbe80cb75b" providerId="ADAL" clId="{1FECD884-BC62-45E3-BB2F-698EF82997D2}" dt="2025-05-26T20:19:32.219" v="1271" actId="478"/>
          <ac:picMkLst>
            <pc:docMk/>
            <pc:sldMk cId="2065404964" sldId="266"/>
            <ac:picMk id="7" creationId="{EDD56780-1F11-C836-48B7-84117D5031CC}"/>
          </ac:picMkLst>
        </pc:picChg>
      </pc:sldChg>
      <pc:sldChg chg="addSp modSp add mod">
        <pc:chgData name="MONTINI TIZIANO" userId="8a953226-e843-44c4-90e9-85dbe80cb75b" providerId="ADAL" clId="{1FECD884-BC62-45E3-BB2F-698EF82997D2}" dt="2025-05-26T20:29:26.271" v="1325" actId="20577"/>
        <pc:sldMkLst>
          <pc:docMk/>
          <pc:sldMk cId="1684482153" sldId="267"/>
        </pc:sldMkLst>
        <pc:spChg chg="add mod">
          <ac:chgData name="MONTINI TIZIANO" userId="8a953226-e843-44c4-90e9-85dbe80cb75b" providerId="ADAL" clId="{1FECD884-BC62-45E3-BB2F-698EF82997D2}" dt="2025-05-26T20:29:26.271" v="1325" actId="20577"/>
          <ac:spMkLst>
            <pc:docMk/>
            <pc:sldMk cId="1684482153" sldId="267"/>
            <ac:spMk id="5" creationId="{596C7049-5D5C-9FAE-DC5D-3EBDC2D053E0}"/>
          </ac:spMkLst>
        </pc:spChg>
        <pc:picChg chg="add mod">
          <ac:chgData name="MONTINI TIZIANO" userId="8a953226-e843-44c4-90e9-85dbe80cb75b" providerId="ADAL" clId="{1FECD884-BC62-45E3-BB2F-698EF82997D2}" dt="2025-05-26T20:28:00.989" v="1286" actId="465"/>
          <ac:picMkLst>
            <pc:docMk/>
            <pc:sldMk cId="1684482153" sldId="267"/>
            <ac:picMk id="3" creationId="{31ABCDDD-84C5-3AF0-4488-968948AF482D}"/>
          </ac:picMkLst>
        </pc:picChg>
      </pc:sldChg>
      <pc:sldChg chg="addSp modSp add mod">
        <pc:chgData name="MONTINI TIZIANO" userId="8a953226-e843-44c4-90e9-85dbe80cb75b" providerId="ADAL" clId="{1FECD884-BC62-45E3-BB2F-698EF82997D2}" dt="2025-05-27T09:40:30.509" v="1537" actId="1037"/>
        <pc:sldMkLst>
          <pc:docMk/>
          <pc:sldMk cId="628835151" sldId="268"/>
        </pc:sldMkLst>
        <pc:spChg chg="add mod">
          <ac:chgData name="MONTINI TIZIANO" userId="8a953226-e843-44c4-90e9-85dbe80cb75b" providerId="ADAL" clId="{1FECD884-BC62-45E3-BB2F-698EF82997D2}" dt="2025-05-27T09:40:30.509" v="1537" actId="1037"/>
          <ac:spMkLst>
            <pc:docMk/>
            <pc:sldMk cId="628835151" sldId="268"/>
            <ac:spMk id="2" creationId="{680E765B-1865-ED58-158B-8B142229E911}"/>
          </ac:spMkLst>
        </pc:spChg>
        <pc:picChg chg="add mod">
          <ac:chgData name="MONTINI TIZIANO" userId="8a953226-e843-44c4-90e9-85dbe80cb75b" providerId="ADAL" clId="{1FECD884-BC62-45E3-BB2F-698EF82997D2}" dt="2025-05-27T09:39:47.800" v="1507" actId="1076"/>
          <ac:picMkLst>
            <pc:docMk/>
            <pc:sldMk cId="628835151" sldId="268"/>
            <ac:picMk id="3" creationId="{2A7EEF55-4D2F-B413-704D-CE5B5AA3AB59}"/>
          </ac:picMkLst>
        </pc:picChg>
      </pc:sldChg>
      <pc:sldChg chg="addSp modSp add mod">
        <pc:chgData name="MONTINI TIZIANO" userId="8a953226-e843-44c4-90e9-85dbe80cb75b" providerId="ADAL" clId="{1FECD884-BC62-45E3-BB2F-698EF82997D2}" dt="2025-05-27T09:41:13.760" v="1540" actId="2085"/>
        <pc:sldMkLst>
          <pc:docMk/>
          <pc:sldMk cId="3662065270" sldId="269"/>
        </pc:sldMkLst>
        <pc:spChg chg="add mod">
          <ac:chgData name="MONTINI TIZIANO" userId="8a953226-e843-44c4-90e9-85dbe80cb75b" providerId="ADAL" clId="{1FECD884-BC62-45E3-BB2F-698EF82997D2}" dt="2025-05-27T09:41:13.760" v="1540" actId="2085"/>
          <ac:spMkLst>
            <pc:docMk/>
            <pc:sldMk cId="3662065270" sldId="269"/>
            <ac:spMk id="2" creationId="{8425EF4A-35E2-0729-EB4D-C838029BF821}"/>
          </ac:spMkLst>
        </pc:spChg>
        <pc:picChg chg="add mod">
          <ac:chgData name="MONTINI TIZIANO" userId="8a953226-e843-44c4-90e9-85dbe80cb75b" providerId="ADAL" clId="{1FECD884-BC62-45E3-BB2F-698EF82997D2}" dt="2025-05-26T20:40:00.710" v="1337" actId="12789"/>
          <ac:picMkLst>
            <pc:docMk/>
            <pc:sldMk cId="3662065270" sldId="269"/>
            <ac:picMk id="3" creationId="{EE34DA3A-BBB2-95CF-8D95-4BC04CE5CA5D}"/>
          </ac:picMkLst>
        </pc:picChg>
      </pc:sldChg>
      <pc:sldChg chg="addSp delSp modSp add mod">
        <pc:chgData name="MONTINI TIZIANO" userId="8a953226-e843-44c4-90e9-85dbe80cb75b" providerId="ADAL" clId="{1FECD884-BC62-45E3-BB2F-698EF82997D2}" dt="2025-05-27T09:45:55.615" v="1780" actId="478"/>
        <pc:sldMkLst>
          <pc:docMk/>
          <pc:sldMk cId="2048802804" sldId="270"/>
        </pc:sldMkLst>
        <pc:spChg chg="add mod">
          <ac:chgData name="MONTINI TIZIANO" userId="8a953226-e843-44c4-90e9-85dbe80cb75b" providerId="ADAL" clId="{1FECD884-BC62-45E3-BB2F-698EF82997D2}" dt="2025-05-26T20:59:15.537" v="1376" actId="1076"/>
          <ac:spMkLst>
            <pc:docMk/>
            <pc:sldMk cId="2048802804" sldId="270"/>
            <ac:spMk id="7" creationId="{FA0681AE-7AD2-B872-DEFA-363BBDD01272}"/>
          </ac:spMkLst>
        </pc:spChg>
        <pc:picChg chg="add mod">
          <ac:chgData name="MONTINI TIZIANO" userId="8a953226-e843-44c4-90e9-85dbe80cb75b" providerId="ADAL" clId="{1FECD884-BC62-45E3-BB2F-698EF82997D2}" dt="2025-05-26T20:58:45.283" v="1353" actId="1076"/>
          <ac:picMkLst>
            <pc:docMk/>
            <pc:sldMk cId="2048802804" sldId="270"/>
            <ac:picMk id="3" creationId="{E83CD1C6-6A63-D97C-AD4D-5E39BDD084D1}"/>
          </ac:picMkLst>
        </pc:picChg>
        <pc:picChg chg="add del mod">
          <ac:chgData name="MONTINI TIZIANO" userId="8a953226-e843-44c4-90e9-85dbe80cb75b" providerId="ADAL" clId="{1FECD884-BC62-45E3-BB2F-698EF82997D2}" dt="2025-05-27T09:45:55.615" v="1780" actId="478"/>
          <ac:picMkLst>
            <pc:docMk/>
            <pc:sldMk cId="2048802804" sldId="270"/>
            <ac:picMk id="6" creationId="{F59EFF1A-E8CE-9139-0AFF-E6C4D9AD8229}"/>
          </ac:picMkLst>
        </pc:picChg>
      </pc:sldChg>
      <pc:sldChg chg="add del">
        <pc:chgData name="MONTINI TIZIANO" userId="8a953226-e843-44c4-90e9-85dbe80cb75b" providerId="ADAL" clId="{1FECD884-BC62-45E3-BB2F-698EF82997D2}" dt="2025-05-27T09:45:48.199" v="1778" actId="47"/>
        <pc:sldMkLst>
          <pc:docMk/>
          <pc:sldMk cId="2337626782" sldId="271"/>
        </pc:sldMkLst>
      </pc:sldChg>
      <pc:sldChg chg="add del">
        <pc:chgData name="MONTINI TIZIANO" userId="8a953226-e843-44c4-90e9-85dbe80cb75b" providerId="ADAL" clId="{1FECD884-BC62-45E3-BB2F-698EF82997D2}" dt="2025-05-27T09:45:48.199" v="1778" actId="47"/>
        <pc:sldMkLst>
          <pc:docMk/>
          <pc:sldMk cId="2330146311" sldId="272"/>
        </pc:sldMkLst>
      </pc:sldChg>
      <pc:sldChg chg="add del">
        <pc:chgData name="MONTINI TIZIANO" userId="8a953226-e843-44c4-90e9-85dbe80cb75b" providerId="ADAL" clId="{1FECD884-BC62-45E3-BB2F-698EF82997D2}" dt="2025-05-27T09:45:48.199" v="1778" actId="47"/>
        <pc:sldMkLst>
          <pc:docMk/>
          <pc:sldMk cId="2950209477" sldId="273"/>
        </pc:sldMkLst>
      </pc:sldChg>
      <pc:sldChg chg="addSp delSp modSp add mod">
        <pc:chgData name="MONTINI TIZIANO" userId="8a953226-e843-44c4-90e9-85dbe80cb75b" providerId="ADAL" clId="{1FECD884-BC62-45E3-BB2F-698EF82997D2}" dt="2025-05-27T09:45:24.275" v="1777" actId="20577"/>
        <pc:sldMkLst>
          <pc:docMk/>
          <pc:sldMk cId="2039055847" sldId="274"/>
        </pc:sldMkLst>
        <pc:spChg chg="add mod">
          <ac:chgData name="MONTINI TIZIANO" userId="8a953226-e843-44c4-90e9-85dbe80cb75b" providerId="ADAL" clId="{1FECD884-BC62-45E3-BB2F-698EF82997D2}" dt="2025-05-27T09:44:54.695" v="1742" actId="403"/>
          <ac:spMkLst>
            <pc:docMk/>
            <pc:sldMk cId="2039055847" sldId="274"/>
            <ac:spMk id="2" creationId="{F0302C07-47BE-0836-9618-8BD8BE704124}"/>
          </ac:spMkLst>
        </pc:spChg>
        <pc:spChg chg="add del mod">
          <ac:chgData name="MONTINI TIZIANO" userId="8a953226-e843-44c4-90e9-85dbe80cb75b" providerId="ADAL" clId="{1FECD884-BC62-45E3-BB2F-698EF82997D2}" dt="2025-05-27T09:38:29.593" v="1423"/>
          <ac:spMkLst>
            <pc:docMk/>
            <pc:sldMk cId="2039055847" sldId="274"/>
            <ac:spMk id="5" creationId="{9883B3D9-C0E9-C5AA-5ACF-0B8C0EF5DDAD}"/>
          </ac:spMkLst>
        </pc:spChg>
        <pc:spChg chg="add mod">
          <ac:chgData name="MONTINI TIZIANO" userId="8a953226-e843-44c4-90e9-85dbe80cb75b" providerId="ADAL" clId="{1FECD884-BC62-45E3-BB2F-698EF82997D2}" dt="2025-05-27T09:45:24.275" v="1777" actId="20577"/>
          <ac:spMkLst>
            <pc:docMk/>
            <pc:sldMk cId="2039055847" sldId="274"/>
            <ac:spMk id="6" creationId="{CCDD95D2-46E6-9ACB-E4B3-FCA53EC60D11}"/>
          </ac:spMkLst>
        </pc:spChg>
        <pc:picChg chg="del">
          <ac:chgData name="MONTINI TIZIANO" userId="8a953226-e843-44c4-90e9-85dbe80cb75b" providerId="ADAL" clId="{1FECD884-BC62-45E3-BB2F-698EF82997D2}" dt="2025-05-27T08:27:54.816" v="1386" actId="478"/>
          <ac:picMkLst>
            <pc:docMk/>
            <pc:sldMk cId="2039055847" sldId="274"/>
            <ac:picMk id="3" creationId="{CD5520EC-B826-BB81-58A8-37D24774AA55}"/>
          </ac:picMkLst>
        </pc:picChg>
      </pc:sldChg>
      <pc:sldChg chg="add">
        <pc:chgData name="MONTINI TIZIANO" userId="8a953226-e843-44c4-90e9-85dbe80cb75b" providerId="ADAL" clId="{1FECD884-BC62-45E3-BB2F-698EF82997D2}" dt="2025-05-27T09:45:53.289" v="1779" actId="2890"/>
        <pc:sldMkLst>
          <pc:docMk/>
          <pc:sldMk cId="2889352832" sldId="275"/>
        </pc:sldMkLst>
      </pc:sldChg>
      <pc:sldChg chg="delSp modSp add mod ord">
        <pc:chgData name="MONTINI TIZIANO" userId="8a953226-e843-44c4-90e9-85dbe80cb75b" providerId="ADAL" clId="{1FECD884-BC62-45E3-BB2F-698EF82997D2}" dt="2025-05-27T11:29:41.902" v="2021" actId="14100"/>
        <pc:sldMkLst>
          <pc:docMk/>
          <pc:sldMk cId="2591201904" sldId="276"/>
        </pc:sldMkLst>
        <pc:spChg chg="mod">
          <ac:chgData name="MONTINI TIZIANO" userId="8a953226-e843-44c4-90e9-85dbe80cb75b" providerId="ADAL" clId="{1FECD884-BC62-45E3-BB2F-698EF82997D2}" dt="2025-05-27T11:29:41.902" v="2021" actId="14100"/>
          <ac:spMkLst>
            <pc:docMk/>
            <pc:sldMk cId="2591201904" sldId="276"/>
            <ac:spMk id="6" creationId="{580DE151-2A83-9B90-23DF-7393C2B08012}"/>
          </ac:spMkLst>
        </pc:spChg>
        <pc:picChg chg="del">
          <ac:chgData name="MONTINI TIZIANO" userId="8a953226-e843-44c4-90e9-85dbe80cb75b" providerId="ADAL" clId="{1FECD884-BC62-45E3-BB2F-698EF82997D2}" dt="2025-05-27T10:02:10.151" v="1859" actId="478"/>
          <ac:picMkLst>
            <pc:docMk/>
            <pc:sldMk cId="2591201904" sldId="276"/>
            <ac:picMk id="9" creationId="{AEA7CA54-6D62-97DE-352F-03615A7212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5B3A3-0ED0-B44C-6409-1DE73EBC2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58247F-21E2-94AE-9617-E7456B65D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954E52-C2C2-D358-ED3F-38556461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C34-B3B9-4907-B718-ABE30D6C2D10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CDDD23-C06D-4F54-0FCB-0EA5B9C9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D73628-2B1A-C9EE-9483-05769A36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A0D2-AA97-4243-BA0D-EDD4AAB35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86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4A909B-749E-A8E5-BDFD-FD19D972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19CFCA-4507-11E3-6B4B-5D7F33C52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CA27ED-319D-BFE1-40EA-68DB2B9F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C34-B3B9-4907-B718-ABE30D6C2D10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2D172C-34BB-38B1-D809-8C4FA5C3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7E46CB-D4A8-1C2A-42FE-F52FFE88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A0D2-AA97-4243-BA0D-EDD4AAB35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68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0088A12-5ED9-AA3A-79A7-F851549B8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906C31-C1E4-7952-30C5-9B575705D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2B13F2-7B7A-8770-B26D-DF5F6342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C34-B3B9-4907-B718-ABE30D6C2D10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36B23C-3EE4-89F0-D7D9-4C3541CF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D997C-F099-5608-4634-C4A35326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A0D2-AA97-4243-BA0D-EDD4AAB35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6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91E83-7298-578F-FE50-8023F494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4C58FB-7E4E-A0EF-5741-802BB8C20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26BF3C-01A4-05CC-85CB-3F6E8B41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C34-B3B9-4907-B718-ABE30D6C2D10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4ABC9F-C587-9CF9-7699-52EE1817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64F08B-D75E-5306-6C18-622673CE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A0D2-AA97-4243-BA0D-EDD4AAB35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55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993BC-5906-043A-4234-BA30E6D9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4E550C-B658-0F90-A57B-ACB12D8CE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F92E8F-68E6-AB32-0379-2B6A62FB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C34-B3B9-4907-B718-ABE30D6C2D10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D48634-9A5A-E60C-A03A-4D9F69EE6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DBE77C-B726-BCC7-592E-263FFFEB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A0D2-AA97-4243-BA0D-EDD4AAB35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96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CF933-8DAD-BB01-1F63-15917263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701DCC-E1DC-08C7-D2C0-218C324F4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9B1BBA9-0DA6-3209-022D-921A31EB4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BFB0E9-D5B8-A69D-4F8C-E86921B4A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C34-B3B9-4907-B718-ABE30D6C2D10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DF3118-10C8-2E0F-538F-7D402E77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9EEA8B-884E-315D-03F2-2739818B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A0D2-AA97-4243-BA0D-EDD4AAB35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40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77764-998E-B583-39CB-E3B2ACE7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95B169-3635-1E71-834D-F11F741F6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3CF4C3-A8CB-001D-96C9-ECD0D2862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9A9E5AC-2C40-066E-C883-21750A168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2C98B5-FED2-4658-9F64-4C81C3BC5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DFFDE39-8CD3-8A44-C9FF-05747ABD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C34-B3B9-4907-B718-ABE30D6C2D10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2CB149-8FD3-C4CF-E7CA-B5B0ECED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56F965-6C03-43B4-DA40-B93BA0D4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A0D2-AA97-4243-BA0D-EDD4AAB35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30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B7604-3A7A-0DCE-B2FC-F36F9A78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FEB2F7D-2640-58F1-ED35-E033C23D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C34-B3B9-4907-B718-ABE30D6C2D10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BB7DFF-0122-BDCF-D77B-7E92C65F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44FF04-6907-72D0-566A-00BA7CF2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A0D2-AA97-4243-BA0D-EDD4AAB35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04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16A472-38DE-8944-508D-B233C56F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C34-B3B9-4907-B718-ABE30D6C2D10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0C1E3F-679F-93AC-59E7-2BED34BE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10E7B6-81B9-6E95-7341-C75BD298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A0D2-AA97-4243-BA0D-EDD4AAB35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35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A49376-0844-C742-89A9-F4AD55A00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947D47-8891-9AAD-C8C1-E34655E5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2B28C4-05A9-7504-0DBA-2A57EFE5C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B03480-13EB-76A9-5F47-C63F7FE78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C34-B3B9-4907-B718-ABE30D6C2D10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9EB3BB-8DD7-E032-1953-E0E1CB8B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A45A9B-EFD4-00DF-2E99-ABF8B41E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A0D2-AA97-4243-BA0D-EDD4AAB35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04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DCB356-EF4A-05F0-9A8B-6E062330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EA351C9-F13E-514D-6F46-69A3A4309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B10A02-DCF5-CD1B-18B8-296226D6C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2F33A6-B9FE-4131-EB07-A41C8FEE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AC34-B3B9-4907-B718-ABE30D6C2D10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3412F55-A72C-E3FD-154A-EA7C844B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020A6B-480B-765A-EADF-D07AD9AC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A0D2-AA97-4243-BA0D-EDD4AAB35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45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0A6E3E7-1659-5F9D-0EF8-E0D58969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9403BA-872D-018E-79BE-5367739FA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B83E0B-8C32-664D-E3F8-E9516537C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47AC34-B3B9-4907-B718-ABE30D6C2D10}" type="datetimeFigureOut">
              <a:rPr lang="it-IT" smtClean="0"/>
              <a:t>27/05/2025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24AF8F-FC91-EDA0-5B3D-BCB11F673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DCD33C-F532-6323-0227-726264469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BAA0D2-AA97-4243-BA0D-EDD4AAB35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72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ucr.org/resources/data/databases" TargetMode="External"/><Relationship Id="rId2" Type="http://schemas.openxmlformats.org/officeDocument/2006/relationships/hyperlink" Target="https://www.crystallography.net/cod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ext-gen.materialsproject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063ACE-4558-302F-74F6-B0F8C2132AE4}"/>
              </a:ext>
            </a:extLst>
          </p:cNvPr>
          <p:cNvSpPr txBox="1"/>
          <p:nvPr/>
        </p:nvSpPr>
        <p:spPr>
          <a:xfrm>
            <a:off x="221226" y="181897"/>
            <a:ext cx="426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Powder XRD data analysis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FC21C4-11BD-5674-AE4D-FCACE3B4476A}"/>
              </a:ext>
            </a:extLst>
          </p:cNvPr>
          <p:cNvSpPr txBox="1"/>
          <p:nvPr/>
        </p:nvSpPr>
        <p:spPr>
          <a:xfrm>
            <a:off x="1205687" y="850491"/>
            <a:ext cx="5385833" cy="2471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General </a:t>
            </a:r>
            <a:r>
              <a:rPr lang="it-IT" sz="2000" dirty="0" err="1"/>
              <a:t>view</a:t>
            </a:r>
            <a:r>
              <a:rPr lang="it-IT" sz="2000" dirty="0"/>
              <a:t> of the XRD data</a:t>
            </a:r>
          </a:p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 err="1"/>
              <a:t>Phase</a:t>
            </a:r>
            <a:r>
              <a:rPr lang="it-IT" sz="2000" dirty="0"/>
              <a:t> </a:t>
            </a:r>
            <a:r>
              <a:rPr lang="it-IT" sz="2000" dirty="0" err="1"/>
              <a:t>identification</a:t>
            </a:r>
            <a:r>
              <a:rPr lang="it-IT" sz="2000" dirty="0"/>
              <a:t> – qualitative information</a:t>
            </a:r>
          </a:p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 err="1"/>
              <a:t>Crystallite</a:t>
            </a:r>
            <a:r>
              <a:rPr lang="it-IT" sz="2000" dirty="0"/>
              <a:t> size / strain </a:t>
            </a:r>
            <a:r>
              <a:rPr lang="it-IT" sz="2000" dirty="0" err="1"/>
              <a:t>analysis</a:t>
            </a:r>
            <a:endParaRPr lang="it-IT" sz="2000" dirty="0"/>
          </a:p>
          <a:p>
            <a:pPr marL="285750" indent="-285750">
              <a:lnSpc>
                <a:spcPct val="20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Rietveld </a:t>
            </a:r>
            <a:r>
              <a:rPr lang="it-IT" sz="2000" dirty="0" err="1"/>
              <a:t>analysis</a:t>
            </a:r>
            <a:r>
              <a:rPr lang="it-IT" sz="2000" dirty="0"/>
              <a:t> – quantitative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40526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3CD02-D251-7756-E8DB-129F5D36D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D6171C-ED46-41A9-9EB4-3B65B31B6639}"/>
              </a:ext>
            </a:extLst>
          </p:cNvPr>
          <p:cNvSpPr txBox="1"/>
          <p:nvPr/>
        </p:nvSpPr>
        <p:spPr>
          <a:xfrm>
            <a:off x="221226" y="181897"/>
            <a:ext cx="893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Rietveld analysis – quantitative information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1ABCDDD-84C5-3AF0-4488-968948AF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1116682"/>
            <a:ext cx="9000000" cy="462463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6C7049-5D5C-9FAE-DC5D-3EBDC2D053E0}"/>
              </a:ext>
            </a:extLst>
          </p:cNvPr>
          <p:cNvSpPr txBox="1"/>
          <p:nvPr/>
        </p:nvSpPr>
        <p:spPr>
          <a:xfrm>
            <a:off x="1828800" y="6110748"/>
            <a:ext cx="422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 </a:t>
            </a:r>
            <a:r>
              <a:rPr lang="it-IT" dirty="0" err="1"/>
              <a:t>depends</a:t>
            </a:r>
            <a:r>
              <a:rPr lang="it-IT" dirty="0"/>
              <a:t> on temperature of the sample</a:t>
            </a:r>
          </a:p>
        </p:txBody>
      </p:sp>
    </p:spTree>
    <p:extLst>
      <p:ext uri="{BB962C8B-B14F-4D97-AF65-F5344CB8AC3E}">
        <p14:creationId xmlns:p14="http://schemas.microsoft.com/office/powerpoint/2010/main" val="168448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1FA3E-0B2C-6C3C-1879-84285637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938164-8E98-0289-BE52-2EC2201E40AD}"/>
              </a:ext>
            </a:extLst>
          </p:cNvPr>
          <p:cNvSpPr txBox="1"/>
          <p:nvPr/>
        </p:nvSpPr>
        <p:spPr>
          <a:xfrm>
            <a:off x="221226" y="181897"/>
            <a:ext cx="893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Rietveld analysis – quantitative information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7EEF55-4D2F-B413-704D-CE5B5AA3A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973840"/>
            <a:ext cx="9000000" cy="491031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0E765B-1865-ED58-158B-8B142229E911}"/>
              </a:ext>
            </a:extLst>
          </p:cNvPr>
          <p:cNvSpPr txBox="1"/>
          <p:nvPr/>
        </p:nvSpPr>
        <p:spPr>
          <a:xfrm>
            <a:off x="1581252" y="3414251"/>
            <a:ext cx="216758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Cagliotti</a:t>
            </a:r>
            <a:r>
              <a:rPr lang="it-IT" sz="2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endParaRPr lang="it-IT" sz="2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3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AD28B-83E3-A97F-8FE7-B2FAE6050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132B1E-1565-7513-D2F7-DF428854C716}"/>
              </a:ext>
            </a:extLst>
          </p:cNvPr>
          <p:cNvSpPr txBox="1"/>
          <p:nvPr/>
        </p:nvSpPr>
        <p:spPr>
          <a:xfrm>
            <a:off x="221226" y="181897"/>
            <a:ext cx="893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Rietveld analysis – quantitative information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34DA3A-BBB2-95CF-8D95-4BC04CE5C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1080957"/>
            <a:ext cx="9000000" cy="469608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425EF4A-35E2-0729-EB4D-C838029BF821}"/>
              </a:ext>
            </a:extLst>
          </p:cNvPr>
          <p:cNvSpPr/>
          <p:nvPr/>
        </p:nvSpPr>
        <p:spPr>
          <a:xfrm>
            <a:off x="8455742" y="5048865"/>
            <a:ext cx="2271252" cy="958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06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ED3B9-97A0-8054-BC04-691232CFC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B45BE5-4C65-7FAE-EB85-F2D87A276595}"/>
              </a:ext>
            </a:extLst>
          </p:cNvPr>
          <p:cNvSpPr txBox="1"/>
          <p:nvPr/>
        </p:nvSpPr>
        <p:spPr>
          <a:xfrm>
            <a:off x="221226" y="181897"/>
            <a:ext cx="893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Rietveld analysis – quantitative information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302C07-47BE-0836-9618-8BD8BE704124}"/>
              </a:ext>
            </a:extLst>
          </p:cNvPr>
          <p:cNvSpPr txBox="1"/>
          <p:nvPr/>
        </p:nvSpPr>
        <p:spPr>
          <a:xfrm>
            <a:off x="221226" y="766917"/>
            <a:ext cx="5782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solidFill>
                  <a:srgbClr val="3333FF"/>
                </a:solidFill>
              </a:rPr>
              <a:t>Parameters</a:t>
            </a:r>
            <a:r>
              <a:rPr lang="it-IT" sz="2000" b="1" dirty="0">
                <a:solidFill>
                  <a:srgbClr val="3333FF"/>
                </a:solidFill>
              </a:rPr>
              <a:t> to be </a:t>
            </a:r>
            <a:r>
              <a:rPr lang="it-IT" sz="2000" b="1" dirty="0" err="1">
                <a:solidFill>
                  <a:srgbClr val="3333FF"/>
                </a:solidFill>
              </a:rPr>
              <a:t>fitted</a:t>
            </a:r>
            <a:r>
              <a:rPr lang="it-IT" sz="2000" b="1" dirty="0">
                <a:solidFill>
                  <a:srgbClr val="3333FF"/>
                </a:solidFill>
              </a:rPr>
              <a:t> for </a:t>
            </a:r>
            <a:r>
              <a:rPr lang="it-IT" sz="2000" b="1" dirty="0" err="1">
                <a:solidFill>
                  <a:srgbClr val="3333FF"/>
                </a:solidFill>
              </a:rPr>
              <a:t>each</a:t>
            </a:r>
            <a:r>
              <a:rPr lang="it-IT" sz="2000" b="1" dirty="0">
                <a:solidFill>
                  <a:srgbClr val="3333FF"/>
                </a:solidFill>
              </a:rPr>
              <a:t> </a:t>
            </a:r>
            <a:r>
              <a:rPr lang="it-IT" sz="2000" b="1" dirty="0" err="1">
                <a:solidFill>
                  <a:srgbClr val="3333FF"/>
                </a:solidFill>
              </a:rPr>
              <a:t>phase</a:t>
            </a:r>
            <a:r>
              <a:rPr lang="it-IT" sz="2000" b="1" dirty="0">
                <a:solidFill>
                  <a:srgbClr val="3333FF"/>
                </a:solidFill>
              </a:rPr>
              <a:t> </a:t>
            </a:r>
            <a:r>
              <a:rPr lang="it-IT" sz="2000" b="1" dirty="0" err="1">
                <a:solidFill>
                  <a:srgbClr val="3333FF"/>
                </a:solidFill>
              </a:rPr>
              <a:t>included</a:t>
            </a:r>
            <a:r>
              <a:rPr lang="it-IT" sz="2000" b="1" dirty="0">
                <a:solidFill>
                  <a:srgbClr val="3333FF"/>
                </a:solidFill>
              </a:rPr>
              <a:t>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DD95D2-46E6-9ACB-E4B3-FCA53EC60D11}"/>
              </a:ext>
            </a:extLst>
          </p:cNvPr>
          <p:cNvSpPr txBox="1"/>
          <p:nvPr/>
        </p:nvSpPr>
        <p:spPr>
          <a:xfrm>
            <a:off x="1150374" y="1597742"/>
            <a:ext cx="60521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S: Scale </a:t>
            </a:r>
            <a:r>
              <a:rPr lang="it-IT" sz="2000" dirty="0" err="1"/>
              <a:t>factor</a:t>
            </a:r>
            <a:r>
              <a:rPr lang="it-IT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B: Thermal </a:t>
            </a:r>
            <a:r>
              <a:rPr lang="it-IT" sz="2000" dirty="0" err="1"/>
              <a:t>factor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Sample </a:t>
            </a:r>
            <a:r>
              <a:rPr lang="it-IT" sz="2000" dirty="0" err="1"/>
              <a:t>displacement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U, V, W, </a:t>
            </a:r>
            <a:r>
              <a:rPr lang="it-IT" sz="2000" dirty="0">
                <a:latin typeface="Symbol" panose="05050102010706020507" pitchFamily="18" charset="2"/>
              </a:rPr>
              <a:t>h</a:t>
            </a:r>
            <a:r>
              <a:rPr lang="it-IT" sz="2000" dirty="0"/>
              <a:t>: Peak </a:t>
            </a:r>
            <a:r>
              <a:rPr lang="it-IT" sz="2000" dirty="0" err="1"/>
              <a:t>shape</a:t>
            </a:r>
            <a:r>
              <a:rPr lang="it-IT" sz="2000" dirty="0"/>
              <a:t> (pseudo-Voigt)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Background (</a:t>
            </a:r>
            <a:r>
              <a:rPr lang="it-IT" sz="2000" dirty="0" err="1"/>
              <a:t>Polynomial</a:t>
            </a:r>
            <a:r>
              <a:rPr lang="it-IT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r>
              <a:rPr lang="it-IT" sz="2000" dirty="0" err="1"/>
              <a:t>If</a:t>
            </a:r>
            <a:r>
              <a:rPr lang="it-IT" sz="2000" dirty="0"/>
              <a:t> </a:t>
            </a:r>
            <a:r>
              <a:rPr lang="it-IT" sz="2000" dirty="0" err="1"/>
              <a:t>required</a:t>
            </a:r>
            <a:r>
              <a:rPr lang="it-IT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 Cell </a:t>
            </a:r>
            <a:r>
              <a:rPr lang="it-IT" sz="2000" dirty="0" err="1"/>
              <a:t>parameters</a:t>
            </a:r>
            <a:r>
              <a:rPr lang="it-IT" sz="2000" dirty="0"/>
              <a:t> (up to 6 </a:t>
            </a:r>
            <a:r>
              <a:rPr lang="it-IT" sz="2000" dirty="0" err="1"/>
              <a:t>variables</a:t>
            </a:r>
            <a:r>
              <a:rPr lang="it-IT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Atomic</a:t>
            </a:r>
            <a:r>
              <a:rPr lang="it-IT" sz="2000" dirty="0"/>
              <a:t> position and </a:t>
            </a:r>
            <a:r>
              <a:rPr lang="it-IT" sz="2000" dirty="0" err="1"/>
              <a:t>occupancy</a:t>
            </a:r>
            <a:r>
              <a:rPr lang="it-IT" sz="2000" dirty="0"/>
              <a:t> ((up to 4 </a:t>
            </a:r>
            <a:r>
              <a:rPr lang="it-IT" sz="2000" dirty="0" err="1"/>
              <a:t>variables</a:t>
            </a:r>
            <a:r>
              <a:rPr lang="it-IT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905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ADCAE-C3F5-1218-6C00-74A3EE3D1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E99BA0-2F00-F506-7628-6367C555E16B}"/>
              </a:ext>
            </a:extLst>
          </p:cNvPr>
          <p:cNvSpPr txBox="1"/>
          <p:nvPr/>
        </p:nvSpPr>
        <p:spPr>
          <a:xfrm>
            <a:off x="221226" y="181897"/>
            <a:ext cx="893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Rietveld analysis – quantitative information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83CD1C6-6A63-D97C-AD4D-5E39BDD08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084316"/>
            <a:ext cx="4144297" cy="467694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0681AE-7AD2-B872-DEFA-363BBDD01272}"/>
              </a:ext>
            </a:extLst>
          </p:cNvPr>
          <p:cNvSpPr txBox="1"/>
          <p:nvPr/>
        </p:nvSpPr>
        <p:spPr>
          <a:xfrm>
            <a:off x="540774" y="698090"/>
            <a:ext cx="2385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3333FF"/>
                </a:solidFill>
              </a:rPr>
              <a:t>Evaluating</a:t>
            </a:r>
            <a:r>
              <a:rPr lang="it-IT" sz="2400" dirty="0">
                <a:solidFill>
                  <a:srgbClr val="3333FF"/>
                </a:solidFill>
              </a:rPr>
              <a:t> the </a:t>
            </a:r>
            <a:r>
              <a:rPr lang="it-IT" sz="2400" dirty="0" err="1">
                <a:solidFill>
                  <a:srgbClr val="3333FF"/>
                </a:solidFill>
              </a:rPr>
              <a:t>fit</a:t>
            </a:r>
            <a:endParaRPr lang="it-IT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0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94233-6BD7-0B6E-AEF2-56AF27577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BB4491-1C64-2C6E-3F32-ABB3AE7DCE99}"/>
              </a:ext>
            </a:extLst>
          </p:cNvPr>
          <p:cNvSpPr txBox="1"/>
          <p:nvPr/>
        </p:nvSpPr>
        <p:spPr>
          <a:xfrm>
            <a:off x="221226" y="181897"/>
            <a:ext cx="893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Rietveld analysis – quantitative information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F0CB48-8D26-C62D-6C36-E15ED93E0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1084316"/>
            <a:ext cx="4144297" cy="467694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DCB161B-A769-AB38-DBC4-0FBFBA130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386" y="3422791"/>
            <a:ext cx="7207045" cy="325331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31D865-46AA-260A-FC22-E846E2BBC67E}"/>
              </a:ext>
            </a:extLst>
          </p:cNvPr>
          <p:cNvSpPr txBox="1"/>
          <p:nvPr/>
        </p:nvSpPr>
        <p:spPr>
          <a:xfrm>
            <a:off x="540774" y="698090"/>
            <a:ext cx="2385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3333FF"/>
                </a:solidFill>
              </a:rPr>
              <a:t>Evaluating</a:t>
            </a:r>
            <a:r>
              <a:rPr lang="it-IT" sz="2400" dirty="0">
                <a:solidFill>
                  <a:srgbClr val="3333FF"/>
                </a:solidFill>
              </a:rPr>
              <a:t> the </a:t>
            </a:r>
            <a:r>
              <a:rPr lang="it-IT" sz="2400" dirty="0" err="1">
                <a:solidFill>
                  <a:srgbClr val="3333FF"/>
                </a:solidFill>
              </a:rPr>
              <a:t>fit</a:t>
            </a:r>
            <a:endParaRPr lang="it-IT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5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F9EC8-C509-2798-71E0-0259A8EAE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DE1D1D-E342-468E-C697-FD8D5EA09041}"/>
              </a:ext>
            </a:extLst>
          </p:cNvPr>
          <p:cNvSpPr txBox="1"/>
          <p:nvPr/>
        </p:nvSpPr>
        <p:spPr>
          <a:xfrm>
            <a:off x="221226" y="181897"/>
            <a:ext cx="4262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Phase identification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77A111-8D9E-0110-E614-631867A23DAC}"/>
              </a:ext>
            </a:extLst>
          </p:cNvPr>
          <p:cNvSpPr txBox="1"/>
          <p:nvPr/>
        </p:nvSpPr>
        <p:spPr>
          <a:xfrm>
            <a:off x="1235183" y="1251477"/>
            <a:ext cx="8804462" cy="3702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COD: </a:t>
            </a:r>
            <a:r>
              <a:rPr lang="it-IT" sz="2000" dirty="0" err="1"/>
              <a:t>Crystallography</a:t>
            </a:r>
            <a:r>
              <a:rPr lang="it-IT" sz="2000" dirty="0"/>
              <a:t> Open Database</a:t>
            </a:r>
          </a:p>
          <a:p>
            <a:pPr marL="285750" indent="-285750">
              <a:lnSpc>
                <a:spcPct val="200000"/>
              </a:lnSpc>
              <a:buClr>
                <a:srgbClr val="3333FF"/>
              </a:buClr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lnSpc>
                <a:spcPct val="200000"/>
              </a:lnSpc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ICDS :  </a:t>
            </a:r>
            <a:r>
              <a:rPr lang="it-IT" sz="2000" dirty="0" err="1"/>
              <a:t>Inorganic</a:t>
            </a:r>
            <a:r>
              <a:rPr lang="it-IT" sz="2000" dirty="0"/>
              <a:t> Crystal </a:t>
            </a:r>
            <a:r>
              <a:rPr lang="it-IT" sz="2000" dirty="0" err="1"/>
              <a:t>Structure</a:t>
            </a:r>
            <a:r>
              <a:rPr lang="it-IT" sz="2000" dirty="0"/>
              <a:t> Database</a:t>
            </a:r>
          </a:p>
          <a:p>
            <a:pPr marL="285750" indent="-285750">
              <a:lnSpc>
                <a:spcPct val="200000"/>
              </a:lnSpc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ICDD: </a:t>
            </a:r>
            <a:r>
              <a:rPr lang="it-IT" sz="2000" dirty="0" err="1"/>
              <a:t>Powder</a:t>
            </a:r>
            <a:r>
              <a:rPr lang="it-IT" sz="2000" dirty="0"/>
              <a:t> </a:t>
            </a:r>
            <a:r>
              <a:rPr lang="it-IT" sz="2000" dirty="0" err="1"/>
              <a:t>Diffraction</a:t>
            </a:r>
            <a:r>
              <a:rPr lang="it-IT" sz="2000" dirty="0"/>
              <a:t> File of the International Centre for </a:t>
            </a:r>
            <a:r>
              <a:rPr lang="it-IT" sz="2000" dirty="0" err="1"/>
              <a:t>Diffraction</a:t>
            </a:r>
            <a:r>
              <a:rPr lang="it-IT" sz="2000" dirty="0"/>
              <a:t> Data</a:t>
            </a:r>
          </a:p>
          <a:p>
            <a:pPr marL="285750" indent="-285750">
              <a:lnSpc>
                <a:spcPct val="200000"/>
              </a:lnSpc>
              <a:buClr>
                <a:srgbClr val="3333FF"/>
              </a:buClr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lnSpc>
                <a:spcPct val="200000"/>
              </a:lnSpc>
              <a:buClr>
                <a:srgbClr val="3333FF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The </a:t>
            </a:r>
            <a:r>
              <a:rPr lang="it-IT" sz="2000" dirty="0" err="1"/>
              <a:t>Materials</a:t>
            </a:r>
            <a:r>
              <a:rPr lang="it-IT" sz="2000" dirty="0"/>
              <a:t> Project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A64EC1-8D0F-5944-D58D-39A8E3D251E9}"/>
              </a:ext>
            </a:extLst>
          </p:cNvPr>
          <p:cNvSpPr txBox="1"/>
          <p:nvPr/>
        </p:nvSpPr>
        <p:spPr>
          <a:xfrm>
            <a:off x="2610219" y="1821748"/>
            <a:ext cx="393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Freely</a:t>
            </a:r>
            <a:r>
              <a:rPr lang="it-IT" dirty="0"/>
              <a:t> </a:t>
            </a:r>
            <a:r>
              <a:rPr lang="it-IT" dirty="0" err="1"/>
              <a:t>accessible</a:t>
            </a:r>
            <a:r>
              <a:rPr lang="it-IT" dirty="0"/>
              <a:t> on-line database</a:t>
            </a:r>
          </a:p>
          <a:p>
            <a:r>
              <a:rPr lang="it-IT" dirty="0">
                <a:hlinkClick r:id="rId2"/>
              </a:rPr>
              <a:t>https://www.crystallography.net/cod/</a:t>
            </a:r>
            <a:r>
              <a:rPr lang="it-IT" dirty="0"/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63021F-53FD-6286-BE7C-1CA63CA3EC8A}"/>
              </a:ext>
            </a:extLst>
          </p:cNvPr>
          <p:cNvSpPr txBox="1"/>
          <p:nvPr/>
        </p:nvSpPr>
        <p:spPr>
          <a:xfrm>
            <a:off x="555523" y="672608"/>
            <a:ext cx="490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3333FF"/>
                </a:solidFill>
              </a:rPr>
              <a:t>General list of </a:t>
            </a:r>
            <a:r>
              <a:rPr lang="it-IT" b="1" dirty="0" err="1">
                <a:solidFill>
                  <a:srgbClr val="3333FF"/>
                </a:solidFill>
              </a:rPr>
              <a:t>available</a:t>
            </a:r>
            <a:r>
              <a:rPr lang="it-IT" b="1" dirty="0">
                <a:solidFill>
                  <a:srgbClr val="3333FF"/>
                </a:solidFill>
              </a:rPr>
              <a:t> databases</a:t>
            </a:r>
          </a:p>
          <a:p>
            <a:r>
              <a:rPr lang="it-IT" dirty="0">
                <a:hlinkClick r:id="rId3"/>
              </a:rPr>
              <a:t>https://www.iucr.org/resources/data/databases</a:t>
            </a:r>
            <a:r>
              <a:rPr lang="it-IT" dirty="0"/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AB55CC4-F8E0-6B12-A65C-DAD648C75E81}"/>
              </a:ext>
            </a:extLst>
          </p:cNvPr>
          <p:cNvSpPr txBox="1"/>
          <p:nvPr/>
        </p:nvSpPr>
        <p:spPr>
          <a:xfrm>
            <a:off x="2610219" y="4810686"/>
            <a:ext cx="517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https://next-gen.materialsproject.org/</a:t>
            </a:r>
            <a:r>
              <a:rPr lang="it-IT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0FFE18-F77C-7712-EECA-E0B6F1CE7A2E}"/>
              </a:ext>
            </a:extLst>
          </p:cNvPr>
          <p:cNvSpPr txBox="1"/>
          <p:nvPr/>
        </p:nvSpPr>
        <p:spPr>
          <a:xfrm>
            <a:off x="555523" y="5533155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3333FF"/>
                </a:solidFill>
              </a:rPr>
              <a:t>An Open option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E8C14E-8268-1B97-DD10-FE12A176D641}"/>
              </a:ext>
            </a:extLst>
          </p:cNvPr>
          <p:cNvSpPr txBox="1"/>
          <p:nvPr/>
        </p:nvSpPr>
        <p:spPr>
          <a:xfrm>
            <a:off x="919316" y="5931533"/>
            <a:ext cx="415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Qualx2 software + POW_COD database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3CEB250-1C35-D2F1-033C-C848B4B10C80}"/>
              </a:ext>
            </a:extLst>
          </p:cNvPr>
          <p:cNvSpPr txBox="1"/>
          <p:nvPr/>
        </p:nvSpPr>
        <p:spPr>
          <a:xfrm>
            <a:off x="6032091" y="5717821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Altomare, A., </a:t>
            </a:r>
            <a:r>
              <a:rPr lang="it-IT" sz="1400" dirty="0" err="1"/>
              <a:t>Corriero</a:t>
            </a:r>
            <a:r>
              <a:rPr lang="it-IT" sz="1400" dirty="0"/>
              <a:t>, N., Cuocci, C., </a:t>
            </a:r>
            <a:r>
              <a:rPr lang="it-IT" sz="1400" dirty="0" err="1"/>
              <a:t>Falcicchio</a:t>
            </a:r>
            <a:r>
              <a:rPr lang="it-IT" sz="1400" dirty="0"/>
              <a:t>, A., Moliterni, A., Rizzi, R.</a:t>
            </a:r>
          </a:p>
          <a:p>
            <a:r>
              <a:rPr lang="it-IT" sz="1400" dirty="0"/>
              <a:t>QUALX2.0: a qualitative </a:t>
            </a:r>
            <a:r>
              <a:rPr lang="it-IT" sz="1400" dirty="0" err="1"/>
              <a:t>phase</a:t>
            </a:r>
            <a:r>
              <a:rPr lang="it-IT" sz="1400" dirty="0"/>
              <a:t> </a:t>
            </a:r>
            <a:r>
              <a:rPr lang="it-IT" sz="1400" dirty="0" err="1"/>
              <a:t>analysis</a:t>
            </a:r>
            <a:r>
              <a:rPr lang="it-IT" sz="1400" dirty="0"/>
              <a:t> software </a:t>
            </a:r>
            <a:r>
              <a:rPr lang="it-IT" sz="1400" dirty="0" err="1"/>
              <a:t>using</a:t>
            </a:r>
            <a:r>
              <a:rPr lang="it-IT" sz="1400" dirty="0"/>
              <a:t> the </a:t>
            </a:r>
            <a:r>
              <a:rPr lang="it-IT" sz="1400" dirty="0" err="1"/>
              <a:t>freely</a:t>
            </a:r>
            <a:r>
              <a:rPr lang="it-IT" sz="1400" dirty="0"/>
              <a:t> </a:t>
            </a:r>
            <a:r>
              <a:rPr lang="it-IT" sz="1400" dirty="0" err="1"/>
              <a:t>available</a:t>
            </a:r>
            <a:r>
              <a:rPr lang="it-IT" sz="1400" dirty="0"/>
              <a:t> database POW_COD,</a:t>
            </a:r>
          </a:p>
          <a:p>
            <a:r>
              <a:rPr lang="it-IT" sz="1400" dirty="0"/>
              <a:t>J. </a:t>
            </a:r>
            <a:r>
              <a:rPr lang="it-IT" sz="1400" dirty="0" err="1"/>
              <a:t>Appl</a:t>
            </a:r>
            <a:r>
              <a:rPr lang="it-IT" sz="1400" dirty="0"/>
              <a:t>. </a:t>
            </a:r>
            <a:r>
              <a:rPr lang="it-IT" sz="1400" dirty="0" err="1"/>
              <a:t>Cryst</a:t>
            </a:r>
            <a:r>
              <a:rPr lang="it-IT" sz="1400" dirty="0"/>
              <a:t>. (2015). 48, 598-603.</a:t>
            </a:r>
          </a:p>
        </p:txBody>
      </p:sp>
    </p:spTree>
    <p:extLst>
      <p:ext uri="{BB962C8B-B14F-4D97-AF65-F5344CB8AC3E}">
        <p14:creationId xmlns:p14="http://schemas.microsoft.com/office/powerpoint/2010/main" val="185502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DB335-5123-7369-B602-58091F18A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F8DFB7-C540-FA59-37E7-968543777C0E}"/>
              </a:ext>
            </a:extLst>
          </p:cNvPr>
          <p:cNvSpPr txBox="1"/>
          <p:nvPr/>
        </p:nvSpPr>
        <p:spPr>
          <a:xfrm>
            <a:off x="221226" y="181897"/>
            <a:ext cx="7339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Crystallite size / Strain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C72C1E1-E06B-45F9-12E3-B1DC30E2DA93}"/>
                  </a:ext>
                </a:extLst>
              </p:cNvPr>
              <p:cNvSpPr txBox="1"/>
              <p:nvPr/>
            </p:nvSpPr>
            <p:spPr>
              <a:xfrm>
                <a:off x="1110969" y="1636563"/>
                <a:ext cx="2104103" cy="891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8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func>
                            <m:func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it-IT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C72C1E1-E06B-45F9-12E3-B1DC30E2D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69" y="1636563"/>
                <a:ext cx="2104103" cy="8916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98D5DD-DD6B-7ED3-0E14-C56544375C0B}"/>
              </a:ext>
            </a:extLst>
          </p:cNvPr>
          <p:cNvSpPr txBox="1"/>
          <p:nvPr/>
        </p:nvSpPr>
        <p:spPr>
          <a:xfrm>
            <a:off x="1110969" y="910542"/>
            <a:ext cx="294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u="sng" dirty="0" err="1">
                <a:solidFill>
                  <a:srgbClr val="0070C0"/>
                </a:solidFill>
              </a:rPr>
              <a:t>Scherrer’s</a:t>
            </a:r>
            <a:r>
              <a:rPr lang="it-IT" sz="2400" b="1" u="sng" dirty="0">
                <a:solidFill>
                  <a:srgbClr val="0070C0"/>
                </a:solidFill>
              </a:rPr>
              <a:t> </a:t>
            </a:r>
            <a:r>
              <a:rPr lang="it-IT" sz="2400" b="1" u="sng" dirty="0" err="1">
                <a:solidFill>
                  <a:srgbClr val="0070C0"/>
                </a:solidFill>
              </a:rPr>
              <a:t>equation</a:t>
            </a:r>
            <a:endParaRPr lang="it-IT" sz="2400" b="1" u="sng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EF896C3-A04B-7771-6529-D003D53C8A2A}"/>
                  </a:ext>
                </a:extLst>
              </p:cNvPr>
              <p:cNvSpPr txBox="1"/>
              <p:nvPr/>
            </p:nvSpPr>
            <p:spPr>
              <a:xfrm>
                <a:off x="1110969" y="2828835"/>
                <a:ext cx="378549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8650" indent="-628650" algn="l"/>
                <a:r>
                  <a:rPr lang="it-IT" dirty="0"/>
                  <a:t>D 	</a:t>
                </a:r>
                <a:r>
                  <a:rPr lang="it-IT" dirty="0" err="1"/>
                  <a:t>Average</a:t>
                </a:r>
                <a:r>
                  <a:rPr lang="it-IT" dirty="0"/>
                  <a:t> </a:t>
                </a:r>
                <a:r>
                  <a:rPr lang="it-IT" dirty="0" err="1"/>
                  <a:t>crystallite</a:t>
                </a:r>
                <a:r>
                  <a:rPr lang="it-IT" dirty="0"/>
                  <a:t> size</a:t>
                </a:r>
              </a:p>
              <a:p>
                <a:pPr marL="628650" indent="-628650" algn="l"/>
                <a:r>
                  <a:rPr lang="it-IT" dirty="0"/>
                  <a:t>K 	</a:t>
                </a:r>
                <a:r>
                  <a:rPr lang="it-IT" dirty="0" err="1"/>
                  <a:t>Shape</a:t>
                </a:r>
                <a:r>
                  <a:rPr lang="it-IT" dirty="0"/>
                  <a:t> </a:t>
                </a:r>
                <a:r>
                  <a:rPr lang="it-IT" dirty="0" err="1"/>
                  <a:t>Factor</a:t>
                </a:r>
                <a:r>
                  <a:rPr lang="it-IT" dirty="0"/>
                  <a:t> (= 0.9)</a:t>
                </a:r>
              </a:p>
              <a:p>
                <a:pPr marL="628650" indent="-628650" algn="l"/>
                <a:r>
                  <a:rPr lang="it-IT" dirty="0">
                    <a:latin typeface="Symbol" panose="05050102010706020507" pitchFamily="18" charset="2"/>
                  </a:rPr>
                  <a:t>l</a:t>
                </a:r>
                <a:r>
                  <a:rPr lang="it-IT" dirty="0"/>
                  <a:t> 	</a:t>
                </a:r>
                <a:r>
                  <a:rPr lang="it-IT" dirty="0" err="1"/>
                  <a:t>Wavelength</a:t>
                </a:r>
                <a:endParaRPr lang="it-IT" dirty="0"/>
              </a:p>
              <a:p>
                <a:pPr marL="628650" indent="-628650" algn="l"/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it-IT" dirty="0"/>
                  <a:t> 	Line </a:t>
                </a:r>
                <a:r>
                  <a:rPr lang="it-IT" dirty="0" err="1"/>
                  <a:t>broadening</a:t>
                </a:r>
                <a:r>
                  <a:rPr lang="it-IT" dirty="0"/>
                  <a:t> due to the </a:t>
                </a:r>
                <a:r>
                  <a:rPr lang="it-IT" dirty="0" err="1"/>
                  <a:t>effect</a:t>
                </a:r>
                <a:r>
                  <a:rPr lang="it-IT" dirty="0"/>
                  <a:t> of small </a:t>
                </a:r>
                <a:r>
                  <a:rPr lang="it-IT" dirty="0" err="1"/>
                  <a:t>crystallites</a:t>
                </a:r>
                <a:r>
                  <a:rPr lang="it-IT" dirty="0"/>
                  <a:t> (in </a:t>
                </a:r>
                <a:r>
                  <a:rPr lang="it-IT" dirty="0" err="1"/>
                  <a:t>radians</a:t>
                </a:r>
                <a:r>
                  <a:rPr lang="it-IT" dirty="0"/>
                  <a:t>)</a:t>
                </a: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EF896C3-A04B-7771-6529-D003D53C8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969" y="2828835"/>
                <a:ext cx="3785494" cy="1754326"/>
              </a:xfrm>
              <a:prstGeom prst="rect">
                <a:avLst/>
              </a:prstGeom>
              <a:blipFill>
                <a:blip r:embed="rId3"/>
                <a:stretch>
                  <a:fillRect l="-1288" t="-1389" b="-48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5E5F4EE-401F-D79C-8745-E729967B9080}"/>
                  </a:ext>
                </a:extLst>
              </p:cNvPr>
              <p:cNvSpPr txBox="1"/>
              <p:nvPr/>
            </p:nvSpPr>
            <p:spPr>
              <a:xfrm>
                <a:off x="7482349" y="1839118"/>
                <a:ext cx="2546555" cy="486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  <m:sup/>
                      </m:sSubSup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it-IT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func>
                        <m:funcPr>
                          <m:ctrlP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5E5F4EE-401F-D79C-8745-E729967B9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349" y="1839118"/>
                <a:ext cx="2546555" cy="4865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286856D9-2216-E26C-59E7-B116C12A6D44}"/>
              </a:ext>
            </a:extLst>
          </p:cNvPr>
          <p:cNvSpPr txBox="1"/>
          <p:nvPr/>
        </p:nvSpPr>
        <p:spPr>
          <a:xfrm>
            <a:off x="7482349" y="910542"/>
            <a:ext cx="294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u="sng" dirty="0" err="1">
                <a:solidFill>
                  <a:srgbClr val="0070C0"/>
                </a:solidFill>
              </a:rPr>
              <a:t>Microstrain</a:t>
            </a:r>
            <a:endParaRPr lang="it-IT" sz="2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1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D9D3F-E92A-BE87-8DCE-BAA05ADBC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7479BE-F185-7E04-8AB2-2CE031B32AD5}"/>
              </a:ext>
            </a:extLst>
          </p:cNvPr>
          <p:cNvSpPr txBox="1"/>
          <p:nvPr/>
        </p:nvSpPr>
        <p:spPr>
          <a:xfrm>
            <a:off x="221226" y="181897"/>
            <a:ext cx="7339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Crystallite size / Strain analysis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40F17C-2769-B9B7-A2B6-2A301BB14FE7}"/>
              </a:ext>
            </a:extLst>
          </p:cNvPr>
          <p:cNvSpPr txBox="1"/>
          <p:nvPr/>
        </p:nvSpPr>
        <p:spPr>
          <a:xfrm>
            <a:off x="147409" y="910542"/>
            <a:ext cx="412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u="sng" dirty="0">
                <a:solidFill>
                  <a:srgbClr val="0070C0"/>
                </a:solidFill>
              </a:rPr>
              <a:t>Williamson-Hall plot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ECB6150-74E9-211D-E381-46074E4B5C87}"/>
                  </a:ext>
                </a:extLst>
              </p:cNvPr>
              <p:cNvSpPr txBox="1"/>
              <p:nvPr/>
            </p:nvSpPr>
            <p:spPr>
              <a:xfrm>
                <a:off x="882408" y="1584669"/>
                <a:ext cx="4312849" cy="486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𝑇𝑂𝑇</m:t>
                        </m:r>
                      </m:sub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𝐸𝑥𝑝</m:t>
                        </m:r>
                      </m:sub>
                      <m:sup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sz="28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𝐼𝑛𝑠𝑡</m:t>
                        </m:r>
                      </m:sub>
                      <m:sup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BECB6150-74E9-211D-E381-46074E4B5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08" y="1584669"/>
                <a:ext cx="4312849" cy="486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6029378-B97F-42C7-9F3A-A367D528CB40}"/>
                  </a:ext>
                </a:extLst>
              </p:cNvPr>
              <p:cNvSpPr txBox="1"/>
              <p:nvPr/>
            </p:nvSpPr>
            <p:spPr>
              <a:xfrm>
                <a:off x="882408" y="2166058"/>
                <a:ext cx="4312849" cy="818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it-IT" sz="2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TOT</m:t>
                          </m:r>
                        </m:sub>
                        <m:sup/>
                      </m:sSubSup>
                      <m:func>
                        <m:func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it-IT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it-IT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2800" i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it-IT" sz="2800" i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func>
                        <m:funcPr>
                          <m:ctrlP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it-IT" sz="28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6029378-B97F-42C7-9F3A-A367D528C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08" y="2166058"/>
                <a:ext cx="4312849" cy="818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po 15">
            <a:extLst>
              <a:ext uri="{FF2B5EF4-FFF2-40B4-BE49-F238E27FC236}">
                <a16:creationId xmlns:a16="http://schemas.microsoft.com/office/drawing/2014/main" id="{F94BF85D-D44C-C860-81E7-483CA2CBCE85}"/>
              </a:ext>
            </a:extLst>
          </p:cNvPr>
          <p:cNvGrpSpPr/>
          <p:nvPr/>
        </p:nvGrpSpPr>
        <p:grpSpPr>
          <a:xfrm>
            <a:off x="6096000" y="310971"/>
            <a:ext cx="5428625" cy="6038083"/>
            <a:chOff x="6521082" y="434535"/>
            <a:chExt cx="5428625" cy="6038083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8E4AAA6-929D-C45D-91CD-0BDBE528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768" b="4201"/>
            <a:stretch/>
          </p:blipFill>
          <p:spPr>
            <a:xfrm>
              <a:off x="7160930" y="434535"/>
              <a:ext cx="4450967" cy="5602472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D9644F7F-706A-B128-DCCE-BD1FC54A7F59}"/>
                </a:ext>
              </a:extLst>
            </p:cNvPr>
            <p:cNvSpPr txBox="1"/>
            <p:nvPr/>
          </p:nvSpPr>
          <p:spPr>
            <a:xfrm>
              <a:off x="11561333" y="1933166"/>
              <a:ext cx="3883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/>
                <a:t>A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E0E6485-C9E8-04C0-328E-72D9D7D369C4}"/>
                </a:ext>
              </a:extLst>
            </p:cNvPr>
            <p:cNvSpPr txBox="1"/>
            <p:nvPr/>
          </p:nvSpPr>
          <p:spPr>
            <a:xfrm>
              <a:off x="11561333" y="4740276"/>
              <a:ext cx="3883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dirty="0"/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C0DDA9B6-C613-4107-22E5-E904CC64F7A8}"/>
                    </a:ext>
                  </a:extLst>
                </p:cNvPr>
                <p:cNvSpPr txBox="1"/>
                <p:nvPr/>
              </p:nvSpPr>
              <p:spPr>
                <a:xfrm>
                  <a:off x="6521082" y="3024481"/>
                  <a:ext cx="604076" cy="511743"/>
                </a:xfrm>
                <a:prstGeom prst="rect">
                  <a:avLst/>
                </a:prstGeom>
                <a:noFill/>
              </p:spPr>
              <p:txBody>
                <a:bodyPr vert="vert270"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it-IT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it-IT" sz="240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TOT</m:t>
                            </m:r>
                          </m:sub>
                          <m:sup/>
                        </m:sSubSup>
                        <m:func>
                          <m:func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</m:func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C0DDA9B6-C613-4107-22E5-E904CC64F7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1082" y="3024481"/>
                  <a:ext cx="604076" cy="511743"/>
                </a:xfrm>
                <a:prstGeom prst="rect">
                  <a:avLst/>
                </a:prstGeom>
                <a:blipFill>
                  <a:blip r:embed="rId5"/>
                  <a:stretch>
                    <a:fillRect t="-16547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1553D702-5543-1D63-2C7F-EE4E2BAF1C5C}"/>
                    </a:ext>
                  </a:extLst>
                </p:cNvPr>
                <p:cNvSpPr txBox="1"/>
                <p:nvPr/>
              </p:nvSpPr>
              <p:spPr>
                <a:xfrm rot="5400000">
                  <a:off x="9289321" y="5939747"/>
                  <a:ext cx="553998" cy="511743"/>
                </a:xfrm>
                <a:prstGeom prst="rect">
                  <a:avLst/>
                </a:prstGeom>
                <a:noFill/>
              </p:spPr>
              <p:txBody>
                <a:bodyPr vert="vert270"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it-IT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latin typeface="Cambria Math" panose="02040503050406030204" pitchFamily="18" charset="0"/>
                              </a:rPr>
                              <m:t>sen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e>
                        </m:func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1553D702-5543-1D63-2C7F-EE4E2BAF1C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9289321" y="5939747"/>
                  <a:ext cx="553998" cy="511743"/>
                </a:xfrm>
                <a:prstGeom prst="rect">
                  <a:avLst/>
                </a:prstGeom>
                <a:blipFill>
                  <a:blip r:embed="rId6"/>
                  <a:stretch>
                    <a:fillRect r="-35714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1FF8889-87BF-AC86-3984-25AB2942321E}"/>
              </a:ext>
            </a:extLst>
          </p:cNvPr>
          <p:cNvSpPr txBox="1"/>
          <p:nvPr/>
        </p:nvSpPr>
        <p:spPr>
          <a:xfrm>
            <a:off x="580767" y="3701846"/>
            <a:ext cx="4916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Both</a:t>
            </a:r>
            <a:r>
              <a:rPr lang="it-IT" sz="2400" dirty="0"/>
              <a:t> </a:t>
            </a:r>
            <a:r>
              <a:rPr lang="it-IT" sz="2400" dirty="0" err="1"/>
              <a:t>methods</a:t>
            </a:r>
            <a:r>
              <a:rPr lang="it-IT" sz="2400" dirty="0"/>
              <a:t> (SE or WH) </a:t>
            </a:r>
            <a:r>
              <a:rPr lang="it-IT" sz="2400" dirty="0" err="1"/>
              <a:t>require</a:t>
            </a:r>
            <a:r>
              <a:rPr lang="it-IT" sz="2400" dirty="0"/>
              <a:t> to </a:t>
            </a:r>
            <a:r>
              <a:rPr lang="it-IT" sz="2400" dirty="0" err="1"/>
              <a:t>fit</a:t>
            </a:r>
            <a:r>
              <a:rPr lang="it-IT" sz="2400" dirty="0"/>
              <a:t> </a:t>
            </a:r>
            <a:r>
              <a:rPr lang="it-IT" sz="2400" dirty="0" err="1"/>
              <a:t>reflections</a:t>
            </a:r>
            <a:r>
              <a:rPr lang="it-IT" sz="2400" dirty="0"/>
              <a:t> to determine FWHM.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9048D6C-087D-09F8-261F-2CAAB9D65058}"/>
              </a:ext>
            </a:extLst>
          </p:cNvPr>
          <p:cNvSpPr txBox="1"/>
          <p:nvPr/>
        </p:nvSpPr>
        <p:spPr>
          <a:xfrm>
            <a:off x="580768" y="4878322"/>
            <a:ext cx="5569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Fit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to be </a:t>
            </a:r>
            <a:r>
              <a:rPr lang="it-IT" dirty="0" err="1"/>
              <a:t>done</a:t>
            </a:r>
            <a:r>
              <a:rPr lang="it-IT" dirty="0"/>
              <a:t> on </a:t>
            </a:r>
            <a:r>
              <a:rPr lang="it-IT" dirty="0" err="1"/>
              <a:t>original</a:t>
            </a:r>
            <a:r>
              <a:rPr lang="it-IT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 </a:t>
            </a:r>
            <a:r>
              <a:rPr lang="it-IT" dirty="0" err="1"/>
              <a:t>peak</a:t>
            </a:r>
            <a:r>
              <a:rPr lang="it-IT" dirty="0"/>
              <a:t> for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reflection</a:t>
            </a:r>
            <a:r>
              <a:rPr lang="it-IT" dirty="0"/>
              <a:t> </a:t>
            </a:r>
            <a:r>
              <a:rPr lang="it-IT" dirty="0" err="1"/>
              <a:t>present</a:t>
            </a:r>
            <a:r>
              <a:rPr lang="it-IT" dirty="0"/>
              <a:t> in the XRD pattern of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phase</a:t>
            </a:r>
            <a:r>
              <a:rPr lang="it-IT" dirty="0"/>
              <a:t> must be </a:t>
            </a:r>
            <a:r>
              <a:rPr lang="it-IT" dirty="0" err="1"/>
              <a:t>included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932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192A5-1A62-8BA1-DAD4-75798EB79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D32543-F666-6A2A-55AB-FB609FC5125D}"/>
              </a:ext>
            </a:extLst>
          </p:cNvPr>
          <p:cNvSpPr txBox="1"/>
          <p:nvPr/>
        </p:nvSpPr>
        <p:spPr>
          <a:xfrm>
            <a:off x="221226" y="127820"/>
            <a:ext cx="893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Rietveld analysis – quantitative information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3CA572F-67D5-186B-40AD-BB1C6E3D4CDB}"/>
              </a:ext>
            </a:extLst>
          </p:cNvPr>
          <p:cNvGrpSpPr/>
          <p:nvPr/>
        </p:nvGrpSpPr>
        <p:grpSpPr>
          <a:xfrm>
            <a:off x="1596000" y="897233"/>
            <a:ext cx="9000000" cy="4441683"/>
            <a:chOff x="1596000" y="897233"/>
            <a:chExt cx="9000000" cy="4441683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0351D35C-F533-7D4B-9874-E9396B254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5582"/>
            <a:stretch/>
          </p:blipFill>
          <p:spPr>
            <a:xfrm>
              <a:off x="1596000" y="897233"/>
              <a:ext cx="9000000" cy="4274535"/>
            </a:xfrm>
            <a:prstGeom prst="rect">
              <a:avLst/>
            </a:prstGeom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ED098849-4379-13F1-1619-27F05E6F465E}"/>
                </a:ext>
              </a:extLst>
            </p:cNvPr>
            <p:cNvSpPr/>
            <p:nvPr/>
          </p:nvSpPr>
          <p:spPr>
            <a:xfrm>
              <a:off x="4331109" y="2765322"/>
              <a:ext cx="2939846" cy="415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D2D85F33-0087-7593-668D-060CC135B6B4}"/>
                </a:ext>
              </a:extLst>
            </p:cNvPr>
            <p:cNvSpPr/>
            <p:nvPr/>
          </p:nvSpPr>
          <p:spPr>
            <a:xfrm>
              <a:off x="1981200" y="3180735"/>
              <a:ext cx="5107859" cy="2158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0DE151-2A83-9B90-23DF-7393C2B08012}"/>
              </a:ext>
            </a:extLst>
          </p:cNvPr>
          <p:cNvSpPr txBox="1"/>
          <p:nvPr/>
        </p:nvSpPr>
        <p:spPr>
          <a:xfrm flipH="1">
            <a:off x="549134" y="3677266"/>
            <a:ext cx="6918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rgbClr val="3333FF"/>
                </a:solidFill>
              </a:rPr>
              <a:t>Developed</a:t>
            </a:r>
            <a:r>
              <a:rPr lang="it-IT" sz="2400" dirty="0">
                <a:solidFill>
                  <a:srgbClr val="3333FF"/>
                </a:solidFill>
              </a:rPr>
              <a:t> </a:t>
            </a:r>
            <a:r>
              <a:rPr lang="it-IT" sz="2400" dirty="0" err="1">
                <a:solidFill>
                  <a:srgbClr val="3333FF"/>
                </a:solidFill>
              </a:rPr>
              <a:t>as</a:t>
            </a:r>
            <a:r>
              <a:rPr lang="it-IT" sz="2400" dirty="0">
                <a:solidFill>
                  <a:srgbClr val="3333FF"/>
                </a:solidFill>
              </a:rPr>
              <a:t> a </a:t>
            </a:r>
            <a:r>
              <a:rPr lang="it-IT" sz="2400" dirty="0" err="1">
                <a:solidFill>
                  <a:srgbClr val="3333FF"/>
                </a:solidFill>
              </a:rPr>
              <a:t>method</a:t>
            </a:r>
            <a:r>
              <a:rPr lang="it-IT" sz="2400" dirty="0">
                <a:solidFill>
                  <a:srgbClr val="3333FF"/>
                </a:solidFill>
              </a:rPr>
              <a:t> for </a:t>
            </a:r>
            <a:r>
              <a:rPr lang="it-IT" sz="2400" dirty="0" err="1">
                <a:solidFill>
                  <a:srgbClr val="3333FF"/>
                </a:solidFill>
              </a:rPr>
              <a:t>structural</a:t>
            </a:r>
            <a:r>
              <a:rPr lang="it-IT" sz="2400" dirty="0">
                <a:solidFill>
                  <a:srgbClr val="3333FF"/>
                </a:solidFill>
              </a:rPr>
              <a:t> </a:t>
            </a:r>
            <a:r>
              <a:rPr lang="it-IT" sz="2400" dirty="0" err="1">
                <a:solidFill>
                  <a:srgbClr val="3333FF"/>
                </a:solidFill>
              </a:rPr>
              <a:t>refinement</a:t>
            </a:r>
            <a:r>
              <a:rPr lang="it-IT" sz="2400" dirty="0">
                <a:solidFill>
                  <a:srgbClr val="3333FF"/>
                </a:solidFill>
              </a:rPr>
              <a:t> </a:t>
            </a:r>
            <a:r>
              <a:rPr lang="it-IT" sz="2400" dirty="0" err="1">
                <a:solidFill>
                  <a:srgbClr val="3333FF"/>
                </a:solidFill>
              </a:rPr>
              <a:t>but</a:t>
            </a:r>
            <a:r>
              <a:rPr lang="it-IT" sz="2400" dirty="0">
                <a:solidFill>
                  <a:srgbClr val="3333FF"/>
                </a:solidFill>
              </a:rPr>
              <a:t> </a:t>
            </a:r>
            <a:r>
              <a:rPr lang="it-IT" sz="2400" dirty="0" err="1">
                <a:solidFill>
                  <a:srgbClr val="3333FF"/>
                </a:solidFill>
              </a:rPr>
              <a:t>allowing</a:t>
            </a:r>
            <a:r>
              <a:rPr lang="it-IT" sz="2400" dirty="0">
                <a:solidFill>
                  <a:srgbClr val="3333FF"/>
                </a:solidFill>
              </a:rPr>
              <a:t> </a:t>
            </a:r>
            <a:r>
              <a:rPr lang="it-IT" sz="2400" dirty="0" err="1">
                <a:solidFill>
                  <a:srgbClr val="3333FF"/>
                </a:solidFill>
              </a:rPr>
              <a:t>also</a:t>
            </a:r>
            <a:r>
              <a:rPr lang="it-IT" sz="2400" dirty="0">
                <a:solidFill>
                  <a:srgbClr val="3333FF"/>
                </a:solidFill>
              </a:rPr>
              <a:t> quantitative </a:t>
            </a:r>
            <a:r>
              <a:rPr lang="it-IT" sz="2400" dirty="0" err="1">
                <a:solidFill>
                  <a:srgbClr val="3333FF"/>
                </a:solidFill>
              </a:rPr>
              <a:t>determination</a:t>
            </a:r>
            <a:r>
              <a:rPr lang="it-IT" sz="2400" dirty="0">
                <a:solidFill>
                  <a:srgbClr val="3333FF"/>
                </a:solidFill>
              </a:rPr>
              <a:t> of </a:t>
            </a:r>
            <a:r>
              <a:rPr lang="it-IT" sz="2400" b="1" dirty="0" err="1">
                <a:solidFill>
                  <a:srgbClr val="3333FF"/>
                </a:solidFill>
              </a:rPr>
              <a:t>phase</a:t>
            </a:r>
            <a:r>
              <a:rPr lang="it-IT" sz="2400" b="1" dirty="0">
                <a:solidFill>
                  <a:srgbClr val="3333FF"/>
                </a:solidFill>
              </a:rPr>
              <a:t> </a:t>
            </a:r>
            <a:r>
              <a:rPr lang="it-IT" sz="2400" b="1" dirty="0" err="1">
                <a:solidFill>
                  <a:srgbClr val="3333FF"/>
                </a:solidFill>
              </a:rPr>
              <a:t>composition</a:t>
            </a:r>
            <a:r>
              <a:rPr lang="it-IT" sz="2400" dirty="0">
                <a:solidFill>
                  <a:srgbClr val="3333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120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D1955-BC12-15B0-607D-66BC92481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FC6A95-7F21-F515-5775-884E3756775C}"/>
              </a:ext>
            </a:extLst>
          </p:cNvPr>
          <p:cNvSpPr txBox="1"/>
          <p:nvPr/>
        </p:nvSpPr>
        <p:spPr>
          <a:xfrm>
            <a:off x="221226" y="127820"/>
            <a:ext cx="893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Rietveld analysis – quantitative information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30D7D7C-4A3D-F22B-B3D3-ACE8C4B25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6" y="678174"/>
            <a:ext cx="4364445" cy="195195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833D85B-F5F7-8024-9E48-E463DEB71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686" y="893190"/>
            <a:ext cx="2609314" cy="427366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D0C7CD3-C8F8-9502-6F30-408337601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414" y="678174"/>
            <a:ext cx="2397422" cy="534005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6E34312-6FE4-B32F-241A-9A9DFFE55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24" y="3555199"/>
            <a:ext cx="5422674" cy="2606164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B60D9C5-B295-8575-70F8-1C16B7DBBDF0}"/>
              </a:ext>
            </a:extLst>
          </p:cNvPr>
          <p:cNvSpPr txBox="1"/>
          <p:nvPr/>
        </p:nvSpPr>
        <p:spPr>
          <a:xfrm>
            <a:off x="1095163" y="6179826"/>
            <a:ext cx="340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3333FF"/>
                </a:solidFill>
              </a:rPr>
              <a:t>19759 </a:t>
            </a:r>
            <a:r>
              <a:rPr lang="it-IT" dirty="0" err="1">
                <a:solidFill>
                  <a:srgbClr val="3333FF"/>
                </a:solidFill>
              </a:rPr>
              <a:t>citations</a:t>
            </a:r>
            <a:r>
              <a:rPr lang="it-IT" dirty="0">
                <a:solidFill>
                  <a:srgbClr val="3333FF"/>
                </a:solidFill>
              </a:rPr>
              <a:t> with 2 papers !!!!</a:t>
            </a:r>
          </a:p>
        </p:txBody>
      </p:sp>
    </p:spTree>
    <p:extLst>
      <p:ext uri="{BB962C8B-B14F-4D97-AF65-F5344CB8AC3E}">
        <p14:creationId xmlns:p14="http://schemas.microsoft.com/office/powerpoint/2010/main" val="131858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5D477-F0AC-871E-F08B-5F50F2C57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BD96F5-F988-A7F4-0CBC-28EA16098986}"/>
              </a:ext>
            </a:extLst>
          </p:cNvPr>
          <p:cNvSpPr txBox="1"/>
          <p:nvPr/>
        </p:nvSpPr>
        <p:spPr>
          <a:xfrm>
            <a:off x="221226" y="181897"/>
            <a:ext cx="893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Rietveld analysis – quantitative information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7C0CA8-652D-C826-A8C0-8E1B5774BAA3}"/>
              </a:ext>
            </a:extLst>
          </p:cNvPr>
          <p:cNvSpPr txBox="1"/>
          <p:nvPr/>
        </p:nvSpPr>
        <p:spPr>
          <a:xfrm>
            <a:off x="339209" y="766917"/>
            <a:ext cx="787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Before</a:t>
            </a:r>
            <a:r>
              <a:rPr lang="it-IT" dirty="0"/>
              <a:t> Rietveld, </a:t>
            </a:r>
            <a:r>
              <a:rPr lang="it-IT" dirty="0" err="1"/>
              <a:t>quantification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made on the </a:t>
            </a:r>
            <a:r>
              <a:rPr lang="it-IT" dirty="0" err="1"/>
              <a:t>basis</a:t>
            </a:r>
            <a:r>
              <a:rPr lang="it-IT" dirty="0"/>
              <a:t> of </a:t>
            </a:r>
            <a:r>
              <a:rPr lang="it-IT" dirty="0" err="1"/>
              <a:t>integrated</a:t>
            </a:r>
            <a:r>
              <a:rPr lang="it-IT" dirty="0"/>
              <a:t> </a:t>
            </a:r>
            <a:r>
              <a:rPr lang="it-IT" dirty="0" err="1"/>
              <a:t>intensities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D85797-77C0-DC16-F533-A543FA06453E}"/>
              </a:ext>
            </a:extLst>
          </p:cNvPr>
          <p:cNvSpPr txBox="1"/>
          <p:nvPr/>
        </p:nvSpPr>
        <p:spPr>
          <a:xfrm>
            <a:off x="339209" y="128373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BUT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4E1243-C152-BE69-C049-291B44555279}"/>
              </a:ext>
            </a:extLst>
          </p:cNvPr>
          <p:cNvSpPr txBox="1"/>
          <p:nvPr/>
        </p:nvSpPr>
        <p:spPr>
          <a:xfrm>
            <a:off x="339209" y="1800549"/>
            <a:ext cx="1069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Reflections</a:t>
            </a:r>
            <a:r>
              <a:rPr lang="it-IT" dirty="0"/>
              <a:t> </a:t>
            </a:r>
            <a:r>
              <a:rPr lang="it-IT" dirty="0" err="1"/>
              <a:t>appear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peaks</a:t>
            </a:r>
            <a:r>
              <a:rPr lang="it-IT" dirty="0"/>
              <a:t> and more </a:t>
            </a:r>
            <a:r>
              <a:rPr lang="it-IT" dirty="0" err="1"/>
              <a:t>reflections</a:t>
            </a:r>
            <a:r>
              <a:rPr lang="it-IT" dirty="0"/>
              <a:t> can </a:t>
            </a:r>
            <a:r>
              <a:rPr lang="it-IT" dirty="0" err="1"/>
              <a:t>overlap</a:t>
            </a:r>
            <a:r>
              <a:rPr lang="it-IT" dirty="0"/>
              <a:t> and </a:t>
            </a:r>
            <a:r>
              <a:rPr lang="it-IT" dirty="0" err="1"/>
              <a:t>contribute</a:t>
            </a:r>
            <a:r>
              <a:rPr lang="it-IT" dirty="0"/>
              <a:t> to </a:t>
            </a:r>
            <a:r>
              <a:rPr lang="it-IT" dirty="0" err="1"/>
              <a:t>intensity</a:t>
            </a:r>
            <a:r>
              <a:rPr lang="it-IT" dirty="0"/>
              <a:t> in the </a:t>
            </a:r>
            <a:r>
              <a:rPr lang="it-IT" dirty="0" err="1"/>
              <a:t>same</a:t>
            </a:r>
            <a:r>
              <a:rPr lang="it-IT" dirty="0"/>
              <a:t> point of XRD pattern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48D017B-F41E-1701-CB98-407A7D3EA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00" y="2673023"/>
            <a:ext cx="4914987" cy="353113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7048CB5-27E4-8E57-9340-DB153DFC8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236" y="2836950"/>
            <a:ext cx="2842730" cy="325413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4838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29B30-DB66-6A16-C9E5-38F729941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664D78-1582-041C-06C6-5C6CB9384CFF}"/>
              </a:ext>
            </a:extLst>
          </p:cNvPr>
          <p:cNvSpPr txBox="1"/>
          <p:nvPr/>
        </p:nvSpPr>
        <p:spPr>
          <a:xfrm>
            <a:off x="221226" y="181897"/>
            <a:ext cx="893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Rietveld analysis – quantitative information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3B8D0B5-89BC-FFE3-15BB-1F16F113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873976"/>
            <a:ext cx="9000000" cy="511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8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F5958-B3EA-05A9-FCD5-1A97857B8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C7062B-E463-ECF6-C7B1-2B12AD2BF850}"/>
              </a:ext>
            </a:extLst>
          </p:cNvPr>
          <p:cNvSpPr txBox="1"/>
          <p:nvPr/>
        </p:nvSpPr>
        <p:spPr>
          <a:xfrm>
            <a:off x="221226" y="181897"/>
            <a:ext cx="893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Rietveld analysis – quantitative information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D3E1FB6-6900-B0B0-D34F-F016AB5B9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1156425"/>
            <a:ext cx="9000000" cy="454515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69771F9-E44F-01F5-2061-8537C0025DBE}"/>
              </a:ext>
            </a:extLst>
          </p:cNvPr>
          <p:cNvSpPr/>
          <p:nvPr/>
        </p:nvSpPr>
        <p:spPr>
          <a:xfrm>
            <a:off x="1596000" y="3082413"/>
            <a:ext cx="4416426" cy="11110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404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447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MONTINI TIZIANO</dc:creator>
  <cp:lastModifiedBy>MONTINI TIZIANO</cp:lastModifiedBy>
  <cp:revision>1</cp:revision>
  <dcterms:created xsi:type="dcterms:W3CDTF">2025-05-26T10:06:02Z</dcterms:created>
  <dcterms:modified xsi:type="dcterms:W3CDTF">2025-05-27T11:29:45Z</dcterms:modified>
</cp:coreProperties>
</file>