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36" r:id="rId1"/>
  </p:sldMasterIdLst>
  <p:notesMasterIdLst>
    <p:notesMasterId r:id="rId8"/>
  </p:notesMasterIdLst>
  <p:sldIdLst>
    <p:sldId id="518" r:id="rId2"/>
    <p:sldId id="509" r:id="rId3"/>
    <p:sldId id="519" r:id="rId4"/>
    <p:sldId id="520" r:id="rId5"/>
    <p:sldId id="279" r:id="rId6"/>
    <p:sldId id="517" r:id="rId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FB6197-B2BD-534C-B464-AE43B67A5DDF}" type="doc">
      <dgm:prSet loTypeId="urn:microsoft.com/office/officeart/2005/8/layout/hProcess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35E1F4A-451C-E840-A785-88674D315056}">
      <dgm:prSet phldrT="[Testo]"/>
      <dgm:spPr/>
      <dgm:t>
        <a:bodyPr/>
        <a:lstStyle/>
        <a:p>
          <a:r>
            <a:rPr lang="it-IT"/>
            <a:t>PATRIMONIO CULTURALE</a:t>
          </a:r>
          <a:endParaRPr lang="it-IT" dirty="0"/>
        </a:p>
      </dgm:t>
    </dgm:pt>
    <dgm:pt modelId="{47807776-3D77-CE46-A17D-8247C5213D87}" type="parTrans" cxnId="{5E2B6226-A0B6-7744-848A-551DDD0A2767}">
      <dgm:prSet/>
      <dgm:spPr/>
      <dgm:t>
        <a:bodyPr/>
        <a:lstStyle/>
        <a:p>
          <a:endParaRPr lang="it-IT"/>
        </a:p>
      </dgm:t>
    </dgm:pt>
    <dgm:pt modelId="{4D4E0CD0-5E0F-DD43-B05A-9B374EB155F7}" type="sibTrans" cxnId="{5E2B6226-A0B6-7744-848A-551DDD0A2767}">
      <dgm:prSet/>
      <dgm:spPr/>
      <dgm:t>
        <a:bodyPr/>
        <a:lstStyle/>
        <a:p>
          <a:endParaRPr lang="it-IT"/>
        </a:p>
      </dgm:t>
    </dgm:pt>
    <dgm:pt modelId="{C4647735-661E-F743-995E-3335D21EBC8C}">
      <dgm:prSet phldrT="[Testo]"/>
      <dgm:spPr/>
      <dgm:t>
        <a:bodyPr/>
        <a:lstStyle/>
        <a:p>
          <a:r>
            <a:rPr lang="it-IT" dirty="0"/>
            <a:t>burocrati</a:t>
          </a:r>
        </a:p>
      </dgm:t>
    </dgm:pt>
    <dgm:pt modelId="{05C51F17-3434-4B41-B863-C587B17484BC}" type="parTrans" cxnId="{4D6BF891-3905-5447-9088-EFBF83D540DE}">
      <dgm:prSet/>
      <dgm:spPr/>
      <dgm:t>
        <a:bodyPr/>
        <a:lstStyle/>
        <a:p>
          <a:endParaRPr lang="it-IT"/>
        </a:p>
      </dgm:t>
    </dgm:pt>
    <dgm:pt modelId="{5A49EB0A-6923-CF43-B7AA-D42E6F5B274A}" type="sibTrans" cxnId="{4D6BF891-3905-5447-9088-EFBF83D540DE}">
      <dgm:prSet/>
      <dgm:spPr/>
      <dgm:t>
        <a:bodyPr/>
        <a:lstStyle/>
        <a:p>
          <a:endParaRPr lang="it-IT"/>
        </a:p>
      </dgm:t>
    </dgm:pt>
    <dgm:pt modelId="{FA63245D-4FB5-1D41-87D4-3F5E40DD63A0}">
      <dgm:prSet phldrT="[Testo]"/>
      <dgm:spPr/>
      <dgm:t>
        <a:bodyPr/>
        <a:lstStyle/>
        <a:p>
          <a:r>
            <a:rPr lang="it-IT" dirty="0"/>
            <a:t>associazioni</a:t>
          </a:r>
        </a:p>
      </dgm:t>
    </dgm:pt>
    <dgm:pt modelId="{669BA538-9A52-CF47-94A2-5429101C3678}" type="parTrans" cxnId="{76826F00-96B2-6F45-8C16-5E01DE2077AF}">
      <dgm:prSet/>
      <dgm:spPr/>
      <dgm:t>
        <a:bodyPr/>
        <a:lstStyle/>
        <a:p>
          <a:endParaRPr lang="it-IT"/>
        </a:p>
      </dgm:t>
    </dgm:pt>
    <dgm:pt modelId="{364F8AF0-980F-EA4B-B624-67729598D77C}" type="sibTrans" cxnId="{76826F00-96B2-6F45-8C16-5E01DE2077AF}">
      <dgm:prSet/>
      <dgm:spPr/>
      <dgm:t>
        <a:bodyPr/>
        <a:lstStyle/>
        <a:p>
          <a:endParaRPr lang="it-IT"/>
        </a:p>
      </dgm:t>
    </dgm:pt>
    <dgm:pt modelId="{27690871-DA81-ED42-9D5E-AB2F910D38C7}">
      <dgm:prSet phldrT="[Testo]"/>
      <dgm:spPr/>
      <dgm:t>
        <a:bodyPr/>
        <a:lstStyle/>
        <a:p>
          <a:r>
            <a:rPr lang="it-IT" dirty="0"/>
            <a:t>NUOVE FORME DI MEMORIA </a:t>
          </a:r>
        </a:p>
      </dgm:t>
    </dgm:pt>
    <dgm:pt modelId="{E6C8EE38-D532-7740-84B0-1A3878683234}" type="parTrans" cxnId="{8835348A-5547-004B-86AD-289269DAE3C2}">
      <dgm:prSet/>
      <dgm:spPr/>
      <dgm:t>
        <a:bodyPr/>
        <a:lstStyle/>
        <a:p>
          <a:endParaRPr lang="it-IT"/>
        </a:p>
      </dgm:t>
    </dgm:pt>
    <dgm:pt modelId="{BF2BBC4B-6945-7E4D-8654-D6DDA6D602FE}" type="sibTrans" cxnId="{8835348A-5547-004B-86AD-289269DAE3C2}">
      <dgm:prSet/>
      <dgm:spPr/>
      <dgm:t>
        <a:bodyPr/>
        <a:lstStyle/>
        <a:p>
          <a:endParaRPr lang="it-IT"/>
        </a:p>
      </dgm:t>
    </dgm:pt>
    <dgm:pt modelId="{D8DAD507-F133-0E4D-B85D-23C889CACE93}">
      <dgm:prSet phldrT="[Testo]"/>
      <dgm:spPr/>
      <dgm:t>
        <a:bodyPr/>
        <a:lstStyle/>
        <a:p>
          <a:r>
            <a:rPr lang="it-IT" dirty="0"/>
            <a:t>materiale/immateriale</a:t>
          </a:r>
        </a:p>
      </dgm:t>
    </dgm:pt>
    <dgm:pt modelId="{4D926A9D-39E1-5347-BF25-8F8098FB5514}" type="parTrans" cxnId="{B02FB66D-B9D0-9F4C-A379-47CF0A8F9876}">
      <dgm:prSet/>
      <dgm:spPr/>
      <dgm:t>
        <a:bodyPr/>
        <a:lstStyle/>
        <a:p>
          <a:endParaRPr lang="it-IT"/>
        </a:p>
      </dgm:t>
    </dgm:pt>
    <dgm:pt modelId="{E8300FED-3314-2144-8219-4F870691D919}" type="sibTrans" cxnId="{B02FB66D-B9D0-9F4C-A379-47CF0A8F9876}">
      <dgm:prSet/>
      <dgm:spPr/>
      <dgm:t>
        <a:bodyPr/>
        <a:lstStyle/>
        <a:p>
          <a:endParaRPr lang="it-IT"/>
        </a:p>
      </dgm:t>
    </dgm:pt>
    <dgm:pt modelId="{26B7A6AE-A56E-DC48-A506-766B094E094C}">
      <dgm:prSet phldrT="[Testo]"/>
      <dgm:spPr/>
      <dgm:t>
        <a:bodyPr/>
        <a:lstStyle/>
        <a:p>
          <a:r>
            <a:rPr lang="it-IT" dirty="0"/>
            <a:t>ATTIVITA' MEMORIALI</a:t>
          </a:r>
        </a:p>
      </dgm:t>
    </dgm:pt>
    <dgm:pt modelId="{3A057C0A-4CBB-734E-BF1D-407636A5D3AE}" type="parTrans" cxnId="{2275683B-4B27-2440-91E1-777C22759DBE}">
      <dgm:prSet/>
      <dgm:spPr/>
      <dgm:t>
        <a:bodyPr/>
        <a:lstStyle/>
        <a:p>
          <a:endParaRPr lang="it-IT"/>
        </a:p>
      </dgm:t>
    </dgm:pt>
    <dgm:pt modelId="{105D88FA-E8F8-F849-B765-65CE3E3B95FE}" type="sibTrans" cxnId="{2275683B-4B27-2440-91E1-777C22759DBE}">
      <dgm:prSet/>
      <dgm:spPr/>
      <dgm:t>
        <a:bodyPr/>
        <a:lstStyle/>
        <a:p>
          <a:endParaRPr lang="it-IT"/>
        </a:p>
      </dgm:t>
    </dgm:pt>
    <dgm:pt modelId="{3C581676-F70B-554C-A95D-2B1BC119B675}">
      <dgm:prSet phldrT="[Testo]"/>
      <dgm:spPr/>
      <dgm:t>
        <a:bodyPr/>
        <a:lstStyle/>
        <a:p>
          <a:r>
            <a:rPr lang="it-IT" dirty="0"/>
            <a:t>ossessione e raccolta</a:t>
          </a:r>
        </a:p>
      </dgm:t>
    </dgm:pt>
    <dgm:pt modelId="{82078EBC-3324-F348-9AA7-FB16DEDE289D}" type="parTrans" cxnId="{A44E6E62-4A81-4D4D-8D20-FB594E5231F6}">
      <dgm:prSet/>
      <dgm:spPr/>
      <dgm:t>
        <a:bodyPr/>
        <a:lstStyle/>
        <a:p>
          <a:endParaRPr lang="it-IT"/>
        </a:p>
      </dgm:t>
    </dgm:pt>
    <dgm:pt modelId="{4611B0C8-0F7B-BE43-86D5-ADBFBF08B65F}" type="sibTrans" cxnId="{A44E6E62-4A81-4D4D-8D20-FB594E5231F6}">
      <dgm:prSet/>
      <dgm:spPr/>
      <dgm:t>
        <a:bodyPr/>
        <a:lstStyle/>
        <a:p>
          <a:endParaRPr lang="it-IT"/>
        </a:p>
      </dgm:t>
    </dgm:pt>
    <dgm:pt modelId="{E6BE6643-0EF7-C547-B81A-58EA4A1E8D76}">
      <dgm:prSet phldrT="[Testo]" phldr="1"/>
      <dgm:spPr/>
      <dgm:t>
        <a:bodyPr/>
        <a:lstStyle/>
        <a:p>
          <a:endParaRPr lang="it-IT"/>
        </a:p>
      </dgm:t>
    </dgm:pt>
    <dgm:pt modelId="{30D8FB0F-5F15-C549-8847-1F0F3C2CA5E5}" type="parTrans" cxnId="{EECB4188-9BDA-6443-87CF-1E0CFBB19F3F}">
      <dgm:prSet/>
      <dgm:spPr/>
      <dgm:t>
        <a:bodyPr/>
        <a:lstStyle/>
        <a:p>
          <a:endParaRPr lang="it-IT"/>
        </a:p>
      </dgm:t>
    </dgm:pt>
    <dgm:pt modelId="{808A5B3D-B107-9E4B-820A-6363C81B51EE}" type="sibTrans" cxnId="{EECB4188-9BDA-6443-87CF-1E0CFBB19F3F}">
      <dgm:prSet/>
      <dgm:spPr/>
      <dgm:t>
        <a:bodyPr/>
        <a:lstStyle/>
        <a:p>
          <a:endParaRPr lang="it-IT"/>
        </a:p>
      </dgm:t>
    </dgm:pt>
    <dgm:pt modelId="{F756F6EC-3925-FC4A-8B78-33A8858D1DDD}">
      <dgm:prSet phldrT="[Testo]"/>
      <dgm:spPr/>
      <dgm:t>
        <a:bodyPr/>
        <a:lstStyle/>
        <a:p>
          <a:r>
            <a:rPr lang="it-IT" dirty="0"/>
            <a:t>governi</a:t>
          </a:r>
        </a:p>
      </dgm:t>
    </dgm:pt>
    <dgm:pt modelId="{EAEF3CC5-98BA-3A4D-8413-6A5DB874A48B}" type="parTrans" cxnId="{914DC305-5DA7-5748-AE7C-999E7D5D2C8F}">
      <dgm:prSet/>
      <dgm:spPr/>
      <dgm:t>
        <a:bodyPr/>
        <a:lstStyle/>
        <a:p>
          <a:endParaRPr lang="it-IT"/>
        </a:p>
      </dgm:t>
    </dgm:pt>
    <dgm:pt modelId="{4333B4A3-F191-7B48-AB3B-0BB782360539}" type="sibTrans" cxnId="{914DC305-5DA7-5748-AE7C-999E7D5D2C8F}">
      <dgm:prSet/>
      <dgm:spPr/>
      <dgm:t>
        <a:bodyPr/>
        <a:lstStyle/>
        <a:p>
          <a:endParaRPr lang="it-IT"/>
        </a:p>
      </dgm:t>
    </dgm:pt>
    <dgm:pt modelId="{0F0F951A-A092-5C48-87BD-96CF7AD4DB57}">
      <dgm:prSet phldrT="[Testo]"/>
      <dgm:spPr/>
      <dgm:t>
        <a:bodyPr/>
        <a:lstStyle/>
        <a:p>
          <a:r>
            <a:rPr lang="it-IT" dirty="0"/>
            <a:t>paesaggi</a:t>
          </a:r>
        </a:p>
      </dgm:t>
    </dgm:pt>
    <dgm:pt modelId="{8D2F95C8-EC4B-D343-9C0B-D021D769D334}" type="parTrans" cxnId="{1CDB46ED-EF7B-A546-ABDB-CC35B3FB53CD}">
      <dgm:prSet/>
      <dgm:spPr/>
      <dgm:t>
        <a:bodyPr/>
        <a:lstStyle/>
        <a:p>
          <a:endParaRPr lang="it-IT"/>
        </a:p>
      </dgm:t>
    </dgm:pt>
    <dgm:pt modelId="{39761397-63BE-4643-B7AC-F4B3CF2DBEFA}" type="sibTrans" cxnId="{1CDB46ED-EF7B-A546-ABDB-CC35B3FB53CD}">
      <dgm:prSet/>
      <dgm:spPr/>
      <dgm:t>
        <a:bodyPr/>
        <a:lstStyle/>
        <a:p>
          <a:endParaRPr lang="it-IT"/>
        </a:p>
      </dgm:t>
    </dgm:pt>
    <dgm:pt modelId="{46B7DAFC-7B83-7C44-91F2-2149B9DED85C}">
      <dgm:prSet phldrT="[Testo]"/>
      <dgm:spPr/>
      <dgm:t>
        <a:bodyPr/>
        <a:lstStyle/>
        <a:p>
          <a:r>
            <a:rPr lang="it-IT" dirty="0"/>
            <a:t>oggetti, siti</a:t>
          </a:r>
        </a:p>
      </dgm:t>
    </dgm:pt>
    <dgm:pt modelId="{79755004-FE64-0144-AB96-369D55DF0C87}" type="parTrans" cxnId="{38418683-0286-6D48-AD93-6861A12EF691}">
      <dgm:prSet/>
      <dgm:spPr/>
      <dgm:t>
        <a:bodyPr/>
        <a:lstStyle/>
        <a:p>
          <a:endParaRPr lang="it-IT"/>
        </a:p>
      </dgm:t>
    </dgm:pt>
    <dgm:pt modelId="{47CFF4AD-C891-D04E-94AB-522CB51D8136}" type="sibTrans" cxnId="{38418683-0286-6D48-AD93-6861A12EF691}">
      <dgm:prSet/>
      <dgm:spPr/>
      <dgm:t>
        <a:bodyPr/>
        <a:lstStyle/>
        <a:p>
          <a:endParaRPr lang="it-IT"/>
        </a:p>
      </dgm:t>
    </dgm:pt>
    <dgm:pt modelId="{41B14797-F20D-E64E-885A-438CCE65CA0F}">
      <dgm:prSet phldrT="[Testo]"/>
      <dgm:spPr/>
      <dgm:t>
        <a:bodyPr/>
        <a:lstStyle/>
        <a:p>
          <a:r>
            <a:rPr lang="it-IT" dirty="0"/>
            <a:t>patrimonio assente</a:t>
          </a:r>
        </a:p>
      </dgm:t>
    </dgm:pt>
    <dgm:pt modelId="{0ABB8A97-9108-9644-9958-EFE1C8EBB843}" type="parTrans" cxnId="{58749E4B-BF52-7F42-A539-DF478F41730A}">
      <dgm:prSet/>
      <dgm:spPr/>
      <dgm:t>
        <a:bodyPr/>
        <a:lstStyle/>
        <a:p>
          <a:endParaRPr lang="it-IT"/>
        </a:p>
      </dgm:t>
    </dgm:pt>
    <dgm:pt modelId="{7B463AEE-6CC5-8841-9D50-442B887C72A1}" type="sibTrans" cxnId="{58749E4B-BF52-7F42-A539-DF478F41730A}">
      <dgm:prSet/>
      <dgm:spPr/>
      <dgm:t>
        <a:bodyPr/>
        <a:lstStyle/>
        <a:p>
          <a:endParaRPr lang="it-IT"/>
        </a:p>
      </dgm:t>
    </dgm:pt>
    <dgm:pt modelId="{07CA1687-3E2A-A940-80C6-A9F38420E49A}">
      <dgm:prSet phldrT="[Testo]"/>
      <dgm:spPr/>
      <dgm:t>
        <a:bodyPr/>
        <a:lstStyle/>
        <a:p>
          <a:r>
            <a:rPr lang="it-IT" dirty="0"/>
            <a:t>distruzione &amp; violenza</a:t>
          </a:r>
        </a:p>
      </dgm:t>
    </dgm:pt>
    <dgm:pt modelId="{E5DEB7EB-0B17-0147-ACDF-5F131E16D4E6}" type="parTrans" cxnId="{565BE8EC-2070-FD4A-B618-33C9E388DD9D}">
      <dgm:prSet/>
      <dgm:spPr/>
      <dgm:t>
        <a:bodyPr/>
        <a:lstStyle/>
        <a:p>
          <a:endParaRPr lang="it-IT"/>
        </a:p>
      </dgm:t>
    </dgm:pt>
    <dgm:pt modelId="{56925973-E1B0-3B4F-AE79-753924943F96}" type="sibTrans" cxnId="{565BE8EC-2070-FD4A-B618-33C9E388DD9D}">
      <dgm:prSet/>
      <dgm:spPr/>
      <dgm:t>
        <a:bodyPr/>
        <a:lstStyle/>
        <a:p>
          <a:endParaRPr lang="it-IT"/>
        </a:p>
      </dgm:t>
    </dgm:pt>
    <dgm:pt modelId="{82C6275E-7A79-4541-ADF3-15145E542D28}" type="pres">
      <dgm:prSet presAssocID="{CDFB6197-B2BD-534C-B464-AE43B67A5DDF}" presName="Name0" presStyleCnt="0">
        <dgm:presLayoutVars>
          <dgm:dir/>
          <dgm:animLvl val="lvl"/>
          <dgm:resizeHandles val="exact"/>
        </dgm:presLayoutVars>
      </dgm:prSet>
      <dgm:spPr/>
    </dgm:pt>
    <dgm:pt modelId="{1F1DA42D-664F-AA4C-BDE1-320F18BEC777}" type="pres">
      <dgm:prSet presAssocID="{CDFB6197-B2BD-534C-B464-AE43B67A5DDF}" presName="tSp" presStyleCnt="0"/>
      <dgm:spPr/>
    </dgm:pt>
    <dgm:pt modelId="{41517845-4BA4-0949-A680-56DC66ED01E7}" type="pres">
      <dgm:prSet presAssocID="{CDFB6197-B2BD-534C-B464-AE43B67A5DDF}" presName="bSp" presStyleCnt="0"/>
      <dgm:spPr/>
    </dgm:pt>
    <dgm:pt modelId="{97ADDEE9-2ACD-BB4E-BA0F-E55F4858A9D8}" type="pres">
      <dgm:prSet presAssocID="{CDFB6197-B2BD-534C-B464-AE43B67A5DDF}" presName="process" presStyleCnt="0"/>
      <dgm:spPr/>
    </dgm:pt>
    <dgm:pt modelId="{B39D381B-0750-EA4B-A602-61C295F76CD9}" type="pres">
      <dgm:prSet presAssocID="{935E1F4A-451C-E840-A785-88674D315056}" presName="composite1" presStyleCnt="0"/>
      <dgm:spPr/>
    </dgm:pt>
    <dgm:pt modelId="{0B82A93C-3D2E-234A-90B9-F87D3A78737D}" type="pres">
      <dgm:prSet presAssocID="{935E1F4A-451C-E840-A785-88674D315056}" presName="dummyNode1" presStyleLbl="node1" presStyleIdx="0" presStyleCnt="3"/>
      <dgm:spPr/>
    </dgm:pt>
    <dgm:pt modelId="{B4671CA2-47D6-1546-A7F2-10803D9C7BDF}" type="pres">
      <dgm:prSet presAssocID="{935E1F4A-451C-E840-A785-88674D315056}" presName="childNode1" presStyleLbl="bgAcc1" presStyleIdx="0" presStyleCnt="3">
        <dgm:presLayoutVars>
          <dgm:bulletEnabled val="1"/>
        </dgm:presLayoutVars>
      </dgm:prSet>
      <dgm:spPr/>
    </dgm:pt>
    <dgm:pt modelId="{AED1F579-1FBC-344D-B696-AF60296D1E43}" type="pres">
      <dgm:prSet presAssocID="{935E1F4A-451C-E840-A785-88674D315056}" presName="childNode1tx" presStyleLbl="bgAcc1" presStyleIdx="0" presStyleCnt="3">
        <dgm:presLayoutVars>
          <dgm:bulletEnabled val="1"/>
        </dgm:presLayoutVars>
      </dgm:prSet>
      <dgm:spPr/>
    </dgm:pt>
    <dgm:pt modelId="{26650EFE-61A1-C64D-8061-8F8E8BB990DC}" type="pres">
      <dgm:prSet presAssocID="{935E1F4A-451C-E840-A785-88674D315056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B05C26AC-2DB7-F241-A125-1EBE7ABAC93D}" type="pres">
      <dgm:prSet presAssocID="{935E1F4A-451C-E840-A785-88674D315056}" presName="connSite1" presStyleCnt="0"/>
      <dgm:spPr/>
    </dgm:pt>
    <dgm:pt modelId="{1280B886-12E8-D645-A2D1-F624B3E8809F}" type="pres">
      <dgm:prSet presAssocID="{4D4E0CD0-5E0F-DD43-B05A-9B374EB155F7}" presName="Name9" presStyleLbl="sibTrans2D1" presStyleIdx="0" presStyleCnt="2"/>
      <dgm:spPr/>
    </dgm:pt>
    <dgm:pt modelId="{AD914D8F-671A-8346-A1D9-AF0ADE47E0DF}" type="pres">
      <dgm:prSet presAssocID="{27690871-DA81-ED42-9D5E-AB2F910D38C7}" presName="composite2" presStyleCnt="0"/>
      <dgm:spPr/>
    </dgm:pt>
    <dgm:pt modelId="{F1E3BCCE-CFB7-DE40-8D1A-5BEA1D4C904E}" type="pres">
      <dgm:prSet presAssocID="{27690871-DA81-ED42-9D5E-AB2F910D38C7}" presName="dummyNode2" presStyleLbl="node1" presStyleIdx="0" presStyleCnt="3"/>
      <dgm:spPr/>
    </dgm:pt>
    <dgm:pt modelId="{D9B15D38-1325-4147-8A2D-C9A008207AC9}" type="pres">
      <dgm:prSet presAssocID="{27690871-DA81-ED42-9D5E-AB2F910D38C7}" presName="childNode2" presStyleLbl="bgAcc1" presStyleIdx="1" presStyleCnt="3">
        <dgm:presLayoutVars>
          <dgm:bulletEnabled val="1"/>
        </dgm:presLayoutVars>
      </dgm:prSet>
      <dgm:spPr/>
    </dgm:pt>
    <dgm:pt modelId="{B60BA493-DC3D-9D46-B978-6F7590782A53}" type="pres">
      <dgm:prSet presAssocID="{27690871-DA81-ED42-9D5E-AB2F910D38C7}" presName="childNode2tx" presStyleLbl="bgAcc1" presStyleIdx="1" presStyleCnt="3">
        <dgm:presLayoutVars>
          <dgm:bulletEnabled val="1"/>
        </dgm:presLayoutVars>
      </dgm:prSet>
      <dgm:spPr/>
    </dgm:pt>
    <dgm:pt modelId="{6DFCBF93-EFE7-B140-ABCC-0CD61825A267}" type="pres">
      <dgm:prSet presAssocID="{27690871-DA81-ED42-9D5E-AB2F910D38C7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B95034CC-22E9-954D-88E6-539B564CAE13}" type="pres">
      <dgm:prSet presAssocID="{27690871-DA81-ED42-9D5E-AB2F910D38C7}" presName="connSite2" presStyleCnt="0"/>
      <dgm:spPr/>
    </dgm:pt>
    <dgm:pt modelId="{7DC520BD-A024-F247-905E-06A935CA1DB4}" type="pres">
      <dgm:prSet presAssocID="{BF2BBC4B-6945-7E4D-8654-D6DDA6D602FE}" presName="Name18" presStyleLbl="sibTrans2D1" presStyleIdx="1" presStyleCnt="2"/>
      <dgm:spPr/>
    </dgm:pt>
    <dgm:pt modelId="{2AC13378-606F-F049-A8BA-0C464FE9560F}" type="pres">
      <dgm:prSet presAssocID="{26B7A6AE-A56E-DC48-A506-766B094E094C}" presName="composite1" presStyleCnt="0"/>
      <dgm:spPr/>
    </dgm:pt>
    <dgm:pt modelId="{58A72034-6B2B-B240-832B-01E21D6FCDC2}" type="pres">
      <dgm:prSet presAssocID="{26B7A6AE-A56E-DC48-A506-766B094E094C}" presName="dummyNode1" presStyleLbl="node1" presStyleIdx="1" presStyleCnt="3"/>
      <dgm:spPr/>
    </dgm:pt>
    <dgm:pt modelId="{A603001A-DA9A-4F46-AB37-0AB7FF2CFACE}" type="pres">
      <dgm:prSet presAssocID="{26B7A6AE-A56E-DC48-A506-766B094E094C}" presName="childNode1" presStyleLbl="bgAcc1" presStyleIdx="2" presStyleCnt="3">
        <dgm:presLayoutVars>
          <dgm:bulletEnabled val="1"/>
        </dgm:presLayoutVars>
      </dgm:prSet>
      <dgm:spPr/>
    </dgm:pt>
    <dgm:pt modelId="{57A528A3-0A5A-CD47-8D4E-F87F073BEAB7}" type="pres">
      <dgm:prSet presAssocID="{26B7A6AE-A56E-DC48-A506-766B094E094C}" presName="childNode1tx" presStyleLbl="bgAcc1" presStyleIdx="2" presStyleCnt="3">
        <dgm:presLayoutVars>
          <dgm:bulletEnabled val="1"/>
        </dgm:presLayoutVars>
      </dgm:prSet>
      <dgm:spPr/>
    </dgm:pt>
    <dgm:pt modelId="{4935EE6D-AB84-B741-8BC9-E68C6F3FE75B}" type="pres">
      <dgm:prSet presAssocID="{26B7A6AE-A56E-DC48-A506-766B094E094C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8ADBD336-B3C1-F048-92FC-40644DA2C98C}" type="pres">
      <dgm:prSet presAssocID="{26B7A6AE-A56E-DC48-A506-766B094E094C}" presName="connSite1" presStyleCnt="0"/>
      <dgm:spPr/>
    </dgm:pt>
  </dgm:ptLst>
  <dgm:cxnLst>
    <dgm:cxn modelId="{76826F00-96B2-6F45-8C16-5E01DE2077AF}" srcId="{935E1F4A-451C-E840-A785-88674D315056}" destId="{FA63245D-4FB5-1D41-87D4-3F5E40DD63A0}" srcOrd="1" destOrd="0" parTransId="{669BA538-9A52-CF47-94A2-5429101C3678}" sibTransId="{364F8AF0-980F-EA4B-B624-67729598D77C}"/>
    <dgm:cxn modelId="{914DC305-5DA7-5748-AE7C-999E7D5D2C8F}" srcId="{935E1F4A-451C-E840-A785-88674D315056}" destId="{F756F6EC-3925-FC4A-8B78-33A8858D1DDD}" srcOrd="2" destOrd="0" parTransId="{EAEF3CC5-98BA-3A4D-8413-6A5DB874A48B}" sibTransId="{4333B4A3-F191-7B48-AB3B-0BB782360539}"/>
    <dgm:cxn modelId="{F0999C07-42B5-1145-9B49-9DCDA6AB89D3}" type="presOf" srcId="{4D4E0CD0-5E0F-DD43-B05A-9B374EB155F7}" destId="{1280B886-12E8-D645-A2D1-F624B3E8809F}" srcOrd="0" destOrd="0" presId="urn:microsoft.com/office/officeart/2005/8/layout/hProcess4"/>
    <dgm:cxn modelId="{C6ECC30B-013E-B949-836B-D163B5DCBCAF}" type="presOf" srcId="{D8DAD507-F133-0E4D-B85D-23C889CACE93}" destId="{D9B15D38-1325-4147-8A2D-C9A008207AC9}" srcOrd="0" destOrd="0" presId="urn:microsoft.com/office/officeart/2005/8/layout/hProcess4"/>
    <dgm:cxn modelId="{9860C01A-9A43-584E-8056-91E800146114}" type="presOf" srcId="{26B7A6AE-A56E-DC48-A506-766B094E094C}" destId="{4935EE6D-AB84-B741-8BC9-E68C6F3FE75B}" srcOrd="0" destOrd="0" presId="urn:microsoft.com/office/officeart/2005/8/layout/hProcess4"/>
    <dgm:cxn modelId="{5DEA741D-4443-824D-9158-6AB2B00D52B7}" type="presOf" srcId="{27690871-DA81-ED42-9D5E-AB2F910D38C7}" destId="{6DFCBF93-EFE7-B140-ABCC-0CD61825A267}" srcOrd="0" destOrd="0" presId="urn:microsoft.com/office/officeart/2005/8/layout/hProcess4"/>
    <dgm:cxn modelId="{7B22DD21-82B6-D14B-A9A2-3E59FABB025E}" type="presOf" srcId="{C4647735-661E-F743-995E-3335D21EBC8C}" destId="{B4671CA2-47D6-1546-A7F2-10803D9C7BDF}" srcOrd="0" destOrd="0" presId="urn:microsoft.com/office/officeart/2005/8/layout/hProcess4"/>
    <dgm:cxn modelId="{5E2B6226-A0B6-7744-848A-551DDD0A2767}" srcId="{CDFB6197-B2BD-534C-B464-AE43B67A5DDF}" destId="{935E1F4A-451C-E840-A785-88674D315056}" srcOrd="0" destOrd="0" parTransId="{47807776-3D77-CE46-A17D-8247C5213D87}" sibTransId="{4D4E0CD0-5E0F-DD43-B05A-9B374EB155F7}"/>
    <dgm:cxn modelId="{2275683B-4B27-2440-91E1-777C22759DBE}" srcId="{CDFB6197-B2BD-534C-B464-AE43B67A5DDF}" destId="{26B7A6AE-A56E-DC48-A506-766B094E094C}" srcOrd="2" destOrd="0" parTransId="{3A057C0A-4CBB-734E-BF1D-407636A5D3AE}" sibTransId="{105D88FA-E8F8-F849-B765-65CE3E3B95FE}"/>
    <dgm:cxn modelId="{6E568449-E9F4-A84C-B22D-DDFCD50FB545}" type="presOf" srcId="{3C581676-F70B-554C-A95D-2B1BC119B675}" destId="{A603001A-DA9A-4F46-AB37-0AB7FF2CFACE}" srcOrd="0" destOrd="0" presId="urn:microsoft.com/office/officeart/2005/8/layout/hProcess4"/>
    <dgm:cxn modelId="{58749E4B-BF52-7F42-A539-DF478F41730A}" srcId="{26B7A6AE-A56E-DC48-A506-766B094E094C}" destId="{41B14797-F20D-E64E-885A-438CCE65CA0F}" srcOrd="1" destOrd="0" parTransId="{0ABB8A97-9108-9644-9958-EFE1C8EBB843}" sibTransId="{7B463AEE-6CC5-8841-9D50-442B887C72A1}"/>
    <dgm:cxn modelId="{055E285A-227B-4944-9F06-28D28CCC048C}" type="presOf" srcId="{0F0F951A-A092-5C48-87BD-96CF7AD4DB57}" destId="{D9B15D38-1325-4147-8A2D-C9A008207AC9}" srcOrd="0" destOrd="1" presId="urn:microsoft.com/office/officeart/2005/8/layout/hProcess4"/>
    <dgm:cxn modelId="{3014595A-4586-5647-8B5D-9927534C1B59}" type="presOf" srcId="{FA63245D-4FB5-1D41-87D4-3F5E40DD63A0}" destId="{AED1F579-1FBC-344D-B696-AF60296D1E43}" srcOrd="1" destOrd="1" presId="urn:microsoft.com/office/officeart/2005/8/layout/hProcess4"/>
    <dgm:cxn modelId="{185E8761-BC80-FC45-9905-4FD9E26B6565}" type="presOf" srcId="{41B14797-F20D-E64E-885A-438CCE65CA0F}" destId="{57A528A3-0A5A-CD47-8D4E-F87F073BEAB7}" srcOrd="1" destOrd="1" presId="urn:microsoft.com/office/officeart/2005/8/layout/hProcess4"/>
    <dgm:cxn modelId="{A44E6E62-4A81-4D4D-8D20-FB594E5231F6}" srcId="{26B7A6AE-A56E-DC48-A506-766B094E094C}" destId="{3C581676-F70B-554C-A95D-2B1BC119B675}" srcOrd="0" destOrd="0" parTransId="{82078EBC-3324-F348-9AA7-FB16DEDE289D}" sibTransId="{4611B0C8-0F7B-BE43-86D5-ADBFBF08B65F}"/>
    <dgm:cxn modelId="{B02FB66D-B9D0-9F4C-A379-47CF0A8F9876}" srcId="{27690871-DA81-ED42-9D5E-AB2F910D38C7}" destId="{D8DAD507-F133-0E4D-B85D-23C889CACE93}" srcOrd="0" destOrd="0" parTransId="{4D926A9D-39E1-5347-BF25-8F8098FB5514}" sibTransId="{E8300FED-3314-2144-8219-4F870691D919}"/>
    <dgm:cxn modelId="{F2DC2B72-D86F-1141-A56A-3FFC0EE1C4A6}" type="presOf" srcId="{F756F6EC-3925-FC4A-8B78-33A8858D1DDD}" destId="{AED1F579-1FBC-344D-B696-AF60296D1E43}" srcOrd="1" destOrd="2" presId="urn:microsoft.com/office/officeart/2005/8/layout/hProcess4"/>
    <dgm:cxn modelId="{1E8D6D81-B287-CB4E-9109-0E8FD38E6033}" type="presOf" srcId="{FA63245D-4FB5-1D41-87D4-3F5E40DD63A0}" destId="{B4671CA2-47D6-1546-A7F2-10803D9C7BDF}" srcOrd="0" destOrd="1" presId="urn:microsoft.com/office/officeart/2005/8/layout/hProcess4"/>
    <dgm:cxn modelId="{6A6DAA81-6BC9-EE4C-B179-1D52D32F6FBA}" type="presOf" srcId="{07CA1687-3E2A-A940-80C6-A9F38420E49A}" destId="{57A528A3-0A5A-CD47-8D4E-F87F073BEAB7}" srcOrd="1" destOrd="2" presId="urn:microsoft.com/office/officeart/2005/8/layout/hProcess4"/>
    <dgm:cxn modelId="{FF43BB81-71C5-224B-83DF-416E4A3492E7}" type="presOf" srcId="{E6BE6643-0EF7-C547-B81A-58EA4A1E8D76}" destId="{A603001A-DA9A-4F46-AB37-0AB7FF2CFACE}" srcOrd="0" destOrd="3" presId="urn:microsoft.com/office/officeart/2005/8/layout/hProcess4"/>
    <dgm:cxn modelId="{38418683-0286-6D48-AD93-6861A12EF691}" srcId="{27690871-DA81-ED42-9D5E-AB2F910D38C7}" destId="{46B7DAFC-7B83-7C44-91F2-2149B9DED85C}" srcOrd="2" destOrd="0" parTransId="{79755004-FE64-0144-AB96-369D55DF0C87}" sibTransId="{47CFF4AD-C891-D04E-94AB-522CB51D8136}"/>
    <dgm:cxn modelId="{EECB4188-9BDA-6443-87CF-1E0CFBB19F3F}" srcId="{26B7A6AE-A56E-DC48-A506-766B094E094C}" destId="{E6BE6643-0EF7-C547-B81A-58EA4A1E8D76}" srcOrd="3" destOrd="0" parTransId="{30D8FB0F-5F15-C549-8847-1F0F3C2CA5E5}" sibTransId="{808A5B3D-B107-9E4B-820A-6363C81B51EE}"/>
    <dgm:cxn modelId="{611E0F89-8DC2-CA40-B8F1-C7B071EFE2E8}" type="presOf" srcId="{41B14797-F20D-E64E-885A-438CCE65CA0F}" destId="{A603001A-DA9A-4F46-AB37-0AB7FF2CFACE}" srcOrd="0" destOrd="1" presId="urn:microsoft.com/office/officeart/2005/8/layout/hProcess4"/>
    <dgm:cxn modelId="{8835348A-5547-004B-86AD-289269DAE3C2}" srcId="{CDFB6197-B2BD-534C-B464-AE43B67A5DDF}" destId="{27690871-DA81-ED42-9D5E-AB2F910D38C7}" srcOrd="1" destOrd="0" parTransId="{E6C8EE38-D532-7740-84B0-1A3878683234}" sibTransId="{BF2BBC4B-6945-7E4D-8654-D6DDA6D602FE}"/>
    <dgm:cxn modelId="{4D6BF891-3905-5447-9088-EFBF83D540DE}" srcId="{935E1F4A-451C-E840-A785-88674D315056}" destId="{C4647735-661E-F743-995E-3335D21EBC8C}" srcOrd="0" destOrd="0" parTransId="{05C51F17-3434-4B41-B863-C587B17484BC}" sibTransId="{5A49EB0A-6923-CF43-B7AA-D42E6F5B274A}"/>
    <dgm:cxn modelId="{1C723295-E09E-B845-8C25-D0C969960E02}" type="presOf" srcId="{935E1F4A-451C-E840-A785-88674D315056}" destId="{26650EFE-61A1-C64D-8061-8F8E8BB990DC}" srcOrd="0" destOrd="0" presId="urn:microsoft.com/office/officeart/2005/8/layout/hProcess4"/>
    <dgm:cxn modelId="{A17D6B9D-BF03-A54D-8D69-86E1DFA6DDB9}" type="presOf" srcId="{BF2BBC4B-6945-7E4D-8654-D6DDA6D602FE}" destId="{7DC520BD-A024-F247-905E-06A935CA1DB4}" srcOrd="0" destOrd="0" presId="urn:microsoft.com/office/officeart/2005/8/layout/hProcess4"/>
    <dgm:cxn modelId="{2782C9A0-8A69-DF4F-964B-1B683D1E3F0D}" type="presOf" srcId="{F756F6EC-3925-FC4A-8B78-33A8858D1DDD}" destId="{B4671CA2-47D6-1546-A7F2-10803D9C7BDF}" srcOrd="0" destOrd="2" presId="urn:microsoft.com/office/officeart/2005/8/layout/hProcess4"/>
    <dgm:cxn modelId="{6CD782A9-27AB-3F43-BBFD-87DC41BA32E7}" type="presOf" srcId="{3C581676-F70B-554C-A95D-2B1BC119B675}" destId="{57A528A3-0A5A-CD47-8D4E-F87F073BEAB7}" srcOrd="1" destOrd="0" presId="urn:microsoft.com/office/officeart/2005/8/layout/hProcess4"/>
    <dgm:cxn modelId="{4D00F3BB-C03B-E045-8250-D82583550DBD}" type="presOf" srcId="{46B7DAFC-7B83-7C44-91F2-2149B9DED85C}" destId="{D9B15D38-1325-4147-8A2D-C9A008207AC9}" srcOrd="0" destOrd="2" presId="urn:microsoft.com/office/officeart/2005/8/layout/hProcess4"/>
    <dgm:cxn modelId="{05CD93CA-FE95-A54E-986D-CD0BEF78DE28}" type="presOf" srcId="{46B7DAFC-7B83-7C44-91F2-2149B9DED85C}" destId="{B60BA493-DC3D-9D46-B978-6F7590782A53}" srcOrd="1" destOrd="2" presId="urn:microsoft.com/office/officeart/2005/8/layout/hProcess4"/>
    <dgm:cxn modelId="{A6FF49D7-5619-4846-8DF5-FAED32C4528E}" type="presOf" srcId="{0F0F951A-A092-5C48-87BD-96CF7AD4DB57}" destId="{B60BA493-DC3D-9D46-B978-6F7590782A53}" srcOrd="1" destOrd="1" presId="urn:microsoft.com/office/officeart/2005/8/layout/hProcess4"/>
    <dgm:cxn modelId="{1C0861E9-9247-B64A-AFF3-E251D65CBD45}" type="presOf" srcId="{D8DAD507-F133-0E4D-B85D-23C889CACE93}" destId="{B60BA493-DC3D-9D46-B978-6F7590782A53}" srcOrd="1" destOrd="0" presId="urn:microsoft.com/office/officeart/2005/8/layout/hProcess4"/>
    <dgm:cxn modelId="{FB4225EC-9284-BE4B-95EB-5B3175968496}" type="presOf" srcId="{E6BE6643-0EF7-C547-B81A-58EA4A1E8D76}" destId="{57A528A3-0A5A-CD47-8D4E-F87F073BEAB7}" srcOrd="1" destOrd="3" presId="urn:microsoft.com/office/officeart/2005/8/layout/hProcess4"/>
    <dgm:cxn modelId="{565BE8EC-2070-FD4A-B618-33C9E388DD9D}" srcId="{26B7A6AE-A56E-DC48-A506-766B094E094C}" destId="{07CA1687-3E2A-A940-80C6-A9F38420E49A}" srcOrd="2" destOrd="0" parTransId="{E5DEB7EB-0B17-0147-ACDF-5F131E16D4E6}" sibTransId="{56925973-E1B0-3B4F-AE79-753924943F96}"/>
    <dgm:cxn modelId="{1CDB46ED-EF7B-A546-ABDB-CC35B3FB53CD}" srcId="{27690871-DA81-ED42-9D5E-AB2F910D38C7}" destId="{0F0F951A-A092-5C48-87BD-96CF7AD4DB57}" srcOrd="1" destOrd="0" parTransId="{8D2F95C8-EC4B-D343-9C0B-D021D769D334}" sibTransId="{39761397-63BE-4643-B7AC-F4B3CF2DBEFA}"/>
    <dgm:cxn modelId="{E23759F3-CBC0-DB47-B8A2-2379716108C8}" type="presOf" srcId="{CDFB6197-B2BD-534C-B464-AE43B67A5DDF}" destId="{82C6275E-7A79-4541-ADF3-15145E542D28}" srcOrd="0" destOrd="0" presId="urn:microsoft.com/office/officeart/2005/8/layout/hProcess4"/>
    <dgm:cxn modelId="{10503AF6-5181-FC41-B5D4-5BF3CA097FB4}" type="presOf" srcId="{C4647735-661E-F743-995E-3335D21EBC8C}" destId="{AED1F579-1FBC-344D-B696-AF60296D1E43}" srcOrd="1" destOrd="0" presId="urn:microsoft.com/office/officeart/2005/8/layout/hProcess4"/>
    <dgm:cxn modelId="{04D211FB-21B3-B745-9AC0-74A21A8CFC8B}" type="presOf" srcId="{07CA1687-3E2A-A940-80C6-A9F38420E49A}" destId="{A603001A-DA9A-4F46-AB37-0AB7FF2CFACE}" srcOrd="0" destOrd="2" presId="urn:microsoft.com/office/officeart/2005/8/layout/hProcess4"/>
    <dgm:cxn modelId="{C1417342-3382-B148-9310-FAE08C786320}" type="presParOf" srcId="{82C6275E-7A79-4541-ADF3-15145E542D28}" destId="{1F1DA42D-664F-AA4C-BDE1-320F18BEC777}" srcOrd="0" destOrd="0" presId="urn:microsoft.com/office/officeart/2005/8/layout/hProcess4"/>
    <dgm:cxn modelId="{87CB3E74-3F57-E64C-B801-92507ACA8BBD}" type="presParOf" srcId="{82C6275E-7A79-4541-ADF3-15145E542D28}" destId="{41517845-4BA4-0949-A680-56DC66ED01E7}" srcOrd="1" destOrd="0" presId="urn:microsoft.com/office/officeart/2005/8/layout/hProcess4"/>
    <dgm:cxn modelId="{8BD8A07B-AA66-9246-859E-4329584D013B}" type="presParOf" srcId="{82C6275E-7A79-4541-ADF3-15145E542D28}" destId="{97ADDEE9-2ACD-BB4E-BA0F-E55F4858A9D8}" srcOrd="2" destOrd="0" presId="urn:microsoft.com/office/officeart/2005/8/layout/hProcess4"/>
    <dgm:cxn modelId="{AC71E098-8D2F-0A41-BFA4-2AE9A9CE01C6}" type="presParOf" srcId="{97ADDEE9-2ACD-BB4E-BA0F-E55F4858A9D8}" destId="{B39D381B-0750-EA4B-A602-61C295F76CD9}" srcOrd="0" destOrd="0" presId="urn:microsoft.com/office/officeart/2005/8/layout/hProcess4"/>
    <dgm:cxn modelId="{3C9285D9-7674-4842-9A16-5C0B6B42491F}" type="presParOf" srcId="{B39D381B-0750-EA4B-A602-61C295F76CD9}" destId="{0B82A93C-3D2E-234A-90B9-F87D3A78737D}" srcOrd="0" destOrd="0" presId="urn:microsoft.com/office/officeart/2005/8/layout/hProcess4"/>
    <dgm:cxn modelId="{A47E20B3-4834-5A42-9972-F7C6B6DA6C3B}" type="presParOf" srcId="{B39D381B-0750-EA4B-A602-61C295F76CD9}" destId="{B4671CA2-47D6-1546-A7F2-10803D9C7BDF}" srcOrd="1" destOrd="0" presId="urn:microsoft.com/office/officeart/2005/8/layout/hProcess4"/>
    <dgm:cxn modelId="{F612CC02-988C-1442-BCEC-92466491EFFD}" type="presParOf" srcId="{B39D381B-0750-EA4B-A602-61C295F76CD9}" destId="{AED1F579-1FBC-344D-B696-AF60296D1E43}" srcOrd="2" destOrd="0" presId="urn:microsoft.com/office/officeart/2005/8/layout/hProcess4"/>
    <dgm:cxn modelId="{3F87ABD3-757A-9C44-8703-6A8BCDA0DAF3}" type="presParOf" srcId="{B39D381B-0750-EA4B-A602-61C295F76CD9}" destId="{26650EFE-61A1-C64D-8061-8F8E8BB990DC}" srcOrd="3" destOrd="0" presId="urn:microsoft.com/office/officeart/2005/8/layout/hProcess4"/>
    <dgm:cxn modelId="{C526784B-AE6B-B846-817B-E1AD3B2CA29A}" type="presParOf" srcId="{B39D381B-0750-EA4B-A602-61C295F76CD9}" destId="{B05C26AC-2DB7-F241-A125-1EBE7ABAC93D}" srcOrd="4" destOrd="0" presId="urn:microsoft.com/office/officeart/2005/8/layout/hProcess4"/>
    <dgm:cxn modelId="{FA670812-9D22-264B-9177-C78CD48C24D3}" type="presParOf" srcId="{97ADDEE9-2ACD-BB4E-BA0F-E55F4858A9D8}" destId="{1280B886-12E8-D645-A2D1-F624B3E8809F}" srcOrd="1" destOrd="0" presId="urn:microsoft.com/office/officeart/2005/8/layout/hProcess4"/>
    <dgm:cxn modelId="{A790287F-ECA2-5443-B749-E6C4ED283F72}" type="presParOf" srcId="{97ADDEE9-2ACD-BB4E-BA0F-E55F4858A9D8}" destId="{AD914D8F-671A-8346-A1D9-AF0ADE47E0DF}" srcOrd="2" destOrd="0" presId="urn:microsoft.com/office/officeart/2005/8/layout/hProcess4"/>
    <dgm:cxn modelId="{31878BEA-563D-DB4B-8CED-27D83D51393B}" type="presParOf" srcId="{AD914D8F-671A-8346-A1D9-AF0ADE47E0DF}" destId="{F1E3BCCE-CFB7-DE40-8D1A-5BEA1D4C904E}" srcOrd="0" destOrd="0" presId="urn:microsoft.com/office/officeart/2005/8/layout/hProcess4"/>
    <dgm:cxn modelId="{A0E94D9E-5B46-8A4B-B0B1-E1A9D86B6FD9}" type="presParOf" srcId="{AD914D8F-671A-8346-A1D9-AF0ADE47E0DF}" destId="{D9B15D38-1325-4147-8A2D-C9A008207AC9}" srcOrd="1" destOrd="0" presId="urn:microsoft.com/office/officeart/2005/8/layout/hProcess4"/>
    <dgm:cxn modelId="{2517A004-C959-234C-B3DD-E8EA11F7655D}" type="presParOf" srcId="{AD914D8F-671A-8346-A1D9-AF0ADE47E0DF}" destId="{B60BA493-DC3D-9D46-B978-6F7590782A53}" srcOrd="2" destOrd="0" presId="urn:microsoft.com/office/officeart/2005/8/layout/hProcess4"/>
    <dgm:cxn modelId="{C9EC71FC-7FBE-CD49-B4BB-933485650364}" type="presParOf" srcId="{AD914D8F-671A-8346-A1D9-AF0ADE47E0DF}" destId="{6DFCBF93-EFE7-B140-ABCC-0CD61825A267}" srcOrd="3" destOrd="0" presId="urn:microsoft.com/office/officeart/2005/8/layout/hProcess4"/>
    <dgm:cxn modelId="{BD015A9F-F673-B24A-A8F4-E9360F0D9F02}" type="presParOf" srcId="{AD914D8F-671A-8346-A1D9-AF0ADE47E0DF}" destId="{B95034CC-22E9-954D-88E6-539B564CAE13}" srcOrd="4" destOrd="0" presId="urn:microsoft.com/office/officeart/2005/8/layout/hProcess4"/>
    <dgm:cxn modelId="{65010BD9-8DF7-1A40-AEFA-590348E93BA8}" type="presParOf" srcId="{97ADDEE9-2ACD-BB4E-BA0F-E55F4858A9D8}" destId="{7DC520BD-A024-F247-905E-06A935CA1DB4}" srcOrd="3" destOrd="0" presId="urn:microsoft.com/office/officeart/2005/8/layout/hProcess4"/>
    <dgm:cxn modelId="{494C4BD1-FD19-7B4B-86D3-60D0F368111E}" type="presParOf" srcId="{97ADDEE9-2ACD-BB4E-BA0F-E55F4858A9D8}" destId="{2AC13378-606F-F049-A8BA-0C464FE9560F}" srcOrd="4" destOrd="0" presId="urn:microsoft.com/office/officeart/2005/8/layout/hProcess4"/>
    <dgm:cxn modelId="{F801B50B-F986-1E40-BB5A-00578C1EE920}" type="presParOf" srcId="{2AC13378-606F-F049-A8BA-0C464FE9560F}" destId="{58A72034-6B2B-B240-832B-01E21D6FCDC2}" srcOrd="0" destOrd="0" presId="urn:microsoft.com/office/officeart/2005/8/layout/hProcess4"/>
    <dgm:cxn modelId="{37DA79AF-F647-3744-8D05-A1BBAA014007}" type="presParOf" srcId="{2AC13378-606F-F049-A8BA-0C464FE9560F}" destId="{A603001A-DA9A-4F46-AB37-0AB7FF2CFACE}" srcOrd="1" destOrd="0" presId="urn:microsoft.com/office/officeart/2005/8/layout/hProcess4"/>
    <dgm:cxn modelId="{6742F44D-BECA-BD46-8BC1-D93F232F2A2D}" type="presParOf" srcId="{2AC13378-606F-F049-A8BA-0C464FE9560F}" destId="{57A528A3-0A5A-CD47-8D4E-F87F073BEAB7}" srcOrd="2" destOrd="0" presId="urn:microsoft.com/office/officeart/2005/8/layout/hProcess4"/>
    <dgm:cxn modelId="{1D08C03A-0F4D-1241-A1D6-DCDBDAD7393C}" type="presParOf" srcId="{2AC13378-606F-F049-A8BA-0C464FE9560F}" destId="{4935EE6D-AB84-B741-8BC9-E68C6F3FE75B}" srcOrd="3" destOrd="0" presId="urn:microsoft.com/office/officeart/2005/8/layout/hProcess4"/>
    <dgm:cxn modelId="{178AB0FE-11B1-7442-A996-966A58645BE9}" type="presParOf" srcId="{2AC13378-606F-F049-A8BA-0C464FE9560F}" destId="{8ADBD336-B3C1-F048-92FC-40644DA2C98C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671CA2-47D6-1546-A7F2-10803D9C7BDF}">
      <dsp:nvSpPr>
        <dsp:cNvPr id="0" name=""/>
        <dsp:cNvSpPr/>
      </dsp:nvSpPr>
      <dsp:spPr>
        <a:xfrm>
          <a:off x="3542" y="1578236"/>
          <a:ext cx="2178160" cy="17965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burocrati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associazioni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governi</a:t>
          </a:r>
        </a:p>
      </dsp:txBody>
      <dsp:txXfrm>
        <a:off x="44885" y="1619579"/>
        <a:ext cx="2095474" cy="1328870"/>
      </dsp:txXfrm>
    </dsp:sp>
    <dsp:sp modelId="{1280B886-12E8-D645-A2D1-F624B3E8809F}">
      <dsp:nvSpPr>
        <dsp:cNvPr id="0" name=""/>
        <dsp:cNvSpPr/>
      </dsp:nvSpPr>
      <dsp:spPr>
        <a:xfrm>
          <a:off x="1248885" y="2082517"/>
          <a:ext cx="2289235" cy="2289235"/>
        </a:xfrm>
        <a:prstGeom prst="leftCircularArrow">
          <a:avLst>
            <a:gd name="adj1" fmla="val 2665"/>
            <a:gd name="adj2" fmla="val 324191"/>
            <a:gd name="adj3" fmla="val 2099702"/>
            <a:gd name="adj4" fmla="val 9024489"/>
            <a:gd name="adj5" fmla="val 310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650EFE-61A1-C64D-8061-8F8E8BB990DC}">
      <dsp:nvSpPr>
        <dsp:cNvPr id="0" name=""/>
        <dsp:cNvSpPr/>
      </dsp:nvSpPr>
      <dsp:spPr>
        <a:xfrm>
          <a:off x="487578" y="2989793"/>
          <a:ext cx="1936142" cy="769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/>
            <a:t>PATRIMONIO CULTURALE</a:t>
          </a:r>
          <a:endParaRPr lang="it-IT" sz="1900" kern="1200" dirty="0"/>
        </a:p>
      </dsp:txBody>
      <dsp:txXfrm>
        <a:off x="510129" y="3012344"/>
        <a:ext cx="1891040" cy="724837"/>
      </dsp:txXfrm>
    </dsp:sp>
    <dsp:sp modelId="{D9B15D38-1325-4147-8A2D-C9A008207AC9}">
      <dsp:nvSpPr>
        <dsp:cNvPr id="0" name=""/>
        <dsp:cNvSpPr/>
      </dsp:nvSpPr>
      <dsp:spPr>
        <a:xfrm>
          <a:off x="2714210" y="1578236"/>
          <a:ext cx="2178160" cy="17965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materiale/immateriale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paesaggi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oggetti, siti</a:t>
          </a:r>
        </a:p>
      </dsp:txBody>
      <dsp:txXfrm>
        <a:off x="2755553" y="2004549"/>
        <a:ext cx="2095474" cy="1328870"/>
      </dsp:txXfrm>
    </dsp:sp>
    <dsp:sp modelId="{7DC520BD-A024-F247-905E-06A935CA1DB4}">
      <dsp:nvSpPr>
        <dsp:cNvPr id="0" name=""/>
        <dsp:cNvSpPr/>
      </dsp:nvSpPr>
      <dsp:spPr>
        <a:xfrm>
          <a:off x="3941401" y="510806"/>
          <a:ext cx="2567556" cy="2567556"/>
        </a:xfrm>
        <a:prstGeom prst="circularArrow">
          <a:avLst>
            <a:gd name="adj1" fmla="val 2376"/>
            <a:gd name="adj2" fmla="val 287119"/>
            <a:gd name="adj3" fmla="val 19537370"/>
            <a:gd name="adj4" fmla="val 12575511"/>
            <a:gd name="adj5" fmla="val 277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FCBF93-EFE7-B140-ABCC-0CD61825A267}">
      <dsp:nvSpPr>
        <dsp:cNvPr id="0" name=""/>
        <dsp:cNvSpPr/>
      </dsp:nvSpPr>
      <dsp:spPr>
        <a:xfrm>
          <a:off x="3198246" y="1193266"/>
          <a:ext cx="1936142" cy="769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NUOVE FORME DI MEMORIA </a:t>
          </a:r>
        </a:p>
      </dsp:txBody>
      <dsp:txXfrm>
        <a:off x="3220797" y="1215817"/>
        <a:ext cx="1891040" cy="724837"/>
      </dsp:txXfrm>
    </dsp:sp>
    <dsp:sp modelId="{A603001A-DA9A-4F46-AB37-0AB7FF2CFACE}">
      <dsp:nvSpPr>
        <dsp:cNvPr id="0" name=""/>
        <dsp:cNvSpPr/>
      </dsp:nvSpPr>
      <dsp:spPr>
        <a:xfrm>
          <a:off x="5424879" y="1578236"/>
          <a:ext cx="2178160" cy="17965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ossessione e raccolta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patrimonio assente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distruzione &amp; violenza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500" kern="1200"/>
        </a:p>
      </dsp:txBody>
      <dsp:txXfrm>
        <a:off x="5466222" y="1619579"/>
        <a:ext cx="2095474" cy="1328870"/>
      </dsp:txXfrm>
    </dsp:sp>
    <dsp:sp modelId="{4935EE6D-AB84-B741-8BC9-E68C6F3FE75B}">
      <dsp:nvSpPr>
        <dsp:cNvPr id="0" name=""/>
        <dsp:cNvSpPr/>
      </dsp:nvSpPr>
      <dsp:spPr>
        <a:xfrm>
          <a:off x="5908914" y="2989793"/>
          <a:ext cx="1936142" cy="769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ATTIVITA' MEMORIALI</a:t>
          </a:r>
        </a:p>
      </dsp:txBody>
      <dsp:txXfrm>
        <a:off x="5931465" y="3012344"/>
        <a:ext cx="1891040" cy="724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0A809-B042-D649-A130-615FA16329C7}" type="datetimeFigureOut">
              <a:rPr lang="it-IT" smtClean="0"/>
              <a:pPr/>
              <a:t>31/05/25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5BFAD-937C-A34D-BBBC-5CDF411B18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9951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hdphoto" Target="../media/hdphoto2.wdp"/><Relationship Id="rId7" Type="http://schemas.microsoft.com/office/2007/relationships/hdphoto" Target="../media/hdphoto5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microsoft.com/office/2007/relationships/hdphoto" Target="../media/hdphoto4.wdp"/><Relationship Id="rId4" Type="http://schemas.microsoft.com/office/2007/relationships/hdphoto" Target="../media/hdphoto3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7.wdp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9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0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 cstate="screen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 cstate="screen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 cstate="screen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6" cstate="screen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95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8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D6CC888B-D9F9-4E54-B722-F151A9F45E9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5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31/05/25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4850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31/05/25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037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31/05/25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 cstate="screen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kumimoji="0"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screen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90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31/05/25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069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31/05/25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44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F38E440-D4EB-EF47-8367-8664DDD8E735}" type="datetimeFigureOut">
              <a:rPr lang="it-IT" smtClean="0"/>
              <a:pPr/>
              <a:t>31/05/25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0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31/05/25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38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 cstate="screen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 cstate="screen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31/05/25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272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 cstate="screen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 cstate="screen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31/05/25</a:t>
            </a:fld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787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 cstate="screen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F38E440-D4EB-EF47-8367-8664DDD8E735}" type="datetimeFigureOut">
              <a:rPr lang="it-IT" smtClean="0"/>
              <a:pPr/>
              <a:t>31/05/25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9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37" r:id="rId1"/>
    <p:sldLayoutId id="2147484738" r:id="rId2"/>
    <p:sldLayoutId id="2147484739" r:id="rId3"/>
    <p:sldLayoutId id="2147484740" r:id="rId4"/>
    <p:sldLayoutId id="2147484741" r:id="rId5"/>
    <p:sldLayoutId id="2147484742" r:id="rId6"/>
    <p:sldLayoutId id="2147484743" r:id="rId7"/>
    <p:sldLayoutId id="2147484744" r:id="rId8"/>
    <p:sldLayoutId id="2147484745" r:id="rId9"/>
    <p:sldLayoutId id="2147484746" r:id="rId10"/>
    <p:sldLayoutId id="2147484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23959861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ECC40CE3-9B21-F54D-97E5-E42D003AD6A3}"/>
              </a:ext>
            </a:extLst>
          </p:cNvPr>
          <p:cNvSpPr txBox="1"/>
          <p:nvPr/>
        </p:nvSpPr>
        <p:spPr>
          <a:xfrm>
            <a:off x="1636295" y="160421"/>
            <a:ext cx="6737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‘</a:t>
            </a:r>
            <a:r>
              <a:rPr lang="it-IT" sz="2400" dirty="0"/>
              <a:t>problema’ della MEMORIA</a:t>
            </a:r>
          </a:p>
        </p:txBody>
      </p:sp>
    </p:spTree>
    <p:extLst>
      <p:ext uri="{BB962C8B-B14F-4D97-AF65-F5344CB8AC3E}">
        <p14:creationId xmlns:p14="http://schemas.microsoft.com/office/powerpoint/2010/main" val="1047055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F8BB8440-AFB3-0B46-BC1C-43D6EF3E0A91}"/>
              </a:ext>
            </a:extLst>
          </p:cNvPr>
          <p:cNvGraphicFramePr/>
          <p:nvPr/>
        </p:nvGraphicFramePr>
        <p:xfrm>
          <a:off x="457200" y="304800"/>
          <a:ext cx="7848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F9460D01-E8A9-9C42-A9EC-5861E22934AE}"/>
              </a:ext>
            </a:extLst>
          </p:cNvPr>
          <p:cNvSpPr txBox="1"/>
          <p:nvPr/>
        </p:nvSpPr>
        <p:spPr>
          <a:xfrm>
            <a:off x="685800" y="54102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Necessità di PATRIMONIO </a:t>
            </a:r>
          </a:p>
          <a:p>
            <a:r>
              <a:rPr lang="it-IT" dirty="0"/>
              <a:t>come Produzione ATTIVA del passato NEL PRESENTE</a:t>
            </a:r>
          </a:p>
          <a:p>
            <a:r>
              <a:rPr lang="it-IT" dirty="0"/>
              <a:t>Selezione, non solo conservazione del PASSATO.</a:t>
            </a:r>
          </a:p>
        </p:txBody>
      </p:sp>
    </p:spTree>
    <p:extLst>
      <p:ext uri="{BB962C8B-B14F-4D97-AF65-F5344CB8AC3E}">
        <p14:creationId xmlns:p14="http://schemas.microsoft.com/office/powerpoint/2010/main" val="2612060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08" y="0"/>
            <a:ext cx="3486126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6168F78-A02E-BA45-9E12-792913CF5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6"/>
            <a:ext cx="2764734" cy="5528734"/>
          </a:xfrm>
        </p:spPr>
        <p:txBody>
          <a:bodyPr>
            <a:normAutofit/>
          </a:bodyPr>
          <a:lstStyle/>
          <a:p>
            <a:pPr algn="r"/>
            <a:r>
              <a:rPr lang="it-IT" sz="1700">
                <a:solidFill>
                  <a:srgbClr val="FFFFFF"/>
                </a:solidFill>
              </a:rPr>
              <a:t>Patrimonializzazione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F09F78-21B0-5646-9B9C-AFADD0873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0335" y="599768"/>
            <a:ext cx="4555850" cy="5572432"/>
          </a:xfrm>
        </p:spPr>
        <p:txBody>
          <a:bodyPr anchor="ctr">
            <a:normAutofit/>
          </a:bodyPr>
          <a:lstStyle/>
          <a:p>
            <a:r>
              <a:rPr lang="it-IT" dirty="0"/>
              <a:t>Accumulo eterogeneo di tracce e memorie di molti passati differenti che affiorano e mediano il presente</a:t>
            </a:r>
          </a:p>
          <a:p>
            <a:r>
              <a:rPr lang="it-IT" dirty="0"/>
              <a:t>Patrimonio come assenza presente </a:t>
            </a:r>
          </a:p>
          <a:p>
            <a:r>
              <a:rPr lang="it-IT" dirty="0"/>
              <a:t>Nostalgia dell’Est</a:t>
            </a:r>
          </a:p>
          <a:p>
            <a:r>
              <a:rPr lang="it-IT" dirty="0"/>
              <a:t>Patrimonio problematico e dark </a:t>
            </a:r>
            <a:r>
              <a:rPr lang="it-IT" dirty="0" err="1"/>
              <a:t>tourism</a:t>
            </a:r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/>
              <a:t>Memoria e oblio stanno insieme. Entrambi servono per usare a pieno il tempo… Occorre dimenticare per rimanere presenti, dimenticare per non morire, dimenticare per restare fedeli </a:t>
            </a:r>
            <a:r>
              <a:rPr lang="it-IT" dirty="0"/>
              <a:t>(M. </a:t>
            </a:r>
            <a:r>
              <a:rPr lang="it-IT" dirty="0" err="1"/>
              <a:t>Augè</a:t>
            </a:r>
            <a:r>
              <a:rPr lang="it-IT" dirty="0"/>
              <a:t>, 2000)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6305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08" y="0"/>
            <a:ext cx="3486126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089ADB2-2AEE-1F45-BBF9-30167340C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6"/>
            <a:ext cx="2764734" cy="5528734"/>
          </a:xfrm>
        </p:spPr>
        <p:txBody>
          <a:bodyPr>
            <a:normAutofit/>
          </a:bodyPr>
          <a:lstStyle/>
          <a:p>
            <a:pPr algn="r"/>
            <a:r>
              <a:rPr lang="it-IT" sz="2900">
                <a:solidFill>
                  <a:srgbClr val="FFFFFF"/>
                </a:solidFill>
              </a:rPr>
              <a:t>Museo etnografico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448772-25D0-3D41-93C8-EB90C2320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0335" y="599768"/>
            <a:ext cx="4555850" cy="5572432"/>
          </a:xfrm>
        </p:spPr>
        <p:txBody>
          <a:bodyPr anchor="ctr">
            <a:normAutofit/>
          </a:bodyPr>
          <a:lstStyle/>
          <a:p>
            <a:r>
              <a:rPr lang="it-IT" dirty="0"/>
              <a:t>Come interfaccia tra la memoria culturale tattica e frammentaria e quella strategica e ufficiale promossa dalle istituzioni </a:t>
            </a:r>
          </a:p>
          <a:p>
            <a:r>
              <a:rPr lang="it-IT" dirty="0"/>
              <a:t>Rappresentare il passato, la tradizione, l’identità locale è qualcosa che la gente FA assieme, producendo e alimentando al tempo stesso RELAZIONI SOCIALI </a:t>
            </a:r>
          </a:p>
          <a:p>
            <a:r>
              <a:rPr lang="it-IT" dirty="0"/>
              <a:t>Dono come pratica di cultura popolare</a:t>
            </a:r>
          </a:p>
          <a:p>
            <a:pPr marL="0" indent="0">
              <a:buNone/>
            </a:pPr>
            <a:r>
              <a:rPr lang="it-IT" dirty="0"/>
              <a:t>						(</a:t>
            </a:r>
            <a:r>
              <a:rPr lang="it-IT" dirty="0" err="1"/>
              <a:t>F</a:t>
            </a:r>
            <a:r>
              <a:rPr lang="it-IT" dirty="0"/>
              <a:t>. Dei, 2018: 228)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473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Contact</a:t>
            </a:r>
            <a:r>
              <a:rPr lang="it-IT" dirty="0"/>
              <a:t> / </a:t>
            </a:r>
            <a:r>
              <a:rPr lang="it-IT" dirty="0" err="1"/>
              <a:t>friction</a:t>
            </a:r>
            <a:r>
              <a:rPr lang="it-IT" dirty="0"/>
              <a:t> zone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876800"/>
          </a:xfrm>
        </p:spPr>
        <p:txBody>
          <a:bodyPr/>
          <a:lstStyle/>
          <a:p>
            <a:r>
              <a:rPr lang="it-IT" dirty="0"/>
              <a:t>Temporalità e contesti diversi nelle biografie degli oggetti</a:t>
            </a:r>
          </a:p>
          <a:p>
            <a:r>
              <a:rPr lang="it-IT" dirty="0"/>
              <a:t>Spazi e circuiti: locale / trans-locale, traffico</a:t>
            </a:r>
          </a:p>
          <a:p>
            <a:r>
              <a:rPr lang="it-IT" dirty="0"/>
              <a:t>Comunità: sapere/potere/patrimoni/</a:t>
            </a:r>
            <a:r>
              <a:rPr lang="it-IT" dirty="0" err="1"/>
              <a:t>heritage</a:t>
            </a:r>
            <a:endParaRPr lang="it-IT" dirty="0"/>
          </a:p>
          <a:p>
            <a:r>
              <a:rPr lang="it-IT" dirty="0"/>
              <a:t>Digitale: piattaforme per nuove comunità/pratiche di consumo omologante/appropriazione/espropriazione </a:t>
            </a:r>
          </a:p>
          <a:p>
            <a:r>
              <a:rPr lang="it-IT" dirty="0"/>
              <a:t>Politiche di accesso/accessibilità</a:t>
            </a:r>
          </a:p>
          <a:p>
            <a:r>
              <a:rPr lang="it-IT" dirty="0"/>
              <a:t>Visuale e multisensoriale/virtuale</a:t>
            </a:r>
          </a:p>
          <a:p>
            <a:r>
              <a:rPr lang="it-IT" dirty="0"/>
              <a:t>Realtà virtuale/copy/</a:t>
            </a:r>
            <a:r>
              <a:rPr lang="it-IT" dirty="0" err="1"/>
              <a:t>mimesis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19666" y="6211669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19666" y="5603029"/>
            <a:ext cx="2892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linkClick r:id="rId2"/>
              </a:rPr>
              <a:t>The other nefertiti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3401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4D1AF09-1E68-443C-A7CD-4B5B23010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5715" y="-1"/>
            <a:ext cx="915543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Muro dipinto con una freccia e un bersaglio">
            <a:extLst>
              <a:ext uri="{FF2B5EF4-FFF2-40B4-BE49-F238E27FC236}">
                <a16:creationId xmlns:a16="http://schemas.microsoft.com/office/drawing/2014/main" id="{B010C0CC-B674-C236-6651-34EE99884E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4667"/>
          <a:stretch/>
        </p:blipFill>
        <p:spPr>
          <a:xfrm>
            <a:off x="20" y="10"/>
            <a:ext cx="9143980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6299C32-C39C-436C-88D5-9A6C80947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blipFill dpi="0" rotWithShape="1">
            <a:blip r:embed="rId3">
              <a:alphaModFix amt="50000"/>
              <a:lum bright="70000" contrast="-70000"/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BE52B4D-A77A-3E82-EBB3-DEE17E299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>
            <a:normAutofit/>
          </a:bodyPr>
          <a:lstStyle/>
          <a:p>
            <a:r>
              <a:rPr lang="it-IT" sz="36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Caso studio su museo/sito/processo patrimoniale materiale o immateriale </a:t>
            </a:r>
            <a:br>
              <a:rPr lang="it-IT"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360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D444E4-350E-E706-24D8-29996609B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45" y="1849821"/>
            <a:ext cx="8576441" cy="4614041"/>
          </a:xfrm>
        </p:spPr>
        <p:txBody>
          <a:bodyPr>
            <a:normAutofit fontScale="70000" lnSpcReduction="20000"/>
          </a:bodyPr>
          <a:lstStyle/>
          <a:p>
            <a:pPr marL="266700" indent="0">
              <a:buNone/>
            </a:pP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Obiettivo didattico: 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saper utilizzare fonti, lessico e concetti chiave per un professionista dei patrimoni demo-etnoantropologici, con particolare riferimento ai processi riguardanti la cultura materiale/immateriale i contenuti/processi di </a:t>
            </a:r>
            <a:r>
              <a:rPr lang="it-IT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heritage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nei contesti museali.</a:t>
            </a: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it-IT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Analizzare il sito o </a:t>
            </a: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percorso museale o luogo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(dove parte, come si snoda, dove arriva…): presenta un racconto unilineare? Presuppone una narrazione museale o interpretazione aperta o chiusa? 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 sono le </a:t>
            </a: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funzioni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svolte da questo sito/museo/mostra? (didattiche, pedagogiche, turistiche, conservazione, ecc.)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Quale </a:t>
            </a: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patrimonio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materiale e im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materiale espone e come è stato scelto? 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 sono gli oggetti etnografici e di cultura materiali utilizzati per costruire la narrazione museografica e in base a quali </a:t>
            </a: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categorie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sono raggruppati (es. per funzione, per estetica, per cronologia, tipologia ecc.) 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cosa valorizza e che processi di patrimonializzazione (</a:t>
            </a:r>
            <a:r>
              <a:rPr lang="it-IT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heritage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innesta questo museo/mostra?  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 sono i </a:t>
            </a: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network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collegamento degli oggetti esposti? (cultura locale? Nazionale? Globale? Turismo? Archivi?) 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museo/mostra è </a:t>
            </a: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partecipativo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costruisce dall’alto una visione/rappresentazione? </a:t>
            </a:r>
          </a:p>
          <a:p>
            <a:pPr marL="457200"/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Valuta infine sinteticamente il museo/mostra, argomentando il giudizio e citando le fonti.</a:t>
            </a:r>
          </a:p>
          <a:p>
            <a:pPr marL="0" indent="0">
              <a:buNone/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Presentare il caso studio a scelta in formato word/pdf/ppt. due giorni prima della data di appello </a:t>
            </a:r>
            <a:endParaRPr lang="it-IT" sz="1900" dirty="0"/>
          </a:p>
          <a:p>
            <a:endParaRPr lang="it-IT" sz="8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C260FE6-23CD-43B6-BCA3-58DE4732B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FDD0C6E-09A3-4544-956D-AB5ACD07B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D82160-CA19-4E1E-8235-1462F7B84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48006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Legno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Legno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egn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{F0B54287-F3D1-BE4A-8D53-832DA248E7F4}tf10001070</Template>
  <TotalTime>10848</TotalTime>
  <Words>498</Words>
  <Application>Microsoft Macintosh PowerPoint</Application>
  <PresentationFormat>Presentazione su schermo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Rockwell Extra Bold</vt:lpstr>
      <vt:lpstr>Wingdings</vt:lpstr>
      <vt:lpstr>Legno</vt:lpstr>
      <vt:lpstr>Presentazione standard di PowerPoint</vt:lpstr>
      <vt:lpstr>Presentazione standard di PowerPoint</vt:lpstr>
      <vt:lpstr>Patrimonializzazione</vt:lpstr>
      <vt:lpstr>Museo etnografico</vt:lpstr>
      <vt:lpstr>Contact / friction zone </vt:lpstr>
      <vt:lpstr>Caso studio su museo/sito/processo patrimoniale materiale o immateriale  </vt:lpstr>
    </vt:vector>
  </TitlesOfParts>
  <Company>università udine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Antropologia culturale</dc:title>
  <dc:creator>roberta altin</dc:creator>
  <cp:lastModifiedBy>ALTIN ROBERTA</cp:lastModifiedBy>
  <cp:revision>251</cp:revision>
  <dcterms:created xsi:type="dcterms:W3CDTF">2014-10-01T09:55:29Z</dcterms:created>
  <dcterms:modified xsi:type="dcterms:W3CDTF">2025-05-31T14:10:45Z</dcterms:modified>
</cp:coreProperties>
</file>