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8" r:id="rId6"/>
    <p:sldId id="261" r:id="rId7"/>
    <p:sldId id="263" r:id="rId8"/>
    <p:sldId id="266" r:id="rId9"/>
    <p:sldId id="267" r:id="rId10"/>
    <p:sldId id="268" r:id="rId11"/>
    <p:sldId id="269" r:id="rId12"/>
    <p:sldId id="270" r:id="rId13"/>
    <p:sldId id="273" r:id="rId14"/>
    <p:sldId id="272" r:id="rId15"/>
    <p:sldId id="279" r:id="rId16"/>
    <p:sldId id="274" r:id="rId17"/>
    <p:sldId id="275" r:id="rId18"/>
    <p:sldId id="271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9857" autoAdjust="0"/>
  </p:normalViewPr>
  <p:slideViewPr>
    <p:cSldViewPr>
      <p:cViewPr varScale="1">
        <p:scale>
          <a:sx n="148" d="100"/>
          <a:sy n="148" d="100"/>
        </p:scale>
        <p:origin x="1276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I STEFANO" userId="ccd3b545-e10a-42a2-9cc6-83213556c668" providerId="ADAL" clId="{DEB7C851-5607-4C71-9F74-714C8F458DE4}"/>
    <pc:docChg chg="undo custSel delSld modSld">
      <pc:chgData name="MARSI STEFANO" userId="ccd3b545-e10a-42a2-9cc6-83213556c668" providerId="ADAL" clId="{DEB7C851-5607-4C71-9F74-714C8F458DE4}" dt="2025-09-15T16:21:54.130" v="578" actId="20577"/>
      <pc:docMkLst>
        <pc:docMk/>
      </pc:docMkLst>
      <pc:sldChg chg="modSp">
        <pc:chgData name="MARSI STEFANO" userId="ccd3b545-e10a-42a2-9cc6-83213556c668" providerId="ADAL" clId="{DEB7C851-5607-4C71-9F74-714C8F458DE4}" dt="2025-09-15T14:11:12.858" v="0"/>
        <pc:sldMkLst>
          <pc:docMk/>
          <pc:sldMk cId="0" sldId="256"/>
        </pc:sldMkLst>
        <pc:spChg chg="mod">
          <ac:chgData name="MARSI STEFANO" userId="ccd3b545-e10a-42a2-9cc6-83213556c668" providerId="ADAL" clId="{DEB7C851-5607-4C71-9F74-714C8F458DE4}" dt="2025-09-15T14:11:12.858" v="0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MARSI STEFANO" userId="ccd3b545-e10a-42a2-9cc6-83213556c668" providerId="ADAL" clId="{DEB7C851-5607-4C71-9F74-714C8F458DE4}" dt="2025-09-15T14:22:44.730" v="169" actId="20577"/>
        <pc:sldMkLst>
          <pc:docMk/>
          <pc:sldMk cId="0" sldId="258"/>
        </pc:sldMkLst>
        <pc:spChg chg="mod">
          <ac:chgData name="MARSI STEFANO" userId="ccd3b545-e10a-42a2-9cc6-83213556c668" providerId="ADAL" clId="{DEB7C851-5607-4C71-9F74-714C8F458DE4}" dt="2025-09-15T14:22:44.730" v="169" actId="20577"/>
          <ac:spMkLst>
            <pc:docMk/>
            <pc:sldMk cId="0" sldId="258"/>
            <ac:spMk id="59395" creationId="{00000000-0000-0000-0000-000000000000}"/>
          </ac:spMkLst>
        </pc:spChg>
      </pc:sldChg>
      <pc:sldChg chg="modSp modAnim">
        <pc:chgData name="MARSI STEFANO" userId="ccd3b545-e10a-42a2-9cc6-83213556c668" providerId="ADAL" clId="{DEB7C851-5607-4C71-9F74-714C8F458DE4}" dt="2025-09-15T14:24:43.946" v="208" actId="15"/>
        <pc:sldMkLst>
          <pc:docMk/>
          <pc:sldMk cId="0" sldId="261"/>
        </pc:sldMkLst>
        <pc:spChg chg="mod">
          <ac:chgData name="MARSI STEFANO" userId="ccd3b545-e10a-42a2-9cc6-83213556c668" providerId="ADAL" clId="{DEB7C851-5607-4C71-9F74-714C8F458DE4}" dt="2025-09-15T14:24:43.946" v="208" actId="15"/>
          <ac:spMkLst>
            <pc:docMk/>
            <pc:sldMk cId="0" sldId="261"/>
            <ac:spMk id="8195" creationId="{00000000-0000-0000-0000-000000000000}"/>
          </ac:spMkLst>
        </pc:spChg>
      </pc:sldChg>
      <pc:sldChg chg="modSp modAnim">
        <pc:chgData name="MARSI STEFANO" userId="ccd3b545-e10a-42a2-9cc6-83213556c668" providerId="ADAL" clId="{DEB7C851-5607-4C71-9F74-714C8F458DE4}" dt="2025-09-15T14:26:53.687" v="226"/>
        <pc:sldMkLst>
          <pc:docMk/>
          <pc:sldMk cId="0" sldId="263"/>
        </pc:sldMkLst>
        <pc:spChg chg="mod">
          <ac:chgData name="MARSI STEFANO" userId="ccd3b545-e10a-42a2-9cc6-83213556c668" providerId="ADAL" clId="{DEB7C851-5607-4C71-9F74-714C8F458DE4}" dt="2025-09-15T14:26:49.420" v="225" actId="113"/>
          <ac:spMkLst>
            <pc:docMk/>
            <pc:sldMk cId="0" sldId="263"/>
            <ac:spMk id="11267" creationId="{00000000-0000-0000-0000-000000000000}"/>
          </ac:spMkLst>
        </pc:spChg>
      </pc:sldChg>
      <pc:sldChg chg="modSp modAnim">
        <pc:chgData name="MARSI STEFANO" userId="ccd3b545-e10a-42a2-9cc6-83213556c668" providerId="ADAL" clId="{DEB7C851-5607-4C71-9F74-714C8F458DE4}" dt="2025-09-15T14:30:39.196" v="286" actId="20577"/>
        <pc:sldMkLst>
          <pc:docMk/>
          <pc:sldMk cId="0" sldId="266"/>
        </pc:sldMkLst>
        <pc:spChg chg="mod">
          <ac:chgData name="MARSI STEFANO" userId="ccd3b545-e10a-42a2-9cc6-83213556c668" providerId="ADAL" clId="{DEB7C851-5607-4C71-9F74-714C8F458DE4}" dt="2025-09-15T14:30:39.196" v="286" actId="20577"/>
          <ac:spMkLst>
            <pc:docMk/>
            <pc:sldMk cId="0" sldId="266"/>
            <ac:spMk id="18435" creationId="{00000000-0000-0000-0000-000000000000}"/>
          </ac:spMkLst>
        </pc:spChg>
      </pc:sldChg>
      <pc:sldChg chg="modSp modAnim">
        <pc:chgData name="MARSI STEFANO" userId="ccd3b545-e10a-42a2-9cc6-83213556c668" providerId="ADAL" clId="{DEB7C851-5607-4C71-9F74-714C8F458DE4}" dt="2025-09-15T14:33:34.711" v="315"/>
        <pc:sldMkLst>
          <pc:docMk/>
          <pc:sldMk cId="0" sldId="267"/>
        </pc:sldMkLst>
        <pc:spChg chg="mod">
          <ac:chgData name="MARSI STEFANO" userId="ccd3b545-e10a-42a2-9cc6-83213556c668" providerId="ADAL" clId="{DEB7C851-5607-4C71-9F74-714C8F458DE4}" dt="2025-09-15T14:33:30.445" v="314" actId="20577"/>
          <ac:spMkLst>
            <pc:docMk/>
            <pc:sldMk cId="0" sldId="267"/>
            <ac:spMk id="19459" creationId="{00000000-0000-0000-0000-000000000000}"/>
          </ac:spMkLst>
        </pc:spChg>
      </pc:sldChg>
      <pc:sldChg chg="modSp">
        <pc:chgData name="MARSI STEFANO" userId="ccd3b545-e10a-42a2-9cc6-83213556c668" providerId="ADAL" clId="{DEB7C851-5607-4C71-9F74-714C8F458DE4}" dt="2025-09-15T14:37:48.670" v="465" actId="20577"/>
        <pc:sldMkLst>
          <pc:docMk/>
          <pc:sldMk cId="0" sldId="268"/>
        </pc:sldMkLst>
        <pc:spChg chg="mod">
          <ac:chgData name="MARSI STEFANO" userId="ccd3b545-e10a-42a2-9cc6-83213556c668" providerId="ADAL" clId="{DEB7C851-5607-4C71-9F74-714C8F458DE4}" dt="2025-09-15T14:37:48.670" v="465" actId="20577"/>
          <ac:spMkLst>
            <pc:docMk/>
            <pc:sldMk cId="0" sldId="268"/>
            <ac:spMk id="60419" creationId="{00000000-0000-0000-0000-000000000000}"/>
          </ac:spMkLst>
        </pc:spChg>
      </pc:sldChg>
      <pc:sldChg chg="modSp">
        <pc:chgData name="MARSI STEFANO" userId="ccd3b545-e10a-42a2-9cc6-83213556c668" providerId="ADAL" clId="{DEB7C851-5607-4C71-9F74-714C8F458DE4}" dt="2025-09-15T14:38:38.110" v="468" actId="20577"/>
        <pc:sldMkLst>
          <pc:docMk/>
          <pc:sldMk cId="0" sldId="269"/>
        </pc:sldMkLst>
        <pc:spChg chg="mod">
          <ac:chgData name="MARSI STEFANO" userId="ccd3b545-e10a-42a2-9cc6-83213556c668" providerId="ADAL" clId="{DEB7C851-5607-4C71-9F74-714C8F458DE4}" dt="2025-09-15T14:38:38.110" v="468" actId="20577"/>
          <ac:spMkLst>
            <pc:docMk/>
            <pc:sldMk cId="0" sldId="269"/>
            <ac:spMk id="5123" creationId="{00000000-0000-0000-0000-000000000000}"/>
          </ac:spMkLst>
        </pc:spChg>
      </pc:sldChg>
      <pc:sldChg chg="modSp">
        <pc:chgData name="MARSI STEFANO" userId="ccd3b545-e10a-42a2-9cc6-83213556c668" providerId="ADAL" clId="{DEB7C851-5607-4C71-9F74-714C8F458DE4}" dt="2025-09-15T14:39:53.582" v="481" actId="20577"/>
        <pc:sldMkLst>
          <pc:docMk/>
          <pc:sldMk cId="0" sldId="270"/>
        </pc:sldMkLst>
        <pc:spChg chg="mod">
          <ac:chgData name="MARSI STEFANO" userId="ccd3b545-e10a-42a2-9cc6-83213556c668" providerId="ADAL" clId="{DEB7C851-5607-4C71-9F74-714C8F458DE4}" dt="2025-09-15T14:39:20.703" v="471" actId="404"/>
          <ac:spMkLst>
            <pc:docMk/>
            <pc:sldMk cId="0" sldId="270"/>
            <ac:spMk id="20482" creationId="{00000000-0000-0000-0000-000000000000}"/>
          </ac:spMkLst>
        </pc:spChg>
        <pc:spChg chg="mod">
          <ac:chgData name="MARSI STEFANO" userId="ccd3b545-e10a-42a2-9cc6-83213556c668" providerId="ADAL" clId="{DEB7C851-5607-4C71-9F74-714C8F458DE4}" dt="2025-09-15T14:39:53.582" v="481" actId="20577"/>
          <ac:spMkLst>
            <pc:docMk/>
            <pc:sldMk cId="0" sldId="270"/>
            <ac:spMk id="20483" creationId="{00000000-0000-0000-0000-000000000000}"/>
          </ac:spMkLst>
        </pc:spChg>
      </pc:sldChg>
      <pc:sldChg chg="delSp modSp">
        <pc:chgData name="MARSI STEFANO" userId="ccd3b545-e10a-42a2-9cc6-83213556c668" providerId="ADAL" clId="{DEB7C851-5607-4C71-9F74-714C8F458DE4}" dt="2025-09-15T14:48:44.210" v="567"/>
        <pc:sldMkLst>
          <pc:docMk/>
          <pc:sldMk cId="0" sldId="271"/>
        </pc:sldMkLst>
        <pc:spChg chg="del">
          <ac:chgData name="MARSI STEFANO" userId="ccd3b545-e10a-42a2-9cc6-83213556c668" providerId="ADAL" clId="{DEB7C851-5607-4C71-9F74-714C8F458DE4}" dt="2025-09-15T14:46:13.984" v="561" actId="478"/>
          <ac:spMkLst>
            <pc:docMk/>
            <pc:sldMk cId="0" sldId="271"/>
            <ac:spMk id="2" creationId="{CABC036B-E573-4F57-AEB7-A0861DA8F6DE}"/>
          </ac:spMkLst>
        </pc:spChg>
        <pc:spChg chg="mod">
          <ac:chgData name="MARSI STEFANO" userId="ccd3b545-e10a-42a2-9cc6-83213556c668" providerId="ADAL" clId="{DEB7C851-5607-4C71-9F74-714C8F458DE4}" dt="2025-09-15T14:48:44.210" v="567"/>
          <ac:spMkLst>
            <pc:docMk/>
            <pc:sldMk cId="0" sldId="271"/>
            <ac:spMk id="4" creationId="{00000000-0000-0000-0000-000000000000}"/>
          </ac:spMkLst>
        </pc:spChg>
        <pc:spChg chg="mod">
          <ac:chgData name="MARSI STEFANO" userId="ccd3b545-e10a-42a2-9cc6-83213556c668" providerId="ADAL" clId="{DEB7C851-5607-4C71-9F74-714C8F458DE4}" dt="2025-09-15T14:47:20.981" v="565"/>
          <ac:spMkLst>
            <pc:docMk/>
            <pc:sldMk cId="0" sldId="271"/>
            <ac:spMk id="21507" creationId="{00000000-0000-0000-0000-000000000000}"/>
          </ac:spMkLst>
        </pc:spChg>
      </pc:sldChg>
      <pc:sldChg chg="modSp">
        <pc:chgData name="MARSI STEFANO" userId="ccd3b545-e10a-42a2-9cc6-83213556c668" providerId="ADAL" clId="{DEB7C851-5607-4C71-9F74-714C8F458DE4}" dt="2025-09-15T14:40:57.647" v="515" actId="20577"/>
        <pc:sldMkLst>
          <pc:docMk/>
          <pc:sldMk cId="0" sldId="273"/>
        </pc:sldMkLst>
        <pc:spChg chg="mod">
          <ac:chgData name="MARSI STEFANO" userId="ccd3b545-e10a-42a2-9cc6-83213556c668" providerId="ADAL" clId="{DEB7C851-5607-4C71-9F74-714C8F458DE4}" dt="2025-09-15T14:40:57.647" v="515" actId="20577"/>
          <ac:spMkLst>
            <pc:docMk/>
            <pc:sldMk cId="0" sldId="273"/>
            <ac:spMk id="3" creationId="{00000000-0000-0000-0000-000000000000}"/>
          </ac:spMkLst>
        </pc:spChg>
      </pc:sldChg>
      <pc:sldChg chg="modSp">
        <pc:chgData name="MARSI STEFANO" userId="ccd3b545-e10a-42a2-9cc6-83213556c668" providerId="ADAL" clId="{DEB7C851-5607-4C71-9F74-714C8F458DE4}" dt="2025-09-15T14:45:44.079" v="560" actId="20577"/>
        <pc:sldMkLst>
          <pc:docMk/>
          <pc:sldMk cId="0" sldId="275"/>
        </pc:sldMkLst>
        <pc:spChg chg="mod">
          <ac:chgData name="MARSI STEFANO" userId="ccd3b545-e10a-42a2-9cc6-83213556c668" providerId="ADAL" clId="{DEB7C851-5607-4C71-9F74-714C8F458DE4}" dt="2025-09-15T14:45:44.079" v="560" actId="20577"/>
          <ac:spMkLst>
            <pc:docMk/>
            <pc:sldMk cId="0" sldId="275"/>
            <ac:spMk id="3" creationId="{00000000-0000-0000-0000-000000000000}"/>
          </ac:spMkLst>
        </pc:spChg>
      </pc:sldChg>
      <pc:sldChg chg="modSp">
        <pc:chgData name="MARSI STEFANO" userId="ccd3b545-e10a-42a2-9cc6-83213556c668" providerId="ADAL" clId="{DEB7C851-5607-4C71-9F74-714C8F458DE4}" dt="2025-09-15T16:20:30" v="571" actId="20577"/>
        <pc:sldMkLst>
          <pc:docMk/>
          <pc:sldMk cId="0" sldId="276"/>
        </pc:sldMkLst>
        <pc:spChg chg="mod">
          <ac:chgData name="MARSI STEFANO" userId="ccd3b545-e10a-42a2-9cc6-83213556c668" providerId="ADAL" clId="{DEB7C851-5607-4C71-9F74-714C8F458DE4}" dt="2025-09-15T16:20:30" v="571" actId="20577"/>
          <ac:spMkLst>
            <pc:docMk/>
            <pc:sldMk cId="0" sldId="276"/>
            <ac:spMk id="3" creationId="{00000000-0000-0000-0000-000000000000}"/>
          </ac:spMkLst>
        </pc:spChg>
      </pc:sldChg>
      <pc:sldChg chg="modSp">
        <pc:chgData name="MARSI STEFANO" userId="ccd3b545-e10a-42a2-9cc6-83213556c668" providerId="ADAL" clId="{DEB7C851-5607-4C71-9F74-714C8F458DE4}" dt="2025-09-15T16:20:59.027" v="572" actId="1076"/>
        <pc:sldMkLst>
          <pc:docMk/>
          <pc:sldMk cId="0" sldId="277"/>
        </pc:sldMkLst>
        <pc:picChg chg="mod">
          <ac:chgData name="MARSI STEFANO" userId="ccd3b545-e10a-42a2-9cc6-83213556c668" providerId="ADAL" clId="{DEB7C851-5607-4C71-9F74-714C8F458DE4}" dt="2025-09-15T16:20:59.027" v="572" actId="1076"/>
          <ac:picMkLst>
            <pc:docMk/>
            <pc:sldMk cId="0" sldId="277"/>
            <ac:picMk id="3074" creationId="{00000000-0000-0000-0000-000000000000}"/>
          </ac:picMkLst>
        </pc:picChg>
      </pc:sldChg>
      <pc:sldChg chg="modSp">
        <pc:chgData name="MARSI STEFANO" userId="ccd3b545-e10a-42a2-9cc6-83213556c668" providerId="ADAL" clId="{DEB7C851-5607-4C71-9F74-714C8F458DE4}" dt="2025-09-15T16:21:54.130" v="578" actId="20577"/>
        <pc:sldMkLst>
          <pc:docMk/>
          <pc:sldMk cId="0" sldId="278"/>
        </pc:sldMkLst>
        <pc:spChg chg="mod">
          <ac:chgData name="MARSI STEFANO" userId="ccd3b545-e10a-42a2-9cc6-83213556c668" providerId="ADAL" clId="{DEB7C851-5607-4C71-9F74-714C8F458DE4}" dt="2025-09-15T16:21:15.504" v="573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MARSI STEFANO" userId="ccd3b545-e10a-42a2-9cc6-83213556c668" providerId="ADAL" clId="{DEB7C851-5607-4C71-9F74-714C8F458DE4}" dt="2025-09-15T16:21:54.130" v="578" actId="20577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MARSI STEFANO" userId="ccd3b545-e10a-42a2-9cc6-83213556c668" providerId="ADAL" clId="{DEB7C851-5607-4C71-9F74-714C8F458DE4}" dt="2025-09-15T14:42:58.512" v="539" actId="20577"/>
        <pc:sldMkLst>
          <pc:docMk/>
          <pc:sldMk cId="2312680508" sldId="279"/>
        </pc:sldMkLst>
        <pc:spChg chg="mod">
          <ac:chgData name="MARSI STEFANO" userId="ccd3b545-e10a-42a2-9cc6-83213556c668" providerId="ADAL" clId="{DEB7C851-5607-4C71-9F74-714C8F458DE4}" dt="2025-09-15T14:42:58.512" v="539" actId="20577"/>
          <ac:spMkLst>
            <pc:docMk/>
            <pc:sldMk cId="2312680508" sldId="279"/>
            <ac:spMk id="3" creationId="{00000000-0000-0000-0000-000000000000}"/>
          </ac:spMkLst>
        </pc:spChg>
      </pc:sldChg>
    </pc:docChg>
  </pc:docChgLst>
  <pc:docChgLst>
    <pc:chgData name="MARSI STEFANO" userId="ccd3b545-e10a-42a2-9cc6-83213556c668" providerId="ADAL" clId="{8273A197-1926-4AC3-9523-F9B22FAAC38D}"/>
    <pc:docChg chg="undo custSel modSld modMainMaster">
      <pc:chgData name="MARSI STEFANO" userId="ccd3b545-e10a-42a2-9cc6-83213556c668" providerId="ADAL" clId="{8273A197-1926-4AC3-9523-F9B22FAAC38D}" dt="2025-09-22T12:22:43.563" v="92" actId="20577"/>
      <pc:docMkLst>
        <pc:docMk/>
      </pc:docMkLst>
      <pc:sldChg chg="modSp">
        <pc:chgData name="MARSI STEFANO" userId="ccd3b545-e10a-42a2-9cc6-83213556c668" providerId="ADAL" clId="{8273A197-1926-4AC3-9523-F9B22FAAC38D}" dt="2025-09-22T12:11:18.562" v="36" actId="20577"/>
        <pc:sldMkLst>
          <pc:docMk/>
          <pc:sldMk cId="0" sldId="258"/>
        </pc:sldMkLst>
        <pc:spChg chg="mod">
          <ac:chgData name="MARSI STEFANO" userId="ccd3b545-e10a-42a2-9cc6-83213556c668" providerId="ADAL" clId="{8273A197-1926-4AC3-9523-F9B22FAAC38D}" dt="2025-09-22T12:11:18.562" v="36" actId="20577"/>
          <ac:spMkLst>
            <pc:docMk/>
            <pc:sldMk cId="0" sldId="258"/>
            <ac:spMk id="59395" creationId="{00000000-0000-0000-0000-000000000000}"/>
          </ac:spMkLst>
        </pc:spChg>
      </pc:sldChg>
      <pc:sldChg chg="modSp">
        <pc:chgData name="MARSI STEFANO" userId="ccd3b545-e10a-42a2-9cc6-83213556c668" providerId="ADAL" clId="{8273A197-1926-4AC3-9523-F9B22FAAC38D}" dt="2025-09-22T12:11:50.954" v="45" actId="20577"/>
        <pc:sldMkLst>
          <pc:docMk/>
          <pc:sldMk cId="0" sldId="263"/>
        </pc:sldMkLst>
        <pc:spChg chg="mod">
          <ac:chgData name="MARSI STEFANO" userId="ccd3b545-e10a-42a2-9cc6-83213556c668" providerId="ADAL" clId="{8273A197-1926-4AC3-9523-F9B22FAAC38D}" dt="2025-09-22T12:11:50.954" v="45" actId="20577"/>
          <ac:spMkLst>
            <pc:docMk/>
            <pc:sldMk cId="0" sldId="263"/>
            <ac:spMk id="11267" creationId="{00000000-0000-0000-0000-000000000000}"/>
          </ac:spMkLst>
        </pc:spChg>
      </pc:sldChg>
      <pc:sldChg chg="modSp">
        <pc:chgData name="MARSI STEFANO" userId="ccd3b545-e10a-42a2-9cc6-83213556c668" providerId="ADAL" clId="{8273A197-1926-4AC3-9523-F9B22FAAC38D}" dt="2025-09-22T12:13:16.826" v="65" actId="20577"/>
        <pc:sldMkLst>
          <pc:docMk/>
          <pc:sldMk cId="0" sldId="266"/>
        </pc:sldMkLst>
        <pc:spChg chg="mod">
          <ac:chgData name="MARSI STEFANO" userId="ccd3b545-e10a-42a2-9cc6-83213556c668" providerId="ADAL" clId="{8273A197-1926-4AC3-9523-F9B22FAAC38D}" dt="2025-09-22T12:13:16.826" v="65" actId="20577"/>
          <ac:spMkLst>
            <pc:docMk/>
            <pc:sldMk cId="0" sldId="266"/>
            <ac:spMk id="18435" creationId="{00000000-0000-0000-0000-000000000000}"/>
          </ac:spMkLst>
        </pc:spChg>
      </pc:sldChg>
      <pc:sldChg chg="modSp">
        <pc:chgData name="MARSI STEFANO" userId="ccd3b545-e10a-42a2-9cc6-83213556c668" providerId="ADAL" clId="{8273A197-1926-4AC3-9523-F9B22FAAC38D}" dt="2025-09-22T12:18:04.556" v="66" actId="20577"/>
        <pc:sldMkLst>
          <pc:docMk/>
          <pc:sldMk cId="0" sldId="268"/>
        </pc:sldMkLst>
        <pc:spChg chg="mod">
          <ac:chgData name="MARSI STEFANO" userId="ccd3b545-e10a-42a2-9cc6-83213556c668" providerId="ADAL" clId="{8273A197-1926-4AC3-9523-F9B22FAAC38D}" dt="2025-09-22T12:18:04.556" v="66" actId="20577"/>
          <ac:spMkLst>
            <pc:docMk/>
            <pc:sldMk cId="0" sldId="268"/>
            <ac:spMk id="60419" creationId="{00000000-0000-0000-0000-000000000000}"/>
          </ac:spMkLst>
        </pc:spChg>
      </pc:sldChg>
      <pc:sldChg chg="modSp">
        <pc:chgData name="MARSI STEFANO" userId="ccd3b545-e10a-42a2-9cc6-83213556c668" providerId="ADAL" clId="{8273A197-1926-4AC3-9523-F9B22FAAC38D}" dt="2025-09-22T12:21:27.851" v="67" actId="20577"/>
        <pc:sldMkLst>
          <pc:docMk/>
          <pc:sldMk cId="0" sldId="269"/>
        </pc:sldMkLst>
        <pc:spChg chg="mod">
          <ac:chgData name="MARSI STEFANO" userId="ccd3b545-e10a-42a2-9cc6-83213556c668" providerId="ADAL" clId="{8273A197-1926-4AC3-9523-F9B22FAAC38D}" dt="2025-09-22T12:21:27.851" v="67" actId="20577"/>
          <ac:spMkLst>
            <pc:docMk/>
            <pc:sldMk cId="0" sldId="269"/>
            <ac:spMk id="5123" creationId="{00000000-0000-0000-0000-000000000000}"/>
          </ac:spMkLst>
        </pc:spChg>
      </pc:sldChg>
      <pc:sldChg chg="modSp">
        <pc:chgData name="MARSI STEFANO" userId="ccd3b545-e10a-42a2-9cc6-83213556c668" providerId="ADAL" clId="{8273A197-1926-4AC3-9523-F9B22FAAC38D}" dt="2025-09-22T12:22:43.563" v="92" actId="20577"/>
        <pc:sldMkLst>
          <pc:docMk/>
          <pc:sldMk cId="0" sldId="274"/>
        </pc:sldMkLst>
        <pc:spChg chg="mod">
          <ac:chgData name="MARSI STEFANO" userId="ccd3b545-e10a-42a2-9cc6-83213556c668" providerId="ADAL" clId="{8273A197-1926-4AC3-9523-F9B22FAAC38D}" dt="2025-09-22T12:22:43.563" v="92" actId="20577"/>
          <ac:spMkLst>
            <pc:docMk/>
            <pc:sldMk cId="0" sldId="274"/>
            <ac:spMk id="2" creationId="{00000000-0000-0000-0000-000000000000}"/>
          </ac:spMkLst>
        </pc:spChg>
      </pc:sldChg>
      <pc:sldChg chg="modSp">
        <pc:chgData name="MARSI STEFANO" userId="ccd3b545-e10a-42a2-9cc6-83213556c668" providerId="ADAL" clId="{8273A197-1926-4AC3-9523-F9B22FAAC38D}" dt="2025-09-16T16:08:49.058" v="30" actId="20577"/>
        <pc:sldMkLst>
          <pc:docMk/>
          <pc:sldMk cId="0" sldId="278"/>
        </pc:sldMkLst>
        <pc:spChg chg="mod">
          <ac:chgData name="MARSI STEFANO" userId="ccd3b545-e10a-42a2-9cc6-83213556c668" providerId="ADAL" clId="{8273A197-1926-4AC3-9523-F9B22FAAC38D}" dt="2025-09-16T16:08:49.058" v="30" actId="20577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MARSI STEFANO" userId="ccd3b545-e10a-42a2-9cc6-83213556c668" providerId="ADAL" clId="{8273A197-1926-4AC3-9523-F9B22FAAC38D}" dt="2025-09-22T12:22:26.245" v="68" actId="20577"/>
        <pc:sldMkLst>
          <pc:docMk/>
          <pc:sldMk cId="2312680508" sldId="279"/>
        </pc:sldMkLst>
        <pc:spChg chg="mod">
          <ac:chgData name="MARSI STEFANO" userId="ccd3b545-e10a-42a2-9cc6-83213556c668" providerId="ADAL" clId="{8273A197-1926-4AC3-9523-F9B22FAAC38D}" dt="2025-09-22T12:22:26.245" v="68" actId="20577"/>
          <ac:spMkLst>
            <pc:docMk/>
            <pc:sldMk cId="2312680508" sldId="279"/>
            <ac:spMk id="2" creationId="{00000000-0000-0000-0000-000000000000}"/>
          </ac:spMkLst>
        </pc:spChg>
      </pc:sldChg>
      <pc:sldMasterChg chg="modSldLayout">
        <pc:chgData name="MARSI STEFANO" userId="ccd3b545-e10a-42a2-9cc6-83213556c668" providerId="ADAL" clId="{8273A197-1926-4AC3-9523-F9B22FAAC38D}" dt="2025-09-16T16:07:29.374" v="15"/>
        <pc:sldMasterMkLst>
          <pc:docMk/>
          <pc:sldMasterMk cId="0" sldId="2147483660"/>
        </pc:sldMasterMkLst>
        <pc:sldLayoutChg chg="addSp delSp modSp">
          <pc:chgData name="MARSI STEFANO" userId="ccd3b545-e10a-42a2-9cc6-83213556c668" providerId="ADAL" clId="{8273A197-1926-4AC3-9523-F9B22FAAC38D}" dt="2025-09-16T16:05:55.426" v="10" actId="1076"/>
          <pc:sldLayoutMkLst>
            <pc:docMk/>
            <pc:sldMasterMk cId="0" sldId="2147483660"/>
            <pc:sldLayoutMk cId="0" sldId="2147483661"/>
          </pc:sldLayoutMkLst>
          <pc:picChg chg="mod">
            <ac:chgData name="MARSI STEFANO" userId="ccd3b545-e10a-42a2-9cc6-83213556c668" providerId="ADAL" clId="{8273A197-1926-4AC3-9523-F9B22FAAC38D}" dt="2025-09-16T16:05:55.426" v="10" actId="1076"/>
            <ac:picMkLst>
              <pc:docMk/>
              <pc:sldMasterMk cId="0" sldId="2147483660"/>
              <pc:sldLayoutMk cId="0" sldId="2147483661"/>
              <ac:picMk id="4" creationId="{00000000-0000-0000-0000-000000000000}"/>
            </ac:picMkLst>
          </pc:picChg>
          <pc:picChg chg="del">
            <ac:chgData name="MARSI STEFANO" userId="ccd3b545-e10a-42a2-9cc6-83213556c668" providerId="ADAL" clId="{8273A197-1926-4AC3-9523-F9B22FAAC38D}" dt="2025-09-16T16:05:24.132" v="0" actId="478"/>
            <ac:picMkLst>
              <pc:docMk/>
              <pc:sldMasterMk cId="0" sldId="2147483660"/>
              <pc:sldLayoutMk cId="0" sldId="2147483661"/>
              <ac:picMk id="5" creationId="{00000000-0000-0000-0000-000000000000}"/>
            </ac:picMkLst>
          </pc:picChg>
          <pc:picChg chg="add mod">
            <ac:chgData name="MARSI STEFANO" userId="ccd3b545-e10a-42a2-9cc6-83213556c668" providerId="ADAL" clId="{8273A197-1926-4AC3-9523-F9B22FAAC38D}" dt="2025-09-16T16:05:51.474" v="9" actId="1076"/>
            <ac:picMkLst>
              <pc:docMk/>
              <pc:sldMasterMk cId="0" sldId="2147483660"/>
              <pc:sldLayoutMk cId="0" sldId="2147483661"/>
              <ac:picMk id="1026" creationId="{613F8302-69F7-438A-9C94-03BAE730A02C}"/>
            </ac:picMkLst>
          </pc:picChg>
        </pc:sldLayoutChg>
        <pc:sldLayoutChg chg="addSp delSp modSp">
          <pc:chgData name="MARSI STEFANO" userId="ccd3b545-e10a-42a2-9cc6-83213556c668" providerId="ADAL" clId="{8273A197-1926-4AC3-9523-F9B22FAAC38D}" dt="2025-09-16T16:07:29.374" v="15"/>
          <pc:sldLayoutMkLst>
            <pc:docMk/>
            <pc:sldMasterMk cId="0" sldId="2147483660"/>
            <pc:sldLayoutMk cId="0" sldId="2147483662"/>
          </pc:sldLayoutMkLst>
          <pc:spChg chg="del">
            <ac:chgData name="MARSI STEFANO" userId="ccd3b545-e10a-42a2-9cc6-83213556c668" providerId="ADAL" clId="{8273A197-1926-4AC3-9523-F9B22FAAC38D}" dt="2025-09-16T16:07:28.557" v="14"/>
            <ac:spMkLst>
              <pc:docMk/>
              <pc:sldMasterMk cId="0" sldId="2147483660"/>
              <pc:sldLayoutMk cId="0" sldId="2147483662"/>
              <ac:spMk id="2" creationId="{00000000-0000-0000-0000-000000000000}"/>
            </ac:spMkLst>
          </pc:spChg>
          <pc:spChg chg="mod">
            <ac:chgData name="MARSI STEFANO" userId="ccd3b545-e10a-42a2-9cc6-83213556c668" providerId="ADAL" clId="{8273A197-1926-4AC3-9523-F9B22FAAC38D}" dt="2025-09-16T16:06:56.706" v="12" actId="1076"/>
            <ac:spMkLst>
              <pc:docMk/>
              <pc:sldMasterMk cId="0" sldId="2147483660"/>
              <pc:sldLayoutMk cId="0" sldId="2147483662"/>
              <ac:spMk id="3" creationId="{00000000-0000-0000-0000-000000000000}"/>
            </ac:spMkLst>
          </pc:spChg>
          <pc:spChg chg="mod">
            <ac:chgData name="MARSI STEFANO" userId="ccd3b545-e10a-42a2-9cc6-83213556c668" providerId="ADAL" clId="{8273A197-1926-4AC3-9523-F9B22FAAC38D}" dt="2025-09-16T16:07:14.170" v="13" actId="1076"/>
            <ac:spMkLst>
              <pc:docMk/>
              <pc:sldMasterMk cId="0" sldId="2147483660"/>
              <pc:sldLayoutMk cId="0" sldId="2147483662"/>
              <ac:spMk id="4" creationId="{00000000-0000-0000-0000-000000000000}"/>
            </ac:spMkLst>
          </pc:spChg>
          <pc:spChg chg="add mod">
            <ac:chgData name="MARSI STEFANO" userId="ccd3b545-e10a-42a2-9cc6-83213556c668" providerId="ADAL" clId="{8273A197-1926-4AC3-9523-F9B22FAAC38D}" dt="2025-09-16T16:07:29.374" v="15"/>
            <ac:spMkLst>
              <pc:docMk/>
              <pc:sldMasterMk cId="0" sldId="2147483660"/>
              <pc:sldLayoutMk cId="0" sldId="2147483662"/>
              <ac:spMk id="5" creationId="{729D6F90-DCC0-4D58-BCDB-3AC4E4C1C81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90B8D-C6FF-4E27-8FD3-C3C66A05FBE8}" type="datetimeFigureOut">
              <a:rPr lang="it-IT" smtClean="0"/>
              <a:pPr/>
              <a:t>22/09/2025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BBE9C-7E22-4FC0-9666-4431D99A35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07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0FC04-5E7F-4B6B-9495-BA9917F42A6F}" type="slidenum">
              <a:rPr lang="it-IT"/>
              <a:pPr/>
              <a:t>2</a:t>
            </a:fld>
            <a:endParaRPr lang="it-IT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33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27740-5158-4246-A2B7-62BB195D7BB8}" type="slidenum">
              <a:rPr lang="it-IT"/>
              <a:pPr/>
              <a:t>3</a:t>
            </a:fld>
            <a:endParaRPr lang="it-IT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86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88976-FE7F-4CE8-8B07-6CA3061186AF}" type="slidenum">
              <a:rPr lang="it-IT"/>
              <a:pPr/>
              <a:t>4</a:t>
            </a:fld>
            <a:endParaRPr lang="it-IT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10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80331-23B6-4C17-B1D8-56F8C763C5CF}" type="slidenum">
              <a:rPr lang="it-IT"/>
              <a:pPr/>
              <a:t>5</a:t>
            </a:fld>
            <a:endParaRPr 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296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4E58A-53EE-4FC6-81F5-692B4E2DF90B}" type="slidenum">
              <a:rPr lang="it-IT"/>
              <a:pPr/>
              <a:t>6</a:t>
            </a:fld>
            <a:endParaRPr lang="it-IT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34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A97B9-5319-4E33-801D-F8E55F156670}" type="slidenum">
              <a:rPr lang="it-IT"/>
              <a:pPr/>
              <a:t>7</a:t>
            </a:fld>
            <a:endParaRPr lang="it-IT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28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24938-B90A-41B4-B2E7-EC7FEF56F68B}" type="slidenum">
              <a:rPr lang="it-IT"/>
              <a:pPr/>
              <a:t>8</a:t>
            </a:fld>
            <a:endParaRPr lang="it-IT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161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D4FC2-78DA-4457-AEAE-22A6BC0E52FC}" type="slidenum">
              <a:rPr lang="it-IT"/>
              <a:pPr/>
              <a:t>9</a:t>
            </a:fld>
            <a:endParaRPr lang="it-IT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38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63EBA-12CA-4C10-AAB8-480737AED8C6}" type="slidenum">
              <a:rPr lang="it-IT"/>
              <a:pPr/>
              <a:t>15</a:t>
            </a:fld>
            <a:endParaRPr lang="it-IT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82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WINDOWS\DESKTOP\templates\mktg\bkgnd-W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5479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60363" y="6315075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© 2001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828088" y="571480"/>
            <a:ext cx="31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06700" y="2743200"/>
            <a:ext cx="5972175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06700" y="4343400"/>
            <a:ext cx="5969000" cy="1752600"/>
          </a:xfrm>
          <a:effectLst>
            <a:outerShdw dist="35921" dir="2700000" algn="ctr" rotWithShape="0">
              <a:srgbClr val="DDDDDD"/>
            </a:outerShdw>
          </a:effectLst>
        </p:spPr>
        <p:txBody>
          <a:bodyPr/>
          <a:lstStyle>
            <a:lvl1pPr marL="0" indent="0">
              <a:buFont typeface="Wingdings" pitchFamily="2" charset="2"/>
              <a:buNone/>
              <a:defRPr sz="3000" i="1"/>
            </a:lvl1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8300" y="6546850"/>
            <a:ext cx="698500" cy="282575"/>
          </a:xfrm>
        </p:spPr>
        <p:txBody>
          <a:bodyPr/>
          <a:lstStyle>
            <a:lvl1pPr>
              <a:defRPr smtClean="0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26" name="Picture 2" descr="File:Altera-tm-logo-2c-alterablue-sparkblue-3000.png">
            <a:extLst>
              <a:ext uri="{FF2B5EF4-FFF2-40B4-BE49-F238E27FC236}">
                <a16:creationId xmlns:a16="http://schemas.microsoft.com/office/drawing/2014/main" id="{613F8302-69F7-438A-9C94-03BAE730A0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38" y="188640"/>
            <a:ext cx="2160240" cy="8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9238" y="273050"/>
            <a:ext cx="2082800" cy="58213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50838" y="273050"/>
            <a:ext cx="6096000" cy="58213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50838" y="1187450"/>
            <a:ext cx="8331200" cy="23764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838" y="3716338"/>
            <a:ext cx="8331200" cy="23780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50838" y="1187450"/>
            <a:ext cx="4089400" cy="4906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92638" y="1187450"/>
            <a:ext cx="4089400" cy="4906963"/>
          </a:xfrm>
        </p:spPr>
        <p:txBody>
          <a:bodyPr/>
          <a:lstStyle/>
          <a:p>
            <a:pPr lvl="0"/>
            <a:r>
              <a:rPr lang="it-IT" noProof="0"/>
              <a:t>Fare clic sull'icona per inserire un grafico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0838" y="1187450"/>
            <a:ext cx="8331200" cy="4906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0717" y="6443662"/>
            <a:ext cx="1238250" cy="282575"/>
          </a:xfrm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29D6F90-DCC0-4D58-BCDB-3AC4E4C1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50838" y="1187450"/>
            <a:ext cx="4089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92638" y="1187450"/>
            <a:ext cx="4089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DESKTOP\templates\mktg\bkgnd-W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273050"/>
            <a:ext cx="833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187450"/>
            <a:ext cx="8331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546850"/>
            <a:ext cx="12382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615363" y="6499225"/>
            <a:ext cx="2587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  <p:pic>
        <p:nvPicPr>
          <p:cNvPr id="6152" name="Picture 8" descr="G:\Template\logos\pclogos\jpg\Altera300rgb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r="6018"/>
          <a:stretch>
            <a:fillRect/>
          </a:stretch>
        </p:blipFill>
        <p:spPr bwMode="auto">
          <a:xfrm>
            <a:off x="7637463" y="6399213"/>
            <a:ext cx="10683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2.units.it/course/view.php?id=1551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l.com/content/www/us/en/products/details/fpga/cyclone/v/docs.html" TargetMode="External"/><Relationship Id="rId5" Type="http://schemas.openxmlformats.org/officeDocument/2006/relationships/hyperlink" Target="http://cd-de1-soc.terasic.com/" TargetMode="External"/><Relationship Id="rId4" Type="http://schemas.openxmlformats.org/officeDocument/2006/relationships/hyperlink" Target="https://fpgacademy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sers.ece.gatech.edu/~hamblen/book/book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amazon.com/gp/reader/0965039153/ref=sib_dp_pt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06700" y="1785926"/>
            <a:ext cx="5972175" cy="2435162"/>
          </a:xfrm>
        </p:spPr>
        <p:txBody>
          <a:bodyPr/>
          <a:lstStyle/>
          <a:p>
            <a:r>
              <a:rPr lang="it-IT" dirty="0"/>
              <a:t>Electronic Systems Design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06700" y="5229200"/>
            <a:ext cx="5969000" cy="866800"/>
          </a:xfrm>
        </p:spPr>
        <p:txBody>
          <a:bodyPr/>
          <a:lstStyle/>
          <a:p>
            <a:r>
              <a:rPr lang="it-IT" dirty="0"/>
              <a:t>Teacher:  Stefano Marsi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 dirty="0"/>
              <a:t>Teaching </a:t>
            </a:r>
            <a:r>
              <a:rPr lang="it-IT" dirty="0" err="1"/>
              <a:t>materials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course was partially supported by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lvl="1"/>
            <a:r>
              <a:rPr lang="it-IT" sz="2400" dirty="0"/>
              <a:t>“</a:t>
            </a:r>
            <a:r>
              <a:rPr lang="it-IT" sz="2400" dirty="0" err="1"/>
              <a:t>Donation</a:t>
            </a:r>
            <a:r>
              <a:rPr lang="it-IT" sz="2400" dirty="0"/>
              <a:t>” of </a:t>
            </a:r>
          </a:p>
          <a:p>
            <a:pPr lvl="2"/>
            <a:r>
              <a:rPr lang="it-IT" sz="2000" dirty="0"/>
              <a:t>12 DE1Boards</a:t>
            </a:r>
          </a:p>
          <a:p>
            <a:pPr lvl="2"/>
            <a:r>
              <a:rPr lang="it-IT" sz="2000" dirty="0"/>
              <a:t>6 DE2 </a:t>
            </a:r>
            <a:r>
              <a:rPr lang="it-IT" sz="2000" dirty="0" err="1"/>
              <a:t>Boards</a:t>
            </a:r>
            <a:endParaRPr lang="it-IT" sz="2000" dirty="0"/>
          </a:p>
          <a:p>
            <a:pPr lvl="2"/>
            <a:r>
              <a:rPr lang="it-IT" sz="2000" dirty="0"/>
              <a:t>6 DE1-SoC </a:t>
            </a:r>
            <a:r>
              <a:rPr lang="it-IT" sz="2000" dirty="0" err="1"/>
              <a:t>Boards</a:t>
            </a:r>
            <a:endParaRPr lang="it-IT" sz="2000" dirty="0"/>
          </a:p>
          <a:p>
            <a:pPr lvl="1"/>
            <a:r>
              <a:rPr lang="it-IT" sz="2400" dirty="0"/>
              <a:t>Free Software</a:t>
            </a:r>
          </a:p>
          <a:p>
            <a:pPr lvl="1"/>
            <a:r>
              <a:rPr lang="it-IT" sz="2400"/>
              <a:t>Materiale didattico (Corsi, </a:t>
            </a:r>
            <a:r>
              <a:rPr lang="it-IT" sz="2400" dirty="0" err="1"/>
              <a:t>Tutorials</a:t>
            </a:r>
            <a:r>
              <a:rPr lang="it-IT" sz="2400" dirty="0"/>
              <a:t>, lab test, …)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2571736" y="2000240"/>
            <a:ext cx="4244599" cy="1307906"/>
            <a:chOff x="2571736" y="2500306"/>
            <a:chExt cx="2230181" cy="583817"/>
          </a:xfrm>
        </p:grpSpPr>
        <p:pic>
          <p:nvPicPr>
            <p:cNvPr id="4" name="Picture 3" descr="G:\Template\logos\pclogos\jpg\Altera300rg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8000"/>
            </a:blip>
            <a:srcRect r="6018"/>
            <a:stretch>
              <a:fillRect/>
            </a:stretch>
          </p:blipFill>
          <p:spPr bwMode="auto">
            <a:xfrm>
              <a:off x="2571736" y="2500306"/>
              <a:ext cx="2097102" cy="49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4636143" y="2946739"/>
              <a:ext cx="165774" cy="137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tx2"/>
                  </a:solidFill>
                  <a:latin typeface="Arial" charset="0"/>
                </a:rPr>
                <a:t>®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 dirty="0"/>
              <a:t>Schede di Sviluppo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>
              <a:solidFill>
                <a:srgbClr val="FF0000"/>
              </a:solidFill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016224" cy="14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094510"/>
            <a:ext cx="2160240" cy="160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www.terasic.com.tw/attachment/archive/870/image/DE1-SoC_top45_01.jpg">
            <a:extLst>
              <a:ext uri="{FF2B5EF4-FFF2-40B4-BE49-F238E27FC236}">
                <a16:creationId xmlns:a16="http://schemas.microsoft.com/office/drawing/2014/main" id="{B67D91D0-64DA-4571-B387-01E0EC7D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00780"/>
            <a:ext cx="4913244" cy="345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terasic.com.tw/attachment/archive/941/image/image_76_thumb.jpg">
            <a:extLst>
              <a:ext uri="{FF2B5EF4-FFF2-40B4-BE49-F238E27FC236}">
                <a16:creationId xmlns:a16="http://schemas.microsoft.com/office/drawing/2014/main" id="{586D90BA-6022-4F05-BF2E-3FFBFAB8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08" y="2046622"/>
            <a:ext cx="3332730" cy="29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6EC046-BDEC-409C-8DA1-8AFA0905FA4A}"/>
              </a:ext>
            </a:extLst>
          </p:cNvPr>
          <p:cNvSpPr txBox="1"/>
          <p:nvPr/>
        </p:nvSpPr>
        <p:spPr>
          <a:xfrm>
            <a:off x="1699873" y="207849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4F53D5-ECB7-4F46-958D-984C66EE877C}"/>
              </a:ext>
            </a:extLst>
          </p:cNvPr>
          <p:cNvSpPr txBox="1"/>
          <p:nvPr/>
        </p:nvSpPr>
        <p:spPr>
          <a:xfrm>
            <a:off x="2856337" y="218752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61BB9D-D1D5-451C-8D59-373EBF54029E}"/>
              </a:ext>
            </a:extLst>
          </p:cNvPr>
          <p:cNvSpPr txBox="1"/>
          <p:nvPr/>
        </p:nvSpPr>
        <p:spPr>
          <a:xfrm>
            <a:off x="540581" y="529854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DE1-SoC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1F7A7CA-AFE2-4214-9A29-DD57A2737FE2}"/>
              </a:ext>
            </a:extLst>
          </p:cNvPr>
          <p:cNvSpPr txBox="1"/>
          <p:nvPr/>
        </p:nvSpPr>
        <p:spPr>
          <a:xfrm flipH="1">
            <a:off x="5508104" y="4293096"/>
            <a:ext cx="197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DE0-Nano-SoC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 dirty="0"/>
              <a:t>Rover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For </a:t>
            </a:r>
            <a:r>
              <a:rPr lang="it-IT" dirty="0" err="1"/>
              <a:t>any</a:t>
            </a:r>
            <a:r>
              <a:rPr lang="it-IT" dirty="0"/>
              <a:t> end-of-</a:t>
            </a:r>
            <a:r>
              <a:rPr lang="it-IT" dirty="0" err="1"/>
              <a:t>course</a:t>
            </a:r>
            <a:r>
              <a:rPr lang="it-IT" dirty="0"/>
              <a:t> project</a:t>
            </a:r>
          </a:p>
          <a:p>
            <a:pPr lvl="1"/>
            <a:r>
              <a:rPr lang="it-IT" sz="2000" dirty="0"/>
              <a:t>2 PWM </a:t>
            </a:r>
            <a:r>
              <a:rPr lang="it-IT" sz="2000" dirty="0" err="1"/>
              <a:t>controllable</a:t>
            </a:r>
            <a:r>
              <a:rPr lang="it-IT" sz="2000" dirty="0"/>
              <a:t> </a:t>
            </a:r>
            <a:r>
              <a:rPr lang="it-IT" sz="2000" dirty="0" err="1"/>
              <a:t>motors</a:t>
            </a:r>
            <a:endParaRPr lang="it-IT" sz="2000" dirty="0"/>
          </a:p>
          <a:p>
            <a:pPr lvl="1"/>
            <a:r>
              <a:rPr lang="it-IT" sz="2000" dirty="0"/>
              <a:t>2 Rotary </a:t>
            </a:r>
            <a:r>
              <a:rPr lang="it-IT" sz="2000" dirty="0" err="1"/>
              <a:t>Encoders</a:t>
            </a:r>
            <a:endParaRPr lang="it-IT" sz="2000" dirty="0"/>
          </a:p>
          <a:p>
            <a:pPr lvl="1"/>
            <a:r>
              <a:rPr lang="it-IT" sz="2000" dirty="0" err="1"/>
              <a:t>Echo</a:t>
            </a:r>
            <a:r>
              <a:rPr lang="it-IT" sz="2000" dirty="0"/>
              <a:t> Sonar</a:t>
            </a:r>
          </a:p>
          <a:p>
            <a:pPr lvl="1"/>
            <a:r>
              <a:rPr lang="it-IT" sz="2000" dirty="0" err="1"/>
              <a:t>Gyroscope+Accelerometer</a:t>
            </a:r>
            <a:endParaRPr lang="it-IT" sz="2000" dirty="0"/>
          </a:p>
          <a:p>
            <a:pPr lvl="1"/>
            <a:r>
              <a:rPr lang="it-IT" sz="2000" dirty="0"/>
              <a:t>4-channel PWM receiver</a:t>
            </a:r>
          </a:p>
          <a:p>
            <a:pPr lvl="1"/>
            <a:r>
              <a:rPr lang="it-IT" sz="2000" dirty="0"/>
              <a:t>Line Tracker</a:t>
            </a:r>
          </a:p>
          <a:p>
            <a:pPr lvl="1"/>
            <a:r>
              <a:rPr lang="it-IT" sz="2000" dirty="0"/>
              <a:t>Other...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FFC0C1-5291-4FBE-9465-258D302F5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80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 dirty="0"/>
              <a:t>Other </a:t>
            </a:r>
            <a:r>
              <a:rPr lang="it-IT" dirty="0" err="1"/>
              <a:t>development</a:t>
            </a:r>
            <a:r>
              <a:rPr lang="it-IT" dirty="0"/>
              <a:t> </a:t>
            </a:r>
            <a:r>
              <a:rPr lang="it-IT" dirty="0" err="1"/>
              <a:t>boards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Per eventuali tesi future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81279"/>
            <a:ext cx="7429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5434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 dirty="0"/>
              <a:t>Development Software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err="1"/>
              <a:t>Quartus</a:t>
            </a:r>
            <a:r>
              <a:rPr lang="it-IT" sz="2000" dirty="0"/>
              <a:t>® II Software</a:t>
            </a:r>
          </a:p>
          <a:p>
            <a:pPr lvl="1"/>
            <a:r>
              <a:rPr lang="it-IT" sz="1800" dirty="0"/>
              <a:t>Description</a:t>
            </a:r>
          </a:p>
          <a:p>
            <a:pPr lvl="1"/>
            <a:r>
              <a:rPr lang="it-IT" sz="1800" dirty="0" err="1"/>
              <a:t>Simulation</a:t>
            </a:r>
            <a:r>
              <a:rPr lang="it-IT" sz="1800" dirty="0"/>
              <a:t> </a:t>
            </a:r>
          </a:p>
          <a:p>
            <a:pPr lvl="1"/>
            <a:r>
              <a:rPr lang="it-IT" sz="1800" dirty="0" err="1"/>
              <a:t>Synthesis</a:t>
            </a:r>
            <a:endParaRPr lang="it-IT" sz="1800" dirty="0"/>
          </a:p>
          <a:p>
            <a:pPr lvl="1"/>
            <a:r>
              <a:rPr lang="it-IT" sz="1800" dirty="0"/>
              <a:t>Analysis of the results</a:t>
            </a:r>
          </a:p>
          <a:p>
            <a:pPr lvl="1"/>
            <a:r>
              <a:rPr lang="it-IT" sz="1800" dirty="0"/>
              <a:t>Platform Builder  </a:t>
            </a:r>
          </a:p>
          <a:p>
            <a:r>
              <a:rPr lang="it-IT" sz="2000" dirty="0"/>
              <a:t>Altera/Intel Monitor Program</a:t>
            </a:r>
          </a:p>
          <a:p>
            <a:pPr lvl="1"/>
            <a:r>
              <a:rPr lang="it-IT" sz="1800" dirty="0"/>
              <a:t>Compilation and debugging</a:t>
            </a:r>
          </a:p>
          <a:p>
            <a:r>
              <a:rPr lang="it-IT" sz="2000" dirty="0"/>
              <a:t>Platform Designer</a:t>
            </a:r>
          </a:p>
          <a:p>
            <a:pPr lvl="1"/>
            <a:r>
              <a:rPr lang="en-US" sz="1800" dirty="0"/>
              <a:t>Block design of advanced systems</a:t>
            </a:r>
            <a:endParaRPr lang="it-IT" sz="1800" dirty="0"/>
          </a:p>
          <a:p>
            <a:r>
              <a:rPr lang="it-IT" sz="2000" dirty="0" err="1"/>
              <a:t>ModelSim</a:t>
            </a:r>
            <a:r>
              <a:rPr lang="it-IT" sz="2000" dirty="0"/>
              <a:t>/Questa </a:t>
            </a:r>
            <a:r>
              <a:rPr lang="it-IT" sz="2000" dirty="0" err="1"/>
              <a:t>Simulation</a:t>
            </a:r>
            <a:r>
              <a:rPr lang="it-IT" sz="2000" dirty="0"/>
              <a:t> Software </a:t>
            </a:r>
          </a:p>
          <a:p>
            <a:pPr lvl="1"/>
            <a:r>
              <a:rPr lang="it-IT" sz="1800" dirty="0"/>
              <a:t>Advanced </a:t>
            </a:r>
            <a:r>
              <a:rPr lang="it-IT" sz="1800" dirty="0" err="1"/>
              <a:t>simulation</a:t>
            </a:r>
            <a:endParaRPr lang="it-IT" sz="1800" dirty="0"/>
          </a:p>
          <a:p>
            <a:r>
              <a:rPr lang="it-IT" sz="2000" dirty="0"/>
              <a:t>DSP Builder Toolkit</a:t>
            </a:r>
          </a:p>
          <a:p>
            <a:pPr marL="742950" lvl="2" indent="-342900">
              <a:buSzPct val="80000"/>
              <a:buFont typeface="Wingdings" pitchFamily="2" charset="2"/>
              <a:buChar char="n"/>
            </a:pPr>
            <a:r>
              <a:rPr lang="it-IT" sz="1600" dirty="0">
                <a:ea typeface="+mn-ea"/>
                <a:cs typeface="+mn-cs"/>
              </a:rPr>
              <a:t>From </a:t>
            </a:r>
            <a:r>
              <a:rPr lang="it-IT" sz="1600" dirty="0" err="1">
                <a:ea typeface="+mn-ea"/>
                <a:cs typeface="+mn-cs"/>
              </a:rPr>
              <a:t>Matlab</a:t>
            </a:r>
            <a:r>
              <a:rPr lang="it-IT" sz="1600" dirty="0">
                <a:ea typeface="+mn-ea"/>
                <a:cs typeface="+mn-cs"/>
              </a:rPr>
              <a:t> to HDL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 dirty="0"/>
              <a:t>Teaching </a:t>
            </a:r>
            <a:r>
              <a:rPr lang="it-IT" dirty="0" err="1"/>
              <a:t>materials</a:t>
            </a:r>
            <a:endParaRPr lang="it-IT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Materials closely related to the course</a:t>
            </a:r>
            <a:r>
              <a:rPr lang="it-IT" sz="2400" dirty="0"/>
              <a:t>:</a:t>
            </a:r>
          </a:p>
          <a:p>
            <a:pPr lvl="1">
              <a:buNone/>
            </a:pPr>
            <a:r>
              <a:rPr lang="it-IT" sz="2000" dirty="0" err="1"/>
              <a:t>Moodle</a:t>
            </a:r>
            <a:r>
              <a:rPr lang="it-IT" sz="2000" dirty="0"/>
              <a:t> – Electronic Systems Design</a:t>
            </a:r>
          </a:p>
          <a:p>
            <a:pPr lvl="1">
              <a:buNone/>
            </a:pPr>
            <a:r>
              <a:rPr lang="it-IT" sz="2000" dirty="0">
                <a:hlinkClick r:id="rId3"/>
              </a:rPr>
              <a:t>https://moodle2.units.it/course/view.php?id=15515</a:t>
            </a:r>
            <a:endParaRPr lang="it-IT" sz="2000" dirty="0"/>
          </a:p>
          <a:p>
            <a:r>
              <a:rPr lang="en-US" sz="2400" dirty="0"/>
              <a:t>Materials related to programmable circuits, the development tool, the board adopted, including tutorials and University Program</a:t>
            </a:r>
            <a:r>
              <a:rPr lang="it-IT" sz="2000" dirty="0"/>
              <a:t>.</a:t>
            </a:r>
            <a:endParaRPr lang="it-IT" sz="2400" dirty="0"/>
          </a:p>
          <a:p>
            <a:pPr lvl="1"/>
            <a:r>
              <a:rPr lang="it-IT" sz="2000" dirty="0">
                <a:solidFill>
                  <a:schemeClr val="hlink"/>
                </a:solidFill>
                <a:latin typeface="Times New Roman" pitchFamily="18" charset="0"/>
                <a:hlinkClick r:id="rId4"/>
              </a:rPr>
              <a:t>https://fpgacademy.org/</a:t>
            </a:r>
            <a:endParaRPr lang="it-IT" sz="2000" dirty="0">
              <a:solidFill>
                <a:schemeClr val="hlink"/>
              </a:solidFill>
              <a:latin typeface="Times New Roman" pitchFamily="18" charset="0"/>
            </a:endParaRPr>
          </a:p>
          <a:p>
            <a:pPr lvl="1"/>
            <a:r>
              <a:rPr lang="it-IT" sz="2000" dirty="0">
                <a:solidFill>
                  <a:schemeClr val="hlink"/>
                </a:solidFill>
                <a:latin typeface="Times New Roman" pitchFamily="18" charset="0"/>
                <a:hlinkClick r:id="rId5"/>
              </a:rPr>
              <a:t>http://cd-de1-soc.terasic.com/</a:t>
            </a:r>
            <a:endParaRPr lang="it-IT" sz="2000" dirty="0">
              <a:solidFill>
                <a:schemeClr val="hlink"/>
              </a:solidFill>
              <a:latin typeface="Times New Roman" pitchFamily="18" charset="0"/>
            </a:endParaRPr>
          </a:p>
          <a:p>
            <a:pPr lvl="1"/>
            <a:r>
              <a:rPr lang="it-IT" sz="2000" dirty="0">
                <a:solidFill>
                  <a:schemeClr val="hlink"/>
                </a:solidFill>
                <a:latin typeface="Times New Roman" pitchFamily="18" charset="0"/>
              </a:rPr>
              <a:t>https://www.</a:t>
            </a:r>
            <a:r>
              <a:rPr lang="it-IT" sz="2000" dirty="0">
                <a:solidFill>
                  <a:schemeClr val="hlink"/>
                </a:solidFill>
                <a:latin typeface="Times New Roman" pitchFamily="18" charset="0"/>
                <a:hlinkClick r:id="rId6"/>
              </a:rPr>
              <a:t>intel</a:t>
            </a:r>
            <a:r>
              <a:rPr lang="it-IT" sz="2000" dirty="0">
                <a:solidFill>
                  <a:schemeClr val="hlink"/>
                </a:solidFill>
                <a:latin typeface="Times New Roman" pitchFamily="18" charset="0"/>
              </a:rPr>
              <a:t>.com/content/www/us/en/products/details/fpga/cyclone/v/docs.html</a:t>
            </a:r>
          </a:p>
          <a:p>
            <a:r>
              <a:rPr lang="it-IT" sz="2400" dirty="0"/>
              <a:t>Communications</a:t>
            </a:r>
            <a:r>
              <a:rPr lang="it-IT" sz="2400" b="1" dirty="0"/>
              <a:t>:</a:t>
            </a:r>
          </a:p>
          <a:p>
            <a:pPr lvl="1"/>
            <a:r>
              <a:rPr lang="it-IT" sz="2000" dirty="0" err="1"/>
              <a:t>Moodle</a:t>
            </a:r>
            <a:r>
              <a:rPr lang="it-IT" sz="2000" dirty="0"/>
              <a:t> </a:t>
            </a:r>
            <a:r>
              <a:rPr lang="it-IT" sz="2000" dirty="0" err="1"/>
              <a:t>forums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70625" y="6165304"/>
            <a:ext cx="512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All material is in constant updating status</a:t>
            </a: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 dirty="0"/>
              <a:t>Teaching </a:t>
            </a:r>
            <a:r>
              <a:rPr lang="it-IT" dirty="0" err="1"/>
              <a:t>materials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Moodle-UNITS website of the course</a:t>
            </a:r>
            <a:r>
              <a:rPr lang="it-IT" dirty="0"/>
              <a:t> </a:t>
            </a:r>
          </a:p>
          <a:p>
            <a:pPr lvl="1">
              <a:buNone/>
            </a:pPr>
            <a:r>
              <a:rPr lang="en-US" sz="2400" dirty="0"/>
              <a:t>Slides, tutorials, manuals, software, visual analyzer, links, student relations, mailing lists</a:t>
            </a:r>
            <a:r>
              <a:rPr lang="it-IT" sz="2400" dirty="0"/>
              <a:t>,…</a:t>
            </a:r>
          </a:p>
          <a:p>
            <a:r>
              <a:rPr lang="it-IT" dirty="0"/>
              <a:t>Altera/Intel Site </a:t>
            </a:r>
          </a:p>
          <a:p>
            <a:pPr lvl="1"/>
            <a:r>
              <a:rPr lang="it-IT" dirty="0"/>
              <a:t>Training (Great for self-</a:t>
            </a:r>
            <a:r>
              <a:rPr lang="it-IT" dirty="0" err="1"/>
              <a:t>taught</a:t>
            </a:r>
            <a:r>
              <a:rPr lang="it-IT" dirty="0"/>
              <a:t>)</a:t>
            </a:r>
          </a:p>
          <a:p>
            <a:pPr lvl="2"/>
            <a:r>
              <a:rPr lang="it-IT" dirty="0"/>
              <a:t>Training Courses</a:t>
            </a:r>
          </a:p>
          <a:p>
            <a:pPr lvl="2"/>
            <a:r>
              <a:rPr lang="it-IT" dirty="0" err="1"/>
              <a:t>University</a:t>
            </a:r>
            <a:r>
              <a:rPr lang="it-IT" dirty="0"/>
              <a:t> Program</a:t>
            </a:r>
          </a:p>
          <a:p>
            <a:pPr lvl="2"/>
            <a:r>
              <a:rPr lang="it-IT" dirty="0"/>
              <a:t>Video</a:t>
            </a:r>
          </a:p>
          <a:p>
            <a:pPr lvl="2"/>
            <a:r>
              <a:rPr lang="it-IT" dirty="0" err="1"/>
              <a:t>Demonstration</a:t>
            </a:r>
            <a:endParaRPr lang="it-IT" dirty="0"/>
          </a:p>
          <a:p>
            <a:pPr lvl="1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 dirty="0" err="1"/>
              <a:t>Textbooks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err="1">
                <a:solidFill>
                  <a:srgbClr val="002060"/>
                </a:solidFill>
                <a:hlinkClick r:id="rId2"/>
              </a:rPr>
              <a:t>Rapid</a:t>
            </a:r>
            <a:r>
              <a:rPr lang="it-IT" sz="2000" dirty="0">
                <a:solidFill>
                  <a:srgbClr val="002060"/>
                </a:solidFill>
                <a:hlinkClick r:id="rId2"/>
              </a:rPr>
              <a:t> </a:t>
            </a:r>
            <a:r>
              <a:rPr lang="it-IT" sz="2000" dirty="0" err="1">
                <a:solidFill>
                  <a:srgbClr val="002060"/>
                </a:solidFill>
                <a:hlinkClick r:id="rId2"/>
              </a:rPr>
              <a:t>Prototyping</a:t>
            </a:r>
            <a:r>
              <a:rPr lang="it-IT" sz="2000" dirty="0">
                <a:solidFill>
                  <a:srgbClr val="002060"/>
                </a:solidFill>
                <a:hlinkClick r:id="rId2"/>
              </a:rPr>
              <a:t> </a:t>
            </a:r>
            <a:r>
              <a:rPr lang="it-IT" sz="2000" dirty="0" err="1">
                <a:solidFill>
                  <a:srgbClr val="002060"/>
                </a:solidFill>
                <a:hlinkClick r:id="rId2"/>
              </a:rPr>
              <a:t>of</a:t>
            </a:r>
            <a:r>
              <a:rPr lang="it-IT" sz="2000" dirty="0">
                <a:solidFill>
                  <a:srgbClr val="002060"/>
                </a:solidFill>
                <a:hlinkClick r:id="rId2"/>
              </a:rPr>
              <a:t> </a:t>
            </a:r>
            <a:r>
              <a:rPr lang="it-IT" sz="2000" dirty="0" err="1">
                <a:solidFill>
                  <a:srgbClr val="002060"/>
                </a:solidFill>
                <a:hlinkClick r:id="rId2"/>
              </a:rPr>
              <a:t>Digital</a:t>
            </a:r>
            <a:r>
              <a:rPr lang="it-IT" sz="2000" dirty="0">
                <a:solidFill>
                  <a:srgbClr val="002060"/>
                </a:solidFill>
                <a:hlinkClick r:id="rId2"/>
              </a:rPr>
              <a:t> </a:t>
            </a:r>
            <a:r>
              <a:rPr lang="it-IT" sz="2000" dirty="0" err="1">
                <a:solidFill>
                  <a:srgbClr val="002060"/>
                </a:solidFill>
                <a:hlinkClick r:id="rId2"/>
              </a:rPr>
              <a:t>Systems</a:t>
            </a:r>
            <a:br>
              <a:rPr lang="it-IT" sz="2000" dirty="0"/>
            </a:br>
            <a:r>
              <a:rPr lang="it-IT" sz="2000" dirty="0"/>
              <a:t>James O. </a:t>
            </a:r>
            <a:r>
              <a:rPr lang="it-IT" sz="2000" dirty="0" err="1"/>
              <a:t>Hamblen</a:t>
            </a:r>
            <a:r>
              <a:rPr lang="it-IT" sz="2000" dirty="0"/>
              <a:t> and Michael D. </a:t>
            </a:r>
            <a:r>
              <a:rPr lang="it-IT" sz="2000" dirty="0" err="1"/>
              <a:t>Furman</a:t>
            </a:r>
            <a:endParaRPr lang="it-IT" sz="2000" dirty="0"/>
          </a:p>
          <a:p>
            <a:pPr>
              <a:buNone/>
            </a:pPr>
            <a:r>
              <a:rPr lang="it-IT" sz="1200" dirty="0" err="1"/>
              <a:t>Includes</a:t>
            </a:r>
            <a:r>
              <a:rPr lang="it-IT" sz="1200" dirty="0"/>
              <a:t>:</a:t>
            </a:r>
            <a:endParaRPr lang="it-IT" sz="1600" dirty="0"/>
          </a:p>
          <a:p>
            <a:pPr>
              <a:buNone/>
            </a:pP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tutorials</a:t>
            </a:r>
            <a:r>
              <a:rPr lang="it-IT" sz="1600" dirty="0"/>
              <a:t> on the Altera design </a:t>
            </a:r>
            <a:r>
              <a:rPr lang="it-IT" sz="1600" dirty="0" err="1"/>
              <a:t>tool</a:t>
            </a:r>
            <a:r>
              <a:rPr lang="it-IT" sz="1600" dirty="0"/>
              <a:t> </a:t>
            </a:r>
            <a:r>
              <a:rPr lang="it-IT" sz="1600" dirty="0" err="1"/>
              <a:t>environment</a:t>
            </a:r>
            <a:endParaRPr lang="it-IT" sz="1600" dirty="0"/>
          </a:p>
          <a:p>
            <a:pPr>
              <a:buNone/>
            </a:pPr>
            <a:r>
              <a:rPr lang="it-IT" sz="1600" dirty="0" err="1"/>
              <a:t>Overview</a:t>
            </a:r>
            <a:r>
              <a:rPr lang="it-IT" sz="1600" dirty="0"/>
              <a:t>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programmable</a:t>
            </a:r>
            <a:r>
              <a:rPr lang="it-IT" sz="1600" dirty="0"/>
              <a:t> </a:t>
            </a:r>
            <a:r>
              <a:rPr lang="it-IT" sz="1600" dirty="0" err="1"/>
              <a:t>logic</a:t>
            </a:r>
            <a:endParaRPr lang="it-IT" sz="1600" dirty="0"/>
          </a:p>
          <a:p>
            <a:pPr>
              <a:buNone/>
            </a:pPr>
            <a:r>
              <a:rPr lang="it-IT" sz="1600" dirty="0"/>
              <a:t>Design </a:t>
            </a:r>
            <a:r>
              <a:rPr lang="it-IT" sz="1600" dirty="0" err="1"/>
              <a:t>library</a:t>
            </a:r>
            <a:endParaRPr lang="it-IT" sz="1600" dirty="0"/>
          </a:p>
          <a:p>
            <a:pPr>
              <a:buNone/>
            </a:pPr>
            <a:r>
              <a:rPr lang="it-IT" sz="1600" dirty="0" err="1"/>
              <a:t>Also</a:t>
            </a:r>
            <a:r>
              <a:rPr lang="it-IT" sz="1600" dirty="0"/>
              <a:t> </a:t>
            </a:r>
            <a:r>
              <a:rPr lang="it-IT" sz="1600" dirty="0" err="1"/>
              <a:t>includes</a:t>
            </a:r>
            <a:r>
              <a:rPr lang="it-IT" sz="1600" dirty="0"/>
              <a:t> a CD-ROM </a:t>
            </a:r>
            <a:r>
              <a:rPr lang="it-IT" sz="1600" dirty="0" err="1"/>
              <a:t>containing</a:t>
            </a:r>
            <a:r>
              <a:rPr lang="it-IT" sz="1600" dirty="0"/>
              <a:t> </a:t>
            </a:r>
            <a:r>
              <a:rPr lang="it-IT" sz="1600" dirty="0" err="1"/>
              <a:t>logic</a:t>
            </a:r>
            <a:r>
              <a:rPr lang="it-IT" sz="1600" dirty="0"/>
              <a:t> </a:t>
            </a:r>
            <a:r>
              <a:rPr lang="it-IT" sz="1600" dirty="0" err="1"/>
              <a:t>simulation</a:t>
            </a:r>
            <a:r>
              <a:rPr lang="it-IT" sz="1600" dirty="0"/>
              <a:t> and design </a:t>
            </a:r>
            <a:r>
              <a:rPr lang="it-IT" sz="1600" dirty="0" err="1"/>
              <a:t>examples</a:t>
            </a:r>
            <a:endParaRPr lang="it-IT" sz="1600" dirty="0"/>
          </a:p>
          <a:p>
            <a:r>
              <a:rPr lang="it-IT" sz="2000" dirty="0" err="1">
                <a:hlinkClick r:id="rId2"/>
              </a:rPr>
              <a:t>Hdl</a:t>
            </a:r>
            <a:r>
              <a:rPr lang="it-IT" sz="2000" dirty="0">
                <a:hlinkClick r:id="rId2"/>
              </a:rPr>
              <a:t> Chip Design: </a:t>
            </a:r>
          </a:p>
          <a:p>
            <a:pPr>
              <a:buNone/>
            </a:pPr>
            <a:r>
              <a:rPr lang="it-IT" sz="1600" dirty="0">
                <a:solidFill>
                  <a:srgbClr val="002060"/>
                </a:solidFill>
              </a:rPr>
              <a:t>A </a:t>
            </a:r>
            <a:r>
              <a:rPr lang="it-IT" sz="1600" dirty="0" err="1">
                <a:solidFill>
                  <a:srgbClr val="002060"/>
                </a:solidFill>
              </a:rPr>
              <a:t>Practical</a:t>
            </a:r>
            <a:r>
              <a:rPr lang="it-IT" sz="1600" dirty="0">
                <a:solidFill>
                  <a:srgbClr val="002060"/>
                </a:solidFill>
              </a:rPr>
              <a:t> Guide </a:t>
            </a:r>
            <a:r>
              <a:rPr lang="it-IT" sz="1600" dirty="0" err="1">
                <a:solidFill>
                  <a:srgbClr val="002060"/>
                </a:solidFill>
              </a:rPr>
              <a:t>for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Designing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  <a:r>
              <a:rPr lang="it-IT" sz="1600" dirty="0" err="1">
                <a:solidFill>
                  <a:srgbClr val="002060"/>
                </a:solidFill>
              </a:rPr>
              <a:t>Synthesizing</a:t>
            </a:r>
            <a:r>
              <a:rPr lang="it-IT" sz="1600" dirty="0">
                <a:solidFill>
                  <a:srgbClr val="002060"/>
                </a:solidFill>
              </a:rPr>
              <a:t> &amp; </a:t>
            </a:r>
            <a:r>
              <a:rPr lang="it-IT" sz="1600" dirty="0" err="1">
                <a:solidFill>
                  <a:srgbClr val="002060"/>
                </a:solidFill>
              </a:rPr>
              <a:t>Simulating</a:t>
            </a:r>
            <a:r>
              <a:rPr lang="it-IT" sz="1600" dirty="0">
                <a:solidFill>
                  <a:srgbClr val="002060"/>
                </a:solidFill>
              </a:rPr>
              <a:t> Asics &amp; </a:t>
            </a:r>
            <a:r>
              <a:rPr lang="it-IT" sz="1600" dirty="0" err="1">
                <a:solidFill>
                  <a:srgbClr val="002060"/>
                </a:solidFill>
              </a:rPr>
              <a:t>Fpgas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Using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Vhdl</a:t>
            </a:r>
            <a:r>
              <a:rPr lang="it-IT" sz="1600" dirty="0">
                <a:solidFill>
                  <a:srgbClr val="002060"/>
                </a:solidFill>
              </a:rPr>
              <a:t> or </a:t>
            </a:r>
            <a:r>
              <a:rPr lang="it-IT" sz="1600" dirty="0" err="1">
                <a:solidFill>
                  <a:srgbClr val="002060"/>
                </a:solidFill>
              </a:rPr>
              <a:t>Verilog</a:t>
            </a:r>
            <a:endParaRPr lang="it-IT" sz="2000" dirty="0">
              <a:solidFill>
                <a:srgbClr val="002060"/>
              </a:solidFill>
              <a:hlinkClick r:id="rId2"/>
            </a:endParaRPr>
          </a:p>
          <a:p>
            <a:pPr>
              <a:buNone/>
            </a:pPr>
            <a:r>
              <a:rPr lang="it-IT" sz="2400" dirty="0"/>
              <a:t>	</a:t>
            </a:r>
            <a:r>
              <a:rPr lang="it-IT" sz="2000" dirty="0"/>
              <a:t>Douglas J. Smith</a:t>
            </a:r>
            <a:endParaRPr lang="it-IT" sz="2000" dirty="0">
              <a:hlinkClick r:id="rId2"/>
            </a:endParaRPr>
          </a:p>
          <a:p>
            <a:r>
              <a:rPr lang="it-IT" sz="2000" dirty="0" err="1">
                <a:hlinkClick r:id="rId2"/>
              </a:rPr>
              <a:t>Verilog</a:t>
            </a:r>
            <a:r>
              <a:rPr lang="it-IT" sz="2000" dirty="0">
                <a:hlinkClick r:id="rId2"/>
              </a:rPr>
              <a:t> HDL </a:t>
            </a:r>
            <a:r>
              <a:rPr lang="it-IT" sz="2000" dirty="0" err="1">
                <a:hlinkClick r:id="rId2"/>
              </a:rPr>
              <a:t>Synthesis</a:t>
            </a:r>
            <a:endParaRPr lang="it-IT" sz="2000" dirty="0">
              <a:hlinkClick r:id="rId2"/>
            </a:endParaRPr>
          </a:p>
          <a:p>
            <a:pPr>
              <a:buNone/>
            </a:pPr>
            <a:r>
              <a:rPr lang="it-IT" sz="1600" dirty="0">
                <a:solidFill>
                  <a:srgbClr val="002060"/>
                </a:solidFill>
              </a:rPr>
              <a:t>A </a:t>
            </a:r>
            <a:r>
              <a:rPr lang="it-IT" sz="1600" dirty="0" err="1">
                <a:solidFill>
                  <a:srgbClr val="002060"/>
                </a:solidFill>
              </a:rPr>
              <a:t>Practical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Primer</a:t>
            </a:r>
            <a:endParaRPr lang="it-IT" sz="2000" dirty="0">
              <a:hlinkClick r:id="rId2"/>
            </a:endParaRPr>
          </a:p>
          <a:p>
            <a:pPr>
              <a:buNone/>
            </a:pPr>
            <a:r>
              <a:rPr lang="it-IT" sz="2000" dirty="0"/>
              <a:t>	J. </a:t>
            </a:r>
            <a:r>
              <a:rPr lang="it-IT" sz="2000" dirty="0" err="1"/>
              <a:t>Bhasker</a:t>
            </a:r>
            <a:endParaRPr lang="it-IT" sz="2000" dirty="0"/>
          </a:p>
          <a:p>
            <a:r>
              <a:rPr lang="it-IT" sz="2000" dirty="0">
                <a:hlinkClick r:id="rId2"/>
              </a:rPr>
              <a:t>Moltissimo altro materiale reperibile in rete</a:t>
            </a:r>
          </a:p>
        </p:txBody>
      </p:sp>
      <p:pic>
        <p:nvPicPr>
          <p:cNvPr id="3074" name="Picture 2" descr="Book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260" y="908720"/>
            <a:ext cx="1257309" cy="1785950"/>
          </a:xfrm>
          <a:prstGeom prst="rect">
            <a:avLst/>
          </a:prstGeom>
          <a:noFill/>
        </p:spPr>
      </p:pic>
      <p:pic>
        <p:nvPicPr>
          <p:cNvPr id="3076" name="Picture 4" descr="Hdl Chip Design: A Practical Guide for Designing, Synthesizing &amp; Simulating Asics &amp; Fpgas Using Vhdl or Veri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000372"/>
            <a:ext cx="1714524" cy="1714525"/>
          </a:xfrm>
          <a:prstGeom prst="rect">
            <a:avLst/>
          </a:prstGeom>
          <a:noFill/>
        </p:spPr>
      </p:pic>
      <p:pic>
        <p:nvPicPr>
          <p:cNvPr id="3078" name="Picture 6" descr="Verilog HDL Synthesis, A Practical Prim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5" y="4857760"/>
            <a:ext cx="1571635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en-US" dirty="0"/>
              <a:t>Once upon a time: </a:t>
            </a:r>
            <a:br>
              <a:rPr lang="en-US" dirty="0"/>
            </a:br>
            <a:r>
              <a:rPr lang="en-US" dirty="0"/>
              <a:t>Altera Innovate Italy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0838" y="2780927"/>
            <a:ext cx="8331200" cy="288032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sz="2400" dirty="0" err="1"/>
              <a:t>Annual</a:t>
            </a:r>
            <a:r>
              <a:rPr lang="it-IT" sz="2400" dirty="0"/>
              <a:t> </a:t>
            </a:r>
            <a:r>
              <a:rPr lang="it-IT" sz="2400" dirty="0" err="1"/>
              <a:t>Competition</a:t>
            </a:r>
            <a:endParaRPr lang="it-IT" sz="2400" dirty="0"/>
          </a:p>
          <a:p>
            <a:pPr lvl="1"/>
            <a:r>
              <a:rPr lang="it-IT" sz="2000" dirty="0" err="1"/>
              <a:t>Donation</a:t>
            </a:r>
            <a:r>
              <a:rPr lang="it-IT" sz="2000" dirty="0"/>
              <a:t> DE1</a:t>
            </a:r>
          </a:p>
          <a:p>
            <a:pPr lvl="1"/>
            <a:r>
              <a:rPr lang="en-US" sz="2000" dirty="0"/>
              <a:t>Can be used as a "final essay"</a:t>
            </a:r>
            <a:r>
              <a:rPr lang="it-IT" sz="2000" dirty="0"/>
              <a:t>”</a:t>
            </a:r>
          </a:p>
          <a:p>
            <a:pPr lvl="1"/>
            <a:r>
              <a:rPr lang="it-IT" sz="2000" dirty="0" err="1"/>
              <a:t>Enrich</a:t>
            </a:r>
            <a:r>
              <a:rPr lang="it-IT" sz="2000" dirty="0"/>
              <a:t> the curriculum:</a:t>
            </a:r>
          </a:p>
          <a:p>
            <a:pPr lvl="1"/>
            <a:r>
              <a:rPr lang="it-IT" sz="2000" dirty="0"/>
              <a:t> …. </a:t>
            </a:r>
            <a:r>
              <a:rPr lang="it-IT" sz="2000" dirty="0" err="1"/>
              <a:t>You</a:t>
            </a:r>
            <a:r>
              <a:rPr lang="it-IT" sz="2000" dirty="0"/>
              <a:t> </a:t>
            </a:r>
            <a:r>
              <a:rPr lang="it-IT" sz="2000" dirty="0" err="1"/>
              <a:t>might</a:t>
            </a:r>
            <a:r>
              <a:rPr lang="it-IT" sz="2000" dirty="0"/>
              <a:t> </a:t>
            </a:r>
            <a:r>
              <a:rPr lang="it-IT" sz="2000" dirty="0" err="1"/>
              <a:t>even</a:t>
            </a:r>
            <a:r>
              <a:rPr lang="it-IT" sz="2000" dirty="0"/>
              <a:t> </a:t>
            </a:r>
            <a:r>
              <a:rPr lang="it-IT" sz="2000" dirty="0" err="1"/>
              <a:t>win</a:t>
            </a:r>
            <a:r>
              <a:rPr lang="it-IT" sz="2000" dirty="0"/>
              <a:t>!!</a:t>
            </a:r>
          </a:p>
          <a:p>
            <a:r>
              <a:rPr lang="it-IT" sz="2400" dirty="0"/>
              <a:t>Info su:</a:t>
            </a:r>
          </a:p>
          <a:p>
            <a:pPr lvl="1"/>
            <a:r>
              <a:rPr lang="it-IT" sz="2000" dirty="0"/>
              <a:t>http://www.innovateeurope.org/eu/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3" y="1556792"/>
            <a:ext cx="7600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 dirty="0"/>
              <a:t>Course duration</a:t>
            </a: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 section (Teacher : Prof. Stefano </a:t>
            </a:r>
            <a:r>
              <a:rPr lang="en-US" dirty="0" err="1"/>
              <a:t>Marsi</a:t>
            </a:r>
            <a:r>
              <a:rPr lang="en-US" dirty="0"/>
              <a:t>)</a:t>
            </a:r>
          </a:p>
          <a:p>
            <a:r>
              <a:rPr lang="en-US" dirty="0"/>
              <a:t>The course (5 CFU) lasts a total of about 8 weeks (until end of November)</a:t>
            </a:r>
          </a:p>
          <a:p>
            <a:pPr marL="0" indent="0">
              <a:buNone/>
            </a:pPr>
            <a:r>
              <a:rPr lang="en-US" dirty="0"/>
              <a:t>Second Part (Teacher : Prof. Sergio </a:t>
            </a:r>
            <a:r>
              <a:rPr lang="en-US" dirty="0" err="1"/>
              <a:t>Carrato</a:t>
            </a:r>
            <a:r>
              <a:rPr lang="en-US" dirty="0"/>
              <a:t>)</a:t>
            </a:r>
          </a:p>
          <a:p>
            <a:r>
              <a:rPr lang="en-US" dirty="0"/>
              <a:t>The course (4CFU) will take place during the second semester</a:t>
            </a:r>
          </a:p>
          <a:p>
            <a:pPr marL="0" indent="0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en-US" dirty="0"/>
              <a:t>How the course is structured</a:t>
            </a:r>
            <a:endParaRPr lang="it-IT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course is essentially practical</a:t>
            </a:r>
          </a:p>
          <a:p>
            <a:pPr marL="0" indent="0">
              <a:buNone/>
            </a:pPr>
            <a:r>
              <a:rPr lang="it-IT" sz="2400" dirty="0" err="1"/>
              <a:t>Relatively</a:t>
            </a:r>
            <a:r>
              <a:rPr lang="it-IT" sz="2400" dirty="0"/>
              <a:t> </a:t>
            </a:r>
            <a:r>
              <a:rPr lang="it-IT" sz="2400" dirty="0" err="1"/>
              <a:t>few</a:t>
            </a:r>
            <a:r>
              <a:rPr lang="it-IT" sz="2400" dirty="0"/>
              <a:t> </a:t>
            </a:r>
            <a:r>
              <a:rPr lang="it-IT" sz="2400" dirty="0" err="1"/>
              <a:t>theoretical</a:t>
            </a:r>
            <a:r>
              <a:rPr lang="it-IT" sz="2400" dirty="0"/>
              <a:t> </a:t>
            </a:r>
            <a:r>
              <a:rPr lang="it-IT" sz="2400" dirty="0" err="1"/>
              <a:t>lessons</a:t>
            </a:r>
            <a:r>
              <a:rPr lang="it-IT" sz="2400" dirty="0"/>
              <a:t> </a:t>
            </a:r>
          </a:p>
          <a:p>
            <a:pPr lvl="1"/>
            <a:r>
              <a:rPr lang="en-US" sz="2400" dirty="0"/>
              <a:t>Various exercises  on Friday at 10:00 am</a:t>
            </a:r>
          </a:p>
          <a:p>
            <a:pPr lvl="1"/>
            <a:r>
              <a:rPr lang="en-US" sz="2400" dirty="0"/>
              <a:t>Use of state-of-the-art teaching materials</a:t>
            </a:r>
          </a:p>
          <a:p>
            <a:pPr lvl="2"/>
            <a:r>
              <a:rPr lang="en-US" sz="2000" dirty="0"/>
              <a:t>Programmable circuits</a:t>
            </a:r>
            <a:endParaRPr lang="it-IT" sz="1600" dirty="0"/>
          </a:p>
          <a:p>
            <a:pPr lvl="2"/>
            <a:r>
              <a:rPr lang="it-IT" sz="2000" dirty="0"/>
              <a:t>Development </a:t>
            </a:r>
            <a:r>
              <a:rPr lang="it-IT" sz="2000" dirty="0" err="1"/>
              <a:t>Boards</a:t>
            </a:r>
            <a:endParaRPr lang="it-IT" sz="2000" dirty="0"/>
          </a:p>
          <a:p>
            <a:pPr lvl="2"/>
            <a:r>
              <a:rPr lang="it-IT" sz="2000" dirty="0"/>
              <a:t>Software</a:t>
            </a:r>
          </a:p>
          <a:p>
            <a:pPr lvl="1"/>
            <a:r>
              <a:rPr lang="en-US" sz="2400" dirty="0"/>
              <a:t>Free availability of the software to students</a:t>
            </a:r>
            <a:r>
              <a:rPr lang="it-IT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en-US" dirty="0"/>
              <a:t>How the course is structured</a:t>
            </a:r>
            <a:endParaRPr lang="it-IT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Attendance of the course and exercises guarantees that the exam will be passed with a positive outcome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If the frequency have been global</a:t>
            </a:r>
            <a:br>
              <a:rPr lang="it-IT" sz="2400" dirty="0"/>
            </a:br>
            <a:r>
              <a:rPr lang="en-US" sz="2400" b="1" dirty="0">
                <a:solidFill>
                  <a:schemeClr val="hlink"/>
                </a:solidFill>
              </a:rPr>
              <a:t>There will be NO written essays or oral exams</a:t>
            </a:r>
            <a:endParaRPr lang="it-IT" sz="2400" dirty="0"/>
          </a:p>
          <a:p>
            <a:r>
              <a:rPr lang="en-US" sz="2400" dirty="0"/>
              <a:t>The final grade will be function</a:t>
            </a:r>
            <a:r>
              <a:rPr lang="it-IT" sz="2400" dirty="0"/>
              <a:t>:</a:t>
            </a:r>
          </a:p>
          <a:p>
            <a:pPr lvl="1"/>
            <a:r>
              <a:rPr lang="en-US" sz="2400" dirty="0"/>
              <a:t>of the results achieved during the course</a:t>
            </a:r>
          </a:p>
          <a:p>
            <a:pPr lvl="1"/>
            <a:r>
              <a:rPr lang="en-US" sz="2400" dirty="0"/>
              <a:t>of the commitment shown during the exercises</a:t>
            </a:r>
          </a:p>
          <a:p>
            <a:pPr lvl="1"/>
            <a:r>
              <a:rPr lang="en-US" sz="2400" dirty="0"/>
              <a:t>of the interest shown in the topics covered</a:t>
            </a:r>
          </a:p>
          <a:p>
            <a:r>
              <a:rPr lang="en-US" sz="2400" dirty="0"/>
              <a:t>In the case of "occasional" attendance, the exam must be integrated with appropriate written/practical/oral tests</a:t>
            </a:r>
          </a:p>
          <a:p>
            <a:pPr marL="457200" lvl="1" indent="0">
              <a:buNone/>
            </a:pPr>
            <a:r>
              <a:rPr lang="en-US" sz="2400" dirty="0"/>
              <a:t>The positive exam is </a:t>
            </a:r>
            <a:r>
              <a:rPr lang="en-US" sz="2400" b="1" dirty="0"/>
              <a:t>NOT repeatable</a:t>
            </a:r>
            <a:r>
              <a:rPr lang="it-IT" sz="3600" dirty="0"/>
              <a:t>! </a:t>
            </a:r>
          </a:p>
          <a:p>
            <a:pPr lvl="1"/>
            <a:r>
              <a:rPr lang="en-US" sz="2000" dirty="0"/>
              <a:t>But possibly it can be supplemented with an oral test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en-US" dirty="0"/>
              <a:t>How the course is structured</a:t>
            </a:r>
            <a:endParaRPr lang="it-IT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 practice, how the course will take place</a:t>
            </a:r>
            <a:r>
              <a:rPr lang="it-IT" sz="2800" dirty="0"/>
              <a:t>:</a:t>
            </a:r>
          </a:p>
          <a:p>
            <a:pPr lvl="1"/>
            <a:r>
              <a:rPr lang="en-US" sz="2000" dirty="0"/>
              <a:t>About 20 hours of classroom lessons to illustrate</a:t>
            </a:r>
            <a:r>
              <a:rPr lang="it-IT" sz="2000" dirty="0"/>
              <a:t>:</a:t>
            </a:r>
          </a:p>
          <a:p>
            <a:pPr lvl="2"/>
            <a:r>
              <a:rPr lang="en-US" sz="1800" dirty="0"/>
              <a:t>The structure of modern programmable circuits</a:t>
            </a:r>
          </a:p>
          <a:p>
            <a:pPr lvl="2"/>
            <a:r>
              <a:rPr lang="en-US" sz="1800" dirty="0"/>
              <a:t>The structure of a versatile development board</a:t>
            </a:r>
          </a:p>
          <a:p>
            <a:pPr lvl="2"/>
            <a:r>
              <a:rPr lang="en-US" sz="1800" dirty="0"/>
              <a:t>The functioning of an appropriate development tool</a:t>
            </a:r>
          </a:p>
          <a:p>
            <a:pPr lvl="2"/>
            <a:r>
              <a:rPr lang="en-US" sz="1800" dirty="0"/>
              <a:t>All accompanied by practical demonstrations and tutorials</a:t>
            </a:r>
          </a:p>
          <a:p>
            <a:pPr lvl="1"/>
            <a:r>
              <a:rPr lang="en-US" sz="2000" dirty="0"/>
              <a:t>Two/four hours a week will be dedicated to independently carrying out a guided exercise or tutorial (with supervision).</a:t>
            </a:r>
          </a:p>
          <a:p>
            <a:pPr lvl="1"/>
            <a:r>
              <a:rPr lang="en-US" sz="2000" dirty="0"/>
              <a:t>The laboratory will remain available to students during normal office hours (unsupervised</a:t>
            </a:r>
            <a:r>
              <a:rPr lang="it-IT" sz="2000" dirty="0"/>
              <a:t>)</a:t>
            </a:r>
          </a:p>
          <a:p>
            <a:pPr lvl="1"/>
            <a:r>
              <a:rPr lang="en-US" sz="2000" dirty="0"/>
              <a:t>If necessary, a system will be set up to manage the "loan" of the boards</a:t>
            </a:r>
            <a:r>
              <a:rPr lang="it-IT" sz="2000" dirty="0"/>
              <a:t>.</a:t>
            </a:r>
          </a:p>
          <a:p>
            <a:pPr lvl="1"/>
            <a:r>
              <a:rPr lang="en-US" sz="2000" dirty="0"/>
              <a:t>In the middle and at the end of the course developed a project from scratch (which will be evaluated for the purposes of the final grade</a:t>
            </a:r>
            <a:r>
              <a:rPr lang="it-IT" sz="2000" dirty="0"/>
              <a:t>)</a:t>
            </a:r>
            <a:endParaRPr lang="it-IT" sz="2400" dirty="0">
              <a:solidFill>
                <a:srgbClr val="FF0000"/>
              </a:solidFill>
            </a:endParaRPr>
          </a:p>
          <a:p>
            <a:pPr lvl="2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en-US" dirty="0"/>
              <a:t>How the course is structured</a:t>
            </a:r>
            <a:endParaRPr lang="it-IT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87450"/>
            <a:ext cx="8331200" cy="5193878"/>
          </a:xfrm>
        </p:spPr>
        <p:txBody>
          <a:bodyPr/>
          <a:lstStyle/>
          <a:p>
            <a:r>
              <a:rPr lang="en-US" sz="2400" dirty="0"/>
              <a:t>It will contribute to the definition of the grade in the </a:t>
            </a:r>
            <a:r>
              <a:rPr lang="en-US" sz="2400" b="1" dirty="0"/>
              <a:t>intermediate</a:t>
            </a:r>
            <a:r>
              <a:rPr lang="en-US" sz="2400" dirty="0"/>
              <a:t> tests</a:t>
            </a:r>
            <a:endParaRPr lang="it-IT" sz="2400" dirty="0"/>
          </a:p>
          <a:p>
            <a:pPr lvl="1"/>
            <a:r>
              <a:rPr lang="en-US" sz="2000" dirty="0"/>
              <a:t>An appropriate functional demonstration of the correct operation of the device in real time</a:t>
            </a:r>
          </a:p>
          <a:p>
            <a:pPr lvl="1"/>
            <a:r>
              <a:rPr lang="en-US" sz="2000" dirty="0"/>
              <a:t>The drafting (after the fact) of a good report</a:t>
            </a:r>
          </a:p>
          <a:p>
            <a:pPr lvl="2"/>
            <a:r>
              <a:rPr lang="it-IT" sz="1800" dirty="0"/>
              <a:t>NOT long-</a:t>
            </a:r>
            <a:r>
              <a:rPr lang="it-IT" sz="1800" dirty="0" err="1"/>
              <a:t>winded</a:t>
            </a:r>
            <a:endParaRPr lang="it-IT" sz="1800" dirty="0"/>
          </a:p>
          <a:p>
            <a:pPr lvl="2"/>
            <a:r>
              <a:rPr lang="it-IT" sz="1800" dirty="0" err="1"/>
              <a:t>Well</a:t>
            </a:r>
            <a:r>
              <a:rPr lang="it-IT" sz="1800" dirty="0"/>
              <a:t> </a:t>
            </a:r>
            <a:r>
              <a:rPr lang="it-IT" sz="1800" dirty="0" err="1"/>
              <a:t>documented</a:t>
            </a:r>
            <a:endParaRPr lang="it-IT" sz="1800" dirty="0"/>
          </a:p>
          <a:p>
            <a:pPr lvl="2"/>
            <a:r>
              <a:rPr lang="en-US" sz="1800" dirty="0"/>
              <a:t>Written with appropriate language and in a scientifically correct way</a:t>
            </a:r>
            <a:r>
              <a:rPr lang="it-IT" sz="1800" dirty="0"/>
              <a:t>.</a:t>
            </a:r>
          </a:p>
          <a:p>
            <a:pPr lvl="1"/>
            <a:r>
              <a:rPr lang="en-US" sz="2000" dirty="0"/>
              <a:t>The report must be submitted no later than 7 days from the date of the exercise</a:t>
            </a:r>
            <a:r>
              <a:rPr lang="it-IT" sz="2000" dirty="0"/>
              <a:t>.</a:t>
            </a:r>
          </a:p>
          <a:p>
            <a:r>
              <a:rPr lang="en-US" sz="2000" dirty="0"/>
              <a:t>At the end of the course, each student will define in agreement with the teacher a final project in which to converge the knowledge acquired</a:t>
            </a:r>
            <a:r>
              <a:rPr lang="it-IT" sz="2000" dirty="0"/>
              <a:t>.</a:t>
            </a:r>
          </a:p>
          <a:p>
            <a:pPr lvl="1"/>
            <a:r>
              <a:rPr lang="en-US" sz="2000" dirty="0"/>
              <a:t>This project can be carried out independently or in a group</a:t>
            </a:r>
          </a:p>
          <a:p>
            <a:pPr lvl="1"/>
            <a:r>
              <a:rPr lang="it-IT" sz="2000" dirty="0" err="1"/>
              <a:t>There</a:t>
            </a:r>
            <a:r>
              <a:rPr lang="it-IT" sz="2000" dirty="0"/>
              <a:t> are no </a:t>
            </a:r>
            <a:r>
              <a:rPr lang="it-IT" sz="2000" dirty="0" err="1"/>
              <a:t>deadlines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 dirty="0"/>
              <a:t>Course Schedule	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For the first two weeks</a:t>
            </a:r>
            <a:r>
              <a:rPr lang="it-IT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it-IT" sz="2400" dirty="0" err="1"/>
              <a:t>Lectures</a:t>
            </a:r>
            <a:r>
              <a:rPr lang="it-IT" sz="2400" dirty="0"/>
              <a:t> </a:t>
            </a:r>
            <a:r>
              <a:rPr lang="it-IT" sz="2400" dirty="0" err="1"/>
              <a:t>only</a:t>
            </a:r>
            <a:r>
              <a:rPr lang="it-IT" sz="2400" dirty="0"/>
              <a:t> </a:t>
            </a:r>
          </a:p>
          <a:p>
            <a:pPr lvl="2">
              <a:lnSpc>
                <a:spcPct val="90000"/>
              </a:lnSpc>
            </a:pPr>
            <a:r>
              <a:rPr lang="it-IT" sz="2000" dirty="0" err="1"/>
              <a:t>Monday</a:t>
            </a:r>
            <a:r>
              <a:rPr lang="it-IT" sz="2000" dirty="0"/>
              <a:t> (15:15 – 16:45)</a:t>
            </a:r>
          </a:p>
          <a:p>
            <a:pPr lvl="2">
              <a:lnSpc>
                <a:spcPct val="90000"/>
              </a:lnSpc>
            </a:pPr>
            <a:r>
              <a:rPr lang="it-IT" sz="2000" dirty="0" err="1"/>
              <a:t>Thusday</a:t>
            </a:r>
            <a:r>
              <a:rPr lang="it-IT" sz="2000" dirty="0"/>
              <a:t> (16:15 – 17:45)</a:t>
            </a:r>
          </a:p>
          <a:p>
            <a:pPr lvl="2">
              <a:lnSpc>
                <a:spcPct val="90000"/>
              </a:lnSpc>
            </a:pPr>
            <a:r>
              <a:rPr lang="it-IT" sz="2000" dirty="0"/>
              <a:t>Friday (10:15 – 11:45)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For a further few weeks</a:t>
            </a:r>
            <a:r>
              <a:rPr lang="it-IT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it-IT" sz="2400" dirty="0" err="1"/>
              <a:t>Lectures</a:t>
            </a:r>
            <a:r>
              <a:rPr lang="it-IT" sz="2400" dirty="0"/>
              <a:t> on </a:t>
            </a:r>
            <a:r>
              <a:rPr lang="it-IT" sz="2400" dirty="0" err="1"/>
              <a:t>Monday</a:t>
            </a:r>
            <a:r>
              <a:rPr lang="it-IT" sz="2400" dirty="0"/>
              <a:t> (2 hours)</a:t>
            </a:r>
          </a:p>
          <a:p>
            <a:pPr lvl="1">
              <a:lnSpc>
                <a:spcPct val="90000"/>
              </a:lnSpc>
            </a:pPr>
            <a:r>
              <a:rPr lang="it-IT" sz="2400" dirty="0" err="1"/>
              <a:t>Lectures</a:t>
            </a:r>
            <a:r>
              <a:rPr lang="it-IT" sz="2400" dirty="0"/>
              <a:t> or Workshop on </a:t>
            </a:r>
            <a:r>
              <a:rPr lang="it-IT" sz="2400" dirty="0" err="1"/>
              <a:t>Thusday</a:t>
            </a:r>
            <a:r>
              <a:rPr lang="it-IT" sz="2400" dirty="0"/>
              <a:t> (2 hours)</a:t>
            </a:r>
          </a:p>
          <a:p>
            <a:pPr lvl="1">
              <a:lnSpc>
                <a:spcPct val="90000"/>
              </a:lnSpc>
            </a:pPr>
            <a:r>
              <a:rPr lang="it-IT" sz="2400" dirty="0"/>
              <a:t>Workshop on Friday(2 hours)</a:t>
            </a:r>
          </a:p>
          <a:p>
            <a:pPr>
              <a:lnSpc>
                <a:spcPct val="90000"/>
              </a:lnSpc>
            </a:pPr>
            <a:r>
              <a:rPr lang="it-IT" sz="2800" dirty="0"/>
              <a:t>Last weeks:</a:t>
            </a:r>
          </a:p>
          <a:p>
            <a:pPr lvl="1">
              <a:lnSpc>
                <a:spcPct val="90000"/>
              </a:lnSpc>
            </a:pPr>
            <a:r>
              <a:rPr lang="it-IT" sz="2400" dirty="0"/>
              <a:t>TBD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 dirty="0"/>
              <a:t>LEARNING 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364038"/>
          </a:xfrm>
        </p:spPr>
        <p:txBody>
          <a:bodyPr/>
          <a:lstStyle/>
          <a:p>
            <a:r>
              <a:rPr lang="en-US" sz="2400" dirty="0"/>
              <a:t>Knowledge of the structure of modern programmable circuits</a:t>
            </a:r>
          </a:p>
          <a:p>
            <a:r>
              <a:rPr lang="en-US" sz="2400" dirty="0"/>
              <a:t>In-depth study of the structure of a modern development tool and the tools available to the designer</a:t>
            </a:r>
          </a:p>
          <a:p>
            <a:r>
              <a:rPr lang="it-IT" sz="2400" dirty="0" err="1"/>
              <a:t>Practical</a:t>
            </a:r>
            <a:r>
              <a:rPr lang="it-IT" sz="2400" dirty="0"/>
              <a:t> applications on a versatile and </a:t>
            </a:r>
            <a:r>
              <a:rPr lang="it-IT" sz="2400" dirty="0" err="1"/>
              <a:t>modern</a:t>
            </a:r>
            <a:r>
              <a:rPr lang="it-IT" sz="2400" dirty="0"/>
              <a:t> </a:t>
            </a:r>
            <a:r>
              <a:rPr lang="it-IT" sz="2400" dirty="0" err="1"/>
              <a:t>development</a:t>
            </a:r>
            <a:r>
              <a:rPr lang="it-IT" sz="2400" dirty="0"/>
              <a:t> </a:t>
            </a:r>
            <a:r>
              <a:rPr lang="it-IT" sz="2400" dirty="0" err="1"/>
              <a:t>environment</a:t>
            </a:r>
            <a:endParaRPr lang="it-IT" sz="2400" dirty="0"/>
          </a:p>
          <a:p>
            <a:r>
              <a:rPr lang="en-US" sz="2400" dirty="0"/>
              <a:t>Specific knowledge of a development board for the testing of real-time architectures (Board: DE1-SoC</a:t>
            </a:r>
            <a:r>
              <a:rPr lang="it-IT" sz="2400" dirty="0"/>
              <a:t>)</a:t>
            </a:r>
          </a:p>
          <a:p>
            <a:r>
              <a:rPr lang="en-US" sz="2400" dirty="0"/>
              <a:t>Basic knowledge of the Verilog HDL language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 sz="3600" dirty="0"/>
              <a:t>RECOMMENDED PREREQUISITES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Boolean</a:t>
            </a:r>
            <a:r>
              <a:rPr lang="it-IT" dirty="0"/>
              <a:t> algebra</a:t>
            </a:r>
          </a:p>
          <a:p>
            <a:r>
              <a:rPr lang="en-US" dirty="0"/>
              <a:t>Basics of digital electronics (logic gates, flip flops, </a:t>
            </a:r>
            <a:r>
              <a:rPr lang="en-US" dirty="0" err="1"/>
              <a:t>etc</a:t>
            </a:r>
            <a:r>
              <a:rPr lang="en-US" dirty="0"/>
              <a:t>…</a:t>
            </a:r>
            <a:r>
              <a:rPr lang="it-IT" dirty="0"/>
              <a:t>)</a:t>
            </a:r>
          </a:p>
          <a:p>
            <a:r>
              <a:rPr lang="it-IT" dirty="0"/>
              <a:t>Finite state </a:t>
            </a:r>
            <a:r>
              <a:rPr lang="it-IT" dirty="0" err="1"/>
              <a:t>machines</a:t>
            </a:r>
            <a:endParaRPr lang="it-IT" dirty="0"/>
          </a:p>
          <a:p>
            <a:r>
              <a:rPr lang="it-IT" dirty="0" err="1"/>
              <a:t>Asynchronous</a:t>
            </a:r>
            <a:r>
              <a:rPr lang="it-IT" dirty="0"/>
              <a:t> and </a:t>
            </a:r>
            <a:r>
              <a:rPr lang="it-IT" dirty="0" err="1"/>
              <a:t>synchronous</a:t>
            </a:r>
            <a:r>
              <a:rPr lang="it-IT" dirty="0"/>
              <a:t> </a:t>
            </a:r>
            <a:r>
              <a:rPr lang="it-IT" dirty="0" err="1"/>
              <a:t>logic</a:t>
            </a:r>
            <a:r>
              <a:rPr lang="it-IT" dirty="0"/>
              <a:t> </a:t>
            </a:r>
            <a:r>
              <a:rPr lang="it-IT" dirty="0" err="1"/>
              <a:t>circuits</a:t>
            </a:r>
            <a:endParaRPr lang="it-IT" dirty="0"/>
          </a:p>
          <a:p>
            <a:r>
              <a:rPr lang="en-US" dirty="0"/>
              <a:t>Familiarity with using a PC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Altera">
  <a:themeElements>
    <a:clrScheme name="">
      <a:dk1>
        <a:srgbClr val="000000"/>
      </a:dk1>
      <a:lt1>
        <a:srgbClr val="FFFFFF"/>
      </a:lt1>
      <a:dk2>
        <a:srgbClr val="0079B6"/>
      </a:dk2>
      <a:lt2>
        <a:srgbClr val="B2B2B2"/>
      </a:lt2>
      <a:accent1>
        <a:srgbClr val="00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B900"/>
      </a:accent6>
      <a:hlink>
        <a:srgbClr val="3399FF"/>
      </a:hlink>
      <a:folHlink>
        <a:srgbClr val="CC0000"/>
      </a:folHlink>
    </a:clrScheme>
    <a:fontScheme name="Mktg_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ktg_gene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ktg_gener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92e82d5e2f49e54b9c09452317cdd8e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be56fd0218a183d03b49cf4b260ecd2b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Props1.xml><?xml version="1.0" encoding="utf-8"?>
<ds:datastoreItem xmlns:ds="http://schemas.openxmlformats.org/officeDocument/2006/customXml" ds:itemID="{97155E17-6ACC-4B8D-80BE-7E9EB8814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E52E4B-EEFB-443F-A987-BD771595EE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5386FB-4F26-44DD-ADCC-08CA764B3277}">
  <ds:schemaRefs>
    <ds:schemaRef ds:uri="http://www.w3.org/XML/1998/namespace"/>
    <ds:schemaRef ds:uri="http://purl.org/dc/dcmitype/"/>
    <ds:schemaRef ds:uri="http://purl.org/dc/terms/"/>
    <ds:schemaRef ds:uri="ce2ceee5-4e98-448d-bd69-9759c2918574"/>
    <ds:schemaRef ds:uri="f3077446-a7b8-4994-9298-7551826f19f8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Altera</Template>
  <TotalTime>40910</TotalTime>
  <Words>1015</Words>
  <Application>Microsoft Office PowerPoint</Application>
  <PresentationFormat>Presentazione su schermo (4:3)</PresentationFormat>
  <Paragraphs>167</Paragraphs>
  <Slides>18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Tema Altera</vt:lpstr>
      <vt:lpstr>Electronic Systems Design</vt:lpstr>
      <vt:lpstr>Course duration</vt:lpstr>
      <vt:lpstr>How the course is structured</vt:lpstr>
      <vt:lpstr>How the course is structured</vt:lpstr>
      <vt:lpstr>How the course is structured</vt:lpstr>
      <vt:lpstr>How the course is structured</vt:lpstr>
      <vt:lpstr>Course Schedule </vt:lpstr>
      <vt:lpstr>LEARNING OBJECTIVES</vt:lpstr>
      <vt:lpstr>RECOMMENDED PREREQUISITES</vt:lpstr>
      <vt:lpstr>Teaching materials</vt:lpstr>
      <vt:lpstr>Schede di Sviluppo</vt:lpstr>
      <vt:lpstr>Rover</vt:lpstr>
      <vt:lpstr>Other development boards</vt:lpstr>
      <vt:lpstr>Development Software</vt:lpstr>
      <vt:lpstr>Teaching materials</vt:lpstr>
      <vt:lpstr>Teaching materials</vt:lpstr>
      <vt:lpstr>Textbooks</vt:lpstr>
      <vt:lpstr>Once upon a time:  Altera Innovate Italy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DE1 Board</dc:title>
  <dc:creator>marsi</dc:creator>
  <cp:lastModifiedBy>MARSI STEFANO</cp:lastModifiedBy>
  <cp:revision>218</cp:revision>
  <dcterms:created xsi:type="dcterms:W3CDTF">2011-01-14T15:05:19Z</dcterms:created>
  <dcterms:modified xsi:type="dcterms:W3CDTF">2025-09-22T12:23:39Z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