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300" r:id="rId4"/>
    <p:sldId id="258" r:id="rId5"/>
    <p:sldId id="301" r:id="rId6"/>
    <p:sldId id="302" r:id="rId7"/>
    <p:sldId id="261" r:id="rId8"/>
    <p:sldId id="293" r:id="rId9"/>
    <p:sldId id="298" r:id="rId10"/>
    <p:sldId id="294" r:id="rId11"/>
    <p:sldId id="295" r:id="rId12"/>
    <p:sldId id="296" r:id="rId13"/>
    <p:sldId id="303" r:id="rId14"/>
    <p:sldId id="262" r:id="rId15"/>
    <p:sldId id="265" r:id="rId16"/>
    <p:sldId id="299" r:id="rId17"/>
    <p:sldId id="264" r:id="rId18"/>
    <p:sldId id="267" r:id="rId19"/>
    <p:sldId id="268" r:id="rId20"/>
    <p:sldId id="269" r:id="rId21"/>
    <p:sldId id="270" r:id="rId22"/>
    <p:sldId id="272" r:id="rId23"/>
    <p:sldId id="273" r:id="rId24"/>
    <p:sldId id="275" r:id="rId25"/>
    <p:sldId id="276" r:id="rId26"/>
    <p:sldId id="274" r:id="rId27"/>
    <p:sldId id="277" r:id="rId28"/>
    <p:sldId id="278" r:id="rId29"/>
    <p:sldId id="279" r:id="rId30"/>
    <p:sldId id="280" r:id="rId31"/>
    <p:sldId id="281" r:id="rId32"/>
    <p:sldId id="282" r:id="rId33"/>
    <p:sldId id="284" r:id="rId34"/>
    <p:sldId id="283" r:id="rId35"/>
    <p:sldId id="297" r:id="rId36"/>
    <p:sldId id="285" r:id="rId37"/>
    <p:sldId id="304" r:id="rId38"/>
    <p:sldId id="305" r:id="rId39"/>
    <p:sldId id="286" r:id="rId40"/>
    <p:sldId id="289" r:id="rId41"/>
    <p:sldId id="290" r:id="rId42"/>
    <p:sldId id="291" r:id="rId43"/>
    <p:sldId id="292" r:id="rId44"/>
    <p:sldId id="287" r:id="rId45"/>
    <p:sldId id="288" r:id="rId46"/>
    <p:sldId id="306" r:id="rId47"/>
    <p:sldId id="307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89857" autoAdjust="0"/>
  </p:normalViewPr>
  <p:slideViewPr>
    <p:cSldViewPr>
      <p:cViewPr>
        <p:scale>
          <a:sx n="100" d="100"/>
          <a:sy n="100" d="100"/>
        </p:scale>
        <p:origin x="191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2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I STEFANO" userId="ccd3b545-e10a-42a2-9cc6-83213556c668" providerId="ADAL" clId="{0FC46A68-2B69-4996-B3EA-EAD70C87BCC0}"/>
    <pc:docChg chg="undo custSel addSld delSld modSld sldOrd">
      <pc:chgData name="MARSI STEFANO" userId="ccd3b545-e10a-42a2-9cc6-83213556c668" providerId="ADAL" clId="{0FC46A68-2B69-4996-B3EA-EAD70C87BCC0}" dt="2023-10-11T06:41:35.220" v="1381" actId="313"/>
      <pc:docMkLst>
        <pc:docMk/>
      </pc:docMkLst>
      <pc:sldChg chg="modSp">
        <pc:chgData name="MARSI STEFANO" userId="ccd3b545-e10a-42a2-9cc6-83213556c668" providerId="ADAL" clId="{0FC46A68-2B69-4996-B3EA-EAD70C87BCC0}" dt="2023-09-21T10:29:48.662" v="6" actId="20577"/>
        <pc:sldMkLst>
          <pc:docMk/>
          <pc:sldMk cId="0" sldId="256"/>
        </pc:sldMkLst>
        <pc:spChg chg="mod">
          <ac:chgData name="MARSI STEFANO" userId="ccd3b545-e10a-42a2-9cc6-83213556c668" providerId="ADAL" clId="{0FC46A68-2B69-4996-B3EA-EAD70C87BCC0}" dt="2023-09-21T10:29:44.275" v="3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SI STEFANO" userId="ccd3b545-e10a-42a2-9cc6-83213556c668" providerId="ADAL" clId="{0FC46A68-2B69-4996-B3EA-EAD70C87BCC0}" dt="2023-09-21T10:29:48.662" v="6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">
        <pc:chgData name="MARSI STEFANO" userId="ccd3b545-e10a-42a2-9cc6-83213556c668" providerId="ADAL" clId="{0FC46A68-2B69-4996-B3EA-EAD70C87BCC0}" dt="2023-09-21T10:33:13.562" v="9"/>
        <pc:sldMkLst>
          <pc:docMk/>
          <pc:sldMk cId="0" sldId="257"/>
        </pc:sldMkLst>
        <pc:spChg chg="add del mod">
          <ac:chgData name="MARSI STEFANO" userId="ccd3b545-e10a-42a2-9cc6-83213556c668" providerId="ADAL" clId="{0FC46A68-2B69-4996-B3EA-EAD70C87BCC0}" dt="2023-09-21T10:33:13.562" v="9"/>
          <ac:spMkLst>
            <pc:docMk/>
            <pc:sldMk cId="0" sldId="257"/>
            <ac:spMk id="4" creationId="{8FD8DC5D-775A-48F9-96FA-4E443E15325A}"/>
          </ac:spMkLst>
        </pc:spChg>
        <pc:picChg chg="add mod">
          <ac:chgData name="MARSI STEFANO" userId="ccd3b545-e10a-42a2-9cc6-83213556c668" providerId="ADAL" clId="{0FC46A68-2B69-4996-B3EA-EAD70C87BCC0}" dt="2023-09-21T10:33:13.562" v="9"/>
          <ac:picMkLst>
            <pc:docMk/>
            <pc:sldMk cId="0" sldId="257"/>
            <ac:picMk id="5" creationId="{43907535-11E6-4685-A766-F891516739F0}"/>
          </ac:picMkLst>
        </pc:picChg>
        <pc:picChg chg="del mod">
          <ac:chgData name="MARSI STEFANO" userId="ccd3b545-e10a-42a2-9cc6-83213556c668" providerId="ADAL" clId="{0FC46A68-2B69-4996-B3EA-EAD70C87BCC0}" dt="2023-09-21T10:33:11.016" v="8" actId="478"/>
          <ac:picMkLst>
            <pc:docMk/>
            <pc:sldMk cId="0" sldId="257"/>
            <ac:picMk id="1026" creationId="{00000000-0000-0000-0000-000000000000}"/>
          </ac:picMkLst>
        </pc:picChg>
      </pc:sldChg>
      <pc:sldChg chg="addSp delSp modSp">
        <pc:chgData name="MARSI STEFANO" userId="ccd3b545-e10a-42a2-9cc6-83213556c668" providerId="ADAL" clId="{0FC46A68-2B69-4996-B3EA-EAD70C87BCC0}" dt="2023-09-21T10:36:10.990" v="14"/>
        <pc:sldMkLst>
          <pc:docMk/>
          <pc:sldMk cId="0" sldId="258"/>
        </pc:sldMkLst>
        <pc:spChg chg="add del mod">
          <ac:chgData name="MARSI STEFANO" userId="ccd3b545-e10a-42a2-9cc6-83213556c668" providerId="ADAL" clId="{0FC46A68-2B69-4996-B3EA-EAD70C87BCC0}" dt="2023-09-21T10:36:10.990" v="14"/>
          <ac:spMkLst>
            <pc:docMk/>
            <pc:sldMk cId="0" sldId="258"/>
            <ac:spMk id="4" creationId="{2099D9BA-FD97-4769-BC2A-207539D16F36}"/>
          </ac:spMkLst>
        </pc:spChg>
        <pc:picChg chg="add mod">
          <ac:chgData name="MARSI STEFANO" userId="ccd3b545-e10a-42a2-9cc6-83213556c668" providerId="ADAL" clId="{0FC46A68-2B69-4996-B3EA-EAD70C87BCC0}" dt="2023-09-21T10:36:10.990" v="14"/>
          <ac:picMkLst>
            <pc:docMk/>
            <pc:sldMk cId="0" sldId="258"/>
            <ac:picMk id="5" creationId="{F86C9ED9-955D-46CB-9C6A-161F6297834B}"/>
          </ac:picMkLst>
        </pc:picChg>
        <pc:picChg chg="del">
          <ac:chgData name="MARSI STEFANO" userId="ccd3b545-e10a-42a2-9cc6-83213556c668" providerId="ADAL" clId="{0FC46A68-2B69-4996-B3EA-EAD70C87BCC0}" dt="2023-09-21T10:35:27.063" v="13" actId="478"/>
          <ac:picMkLst>
            <pc:docMk/>
            <pc:sldMk cId="0" sldId="258"/>
            <ac:picMk id="2050" creationId="{00000000-0000-0000-0000-000000000000}"/>
          </ac:picMkLst>
        </pc:picChg>
      </pc:sldChg>
      <pc:sldChg chg="del">
        <pc:chgData name="MARSI STEFANO" userId="ccd3b545-e10a-42a2-9cc6-83213556c668" providerId="ADAL" clId="{0FC46A68-2B69-4996-B3EA-EAD70C87BCC0}" dt="2023-10-10T09:59:07.628" v="65" actId="2696"/>
        <pc:sldMkLst>
          <pc:docMk/>
          <pc:sldMk cId="0" sldId="259"/>
        </pc:sldMkLst>
      </pc:sldChg>
      <pc:sldChg chg="add del">
        <pc:chgData name="MARSI STEFANO" userId="ccd3b545-e10a-42a2-9cc6-83213556c668" providerId="ADAL" clId="{0FC46A68-2B69-4996-B3EA-EAD70C87BCC0}" dt="2023-10-10T10:01:06.697" v="70" actId="2696"/>
        <pc:sldMkLst>
          <pc:docMk/>
          <pc:sldMk cId="0" sldId="260"/>
        </pc:sldMkLst>
      </pc:sldChg>
      <pc:sldChg chg="addSp modSp add del">
        <pc:chgData name="MARSI STEFANO" userId="ccd3b545-e10a-42a2-9cc6-83213556c668" providerId="ADAL" clId="{0FC46A68-2B69-4996-B3EA-EAD70C87BCC0}" dt="2023-10-10T10:09:09.592" v="102" actId="20577"/>
        <pc:sldMkLst>
          <pc:docMk/>
          <pc:sldMk cId="0" sldId="261"/>
        </pc:sldMkLst>
        <pc:spChg chg="mod">
          <ac:chgData name="MARSI STEFANO" userId="ccd3b545-e10a-42a2-9cc6-83213556c668" providerId="ADAL" clId="{0FC46A68-2B69-4996-B3EA-EAD70C87BCC0}" dt="2023-10-10T10:09:09.592" v="102" actId="20577"/>
          <ac:spMkLst>
            <pc:docMk/>
            <pc:sldMk cId="0" sldId="261"/>
            <ac:spMk id="3" creationId="{00000000-0000-0000-0000-000000000000}"/>
          </ac:spMkLst>
        </pc:spChg>
        <pc:picChg chg="add mod">
          <ac:chgData name="MARSI STEFANO" userId="ccd3b545-e10a-42a2-9cc6-83213556c668" providerId="ADAL" clId="{0FC46A68-2B69-4996-B3EA-EAD70C87BCC0}" dt="2023-10-10T10:07:53.560" v="75" actId="1076"/>
          <ac:picMkLst>
            <pc:docMk/>
            <pc:sldMk cId="0" sldId="261"/>
            <ac:picMk id="4" creationId="{8A728004-40FE-4D54-A256-0258F7ED83E0}"/>
          </ac:picMkLst>
        </pc:picChg>
      </pc:sldChg>
      <pc:sldChg chg="addSp delSp modSp">
        <pc:chgData name="MARSI STEFANO" userId="ccd3b545-e10a-42a2-9cc6-83213556c668" providerId="ADAL" clId="{0FC46A68-2B69-4996-B3EA-EAD70C87BCC0}" dt="2023-10-10T11:11:44.691" v="621" actId="1076"/>
        <pc:sldMkLst>
          <pc:docMk/>
          <pc:sldMk cId="0" sldId="262"/>
        </pc:sldMkLst>
        <pc:spChg chg="add del mod">
          <ac:chgData name="MARSI STEFANO" userId="ccd3b545-e10a-42a2-9cc6-83213556c668" providerId="ADAL" clId="{0FC46A68-2B69-4996-B3EA-EAD70C87BCC0}" dt="2023-10-10T11:08:36.497" v="572"/>
          <ac:spMkLst>
            <pc:docMk/>
            <pc:sldMk cId="0" sldId="262"/>
            <ac:spMk id="3" creationId="{02382932-3166-4934-8A51-ABB6407ED577}"/>
          </ac:spMkLst>
        </pc:spChg>
        <pc:spChg chg="add del mod">
          <ac:chgData name="MARSI STEFANO" userId="ccd3b545-e10a-42a2-9cc6-83213556c668" providerId="ADAL" clId="{0FC46A68-2B69-4996-B3EA-EAD70C87BCC0}" dt="2023-10-10T11:08:36.497" v="572"/>
          <ac:spMkLst>
            <pc:docMk/>
            <pc:sldMk cId="0" sldId="262"/>
            <ac:spMk id="4" creationId="{3B8A5294-D9DD-4D6B-878A-562FC8C15BDC}"/>
          </ac:spMkLst>
        </pc:spChg>
        <pc:spChg chg="add mod">
          <ac:chgData name="MARSI STEFANO" userId="ccd3b545-e10a-42a2-9cc6-83213556c668" providerId="ADAL" clId="{0FC46A68-2B69-4996-B3EA-EAD70C87BCC0}" dt="2023-10-10T11:09:06.704" v="602" actId="20577"/>
          <ac:spMkLst>
            <pc:docMk/>
            <pc:sldMk cId="0" sldId="262"/>
            <ac:spMk id="5" creationId="{89153E4C-CB68-4ACC-AFC1-A05D59C4ADE1}"/>
          </ac:spMkLst>
        </pc:spChg>
        <pc:spChg chg="add mod">
          <ac:chgData name="MARSI STEFANO" userId="ccd3b545-e10a-42a2-9cc6-83213556c668" providerId="ADAL" clId="{0FC46A68-2B69-4996-B3EA-EAD70C87BCC0}" dt="2023-10-10T11:09:28.809" v="613" actId="1076"/>
          <ac:spMkLst>
            <pc:docMk/>
            <pc:sldMk cId="0" sldId="262"/>
            <ac:spMk id="6" creationId="{F5CB8274-5E2C-452A-9B69-F867A11A6B6F}"/>
          </ac:spMkLst>
        </pc:spChg>
        <pc:picChg chg="add mod">
          <ac:chgData name="MARSI STEFANO" userId="ccd3b545-e10a-42a2-9cc6-83213556c668" providerId="ADAL" clId="{0FC46A68-2B69-4996-B3EA-EAD70C87BCC0}" dt="2023-10-10T11:11:44.691" v="621" actId="1076"/>
          <ac:picMkLst>
            <pc:docMk/>
            <pc:sldMk cId="0" sldId="262"/>
            <ac:picMk id="7" creationId="{24F3A3EE-BF6D-413D-966B-C7529CE67027}"/>
          </ac:picMkLst>
        </pc:picChg>
        <pc:picChg chg="add mod">
          <ac:chgData name="MARSI STEFANO" userId="ccd3b545-e10a-42a2-9cc6-83213556c668" providerId="ADAL" clId="{0FC46A68-2B69-4996-B3EA-EAD70C87BCC0}" dt="2023-10-10T11:11:36.141" v="619" actId="1076"/>
          <ac:picMkLst>
            <pc:docMk/>
            <pc:sldMk cId="0" sldId="262"/>
            <ac:picMk id="8" creationId="{1A044639-6424-48EE-BDCA-877E74038846}"/>
          </ac:picMkLst>
        </pc:picChg>
        <pc:picChg chg="del mod">
          <ac:chgData name="MARSI STEFANO" userId="ccd3b545-e10a-42a2-9cc6-83213556c668" providerId="ADAL" clId="{0FC46A68-2B69-4996-B3EA-EAD70C87BCC0}" dt="2023-10-10T11:08:41.313" v="573"/>
          <ac:picMkLst>
            <pc:docMk/>
            <pc:sldMk cId="0" sldId="262"/>
            <ac:picMk id="8194" creationId="{00000000-0000-0000-0000-000000000000}"/>
          </ac:picMkLst>
        </pc:picChg>
      </pc:sldChg>
      <pc:sldChg chg="del">
        <pc:chgData name="MARSI STEFANO" userId="ccd3b545-e10a-42a2-9cc6-83213556c668" providerId="ADAL" clId="{0FC46A68-2B69-4996-B3EA-EAD70C87BCC0}" dt="2023-10-10T11:15:38.753" v="646" actId="2696"/>
        <pc:sldMkLst>
          <pc:docMk/>
          <pc:sldMk cId="0" sldId="266"/>
        </pc:sldMkLst>
      </pc:sldChg>
      <pc:sldChg chg="modSp">
        <pc:chgData name="MARSI STEFANO" userId="ccd3b545-e10a-42a2-9cc6-83213556c668" providerId="ADAL" clId="{0FC46A68-2B69-4996-B3EA-EAD70C87BCC0}" dt="2023-10-10T11:14:05.272" v="635" actId="20577"/>
        <pc:sldMkLst>
          <pc:docMk/>
          <pc:sldMk cId="0" sldId="267"/>
        </pc:sldMkLst>
        <pc:spChg chg="mod">
          <ac:chgData name="MARSI STEFANO" userId="ccd3b545-e10a-42a2-9cc6-83213556c668" providerId="ADAL" clId="{0FC46A68-2B69-4996-B3EA-EAD70C87BCC0}" dt="2023-10-10T11:14:05.272" v="635" actId="20577"/>
          <ac:spMkLst>
            <pc:docMk/>
            <pc:sldMk cId="0" sldId="267"/>
            <ac:spMk id="45087" creationId="{00000000-0000-0000-0000-000000000000}"/>
          </ac:spMkLst>
        </pc:spChg>
        <pc:spChg chg="mod">
          <ac:chgData name="MARSI STEFANO" userId="ccd3b545-e10a-42a2-9cc6-83213556c668" providerId="ADAL" clId="{0FC46A68-2B69-4996-B3EA-EAD70C87BCC0}" dt="2023-10-10T11:13:48.333" v="627" actId="20577"/>
          <ac:spMkLst>
            <pc:docMk/>
            <pc:sldMk cId="0" sldId="267"/>
            <ac:spMk id="45088" creationId="{00000000-0000-0000-0000-000000000000}"/>
          </ac:spMkLst>
        </pc:spChg>
        <pc:spChg chg="mod">
          <ac:chgData name="MARSI STEFANO" userId="ccd3b545-e10a-42a2-9cc6-83213556c668" providerId="ADAL" clId="{0FC46A68-2B69-4996-B3EA-EAD70C87BCC0}" dt="2023-10-10T11:13:52.024" v="629" actId="20577"/>
          <ac:spMkLst>
            <pc:docMk/>
            <pc:sldMk cId="0" sldId="267"/>
            <ac:spMk id="45089" creationId="{00000000-0000-0000-0000-000000000000}"/>
          </ac:spMkLst>
        </pc:spChg>
        <pc:spChg chg="mod">
          <ac:chgData name="MARSI STEFANO" userId="ccd3b545-e10a-42a2-9cc6-83213556c668" providerId="ADAL" clId="{0FC46A68-2B69-4996-B3EA-EAD70C87BCC0}" dt="2023-10-10T11:13:56.046" v="631" actId="20577"/>
          <ac:spMkLst>
            <pc:docMk/>
            <pc:sldMk cId="0" sldId="267"/>
            <ac:spMk id="45090" creationId="{00000000-0000-0000-0000-000000000000}"/>
          </ac:spMkLst>
        </pc:spChg>
        <pc:spChg chg="mod">
          <ac:chgData name="MARSI STEFANO" userId="ccd3b545-e10a-42a2-9cc6-83213556c668" providerId="ADAL" clId="{0FC46A68-2B69-4996-B3EA-EAD70C87BCC0}" dt="2023-10-10T11:14:00.684" v="633" actId="20577"/>
          <ac:spMkLst>
            <pc:docMk/>
            <pc:sldMk cId="0" sldId="267"/>
            <ac:spMk id="45091" creationId="{00000000-0000-0000-0000-000000000000}"/>
          </ac:spMkLst>
        </pc:spChg>
      </pc:sldChg>
      <pc:sldChg chg="modSp">
        <pc:chgData name="MARSI STEFANO" userId="ccd3b545-e10a-42a2-9cc6-83213556c668" providerId="ADAL" clId="{0FC46A68-2B69-4996-B3EA-EAD70C87BCC0}" dt="2023-10-10T11:14:37.953" v="645" actId="20577"/>
        <pc:sldMkLst>
          <pc:docMk/>
          <pc:sldMk cId="0" sldId="268"/>
        </pc:sldMkLst>
        <pc:spChg chg="mod">
          <ac:chgData name="MARSI STEFANO" userId="ccd3b545-e10a-42a2-9cc6-83213556c668" providerId="ADAL" clId="{0FC46A68-2B69-4996-B3EA-EAD70C87BCC0}" dt="2023-10-10T11:14:37.953" v="645" actId="20577"/>
          <ac:spMkLst>
            <pc:docMk/>
            <pc:sldMk cId="0" sldId="268"/>
            <ac:spMk id="46108" creationId="{00000000-0000-0000-0000-000000000000}"/>
          </ac:spMkLst>
        </pc:spChg>
        <pc:spChg chg="mod">
          <ac:chgData name="MARSI STEFANO" userId="ccd3b545-e10a-42a2-9cc6-83213556c668" providerId="ADAL" clId="{0FC46A68-2B69-4996-B3EA-EAD70C87BCC0}" dt="2023-10-10T11:14:18.709" v="637" actId="20577"/>
          <ac:spMkLst>
            <pc:docMk/>
            <pc:sldMk cId="0" sldId="268"/>
            <ac:spMk id="46109" creationId="{00000000-0000-0000-0000-000000000000}"/>
          </ac:spMkLst>
        </pc:spChg>
        <pc:spChg chg="mod">
          <ac:chgData name="MARSI STEFANO" userId="ccd3b545-e10a-42a2-9cc6-83213556c668" providerId="ADAL" clId="{0FC46A68-2B69-4996-B3EA-EAD70C87BCC0}" dt="2023-10-10T11:14:23.743" v="639" actId="20577"/>
          <ac:spMkLst>
            <pc:docMk/>
            <pc:sldMk cId="0" sldId="268"/>
            <ac:spMk id="46110" creationId="{00000000-0000-0000-0000-000000000000}"/>
          </ac:spMkLst>
        </pc:spChg>
        <pc:spChg chg="mod">
          <ac:chgData name="MARSI STEFANO" userId="ccd3b545-e10a-42a2-9cc6-83213556c668" providerId="ADAL" clId="{0FC46A68-2B69-4996-B3EA-EAD70C87BCC0}" dt="2023-10-10T11:14:27.378" v="641" actId="20577"/>
          <ac:spMkLst>
            <pc:docMk/>
            <pc:sldMk cId="0" sldId="268"/>
            <ac:spMk id="46111" creationId="{00000000-0000-0000-0000-000000000000}"/>
          </ac:spMkLst>
        </pc:spChg>
        <pc:spChg chg="mod">
          <ac:chgData name="MARSI STEFANO" userId="ccd3b545-e10a-42a2-9cc6-83213556c668" providerId="ADAL" clId="{0FC46A68-2B69-4996-B3EA-EAD70C87BCC0}" dt="2023-10-10T11:14:32.299" v="643" actId="20577"/>
          <ac:spMkLst>
            <pc:docMk/>
            <pc:sldMk cId="0" sldId="268"/>
            <ac:spMk id="46112" creationId="{00000000-0000-0000-0000-000000000000}"/>
          </ac:spMkLst>
        </pc:spChg>
      </pc:sldChg>
      <pc:sldChg chg="addSp delSp modSp">
        <pc:chgData name="MARSI STEFANO" userId="ccd3b545-e10a-42a2-9cc6-83213556c668" providerId="ADAL" clId="{0FC46A68-2B69-4996-B3EA-EAD70C87BCC0}" dt="2023-10-10T11:13:10.788" v="625"/>
        <pc:sldMkLst>
          <pc:docMk/>
          <pc:sldMk cId="0" sldId="269"/>
        </pc:sldMkLst>
        <pc:spChg chg="add del mod">
          <ac:chgData name="MARSI STEFANO" userId="ccd3b545-e10a-42a2-9cc6-83213556c668" providerId="ADAL" clId="{0FC46A68-2B69-4996-B3EA-EAD70C87BCC0}" dt="2023-10-10T11:13:10.788" v="625"/>
          <ac:spMkLst>
            <pc:docMk/>
            <pc:sldMk cId="0" sldId="269"/>
            <ac:spMk id="3" creationId="{503AD756-FFAF-407B-905E-58BEB6BF74EF}"/>
          </ac:spMkLst>
        </pc:spChg>
        <pc:spChg chg="del">
          <ac:chgData name="MARSI STEFANO" userId="ccd3b545-e10a-42a2-9cc6-83213556c668" providerId="ADAL" clId="{0FC46A68-2B69-4996-B3EA-EAD70C87BCC0}" dt="2023-10-10T11:12:29.272" v="624" actId="478"/>
          <ac:spMkLst>
            <pc:docMk/>
            <pc:sldMk cId="0" sldId="269"/>
            <ac:spMk id="47108" creationId="{00000000-0000-0000-0000-000000000000}"/>
          </ac:spMkLst>
        </pc:spChg>
        <pc:spChg chg="del">
          <ac:chgData name="MARSI STEFANO" userId="ccd3b545-e10a-42a2-9cc6-83213556c668" providerId="ADAL" clId="{0FC46A68-2B69-4996-B3EA-EAD70C87BCC0}" dt="2023-10-10T11:12:26.875" v="623" actId="478"/>
          <ac:spMkLst>
            <pc:docMk/>
            <pc:sldMk cId="0" sldId="269"/>
            <ac:spMk id="47145" creationId="{00000000-0000-0000-0000-000000000000}"/>
          </ac:spMkLst>
        </pc:spChg>
        <pc:graphicFrameChg chg="del">
          <ac:chgData name="MARSI STEFANO" userId="ccd3b545-e10a-42a2-9cc6-83213556c668" providerId="ADAL" clId="{0FC46A68-2B69-4996-B3EA-EAD70C87BCC0}" dt="2023-10-10T11:12:24.489" v="622" actId="478"/>
          <ac:graphicFrameMkLst>
            <pc:docMk/>
            <pc:sldMk cId="0" sldId="269"/>
            <ac:graphicFrameMk id="95232" creationId="{00000000-0000-0000-0000-000000000000}"/>
          </ac:graphicFrameMkLst>
        </pc:graphicFrameChg>
        <pc:picChg chg="add mod">
          <ac:chgData name="MARSI STEFANO" userId="ccd3b545-e10a-42a2-9cc6-83213556c668" providerId="ADAL" clId="{0FC46A68-2B69-4996-B3EA-EAD70C87BCC0}" dt="2023-10-10T11:13:10.788" v="625"/>
          <ac:picMkLst>
            <pc:docMk/>
            <pc:sldMk cId="0" sldId="269"/>
            <ac:picMk id="4" creationId="{5C364504-0BB8-4BD5-A25F-CB19E9A32525}"/>
          </ac:picMkLst>
        </pc:picChg>
      </pc:sldChg>
      <pc:sldChg chg="delSp modSp ord">
        <pc:chgData name="MARSI STEFANO" userId="ccd3b545-e10a-42a2-9cc6-83213556c668" providerId="ADAL" clId="{0FC46A68-2B69-4996-B3EA-EAD70C87BCC0}" dt="2023-10-11T06:39:16.413" v="1376" actId="20577"/>
        <pc:sldMkLst>
          <pc:docMk/>
          <pc:sldMk cId="0" sldId="286"/>
        </pc:sldMkLst>
        <pc:spChg chg="mod">
          <ac:chgData name="MARSI STEFANO" userId="ccd3b545-e10a-42a2-9cc6-83213556c668" providerId="ADAL" clId="{0FC46A68-2B69-4996-B3EA-EAD70C87BCC0}" dt="2023-10-10T15:46:27.847" v="791" actId="20577"/>
          <ac:spMkLst>
            <pc:docMk/>
            <pc:sldMk cId="0" sldId="286"/>
            <ac:spMk id="2" creationId="{00000000-0000-0000-0000-000000000000}"/>
          </ac:spMkLst>
        </pc:spChg>
        <pc:spChg chg="mod">
          <ac:chgData name="MARSI STEFANO" userId="ccd3b545-e10a-42a2-9cc6-83213556c668" providerId="ADAL" clId="{0FC46A68-2B69-4996-B3EA-EAD70C87BCC0}" dt="2023-10-11T06:39:16.413" v="1376" actId="20577"/>
          <ac:spMkLst>
            <pc:docMk/>
            <pc:sldMk cId="0" sldId="286"/>
            <ac:spMk id="3" creationId="{00000000-0000-0000-0000-000000000000}"/>
          </ac:spMkLst>
        </pc:spChg>
        <pc:picChg chg="del">
          <ac:chgData name="MARSI STEFANO" userId="ccd3b545-e10a-42a2-9cc6-83213556c668" providerId="ADAL" clId="{0FC46A68-2B69-4996-B3EA-EAD70C87BCC0}" dt="2023-10-10T15:48:27.205" v="804" actId="478"/>
          <ac:picMkLst>
            <pc:docMk/>
            <pc:sldMk cId="0" sldId="286"/>
            <ac:picMk id="40962" creationId="{00000000-0000-0000-0000-000000000000}"/>
          </ac:picMkLst>
        </pc:picChg>
      </pc:sldChg>
      <pc:sldChg chg="modSp">
        <pc:chgData name="MARSI STEFANO" userId="ccd3b545-e10a-42a2-9cc6-83213556c668" providerId="ADAL" clId="{0FC46A68-2B69-4996-B3EA-EAD70C87BCC0}" dt="2023-10-10T16:10:43.044" v="1030" actId="404"/>
        <pc:sldMkLst>
          <pc:docMk/>
          <pc:sldMk cId="0" sldId="288"/>
        </pc:sldMkLst>
        <pc:spChg chg="mod">
          <ac:chgData name="MARSI STEFANO" userId="ccd3b545-e10a-42a2-9cc6-83213556c668" providerId="ADAL" clId="{0FC46A68-2B69-4996-B3EA-EAD70C87BCC0}" dt="2023-10-10T16:10:43.044" v="1030" actId="404"/>
          <ac:spMkLst>
            <pc:docMk/>
            <pc:sldMk cId="0" sldId="288"/>
            <ac:spMk id="2" creationId="{00000000-0000-0000-0000-000000000000}"/>
          </ac:spMkLst>
        </pc:spChg>
      </pc:sldChg>
      <pc:sldChg chg="addSp delSp modSp ord">
        <pc:chgData name="MARSI STEFANO" userId="ccd3b545-e10a-42a2-9cc6-83213556c668" providerId="ADAL" clId="{0FC46A68-2B69-4996-B3EA-EAD70C87BCC0}" dt="2023-10-10T16:05:58.581" v="996" actId="14100"/>
        <pc:sldMkLst>
          <pc:docMk/>
          <pc:sldMk cId="0" sldId="289"/>
        </pc:sldMkLst>
        <pc:spChg chg="mod">
          <ac:chgData name="MARSI STEFANO" userId="ccd3b545-e10a-42a2-9cc6-83213556c668" providerId="ADAL" clId="{0FC46A68-2B69-4996-B3EA-EAD70C87BCC0}" dt="2023-10-10T16:05:30.165" v="994" actId="20577"/>
          <ac:spMkLst>
            <pc:docMk/>
            <pc:sldMk cId="0" sldId="289"/>
            <ac:spMk id="3" creationId="{00000000-0000-0000-0000-000000000000}"/>
          </ac:spMkLst>
        </pc:spChg>
        <pc:picChg chg="add mod">
          <ac:chgData name="MARSI STEFANO" userId="ccd3b545-e10a-42a2-9cc6-83213556c668" providerId="ADAL" clId="{0FC46A68-2B69-4996-B3EA-EAD70C87BCC0}" dt="2023-10-10T16:05:58.581" v="996" actId="14100"/>
          <ac:picMkLst>
            <pc:docMk/>
            <pc:sldMk cId="0" sldId="289"/>
            <ac:picMk id="4" creationId="{7B130E49-00B1-4D45-BE30-6731365AF73C}"/>
          </ac:picMkLst>
        </pc:picChg>
        <pc:picChg chg="del">
          <ac:chgData name="MARSI STEFANO" userId="ccd3b545-e10a-42a2-9cc6-83213556c668" providerId="ADAL" clId="{0FC46A68-2B69-4996-B3EA-EAD70C87BCC0}" dt="2023-10-10T16:04:45.955" v="986" actId="478"/>
          <ac:picMkLst>
            <pc:docMk/>
            <pc:sldMk cId="0" sldId="289"/>
            <ac:picMk id="59395" creationId="{00000000-0000-0000-0000-000000000000}"/>
          </ac:picMkLst>
        </pc:picChg>
      </pc:sldChg>
      <pc:sldChg chg="modSp ord">
        <pc:chgData name="MARSI STEFANO" userId="ccd3b545-e10a-42a2-9cc6-83213556c668" providerId="ADAL" clId="{0FC46A68-2B69-4996-B3EA-EAD70C87BCC0}" dt="2023-10-11T06:41:35.220" v="1381" actId="313"/>
        <pc:sldMkLst>
          <pc:docMk/>
          <pc:sldMk cId="0" sldId="290"/>
        </pc:sldMkLst>
        <pc:spChg chg="mod">
          <ac:chgData name="MARSI STEFANO" userId="ccd3b545-e10a-42a2-9cc6-83213556c668" providerId="ADAL" clId="{0FC46A68-2B69-4996-B3EA-EAD70C87BCC0}" dt="2023-10-11T06:41:35.220" v="1381" actId="313"/>
          <ac:spMkLst>
            <pc:docMk/>
            <pc:sldMk cId="0" sldId="290"/>
            <ac:spMk id="3" creationId="{00000000-0000-0000-0000-000000000000}"/>
          </ac:spMkLst>
        </pc:spChg>
      </pc:sldChg>
      <pc:sldChg chg="ord">
        <pc:chgData name="MARSI STEFANO" userId="ccd3b545-e10a-42a2-9cc6-83213556c668" providerId="ADAL" clId="{0FC46A68-2B69-4996-B3EA-EAD70C87BCC0}" dt="2023-10-10T16:00:06.532" v="965"/>
        <pc:sldMkLst>
          <pc:docMk/>
          <pc:sldMk cId="0" sldId="291"/>
        </pc:sldMkLst>
      </pc:sldChg>
      <pc:sldChg chg="ord">
        <pc:chgData name="MARSI STEFANO" userId="ccd3b545-e10a-42a2-9cc6-83213556c668" providerId="ADAL" clId="{0FC46A68-2B69-4996-B3EA-EAD70C87BCC0}" dt="2023-10-10T16:00:10.014" v="966"/>
        <pc:sldMkLst>
          <pc:docMk/>
          <pc:sldMk cId="0" sldId="292"/>
        </pc:sldMkLst>
      </pc:sldChg>
      <pc:sldChg chg="addSp modSp ord">
        <pc:chgData name="MARSI STEFANO" userId="ccd3b545-e10a-42a2-9cc6-83213556c668" providerId="ADAL" clId="{0FC46A68-2B69-4996-B3EA-EAD70C87BCC0}" dt="2023-10-10T10:31:06.154" v="247" actId="1076"/>
        <pc:sldMkLst>
          <pc:docMk/>
          <pc:sldMk cId="0" sldId="293"/>
        </pc:sldMkLst>
        <pc:spChg chg="mod">
          <ac:chgData name="MARSI STEFANO" userId="ccd3b545-e10a-42a2-9cc6-83213556c668" providerId="ADAL" clId="{0FC46A68-2B69-4996-B3EA-EAD70C87BCC0}" dt="2023-10-10T10:30:57.298" v="244" actId="20577"/>
          <ac:spMkLst>
            <pc:docMk/>
            <pc:sldMk cId="0" sldId="293"/>
            <ac:spMk id="3" creationId="{00000000-0000-0000-0000-000000000000}"/>
          </ac:spMkLst>
        </pc:spChg>
        <pc:picChg chg="add mod">
          <ac:chgData name="MARSI STEFANO" userId="ccd3b545-e10a-42a2-9cc6-83213556c668" providerId="ADAL" clId="{0FC46A68-2B69-4996-B3EA-EAD70C87BCC0}" dt="2023-10-10T10:31:03.222" v="246" actId="1076"/>
          <ac:picMkLst>
            <pc:docMk/>
            <pc:sldMk cId="0" sldId="293"/>
            <ac:picMk id="4" creationId="{9CE04BF9-1B0F-4A2A-A7EA-26E33D01EC5D}"/>
          </ac:picMkLst>
        </pc:picChg>
        <pc:picChg chg="mod">
          <ac:chgData name="MARSI STEFANO" userId="ccd3b545-e10a-42a2-9cc6-83213556c668" providerId="ADAL" clId="{0FC46A68-2B69-4996-B3EA-EAD70C87BCC0}" dt="2023-10-10T10:31:06.154" v="247" actId="1076"/>
          <ac:picMkLst>
            <pc:docMk/>
            <pc:sldMk cId="0" sldId="293"/>
            <ac:picMk id="39939" creationId="{00000000-0000-0000-0000-000000000000}"/>
          </ac:picMkLst>
        </pc:picChg>
      </pc:sldChg>
      <pc:sldChg chg="modSp ord">
        <pc:chgData name="MARSI STEFANO" userId="ccd3b545-e10a-42a2-9cc6-83213556c668" providerId="ADAL" clId="{0FC46A68-2B69-4996-B3EA-EAD70C87BCC0}" dt="2023-10-11T06:30:53.193" v="1367" actId="1038"/>
        <pc:sldMkLst>
          <pc:docMk/>
          <pc:sldMk cId="0" sldId="294"/>
        </pc:sldMkLst>
        <pc:picChg chg="mod">
          <ac:chgData name="MARSI STEFANO" userId="ccd3b545-e10a-42a2-9cc6-83213556c668" providerId="ADAL" clId="{0FC46A68-2B69-4996-B3EA-EAD70C87BCC0}" dt="2023-10-11T06:30:53.193" v="1367" actId="1038"/>
          <ac:picMkLst>
            <pc:docMk/>
            <pc:sldMk cId="0" sldId="294"/>
            <ac:picMk id="41986" creationId="{00000000-0000-0000-0000-000000000000}"/>
          </ac:picMkLst>
        </pc:picChg>
      </pc:sldChg>
      <pc:sldChg chg="ord">
        <pc:chgData name="MARSI STEFANO" userId="ccd3b545-e10a-42a2-9cc6-83213556c668" providerId="ADAL" clId="{0FC46A68-2B69-4996-B3EA-EAD70C87BCC0}" dt="2023-10-10T10:28:33.539" v="237"/>
        <pc:sldMkLst>
          <pc:docMk/>
          <pc:sldMk cId="0" sldId="295"/>
        </pc:sldMkLst>
      </pc:sldChg>
      <pc:sldChg chg="addSp delSp modSp ord">
        <pc:chgData name="MARSI STEFANO" userId="ccd3b545-e10a-42a2-9cc6-83213556c668" providerId="ADAL" clId="{0FC46A68-2B69-4996-B3EA-EAD70C87BCC0}" dt="2023-10-10T10:28:33.539" v="237"/>
        <pc:sldMkLst>
          <pc:docMk/>
          <pc:sldMk cId="0" sldId="296"/>
        </pc:sldMkLst>
        <pc:spChg chg="mod">
          <ac:chgData name="MARSI STEFANO" userId="ccd3b545-e10a-42a2-9cc6-83213556c668" providerId="ADAL" clId="{0FC46A68-2B69-4996-B3EA-EAD70C87BCC0}" dt="2023-10-10T10:15:01.134" v="151" actId="113"/>
          <ac:spMkLst>
            <pc:docMk/>
            <pc:sldMk cId="0" sldId="296"/>
            <ac:spMk id="3" creationId="{00000000-0000-0000-0000-000000000000}"/>
          </ac:spMkLst>
        </pc:spChg>
        <pc:picChg chg="add mod">
          <ac:chgData name="MARSI STEFANO" userId="ccd3b545-e10a-42a2-9cc6-83213556c668" providerId="ADAL" clId="{0FC46A68-2B69-4996-B3EA-EAD70C87BCC0}" dt="2023-10-10T10:14:21.915" v="134" actId="1038"/>
          <ac:picMkLst>
            <pc:docMk/>
            <pc:sldMk cId="0" sldId="296"/>
            <ac:picMk id="4" creationId="{AC0A46E6-E909-4F34-8B20-272521CBCD46}"/>
          </ac:picMkLst>
        </pc:picChg>
        <pc:picChg chg="add mod">
          <ac:chgData name="MARSI STEFANO" userId="ccd3b545-e10a-42a2-9cc6-83213556c668" providerId="ADAL" clId="{0FC46A68-2B69-4996-B3EA-EAD70C87BCC0}" dt="2023-10-10T10:14:18.758" v="129" actId="1076"/>
          <ac:picMkLst>
            <pc:docMk/>
            <pc:sldMk cId="0" sldId="296"/>
            <ac:picMk id="5" creationId="{0D86091C-CF29-4DEF-AF0A-37F705CE07EA}"/>
          </ac:picMkLst>
        </pc:picChg>
        <pc:picChg chg="del">
          <ac:chgData name="MARSI STEFANO" userId="ccd3b545-e10a-42a2-9cc6-83213556c668" providerId="ADAL" clId="{0FC46A68-2B69-4996-B3EA-EAD70C87BCC0}" dt="2023-10-10T10:12:49.884" v="120" actId="478"/>
          <ac:picMkLst>
            <pc:docMk/>
            <pc:sldMk cId="0" sldId="296"/>
            <ac:picMk id="44034" creationId="{00000000-0000-0000-0000-000000000000}"/>
          </ac:picMkLst>
        </pc:picChg>
        <pc:picChg chg="del">
          <ac:chgData name="MARSI STEFANO" userId="ccd3b545-e10a-42a2-9cc6-83213556c668" providerId="ADAL" clId="{0FC46A68-2B69-4996-B3EA-EAD70C87BCC0}" dt="2023-10-10T10:12:48.890" v="119" actId="478"/>
          <ac:picMkLst>
            <pc:docMk/>
            <pc:sldMk cId="0" sldId="296"/>
            <ac:picMk id="44035" creationId="{00000000-0000-0000-0000-000000000000}"/>
          </ac:picMkLst>
        </pc:picChg>
        <pc:picChg chg="del">
          <ac:chgData name="MARSI STEFANO" userId="ccd3b545-e10a-42a2-9cc6-83213556c668" providerId="ADAL" clId="{0FC46A68-2B69-4996-B3EA-EAD70C87BCC0}" dt="2023-10-10T10:12:47.994" v="118" actId="478"/>
          <ac:picMkLst>
            <pc:docMk/>
            <pc:sldMk cId="0" sldId="296"/>
            <ac:picMk id="44036" creationId="{00000000-0000-0000-0000-000000000000}"/>
          </ac:picMkLst>
        </pc:picChg>
      </pc:sldChg>
      <pc:sldChg chg="addSp modSp ord">
        <pc:chgData name="MARSI STEFANO" userId="ccd3b545-e10a-42a2-9cc6-83213556c668" providerId="ADAL" clId="{0FC46A68-2B69-4996-B3EA-EAD70C87BCC0}" dt="2023-10-11T06:30:39.867" v="1365" actId="1035"/>
        <pc:sldMkLst>
          <pc:docMk/>
          <pc:sldMk cId="0" sldId="298"/>
        </pc:sldMkLst>
        <pc:spChg chg="mod">
          <ac:chgData name="MARSI STEFANO" userId="ccd3b545-e10a-42a2-9cc6-83213556c668" providerId="ADAL" clId="{0FC46A68-2B69-4996-B3EA-EAD70C87BCC0}" dt="2023-10-10T10:41:07.985" v="270" actId="20577"/>
          <ac:spMkLst>
            <pc:docMk/>
            <pc:sldMk cId="0" sldId="298"/>
            <ac:spMk id="3" creationId="{00000000-0000-0000-0000-000000000000}"/>
          </ac:spMkLst>
        </pc:spChg>
        <pc:picChg chg="add mod">
          <ac:chgData name="MARSI STEFANO" userId="ccd3b545-e10a-42a2-9cc6-83213556c668" providerId="ADAL" clId="{0FC46A68-2B69-4996-B3EA-EAD70C87BCC0}" dt="2023-10-10T10:46:27.552" v="279" actId="1076"/>
          <ac:picMkLst>
            <pc:docMk/>
            <pc:sldMk cId="0" sldId="298"/>
            <ac:picMk id="4" creationId="{5DF8F9AE-68BF-41BA-A7ED-21B0D98B8EA7}"/>
          </ac:picMkLst>
        </pc:picChg>
        <pc:picChg chg="add mod">
          <ac:chgData name="MARSI STEFANO" userId="ccd3b545-e10a-42a2-9cc6-83213556c668" providerId="ADAL" clId="{0FC46A68-2B69-4996-B3EA-EAD70C87BCC0}" dt="2023-10-11T06:30:39.867" v="1365" actId="1035"/>
          <ac:picMkLst>
            <pc:docMk/>
            <pc:sldMk cId="0" sldId="298"/>
            <ac:picMk id="5" creationId="{4D6F7143-1894-433F-BA66-169818906910}"/>
          </ac:picMkLst>
        </pc:picChg>
      </pc:sldChg>
      <pc:sldChg chg="addSp delSp modSp add">
        <pc:chgData name="MARSI STEFANO" userId="ccd3b545-e10a-42a2-9cc6-83213556c668" providerId="ADAL" clId="{0FC46A68-2B69-4996-B3EA-EAD70C87BCC0}" dt="2023-09-21T10:33:54.494" v="12"/>
        <pc:sldMkLst>
          <pc:docMk/>
          <pc:sldMk cId="1594953504" sldId="300"/>
        </pc:sldMkLst>
        <pc:spChg chg="add del mod">
          <ac:chgData name="MARSI STEFANO" userId="ccd3b545-e10a-42a2-9cc6-83213556c668" providerId="ADAL" clId="{0FC46A68-2B69-4996-B3EA-EAD70C87BCC0}" dt="2023-09-21T10:33:54.494" v="12"/>
          <ac:spMkLst>
            <pc:docMk/>
            <pc:sldMk cId="1594953504" sldId="300"/>
            <ac:spMk id="4" creationId="{774C8318-E493-46C3-8C63-33B663F7CB2E}"/>
          </ac:spMkLst>
        </pc:spChg>
        <pc:picChg chg="del">
          <ac:chgData name="MARSI STEFANO" userId="ccd3b545-e10a-42a2-9cc6-83213556c668" providerId="ADAL" clId="{0FC46A68-2B69-4996-B3EA-EAD70C87BCC0}" dt="2023-09-21T10:33:23.862" v="11" actId="478"/>
          <ac:picMkLst>
            <pc:docMk/>
            <pc:sldMk cId="1594953504" sldId="300"/>
            <ac:picMk id="5" creationId="{43907535-11E6-4685-A766-F891516739F0}"/>
          </ac:picMkLst>
        </pc:picChg>
        <pc:picChg chg="add mod">
          <ac:chgData name="MARSI STEFANO" userId="ccd3b545-e10a-42a2-9cc6-83213556c668" providerId="ADAL" clId="{0FC46A68-2B69-4996-B3EA-EAD70C87BCC0}" dt="2023-09-21T10:33:54.494" v="12"/>
          <ac:picMkLst>
            <pc:docMk/>
            <pc:sldMk cId="1594953504" sldId="300"/>
            <ac:picMk id="6" creationId="{FDC2C0D5-2C2B-41F4-9A32-A6A138E47C3B}"/>
          </ac:picMkLst>
        </pc:picChg>
      </pc:sldChg>
      <pc:sldChg chg="addSp delSp modSp add">
        <pc:chgData name="MARSI STEFANO" userId="ccd3b545-e10a-42a2-9cc6-83213556c668" providerId="ADAL" clId="{0FC46A68-2B69-4996-B3EA-EAD70C87BCC0}" dt="2023-09-22T15:02:21.797" v="48" actId="14100"/>
        <pc:sldMkLst>
          <pc:docMk/>
          <pc:sldMk cId="1912959843" sldId="301"/>
        </pc:sldMkLst>
        <pc:spChg chg="mod">
          <ac:chgData name="MARSI STEFANO" userId="ccd3b545-e10a-42a2-9cc6-83213556c668" providerId="ADAL" clId="{0FC46A68-2B69-4996-B3EA-EAD70C87BCC0}" dt="2023-09-22T14:59:16.575" v="26" actId="20577"/>
          <ac:spMkLst>
            <pc:docMk/>
            <pc:sldMk cId="1912959843" sldId="301"/>
            <ac:spMk id="2" creationId="{8162383A-B6A2-4F7D-A546-D144680EC155}"/>
          </ac:spMkLst>
        </pc:spChg>
        <pc:spChg chg="del">
          <ac:chgData name="MARSI STEFANO" userId="ccd3b545-e10a-42a2-9cc6-83213556c668" providerId="ADAL" clId="{0FC46A68-2B69-4996-B3EA-EAD70C87BCC0}" dt="2023-09-22T14:58:28.854" v="16"/>
          <ac:spMkLst>
            <pc:docMk/>
            <pc:sldMk cId="1912959843" sldId="301"/>
            <ac:spMk id="3" creationId="{F9C9BA19-8B0F-4910-909B-F0D86C8CA97D}"/>
          </ac:spMkLst>
        </pc:spChg>
        <pc:spChg chg="add mod">
          <ac:chgData name="MARSI STEFANO" userId="ccd3b545-e10a-42a2-9cc6-83213556c668" providerId="ADAL" clId="{0FC46A68-2B69-4996-B3EA-EAD70C87BCC0}" dt="2023-09-22T15:00:07.741" v="27" actId="11529"/>
          <ac:spMkLst>
            <pc:docMk/>
            <pc:sldMk cId="1912959843" sldId="301"/>
            <ac:spMk id="5" creationId="{86273BDC-6D91-4F16-8423-A4ACFA82E8A1}"/>
          </ac:spMkLst>
        </pc:spChg>
        <pc:spChg chg="add mod">
          <ac:chgData name="MARSI STEFANO" userId="ccd3b545-e10a-42a2-9cc6-83213556c668" providerId="ADAL" clId="{0FC46A68-2B69-4996-B3EA-EAD70C87BCC0}" dt="2023-09-22T15:00:52.453" v="31" actId="1076"/>
          <ac:spMkLst>
            <pc:docMk/>
            <pc:sldMk cId="1912959843" sldId="301"/>
            <ac:spMk id="6" creationId="{41ED6834-73E5-4485-9639-8444DC6D06FE}"/>
          </ac:spMkLst>
        </pc:spChg>
        <pc:spChg chg="add mod">
          <ac:chgData name="MARSI STEFANO" userId="ccd3b545-e10a-42a2-9cc6-83213556c668" providerId="ADAL" clId="{0FC46A68-2B69-4996-B3EA-EAD70C87BCC0}" dt="2023-09-22T15:01:09.509" v="33" actId="1076"/>
          <ac:spMkLst>
            <pc:docMk/>
            <pc:sldMk cId="1912959843" sldId="301"/>
            <ac:spMk id="7" creationId="{F41D86A9-DE14-4DD2-9AC6-D3F7523DBF81}"/>
          </ac:spMkLst>
        </pc:spChg>
        <pc:spChg chg="add mod">
          <ac:chgData name="MARSI STEFANO" userId="ccd3b545-e10a-42a2-9cc6-83213556c668" providerId="ADAL" clId="{0FC46A68-2B69-4996-B3EA-EAD70C87BCC0}" dt="2023-09-22T15:01:15.173" v="35" actId="1076"/>
          <ac:spMkLst>
            <pc:docMk/>
            <pc:sldMk cId="1912959843" sldId="301"/>
            <ac:spMk id="8" creationId="{ADABC5BE-119E-4479-9E81-D2A1798C5FD4}"/>
          </ac:spMkLst>
        </pc:spChg>
        <pc:spChg chg="add mod">
          <ac:chgData name="MARSI STEFANO" userId="ccd3b545-e10a-42a2-9cc6-83213556c668" providerId="ADAL" clId="{0FC46A68-2B69-4996-B3EA-EAD70C87BCC0}" dt="2023-09-22T15:01:27.261" v="38" actId="14100"/>
          <ac:spMkLst>
            <pc:docMk/>
            <pc:sldMk cId="1912959843" sldId="301"/>
            <ac:spMk id="9" creationId="{78F3D004-9A30-45D7-AA73-E1BEBB83164B}"/>
          </ac:spMkLst>
        </pc:spChg>
        <pc:spChg chg="add mod">
          <ac:chgData name="MARSI STEFANO" userId="ccd3b545-e10a-42a2-9cc6-83213556c668" providerId="ADAL" clId="{0FC46A68-2B69-4996-B3EA-EAD70C87BCC0}" dt="2023-09-22T15:01:38.517" v="41" actId="14100"/>
          <ac:spMkLst>
            <pc:docMk/>
            <pc:sldMk cId="1912959843" sldId="301"/>
            <ac:spMk id="10" creationId="{2669192D-F68D-45D2-9C9D-E152862E7BC8}"/>
          </ac:spMkLst>
        </pc:spChg>
        <pc:spChg chg="add mod">
          <ac:chgData name="MARSI STEFANO" userId="ccd3b545-e10a-42a2-9cc6-83213556c668" providerId="ADAL" clId="{0FC46A68-2B69-4996-B3EA-EAD70C87BCC0}" dt="2023-09-22T15:01:48.277" v="43" actId="1076"/>
          <ac:spMkLst>
            <pc:docMk/>
            <pc:sldMk cId="1912959843" sldId="301"/>
            <ac:spMk id="11" creationId="{D5CB9408-4EFF-4CA7-BCEA-CACDE548098F}"/>
          </ac:spMkLst>
        </pc:spChg>
        <pc:spChg chg="add mod">
          <ac:chgData name="MARSI STEFANO" userId="ccd3b545-e10a-42a2-9cc6-83213556c668" providerId="ADAL" clId="{0FC46A68-2B69-4996-B3EA-EAD70C87BCC0}" dt="2023-09-22T15:02:14.485" v="45" actId="1076"/>
          <ac:spMkLst>
            <pc:docMk/>
            <pc:sldMk cId="1912959843" sldId="301"/>
            <ac:spMk id="12" creationId="{2E1AD041-F75F-44CD-9A9A-B24AA45ADC78}"/>
          </ac:spMkLst>
        </pc:spChg>
        <pc:spChg chg="add mod">
          <ac:chgData name="MARSI STEFANO" userId="ccd3b545-e10a-42a2-9cc6-83213556c668" providerId="ADAL" clId="{0FC46A68-2B69-4996-B3EA-EAD70C87BCC0}" dt="2023-09-22T15:02:21.797" v="48" actId="14100"/>
          <ac:spMkLst>
            <pc:docMk/>
            <pc:sldMk cId="1912959843" sldId="301"/>
            <ac:spMk id="13" creationId="{74E3B85A-6BA8-4819-AB5F-3511C07238D2}"/>
          </ac:spMkLst>
        </pc:spChg>
        <pc:picChg chg="add mod">
          <ac:chgData name="MARSI STEFANO" userId="ccd3b545-e10a-42a2-9cc6-83213556c668" providerId="ADAL" clId="{0FC46A68-2B69-4996-B3EA-EAD70C87BCC0}" dt="2023-09-22T14:58:28.854" v="16"/>
          <ac:picMkLst>
            <pc:docMk/>
            <pc:sldMk cId="1912959843" sldId="301"/>
            <ac:picMk id="4" creationId="{2E9F5BFF-6941-4676-A719-83F0DFB8D2B2}"/>
          </ac:picMkLst>
        </pc:picChg>
      </pc:sldChg>
      <pc:sldChg chg="addSp delSp modSp add">
        <pc:chgData name="MARSI STEFANO" userId="ccd3b545-e10a-42a2-9cc6-83213556c668" providerId="ADAL" clId="{0FC46A68-2B69-4996-B3EA-EAD70C87BCC0}" dt="2023-09-22T15:04:40.477" v="64" actId="14100"/>
        <pc:sldMkLst>
          <pc:docMk/>
          <pc:sldMk cId="1225193249" sldId="302"/>
        </pc:sldMkLst>
        <pc:spChg chg="mod">
          <ac:chgData name="MARSI STEFANO" userId="ccd3b545-e10a-42a2-9cc6-83213556c668" providerId="ADAL" clId="{0FC46A68-2B69-4996-B3EA-EAD70C87BCC0}" dt="2023-09-22T15:04:18.403" v="59" actId="20577"/>
          <ac:spMkLst>
            <pc:docMk/>
            <pc:sldMk cId="1225193249" sldId="302"/>
            <ac:spMk id="2" creationId="{FFBD5207-5295-4AAE-B8E8-C2E5F373981F}"/>
          </ac:spMkLst>
        </pc:spChg>
        <pc:spChg chg="del">
          <ac:chgData name="MARSI STEFANO" userId="ccd3b545-e10a-42a2-9cc6-83213556c668" providerId="ADAL" clId="{0FC46A68-2B69-4996-B3EA-EAD70C87BCC0}" dt="2023-09-22T15:04:12.762" v="50"/>
          <ac:spMkLst>
            <pc:docMk/>
            <pc:sldMk cId="1225193249" sldId="302"/>
            <ac:spMk id="3" creationId="{A1232262-6127-4EBB-877F-06DBDED60234}"/>
          </ac:spMkLst>
        </pc:spChg>
        <pc:spChg chg="add mod">
          <ac:chgData name="MARSI STEFANO" userId="ccd3b545-e10a-42a2-9cc6-83213556c668" providerId="ADAL" clId="{0FC46A68-2B69-4996-B3EA-EAD70C87BCC0}" dt="2023-09-22T15:04:40.477" v="64" actId="14100"/>
          <ac:spMkLst>
            <pc:docMk/>
            <pc:sldMk cId="1225193249" sldId="302"/>
            <ac:spMk id="5" creationId="{2F4A88D8-10F1-4F96-B8F4-9E53BBBCF9BA}"/>
          </ac:spMkLst>
        </pc:spChg>
        <pc:picChg chg="add mod">
          <ac:chgData name="MARSI STEFANO" userId="ccd3b545-e10a-42a2-9cc6-83213556c668" providerId="ADAL" clId="{0FC46A68-2B69-4996-B3EA-EAD70C87BCC0}" dt="2023-09-22T15:04:12.762" v="50"/>
          <ac:picMkLst>
            <pc:docMk/>
            <pc:sldMk cId="1225193249" sldId="302"/>
            <ac:picMk id="4" creationId="{C837B8C4-2414-4FEB-9F10-C630578FAA78}"/>
          </ac:picMkLst>
        </pc:picChg>
      </pc:sldChg>
      <pc:sldChg chg="addSp modSp add">
        <pc:chgData name="MARSI STEFANO" userId="ccd3b545-e10a-42a2-9cc6-83213556c668" providerId="ADAL" clId="{0FC46A68-2B69-4996-B3EA-EAD70C87BCC0}" dt="2023-10-10T10:51:06.331" v="332" actId="1076"/>
        <pc:sldMkLst>
          <pc:docMk/>
          <pc:sldMk cId="3209320329" sldId="303"/>
        </pc:sldMkLst>
        <pc:spChg chg="mod">
          <ac:chgData name="MARSI STEFANO" userId="ccd3b545-e10a-42a2-9cc6-83213556c668" providerId="ADAL" clId="{0FC46A68-2B69-4996-B3EA-EAD70C87BCC0}" dt="2023-10-10T10:47:13.826" v="286" actId="20577"/>
          <ac:spMkLst>
            <pc:docMk/>
            <pc:sldMk cId="3209320329" sldId="303"/>
            <ac:spMk id="2" creationId="{E08DFD0C-EB26-400C-AE2B-E9030B90051F}"/>
          </ac:spMkLst>
        </pc:spChg>
        <pc:spChg chg="mod">
          <ac:chgData name="MARSI STEFANO" userId="ccd3b545-e10a-42a2-9cc6-83213556c668" providerId="ADAL" clId="{0FC46A68-2B69-4996-B3EA-EAD70C87BCC0}" dt="2023-10-10T10:47:47.212" v="328" actId="20577"/>
          <ac:spMkLst>
            <pc:docMk/>
            <pc:sldMk cId="3209320329" sldId="303"/>
            <ac:spMk id="3" creationId="{7B90E7AA-E6D8-45B1-9EA7-CA507E475E5D}"/>
          </ac:spMkLst>
        </pc:spChg>
        <pc:picChg chg="add mod">
          <ac:chgData name="MARSI STEFANO" userId="ccd3b545-e10a-42a2-9cc6-83213556c668" providerId="ADAL" clId="{0FC46A68-2B69-4996-B3EA-EAD70C87BCC0}" dt="2023-10-10T10:51:06.331" v="332" actId="1076"/>
          <ac:picMkLst>
            <pc:docMk/>
            <pc:sldMk cId="3209320329" sldId="303"/>
            <ac:picMk id="4" creationId="{071503E2-EB4E-448A-BF1C-D1952C35D7DB}"/>
          </ac:picMkLst>
        </pc:picChg>
      </pc:sldChg>
      <pc:sldChg chg="addSp delSp modSp add">
        <pc:chgData name="MARSI STEFANO" userId="ccd3b545-e10a-42a2-9cc6-83213556c668" providerId="ADAL" clId="{0FC46A68-2B69-4996-B3EA-EAD70C87BCC0}" dt="2023-10-10T11:06:34.610" v="569" actId="20577"/>
        <pc:sldMkLst>
          <pc:docMk/>
          <pc:sldMk cId="1742391934" sldId="304"/>
        </pc:sldMkLst>
        <pc:spChg chg="mod">
          <ac:chgData name="MARSI STEFANO" userId="ccd3b545-e10a-42a2-9cc6-83213556c668" providerId="ADAL" clId="{0FC46A68-2B69-4996-B3EA-EAD70C87BCC0}" dt="2023-10-10T10:55:49.339" v="348" actId="20577"/>
          <ac:spMkLst>
            <pc:docMk/>
            <pc:sldMk cId="1742391934" sldId="304"/>
            <ac:spMk id="2" creationId="{49324BFE-B4C9-48BF-B0C7-7F042BD0F000}"/>
          </ac:spMkLst>
        </pc:spChg>
        <pc:spChg chg="del">
          <ac:chgData name="MARSI STEFANO" userId="ccd3b545-e10a-42a2-9cc6-83213556c668" providerId="ADAL" clId="{0FC46A68-2B69-4996-B3EA-EAD70C87BCC0}" dt="2023-10-10T10:56:23.963" v="349"/>
          <ac:spMkLst>
            <pc:docMk/>
            <pc:sldMk cId="1742391934" sldId="304"/>
            <ac:spMk id="3" creationId="{B3C9EAF2-D9FB-4BDD-87D7-7E850DB88A45}"/>
          </ac:spMkLst>
        </pc:spChg>
        <pc:spChg chg="add mod">
          <ac:chgData name="MARSI STEFANO" userId="ccd3b545-e10a-42a2-9cc6-83213556c668" providerId="ADAL" clId="{0FC46A68-2B69-4996-B3EA-EAD70C87BCC0}" dt="2023-10-10T11:06:34.610" v="569" actId="20577"/>
          <ac:spMkLst>
            <pc:docMk/>
            <pc:sldMk cId="1742391934" sldId="304"/>
            <ac:spMk id="5" creationId="{559E7BCF-056A-4059-8A70-BDFE381B5FCF}"/>
          </ac:spMkLst>
        </pc:spChg>
        <pc:picChg chg="add mod">
          <ac:chgData name="MARSI STEFANO" userId="ccd3b545-e10a-42a2-9cc6-83213556c668" providerId="ADAL" clId="{0FC46A68-2B69-4996-B3EA-EAD70C87BCC0}" dt="2023-10-10T11:03:34.788" v="352" actId="1076"/>
          <ac:picMkLst>
            <pc:docMk/>
            <pc:sldMk cId="1742391934" sldId="304"/>
            <ac:picMk id="4" creationId="{7DADBD15-DEA9-461A-82AA-CA5DDE6507E9}"/>
          </ac:picMkLst>
        </pc:picChg>
      </pc:sldChg>
      <pc:sldChg chg="addSp delSp modSp add">
        <pc:chgData name="MARSI STEFANO" userId="ccd3b545-e10a-42a2-9cc6-83213556c668" providerId="ADAL" clId="{0FC46A68-2B69-4996-B3EA-EAD70C87BCC0}" dt="2023-10-10T15:43:11.489" v="782" actId="1037"/>
        <pc:sldMkLst>
          <pc:docMk/>
          <pc:sldMk cId="2044460791" sldId="305"/>
        </pc:sldMkLst>
        <pc:spChg chg="mod">
          <ac:chgData name="MARSI STEFANO" userId="ccd3b545-e10a-42a2-9cc6-83213556c668" providerId="ADAL" clId="{0FC46A68-2B69-4996-B3EA-EAD70C87BCC0}" dt="2023-10-10T15:34:46.480" v="685" actId="20577"/>
          <ac:spMkLst>
            <pc:docMk/>
            <pc:sldMk cId="2044460791" sldId="305"/>
            <ac:spMk id="2" creationId="{604541DB-2194-4F69-9315-5B391B962F5C}"/>
          </ac:spMkLst>
        </pc:spChg>
        <pc:spChg chg="mod">
          <ac:chgData name="MARSI STEFANO" userId="ccd3b545-e10a-42a2-9cc6-83213556c668" providerId="ADAL" clId="{0FC46A68-2B69-4996-B3EA-EAD70C87BCC0}" dt="2023-10-10T15:41:35.236" v="765" actId="1076"/>
          <ac:spMkLst>
            <pc:docMk/>
            <pc:sldMk cId="2044460791" sldId="305"/>
            <ac:spMk id="3" creationId="{360730DA-EBB6-4EF2-BBF9-9B081D871491}"/>
          </ac:spMkLst>
        </pc:spChg>
        <pc:picChg chg="add mod">
          <ac:chgData name="MARSI STEFANO" userId="ccd3b545-e10a-42a2-9cc6-83213556c668" providerId="ADAL" clId="{0FC46A68-2B69-4996-B3EA-EAD70C87BCC0}" dt="2023-10-10T15:42:53.241" v="773" actId="14100"/>
          <ac:picMkLst>
            <pc:docMk/>
            <pc:sldMk cId="2044460791" sldId="305"/>
            <ac:picMk id="4" creationId="{F35197D5-D3A6-4F9A-9792-2933EE7A6BD2}"/>
          </ac:picMkLst>
        </pc:picChg>
        <pc:picChg chg="add del mod">
          <ac:chgData name="MARSI STEFANO" userId="ccd3b545-e10a-42a2-9cc6-83213556c668" providerId="ADAL" clId="{0FC46A68-2B69-4996-B3EA-EAD70C87BCC0}" dt="2023-10-10T15:36:49.505" v="718" actId="478"/>
          <ac:picMkLst>
            <pc:docMk/>
            <pc:sldMk cId="2044460791" sldId="305"/>
            <ac:picMk id="5" creationId="{A2CFF51B-68F7-4E2F-8321-737D3CC020E0}"/>
          </ac:picMkLst>
        </pc:picChg>
        <pc:picChg chg="add mod">
          <ac:chgData name="MARSI STEFANO" userId="ccd3b545-e10a-42a2-9cc6-83213556c668" providerId="ADAL" clId="{0FC46A68-2B69-4996-B3EA-EAD70C87BCC0}" dt="2023-10-10T15:42:59.301" v="776" actId="1076"/>
          <ac:picMkLst>
            <pc:docMk/>
            <pc:sldMk cId="2044460791" sldId="305"/>
            <ac:picMk id="6" creationId="{0A075495-8FC0-430D-9220-FC63090447E1}"/>
          </ac:picMkLst>
        </pc:picChg>
        <pc:picChg chg="add mod">
          <ac:chgData name="MARSI STEFANO" userId="ccd3b545-e10a-42a2-9cc6-83213556c668" providerId="ADAL" clId="{0FC46A68-2B69-4996-B3EA-EAD70C87BCC0}" dt="2023-10-10T15:43:06.108" v="779" actId="1076"/>
          <ac:picMkLst>
            <pc:docMk/>
            <pc:sldMk cId="2044460791" sldId="305"/>
            <ac:picMk id="3074" creationId="{E6C76591-C10E-42CE-BA29-CA46DC54F8DF}"/>
          </ac:picMkLst>
        </pc:picChg>
        <pc:picChg chg="add mod">
          <ac:chgData name="MARSI STEFANO" userId="ccd3b545-e10a-42a2-9cc6-83213556c668" providerId="ADAL" clId="{0FC46A68-2B69-4996-B3EA-EAD70C87BCC0}" dt="2023-10-10T15:43:11.489" v="782" actId="1037"/>
          <ac:picMkLst>
            <pc:docMk/>
            <pc:sldMk cId="2044460791" sldId="305"/>
            <ac:picMk id="3076" creationId="{4EDA7316-8CF1-446D-A36D-B62E154FCBEC}"/>
          </ac:picMkLst>
        </pc:picChg>
      </pc:sldChg>
      <pc:sldChg chg="addSp modSp add">
        <pc:chgData name="MARSI STEFANO" userId="ccd3b545-e10a-42a2-9cc6-83213556c668" providerId="ADAL" clId="{0FC46A68-2B69-4996-B3EA-EAD70C87BCC0}" dt="2023-10-10T16:23:53.648" v="1147" actId="20577"/>
        <pc:sldMkLst>
          <pc:docMk/>
          <pc:sldMk cId="3536956922" sldId="306"/>
        </pc:sldMkLst>
        <pc:spChg chg="mod">
          <ac:chgData name="MARSI STEFANO" userId="ccd3b545-e10a-42a2-9cc6-83213556c668" providerId="ADAL" clId="{0FC46A68-2B69-4996-B3EA-EAD70C87BCC0}" dt="2023-10-10T16:15:18.478" v="1046" actId="20577"/>
          <ac:spMkLst>
            <pc:docMk/>
            <pc:sldMk cId="3536956922" sldId="306"/>
            <ac:spMk id="2" creationId="{214CFA90-F9EE-49D7-942B-FEECA94EE4B5}"/>
          </ac:spMkLst>
        </pc:spChg>
        <pc:spChg chg="mod">
          <ac:chgData name="MARSI STEFANO" userId="ccd3b545-e10a-42a2-9cc6-83213556c668" providerId="ADAL" clId="{0FC46A68-2B69-4996-B3EA-EAD70C87BCC0}" dt="2023-10-10T16:23:53.648" v="1147" actId="20577"/>
          <ac:spMkLst>
            <pc:docMk/>
            <pc:sldMk cId="3536956922" sldId="306"/>
            <ac:spMk id="3" creationId="{9A6E1BB1-1791-48C6-955F-D9D811F96DC4}"/>
          </ac:spMkLst>
        </pc:spChg>
        <pc:picChg chg="add mod">
          <ac:chgData name="MARSI STEFANO" userId="ccd3b545-e10a-42a2-9cc6-83213556c668" providerId="ADAL" clId="{0FC46A68-2B69-4996-B3EA-EAD70C87BCC0}" dt="2023-10-10T16:23:46.838" v="1123" actId="1076"/>
          <ac:picMkLst>
            <pc:docMk/>
            <pc:sldMk cId="3536956922" sldId="306"/>
            <ac:picMk id="4" creationId="{608BCE50-8E1C-4BED-8803-B213BE261E30}"/>
          </ac:picMkLst>
        </pc:picChg>
        <pc:picChg chg="add mod">
          <ac:chgData name="MARSI STEFANO" userId="ccd3b545-e10a-42a2-9cc6-83213556c668" providerId="ADAL" clId="{0FC46A68-2B69-4996-B3EA-EAD70C87BCC0}" dt="2023-10-10T16:19:19.189" v="1112" actId="1076"/>
          <ac:picMkLst>
            <pc:docMk/>
            <pc:sldMk cId="3536956922" sldId="306"/>
            <ac:picMk id="5" creationId="{D068C813-3FAD-40F8-8284-38EAA5E663A8}"/>
          </ac:picMkLst>
        </pc:picChg>
      </pc:sldChg>
      <pc:sldChg chg="addSp modSp add">
        <pc:chgData name="MARSI STEFANO" userId="ccd3b545-e10a-42a2-9cc6-83213556c668" providerId="ADAL" clId="{0FC46A68-2B69-4996-B3EA-EAD70C87BCC0}" dt="2023-10-10T16:32:30.049" v="1339" actId="1035"/>
        <pc:sldMkLst>
          <pc:docMk/>
          <pc:sldMk cId="2493828179" sldId="307"/>
        </pc:sldMkLst>
        <pc:spChg chg="mod">
          <ac:chgData name="MARSI STEFANO" userId="ccd3b545-e10a-42a2-9cc6-83213556c668" providerId="ADAL" clId="{0FC46A68-2B69-4996-B3EA-EAD70C87BCC0}" dt="2023-10-10T16:27:34.624" v="1167" actId="20577"/>
          <ac:spMkLst>
            <pc:docMk/>
            <pc:sldMk cId="2493828179" sldId="307"/>
            <ac:spMk id="2" creationId="{1C14BBEB-D0C2-4E23-89F6-3134A6171B8A}"/>
          </ac:spMkLst>
        </pc:spChg>
        <pc:spChg chg="mod">
          <ac:chgData name="MARSI STEFANO" userId="ccd3b545-e10a-42a2-9cc6-83213556c668" providerId="ADAL" clId="{0FC46A68-2B69-4996-B3EA-EAD70C87BCC0}" dt="2023-10-10T16:32:13.841" v="1334" actId="20577"/>
          <ac:spMkLst>
            <pc:docMk/>
            <pc:sldMk cId="2493828179" sldId="307"/>
            <ac:spMk id="3" creationId="{1B93B489-3D2F-4121-9CFA-9331A79F5076}"/>
          </ac:spMkLst>
        </pc:spChg>
        <pc:picChg chg="add mod">
          <ac:chgData name="MARSI STEFANO" userId="ccd3b545-e10a-42a2-9cc6-83213556c668" providerId="ADAL" clId="{0FC46A68-2B69-4996-B3EA-EAD70C87BCC0}" dt="2023-10-10T16:32:30.049" v="1339" actId="1035"/>
          <ac:picMkLst>
            <pc:docMk/>
            <pc:sldMk cId="2493828179" sldId="307"/>
            <ac:picMk id="4" creationId="{B01A005E-16BE-42F4-AD00-3AD9E7E6C6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90B8D-C6FF-4E27-8FD3-C3C66A05FBE8}" type="datetimeFigureOut">
              <a:rPr lang="it-IT" smtClean="0"/>
              <a:pPr/>
              <a:t>10/10/2023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BBE9C-7E22-4FC0-9666-4431D99A35B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2C141-FF25-41F1-B44D-835A45C77763}" type="slidenum">
              <a:rPr lang="it-IT"/>
              <a:pPr/>
              <a:t>15</a:t>
            </a:fld>
            <a:endParaRPr lang="it-IT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03ADE-BE19-4E5D-8EEB-CA28934910DE}" type="slidenum">
              <a:rPr lang="it-IT"/>
              <a:pPr/>
              <a:t>17</a:t>
            </a:fld>
            <a:endParaRPr lang="it-IT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301D2-6EED-45E5-8F08-7F49BCA37D0E}" type="slidenum">
              <a:rPr lang="it-IT"/>
              <a:pPr/>
              <a:t>18</a:t>
            </a:fld>
            <a:endParaRPr lang="it-I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9477B-B4F7-4048-8F9F-2B8A9576C64C}" type="slidenum">
              <a:rPr lang="it-IT"/>
              <a:pPr/>
              <a:t>19</a:t>
            </a:fld>
            <a:endParaRPr lang="it-IT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4F1CC-8AB9-48BF-BADB-CF7FB9367524}" type="slidenum">
              <a:rPr lang="it-IT"/>
              <a:pPr/>
              <a:t>20</a:t>
            </a:fld>
            <a:endParaRPr lang="it-IT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WINDOWS\DESKTOP\templates\mktg\bkgnd-W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Template\logos\pclogos\jpg\Altera300rg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r="6018"/>
          <a:stretch>
            <a:fillRect/>
          </a:stretch>
        </p:blipFill>
        <p:spPr bwMode="auto">
          <a:xfrm>
            <a:off x="2892425" y="1008063"/>
            <a:ext cx="31051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60363" y="6315075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© 2001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935663" y="1497013"/>
            <a:ext cx="315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06700" y="2743200"/>
            <a:ext cx="5972175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06700" y="4343400"/>
            <a:ext cx="5969000" cy="1752600"/>
          </a:xfrm>
          <a:effectLst>
            <a:outerShdw dist="35921" dir="2700000" algn="ctr" rotWithShape="0">
              <a:srgbClr val="DDDDDD"/>
            </a:outerShdw>
          </a:effectLst>
        </p:spPr>
        <p:txBody>
          <a:bodyPr/>
          <a:lstStyle>
            <a:lvl1pPr marL="0" indent="0">
              <a:buFont typeface="Wingdings" pitchFamily="2" charset="2"/>
              <a:buNone/>
              <a:defRPr sz="3000" i="1"/>
            </a:lvl1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8300" y="6546850"/>
            <a:ext cx="698500" cy="282575"/>
          </a:xfrm>
        </p:spPr>
        <p:txBody>
          <a:bodyPr/>
          <a:lstStyle>
            <a:lvl1pPr>
              <a:defRPr smtClean="0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9238" y="273050"/>
            <a:ext cx="2082800" cy="58213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50838" y="273050"/>
            <a:ext cx="6096000" cy="58213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50838" y="1187450"/>
            <a:ext cx="8331200" cy="23764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838" y="3716338"/>
            <a:ext cx="8331200" cy="23780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38" y="273050"/>
            <a:ext cx="8331200" cy="914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50838" y="1187450"/>
            <a:ext cx="4089400" cy="4906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92638" y="1187450"/>
            <a:ext cx="4089400" cy="4906963"/>
          </a:xfrm>
        </p:spPr>
        <p:txBody>
          <a:bodyPr/>
          <a:lstStyle/>
          <a:p>
            <a:pPr lvl="0"/>
            <a:r>
              <a:rPr lang="it-IT" noProof="0"/>
              <a:t>Fare clic sull'icona per inserire un grafico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50838" y="1187450"/>
            <a:ext cx="4089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92638" y="1187450"/>
            <a:ext cx="4089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DESKTOP\templates\mktg\bkgnd-W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273050"/>
            <a:ext cx="833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187450"/>
            <a:ext cx="8331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8300" y="6546850"/>
            <a:ext cx="12382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615363" y="6499225"/>
            <a:ext cx="2587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  <p:pic>
        <p:nvPicPr>
          <p:cNvPr id="6152" name="Picture 8" descr="G:\Template\logos\pclogos\jpg\Altera300rgb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r="6018"/>
          <a:stretch>
            <a:fillRect/>
          </a:stretch>
        </p:blipFill>
        <p:spPr bwMode="auto">
          <a:xfrm>
            <a:off x="7637463" y="6399213"/>
            <a:ext cx="10683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0/Rs232_oscilloscope_trace.jpg" TargetMode="External"/><Relationship Id="rId2" Type="http://schemas.openxmlformats.org/officeDocument/2006/relationships/hyperlink" Target="http://it.wikipedia.org/wiki/File:Rs232_oscilloscope_trac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DE1-SoC Board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Un sistema di sviluppo basato su FPGA </a:t>
            </a:r>
            <a:r>
              <a:rPr lang="it-IT" dirty="0" err="1"/>
              <a:t>Cyclone</a:t>
            </a:r>
            <a:r>
              <a:rPr lang="it-IT" dirty="0"/>
              <a:t> 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78" y="857232"/>
            <a:ext cx="8929718" cy="267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Debouncing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0838" y="3500438"/>
            <a:ext cx="8331200" cy="2593975"/>
          </a:xfrm>
        </p:spPr>
        <p:txBody>
          <a:bodyPr/>
          <a:lstStyle/>
          <a:p>
            <a:r>
              <a:rPr lang="it-IT" sz="2800" dirty="0"/>
              <a:t>Filtro passa basso</a:t>
            </a:r>
            <a:br>
              <a:rPr lang="it-IT" sz="2800" dirty="0"/>
            </a:br>
            <a:r>
              <a:rPr lang="it-IT" sz="2000" dirty="0"/>
              <a:t>per eliminare i rimbalzi</a:t>
            </a:r>
            <a:endParaRPr lang="it-IT" sz="2800" dirty="0"/>
          </a:p>
          <a:p>
            <a:pPr lvl="1"/>
            <a:r>
              <a:rPr lang="it-IT" sz="1800" dirty="0"/>
              <a:t>R = 100K</a:t>
            </a:r>
          </a:p>
          <a:p>
            <a:pPr lvl="1"/>
            <a:r>
              <a:rPr lang="it-IT" sz="1800" dirty="0"/>
              <a:t>C = 1 u</a:t>
            </a:r>
          </a:p>
          <a:p>
            <a:r>
              <a:rPr lang="it-IT" sz="2800" dirty="0"/>
              <a:t>Trigger di Schmitt</a:t>
            </a:r>
            <a:br>
              <a:rPr lang="it-IT" sz="2800" dirty="0"/>
            </a:br>
            <a:r>
              <a:rPr lang="it-IT" sz="2000" dirty="0"/>
              <a:t>per compensare, dato il basso </a:t>
            </a:r>
            <a:r>
              <a:rPr lang="it-IT" sz="2000" dirty="0" err="1"/>
              <a:t>slew-rate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dirty="0"/>
              <a:t>il possibile rumore sovrapposto</a:t>
            </a:r>
            <a:endParaRPr lang="it-IT" sz="28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429000"/>
            <a:ext cx="189531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000364" y="4354305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ymbol" pitchFamily="18" charset="2"/>
              </a:rPr>
              <a:t>t</a:t>
            </a:r>
            <a:r>
              <a:rPr lang="it-IT" dirty="0"/>
              <a:t> = 0,1 sec</a:t>
            </a:r>
          </a:p>
          <a:p>
            <a:r>
              <a:rPr lang="it-IT" dirty="0"/>
              <a:t>Tempo si salita 10-90% =2.2 </a:t>
            </a:r>
            <a:r>
              <a:rPr lang="it-IT" dirty="0">
                <a:latin typeface="Symbol" pitchFamily="18" charset="2"/>
              </a:rPr>
              <a:t>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Trigger di Schmitt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Circuito con isteresi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857232"/>
            <a:ext cx="350931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3790959" cy="21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00570"/>
            <a:ext cx="52101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LEDs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LED singoli </a:t>
            </a:r>
          </a:p>
          <a:p>
            <a:pPr lvl="1"/>
            <a:r>
              <a:rPr lang="it-IT" b="1" dirty="0"/>
              <a:t>Spenti</a:t>
            </a:r>
            <a:r>
              <a:rPr lang="it-IT" dirty="0"/>
              <a:t> se la corrispondente uscita è </a:t>
            </a:r>
            <a:r>
              <a:rPr lang="it-IT" b="1" dirty="0"/>
              <a:t>bassa</a:t>
            </a:r>
          </a:p>
          <a:p>
            <a:r>
              <a:rPr lang="it-IT" dirty="0"/>
              <a:t>Display 7 </a:t>
            </a:r>
            <a:r>
              <a:rPr lang="it-IT" dirty="0" err="1"/>
              <a:t>seg</a:t>
            </a:r>
            <a:r>
              <a:rPr lang="it-IT" dirty="0"/>
              <a:t> (</a:t>
            </a:r>
            <a:r>
              <a:rPr lang="it-IT" b="1" dirty="0"/>
              <a:t>anodo</a:t>
            </a:r>
            <a:r>
              <a:rPr lang="it-IT" dirty="0"/>
              <a:t> comune)</a:t>
            </a:r>
          </a:p>
          <a:p>
            <a:pPr lvl="1"/>
            <a:r>
              <a:rPr lang="it-IT" b="1" dirty="0"/>
              <a:t>Accesi</a:t>
            </a:r>
            <a:r>
              <a:rPr lang="it-IT" dirty="0"/>
              <a:t> se la corrispondente uscita è </a:t>
            </a:r>
            <a:r>
              <a:rPr lang="it-IT" b="1" dirty="0"/>
              <a:t>bassa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0A46E6-E909-4F34-8B20-272521CB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64" y="4005064"/>
            <a:ext cx="3635896" cy="22541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86091C-CF29-4DEF-AF0A-37F705CE0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26" y="4077072"/>
            <a:ext cx="4172372" cy="18235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8DFD0C-EB26-400C-AE2B-E9030B90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GPIO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90E7AA-E6D8-45B1-9EA7-CA507E475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 diodi di protezione e resistenza serie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71503E2-EB4E-448A-BF1C-D1952C35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2" y="1988840"/>
            <a:ext cx="5544616" cy="40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2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VGA DAC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9153E4C-CB68-4ACC-AFC1-A05D59C4A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Convertitore D/A Dedicato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4F3A3EE-BF6D-413D-966B-C7529CE6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01452"/>
            <a:ext cx="296898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CB8274-5E2C-452A-9B69-F867A11A6B6F}"/>
              </a:ext>
            </a:extLst>
          </p:cNvPr>
          <p:cNvSpPr txBox="1"/>
          <p:nvPr/>
        </p:nvSpPr>
        <p:spPr>
          <a:xfrm>
            <a:off x="7669218" y="10734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Old</a:t>
            </a:r>
            <a:r>
              <a:rPr lang="it-IT" dirty="0"/>
              <a:t> 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A044639-6424-48EE-BDCA-877E74038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68" y="2101850"/>
            <a:ext cx="5969081" cy="33753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Temporizzazioni VGA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dirty="0"/>
              <a:t>Esistono varie “risoluzioni VGA”</a:t>
            </a:r>
          </a:p>
          <a:p>
            <a:pPr lvl="2"/>
            <a:r>
              <a:rPr lang="it-IT" sz="1800" dirty="0"/>
              <a:t>640 x 480</a:t>
            </a:r>
          </a:p>
          <a:p>
            <a:pPr lvl="2"/>
            <a:r>
              <a:rPr lang="it-IT" sz="1800" dirty="0"/>
              <a:t>800 x 600</a:t>
            </a:r>
          </a:p>
          <a:p>
            <a:pPr lvl="2"/>
            <a:r>
              <a:rPr lang="it-IT" sz="1800" dirty="0"/>
              <a:t>1024 x 768</a:t>
            </a:r>
          </a:p>
          <a:p>
            <a:pPr lvl="2"/>
            <a:r>
              <a:rPr lang="it-IT" sz="1800" dirty="0"/>
              <a:t>…</a:t>
            </a:r>
          </a:p>
          <a:p>
            <a:pPr lvl="1"/>
            <a:r>
              <a:rPr lang="it-IT" sz="2000" dirty="0"/>
              <a:t>Con diverse frequenze di quadro</a:t>
            </a:r>
          </a:p>
          <a:p>
            <a:pPr lvl="2"/>
            <a:r>
              <a:rPr lang="it-IT" sz="1800" dirty="0"/>
              <a:t>50 Hz, 60 Hz, 75 Hz</a:t>
            </a:r>
          </a:p>
          <a:p>
            <a:pPr lvl="1"/>
            <a:r>
              <a:rPr lang="it-IT" sz="2000" dirty="0"/>
              <a:t>Con segnale “interlacciato” o “progressivo”</a:t>
            </a:r>
          </a:p>
          <a:p>
            <a:r>
              <a:rPr lang="it-IT" sz="2400" dirty="0"/>
              <a:t>Ciascuna di queste prevede una certa “cadenza” o “clock” con cui fornire i dati ed inoltre due segnali di sincronismo</a:t>
            </a:r>
          </a:p>
          <a:p>
            <a:pPr lvl="1"/>
            <a:r>
              <a:rPr lang="it-IT" sz="2000" dirty="0"/>
              <a:t>HS (sincronismo di riga)</a:t>
            </a:r>
          </a:p>
          <a:p>
            <a:pPr lvl="1"/>
            <a:r>
              <a:rPr lang="it-IT" sz="2000" dirty="0"/>
              <a:t>VS (sincronismo di quadro)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Scansione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Progressiva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Interlacciata</a:t>
            </a:r>
          </a:p>
          <a:p>
            <a:endParaRPr lang="it-IT" dirty="0"/>
          </a:p>
        </p:txBody>
      </p:sp>
      <p:pic>
        <p:nvPicPr>
          <p:cNvPr id="39938" name="Picture 2" descr="Immagine esempio di scansione semp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301360"/>
            <a:ext cx="3143272" cy="2127640"/>
          </a:xfrm>
          <a:prstGeom prst="rect">
            <a:avLst/>
          </a:prstGeom>
          <a:noFill/>
        </p:spPr>
      </p:pic>
      <p:pic>
        <p:nvPicPr>
          <p:cNvPr id="39940" name="Picture 4" descr="http://www.grix.it/UserFiles/casamich/Image/scansione%20interlaccia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143380"/>
            <a:ext cx="3143272" cy="2127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Porta VGA</a:t>
            </a:r>
          </a:p>
        </p:txBody>
      </p:sp>
      <p:sp>
        <p:nvSpPr>
          <p:cNvPr id="25603" name="AutoShap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dirty="0"/>
              <a:t>I segnali alla porta VGA sono tipicamente segnali </a:t>
            </a:r>
            <a:r>
              <a:rPr lang="it-IT" sz="2800" dirty="0">
                <a:solidFill>
                  <a:schemeClr val="hlink"/>
                </a:solidFill>
              </a:rPr>
              <a:t>ANALOGICI</a:t>
            </a:r>
            <a:r>
              <a:rPr lang="it-IT" sz="2800" dirty="0"/>
              <a:t>, di cui:</a:t>
            </a:r>
          </a:p>
          <a:p>
            <a:pPr lvl="1"/>
            <a:r>
              <a:rPr lang="it-IT" sz="2400" dirty="0"/>
              <a:t>I sincronismi prevedono solo due livelli di tensione</a:t>
            </a:r>
          </a:p>
          <a:p>
            <a:pPr lvl="1"/>
            <a:r>
              <a:rPr lang="it-IT" sz="2400" dirty="0"/>
              <a:t>I dati prevedono un ampiezza proporzionale alla luminosità del singolo canale RGB per il pixel in esame</a:t>
            </a:r>
          </a:p>
          <a:p>
            <a:r>
              <a:rPr lang="it-IT" sz="2800" dirty="0"/>
              <a:t>In questo caso si può definire l’ampiezza di ogni segnale analogico agendo con quattro segnali digitali su un semplice partitore resistivo con resistenze di valori proporzionali alle potenze di 2</a:t>
            </a:r>
            <a:br>
              <a:rPr lang="it-IT" dirty="0"/>
            </a:br>
            <a:r>
              <a:rPr lang="it-IT" sz="1800" dirty="0"/>
              <a:t>(e’ un semplicissimo convertitore D/A)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Temporizzazioni VGA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924800" cy="592138"/>
          </a:xfrm>
        </p:spPr>
        <p:txBody>
          <a:bodyPr/>
          <a:lstStyle/>
          <a:p>
            <a:r>
              <a:rPr lang="it-IT"/>
              <a:t>Sincronismo di riga (HS)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5800" y="2438400"/>
            <a:ext cx="8001000" cy="457200"/>
            <a:chOff x="432" y="1536"/>
            <a:chExt cx="5040" cy="288"/>
          </a:xfrm>
        </p:grpSpPr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>
              <a:off x="432" y="153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>
              <a:off x="96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960" y="182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 flipV="1">
              <a:off x="144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1440" y="1536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4224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4224" y="182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 flipV="1">
              <a:off x="4704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>
              <a:off x="4704" y="153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5072" name="AutoShape 16" descr="Diagonali larghe verso l'alto"/>
          <p:cNvSpPr>
            <a:spLocks noChangeArrowheads="1"/>
          </p:cNvSpPr>
          <p:nvPr/>
        </p:nvSpPr>
        <p:spPr bwMode="auto">
          <a:xfrm>
            <a:off x="3124200" y="3505200"/>
            <a:ext cx="2971800" cy="304800"/>
          </a:xfrm>
          <a:prstGeom prst="hexagon">
            <a:avLst>
              <a:gd name="adj" fmla="val 66490"/>
              <a:gd name="vf" fmla="val 115470"/>
            </a:avLst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6096000" y="3657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685800" y="3657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3810000" y="3091934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/>
              <a:t>Linea attiva</a:t>
            </a:r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1524000" y="3124200"/>
            <a:ext cx="0" cy="2514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2286000" y="3124200"/>
            <a:ext cx="0" cy="2514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3124200" y="3124200"/>
            <a:ext cx="0" cy="2514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6096000" y="3124200"/>
            <a:ext cx="0" cy="2514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6705600" y="3124200"/>
            <a:ext cx="0" cy="2514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1524000" y="4419600"/>
            <a:ext cx="762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2286000" y="44196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3200400" y="4419600"/>
            <a:ext cx="2895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>
            <a:off x="6096000" y="44196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86" name="Line 30"/>
          <p:cNvSpPr>
            <a:spLocks noChangeShapeType="1"/>
          </p:cNvSpPr>
          <p:nvPr/>
        </p:nvSpPr>
        <p:spPr bwMode="auto">
          <a:xfrm>
            <a:off x="1524000" y="5029200"/>
            <a:ext cx="5181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3657600" y="4692134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dirty="0"/>
              <a:t>T</a:t>
            </a: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1684338" y="4006334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2438400" y="4006334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4259263" y="4006334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dirty="0"/>
              <a:t>C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6189663" y="4006334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dirty="0"/>
              <a:t>D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552450" y="2101334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dirty="0"/>
              <a:t>HS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560388" y="3244334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/>
              <a:t>RGB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4953000" y="3657600"/>
            <a:ext cx="838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Temporizzazioni VGA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924800" cy="592138"/>
          </a:xfrm>
        </p:spPr>
        <p:txBody>
          <a:bodyPr/>
          <a:lstStyle/>
          <a:p>
            <a:r>
              <a:rPr lang="it-IT"/>
              <a:t>Sincronismo di quadro (VS)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2438400"/>
            <a:ext cx="8001000" cy="457200"/>
            <a:chOff x="432" y="1536"/>
            <a:chExt cx="5040" cy="288"/>
          </a:xfrm>
        </p:grpSpPr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>
              <a:off x="432" y="153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96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960" y="182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 flipV="1">
              <a:off x="144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1440" y="1536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4224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>
              <a:off x="4224" y="182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 flipV="1">
              <a:off x="4704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4704" y="153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6094" name="AutoShape 14" descr="Diagonali larghe verso l'alto"/>
          <p:cNvSpPr>
            <a:spLocks noChangeArrowheads="1"/>
          </p:cNvSpPr>
          <p:nvPr/>
        </p:nvSpPr>
        <p:spPr bwMode="auto">
          <a:xfrm>
            <a:off x="3124200" y="3505200"/>
            <a:ext cx="533400" cy="304800"/>
          </a:xfrm>
          <a:prstGeom prst="hexagon">
            <a:avLst>
              <a:gd name="adj" fmla="val 55733"/>
              <a:gd name="vf" fmla="val 115470"/>
            </a:avLst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6096000" y="3657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685800" y="3657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3810000" y="3091934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/>
              <a:t>Linee attive</a:t>
            </a: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1524000" y="3124200"/>
            <a:ext cx="0" cy="2514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2286000" y="3124200"/>
            <a:ext cx="0" cy="2514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3124200" y="3124200"/>
            <a:ext cx="0" cy="2514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6096000" y="3124200"/>
            <a:ext cx="0" cy="2514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6705600" y="3124200"/>
            <a:ext cx="0" cy="2514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1524000" y="4419600"/>
            <a:ext cx="762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2286000" y="44196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3200400" y="4419600"/>
            <a:ext cx="2895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6096000" y="44196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>
            <a:off x="1524000" y="5029200"/>
            <a:ext cx="5181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3683000" y="4692134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dirty="0"/>
              <a:t>T</a:t>
            </a:r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1676400" y="4006334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2430463" y="4006334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dirty="0"/>
              <a:t>B</a:t>
            </a: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4318000" y="4006334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dirty="0"/>
              <a:t>C</a:t>
            </a: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6223000" y="4006334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 dirty="0"/>
              <a:t>D</a:t>
            </a: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552450" y="2101334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/>
              <a:t>VS</a:t>
            </a: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560388" y="3244334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it-IT"/>
              <a:t>RGB</a:t>
            </a:r>
          </a:p>
        </p:txBody>
      </p:sp>
      <p:sp>
        <p:nvSpPr>
          <p:cNvPr id="46115" name="AutoShape 35" descr="Diagonali larghe verso l'alto"/>
          <p:cNvSpPr>
            <a:spLocks noChangeArrowheads="1"/>
          </p:cNvSpPr>
          <p:nvPr/>
        </p:nvSpPr>
        <p:spPr bwMode="auto">
          <a:xfrm>
            <a:off x="3657600" y="3505200"/>
            <a:ext cx="533400" cy="304800"/>
          </a:xfrm>
          <a:prstGeom prst="hexagon">
            <a:avLst>
              <a:gd name="adj" fmla="val 55733"/>
              <a:gd name="vf" fmla="val 115470"/>
            </a:avLst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116" name="AutoShape 36" descr="Diagonali larghe verso l'alto"/>
          <p:cNvSpPr>
            <a:spLocks noChangeArrowheads="1"/>
          </p:cNvSpPr>
          <p:nvPr/>
        </p:nvSpPr>
        <p:spPr bwMode="auto">
          <a:xfrm>
            <a:off x="4191000" y="3505200"/>
            <a:ext cx="533400" cy="304800"/>
          </a:xfrm>
          <a:prstGeom prst="hexagon">
            <a:avLst>
              <a:gd name="adj" fmla="val 55733"/>
              <a:gd name="vf" fmla="val 115470"/>
            </a:avLst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117" name="AutoShape 37" descr="Diagonali larghe verso l'alto"/>
          <p:cNvSpPr>
            <a:spLocks noChangeArrowheads="1"/>
          </p:cNvSpPr>
          <p:nvPr/>
        </p:nvSpPr>
        <p:spPr bwMode="auto">
          <a:xfrm>
            <a:off x="4724400" y="3505200"/>
            <a:ext cx="533400" cy="304800"/>
          </a:xfrm>
          <a:prstGeom prst="hexagon">
            <a:avLst>
              <a:gd name="adj" fmla="val 55733"/>
              <a:gd name="vf" fmla="val 115470"/>
            </a:avLst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118" name="AutoShape 38" descr="Diagonali larghe verso l'alto"/>
          <p:cNvSpPr>
            <a:spLocks noChangeArrowheads="1"/>
          </p:cNvSpPr>
          <p:nvPr/>
        </p:nvSpPr>
        <p:spPr bwMode="auto">
          <a:xfrm>
            <a:off x="5562600" y="3505200"/>
            <a:ext cx="533400" cy="304800"/>
          </a:xfrm>
          <a:prstGeom prst="hexagon">
            <a:avLst>
              <a:gd name="adj" fmla="val 55733"/>
              <a:gd name="vf" fmla="val 115470"/>
            </a:avLst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Vista d’insieme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907535-11E6-4685-A766-F89151673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857" y="1187450"/>
            <a:ext cx="7205161" cy="49069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Temporizzazioni VGA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C364504-0BB8-4BD5-A25F-CB19E9A32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6668" y="1187450"/>
            <a:ext cx="6139539" cy="49069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AUDIO Codec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973122"/>
            <a:ext cx="8358247" cy="538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Audio Codec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Configurabile tramite protocollo I2C</a:t>
            </a:r>
          </a:p>
          <a:p>
            <a:r>
              <a:rPr lang="it-IT" sz="2400" dirty="0"/>
              <a:t>Ingressi: </a:t>
            </a:r>
            <a:r>
              <a:rPr lang="it-IT" sz="2000" dirty="0"/>
              <a:t>(non si possono elaborare contemporaneamente)</a:t>
            </a:r>
            <a:endParaRPr lang="it-IT" sz="2400" dirty="0"/>
          </a:p>
          <a:p>
            <a:pPr lvl="1"/>
            <a:r>
              <a:rPr lang="it-IT" sz="2000" dirty="0" err="1"/>
              <a:t>line</a:t>
            </a:r>
            <a:r>
              <a:rPr lang="it-IT" sz="2000" dirty="0"/>
              <a:t> (stereo) </a:t>
            </a:r>
          </a:p>
          <a:p>
            <a:pPr lvl="1"/>
            <a:r>
              <a:rPr lang="it-IT" sz="2000" dirty="0"/>
              <a:t>microfono (mono) con possibilità di amplificare di 20dB</a:t>
            </a:r>
          </a:p>
          <a:p>
            <a:r>
              <a:rPr lang="it-IT" sz="2400" dirty="0"/>
              <a:t>Uscite</a:t>
            </a:r>
          </a:p>
          <a:p>
            <a:pPr lvl="1"/>
            <a:r>
              <a:rPr lang="it-IT" sz="2000" dirty="0" err="1"/>
              <a:t>Line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(non collegata sulla DE1)</a:t>
            </a:r>
          </a:p>
          <a:p>
            <a:pPr lvl="1"/>
            <a:r>
              <a:rPr lang="it-IT" sz="2000" dirty="0" err="1"/>
              <a:t>Headphone</a:t>
            </a:r>
            <a:r>
              <a:rPr lang="it-IT" sz="2000" dirty="0"/>
              <a:t> (con amplificazione regolabile [+6db -73db])</a:t>
            </a:r>
          </a:p>
          <a:p>
            <a:r>
              <a:rPr lang="it-IT" sz="2400" dirty="0"/>
              <a:t>Zero cross detection (</a:t>
            </a:r>
            <a:r>
              <a:rPr lang="it-IT" sz="1800" dirty="0"/>
              <a:t>modifica il volume solo se il segnale è basso)</a:t>
            </a:r>
            <a:endParaRPr lang="it-IT" sz="2400" dirty="0"/>
          </a:p>
          <a:p>
            <a:r>
              <a:rPr lang="it-IT" sz="2400" dirty="0"/>
              <a:t>Bypass ingresso/uscita opzionale</a:t>
            </a:r>
          </a:p>
          <a:p>
            <a:r>
              <a:rPr lang="it-IT" sz="2400" dirty="0" err="1"/>
              <a:t>Sidetone</a:t>
            </a:r>
            <a:r>
              <a:rPr lang="it-IT" sz="2400" dirty="0"/>
              <a:t> (il microfono entra direttamente in uscita) con un’ attenuazione regolabile.</a:t>
            </a:r>
          </a:p>
          <a:p>
            <a:r>
              <a:rPr lang="it-IT" sz="2400" dirty="0"/>
              <a:t>Numero di bit variabile (16,20,24,32)</a:t>
            </a:r>
          </a:p>
          <a:p>
            <a:endParaRPr lang="it-IT" dirty="0"/>
          </a:p>
          <a:p>
            <a:pPr lvl="1"/>
            <a:endParaRPr lang="it-IT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006" y="3643314"/>
            <a:ext cx="4695994" cy="24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I2C PROTO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52"/>
            <a:ext cx="3429024" cy="2634934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Protocollo I2C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Protocollo seriale sviluppato da </a:t>
            </a:r>
            <a:br>
              <a:rPr lang="it-IT" sz="2400" dirty="0"/>
            </a:br>
            <a:r>
              <a:rPr lang="it-IT" sz="2400" dirty="0"/>
              <a:t>Philips</a:t>
            </a:r>
          </a:p>
          <a:p>
            <a:r>
              <a:rPr lang="it-IT" sz="2400" dirty="0"/>
              <a:t>Usa due linee (SDA, SCL) </a:t>
            </a:r>
            <a:br>
              <a:rPr lang="it-IT" sz="2400" dirty="0"/>
            </a:br>
            <a:r>
              <a:rPr lang="it-IT" sz="2400" dirty="0"/>
              <a:t>con 2 stati logici</a:t>
            </a:r>
          </a:p>
          <a:p>
            <a:pPr lvl="1"/>
            <a:r>
              <a:rPr lang="it-IT" sz="2000" dirty="0"/>
              <a:t>Stato basso (forte)</a:t>
            </a:r>
          </a:p>
          <a:p>
            <a:pPr lvl="1"/>
            <a:r>
              <a:rPr lang="it-IT" sz="2000" dirty="0"/>
              <a:t>Stato alto (debole) (Alta impedenza + resistenza di </a:t>
            </a:r>
            <a:r>
              <a:rPr lang="it-IT" sz="2000" dirty="0" err="1"/>
              <a:t>pullup</a:t>
            </a:r>
            <a:r>
              <a:rPr lang="it-IT" sz="2000" dirty="0"/>
              <a:t>)</a:t>
            </a:r>
          </a:p>
          <a:p>
            <a:r>
              <a:rPr lang="it-IT" sz="2400" dirty="0"/>
              <a:t>Può comunicare con diversi </a:t>
            </a:r>
            <a:br>
              <a:rPr lang="it-IT" sz="2400" dirty="0"/>
            </a:br>
            <a:r>
              <a:rPr lang="it-IT" sz="2400" dirty="0"/>
              <a:t>dispositivi (</a:t>
            </a:r>
            <a:r>
              <a:rPr lang="it-IT" sz="2400" dirty="0" err="1"/>
              <a:t>multimaster</a:t>
            </a:r>
            <a:r>
              <a:rPr lang="it-IT" sz="2400" dirty="0"/>
              <a:t>)</a:t>
            </a:r>
          </a:p>
          <a:p>
            <a:r>
              <a:rPr lang="it-IT" sz="2400" dirty="0"/>
              <a:t>Nella versione Standard </a:t>
            </a:r>
            <a:br>
              <a:rPr lang="it-IT" sz="2400" dirty="0"/>
            </a:br>
            <a:r>
              <a:rPr lang="it-IT" sz="2400" dirty="0"/>
              <a:t>funziona fino 100kb/s</a:t>
            </a:r>
          </a:p>
          <a:p>
            <a:r>
              <a:rPr lang="it-IT" sz="2400" dirty="0"/>
              <a:t>Esistono anche versioni </a:t>
            </a:r>
            <a:br>
              <a:rPr lang="it-IT" sz="2400" dirty="0"/>
            </a:br>
            <a:r>
              <a:rPr lang="it-IT" sz="2400" dirty="0"/>
              <a:t>Fast 400kb/s ed HS 3,4 Mb/s</a:t>
            </a:r>
          </a:p>
          <a:p>
            <a:pPr lvl="1"/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Protocollo I2C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Bit </a:t>
            </a:r>
            <a:r>
              <a:rPr lang="it-IT" dirty="0" err="1"/>
              <a:t>transmission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Start-Stop </a:t>
            </a:r>
            <a:br>
              <a:rPr lang="it-IT" dirty="0"/>
            </a:br>
            <a:r>
              <a:rPr lang="it-IT" dirty="0" err="1"/>
              <a:t>transmission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Acknowledge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214422"/>
            <a:ext cx="36385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14620"/>
            <a:ext cx="4905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7603" y="4395809"/>
            <a:ext cx="5114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Protocollo I2C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28596" y="1928802"/>
            <a:ext cx="4089400" cy="2384426"/>
          </a:xfrm>
        </p:spPr>
        <p:txBody>
          <a:bodyPr/>
          <a:lstStyle/>
          <a:p>
            <a:r>
              <a:rPr lang="it-IT" sz="2400" dirty="0"/>
              <a:t>Un dato alla volta</a:t>
            </a:r>
          </a:p>
          <a:p>
            <a:pPr lvl="1"/>
            <a:r>
              <a:rPr lang="it-IT" sz="2000" dirty="0"/>
              <a:t>Start </a:t>
            </a:r>
          </a:p>
          <a:p>
            <a:pPr lvl="1"/>
            <a:r>
              <a:rPr lang="it-IT" sz="2000" dirty="0"/>
              <a:t>Indirizzo dispositivo</a:t>
            </a:r>
          </a:p>
          <a:p>
            <a:pPr lvl="1"/>
            <a:r>
              <a:rPr lang="it-IT" sz="2000" dirty="0"/>
              <a:t>Indirizzo del registro</a:t>
            </a:r>
          </a:p>
          <a:p>
            <a:pPr lvl="1"/>
            <a:r>
              <a:rPr lang="it-IT" sz="2000" dirty="0"/>
              <a:t>Dato</a:t>
            </a:r>
          </a:p>
          <a:p>
            <a:pPr lvl="1"/>
            <a:r>
              <a:rPr lang="it-IT" sz="2000" dirty="0"/>
              <a:t>Stop</a:t>
            </a:r>
            <a:endParaRPr lang="it-IT" dirty="0"/>
          </a:p>
          <a:p>
            <a:pPr>
              <a:buNone/>
            </a:pPr>
            <a:endParaRPr lang="it-IT" sz="2800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786314" y="1857364"/>
            <a:ext cx="4089400" cy="3286148"/>
          </a:xfrm>
        </p:spPr>
        <p:txBody>
          <a:bodyPr/>
          <a:lstStyle/>
          <a:p>
            <a:r>
              <a:rPr lang="it-IT" sz="2400" dirty="0"/>
              <a:t>Più dati alla volta</a:t>
            </a:r>
          </a:p>
          <a:p>
            <a:pPr lvl="1"/>
            <a:r>
              <a:rPr lang="it-IT" sz="2000" dirty="0"/>
              <a:t>Start </a:t>
            </a:r>
          </a:p>
          <a:p>
            <a:pPr lvl="1"/>
            <a:r>
              <a:rPr lang="it-IT" sz="2000" dirty="0"/>
              <a:t>Indirizzo dispositivo</a:t>
            </a:r>
          </a:p>
          <a:p>
            <a:pPr lvl="1"/>
            <a:r>
              <a:rPr lang="it-IT" sz="2000" dirty="0"/>
              <a:t>Indirizzo di Reg0</a:t>
            </a:r>
          </a:p>
          <a:p>
            <a:pPr lvl="1"/>
            <a:r>
              <a:rPr lang="it-IT" sz="2000" dirty="0"/>
              <a:t>Dato Reg0</a:t>
            </a:r>
          </a:p>
          <a:p>
            <a:pPr lvl="1"/>
            <a:r>
              <a:rPr lang="it-IT" sz="2000" dirty="0"/>
              <a:t>Dato Reg1</a:t>
            </a:r>
          </a:p>
          <a:p>
            <a:pPr lvl="1"/>
            <a:r>
              <a:rPr lang="it-IT" sz="2000" dirty="0"/>
              <a:t>…..</a:t>
            </a:r>
          </a:p>
          <a:p>
            <a:pPr lvl="1"/>
            <a:r>
              <a:rPr lang="it-IT" sz="2000" dirty="0"/>
              <a:t>Stop</a:t>
            </a:r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4282" y="1000108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Trasferimento con pacchetti di 8bits (+1 </a:t>
            </a:r>
            <a:r>
              <a:rPr lang="it-IT" sz="2400" dirty="0" err="1"/>
              <a:t>ack</a:t>
            </a:r>
            <a:r>
              <a:rPr lang="it-IT" sz="2400" dirty="0"/>
              <a:t>)</a:t>
            </a:r>
          </a:p>
          <a:p>
            <a:r>
              <a:rPr lang="it-IT" sz="2400" dirty="0"/>
              <a:t>Tipicamente l’ultimo bit dell’indirizzo del dispositivo è il bit R/W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46" y="4844304"/>
            <a:ext cx="5707112" cy="201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Audio Codec (registri)</a:t>
            </a: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1325458"/>
            <a:ext cx="8331200" cy="463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Audio Codec </a:t>
            </a:r>
            <a:r>
              <a:rPr lang="it-IT" sz="3200" dirty="0"/>
              <a:t>(Segnali digitali)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Sia in ingresso che in uscita:</a:t>
            </a:r>
          </a:p>
          <a:p>
            <a:pPr lvl="1"/>
            <a:r>
              <a:rPr lang="it-IT" sz="2400" dirty="0"/>
              <a:t>Sincronismo </a:t>
            </a:r>
            <a:r>
              <a:rPr lang="it-IT" sz="2400" dirty="0" err="1"/>
              <a:t>Left</a:t>
            </a:r>
            <a:r>
              <a:rPr lang="it-IT" sz="2400" dirty="0"/>
              <a:t> Right</a:t>
            </a:r>
          </a:p>
          <a:p>
            <a:pPr lvl="1"/>
            <a:r>
              <a:rPr lang="it-IT" sz="2400" dirty="0"/>
              <a:t>Clock</a:t>
            </a:r>
          </a:p>
          <a:p>
            <a:pPr lvl="1"/>
            <a:r>
              <a:rPr lang="it-IT" sz="2400" dirty="0"/>
              <a:t>Dati seriali </a:t>
            </a:r>
          </a:p>
          <a:p>
            <a:pPr lvl="2"/>
            <a:r>
              <a:rPr lang="it-IT" sz="1800" dirty="0"/>
              <a:t>sincronizzati sul fronte di discesa</a:t>
            </a:r>
            <a:endParaRPr lang="it-IT" dirty="0"/>
          </a:p>
          <a:p>
            <a:pPr lvl="2"/>
            <a:r>
              <a:rPr lang="it-IT" sz="1800" dirty="0"/>
              <a:t>espressi in complemento a due</a:t>
            </a:r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3643314"/>
            <a:ext cx="83312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642918"/>
            <a:ext cx="5600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Audio Codec </a:t>
            </a:r>
            <a:r>
              <a:rPr lang="it-IT" sz="3200" dirty="0"/>
              <a:t>(Modi di funzionamento)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Master mode</a:t>
            </a:r>
          </a:p>
          <a:p>
            <a:pPr lvl="1">
              <a:buNone/>
            </a:pPr>
            <a:r>
              <a:rPr lang="it-IT" sz="2000" dirty="0"/>
              <a:t>Genera i sincronismi</a:t>
            </a:r>
          </a:p>
          <a:p>
            <a:endParaRPr lang="it-IT" dirty="0"/>
          </a:p>
          <a:p>
            <a:pPr>
              <a:buNone/>
            </a:pPr>
            <a:endParaRPr lang="it-IT" dirty="0"/>
          </a:p>
          <a:p>
            <a:r>
              <a:rPr lang="it-IT" dirty="0"/>
              <a:t>Slave mode</a:t>
            </a:r>
          </a:p>
          <a:p>
            <a:pPr lvl="1">
              <a:buNone/>
            </a:pPr>
            <a:r>
              <a:rPr lang="it-IT" sz="2000" dirty="0"/>
              <a:t>Riceve i sincronismi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3662385"/>
            <a:ext cx="55721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57158" y="5429264"/>
            <a:ext cx="3857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Nota: in entrambi i modi per il funzionamento  del </a:t>
            </a:r>
            <a:r>
              <a:rPr lang="it-IT" dirty="0" err="1">
                <a:solidFill>
                  <a:srgbClr val="C00000"/>
                </a:solidFill>
              </a:rPr>
              <a:t>codec</a:t>
            </a:r>
            <a:r>
              <a:rPr lang="it-IT" dirty="0">
                <a:solidFill>
                  <a:srgbClr val="C00000"/>
                </a:solidFill>
              </a:rPr>
              <a:t> esso deve ricevere comunque anche </a:t>
            </a:r>
          </a:p>
          <a:p>
            <a:r>
              <a:rPr lang="it-IT" dirty="0">
                <a:solidFill>
                  <a:srgbClr val="C00000"/>
                </a:solidFill>
              </a:rPr>
              <a:t>un </a:t>
            </a:r>
            <a:r>
              <a:rPr lang="it-IT" dirty="0" err="1">
                <a:solidFill>
                  <a:srgbClr val="C00000"/>
                </a:solidFill>
              </a:rPr>
              <a:t>MasterCLK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8596" y="114298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REG 7: Bit 6</a:t>
            </a:r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5429256" y="1214422"/>
            <a:ext cx="1857388" cy="1143008"/>
          </a:xfrm>
          <a:prstGeom prst="roundRect">
            <a:avLst/>
          </a:prstGeom>
          <a:solidFill>
            <a:schemeClr val="accent1"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ttangolo arrotondato 8"/>
          <p:cNvSpPr/>
          <p:nvPr/>
        </p:nvSpPr>
        <p:spPr bwMode="auto">
          <a:xfrm>
            <a:off x="5429256" y="4143380"/>
            <a:ext cx="1928826" cy="1143008"/>
          </a:xfrm>
          <a:prstGeom prst="roundRect">
            <a:avLst/>
          </a:prstGeom>
          <a:solidFill>
            <a:schemeClr val="accent1"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Audio Codec </a:t>
            </a:r>
            <a:r>
              <a:rPr lang="it-IT" sz="3200" dirty="0"/>
              <a:t>(Modi di funzionamento)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2214554"/>
            <a:ext cx="8331200" cy="4143405"/>
          </a:xfrm>
        </p:spPr>
        <p:txBody>
          <a:bodyPr/>
          <a:lstStyle/>
          <a:p>
            <a:r>
              <a:rPr lang="it-IT" dirty="0" err="1"/>
              <a:t>Left</a:t>
            </a:r>
            <a:r>
              <a:rPr lang="it-IT" dirty="0"/>
              <a:t> </a:t>
            </a:r>
            <a:r>
              <a:rPr lang="it-IT" dirty="0" err="1"/>
              <a:t>justified</a:t>
            </a:r>
            <a:endParaRPr lang="it-IT" dirty="0"/>
          </a:p>
          <a:p>
            <a:endParaRPr lang="it-IT" dirty="0"/>
          </a:p>
          <a:p>
            <a:r>
              <a:rPr lang="it-IT" dirty="0"/>
              <a:t>I2S</a:t>
            </a:r>
          </a:p>
          <a:p>
            <a:endParaRPr lang="it-IT" dirty="0"/>
          </a:p>
          <a:p>
            <a:r>
              <a:rPr lang="it-IT" dirty="0"/>
              <a:t>Right </a:t>
            </a:r>
            <a:r>
              <a:rPr lang="it-IT" dirty="0" err="1"/>
              <a:t>justified</a:t>
            </a:r>
            <a:endParaRPr lang="it-IT" dirty="0"/>
          </a:p>
          <a:p>
            <a:endParaRPr lang="it-IT" dirty="0"/>
          </a:p>
          <a:p>
            <a:r>
              <a:rPr lang="it-IT" dirty="0"/>
              <a:t>DSP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6" y="1571612"/>
            <a:ext cx="3992880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496"/>
            <a:ext cx="3981450" cy="12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49082"/>
            <a:ext cx="4019550" cy="132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76" y="5380686"/>
            <a:ext cx="4000500" cy="145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28596" y="114298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REG 7: Bit 1:0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Vista d’insieme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DC2C0D5-2C2B-41F4-9A32-A6A138E47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790" y="1187450"/>
            <a:ext cx="7011295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53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Audio Codec </a:t>
            </a:r>
            <a:r>
              <a:rPr lang="it-IT" sz="3600" dirty="0"/>
              <a:t>(data </a:t>
            </a:r>
            <a:r>
              <a:rPr lang="it-IT" sz="3600" dirty="0" err="1"/>
              <a:t>lenght</a:t>
            </a:r>
            <a:r>
              <a:rPr lang="it-IT" sz="3600" dirty="0"/>
              <a:t>)</a:t>
            </a:r>
            <a:endParaRPr lang="it-IT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1142984"/>
            <a:ext cx="8331200" cy="38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Audio Codec </a:t>
            </a:r>
            <a:r>
              <a:rPr lang="it-IT" sz="3200" dirty="0"/>
              <a:t>(sample </a:t>
            </a:r>
            <a:r>
              <a:rPr lang="it-IT" sz="3200" dirty="0" err="1"/>
              <a:t>freq</a:t>
            </a:r>
            <a:r>
              <a:rPr lang="it-IT" sz="3200" dirty="0"/>
              <a:t>.)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Due set di frequenze </a:t>
            </a:r>
          </a:p>
          <a:p>
            <a:pPr lvl="1"/>
            <a:r>
              <a:rPr lang="it-IT" sz="2400" dirty="0"/>
              <a:t>Fs = 8, 32, 48, 96 kHz </a:t>
            </a:r>
          </a:p>
          <a:p>
            <a:pPr lvl="1"/>
            <a:r>
              <a:rPr lang="it-IT" sz="2400" dirty="0"/>
              <a:t>Fs = 8.018, 44.1, 88.2 kHz</a:t>
            </a:r>
          </a:p>
          <a:p>
            <a:r>
              <a:rPr lang="it-IT" sz="2800" dirty="0"/>
              <a:t>Fs diverse in input ed output </a:t>
            </a:r>
          </a:p>
          <a:p>
            <a:r>
              <a:rPr lang="it-IT" sz="2800" dirty="0"/>
              <a:t>Non tutte le coppie sono supportate</a:t>
            </a:r>
          </a:p>
          <a:p>
            <a:r>
              <a:rPr lang="it-IT" sz="2800" dirty="0"/>
              <a:t>Si configurano attraverso</a:t>
            </a:r>
          </a:p>
          <a:p>
            <a:pPr lvl="1"/>
            <a:r>
              <a:rPr lang="it-IT" sz="2400" dirty="0"/>
              <a:t>Modalità e MCLK opportuno</a:t>
            </a:r>
          </a:p>
          <a:p>
            <a:pPr lvl="2"/>
            <a:r>
              <a:rPr lang="it-IT" sz="2000" dirty="0"/>
              <a:t>Modalità USB (MCLK =12MHz)</a:t>
            </a:r>
          </a:p>
          <a:p>
            <a:pPr lvl="2"/>
            <a:r>
              <a:rPr lang="it-IT" sz="2000" dirty="0"/>
              <a:t>Modalità </a:t>
            </a:r>
            <a:r>
              <a:rPr lang="it-IT" sz="2000" dirty="0" err="1"/>
              <a:t>Normal</a:t>
            </a:r>
            <a:r>
              <a:rPr lang="it-IT" sz="2000" dirty="0"/>
              <a:t> (diversi clock possibili (256fs) o (384fs))</a:t>
            </a:r>
          </a:p>
          <a:p>
            <a:pPr lvl="1"/>
            <a:r>
              <a:rPr lang="it-IT" sz="2400" dirty="0"/>
              <a:t>Registri BOSR e OR[3..0] (Reg.8)</a:t>
            </a:r>
          </a:p>
          <a:p>
            <a:pPr>
              <a:buNone/>
            </a:pPr>
            <a:endParaRPr lang="it-IT" sz="2800" dirty="0"/>
          </a:p>
          <a:p>
            <a:pPr lvl="1">
              <a:buNone/>
            </a:pPr>
            <a:endParaRPr lang="it-IT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Audio Codec </a:t>
            </a:r>
            <a:r>
              <a:rPr lang="it-IT" sz="3200" dirty="0"/>
              <a:t>(sample </a:t>
            </a:r>
            <a:r>
              <a:rPr lang="it-IT" sz="3200" dirty="0" err="1"/>
              <a:t>freq</a:t>
            </a:r>
            <a:r>
              <a:rPr lang="it-IT" sz="3200" dirty="0"/>
              <a:t>.)</a:t>
            </a: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927" y="1714488"/>
            <a:ext cx="6989931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444208" y="37318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Audio Codec </a:t>
            </a:r>
            <a:r>
              <a:rPr lang="it-IT" sz="3200" dirty="0"/>
              <a:t>(sample </a:t>
            </a:r>
            <a:r>
              <a:rPr lang="it-IT" sz="3200" dirty="0" err="1"/>
              <a:t>freq</a:t>
            </a:r>
            <a:r>
              <a:rPr lang="it-IT" sz="3200" dirty="0"/>
              <a:t>.)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298" y="1187450"/>
            <a:ext cx="5414278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Audio Codec </a:t>
            </a:r>
            <a:r>
              <a:rPr lang="it-IT" sz="3200" dirty="0"/>
              <a:t>(sample </a:t>
            </a:r>
            <a:r>
              <a:rPr lang="it-IT" sz="3200" dirty="0" err="1"/>
              <a:t>freq</a:t>
            </a:r>
            <a:r>
              <a:rPr lang="it-IT" sz="3200" dirty="0"/>
              <a:t>.)</a:t>
            </a: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775" y="1364281"/>
            <a:ext cx="5521325" cy="45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Audio Codec (altri registri)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063821"/>
            <a:ext cx="4465642" cy="236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643314"/>
            <a:ext cx="6929458" cy="261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Audio Codec (opzioni)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Sono disponibili inoltre</a:t>
            </a:r>
          </a:p>
          <a:p>
            <a:pPr lvl="1"/>
            <a:r>
              <a:rPr lang="it-IT" dirty="0"/>
              <a:t>4 tipi di filtri per la conversione AD, DA</a:t>
            </a:r>
          </a:p>
          <a:p>
            <a:pPr lvl="1"/>
            <a:r>
              <a:rPr lang="it-IT" dirty="0"/>
              <a:t>Un filtro </a:t>
            </a:r>
            <a:r>
              <a:rPr lang="it-IT" dirty="0" err="1"/>
              <a:t>passa-alto</a:t>
            </a:r>
            <a:r>
              <a:rPr lang="it-IT" dirty="0"/>
              <a:t> per la rimozione dell’offset</a:t>
            </a:r>
          </a:p>
          <a:p>
            <a:pPr lvl="1"/>
            <a:r>
              <a:rPr lang="it-IT" dirty="0"/>
              <a:t>Filtri di de-enfasi</a:t>
            </a:r>
          </a:p>
          <a:p>
            <a:pPr lvl="1"/>
            <a:r>
              <a:rPr lang="it-IT" dirty="0"/>
              <a:t>Opzioni per limitare i consumi</a:t>
            </a:r>
          </a:p>
          <a:p>
            <a:pPr lvl="1"/>
            <a:r>
              <a:rPr lang="it-IT" dirty="0"/>
              <a:t>Un registro di “attivazione”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324BFE-B4C9-48BF-B0C7-7F042BD0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I2C Multiplexer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DADBD15-DEA9-461A-82AA-CA5DDE650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433" y="2492896"/>
            <a:ext cx="5235133" cy="415493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9E7BCF-056A-4059-8A70-BDFE381B5FCF}"/>
              </a:ext>
            </a:extLst>
          </p:cNvPr>
          <p:cNvSpPr txBox="1"/>
          <p:nvPr/>
        </p:nvSpPr>
        <p:spPr>
          <a:xfrm>
            <a:off x="1115615" y="105273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Multiplexer Connette il BUS I2C dei decoders (Audio/Video) con </a:t>
            </a:r>
            <a:br>
              <a:rPr lang="it-IT" dirty="0"/>
            </a:br>
            <a:r>
              <a:rPr lang="it-IT" dirty="0"/>
              <a:t>- I2C1 del processore (HPS_I2C)</a:t>
            </a:r>
            <a:br>
              <a:rPr lang="it-IT" dirty="0"/>
            </a:br>
            <a:r>
              <a:rPr lang="it-IT" dirty="0"/>
              <a:t>- FPGA_I2C</a:t>
            </a:r>
          </a:p>
          <a:p>
            <a:r>
              <a:rPr lang="it-IT" dirty="0"/>
              <a:t>Mentre I2C2 del processore è collegato a LTC Connector</a:t>
            </a:r>
          </a:p>
        </p:txBody>
      </p:sp>
    </p:spTree>
    <p:extLst>
      <p:ext uri="{BB962C8B-B14F-4D97-AF65-F5344CB8AC3E}">
        <p14:creationId xmlns:p14="http://schemas.microsoft.com/office/powerpoint/2010/main" val="1742391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4541DB-2194-4F69-9315-5B391B96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IR Receiver + IR </a:t>
            </a:r>
            <a:r>
              <a:rPr lang="it-IT" dirty="0" err="1"/>
              <a:t>Emitter</a:t>
            </a:r>
            <a:r>
              <a:rPr lang="it-IT" dirty="0"/>
              <a:t> LED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0730DA-EBB6-4EF2-BBF9-9B081D871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1187450"/>
            <a:ext cx="8331200" cy="4906963"/>
          </a:xfrm>
        </p:spPr>
        <p:txBody>
          <a:bodyPr/>
          <a:lstStyle/>
          <a:p>
            <a:r>
              <a:rPr lang="it-IT" sz="2400" dirty="0" err="1"/>
              <a:t>Module</a:t>
            </a:r>
            <a:r>
              <a:rPr lang="it-IT" sz="2400" dirty="0"/>
              <a:t> IRM-V538/TR1- fornisce un segnale demodulato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5197D5-D3A6-4F9A-9792-2933EE7A6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08" y="1843768"/>
            <a:ext cx="3374528" cy="23848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075495-8FC0-430D-9220-FC6309044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818706"/>
            <a:ext cx="3225327" cy="2305360"/>
          </a:xfrm>
          <a:prstGeom prst="rect">
            <a:avLst/>
          </a:prstGeom>
        </p:spPr>
      </p:pic>
      <p:pic>
        <p:nvPicPr>
          <p:cNvPr id="3074" name="Picture 2" descr="NEC Modulation">
            <a:extLst>
              <a:ext uri="{FF2B5EF4-FFF2-40B4-BE49-F238E27FC236}">
                <a16:creationId xmlns:a16="http://schemas.microsoft.com/office/drawing/2014/main" id="{E6C76591-C10E-42CE-BA29-CA46DC54F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4251569"/>
            <a:ext cx="4824536" cy="141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C Pulse Train">
            <a:extLst>
              <a:ext uri="{FF2B5EF4-FFF2-40B4-BE49-F238E27FC236}">
                <a16:creationId xmlns:a16="http://schemas.microsoft.com/office/drawing/2014/main" id="{4EDA7316-8CF1-446D-A36D-B62E154F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33256"/>
            <a:ext cx="5238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60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DE1-SoC </a:t>
            </a:r>
            <a:r>
              <a:rPr lang="it-IT" dirty="0" err="1"/>
              <a:t>Memories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An 64-MByte  SDRAM for FPGA</a:t>
            </a:r>
          </a:p>
          <a:p>
            <a:r>
              <a:rPr lang="it-IT" sz="2800" dirty="0"/>
              <a:t>1 GB DDR3 SDRAM for HPS</a:t>
            </a:r>
          </a:p>
          <a:p>
            <a:r>
              <a:rPr lang="it-IT" sz="2800" dirty="0"/>
              <a:t>Micro SD </a:t>
            </a:r>
            <a:r>
              <a:rPr lang="it-IT" sz="2800" dirty="0" err="1"/>
              <a:t>Socket</a:t>
            </a:r>
            <a:r>
              <a:rPr lang="it-IT" sz="2800" dirty="0"/>
              <a:t> </a:t>
            </a:r>
          </a:p>
          <a:p>
            <a:pPr lvl="1"/>
            <a:r>
              <a:rPr lang="it-IT" sz="2400" dirty="0"/>
              <a:t>External storage for HPS</a:t>
            </a:r>
          </a:p>
          <a:p>
            <a:pPr lvl="1"/>
            <a:r>
              <a:rPr lang="it-IT" sz="2400" dirty="0"/>
              <a:t>Boot</a:t>
            </a:r>
          </a:p>
          <a:p>
            <a:r>
              <a:rPr lang="it-IT" sz="2800" dirty="0"/>
              <a:t>Flash serial </a:t>
            </a:r>
            <a:r>
              <a:rPr lang="it-IT" sz="2800" dirty="0" err="1"/>
              <a:t>memory</a:t>
            </a:r>
            <a:r>
              <a:rPr lang="it-IT" sz="2800" dirty="0"/>
              <a:t> for HPS </a:t>
            </a:r>
            <a:r>
              <a:rPr lang="it-IT" sz="2000" dirty="0"/>
              <a:t>(N25Q512A83GSF40F)</a:t>
            </a:r>
          </a:p>
          <a:p>
            <a:r>
              <a:rPr lang="it-IT" sz="2800" dirty="0"/>
              <a:t>EPCQ256 </a:t>
            </a:r>
            <a:r>
              <a:rPr lang="it-IT" sz="2800" dirty="0" err="1"/>
              <a:t>configuration</a:t>
            </a:r>
            <a:r>
              <a:rPr lang="it-IT" sz="2800" dirty="0"/>
              <a:t> Memory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Schema a blocchi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86C9ED9-955D-46CB-9C6A-161F62978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518" y="1187450"/>
            <a:ext cx="5827840" cy="490696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PS2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Protocollo Bidirezionale sincrono</a:t>
            </a:r>
          </a:p>
          <a:p>
            <a:pPr lvl="1"/>
            <a:r>
              <a:rPr lang="it-IT" sz="2000" dirty="0"/>
              <a:t>2+2 linee: Data e Clock </a:t>
            </a:r>
          </a:p>
          <a:p>
            <a:pPr lvl="1"/>
            <a:r>
              <a:rPr lang="it-IT" sz="2000" dirty="0"/>
              <a:t>Uso di Driver </a:t>
            </a:r>
            <a:r>
              <a:rPr lang="it-IT" sz="2000" dirty="0" err="1"/>
              <a:t>TriState</a:t>
            </a:r>
            <a:r>
              <a:rPr lang="it-IT" sz="2000" dirty="0"/>
              <a:t> + </a:t>
            </a:r>
            <a:r>
              <a:rPr lang="it-IT" sz="2000" dirty="0" err="1"/>
              <a:t>Pull-up</a:t>
            </a:r>
            <a:r>
              <a:rPr lang="it-IT" sz="2000" dirty="0"/>
              <a:t> </a:t>
            </a:r>
            <a:r>
              <a:rPr lang="it-IT" sz="2000" dirty="0" err="1"/>
              <a:t>resistor</a:t>
            </a:r>
            <a:r>
              <a:rPr lang="it-IT" sz="2000" dirty="0"/>
              <a:t> (stati : 0 e Z)</a:t>
            </a:r>
          </a:p>
          <a:p>
            <a:pPr lvl="1"/>
            <a:r>
              <a:rPr lang="it-IT" sz="2000" dirty="0"/>
              <a:t>Il Bus è libero quando entrambe le linee sono alte</a:t>
            </a:r>
          </a:p>
          <a:p>
            <a:pPr lvl="1"/>
            <a:r>
              <a:rPr lang="it-IT" sz="2000" dirty="0"/>
              <a:t>Livelli CMOS/TTL</a:t>
            </a:r>
          </a:p>
          <a:p>
            <a:pPr lvl="1">
              <a:buNone/>
            </a:pPr>
            <a:endParaRPr lang="it-IT" sz="2000" dirty="0"/>
          </a:p>
          <a:p>
            <a:pPr>
              <a:buNone/>
            </a:pPr>
            <a:r>
              <a:rPr lang="it-IT" sz="1600" dirty="0"/>
              <a:t> </a:t>
            </a:r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130E49-00B1-4D45-BE30-6731365AF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3" y="3541893"/>
            <a:ext cx="8220076" cy="248439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PS2 Generalità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err="1"/>
              <a:t>Host</a:t>
            </a:r>
            <a:r>
              <a:rPr lang="it-IT" sz="2000" dirty="0"/>
              <a:t> + </a:t>
            </a:r>
            <a:r>
              <a:rPr lang="it-IT" sz="2000" dirty="0" err="1"/>
              <a:t>device</a:t>
            </a:r>
            <a:r>
              <a:rPr lang="it-IT" sz="2000" dirty="0"/>
              <a:t> </a:t>
            </a:r>
          </a:p>
          <a:p>
            <a:pPr lvl="1"/>
            <a:r>
              <a:rPr lang="it-IT" sz="1800" dirty="0"/>
              <a:t>il clock è generato SEMPRE dal </a:t>
            </a:r>
            <a:r>
              <a:rPr lang="it-IT" sz="1800" dirty="0" err="1"/>
              <a:t>device</a:t>
            </a:r>
            <a:endParaRPr lang="it-IT" sz="1800" dirty="0"/>
          </a:p>
          <a:p>
            <a:pPr lvl="1"/>
            <a:r>
              <a:rPr lang="it-IT" sz="1800" dirty="0"/>
              <a:t>L’</a:t>
            </a:r>
            <a:r>
              <a:rPr lang="it-IT" sz="1800" dirty="0" err="1"/>
              <a:t>host</a:t>
            </a:r>
            <a:r>
              <a:rPr lang="it-IT" sz="1800" dirty="0"/>
              <a:t> controlla la comunicazione</a:t>
            </a:r>
          </a:p>
          <a:p>
            <a:r>
              <a:rPr lang="it-IT" sz="2000" dirty="0"/>
              <a:t>Comunicazioni dall’</a:t>
            </a:r>
            <a:r>
              <a:rPr lang="it-IT" sz="2000" dirty="0" err="1"/>
              <a:t>Host</a:t>
            </a:r>
            <a:endParaRPr lang="it-IT" sz="2000" dirty="0"/>
          </a:p>
          <a:p>
            <a:pPr lvl="1"/>
            <a:r>
              <a:rPr lang="en-US" sz="1400" dirty="0"/>
              <a:t>Data = H, Clock = H:  </a:t>
            </a:r>
            <a:r>
              <a:rPr lang="en-US" sz="1400" i="1" dirty="0"/>
              <a:t>Idle state.</a:t>
            </a:r>
            <a:endParaRPr lang="en-US" sz="1400" dirty="0"/>
          </a:p>
          <a:p>
            <a:pPr lvl="1"/>
            <a:r>
              <a:rPr lang="en-US" sz="1400" dirty="0"/>
              <a:t>Data = H, Clock = L:  </a:t>
            </a:r>
            <a:r>
              <a:rPr lang="en-US" sz="1400" i="1" dirty="0"/>
              <a:t>Communication Inhibited.</a:t>
            </a:r>
            <a:endParaRPr lang="en-US" sz="1400" dirty="0"/>
          </a:p>
          <a:p>
            <a:pPr lvl="1"/>
            <a:r>
              <a:rPr lang="en-US" sz="1400" dirty="0"/>
              <a:t>Data = L, Clock = H:  </a:t>
            </a:r>
            <a:r>
              <a:rPr lang="en-US" sz="1400" i="1" dirty="0"/>
              <a:t>Host Request-to-Send</a:t>
            </a:r>
          </a:p>
          <a:p>
            <a:r>
              <a:rPr lang="en-US" sz="2000" dirty="0"/>
              <a:t>Clock freq: </a:t>
            </a:r>
            <a:r>
              <a:rPr lang="en-US" sz="2000" dirty="0" err="1"/>
              <a:t>tra</a:t>
            </a:r>
            <a:r>
              <a:rPr lang="en-US" sz="2000" dirty="0"/>
              <a:t> 10 kHz e 16,7 kHz</a:t>
            </a:r>
          </a:p>
          <a:p>
            <a:r>
              <a:rPr lang="en-US" sz="2000" dirty="0" err="1"/>
              <a:t>Lettura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dati</a:t>
            </a:r>
            <a:endParaRPr lang="en-US" sz="2000" dirty="0"/>
          </a:p>
          <a:p>
            <a:pPr lvl="1"/>
            <a:r>
              <a:rPr lang="en-US" sz="1600" dirty="0" err="1"/>
              <a:t>Dal</a:t>
            </a:r>
            <a:r>
              <a:rPr lang="en-US" sz="1600" dirty="0"/>
              <a:t> device </a:t>
            </a:r>
            <a:r>
              <a:rPr lang="en-US" sz="1600" dirty="0" err="1"/>
              <a:t>all’host</a:t>
            </a:r>
            <a:r>
              <a:rPr lang="en-US" sz="1600" dirty="0"/>
              <a:t>: </a:t>
            </a:r>
            <a:r>
              <a:rPr lang="en-US" sz="1600" dirty="0" err="1"/>
              <a:t>l’host</a:t>
            </a:r>
            <a:r>
              <a:rPr lang="en-US" sz="1600" dirty="0"/>
              <a:t> </a:t>
            </a:r>
            <a:r>
              <a:rPr lang="en-US" sz="1600" dirty="0" err="1"/>
              <a:t>legge</a:t>
            </a:r>
            <a:r>
              <a:rPr lang="en-US" sz="1600" dirty="0"/>
              <a:t> </a:t>
            </a:r>
            <a:r>
              <a:rPr lang="en-US" sz="1600" dirty="0" err="1"/>
              <a:t>sul</a:t>
            </a:r>
            <a:r>
              <a:rPr lang="en-US" sz="1600" dirty="0"/>
              <a:t> </a:t>
            </a:r>
            <a:r>
              <a:rPr lang="en-US" sz="1600" dirty="0" err="1"/>
              <a:t>fronte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discesa</a:t>
            </a:r>
            <a:endParaRPr lang="en-US" sz="1600" dirty="0"/>
          </a:p>
          <a:p>
            <a:pPr lvl="1"/>
            <a:r>
              <a:rPr lang="en-US" sz="1600" dirty="0"/>
              <a:t>Dall’ host al device: </a:t>
            </a:r>
            <a:r>
              <a:rPr lang="en-US" sz="1600" dirty="0" err="1"/>
              <a:t>il</a:t>
            </a:r>
            <a:r>
              <a:rPr lang="en-US" sz="1600" dirty="0"/>
              <a:t> device </a:t>
            </a:r>
            <a:r>
              <a:rPr lang="en-US" sz="1600" dirty="0" err="1"/>
              <a:t>legge</a:t>
            </a:r>
            <a:r>
              <a:rPr lang="en-US" sz="1600" dirty="0"/>
              <a:t> </a:t>
            </a:r>
            <a:r>
              <a:rPr lang="en-US" sz="1600" dirty="0" err="1"/>
              <a:t>sul</a:t>
            </a:r>
            <a:r>
              <a:rPr lang="en-US" sz="1600" dirty="0"/>
              <a:t> </a:t>
            </a:r>
            <a:r>
              <a:rPr lang="en-US" sz="1600" dirty="0" err="1"/>
              <a:t>fronte</a:t>
            </a:r>
            <a:r>
              <a:rPr lang="en-US" sz="1600" dirty="0"/>
              <a:t> di </a:t>
            </a:r>
            <a:r>
              <a:rPr lang="en-US" sz="1600" dirty="0" err="1"/>
              <a:t>salita</a:t>
            </a:r>
            <a:r>
              <a:rPr lang="en-US" sz="1600" dirty="0"/>
              <a:t> </a:t>
            </a:r>
          </a:p>
          <a:p>
            <a:r>
              <a:rPr lang="en-US" sz="2000" dirty="0" err="1"/>
              <a:t>Comunicazione</a:t>
            </a:r>
            <a:endParaRPr lang="en-US" sz="2000" dirty="0"/>
          </a:p>
          <a:p>
            <a:pPr lvl="1"/>
            <a:r>
              <a:rPr lang="en-US" sz="1400" dirty="0"/>
              <a:t>1 start bit.  </a:t>
            </a:r>
            <a:r>
              <a:rPr lang="en-US" sz="1400" dirty="0" err="1"/>
              <a:t>Sempre</a:t>
            </a:r>
            <a:r>
              <a:rPr lang="en-US" sz="1400" dirty="0"/>
              <a:t> 0. </a:t>
            </a:r>
          </a:p>
          <a:p>
            <a:pPr lvl="1"/>
            <a:r>
              <a:rPr lang="en-US" sz="1400" dirty="0"/>
              <a:t>8 data bits, LSB first. </a:t>
            </a:r>
          </a:p>
          <a:p>
            <a:pPr lvl="1"/>
            <a:r>
              <a:rPr lang="en-US" sz="1400" dirty="0"/>
              <a:t>1 bit </a:t>
            </a:r>
            <a:r>
              <a:rPr lang="en-US" sz="1400" dirty="0" err="1"/>
              <a:t>di</a:t>
            </a:r>
            <a:r>
              <a:rPr lang="en-US" sz="1400" dirty="0"/>
              <a:t> </a:t>
            </a:r>
            <a:r>
              <a:rPr lang="en-US" sz="1400" dirty="0" err="1"/>
              <a:t>parità</a:t>
            </a:r>
            <a:endParaRPr lang="en-US" sz="1400" dirty="0"/>
          </a:p>
          <a:p>
            <a:pPr lvl="1"/>
            <a:r>
              <a:rPr lang="en-US" sz="1400" dirty="0"/>
              <a:t>1 stop bit.  </a:t>
            </a:r>
            <a:r>
              <a:rPr lang="en-US" sz="1400" dirty="0" err="1"/>
              <a:t>Sempre</a:t>
            </a:r>
            <a:r>
              <a:rPr lang="en-US" sz="1400" dirty="0"/>
              <a:t> 1. </a:t>
            </a:r>
          </a:p>
          <a:p>
            <a:pPr lvl="1"/>
            <a:r>
              <a:rPr lang="en-US" sz="1400" dirty="0"/>
              <a:t>1 acknowledge bit (solo </a:t>
            </a:r>
            <a:r>
              <a:rPr lang="en-US" sz="1400" dirty="0" err="1"/>
              <a:t>nella</a:t>
            </a:r>
            <a:r>
              <a:rPr lang="en-US" sz="1400" dirty="0"/>
              <a:t> </a:t>
            </a:r>
            <a:r>
              <a:rPr lang="en-US" sz="1400" dirty="0" err="1"/>
              <a:t>comunicazione</a:t>
            </a:r>
            <a:r>
              <a:rPr lang="en-US" sz="1400" dirty="0"/>
              <a:t> host-to-device)</a:t>
            </a:r>
          </a:p>
          <a:p>
            <a:pPr>
              <a:buNone/>
            </a:pPr>
            <a:r>
              <a:rPr lang="en-US" sz="2000" dirty="0"/>
              <a:t> </a:t>
            </a:r>
          </a:p>
          <a:p>
            <a:pPr lvl="1"/>
            <a:endParaRPr lang="en-US" sz="1600" dirty="0"/>
          </a:p>
          <a:p>
            <a:pPr lvl="1">
              <a:buNone/>
            </a:pPr>
            <a:endParaRPr lang="it-IT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PS2 </a:t>
            </a:r>
            <a:r>
              <a:rPr lang="it-IT" sz="3200" dirty="0" err="1"/>
              <a:t>Device</a:t>
            </a:r>
            <a:r>
              <a:rPr lang="it-IT" sz="3200" dirty="0"/>
              <a:t> </a:t>
            </a:r>
            <a:r>
              <a:rPr lang="it-IT" sz="3200" dirty="0" err="1"/>
              <a:t>to</a:t>
            </a:r>
            <a:r>
              <a:rPr lang="it-IT" sz="3200" dirty="0"/>
              <a:t> </a:t>
            </a:r>
            <a:r>
              <a:rPr lang="it-IT" sz="3200" dirty="0" err="1"/>
              <a:t>Host</a:t>
            </a:r>
            <a:r>
              <a:rPr lang="it-IT" sz="3200" dirty="0"/>
              <a:t> Comm</a:t>
            </a:r>
            <a:r>
              <a:rPr lang="it-IT" dirty="0"/>
              <a:t>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/>
              <a:t>D controlla che il bus sia libero da almeno 50us poi inizia la trasmissione di dato e clock</a:t>
            </a:r>
          </a:p>
          <a:p>
            <a:r>
              <a:rPr lang="it-IT" sz="2400" dirty="0"/>
              <a:t>Il dato viene scritto da D quando il clock è alto</a:t>
            </a:r>
          </a:p>
          <a:p>
            <a:r>
              <a:rPr lang="it-IT" sz="2400" dirty="0"/>
              <a:t>Il dato viene letto da H quando il clock è basso ovvero su fronte di discesa</a:t>
            </a:r>
          </a:p>
          <a:p>
            <a:endParaRPr lang="it-IT" sz="2400" dirty="0"/>
          </a:p>
        </p:txBody>
      </p:sp>
      <p:sp>
        <p:nvSpPr>
          <p:cNvPr id="60418" name="AutoShape 2" descr="http://www.computer-engineering.org/ps2protocol/waveform1.jpg"/>
          <p:cNvSpPr>
            <a:spLocks noChangeAspect="1" noChangeArrowheads="1"/>
          </p:cNvSpPr>
          <p:nvPr/>
        </p:nvSpPr>
        <p:spPr bwMode="auto">
          <a:xfrm>
            <a:off x="155575" y="-631825"/>
            <a:ext cx="411480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0420" name="Picture 4" descr="http://www.computer-engineering.org/ps2protocol/wavef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8143932" cy="2620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PS2 </a:t>
            </a:r>
            <a:r>
              <a:rPr lang="it-IT" sz="3200" dirty="0" err="1"/>
              <a:t>Host</a:t>
            </a:r>
            <a:r>
              <a:rPr lang="it-IT" sz="3200" dirty="0"/>
              <a:t> </a:t>
            </a:r>
            <a:r>
              <a:rPr lang="it-IT" sz="3200" dirty="0" err="1"/>
              <a:t>to</a:t>
            </a:r>
            <a:r>
              <a:rPr lang="it-IT" sz="3200" dirty="0"/>
              <a:t> </a:t>
            </a:r>
            <a:r>
              <a:rPr lang="it-IT" sz="3200" dirty="0" err="1"/>
              <a:t>Device</a:t>
            </a:r>
            <a:r>
              <a:rPr lang="it-IT" sz="3200" dirty="0"/>
              <a:t> Comm</a:t>
            </a:r>
            <a:r>
              <a:rPr lang="it-IT" dirty="0"/>
              <a:t>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/>
              <a:t>H abbassa </a:t>
            </a:r>
            <a:r>
              <a:rPr lang="it-IT" sz="1800" dirty="0" err="1"/>
              <a:t>clk</a:t>
            </a:r>
            <a:r>
              <a:rPr lang="it-IT" sz="1800" dirty="0"/>
              <a:t> (</a:t>
            </a:r>
            <a:r>
              <a:rPr lang="it-IT" sz="1600" dirty="0"/>
              <a:t>inabilita la trasmissione</a:t>
            </a:r>
            <a:r>
              <a:rPr lang="it-IT" sz="1800" dirty="0"/>
              <a:t>) per almeno 100us</a:t>
            </a:r>
          </a:p>
          <a:p>
            <a:r>
              <a:rPr lang="it-IT" sz="1800" dirty="0"/>
              <a:t>H abbassa data e rilascia </a:t>
            </a:r>
            <a:r>
              <a:rPr lang="it-IT" sz="1800" dirty="0" err="1"/>
              <a:t>clk</a:t>
            </a:r>
            <a:r>
              <a:rPr lang="it-IT" sz="1800" dirty="0"/>
              <a:t> (richiesta di comunicazione + start bit)</a:t>
            </a:r>
          </a:p>
          <a:p>
            <a:r>
              <a:rPr lang="it-IT" sz="1800" dirty="0"/>
              <a:t>D (</a:t>
            </a:r>
            <a:r>
              <a:rPr lang="it-IT" sz="1600" dirty="0"/>
              <a:t>che controlla i segnali ogni 10us</a:t>
            </a:r>
            <a:r>
              <a:rPr lang="it-IT" sz="1800" dirty="0"/>
              <a:t>) genera il 8+1 </a:t>
            </a:r>
            <a:r>
              <a:rPr lang="it-IT" sz="1800" dirty="0" err="1"/>
              <a:t>clk</a:t>
            </a:r>
            <a:endParaRPr lang="it-IT" sz="1800" dirty="0"/>
          </a:p>
          <a:p>
            <a:r>
              <a:rPr lang="it-IT" sz="1800" dirty="0"/>
              <a:t>H scrive i dati quando </a:t>
            </a:r>
            <a:r>
              <a:rPr lang="it-IT" sz="1800" dirty="0" err="1"/>
              <a:t>clk</a:t>
            </a:r>
            <a:r>
              <a:rPr lang="it-IT" sz="1800" dirty="0"/>
              <a:t> è basso e D li legge quando </a:t>
            </a:r>
            <a:r>
              <a:rPr lang="it-IT" sz="1800" dirty="0" err="1"/>
              <a:t>clk</a:t>
            </a:r>
            <a:r>
              <a:rPr lang="it-IT" sz="1800" dirty="0"/>
              <a:t> è alto (fronte di salita)</a:t>
            </a:r>
          </a:p>
          <a:p>
            <a:r>
              <a:rPr lang="it-IT" sz="1800" dirty="0"/>
              <a:t>D controlla la parità e genera un ed un’ulteriore </a:t>
            </a:r>
            <a:r>
              <a:rPr lang="it-IT" sz="1800" dirty="0" err="1"/>
              <a:t>clk</a:t>
            </a:r>
            <a:r>
              <a:rPr lang="it-IT" sz="1800" dirty="0"/>
              <a:t> + </a:t>
            </a:r>
            <a:r>
              <a:rPr lang="it-IT" sz="1800" dirty="0" err="1"/>
              <a:t>ack</a:t>
            </a:r>
            <a:endParaRPr lang="it-IT" sz="1800" dirty="0"/>
          </a:p>
          <a:p>
            <a:r>
              <a:rPr lang="it-IT" sz="1800" dirty="0"/>
              <a:t>H legge ACK sul fronte di discesa </a:t>
            </a:r>
          </a:p>
          <a:p>
            <a:r>
              <a:rPr lang="it-IT" sz="1800" dirty="0"/>
              <a:t>D rilascia le linee </a:t>
            </a:r>
          </a:p>
          <a:p>
            <a:r>
              <a:rPr lang="it-IT" sz="1800" dirty="0"/>
              <a:t>Se la linea data rimane bassa (trattenuta da H) D genera un’altra sequenza di </a:t>
            </a:r>
            <a:r>
              <a:rPr lang="it-IT" sz="1800" dirty="0" err="1"/>
              <a:t>clk</a:t>
            </a:r>
            <a:endParaRPr lang="it-IT" sz="1800" dirty="0"/>
          </a:p>
          <a:p>
            <a:r>
              <a:rPr lang="it-IT" sz="1800" dirty="0"/>
              <a:t>H può sempre abortire la </a:t>
            </a:r>
            <a:br>
              <a:rPr lang="it-IT" sz="1800" dirty="0"/>
            </a:br>
            <a:r>
              <a:rPr lang="it-IT" sz="1800" dirty="0"/>
              <a:t>comunicazione abbassando</a:t>
            </a:r>
            <a:br>
              <a:rPr lang="it-IT" sz="1800" dirty="0"/>
            </a:br>
            <a:r>
              <a:rPr lang="it-IT" sz="1800" dirty="0" err="1"/>
              <a:t>clk</a:t>
            </a:r>
            <a:r>
              <a:rPr lang="it-IT" sz="1800" dirty="0"/>
              <a:t> per almeno 100us</a:t>
            </a:r>
          </a:p>
          <a:p>
            <a:endParaRPr lang="it-IT" sz="2400" dirty="0"/>
          </a:p>
        </p:txBody>
      </p:sp>
      <p:pic>
        <p:nvPicPr>
          <p:cNvPr id="62468" name="Picture 4" descr="http://www.computer-engineering.org/ps2protocol/wavefor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5923" y="4214818"/>
            <a:ext cx="5428077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RS232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0838" y="1187451"/>
            <a:ext cx="8331200" cy="4813318"/>
          </a:xfrm>
        </p:spPr>
        <p:txBody>
          <a:bodyPr/>
          <a:lstStyle/>
          <a:p>
            <a:r>
              <a:rPr lang="it-IT" sz="2800" dirty="0"/>
              <a:t>Protocollo seriale a bassa velocità (asincrono)</a:t>
            </a:r>
          </a:p>
          <a:p>
            <a:r>
              <a:rPr lang="it-IT" sz="2800" dirty="0"/>
              <a:t>Tensioni:</a:t>
            </a:r>
          </a:p>
          <a:p>
            <a:pPr lvl="1"/>
            <a:r>
              <a:rPr lang="it-IT" sz="2400" dirty="0"/>
              <a:t>Uno logico (tra -3V e -15V)</a:t>
            </a:r>
          </a:p>
          <a:p>
            <a:pPr lvl="1"/>
            <a:r>
              <a:rPr lang="it-IT" sz="2400" dirty="0"/>
              <a:t>Zero logico (tra 3V e 15V)</a:t>
            </a:r>
          </a:p>
          <a:p>
            <a:r>
              <a:rPr lang="it-IT" sz="2800" dirty="0"/>
              <a:t>Tempistiche precise</a:t>
            </a:r>
          </a:p>
          <a:p>
            <a:pPr lvl="1"/>
            <a:r>
              <a:rPr lang="it-IT" sz="2400" dirty="0"/>
              <a:t>Definite dal Baud rate</a:t>
            </a:r>
          </a:p>
          <a:p>
            <a:pPr lvl="2"/>
            <a:r>
              <a:rPr lang="it-IT" sz="2000" dirty="0" err="1"/>
              <a:t>Es</a:t>
            </a:r>
            <a:r>
              <a:rPr lang="it-IT" sz="2000" dirty="0"/>
              <a:t>: 104 </a:t>
            </a:r>
            <a:r>
              <a:rPr lang="it-IT" sz="2000" dirty="0" err="1"/>
              <a:t>usec</a:t>
            </a:r>
            <a:r>
              <a:rPr lang="it-IT" sz="2000" dirty="0"/>
              <a:t> (1/9600) per un Baud rate=9600</a:t>
            </a:r>
          </a:p>
          <a:p>
            <a:pPr lvl="2"/>
            <a:r>
              <a:rPr lang="it-IT" sz="2000" dirty="0"/>
              <a:t>Bit di Start</a:t>
            </a:r>
          </a:p>
          <a:p>
            <a:pPr lvl="2"/>
            <a:r>
              <a:rPr lang="it-IT" sz="2000" dirty="0"/>
              <a:t>Bit dal LSB al MSB</a:t>
            </a:r>
          </a:p>
          <a:p>
            <a:pPr lvl="2"/>
            <a:r>
              <a:rPr lang="it-IT" sz="2000" dirty="0"/>
              <a:t>Eventuale controllo di parità</a:t>
            </a:r>
          </a:p>
          <a:p>
            <a:pPr lvl="2"/>
            <a:r>
              <a:rPr lang="it-IT" sz="2000" dirty="0"/>
              <a:t>Almeno due bit di stop (208 </a:t>
            </a:r>
            <a:r>
              <a:rPr lang="it-IT" sz="2000" dirty="0" err="1"/>
              <a:t>usec</a:t>
            </a:r>
            <a:r>
              <a:rPr lang="it-IT" sz="2000" dirty="0"/>
              <a:t>)</a:t>
            </a:r>
          </a:p>
          <a:p>
            <a:pPr lvl="2"/>
            <a:endParaRPr lang="it-IT" dirty="0"/>
          </a:p>
          <a:p>
            <a:pPr lvl="1"/>
            <a:endParaRPr lang="it-IT" dirty="0"/>
          </a:p>
        </p:txBody>
      </p:sp>
      <p:sp>
        <p:nvSpPr>
          <p:cNvPr id="39938" name="AutoShape 2" descr="http://upload.wikimedia.org/wikipedia/commons/thumb/1/10/Rs232_oscilloscope_trace.jpg/300px-Rs232_oscilloscope_trace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922338"/>
            <a:ext cx="2857500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0" name="AutoShape 4" descr="http://upload.wikimedia.org/wikipedia/commons/thumb/1/10/Rs232_oscilloscope_trace.jpg/300px-Rs232_oscilloscope_trace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922338"/>
            <a:ext cx="2857500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9942" name="Picture 6" descr="File:Rs232 oscilloscope tra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714488"/>
            <a:ext cx="3424213" cy="2322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RS232 (non più presente)</a:t>
            </a:r>
            <a:br>
              <a:rPr lang="it-IT" sz="2800" dirty="0"/>
            </a:br>
            <a:r>
              <a:rPr lang="it-IT" sz="2800" dirty="0"/>
              <a:t>Sostituito da UART per HSP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/>
              <a:t>Per interfacciarsi da e verso logica 5V CMOS/TTL  c’è la necessità di introdurre opportuni circuiti (in genere invertenti)</a:t>
            </a:r>
          </a:p>
          <a:p>
            <a:r>
              <a:rPr lang="it-IT" sz="2000" dirty="0"/>
              <a:t>MAX232</a:t>
            </a:r>
          </a:p>
          <a:p>
            <a:pPr lvl="1"/>
            <a:r>
              <a:rPr lang="it-IT" sz="1800" dirty="0"/>
              <a:t>Pompa di carica per poter funzionare con una sola alimentazione</a:t>
            </a:r>
          </a:p>
          <a:p>
            <a:pPr lvl="1"/>
            <a:r>
              <a:rPr lang="it-IT" sz="1800" dirty="0"/>
              <a:t>2 “</a:t>
            </a:r>
            <a:r>
              <a:rPr lang="it-IT" sz="1800" dirty="0" err="1"/>
              <a:t>drivers</a:t>
            </a:r>
            <a:r>
              <a:rPr lang="it-IT" sz="1800" dirty="0"/>
              <a:t>”  da 5v TTL/CMOS a </a:t>
            </a:r>
            <a:r>
              <a:rPr lang="it-IT" sz="2000" dirty="0"/>
              <a:t>EIA-232 </a:t>
            </a:r>
          </a:p>
          <a:p>
            <a:pPr lvl="1"/>
            <a:r>
              <a:rPr lang="it-IT" sz="2000" dirty="0"/>
              <a:t>2 “</a:t>
            </a:r>
            <a:r>
              <a:rPr lang="it-IT" sz="2000" dirty="0" err="1"/>
              <a:t>receivers</a:t>
            </a:r>
            <a:r>
              <a:rPr lang="it-IT" sz="2000" dirty="0"/>
              <a:t>”  da EIA-232 a 5v TTL/CMOS</a:t>
            </a:r>
          </a:p>
          <a:p>
            <a:pPr lvl="1"/>
            <a:endParaRPr lang="it-IT" sz="20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714752"/>
            <a:ext cx="687313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o 7"/>
          <p:cNvGrpSpPr/>
          <p:nvPr/>
        </p:nvGrpSpPr>
        <p:grpSpPr>
          <a:xfrm>
            <a:off x="6286512" y="2643182"/>
            <a:ext cx="2686126" cy="1571636"/>
            <a:chOff x="6143636" y="3286124"/>
            <a:chExt cx="2686126" cy="1571636"/>
          </a:xfrm>
        </p:grpSpPr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388" y="3286124"/>
              <a:ext cx="2201886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6143636" y="3357562"/>
              <a:ext cx="400110" cy="126406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5V TTL/CMOS</a:t>
              </a: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8429652" y="3643314"/>
              <a:ext cx="400110" cy="73994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EIA-232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4CFA90-F9EE-49D7-942B-FEECA94E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A/D Converter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6E1BB1-1791-48C6-955F-D9D811F96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LTC2308 (12 Bit – 500 </a:t>
            </a:r>
            <a:r>
              <a:rPr lang="it-IT" sz="2800" dirty="0" err="1"/>
              <a:t>Ksample</a:t>
            </a:r>
            <a:r>
              <a:rPr lang="it-IT" sz="2800" dirty="0"/>
              <a:t>/sec)</a:t>
            </a:r>
          </a:p>
          <a:p>
            <a:r>
              <a:rPr lang="it-IT" sz="2800" dirty="0"/>
              <a:t>SPI </a:t>
            </a:r>
            <a:r>
              <a:rPr lang="it-IT" sz="2800" dirty="0" err="1"/>
              <a:t>Microwire</a:t>
            </a:r>
            <a:r>
              <a:rPr lang="it-IT" sz="2800" dirty="0"/>
              <a:t> Serial Interface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08BCE50-8E1C-4BED-8803-B213BE26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346" y="2101850"/>
            <a:ext cx="4937692" cy="23042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068C813-3FAD-40F8-8284-38EAA5E66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169255"/>
            <a:ext cx="4464496" cy="24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569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4BBEB-D0C2-4E23-89F6-3134A617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Periferiche per HPS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93B489-3D2F-4121-9CFA-9331A79F5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User </a:t>
            </a:r>
            <a:r>
              <a:rPr lang="it-IT" sz="2800" dirty="0" err="1"/>
              <a:t>button</a:t>
            </a:r>
            <a:r>
              <a:rPr lang="it-IT" sz="2800" dirty="0"/>
              <a:t> and Led</a:t>
            </a:r>
          </a:p>
          <a:p>
            <a:r>
              <a:rPr lang="it-IT" sz="2800" dirty="0" err="1"/>
              <a:t>Warm</a:t>
            </a:r>
            <a:r>
              <a:rPr lang="it-IT" sz="2800" dirty="0"/>
              <a:t> Reset and </a:t>
            </a:r>
            <a:r>
              <a:rPr lang="it-IT" sz="2800" dirty="0" err="1"/>
              <a:t>Cold</a:t>
            </a:r>
            <a:r>
              <a:rPr lang="it-IT" sz="2800" dirty="0"/>
              <a:t> Reset</a:t>
            </a:r>
          </a:p>
          <a:p>
            <a:r>
              <a:rPr lang="it-IT" sz="2800" dirty="0"/>
              <a:t>Gigabit Ethernet</a:t>
            </a:r>
          </a:p>
          <a:p>
            <a:r>
              <a:rPr lang="it-IT" sz="2800" dirty="0"/>
              <a:t>UART</a:t>
            </a:r>
          </a:p>
          <a:p>
            <a:r>
              <a:rPr lang="it-IT" sz="2800" dirty="0"/>
              <a:t>DDR3 Memory</a:t>
            </a:r>
          </a:p>
          <a:p>
            <a:r>
              <a:rPr lang="it-IT" sz="2800" dirty="0"/>
              <a:t>Micro SD Card </a:t>
            </a:r>
            <a:r>
              <a:rPr lang="it-IT" sz="2800" dirty="0" err="1"/>
              <a:t>Socket</a:t>
            </a:r>
            <a:endParaRPr lang="it-IT" sz="2800" dirty="0"/>
          </a:p>
          <a:p>
            <a:r>
              <a:rPr lang="it-IT" sz="2800" dirty="0"/>
              <a:t>2 USB </a:t>
            </a:r>
            <a:r>
              <a:rPr lang="it-IT" sz="2800" dirty="0" err="1"/>
              <a:t>Ports</a:t>
            </a:r>
            <a:endParaRPr lang="it-IT" sz="2800" dirty="0"/>
          </a:p>
          <a:p>
            <a:r>
              <a:rPr lang="it-IT" sz="2800" dirty="0"/>
              <a:t>G- Sensor</a:t>
            </a:r>
          </a:p>
          <a:p>
            <a:r>
              <a:rPr lang="it-IT" sz="2800" dirty="0"/>
              <a:t>LTC Connector </a:t>
            </a:r>
            <a:br>
              <a:rPr lang="it-IT" sz="2800" dirty="0"/>
            </a:br>
            <a:r>
              <a:rPr lang="it-IT" sz="2800" dirty="0"/>
              <a:t>(14 pin </a:t>
            </a:r>
            <a:r>
              <a:rPr lang="it-IT" sz="2800" dirty="0" err="1"/>
              <a:t>header</a:t>
            </a:r>
            <a:r>
              <a:rPr lang="it-IT" sz="2800" dirty="0"/>
              <a:t>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01A005E-16BE-42F4-AD00-3AD9E7E6C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35" y="2132856"/>
            <a:ext cx="4720961" cy="3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2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62383A-B6A2-4F7D-A546-D144680E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Altera Cyclone® V </a:t>
            </a:r>
            <a:br>
              <a:rPr lang="pt-BR" dirty="0"/>
            </a:br>
            <a:r>
              <a:rPr lang="pt-BR" dirty="0"/>
              <a:t>SE 5CSEMA5F31C6N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E9F5BFF-6941-4676-A719-83F0DFB8D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8" y="1590702"/>
            <a:ext cx="8331200" cy="410045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6273BDC-6D91-4F16-8423-A4ACFA82E8A1}"/>
              </a:ext>
            </a:extLst>
          </p:cNvPr>
          <p:cNvSpPr/>
          <p:nvPr/>
        </p:nvSpPr>
        <p:spPr bwMode="auto">
          <a:xfrm>
            <a:off x="611560" y="2996952"/>
            <a:ext cx="1584176" cy="360040"/>
          </a:xfrm>
          <a:prstGeom prst="rect">
            <a:avLst/>
          </a:prstGeom>
          <a:solidFill>
            <a:srgbClr val="00CC00">
              <a:alpha val="2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1ED6834-73E5-4485-9639-8444DC6D06FE}"/>
              </a:ext>
            </a:extLst>
          </p:cNvPr>
          <p:cNvSpPr/>
          <p:nvPr/>
        </p:nvSpPr>
        <p:spPr bwMode="auto">
          <a:xfrm>
            <a:off x="702258" y="4774142"/>
            <a:ext cx="1494136" cy="287131"/>
          </a:xfrm>
          <a:prstGeom prst="rect">
            <a:avLst/>
          </a:prstGeom>
          <a:solidFill>
            <a:srgbClr val="00CC00">
              <a:alpha val="2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41D86A9-DE14-4DD2-9AC6-D3F7523DBF81}"/>
              </a:ext>
            </a:extLst>
          </p:cNvPr>
          <p:cNvSpPr/>
          <p:nvPr/>
        </p:nvSpPr>
        <p:spPr bwMode="auto">
          <a:xfrm>
            <a:off x="1331640" y="2001246"/>
            <a:ext cx="1494136" cy="287131"/>
          </a:xfrm>
          <a:prstGeom prst="rect">
            <a:avLst/>
          </a:prstGeom>
          <a:solidFill>
            <a:srgbClr val="00CC00">
              <a:alpha val="2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DABC5BE-119E-4479-9E81-D2A1798C5FD4}"/>
              </a:ext>
            </a:extLst>
          </p:cNvPr>
          <p:cNvSpPr/>
          <p:nvPr/>
        </p:nvSpPr>
        <p:spPr bwMode="auto">
          <a:xfrm>
            <a:off x="3022302" y="4437112"/>
            <a:ext cx="1494136" cy="287131"/>
          </a:xfrm>
          <a:prstGeom prst="rect">
            <a:avLst/>
          </a:prstGeom>
          <a:solidFill>
            <a:srgbClr val="00CC00">
              <a:alpha val="2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8F3D004-9A30-45D7-AA73-E1BEBB83164B}"/>
              </a:ext>
            </a:extLst>
          </p:cNvPr>
          <p:cNvSpPr/>
          <p:nvPr/>
        </p:nvSpPr>
        <p:spPr bwMode="auto">
          <a:xfrm>
            <a:off x="4355976" y="2060848"/>
            <a:ext cx="1800200" cy="287131"/>
          </a:xfrm>
          <a:prstGeom prst="rect">
            <a:avLst/>
          </a:prstGeom>
          <a:solidFill>
            <a:srgbClr val="00CC00">
              <a:alpha val="2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669192D-F68D-45D2-9C9D-E152862E7BC8}"/>
              </a:ext>
            </a:extLst>
          </p:cNvPr>
          <p:cNvSpPr/>
          <p:nvPr/>
        </p:nvSpPr>
        <p:spPr bwMode="auto">
          <a:xfrm>
            <a:off x="4355976" y="4660358"/>
            <a:ext cx="1440160" cy="287131"/>
          </a:xfrm>
          <a:prstGeom prst="rect">
            <a:avLst/>
          </a:prstGeom>
          <a:solidFill>
            <a:srgbClr val="00CC00">
              <a:alpha val="2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5CB9408-4EFF-4CA7-BCEA-CACDE548098F}"/>
              </a:ext>
            </a:extLst>
          </p:cNvPr>
          <p:cNvSpPr/>
          <p:nvPr/>
        </p:nvSpPr>
        <p:spPr bwMode="auto">
          <a:xfrm>
            <a:off x="6151150" y="3861048"/>
            <a:ext cx="1440160" cy="287131"/>
          </a:xfrm>
          <a:prstGeom prst="rect">
            <a:avLst/>
          </a:prstGeom>
          <a:solidFill>
            <a:srgbClr val="00CC00">
              <a:alpha val="2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E1AD041-F75F-44CD-9A9A-B24AA45ADC78}"/>
              </a:ext>
            </a:extLst>
          </p:cNvPr>
          <p:cNvSpPr/>
          <p:nvPr/>
        </p:nvSpPr>
        <p:spPr bwMode="auto">
          <a:xfrm>
            <a:off x="319501" y="3528116"/>
            <a:ext cx="1494136" cy="287131"/>
          </a:xfrm>
          <a:prstGeom prst="rect">
            <a:avLst/>
          </a:prstGeom>
          <a:solidFill>
            <a:srgbClr val="00CC00">
              <a:alpha val="2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4E3B85A-6BA8-4819-AB5F-3511C07238D2}"/>
              </a:ext>
            </a:extLst>
          </p:cNvPr>
          <p:cNvSpPr/>
          <p:nvPr/>
        </p:nvSpPr>
        <p:spPr bwMode="auto">
          <a:xfrm>
            <a:off x="472178" y="4000688"/>
            <a:ext cx="2011589" cy="287131"/>
          </a:xfrm>
          <a:prstGeom prst="rect">
            <a:avLst/>
          </a:prstGeom>
          <a:solidFill>
            <a:srgbClr val="00CC00">
              <a:alpha val="2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5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D5207-5295-4AAE-B8E8-C2E5F373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Resources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837B8C4-2414-4FEB-9F10-C630578FA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545" y="1187450"/>
            <a:ext cx="7493785" cy="490696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F4A88D8-10F1-4F96-B8F4-9E53BBBCF9BA}"/>
              </a:ext>
            </a:extLst>
          </p:cNvPr>
          <p:cNvSpPr/>
          <p:nvPr/>
        </p:nvSpPr>
        <p:spPr bwMode="auto">
          <a:xfrm>
            <a:off x="5508104" y="1340768"/>
            <a:ext cx="1512168" cy="4753645"/>
          </a:xfrm>
          <a:prstGeom prst="rect">
            <a:avLst/>
          </a:prstGeom>
          <a:solidFill>
            <a:srgbClr val="00CC00">
              <a:alpha val="2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9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Configurazione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Più approfonditamente il sistema fa uso</a:t>
            </a:r>
          </a:p>
          <a:p>
            <a:pPr lvl="1"/>
            <a:r>
              <a:rPr lang="it-IT" sz="2400" dirty="0"/>
              <a:t>Di un chipset comprendente un microcontrollore ed una CPLD opportunamente </a:t>
            </a:r>
            <a:r>
              <a:rPr lang="it-IT" sz="2400" dirty="0" err="1"/>
              <a:t>preconfigurata</a:t>
            </a:r>
            <a:r>
              <a:rPr lang="it-IT" sz="2400" dirty="0"/>
              <a:t>.</a:t>
            </a:r>
          </a:p>
          <a:p>
            <a:pPr lvl="1"/>
            <a:r>
              <a:rPr lang="it-IT" sz="2400" dirty="0"/>
              <a:t>Questo si occupa</a:t>
            </a:r>
          </a:p>
          <a:p>
            <a:pPr lvl="2"/>
            <a:r>
              <a:rPr lang="it-IT" sz="2000" dirty="0"/>
              <a:t>Di generare i segnali di configurazione nello </a:t>
            </a:r>
            <a:r>
              <a:rPr lang="it-IT" sz="2000" dirty="0" err="1"/>
              <a:t>std</a:t>
            </a:r>
            <a:r>
              <a:rPr lang="it-IT" sz="2000" dirty="0"/>
              <a:t>. JTAG per programmare l’FPGA</a:t>
            </a:r>
          </a:p>
          <a:p>
            <a:pPr lvl="2"/>
            <a:r>
              <a:rPr lang="it-IT" sz="2000" dirty="0"/>
              <a:t>Di interfacciarsi verso la porta USB</a:t>
            </a:r>
          </a:p>
          <a:p>
            <a:pPr lvl="2"/>
            <a:r>
              <a:rPr lang="it-IT" sz="2000" dirty="0"/>
              <a:t>Di interpretare i dati provenienti dal programmatore</a:t>
            </a:r>
          </a:p>
          <a:p>
            <a:pPr lvl="2"/>
            <a:r>
              <a:rPr lang="it-IT" sz="2000" dirty="0"/>
              <a:t>Di supervisionare la procedura di configurazione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728004-40FE-4D54-A256-0258F7ED8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797152"/>
            <a:ext cx="5292080" cy="19385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Accessori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/>
              <a:t>oscillatore (clock </a:t>
            </a:r>
            <a:r>
              <a:rPr lang="it-IT" sz="1800" dirty="0" err="1"/>
              <a:t>gen</a:t>
            </a:r>
            <a:r>
              <a:rPr lang="it-IT" sz="1800" dirty="0"/>
              <a:t>) </a:t>
            </a:r>
            <a:br>
              <a:rPr lang="it-IT" sz="1800" dirty="0"/>
            </a:br>
            <a:r>
              <a:rPr lang="it-IT" sz="1800" dirty="0"/>
              <a:t>da 24, 25 e 50 </a:t>
            </a:r>
            <a:r>
              <a:rPr lang="it-IT" sz="1800" dirty="0" err="1"/>
              <a:t>Mhz</a:t>
            </a:r>
            <a:endParaRPr lang="it-IT" sz="1800" dirty="0"/>
          </a:p>
          <a:p>
            <a:r>
              <a:rPr lang="it-IT" sz="1800" dirty="0"/>
              <a:t>10 LED rossi</a:t>
            </a:r>
          </a:p>
          <a:p>
            <a:r>
              <a:rPr lang="it-IT" sz="1800" dirty="0"/>
              <a:t>6 Display a sette segmenti</a:t>
            </a:r>
          </a:p>
          <a:p>
            <a:r>
              <a:rPr lang="it-IT" sz="1800" dirty="0"/>
              <a:t>10 interruttori</a:t>
            </a:r>
          </a:p>
          <a:p>
            <a:r>
              <a:rPr lang="it-IT" sz="1800" dirty="0"/>
              <a:t>4 Pulsanti con </a:t>
            </a:r>
            <a:r>
              <a:rPr lang="it-IT" sz="1800" dirty="0" err="1"/>
              <a:t>de-bouncing</a:t>
            </a:r>
            <a:endParaRPr lang="it-IT" sz="1800" dirty="0"/>
          </a:p>
          <a:p>
            <a:pPr lvl="1"/>
            <a:r>
              <a:rPr lang="it-IT" sz="1600" dirty="0"/>
              <a:t>Premuto: 0 logico</a:t>
            </a:r>
          </a:p>
          <a:p>
            <a:pPr lvl="1"/>
            <a:r>
              <a:rPr lang="it-IT" sz="1600" dirty="0"/>
              <a:t>Rilasciato: 1 Logico</a:t>
            </a:r>
          </a:p>
          <a:p>
            <a:r>
              <a:rPr lang="it-IT" sz="1800" dirty="0"/>
              <a:t>2x20 GPIO</a:t>
            </a:r>
          </a:p>
          <a:p>
            <a:pPr>
              <a:buNone/>
            </a:pPr>
            <a:endParaRPr lang="it-IT" sz="28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509120"/>
            <a:ext cx="5904656" cy="174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CE04BF9-1B0F-4A2A-A7EA-26E33D01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03292"/>
            <a:ext cx="4693647" cy="33971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Pulsanti ed Interruttori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Pulsanti ed interruttori sono utilizzabili solo come ingressi (ovvio)</a:t>
            </a:r>
          </a:p>
          <a:p>
            <a:pPr lvl="1"/>
            <a:r>
              <a:rPr lang="it-IT" sz="2400" dirty="0"/>
              <a:t>Comunque sono protetti da una resistenza in serie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F8F9AE-68BF-41BA-A7ED-21B0D98B8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138" y="2488803"/>
            <a:ext cx="2775723" cy="23042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D6F7143-1894-433F-BA66-169818906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869160"/>
            <a:ext cx="7524328" cy="17736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Altera">
  <a:themeElements>
    <a:clrScheme name="">
      <a:dk1>
        <a:srgbClr val="000000"/>
      </a:dk1>
      <a:lt1>
        <a:srgbClr val="FFFFFF"/>
      </a:lt1>
      <a:dk2>
        <a:srgbClr val="0079B6"/>
      </a:dk2>
      <a:lt2>
        <a:srgbClr val="B2B2B2"/>
      </a:lt2>
      <a:accent1>
        <a:srgbClr val="00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B900"/>
      </a:accent6>
      <a:hlink>
        <a:srgbClr val="3399FF"/>
      </a:hlink>
      <a:folHlink>
        <a:srgbClr val="CC0000"/>
      </a:folHlink>
    </a:clrScheme>
    <a:fontScheme name="Mktg_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ktg_gene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ktg_gener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ktg_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Altera</Template>
  <TotalTime>37926</TotalTime>
  <Words>1510</Words>
  <Application>Microsoft Office PowerPoint</Application>
  <PresentationFormat>Presentazione su schermo (4:3)</PresentationFormat>
  <Paragraphs>282</Paragraphs>
  <Slides>47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2" baseType="lpstr">
      <vt:lpstr>Arial</vt:lpstr>
      <vt:lpstr>Calibri</vt:lpstr>
      <vt:lpstr>Symbol</vt:lpstr>
      <vt:lpstr>Wingdings</vt:lpstr>
      <vt:lpstr>Tema Altera</vt:lpstr>
      <vt:lpstr>DE1-SoC Board</vt:lpstr>
      <vt:lpstr>Vista d’insieme</vt:lpstr>
      <vt:lpstr>Vista d’insieme</vt:lpstr>
      <vt:lpstr>Schema a blocchi</vt:lpstr>
      <vt:lpstr>Altera Cyclone® V  SE 5CSEMA5F31C6N</vt:lpstr>
      <vt:lpstr>Resources</vt:lpstr>
      <vt:lpstr>Configurazione</vt:lpstr>
      <vt:lpstr>Accessori</vt:lpstr>
      <vt:lpstr>Pulsanti ed Interruttori</vt:lpstr>
      <vt:lpstr>Debouncing</vt:lpstr>
      <vt:lpstr>Trigger di Schmitt</vt:lpstr>
      <vt:lpstr>LEDs</vt:lpstr>
      <vt:lpstr>GPIO </vt:lpstr>
      <vt:lpstr>VGA DAC</vt:lpstr>
      <vt:lpstr>Temporizzazioni VGA</vt:lpstr>
      <vt:lpstr>Scansione</vt:lpstr>
      <vt:lpstr>Porta VGA</vt:lpstr>
      <vt:lpstr>Temporizzazioni VGA</vt:lpstr>
      <vt:lpstr>Temporizzazioni VGA</vt:lpstr>
      <vt:lpstr>Temporizzazioni VGA</vt:lpstr>
      <vt:lpstr>AUDIO Codec</vt:lpstr>
      <vt:lpstr>Audio Codec</vt:lpstr>
      <vt:lpstr>Protocollo I2C</vt:lpstr>
      <vt:lpstr>Protocollo I2C</vt:lpstr>
      <vt:lpstr>Protocollo I2C</vt:lpstr>
      <vt:lpstr>Audio Codec (registri)</vt:lpstr>
      <vt:lpstr>Audio Codec (Segnali digitali)</vt:lpstr>
      <vt:lpstr>Audio Codec (Modi di funzionamento)</vt:lpstr>
      <vt:lpstr>Audio Codec (Modi di funzionamento)</vt:lpstr>
      <vt:lpstr>Audio Codec (data lenght)</vt:lpstr>
      <vt:lpstr>Audio Codec (sample freq.)</vt:lpstr>
      <vt:lpstr>Audio Codec (sample freq.)</vt:lpstr>
      <vt:lpstr>Audio Codec (sample freq.)</vt:lpstr>
      <vt:lpstr>Audio Codec (sample freq.)</vt:lpstr>
      <vt:lpstr>Audio Codec (altri registri)</vt:lpstr>
      <vt:lpstr>Audio Codec (opzioni)</vt:lpstr>
      <vt:lpstr>I2C Multiplexer</vt:lpstr>
      <vt:lpstr>IR Receiver + IR Emitter LED</vt:lpstr>
      <vt:lpstr>DE1-SoC Memories</vt:lpstr>
      <vt:lpstr>PS2</vt:lpstr>
      <vt:lpstr>PS2 Generalità</vt:lpstr>
      <vt:lpstr>PS2 Device to Host Comm.</vt:lpstr>
      <vt:lpstr>PS2 Host to Device Comm.</vt:lpstr>
      <vt:lpstr>RS232</vt:lpstr>
      <vt:lpstr>RS232 (non più presente) Sostituito da UART per HSP</vt:lpstr>
      <vt:lpstr>A/D Converter</vt:lpstr>
      <vt:lpstr>Periferiche per HPS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DE1 Board</dc:title>
  <dc:creator>marsi</dc:creator>
  <cp:lastModifiedBy>MARSI STEFANO</cp:lastModifiedBy>
  <cp:revision>215</cp:revision>
  <dcterms:created xsi:type="dcterms:W3CDTF">2011-01-14T15:05:19Z</dcterms:created>
  <dcterms:modified xsi:type="dcterms:W3CDTF">2023-10-11T06:41:39Z</dcterms:modified>
</cp:coreProperties>
</file>