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58" r:id="rId7"/>
    <p:sldId id="266" r:id="rId8"/>
    <p:sldId id="267" r:id="rId9"/>
    <p:sldId id="268" r:id="rId10"/>
    <p:sldId id="26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74525" autoAdjust="0"/>
  </p:normalViewPr>
  <p:slideViewPr>
    <p:cSldViewPr>
      <p:cViewPr varScale="1">
        <p:scale>
          <a:sx n="93" d="100"/>
          <a:sy n="93" d="100"/>
        </p:scale>
        <p:origin x="21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I STEFANO" userId="ccd3b545-e10a-42a2-9cc6-83213556c668" providerId="ADAL" clId="{839E0BC7-CBA2-4627-BC17-F0D6ACC78819}"/>
  </pc:docChgLst>
  <pc:docChgLst>
    <pc:chgData name="MARSI STEFANO" userId="ccd3b545-e10a-42a2-9cc6-83213556c668" providerId="ADAL" clId="{200AA2A6-C9E0-420B-89F0-1ECE7F2C48D8}"/>
    <pc:docChg chg="undo custSel addSld delSld modSld">
      <pc:chgData name="MARSI STEFANO" userId="ccd3b545-e10a-42a2-9cc6-83213556c668" providerId="ADAL" clId="{200AA2A6-C9E0-420B-89F0-1ECE7F2C48D8}" dt="2023-11-29T07:34:10.578" v="441" actId="20577"/>
      <pc:docMkLst>
        <pc:docMk/>
      </pc:docMkLst>
      <pc:sldChg chg="modSp">
        <pc:chgData name="MARSI STEFANO" userId="ccd3b545-e10a-42a2-9cc6-83213556c668" providerId="ADAL" clId="{200AA2A6-C9E0-420B-89F0-1ECE7F2C48D8}" dt="2023-11-22T07:24:24.552" v="432" actId="20577"/>
        <pc:sldMkLst>
          <pc:docMk/>
          <pc:sldMk cId="0" sldId="256"/>
        </pc:sldMkLst>
        <pc:spChg chg="mod">
          <ac:chgData name="MARSI STEFANO" userId="ccd3b545-e10a-42a2-9cc6-83213556c668" providerId="ADAL" clId="{200AA2A6-C9E0-420B-89F0-1ECE7F2C48D8}" dt="2023-11-07T09:20:28.161" v="3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SI STEFANO" userId="ccd3b545-e10a-42a2-9cc6-83213556c668" providerId="ADAL" clId="{200AA2A6-C9E0-420B-89F0-1ECE7F2C48D8}" dt="2023-11-22T07:24:24.552" v="432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add">
        <pc:chgData name="MARSI STEFANO" userId="ccd3b545-e10a-42a2-9cc6-83213556c668" providerId="ADAL" clId="{200AA2A6-C9E0-420B-89F0-1ECE7F2C48D8}" dt="2023-11-07T09:24:45.390" v="106" actId="1076"/>
        <pc:sldMkLst>
          <pc:docMk/>
          <pc:sldMk cId="2498700153" sldId="257"/>
        </pc:sldMkLst>
        <pc:spChg chg="mod">
          <ac:chgData name="MARSI STEFANO" userId="ccd3b545-e10a-42a2-9cc6-83213556c668" providerId="ADAL" clId="{200AA2A6-C9E0-420B-89F0-1ECE7F2C48D8}" dt="2023-11-07T09:21:41.401" v="83" actId="20577"/>
          <ac:spMkLst>
            <pc:docMk/>
            <pc:sldMk cId="2498700153" sldId="257"/>
            <ac:spMk id="2" creationId="{12A85EBA-F742-455D-A16F-9577DAEC5541}"/>
          </ac:spMkLst>
        </pc:spChg>
        <pc:spChg chg="del">
          <ac:chgData name="MARSI STEFANO" userId="ccd3b545-e10a-42a2-9cc6-83213556c668" providerId="ADAL" clId="{200AA2A6-C9E0-420B-89F0-1ECE7F2C48D8}" dt="2023-11-07T09:22:12.145" v="84"/>
          <ac:spMkLst>
            <pc:docMk/>
            <pc:sldMk cId="2498700153" sldId="257"/>
            <ac:spMk id="3" creationId="{AA32B919-B264-49E6-A49A-E2ACB9BD8CD5}"/>
          </ac:spMkLst>
        </pc:spChg>
        <pc:spChg chg="add del mod">
          <ac:chgData name="MARSI STEFANO" userId="ccd3b545-e10a-42a2-9cc6-83213556c668" providerId="ADAL" clId="{200AA2A6-C9E0-420B-89F0-1ECE7F2C48D8}" dt="2023-11-07T09:24:41.778" v="105" actId="1076"/>
          <ac:spMkLst>
            <pc:docMk/>
            <pc:sldMk cId="2498700153" sldId="257"/>
            <ac:spMk id="5" creationId="{E0AA4073-3960-4B5F-AD23-E3E429787B34}"/>
          </ac:spMkLst>
        </pc:spChg>
        <pc:picChg chg="add mod">
          <ac:chgData name="MARSI STEFANO" userId="ccd3b545-e10a-42a2-9cc6-83213556c668" providerId="ADAL" clId="{200AA2A6-C9E0-420B-89F0-1ECE7F2C48D8}" dt="2023-11-07T09:24:45.390" v="106" actId="1076"/>
          <ac:picMkLst>
            <pc:docMk/>
            <pc:sldMk cId="2498700153" sldId="257"/>
            <ac:picMk id="4" creationId="{4CC7BCB5-2A13-49E5-870C-4E28B0488E4E}"/>
          </ac:picMkLst>
        </pc:picChg>
      </pc:sldChg>
      <pc:sldChg chg="addSp delSp modSp add modNotesTx">
        <pc:chgData name="MARSI STEFANO" userId="ccd3b545-e10a-42a2-9cc6-83213556c668" providerId="ADAL" clId="{200AA2A6-C9E0-420B-89F0-1ECE7F2C48D8}" dt="2023-11-29T07:34:10.578" v="441" actId="20577"/>
        <pc:sldMkLst>
          <pc:docMk/>
          <pc:sldMk cId="1442888628" sldId="258"/>
        </pc:sldMkLst>
        <pc:spChg chg="mod">
          <ac:chgData name="MARSI STEFANO" userId="ccd3b545-e10a-42a2-9cc6-83213556c668" providerId="ADAL" clId="{200AA2A6-C9E0-420B-89F0-1ECE7F2C48D8}" dt="2023-11-07T09:26:27.548" v="129" actId="20577"/>
          <ac:spMkLst>
            <pc:docMk/>
            <pc:sldMk cId="1442888628" sldId="258"/>
            <ac:spMk id="2" creationId="{4E73DE4F-3F91-4031-83DC-9C6DCCC71E1B}"/>
          </ac:spMkLst>
        </pc:spChg>
        <pc:spChg chg="del">
          <ac:chgData name="MARSI STEFANO" userId="ccd3b545-e10a-42a2-9cc6-83213556c668" providerId="ADAL" clId="{200AA2A6-C9E0-420B-89F0-1ECE7F2C48D8}" dt="2023-11-07T09:26:08.127" v="120"/>
          <ac:spMkLst>
            <pc:docMk/>
            <pc:sldMk cId="1442888628" sldId="258"/>
            <ac:spMk id="3" creationId="{7981A4D2-85E9-4788-A451-F474F477835D}"/>
          </ac:spMkLst>
        </pc:spChg>
        <pc:picChg chg="add mod">
          <ac:chgData name="MARSI STEFANO" userId="ccd3b545-e10a-42a2-9cc6-83213556c668" providerId="ADAL" clId="{200AA2A6-C9E0-420B-89F0-1ECE7F2C48D8}" dt="2023-11-07T09:26:08.127" v="120"/>
          <ac:picMkLst>
            <pc:docMk/>
            <pc:sldMk cId="1442888628" sldId="258"/>
            <ac:picMk id="4" creationId="{29B34F26-007C-4303-8038-4CF3C90E54C6}"/>
          </ac:picMkLst>
        </pc:picChg>
      </pc:sldChg>
      <pc:sldChg chg="modSp add">
        <pc:chgData name="MARSI STEFANO" userId="ccd3b545-e10a-42a2-9cc6-83213556c668" providerId="ADAL" clId="{200AA2A6-C9E0-420B-89F0-1ECE7F2C48D8}" dt="2023-11-07T10:19:50.338" v="180" actId="113"/>
        <pc:sldMkLst>
          <pc:docMk/>
          <pc:sldMk cId="2641792630" sldId="259"/>
        </pc:sldMkLst>
        <pc:spChg chg="mod">
          <ac:chgData name="MARSI STEFANO" userId="ccd3b545-e10a-42a2-9cc6-83213556c668" providerId="ADAL" clId="{200AA2A6-C9E0-420B-89F0-1ECE7F2C48D8}" dt="2023-11-07T10:17:57.102" v="169" actId="20577"/>
          <ac:spMkLst>
            <pc:docMk/>
            <pc:sldMk cId="2641792630" sldId="259"/>
            <ac:spMk id="2" creationId="{F944690F-2840-45EC-9540-884B33CF36FE}"/>
          </ac:spMkLst>
        </pc:spChg>
        <pc:spChg chg="mod">
          <ac:chgData name="MARSI STEFANO" userId="ccd3b545-e10a-42a2-9cc6-83213556c668" providerId="ADAL" clId="{200AA2A6-C9E0-420B-89F0-1ECE7F2C48D8}" dt="2023-11-07T10:19:50.338" v="180" actId="113"/>
          <ac:spMkLst>
            <pc:docMk/>
            <pc:sldMk cId="2641792630" sldId="259"/>
            <ac:spMk id="3" creationId="{1561A8F5-2E33-4FB8-A9E9-2B5DCFB31D35}"/>
          </ac:spMkLst>
        </pc:spChg>
      </pc:sldChg>
      <pc:sldChg chg="modSp add">
        <pc:chgData name="MARSI STEFANO" userId="ccd3b545-e10a-42a2-9cc6-83213556c668" providerId="ADAL" clId="{200AA2A6-C9E0-420B-89F0-1ECE7F2C48D8}" dt="2023-11-07T10:23:25.962" v="216" actId="15"/>
        <pc:sldMkLst>
          <pc:docMk/>
          <pc:sldMk cId="669965237" sldId="260"/>
        </pc:sldMkLst>
        <pc:spChg chg="mod">
          <ac:chgData name="MARSI STEFANO" userId="ccd3b545-e10a-42a2-9cc6-83213556c668" providerId="ADAL" clId="{200AA2A6-C9E0-420B-89F0-1ECE7F2C48D8}" dt="2023-11-07T10:22:14.982" v="200" actId="20577"/>
          <ac:spMkLst>
            <pc:docMk/>
            <pc:sldMk cId="669965237" sldId="260"/>
            <ac:spMk id="2" creationId="{90944A19-C4F8-482A-B4F4-4CE07BA14DC8}"/>
          </ac:spMkLst>
        </pc:spChg>
        <pc:spChg chg="mod">
          <ac:chgData name="MARSI STEFANO" userId="ccd3b545-e10a-42a2-9cc6-83213556c668" providerId="ADAL" clId="{200AA2A6-C9E0-420B-89F0-1ECE7F2C48D8}" dt="2023-11-07T10:23:25.962" v="216" actId="15"/>
          <ac:spMkLst>
            <pc:docMk/>
            <pc:sldMk cId="669965237" sldId="260"/>
            <ac:spMk id="3" creationId="{2A5B3403-E243-40D5-A81B-0E8E2B2430E9}"/>
          </ac:spMkLst>
        </pc:spChg>
      </pc:sldChg>
      <pc:sldChg chg="modSp add">
        <pc:chgData name="MARSI STEFANO" userId="ccd3b545-e10a-42a2-9cc6-83213556c668" providerId="ADAL" clId="{200AA2A6-C9E0-420B-89F0-1ECE7F2C48D8}" dt="2023-11-07T10:29:36.382" v="261" actId="113"/>
        <pc:sldMkLst>
          <pc:docMk/>
          <pc:sldMk cId="1072190937" sldId="261"/>
        </pc:sldMkLst>
        <pc:spChg chg="mod">
          <ac:chgData name="MARSI STEFANO" userId="ccd3b545-e10a-42a2-9cc6-83213556c668" providerId="ADAL" clId="{200AA2A6-C9E0-420B-89F0-1ECE7F2C48D8}" dt="2023-11-07T10:27:39.318" v="234" actId="20577"/>
          <ac:spMkLst>
            <pc:docMk/>
            <pc:sldMk cId="1072190937" sldId="261"/>
            <ac:spMk id="2" creationId="{F497D0CE-BB12-43BE-A60A-2F0942573D4D}"/>
          </ac:spMkLst>
        </pc:spChg>
        <pc:spChg chg="mod">
          <ac:chgData name="MARSI STEFANO" userId="ccd3b545-e10a-42a2-9cc6-83213556c668" providerId="ADAL" clId="{200AA2A6-C9E0-420B-89F0-1ECE7F2C48D8}" dt="2023-11-07T10:29:36.382" v="261" actId="113"/>
          <ac:spMkLst>
            <pc:docMk/>
            <pc:sldMk cId="1072190937" sldId="261"/>
            <ac:spMk id="3" creationId="{9699CC19-C124-40EC-8CC2-F4281B69B5E2}"/>
          </ac:spMkLst>
        </pc:spChg>
      </pc:sldChg>
      <pc:sldChg chg="addSp delSp modSp add">
        <pc:chgData name="MARSI STEFANO" userId="ccd3b545-e10a-42a2-9cc6-83213556c668" providerId="ADAL" clId="{200AA2A6-C9E0-420B-89F0-1ECE7F2C48D8}" dt="2023-11-07T10:33:00.262" v="269" actId="15"/>
        <pc:sldMkLst>
          <pc:docMk/>
          <pc:sldMk cId="3194447090" sldId="262"/>
        </pc:sldMkLst>
        <pc:spChg chg="mod">
          <ac:chgData name="MARSI STEFANO" userId="ccd3b545-e10a-42a2-9cc6-83213556c668" providerId="ADAL" clId="{200AA2A6-C9E0-420B-89F0-1ECE7F2C48D8}" dt="2023-11-07T10:30:04.575" v="263"/>
          <ac:spMkLst>
            <pc:docMk/>
            <pc:sldMk cId="3194447090" sldId="262"/>
            <ac:spMk id="2" creationId="{CF17B2B6-328E-4048-AF10-CD29C3E2F208}"/>
          </ac:spMkLst>
        </pc:spChg>
        <pc:spChg chg="del">
          <ac:chgData name="MARSI STEFANO" userId="ccd3b545-e10a-42a2-9cc6-83213556c668" providerId="ADAL" clId="{200AA2A6-C9E0-420B-89F0-1ECE7F2C48D8}" dt="2023-11-07T10:30:12.048" v="264"/>
          <ac:spMkLst>
            <pc:docMk/>
            <pc:sldMk cId="3194447090" sldId="262"/>
            <ac:spMk id="3" creationId="{B407D10F-85BF-474E-94CD-257FB28EE18E}"/>
          </ac:spMkLst>
        </pc:spChg>
        <pc:spChg chg="add del mod">
          <ac:chgData name="MARSI STEFANO" userId="ccd3b545-e10a-42a2-9cc6-83213556c668" providerId="ADAL" clId="{200AA2A6-C9E0-420B-89F0-1ECE7F2C48D8}" dt="2023-11-07T10:30:12.048" v="264"/>
          <ac:spMkLst>
            <pc:docMk/>
            <pc:sldMk cId="3194447090" sldId="262"/>
            <ac:spMk id="4" creationId="{F3D31A7C-26B4-43A5-AD6C-B6CB010DD27D}"/>
          </ac:spMkLst>
        </pc:spChg>
        <pc:spChg chg="add mod">
          <ac:chgData name="MARSI STEFANO" userId="ccd3b545-e10a-42a2-9cc6-83213556c668" providerId="ADAL" clId="{200AA2A6-C9E0-420B-89F0-1ECE7F2C48D8}" dt="2023-11-07T10:33:00.262" v="269" actId="15"/>
          <ac:spMkLst>
            <pc:docMk/>
            <pc:sldMk cId="3194447090" sldId="262"/>
            <ac:spMk id="5" creationId="{C6935AEA-999C-4CD7-A883-EBBB02C3781E}"/>
          </ac:spMkLst>
        </pc:spChg>
        <pc:spChg chg="add del mod">
          <ac:chgData name="MARSI STEFANO" userId="ccd3b545-e10a-42a2-9cc6-83213556c668" providerId="ADAL" clId="{200AA2A6-C9E0-420B-89F0-1ECE7F2C48D8}" dt="2023-11-07T10:30:36.448" v="267"/>
          <ac:spMkLst>
            <pc:docMk/>
            <pc:sldMk cId="3194447090" sldId="262"/>
            <ac:spMk id="6" creationId="{71BEE3D7-71E7-4783-AD0B-ABA08B784A2A}"/>
          </ac:spMkLst>
        </pc:spChg>
        <pc:spChg chg="add del mod">
          <ac:chgData name="MARSI STEFANO" userId="ccd3b545-e10a-42a2-9cc6-83213556c668" providerId="ADAL" clId="{200AA2A6-C9E0-420B-89F0-1ECE7F2C48D8}" dt="2023-11-07T10:30:36.448" v="267"/>
          <ac:spMkLst>
            <pc:docMk/>
            <pc:sldMk cId="3194447090" sldId="262"/>
            <ac:spMk id="7" creationId="{78190D06-E3C0-4D9A-B240-B0315102D065}"/>
          </ac:spMkLst>
        </pc:spChg>
        <pc:spChg chg="add del mod">
          <ac:chgData name="MARSI STEFANO" userId="ccd3b545-e10a-42a2-9cc6-83213556c668" providerId="ADAL" clId="{200AA2A6-C9E0-420B-89F0-1ECE7F2C48D8}" dt="2023-11-07T10:30:37.269" v="268"/>
          <ac:spMkLst>
            <pc:docMk/>
            <pc:sldMk cId="3194447090" sldId="262"/>
            <ac:spMk id="8" creationId="{5A64498B-E8BC-4073-BF79-96EA89D9192F}"/>
          </ac:spMkLst>
        </pc:spChg>
        <pc:spChg chg="add del mod">
          <ac:chgData name="MARSI STEFANO" userId="ccd3b545-e10a-42a2-9cc6-83213556c668" providerId="ADAL" clId="{200AA2A6-C9E0-420B-89F0-1ECE7F2C48D8}" dt="2023-11-07T10:30:37.269" v="268"/>
          <ac:spMkLst>
            <pc:docMk/>
            <pc:sldMk cId="3194447090" sldId="262"/>
            <ac:spMk id="9" creationId="{7D84BF4C-229B-4D95-B5CB-7773275AD076}"/>
          </ac:spMkLst>
        </pc:spChg>
      </pc:sldChg>
      <pc:sldChg chg="modSp add">
        <pc:chgData name="MARSI STEFANO" userId="ccd3b545-e10a-42a2-9cc6-83213556c668" providerId="ADAL" clId="{200AA2A6-C9E0-420B-89F0-1ECE7F2C48D8}" dt="2023-11-07T10:37:15.077" v="400" actId="20577"/>
        <pc:sldMkLst>
          <pc:docMk/>
          <pc:sldMk cId="3903001781" sldId="263"/>
        </pc:sldMkLst>
        <pc:spChg chg="mod">
          <ac:chgData name="MARSI STEFANO" userId="ccd3b545-e10a-42a2-9cc6-83213556c668" providerId="ADAL" clId="{200AA2A6-C9E0-420B-89F0-1ECE7F2C48D8}" dt="2023-11-07T10:33:28.261" v="271"/>
          <ac:spMkLst>
            <pc:docMk/>
            <pc:sldMk cId="3903001781" sldId="263"/>
            <ac:spMk id="2" creationId="{9595A92C-5C25-4B8E-93D7-1957A67A79B5}"/>
          </ac:spMkLst>
        </pc:spChg>
        <pc:spChg chg="mod">
          <ac:chgData name="MARSI STEFANO" userId="ccd3b545-e10a-42a2-9cc6-83213556c668" providerId="ADAL" clId="{200AA2A6-C9E0-420B-89F0-1ECE7F2C48D8}" dt="2023-11-07T10:37:15.077" v="400" actId="20577"/>
          <ac:spMkLst>
            <pc:docMk/>
            <pc:sldMk cId="3903001781" sldId="263"/>
            <ac:spMk id="3" creationId="{5D48928C-6BC7-4853-AB6F-E45E079DFE68}"/>
          </ac:spMkLst>
        </pc:spChg>
      </pc:sldChg>
      <pc:sldChg chg="addSp delSp modSp add">
        <pc:chgData name="MARSI STEFANO" userId="ccd3b545-e10a-42a2-9cc6-83213556c668" providerId="ADAL" clId="{200AA2A6-C9E0-420B-89F0-1ECE7F2C48D8}" dt="2023-11-07T10:38:58.113" v="407" actId="404"/>
        <pc:sldMkLst>
          <pc:docMk/>
          <pc:sldMk cId="1571624743" sldId="264"/>
        </pc:sldMkLst>
        <pc:spChg chg="mod">
          <ac:chgData name="MARSI STEFANO" userId="ccd3b545-e10a-42a2-9cc6-83213556c668" providerId="ADAL" clId="{200AA2A6-C9E0-420B-89F0-1ECE7F2C48D8}" dt="2023-11-07T10:38:27.310" v="402"/>
          <ac:spMkLst>
            <pc:docMk/>
            <pc:sldMk cId="1571624743" sldId="264"/>
            <ac:spMk id="2" creationId="{31F20A50-8310-4E4F-801E-AEBA814457BE}"/>
          </ac:spMkLst>
        </pc:spChg>
        <pc:spChg chg="mod">
          <ac:chgData name="MARSI STEFANO" userId="ccd3b545-e10a-42a2-9cc6-83213556c668" providerId="ADAL" clId="{200AA2A6-C9E0-420B-89F0-1ECE7F2C48D8}" dt="2023-11-07T10:38:58.113" v="407" actId="404"/>
          <ac:spMkLst>
            <pc:docMk/>
            <pc:sldMk cId="1571624743" sldId="264"/>
            <ac:spMk id="3" creationId="{BAE244EA-5AFE-42EA-8941-210105DBC023}"/>
          </ac:spMkLst>
        </pc:spChg>
        <pc:spChg chg="add del mod">
          <ac:chgData name="MARSI STEFANO" userId="ccd3b545-e10a-42a2-9cc6-83213556c668" providerId="ADAL" clId="{200AA2A6-C9E0-420B-89F0-1ECE7F2C48D8}" dt="2023-11-07T10:38:54.717" v="406"/>
          <ac:spMkLst>
            <pc:docMk/>
            <pc:sldMk cId="1571624743" sldId="264"/>
            <ac:spMk id="4" creationId="{A09F5D78-A3B6-45B8-BBEF-88B58DA24E2D}"/>
          </ac:spMkLst>
        </pc:spChg>
        <pc:spChg chg="add del mod">
          <ac:chgData name="MARSI STEFANO" userId="ccd3b545-e10a-42a2-9cc6-83213556c668" providerId="ADAL" clId="{200AA2A6-C9E0-420B-89F0-1ECE7F2C48D8}" dt="2023-11-07T10:38:54.717" v="406"/>
          <ac:spMkLst>
            <pc:docMk/>
            <pc:sldMk cId="1571624743" sldId="264"/>
            <ac:spMk id="5" creationId="{C2AE0855-EE26-48B7-98C4-8D431F2042AC}"/>
          </ac:spMkLst>
        </pc:spChg>
      </pc:sldChg>
      <pc:sldChg chg="addSp modSp add">
        <pc:chgData name="MARSI STEFANO" userId="ccd3b545-e10a-42a2-9cc6-83213556c668" providerId="ADAL" clId="{200AA2A6-C9E0-420B-89F0-1ECE7F2C48D8}" dt="2023-11-07T11:34:56.962" v="431" actId="1076"/>
        <pc:sldMkLst>
          <pc:docMk/>
          <pc:sldMk cId="1224395956" sldId="265"/>
        </pc:sldMkLst>
        <pc:spChg chg="mod">
          <ac:chgData name="MARSI STEFANO" userId="ccd3b545-e10a-42a2-9cc6-83213556c668" providerId="ADAL" clId="{200AA2A6-C9E0-420B-89F0-1ECE7F2C48D8}" dt="2023-11-07T11:19:43.473" v="423" actId="20577"/>
          <ac:spMkLst>
            <pc:docMk/>
            <pc:sldMk cId="1224395956" sldId="265"/>
            <ac:spMk id="2" creationId="{89B92B9C-DE00-4551-807C-67583C541453}"/>
          </ac:spMkLst>
        </pc:spChg>
        <pc:spChg chg="mod">
          <ac:chgData name="MARSI STEFANO" userId="ccd3b545-e10a-42a2-9cc6-83213556c668" providerId="ADAL" clId="{200AA2A6-C9E0-420B-89F0-1ECE7F2C48D8}" dt="2023-11-07T11:21:21.525" v="429" actId="113"/>
          <ac:spMkLst>
            <pc:docMk/>
            <pc:sldMk cId="1224395956" sldId="265"/>
            <ac:spMk id="3" creationId="{82326102-955D-44BF-A906-1D449BFE2DD6}"/>
          </ac:spMkLst>
        </pc:spChg>
        <pc:picChg chg="add mod">
          <ac:chgData name="MARSI STEFANO" userId="ccd3b545-e10a-42a2-9cc6-83213556c668" providerId="ADAL" clId="{200AA2A6-C9E0-420B-89F0-1ECE7F2C48D8}" dt="2023-11-07T11:34:56.962" v="431" actId="1076"/>
          <ac:picMkLst>
            <pc:docMk/>
            <pc:sldMk cId="1224395956" sldId="265"/>
            <ac:picMk id="4" creationId="{62EF8840-4C35-46E6-9ED1-697C97CB1711}"/>
          </ac:picMkLst>
        </pc:picChg>
      </pc:sldChg>
    </pc:docChg>
  </pc:docChgLst>
  <pc:docChgLst>
    <pc:chgData name="MARSI STEFANO" userId="ccd3b545-e10a-42a2-9cc6-83213556c668" providerId="ADAL" clId="{E86990F3-960D-4007-A61E-B7D8C74B049F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90B8D-C6FF-4E27-8FD3-C3C66A05FBE8}" type="datetimeFigureOut">
              <a:rPr lang="it-IT" smtClean="0"/>
              <a:pPr/>
              <a:t>18/11/2024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BBE9C-7E22-4FC0-9666-4431D99A35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02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ACP è l'acronimo di "Advanced </a:t>
            </a:r>
            <a:r>
              <a:rPr lang="it-IT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Configuration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Programming". È una funzionalità che consente di configurare e programmare la FPGA in modo più efficiente e semplice.</a:t>
            </a:r>
          </a:p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DAP, acronimo di "Debug Access Port", è un'interfaccia che consente di collegare un debugger alla FPGA per eseguire il debug del programma in esecuzione.</a:t>
            </a:r>
          </a:p>
          <a:p>
            <a:endParaRPr lang="it-IT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USB OTG stands for On-The-Go and it refers to the ability of the FPGA to act as either a USB host or a USB device. This allows the FPGA to connect directly to USB devices, such as keyboards, mice, and flash drives, without the need for an external host computer.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L'STM, acronimo di "System Timing Manager"</a:t>
            </a:r>
          </a:p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BBE9C-7E22-4FC0-9666-4431D99A35B9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413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err="1" smtClean="0"/>
              <a:t>Command</a:t>
            </a:r>
            <a:r>
              <a:rPr lang="it-IT" b="1" dirty="0" smtClean="0"/>
              <a:t> and Data </a:t>
            </a:r>
            <a:r>
              <a:rPr lang="it-IT" b="1" dirty="0" err="1" smtClean="0"/>
              <a:t>Reordering</a:t>
            </a:r>
            <a:r>
              <a:rPr lang="it-IT" b="1" dirty="0" smtClean="0"/>
              <a:t> (Riordino dei comandi e dei dati):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Questo consente al controller di riorganizzare le richieste di accesso alla memoria per ottimizzare le prestazioni. Ad esempio, può accorpare richieste successive alla stessa riga della memoria per ridurre i tempi di latenza, minimizzando le operazioni di apertura e chiusura delle righe (</a:t>
            </a:r>
            <a:r>
              <a:rPr lang="it-IT" dirty="0" err="1" smtClean="0"/>
              <a:t>row</a:t>
            </a:r>
            <a:r>
              <a:rPr lang="it-IT" dirty="0" smtClean="0"/>
              <a:t> </a:t>
            </a:r>
            <a:r>
              <a:rPr lang="it-IT" dirty="0" err="1" smtClean="0"/>
              <a:t>activation</a:t>
            </a:r>
            <a:r>
              <a:rPr lang="it-IT" dirty="0" smtClean="0"/>
              <a:t>/</a:t>
            </a:r>
            <a:r>
              <a:rPr lang="it-IT" dirty="0" err="1" smtClean="0"/>
              <a:t>precharge</a:t>
            </a:r>
            <a:r>
              <a:rPr lang="it-IT" dirty="0" smtClean="0"/>
              <a:t>).</a:t>
            </a:r>
          </a:p>
          <a:p>
            <a:r>
              <a:rPr lang="it-IT" b="1" dirty="0" smtClean="0"/>
              <a:t>Deficit Round-Robin </a:t>
            </a:r>
            <a:r>
              <a:rPr lang="it-IT" b="1" dirty="0" err="1" smtClean="0"/>
              <a:t>Arbitration</a:t>
            </a:r>
            <a:r>
              <a:rPr lang="it-IT" b="1" dirty="0" smtClean="0"/>
              <a:t> with </a:t>
            </a:r>
            <a:r>
              <a:rPr lang="it-IT" b="1" dirty="0" err="1" smtClean="0"/>
              <a:t>Aging</a:t>
            </a:r>
            <a:r>
              <a:rPr lang="it-IT" b="1" dirty="0" smtClean="0"/>
              <a:t> (Arbitraggio round-</a:t>
            </a:r>
            <a:r>
              <a:rPr lang="it-IT" b="1" dirty="0" err="1" smtClean="0"/>
              <a:t>robin</a:t>
            </a:r>
            <a:r>
              <a:rPr lang="it-IT" b="1" dirty="0" smtClean="0"/>
              <a:t> con </a:t>
            </a:r>
            <a:r>
              <a:rPr lang="it-IT" b="1" dirty="0" err="1" smtClean="0"/>
              <a:t>aging</a:t>
            </a:r>
            <a:r>
              <a:rPr lang="it-IT" b="1" dirty="0" smtClean="0"/>
              <a:t> e deficit):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Questo metodo gestisce le priorità di accesso tra diversi richiedenti memoria. Il round-</a:t>
            </a:r>
            <a:r>
              <a:rPr lang="it-IT" dirty="0" err="1" smtClean="0"/>
              <a:t>robin</a:t>
            </a:r>
            <a:r>
              <a:rPr lang="it-IT" dirty="0" smtClean="0"/>
              <a:t> assegna a ogni richiedente un turno, ma il meccanismo "deficit" e "</a:t>
            </a:r>
            <a:r>
              <a:rPr lang="it-IT" dirty="0" err="1" smtClean="0"/>
              <a:t>aging</a:t>
            </a:r>
            <a:r>
              <a:rPr lang="it-IT" dirty="0" smtClean="0"/>
              <a:t>" assegna una priorità maggiore ai richiedenti che aspettano da più tempo, bilanciando equità e prestazioni.</a:t>
            </a:r>
          </a:p>
          <a:p>
            <a:r>
              <a:rPr lang="it-IT" b="1" dirty="0" smtClean="0"/>
              <a:t>High-</a:t>
            </a:r>
            <a:r>
              <a:rPr lang="it-IT" b="1" dirty="0" err="1" smtClean="0"/>
              <a:t>Priority</a:t>
            </a:r>
            <a:r>
              <a:rPr lang="it-IT" b="1" dirty="0" smtClean="0"/>
              <a:t> Bypass (Bypass ad alta priorità):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Permette a richieste ad alta priorità (ad esempio, accessi critici o real-time) di superare richieste a priorità normale nella coda, garantendo che operazioni urgenti siano completate rapidamente.</a:t>
            </a:r>
          </a:p>
          <a:p>
            <a:r>
              <a:rPr lang="it-IT" b="1" dirty="0" smtClean="0"/>
              <a:t>Impatto pratico:</a:t>
            </a:r>
          </a:p>
          <a:p>
            <a:r>
              <a:rPr lang="it-IT" b="1" dirty="0" smtClean="0"/>
              <a:t>Efficienza migliorata:</a:t>
            </a:r>
            <a:r>
              <a:rPr lang="it-IT" dirty="0" smtClean="0"/>
              <a:t> Queste tecniche aumentano la velocità di accesso e sfruttano al meglio la larghezza di banda della memoria.</a:t>
            </a:r>
          </a:p>
          <a:p>
            <a:r>
              <a:rPr lang="it-IT" b="1" dirty="0" smtClean="0"/>
              <a:t>Riduzione della latenza:</a:t>
            </a:r>
            <a:r>
              <a:rPr lang="it-IT" dirty="0" smtClean="0"/>
              <a:t> Operazioni riorganizzate e bypass per comandi prioritari riducono i tempi di attesa per i dati.</a:t>
            </a:r>
          </a:p>
          <a:p>
            <a:r>
              <a:rPr lang="it-IT" b="1" dirty="0" smtClean="0"/>
              <a:t>Gestione equa:</a:t>
            </a:r>
            <a:r>
              <a:rPr lang="it-IT" dirty="0" smtClean="0"/>
              <a:t> L'arbitraggio garantisce che nessuna richiesta rimanga ignorata troppo a lungo, anche con alta concorrenza.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BBE9C-7E22-4FC0-9666-4431D99A35B9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286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L'APC </a:t>
            </a:r>
            <a:r>
              <a:rPr lang="it-IT" dirty="0" err="1" smtClean="0"/>
              <a:t>Window</a:t>
            </a:r>
            <a:r>
              <a:rPr lang="it-IT" dirty="0" smtClean="0"/>
              <a:t> è un'area di memoria condivisa attraverso cui il </a:t>
            </a:r>
            <a:r>
              <a:rPr lang="it-IT" b="1" dirty="0" smtClean="0"/>
              <a:t>HPS</a:t>
            </a:r>
            <a:r>
              <a:rPr lang="it-IT" dirty="0" smtClean="0"/>
              <a:t> (i core ARM Cortex-A9) e l'FPGA possono scambiarsi informazioni.</a:t>
            </a:r>
          </a:p>
          <a:p>
            <a:r>
              <a:rPr lang="it-IT" dirty="0" smtClean="0"/>
              <a:t>L'HPS vede questa finestra come una parte del suo spazio di indirizzi di memoria, mentre l'FPGA la accede attraverso uno dei </a:t>
            </a:r>
            <a:r>
              <a:rPr lang="it-IT" b="1" dirty="0" smtClean="0"/>
              <a:t>bridge (HPS-to-FPGA o FPGA-to-HPS)</a:t>
            </a:r>
            <a:r>
              <a:rPr lang="it-IT" dirty="0" smtClean="0"/>
              <a:t>.</a:t>
            </a:r>
          </a:p>
          <a:p>
            <a:r>
              <a:rPr lang="it-IT" dirty="0" smtClean="0"/>
              <a:t>Può essere usata per scopi come:</a:t>
            </a:r>
          </a:p>
          <a:p>
            <a:pPr lvl="1"/>
            <a:r>
              <a:rPr lang="it-IT" b="1" dirty="0" smtClean="0"/>
              <a:t>Condivisione di buffer dati</a:t>
            </a:r>
            <a:r>
              <a:rPr lang="it-IT" dirty="0" smtClean="0"/>
              <a:t> (ad esempio, trasferimenti di dati come immagini o </a:t>
            </a:r>
            <a:r>
              <a:rPr lang="it-IT" dirty="0" err="1" smtClean="0"/>
              <a:t>stream</a:t>
            </a:r>
            <a:r>
              <a:rPr lang="it-IT" dirty="0" smtClean="0"/>
              <a:t> audio/video).</a:t>
            </a:r>
          </a:p>
          <a:p>
            <a:pPr lvl="1"/>
            <a:r>
              <a:rPr lang="it-IT" b="1" dirty="0" smtClean="0"/>
              <a:t>Comunicazione tra processi</a:t>
            </a:r>
            <a:r>
              <a:rPr lang="it-IT" dirty="0" smtClean="0"/>
              <a:t> in applicazioni </a:t>
            </a:r>
            <a:r>
              <a:rPr lang="it-IT" dirty="0" err="1" smtClean="0"/>
              <a:t>embedded</a:t>
            </a:r>
            <a:r>
              <a:rPr lang="it-IT" dirty="0" smtClean="0"/>
              <a:t>.</a:t>
            </a:r>
          </a:p>
          <a:p>
            <a:pPr lvl="1"/>
            <a:r>
              <a:rPr lang="it-IT" b="1" dirty="0" smtClean="0"/>
              <a:t>Sincronizzazione</a:t>
            </a:r>
            <a:r>
              <a:rPr lang="it-IT" dirty="0" smtClean="0"/>
              <a:t> tra il processore e le risorse custom nell'FPGA.</a:t>
            </a:r>
          </a:p>
          <a:p>
            <a:pPr lvl="1"/>
            <a:endParaRPr lang="it-IT" dirty="0" smtClean="0"/>
          </a:p>
          <a:p>
            <a:r>
              <a:rPr lang="it-IT" b="1" dirty="0" smtClean="0"/>
              <a:t>Configurazione della mappa di memoria</a:t>
            </a:r>
          </a:p>
          <a:p>
            <a:r>
              <a:rPr lang="it-IT" dirty="0" smtClean="0"/>
              <a:t>La mappatura dell'APC </a:t>
            </a:r>
            <a:r>
              <a:rPr lang="it-IT" dirty="0" err="1" smtClean="0"/>
              <a:t>Window</a:t>
            </a:r>
            <a:r>
              <a:rPr lang="it-IT" dirty="0" smtClean="0"/>
              <a:t> è definita durante il design del sistema tramite gli strumenti di configurazione forniti da Intel, come </a:t>
            </a:r>
            <a:r>
              <a:rPr lang="it-IT" b="1" dirty="0" err="1" smtClean="0"/>
              <a:t>Qsys</a:t>
            </a:r>
            <a:r>
              <a:rPr lang="it-IT" dirty="0" smtClean="0"/>
              <a:t> o </a:t>
            </a:r>
            <a:r>
              <a:rPr lang="it-IT" b="1" dirty="0" smtClean="0"/>
              <a:t>Platform Designer</a:t>
            </a:r>
            <a:r>
              <a:rPr lang="it-IT" dirty="0" smtClean="0"/>
              <a:t>. Gli sviluppatori configurano:</a:t>
            </a:r>
          </a:p>
          <a:p>
            <a:r>
              <a:rPr lang="it-IT" dirty="0" smtClean="0"/>
              <a:t>Gli </a:t>
            </a:r>
            <a:r>
              <a:rPr lang="it-IT" b="1" dirty="0" smtClean="0"/>
              <a:t>offset degli indirizzi</a:t>
            </a:r>
            <a:r>
              <a:rPr lang="it-IT" dirty="0" smtClean="0"/>
              <a:t> per mappare correttamente la finestra di comunicazione.</a:t>
            </a:r>
          </a:p>
          <a:p>
            <a:r>
              <a:rPr lang="it-IT" dirty="0" smtClean="0"/>
              <a:t>Le dimensioni della finestra, che possono variare a seconda dell'applicazione (tipicamente in KB o MB).</a:t>
            </a:r>
          </a:p>
          <a:p>
            <a:r>
              <a:rPr lang="it-IT" dirty="0" smtClean="0"/>
              <a:t>Esempio di indirizzi:</a:t>
            </a:r>
          </a:p>
          <a:p>
            <a:r>
              <a:rPr lang="it-IT" dirty="0" smtClean="0"/>
              <a:t>Dal lato HPS: 0xC0000000 (spazio mappato attraverso il FPGA-to-HPS bridge).</a:t>
            </a:r>
          </a:p>
          <a:p>
            <a:r>
              <a:rPr lang="it-IT" dirty="0" smtClean="0"/>
              <a:t>Dal lato FPGA: 0x00000000 all'interno del </a:t>
            </a:r>
            <a:r>
              <a:rPr lang="it-IT" dirty="0" err="1" smtClean="0"/>
              <a:t>fabric</a:t>
            </a:r>
            <a:r>
              <a:rPr lang="it-IT" dirty="0" smtClean="0"/>
              <a:t> FPGA.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CBBE9C-7E22-4FC0-9666-4431D99A35B9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79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WINDOWS\DESKTOP\templates\mktg\bkgnd-W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60363" y="6315075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200" b="1">
                <a:solidFill>
                  <a:schemeClr val="bg1"/>
                </a:solidFill>
                <a:latin typeface="Arial" charset="0"/>
              </a:rPr>
              <a:t>© 2001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06700" y="2743200"/>
            <a:ext cx="5972175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06700" y="4343400"/>
            <a:ext cx="5969000" cy="1752600"/>
          </a:xfrm>
          <a:effectLst>
            <a:outerShdw dist="35921" dir="2700000" algn="ctr" rotWithShape="0">
              <a:srgbClr val="DDDDDD"/>
            </a:outerShdw>
          </a:effectLst>
        </p:spPr>
        <p:txBody>
          <a:bodyPr/>
          <a:lstStyle>
            <a:lvl1pPr marL="0" indent="0">
              <a:buFont typeface="Wingdings" pitchFamily="2" charset="2"/>
              <a:buNone/>
              <a:defRPr sz="3000" i="1"/>
            </a:lvl1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8300" y="6546850"/>
            <a:ext cx="698500" cy="282575"/>
          </a:xfrm>
        </p:spPr>
        <p:txBody>
          <a:bodyPr/>
          <a:lstStyle>
            <a:lvl1pPr>
              <a:defRPr smtClean="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9238" y="273050"/>
            <a:ext cx="2082800" cy="58213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50838" y="273050"/>
            <a:ext cx="6096000" cy="582136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0838" y="273050"/>
            <a:ext cx="8331200" cy="9144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50838" y="1187450"/>
            <a:ext cx="8331200" cy="23764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50838" y="3716338"/>
            <a:ext cx="8331200" cy="23780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0838" y="273050"/>
            <a:ext cx="8331200" cy="9144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50838" y="1187450"/>
            <a:ext cx="4089400" cy="4906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92638" y="1187450"/>
            <a:ext cx="4089400" cy="4906963"/>
          </a:xfrm>
        </p:spPr>
        <p:txBody>
          <a:bodyPr/>
          <a:lstStyle/>
          <a:p>
            <a:pPr lvl="0"/>
            <a:r>
              <a:rPr lang="it-IT" noProof="0"/>
              <a:t>Fare clic sull'icona per inserire un grafico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50838" y="1187450"/>
            <a:ext cx="4089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92638" y="1187450"/>
            <a:ext cx="40894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WINDOWS\DESKTOP\templates\mktg\bkgnd-W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273050"/>
            <a:ext cx="833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187450"/>
            <a:ext cx="83312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8300" y="6546850"/>
            <a:ext cx="12382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5400" dirty="0" err="1"/>
              <a:t>Cyclone</a:t>
            </a:r>
            <a:r>
              <a:rPr lang="it-IT" sz="5400" dirty="0"/>
              <a:t> V - HPS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HPS: Hard Processor System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B2B6-328E-4048-AF10-CD29C3E2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Flash Memory Controllers</a:t>
            </a:r>
            <a:br>
              <a:rPr lang="it-IT"/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6935AEA-999C-4CD7-A883-EBBB02C37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NAND Flash Controller</a:t>
            </a:r>
          </a:p>
          <a:p>
            <a:pPr lvl="1"/>
            <a:r>
              <a:rPr lang="en-US" dirty="0"/>
              <a:t>Quad SPI Flash Controller</a:t>
            </a:r>
          </a:p>
          <a:p>
            <a:pPr lvl="1"/>
            <a:r>
              <a:rPr lang="en-US" dirty="0"/>
              <a:t>SD/MMC Controller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4447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5A92C-5C25-4B8E-93D7-1957A67A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0" dirty="0"/>
              <a:t>Support </a:t>
            </a:r>
            <a:r>
              <a:rPr lang="it-IT" b="0" dirty="0" err="1"/>
              <a:t>Peripherals</a:t>
            </a:r>
            <a:r>
              <a:rPr lang="it-IT" b="0" dirty="0"/>
              <a:t/>
            </a:r>
            <a:br>
              <a:rPr lang="it-IT" b="0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48928C-6BC7-4853-AB6F-E45E079DF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dirty="0"/>
              <a:t>Clock Manager </a:t>
            </a:r>
            <a:endParaRPr lang="it-IT" sz="2400" i="1" dirty="0"/>
          </a:p>
          <a:p>
            <a:pPr lvl="1"/>
            <a:r>
              <a:rPr lang="it-IT" dirty="0"/>
              <a:t>Reset Manager </a:t>
            </a:r>
            <a:endParaRPr lang="it-IT" sz="2000" i="1" dirty="0"/>
          </a:p>
          <a:p>
            <a:pPr lvl="1"/>
            <a:r>
              <a:rPr lang="it-IT" dirty="0"/>
              <a:t>System Manager</a:t>
            </a:r>
          </a:p>
          <a:p>
            <a:pPr lvl="1"/>
            <a:r>
              <a:rPr lang="it-IT" dirty="0" err="1"/>
              <a:t>Scan</a:t>
            </a:r>
            <a:r>
              <a:rPr lang="it-IT" dirty="0"/>
              <a:t> Manager</a:t>
            </a:r>
          </a:p>
          <a:p>
            <a:pPr lvl="1"/>
            <a:r>
              <a:rPr lang="it-IT" dirty="0" err="1"/>
              <a:t>Timers</a:t>
            </a:r>
            <a:endParaRPr lang="it-IT" dirty="0"/>
          </a:p>
          <a:p>
            <a:pPr lvl="1"/>
            <a:r>
              <a:rPr lang="it-IT" dirty="0" err="1"/>
              <a:t>Watchdog</a:t>
            </a:r>
            <a:r>
              <a:rPr lang="it-IT" dirty="0"/>
              <a:t> </a:t>
            </a:r>
            <a:r>
              <a:rPr lang="it-IT" dirty="0" err="1"/>
              <a:t>Timers</a:t>
            </a:r>
            <a:endParaRPr lang="it-IT" dirty="0"/>
          </a:p>
          <a:p>
            <a:pPr lvl="1"/>
            <a:r>
              <a:rPr lang="it-IT" dirty="0"/>
              <a:t>DMA Controller</a:t>
            </a:r>
          </a:p>
          <a:p>
            <a:pPr lvl="1"/>
            <a:r>
              <a:rPr lang="it-IT" dirty="0"/>
              <a:t>FPGA Manager</a:t>
            </a:r>
          </a:p>
        </p:txBody>
      </p:sp>
    </p:spTree>
    <p:extLst>
      <p:ext uri="{BB962C8B-B14F-4D97-AF65-F5344CB8AC3E}">
        <p14:creationId xmlns:p14="http://schemas.microsoft.com/office/powerpoint/2010/main" val="390300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F20A50-8310-4E4F-801E-AEBA8144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Interface Peripherals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E244EA-5AFE-42EA-8941-210105DB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err="1"/>
              <a:t>EMACs</a:t>
            </a:r>
            <a:endParaRPr lang="it-IT" sz="2800" dirty="0"/>
          </a:p>
          <a:p>
            <a:r>
              <a:rPr lang="it-IT" sz="2800" dirty="0"/>
              <a:t>USB </a:t>
            </a:r>
            <a:r>
              <a:rPr lang="it-IT" sz="2800" dirty="0" err="1"/>
              <a:t>Controllers</a:t>
            </a:r>
            <a:endParaRPr lang="it-IT" sz="2800" dirty="0"/>
          </a:p>
          <a:p>
            <a:r>
              <a:rPr lang="it-IT" sz="2800" dirty="0"/>
              <a:t>I2C </a:t>
            </a:r>
            <a:r>
              <a:rPr lang="it-IT" sz="2800" dirty="0" err="1"/>
              <a:t>Controllers</a:t>
            </a:r>
            <a:endParaRPr lang="it-IT" sz="2800" dirty="0"/>
          </a:p>
          <a:p>
            <a:r>
              <a:rPr lang="it-IT" sz="2800" dirty="0" err="1"/>
              <a:t>UARTs</a:t>
            </a:r>
            <a:endParaRPr lang="it-IT" sz="2800" dirty="0"/>
          </a:p>
          <a:p>
            <a:r>
              <a:rPr lang="it-IT" sz="2800" dirty="0"/>
              <a:t>CAN </a:t>
            </a:r>
            <a:r>
              <a:rPr lang="it-IT" sz="2800" dirty="0" err="1"/>
              <a:t>Controllers</a:t>
            </a:r>
            <a:endParaRPr lang="it-IT" sz="2800" dirty="0"/>
          </a:p>
          <a:p>
            <a:r>
              <a:rPr lang="it-IT" sz="2800" dirty="0"/>
              <a:t>SPI Master </a:t>
            </a:r>
            <a:r>
              <a:rPr lang="it-IT" sz="2800" dirty="0" err="1"/>
              <a:t>Controllers</a:t>
            </a:r>
            <a:endParaRPr lang="it-IT" sz="2800" dirty="0"/>
          </a:p>
          <a:p>
            <a:r>
              <a:rPr lang="it-IT" sz="2800" dirty="0"/>
              <a:t>SPI Slave </a:t>
            </a:r>
            <a:r>
              <a:rPr lang="it-IT" sz="2800" dirty="0" err="1"/>
              <a:t>Controllers</a:t>
            </a:r>
            <a:endParaRPr lang="it-IT" sz="2800" dirty="0"/>
          </a:p>
          <a:p>
            <a:r>
              <a:rPr lang="it-IT" sz="2800" dirty="0"/>
              <a:t>GPIO </a:t>
            </a:r>
            <a:r>
              <a:rPr lang="it-IT" sz="2800" dirty="0" err="1"/>
              <a:t>Interfaces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7162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B92B9C-DE00-4551-807C-67583C541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HPS Address </a:t>
            </a:r>
            <a:r>
              <a:rPr lang="it-IT" dirty="0" err="1"/>
              <a:t>Map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326102-955D-44BF-A906-1D449BFE2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address map specifies the addresses of slaves, such as memory and peripherals, as </a:t>
            </a:r>
            <a:r>
              <a:rPr lang="en-US" sz="2400" b="1" dirty="0"/>
              <a:t>viewed by the MPU and other masters</a:t>
            </a:r>
            <a:r>
              <a:rPr lang="en-US" sz="2400" dirty="0"/>
              <a:t>. The HPS has </a:t>
            </a:r>
            <a:r>
              <a:rPr lang="en-US" sz="2400" b="1" dirty="0"/>
              <a:t>multiple address spaces</a:t>
            </a:r>
            <a:endParaRPr lang="it-IT" sz="2400" b="1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2EF8840-4C35-46E6-9ED1-697C97CB1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426472"/>
            <a:ext cx="5448580" cy="41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9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85EBA-F742-455D-A16F-9577DAEC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di un </a:t>
            </a:r>
            <a:r>
              <a:rPr lang="it-IT" dirty="0" err="1"/>
              <a:t>SoC</a:t>
            </a:r>
            <a:r>
              <a:rPr lang="it-IT" dirty="0"/>
              <a:t> device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4CC7BCB5-2A13-49E5-870C-4E28B0488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1187450"/>
            <a:ext cx="5016758" cy="3435527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AA4073-3960-4B5F-AD23-E3E429787B34}"/>
              </a:ext>
            </a:extLst>
          </p:cNvPr>
          <p:cNvSpPr txBox="1"/>
          <p:nvPr/>
        </p:nvSpPr>
        <p:spPr>
          <a:xfrm>
            <a:off x="815683" y="4747441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On a power-on reset, the </a:t>
            </a:r>
            <a:r>
              <a:rPr lang="en-US" dirty="0">
                <a:solidFill>
                  <a:srgbClr val="FF0000"/>
                </a:solidFill>
              </a:rPr>
              <a:t>HPS can boot </a:t>
            </a:r>
            <a:r>
              <a:rPr lang="en-US" dirty="0"/>
              <a:t>from multiple sources, including the FPGA fabric and external flash.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FPGA can be configured through the HPS or an externally supported device.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70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3DE4F-3F91-4031-83DC-9C6DCCC7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HPS </a:t>
            </a:r>
            <a:r>
              <a:rPr lang="it-IT" dirty="0" err="1"/>
              <a:t>Structure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9071" y="1187450"/>
            <a:ext cx="5823918" cy="548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88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System Peripherals and Debug Access Port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Each </a:t>
            </a:r>
            <a:r>
              <a:rPr lang="en-US" sz="2400" dirty="0"/>
              <a:t>Ethernet MAC, USB OTG, NAND flash controller, and SD/MMC controller </a:t>
            </a:r>
            <a:r>
              <a:rPr lang="en-US" sz="2400" dirty="0" smtClean="0"/>
              <a:t>module has </a:t>
            </a:r>
            <a:r>
              <a:rPr lang="en-US" sz="2400" dirty="0"/>
              <a:t>an </a:t>
            </a:r>
            <a:r>
              <a:rPr lang="en-US" sz="2400" dirty="0">
                <a:solidFill>
                  <a:srgbClr val="FF0000"/>
                </a:solidFill>
              </a:rPr>
              <a:t>integrated DMA controller</a:t>
            </a:r>
            <a:r>
              <a:rPr lang="en-US" sz="2400" dirty="0"/>
              <a:t>. For modules without an integrated DMA </a:t>
            </a:r>
            <a:r>
              <a:rPr lang="en-US" sz="2400" dirty="0" smtClean="0"/>
              <a:t>controller, an </a:t>
            </a:r>
            <a:r>
              <a:rPr lang="en-US" sz="2400" dirty="0">
                <a:solidFill>
                  <a:srgbClr val="FF0000"/>
                </a:solidFill>
              </a:rPr>
              <a:t>additional DMA controller </a:t>
            </a:r>
            <a:r>
              <a:rPr lang="en-US" sz="2400" dirty="0"/>
              <a:t>module provides up to eight channels of </a:t>
            </a:r>
            <a:r>
              <a:rPr lang="en-US" sz="2400" dirty="0" smtClean="0"/>
              <a:t>high-bandwidth data </a:t>
            </a:r>
            <a:r>
              <a:rPr lang="en-US" sz="2400" dirty="0"/>
              <a:t>transfers.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Peripherals</a:t>
            </a:r>
            <a:r>
              <a:rPr lang="en-US" sz="2400" dirty="0" smtClean="0"/>
              <a:t> </a:t>
            </a:r>
            <a:r>
              <a:rPr lang="en-US" sz="2400" dirty="0"/>
              <a:t>that communicate off-chip are </a:t>
            </a:r>
            <a:r>
              <a:rPr lang="en-US" sz="2400" dirty="0">
                <a:solidFill>
                  <a:srgbClr val="FF0000"/>
                </a:solidFill>
              </a:rPr>
              <a:t>multiplexed</a:t>
            </a:r>
            <a:r>
              <a:rPr lang="en-US" sz="2400" dirty="0"/>
              <a:t> with </a:t>
            </a:r>
            <a:r>
              <a:rPr lang="en-US" sz="2400" dirty="0" smtClean="0"/>
              <a:t>other peripherals </a:t>
            </a:r>
            <a:r>
              <a:rPr lang="en-US" sz="2400" dirty="0"/>
              <a:t>at the HPS pin level. This allows you to choose which peripherals </a:t>
            </a:r>
            <a:r>
              <a:rPr lang="en-US" sz="2400" dirty="0" smtClean="0"/>
              <a:t>to interface </a:t>
            </a:r>
            <a:r>
              <a:rPr lang="en-US" sz="2400" dirty="0"/>
              <a:t>with other devices on your PCB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debug access port provides interfaces to industry standard </a:t>
            </a:r>
            <a:r>
              <a:rPr lang="en-US" sz="2400" dirty="0">
                <a:solidFill>
                  <a:srgbClr val="FF0000"/>
                </a:solidFill>
              </a:rPr>
              <a:t>JTAG debug </a:t>
            </a:r>
            <a:r>
              <a:rPr lang="en-US" sz="2400" dirty="0" smtClean="0"/>
              <a:t>probe sand </a:t>
            </a:r>
            <a:r>
              <a:rPr lang="en-US" sz="2400" dirty="0"/>
              <a:t>supports Arm </a:t>
            </a:r>
            <a:r>
              <a:rPr lang="en-US" sz="2400" dirty="0" err="1"/>
              <a:t>CoreSight</a:t>
            </a:r>
            <a:r>
              <a:rPr lang="en-US" sz="2400" dirty="0"/>
              <a:t> debug and core traces to facilitate software development</a:t>
            </a:r>
            <a:r>
              <a:rPr lang="en-US" sz="2000" dirty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5244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HPS–FPGA AXI Bridges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HPS–FPGA bridges, which support the Advanced Microcontroller Bus </a:t>
            </a:r>
            <a:r>
              <a:rPr lang="en-US" sz="2000" dirty="0" smtClean="0"/>
              <a:t>Architecture (AMBA</a:t>
            </a:r>
            <a:r>
              <a:rPr lang="en-US" sz="2000" dirty="0"/>
              <a:t>®) Advanced </a:t>
            </a:r>
            <a:r>
              <a:rPr lang="en-US" sz="2000" dirty="0" err="1"/>
              <a:t>eXtensible</a:t>
            </a:r>
            <a:r>
              <a:rPr lang="en-US" sz="2000" dirty="0"/>
              <a:t> Interface (AXI™) specifications, consist of the </a:t>
            </a:r>
            <a:r>
              <a:rPr lang="en-US" sz="2000" dirty="0" smtClean="0"/>
              <a:t>following </a:t>
            </a:r>
            <a:r>
              <a:rPr lang="en-GB" sz="2000" dirty="0" smtClean="0"/>
              <a:t>bridges</a:t>
            </a:r>
            <a:r>
              <a:rPr lang="en-GB" sz="2000" dirty="0"/>
              <a:t>:</a:t>
            </a:r>
          </a:p>
          <a:p>
            <a:r>
              <a:rPr lang="en-US" sz="2000" dirty="0" smtClean="0"/>
              <a:t>FPGA-to-HPS </a:t>
            </a:r>
            <a:r>
              <a:rPr lang="en-US" sz="2000" dirty="0"/>
              <a:t>AXI bridge—a high-performance bus supporting 32, 64, and 128 </a:t>
            </a:r>
            <a:r>
              <a:rPr lang="en-US" sz="2000" dirty="0" smtClean="0"/>
              <a:t>bit data </a:t>
            </a:r>
            <a:r>
              <a:rPr lang="en-US" sz="2000" dirty="0"/>
              <a:t>widths that allows the FPGA fabric to issue transactions to slaves in the HPS.</a:t>
            </a:r>
          </a:p>
          <a:p>
            <a:r>
              <a:rPr lang="en-US" sz="2000" dirty="0" smtClean="0"/>
              <a:t>HPS-to-FPGA </a:t>
            </a:r>
            <a:r>
              <a:rPr lang="en-US" sz="2000" dirty="0"/>
              <a:t>AXI bridge—a high-performance bus supporting 32, 64, and 128 </a:t>
            </a:r>
            <a:r>
              <a:rPr lang="en-US" sz="2000" dirty="0" smtClean="0"/>
              <a:t>bit data </a:t>
            </a:r>
            <a:r>
              <a:rPr lang="en-US" sz="2000" dirty="0"/>
              <a:t>widths that allows the HPS to issue transactions to slaves in the FPGA fabric.</a:t>
            </a:r>
          </a:p>
          <a:p>
            <a:r>
              <a:rPr lang="en-US" sz="2000" dirty="0" smtClean="0"/>
              <a:t>Lightweight </a:t>
            </a:r>
            <a:r>
              <a:rPr lang="en-US" sz="2000" dirty="0"/>
              <a:t>HPS-to-FPGA AXI bridge—a lower latency 32 bit width bus that </a:t>
            </a:r>
            <a:r>
              <a:rPr lang="en-US" sz="2000" dirty="0" smtClean="0"/>
              <a:t>allows the </a:t>
            </a:r>
            <a:r>
              <a:rPr lang="en-US" sz="2000" dirty="0"/>
              <a:t>HPS to issue transactions to slaves in the FPGA fabric. This bridge is </a:t>
            </a:r>
            <a:r>
              <a:rPr lang="en-US" sz="2000" dirty="0" smtClean="0"/>
              <a:t>primarily used </a:t>
            </a:r>
            <a:r>
              <a:rPr lang="en-US" sz="2000" dirty="0"/>
              <a:t>for control and status register (CSR) accesses to peripherals in the </a:t>
            </a:r>
            <a:r>
              <a:rPr lang="en-US" sz="2000" dirty="0" smtClean="0"/>
              <a:t>FPGA </a:t>
            </a:r>
            <a:r>
              <a:rPr lang="en-GB" sz="2000" dirty="0" smtClean="0"/>
              <a:t>fabric</a:t>
            </a:r>
            <a:r>
              <a:rPr lang="en-GB" sz="2000" dirty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0048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HPS SDRAM </a:t>
            </a:r>
            <a:r>
              <a:rPr lang="en-GB" sz="3600" b="0" dirty="0"/>
              <a:t>Controller Subsystem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The </a:t>
            </a:r>
            <a:r>
              <a:rPr lang="en-GB" sz="2000" dirty="0"/>
              <a:t>HPS SDRAM controller subsystem contains a multiport SDRAM controller and </a:t>
            </a:r>
            <a:r>
              <a:rPr lang="en-GB" sz="2000" dirty="0" smtClean="0"/>
              <a:t>DDR </a:t>
            </a:r>
            <a:r>
              <a:rPr lang="en-US" sz="2000" dirty="0" smtClean="0"/>
              <a:t>PHY </a:t>
            </a:r>
            <a:r>
              <a:rPr lang="en-US" sz="2000" dirty="0"/>
              <a:t>that are </a:t>
            </a:r>
            <a:r>
              <a:rPr lang="en-US" sz="2000" dirty="0">
                <a:solidFill>
                  <a:srgbClr val="FF0000"/>
                </a:solidFill>
              </a:rPr>
              <a:t>shared</a:t>
            </a:r>
            <a:r>
              <a:rPr lang="en-US" sz="2000" dirty="0"/>
              <a:t> between the </a:t>
            </a:r>
            <a:r>
              <a:rPr lang="en-US" sz="2000" dirty="0">
                <a:solidFill>
                  <a:srgbClr val="FF0000"/>
                </a:solidFill>
              </a:rPr>
              <a:t>FPGA fabric </a:t>
            </a:r>
            <a:r>
              <a:rPr lang="en-US" sz="2000" dirty="0"/>
              <a:t>(through the FPGA-to-HPS </a:t>
            </a:r>
            <a:r>
              <a:rPr lang="en-US" sz="2000" dirty="0" smtClean="0"/>
              <a:t>SDRAM interface</a:t>
            </a:r>
            <a:r>
              <a:rPr lang="en-US" sz="2000" dirty="0"/>
              <a:t>), the level 2 (L2) cache, and the level 3 (L3) system interconnect. </a:t>
            </a:r>
            <a:endParaRPr lang="en-US" sz="2000" dirty="0" smtClean="0"/>
          </a:p>
          <a:p>
            <a:r>
              <a:rPr lang="en-US" sz="2000" dirty="0" smtClean="0"/>
              <a:t>The</a:t>
            </a:r>
            <a:r>
              <a:rPr lang="en-US" sz="2000" dirty="0"/>
              <a:t> </a:t>
            </a:r>
            <a:r>
              <a:rPr lang="en-US" sz="2000" dirty="0" smtClean="0"/>
              <a:t>FPGA-to-HPS </a:t>
            </a:r>
            <a:r>
              <a:rPr lang="en-US" sz="2000" dirty="0"/>
              <a:t>SDRAM interface supports AMBA AXI and Avalon® </a:t>
            </a:r>
            <a:r>
              <a:rPr lang="en-US" sz="2000" dirty="0" smtClean="0"/>
              <a:t>Memory-Mapped (Avalon-MM</a:t>
            </a:r>
            <a:r>
              <a:rPr lang="en-US" sz="2000" dirty="0"/>
              <a:t>) interface standards, and provides up to six individual ports for access </a:t>
            </a:r>
            <a:r>
              <a:rPr lang="en-US" sz="2000" dirty="0" smtClean="0"/>
              <a:t>by masters </a:t>
            </a:r>
            <a:r>
              <a:rPr lang="en-US" sz="2000" dirty="0"/>
              <a:t>implemented in the FPGA fabric.</a:t>
            </a:r>
          </a:p>
          <a:p>
            <a:r>
              <a:rPr lang="en-US" sz="2000" dirty="0"/>
              <a:t>To maximize memory performance, the SDRAM controller subsystem </a:t>
            </a:r>
            <a:r>
              <a:rPr lang="en-US" sz="2000" dirty="0" smtClean="0"/>
              <a:t>supports command </a:t>
            </a:r>
            <a:r>
              <a:rPr lang="en-US" sz="2000" dirty="0"/>
              <a:t>and data reordering, deficit </a:t>
            </a:r>
            <a:r>
              <a:rPr lang="en-US" sz="2000" dirty="0" smtClean="0"/>
              <a:t>round-robin arbitration </a:t>
            </a:r>
            <a:r>
              <a:rPr lang="en-US" sz="2000" dirty="0"/>
              <a:t>with aging, </a:t>
            </a:r>
            <a:r>
              <a:rPr lang="en-US" sz="2000" dirty="0" smtClean="0"/>
              <a:t>and high-priority </a:t>
            </a:r>
            <a:r>
              <a:rPr lang="en-US" sz="2000" dirty="0"/>
              <a:t>bypass features.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SDRAM controller subsystem supports DDR2, </a:t>
            </a:r>
            <a:r>
              <a:rPr lang="en-US" sz="2000" dirty="0" smtClean="0"/>
              <a:t>DDR3, or </a:t>
            </a:r>
            <a:r>
              <a:rPr lang="en-US" sz="2000" dirty="0"/>
              <a:t>LPDDR2 devices up to 4 Gb in density operating at up to 400 MHz (800 Mbps </a:t>
            </a:r>
            <a:r>
              <a:rPr lang="en-US" sz="2000" dirty="0" smtClean="0"/>
              <a:t>data </a:t>
            </a:r>
            <a:r>
              <a:rPr lang="en-GB" sz="2000" dirty="0" smtClean="0"/>
              <a:t>rate</a:t>
            </a:r>
            <a:r>
              <a:rPr lang="en-GB" sz="2000" dirty="0"/>
              <a:t>).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305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HPS detailed structure</a:t>
            </a:r>
            <a:endParaRPr lang="en-GB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29B34F26-007C-4303-8038-4CF3C90E54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0451" y="1187450"/>
            <a:ext cx="6183097" cy="55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55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944A19-C4F8-482A-B4F4-4CE07BA1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System </a:t>
            </a:r>
            <a:r>
              <a:rPr lang="it-IT" dirty="0" err="1"/>
              <a:t>interconnect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B3403-E243-40D5-A81B-0E8E2B243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system interconnect consists of the main L3 interconnect and level 4 (L4) buses. The L3 interconnect is an Arm* NIC-301 module composed of the following switches:</a:t>
            </a:r>
          </a:p>
          <a:p>
            <a:pPr lvl="1"/>
            <a:r>
              <a:rPr lang="en-US" sz="1800" dirty="0"/>
              <a:t>L3 main switch</a:t>
            </a:r>
          </a:p>
          <a:p>
            <a:pPr lvl="2"/>
            <a:r>
              <a:rPr lang="en-US" sz="1600" dirty="0"/>
              <a:t>Connects the master, slaves, and other </a:t>
            </a:r>
            <a:r>
              <a:rPr lang="en-US" sz="1600" dirty="0" err="1"/>
              <a:t>subswitches</a:t>
            </a:r>
            <a:endParaRPr lang="en-US" sz="1600" dirty="0"/>
          </a:p>
          <a:p>
            <a:pPr lvl="2"/>
            <a:r>
              <a:rPr lang="en-US" sz="1600" dirty="0"/>
              <a:t>Provides 64-bit switching capabilities</a:t>
            </a:r>
          </a:p>
          <a:p>
            <a:pPr lvl="1"/>
            <a:r>
              <a:rPr lang="en-US" sz="1800" dirty="0"/>
              <a:t>L3 master peripheral switch</a:t>
            </a:r>
          </a:p>
          <a:p>
            <a:pPr lvl="2"/>
            <a:r>
              <a:rPr lang="en-US" sz="1600" dirty="0"/>
              <a:t>Connects master ports of peripherals with integrated DMA controllers to the L3 main switch</a:t>
            </a:r>
          </a:p>
          <a:p>
            <a:pPr lvl="1"/>
            <a:r>
              <a:rPr lang="en-US" sz="1800" dirty="0"/>
              <a:t>L3 slave peripheral switch</a:t>
            </a:r>
          </a:p>
          <a:p>
            <a:pPr lvl="2"/>
            <a:r>
              <a:rPr lang="en-US" sz="1600" dirty="0"/>
              <a:t>Connects slave ports of peripherals to the L3 main switch</a:t>
            </a:r>
          </a:p>
          <a:p>
            <a:pPr marL="0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6996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97D0CE-BB12-43BE-A60A-2F0942573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On- chip </a:t>
            </a:r>
            <a:r>
              <a:rPr lang="it-IT" dirty="0" err="1"/>
              <a:t>memory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99CC19-C124-40EC-8CC2-F4281B69B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On-chip RAM </a:t>
            </a:r>
            <a:r>
              <a:rPr lang="en-US" sz="2800" dirty="0"/>
              <a:t>offers the following features:</a:t>
            </a:r>
          </a:p>
          <a:p>
            <a:pPr lvl="1"/>
            <a:r>
              <a:rPr lang="en-US" sz="2400" dirty="0"/>
              <a:t>64 KB size</a:t>
            </a:r>
          </a:p>
          <a:p>
            <a:pPr lvl="1"/>
            <a:r>
              <a:rPr lang="en-US" sz="2400" dirty="0"/>
              <a:t>64-bit slave interface</a:t>
            </a:r>
          </a:p>
          <a:p>
            <a:pPr lvl="1"/>
            <a:r>
              <a:rPr lang="en-US" sz="2400" dirty="0"/>
              <a:t>High performance for all burst lengths</a:t>
            </a:r>
          </a:p>
          <a:p>
            <a:r>
              <a:rPr lang="en-US" sz="2800" b="1" dirty="0"/>
              <a:t>Boot ROM </a:t>
            </a:r>
            <a:r>
              <a:rPr lang="en-US" sz="2800" dirty="0"/>
              <a:t>offers the following features:</a:t>
            </a:r>
          </a:p>
          <a:p>
            <a:pPr lvl="1"/>
            <a:r>
              <a:rPr lang="en-US" sz="2400" dirty="0"/>
              <a:t>64 KB size</a:t>
            </a:r>
          </a:p>
          <a:p>
            <a:pPr lvl="1"/>
            <a:r>
              <a:rPr lang="en-US" sz="2400" dirty="0"/>
              <a:t>Contains the code required to support HPS boot from cold or warm reset</a:t>
            </a:r>
          </a:p>
          <a:p>
            <a:pPr lvl="1"/>
            <a:r>
              <a:rPr lang="en-US" sz="2400" dirty="0"/>
              <a:t>Used exclusively for booting the HPS</a:t>
            </a:r>
          </a:p>
          <a:p>
            <a:pPr lvl="1"/>
            <a:endParaRPr lang="en-US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2190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Altera">
  <a:themeElements>
    <a:clrScheme name="">
      <a:dk1>
        <a:srgbClr val="000000"/>
      </a:dk1>
      <a:lt1>
        <a:srgbClr val="FFFFFF"/>
      </a:lt1>
      <a:dk2>
        <a:srgbClr val="0079B6"/>
      </a:dk2>
      <a:lt2>
        <a:srgbClr val="B2B2B2"/>
      </a:lt2>
      <a:accent1>
        <a:srgbClr val="00CC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B900"/>
      </a:accent6>
      <a:hlink>
        <a:srgbClr val="3399FF"/>
      </a:hlink>
      <a:folHlink>
        <a:srgbClr val="CC0000"/>
      </a:folHlink>
    </a:clrScheme>
    <a:fontScheme name="Mktg_gener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ktg_gener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ktg_gener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ktg_gener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2ceee5-4e98-448d-bd69-9759c29185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E008C23DB7DD4EAE85E55115C4A7EA" ma:contentTypeVersion="18" ma:contentTypeDescription="Creare un nuovo documento." ma:contentTypeScope="" ma:versionID="a92e82d5e2f49e54b9c09452317cdd8e">
  <xsd:schema xmlns:xsd="http://www.w3.org/2001/XMLSchema" xmlns:xs="http://www.w3.org/2001/XMLSchema" xmlns:p="http://schemas.microsoft.com/office/2006/metadata/properties" xmlns:ns3="f3077446-a7b8-4994-9298-7551826f19f8" xmlns:ns4="ce2ceee5-4e98-448d-bd69-9759c2918574" targetNamespace="http://schemas.microsoft.com/office/2006/metadata/properties" ma:root="true" ma:fieldsID="be56fd0218a183d03b49cf4b260ecd2b" ns3:_="" ns4:_="">
    <xsd:import namespace="f3077446-a7b8-4994-9298-7551826f19f8"/>
    <xsd:import namespace="ce2ceee5-4e98-448d-bd69-9759c29185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77446-a7b8-4994-9298-7551826f19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ceee5-4e98-448d-bd69-9759c29185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B4647-B9C1-4841-8374-0B24CBE2D1B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3077446-a7b8-4994-9298-7551826f19f8"/>
    <ds:schemaRef ds:uri="http://schemas.microsoft.com/office/2006/documentManagement/types"/>
    <ds:schemaRef ds:uri="http://schemas.microsoft.com/office/infopath/2007/PartnerControls"/>
    <ds:schemaRef ds:uri="ce2ceee5-4e98-448d-bd69-9759c291857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5FEF7D-F1EA-4FEA-BD0B-086DC5862F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E327C0-2FA8-4F3B-B955-021CC51904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77446-a7b8-4994-9298-7551826f19f8"/>
    <ds:schemaRef ds:uri="ce2ceee5-4e98-448d-bd69-9759c29185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Altera</Template>
  <TotalTime>39759</TotalTime>
  <Words>1197</Words>
  <Application>Microsoft Office PowerPoint</Application>
  <PresentationFormat>Presentazione su schermo (4:3)</PresentationFormat>
  <Paragraphs>95</Paragraphs>
  <Slides>13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Tema Altera</vt:lpstr>
      <vt:lpstr>Cyclone V - HPS</vt:lpstr>
      <vt:lpstr>Struttura di un SoC device</vt:lpstr>
      <vt:lpstr>HPS Structure</vt:lpstr>
      <vt:lpstr>System Peripherals and Debug Access Port </vt:lpstr>
      <vt:lpstr>HPS–FPGA AXI Bridges </vt:lpstr>
      <vt:lpstr>HPS SDRAM Controller Subsystem </vt:lpstr>
      <vt:lpstr>HPS detailed structure</vt:lpstr>
      <vt:lpstr>System interconnect</vt:lpstr>
      <vt:lpstr>On- chip memory</vt:lpstr>
      <vt:lpstr>Flash Memory Controllers </vt:lpstr>
      <vt:lpstr>Support Peripherals </vt:lpstr>
      <vt:lpstr>Interface Peripherals  </vt:lpstr>
      <vt:lpstr>HPS Address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DE1 Board</dc:title>
  <dc:creator>marsi</dc:creator>
  <cp:lastModifiedBy>MARSI STEFANO</cp:lastModifiedBy>
  <cp:revision>237</cp:revision>
  <dcterms:created xsi:type="dcterms:W3CDTF">2011-01-14T15:05:19Z</dcterms:created>
  <dcterms:modified xsi:type="dcterms:W3CDTF">2024-11-18T17:32:51Z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0x0101007CE008C23DB7DD4EAE85E55115C4A7EA</vt:lpwstr>
  </property>
</Properties>
</file>