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3" r:id="rId13"/>
    <p:sldId id="266" r:id="rId14"/>
    <p:sldId id="265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429" autoAdjust="0"/>
  </p:normalViewPr>
  <p:slideViewPr>
    <p:cSldViewPr>
      <p:cViewPr varScale="1">
        <p:scale>
          <a:sx n="139" d="100"/>
          <a:sy n="139" d="100"/>
        </p:scale>
        <p:origin x="153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SI STEFANO" userId="ccd3b545-e10a-42a2-9cc6-83213556c668" providerId="ADAL" clId="{F10396B3-72B6-432B-A12C-D21D6B0405F3}"/>
    <pc:docChg chg="undo custSel modSld">
      <pc:chgData name="MARSI STEFANO" userId="ccd3b545-e10a-42a2-9cc6-83213556c668" providerId="ADAL" clId="{F10396B3-72B6-432B-A12C-D21D6B0405F3}" dt="2025-09-30T14:02:09.771" v="505" actId="20577"/>
      <pc:docMkLst>
        <pc:docMk/>
      </pc:docMkLst>
      <pc:sldChg chg="modSp">
        <pc:chgData name="MARSI STEFANO" userId="ccd3b545-e10a-42a2-9cc6-83213556c668" providerId="ADAL" clId="{F10396B3-72B6-432B-A12C-D21D6B0405F3}" dt="2025-09-30T13:49:27.786" v="0" actId="20577"/>
        <pc:sldMkLst>
          <pc:docMk/>
          <pc:sldMk cId="0" sldId="256"/>
        </pc:sldMkLst>
        <pc:spChg chg="mod">
          <ac:chgData name="MARSI STEFANO" userId="ccd3b545-e10a-42a2-9cc6-83213556c668" providerId="ADAL" clId="{F10396B3-72B6-432B-A12C-D21D6B0405F3}" dt="2025-09-30T13:49:27.786" v="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ARSI STEFANO" userId="ccd3b545-e10a-42a2-9cc6-83213556c668" providerId="ADAL" clId="{F10396B3-72B6-432B-A12C-D21D6B0405F3}" dt="2025-09-30T13:58:11.070" v="259" actId="1076"/>
        <pc:sldMkLst>
          <pc:docMk/>
          <pc:sldMk cId="0" sldId="257"/>
        </pc:sldMkLst>
        <pc:spChg chg="mod">
          <ac:chgData name="MARSI STEFANO" userId="ccd3b545-e10a-42a2-9cc6-83213556c668" providerId="ADAL" clId="{F10396B3-72B6-432B-A12C-D21D6B0405F3}" dt="2025-09-30T13:56:24.540" v="177" actId="20577"/>
          <ac:spMkLst>
            <pc:docMk/>
            <pc:sldMk cId="0" sldId="257"/>
            <ac:spMk id="9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3:56:51.003" v="214" actId="20577"/>
          <ac:spMkLst>
            <pc:docMk/>
            <pc:sldMk cId="0" sldId="257"/>
            <ac:spMk id="11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3:56:56.188" v="222" actId="20577"/>
          <ac:spMkLst>
            <pc:docMk/>
            <pc:sldMk cId="0" sldId="257"/>
            <ac:spMk id="13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3:57:22.732" v="258" actId="20577"/>
          <ac:spMkLst>
            <pc:docMk/>
            <pc:sldMk cId="0" sldId="257"/>
            <ac:spMk id="15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3:51:19.340" v="27" actId="20577"/>
          <ac:spMkLst>
            <pc:docMk/>
            <pc:sldMk cId="0" sldId="257"/>
            <ac:spMk id="391171" creationId="{00000000-0000-0000-0000-000000000000}"/>
          </ac:spMkLst>
        </pc:spChg>
        <pc:graphicFrameChg chg="mod">
          <ac:chgData name="MARSI STEFANO" userId="ccd3b545-e10a-42a2-9cc6-83213556c668" providerId="ADAL" clId="{F10396B3-72B6-432B-A12C-D21D6B0405F3}" dt="2025-09-30T13:56:14.513" v="167" actId="20577"/>
          <ac:graphicFrameMkLst>
            <pc:docMk/>
            <pc:sldMk cId="0" sldId="257"/>
            <ac:graphicFrameMk id="6" creationId="{00000000-0000-0000-0000-000000000000}"/>
          </ac:graphicFrameMkLst>
        </pc:graphicFrameChg>
        <pc:graphicFrameChg chg="mod">
          <ac:chgData name="MARSI STEFANO" userId="ccd3b545-e10a-42a2-9cc6-83213556c668" providerId="ADAL" clId="{F10396B3-72B6-432B-A12C-D21D6B0405F3}" dt="2025-09-30T13:58:11.070" v="259" actId="1076"/>
          <ac:graphicFrameMkLst>
            <pc:docMk/>
            <pc:sldMk cId="0" sldId="257"/>
            <ac:graphicFrameMk id="391172" creationId="{00000000-0000-0000-0000-000000000000}"/>
          </ac:graphicFrameMkLst>
        </pc:graphicFrameChg>
      </pc:sldChg>
      <pc:sldChg chg="modSp">
        <pc:chgData name="MARSI STEFANO" userId="ccd3b545-e10a-42a2-9cc6-83213556c668" providerId="ADAL" clId="{F10396B3-72B6-432B-A12C-D21D6B0405F3}" dt="2025-09-30T13:52:24.283" v="42" actId="20577"/>
        <pc:sldMkLst>
          <pc:docMk/>
          <pc:sldMk cId="0" sldId="258"/>
        </pc:sldMkLst>
        <pc:spChg chg="mod">
          <ac:chgData name="MARSI STEFANO" userId="ccd3b545-e10a-42a2-9cc6-83213556c668" providerId="ADAL" clId="{F10396B3-72B6-432B-A12C-D21D6B0405F3}" dt="2025-09-30T13:52:24.283" v="42" actId="20577"/>
          <ac:spMkLst>
            <pc:docMk/>
            <pc:sldMk cId="0" sldId="258"/>
            <ac:spMk id="392195" creationId="{00000000-0000-0000-0000-000000000000}"/>
          </ac:spMkLst>
        </pc:spChg>
      </pc:sldChg>
      <pc:sldChg chg="modSp">
        <pc:chgData name="MARSI STEFANO" userId="ccd3b545-e10a-42a2-9cc6-83213556c668" providerId="ADAL" clId="{F10396B3-72B6-432B-A12C-D21D6B0405F3}" dt="2025-09-30T13:59:13.548" v="366" actId="20577"/>
        <pc:sldMkLst>
          <pc:docMk/>
          <pc:sldMk cId="0" sldId="259"/>
        </pc:sldMkLst>
        <pc:spChg chg="mod">
          <ac:chgData name="MARSI STEFANO" userId="ccd3b545-e10a-42a2-9cc6-83213556c668" providerId="ADAL" clId="{F10396B3-72B6-432B-A12C-D21D6B0405F3}" dt="2025-09-30T13:59:13.548" v="366" actId="20577"/>
          <ac:spMkLst>
            <pc:docMk/>
            <pc:sldMk cId="0" sldId="259"/>
            <ac:spMk id="12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3:55:01.004" v="51" actId="20577"/>
          <ac:spMkLst>
            <pc:docMk/>
            <pc:sldMk cId="0" sldId="259"/>
            <ac:spMk id="393219" creationId="{00000000-0000-0000-0000-000000000000}"/>
          </ac:spMkLst>
        </pc:spChg>
        <pc:graphicFrameChg chg="mod">
          <ac:chgData name="MARSI STEFANO" userId="ccd3b545-e10a-42a2-9cc6-83213556c668" providerId="ADAL" clId="{F10396B3-72B6-432B-A12C-D21D6B0405F3}" dt="2025-09-30T13:59:03.284" v="356" actId="20577"/>
          <ac:graphicFrameMkLst>
            <pc:docMk/>
            <pc:sldMk cId="0" sldId="259"/>
            <ac:graphicFrameMk id="9" creationId="{00000000-0000-0000-0000-000000000000}"/>
          </ac:graphicFrameMkLst>
        </pc:graphicFrameChg>
      </pc:sldChg>
      <pc:sldChg chg="modSp">
        <pc:chgData name="MARSI STEFANO" userId="ccd3b545-e10a-42a2-9cc6-83213556c668" providerId="ADAL" clId="{F10396B3-72B6-432B-A12C-D21D6B0405F3}" dt="2025-09-30T14:00:28.652" v="382" actId="1076"/>
        <pc:sldMkLst>
          <pc:docMk/>
          <pc:sldMk cId="0" sldId="260"/>
        </pc:sldMkLst>
        <pc:spChg chg="mod">
          <ac:chgData name="MARSI STEFANO" userId="ccd3b545-e10a-42a2-9cc6-83213556c668" providerId="ADAL" clId="{F10396B3-72B6-432B-A12C-D21D6B0405F3}" dt="2025-09-30T14:00:20.055" v="381"/>
          <ac:spMkLst>
            <pc:docMk/>
            <pc:sldMk cId="0" sldId="260"/>
            <ac:spMk id="396291" creationId="{00000000-0000-0000-0000-000000000000}"/>
          </ac:spMkLst>
        </pc:spChg>
        <pc:grpChg chg="mod">
          <ac:chgData name="MARSI STEFANO" userId="ccd3b545-e10a-42a2-9cc6-83213556c668" providerId="ADAL" clId="{F10396B3-72B6-432B-A12C-D21D6B0405F3}" dt="2025-09-30T14:00:28.652" v="382" actId="1076"/>
          <ac:grpSpMkLst>
            <pc:docMk/>
            <pc:sldMk cId="0" sldId="260"/>
            <ac:grpSpMk id="2" creationId="{00000000-0000-0000-0000-000000000000}"/>
          </ac:grpSpMkLst>
        </pc:grpChg>
      </pc:sldChg>
      <pc:sldChg chg="modSp">
        <pc:chgData name="MARSI STEFANO" userId="ccd3b545-e10a-42a2-9cc6-83213556c668" providerId="ADAL" clId="{F10396B3-72B6-432B-A12C-D21D6B0405F3}" dt="2025-09-30T14:02:09.771" v="505" actId="20577"/>
        <pc:sldMkLst>
          <pc:docMk/>
          <pc:sldMk cId="0" sldId="261"/>
        </pc:sldMkLst>
        <pc:spChg chg="mod">
          <ac:chgData name="MARSI STEFANO" userId="ccd3b545-e10a-42a2-9cc6-83213556c668" providerId="ADAL" clId="{F10396B3-72B6-432B-A12C-D21D6B0405F3}" dt="2025-09-30T14:01:17.564" v="431" actId="20577"/>
          <ac:spMkLst>
            <pc:docMk/>
            <pc:sldMk cId="0" sldId="261"/>
            <ac:spMk id="6" creationId="{00000000-0000-0000-0000-000000000000}"/>
          </ac:spMkLst>
        </pc:spChg>
        <pc:spChg chg="mod">
          <ac:chgData name="MARSI STEFANO" userId="ccd3b545-e10a-42a2-9cc6-83213556c668" providerId="ADAL" clId="{F10396B3-72B6-432B-A12C-D21D6B0405F3}" dt="2025-09-30T14:02:09.771" v="505" actId="20577"/>
          <ac:spMkLst>
            <pc:docMk/>
            <pc:sldMk cId="0" sldId="261"/>
            <ac:spMk id="394243" creationId="{00000000-0000-0000-0000-000000000000}"/>
          </ac:spMkLst>
        </pc:spChg>
        <pc:graphicFrameChg chg="mod">
          <ac:chgData name="MARSI STEFANO" userId="ccd3b545-e10a-42a2-9cc6-83213556c668" providerId="ADAL" clId="{F10396B3-72B6-432B-A12C-D21D6B0405F3}" dt="2025-09-30T14:01:39.381" v="491" actId="20577"/>
          <ac:graphicFrameMkLst>
            <pc:docMk/>
            <pc:sldMk cId="0" sldId="261"/>
            <ac:graphicFrameMk id="5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9FB959-01E1-42AF-AB14-1C422941574B}" type="doc">
      <dgm:prSet loTypeId="urn:microsoft.com/office/officeart/2005/8/layout/process2" loCatId="process" qsTypeId="urn:microsoft.com/office/officeart/2005/8/quickstyle/3d2#1" qsCatId="3D" csTypeId="urn:microsoft.com/office/officeart/2005/8/colors/accent0_3" csCatId="mainScheme" phldr="1"/>
      <dgm:spPr/>
    </dgm:pt>
    <dgm:pt modelId="{FE9C585C-90F9-4BCE-BA37-E3683C707D01}">
      <dgm:prSet phldrT="[Testo]"/>
      <dgm:spPr/>
      <dgm:t>
        <a:bodyPr/>
        <a:lstStyle/>
        <a:p>
          <a:r>
            <a:rPr lang="it-IT" dirty="0" err="1"/>
            <a:t>Behavioral</a:t>
          </a:r>
          <a:r>
            <a:rPr lang="it-IT" dirty="0"/>
            <a:t> Description</a:t>
          </a:r>
        </a:p>
      </dgm:t>
    </dgm:pt>
    <dgm:pt modelId="{EEB95747-650E-4ABB-83B2-13F00AC7A167}" type="parTrans" cxnId="{96968FB8-ABA4-4463-9596-5AB9CCB3CB79}">
      <dgm:prSet/>
      <dgm:spPr/>
      <dgm:t>
        <a:bodyPr/>
        <a:lstStyle/>
        <a:p>
          <a:endParaRPr lang="it-IT"/>
        </a:p>
      </dgm:t>
    </dgm:pt>
    <dgm:pt modelId="{E5F80602-5FD5-4820-B217-CB8299D8341C}" type="sibTrans" cxnId="{96968FB8-ABA4-4463-9596-5AB9CCB3CB79}">
      <dgm:prSet/>
      <dgm:spPr/>
      <dgm:t>
        <a:bodyPr/>
        <a:lstStyle/>
        <a:p>
          <a:endParaRPr lang="it-IT"/>
        </a:p>
      </dgm:t>
    </dgm:pt>
    <dgm:pt modelId="{B45FEFD0-9C29-4F2C-9464-1814E15F431D}">
      <dgm:prSet phldrT="[Tes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Synthesis</a:t>
          </a:r>
          <a:endParaRPr lang="it-IT" dirty="0"/>
        </a:p>
      </dgm:t>
    </dgm:pt>
    <dgm:pt modelId="{F6D26670-B579-42E2-8D53-205EC38A2741}" type="parTrans" cxnId="{5EA48D13-6398-45FB-8820-A36326E969EC}">
      <dgm:prSet/>
      <dgm:spPr/>
      <dgm:t>
        <a:bodyPr/>
        <a:lstStyle/>
        <a:p>
          <a:endParaRPr lang="it-IT"/>
        </a:p>
      </dgm:t>
    </dgm:pt>
    <dgm:pt modelId="{182868EA-1540-4F2E-BAF1-659612AAB278}" type="sibTrans" cxnId="{5EA48D13-6398-45FB-8820-A36326E969EC}">
      <dgm:prSet/>
      <dgm:spPr/>
      <dgm:t>
        <a:bodyPr/>
        <a:lstStyle/>
        <a:p>
          <a:endParaRPr lang="it-IT"/>
        </a:p>
      </dgm:t>
    </dgm:pt>
    <dgm:pt modelId="{08F5C3E2-F341-4B63-9441-78A9A14B67E7}">
      <dgm:prSet phldrT="[Testo]"/>
      <dgm:spPr/>
      <dgm:t>
        <a:bodyPr/>
        <a:lstStyle/>
        <a:p>
          <a:r>
            <a:rPr lang="it-IT" dirty="0" err="1"/>
            <a:t>Structural</a:t>
          </a:r>
          <a:r>
            <a:rPr lang="it-IT" dirty="0"/>
            <a:t> Description</a:t>
          </a:r>
        </a:p>
      </dgm:t>
    </dgm:pt>
    <dgm:pt modelId="{A90652F6-B7B0-44C4-8338-AD0675B52605}" type="parTrans" cxnId="{B5D36CD7-2399-4125-BD61-072901CCD8B2}">
      <dgm:prSet/>
      <dgm:spPr/>
      <dgm:t>
        <a:bodyPr/>
        <a:lstStyle/>
        <a:p>
          <a:endParaRPr lang="it-IT"/>
        </a:p>
      </dgm:t>
    </dgm:pt>
    <dgm:pt modelId="{F327497A-7290-4699-956E-0983D57964FC}" type="sibTrans" cxnId="{B5D36CD7-2399-4125-BD61-072901CCD8B2}">
      <dgm:prSet/>
      <dgm:spPr/>
      <dgm:t>
        <a:bodyPr/>
        <a:lstStyle/>
        <a:p>
          <a:endParaRPr lang="it-IT"/>
        </a:p>
      </dgm:t>
    </dgm:pt>
    <dgm:pt modelId="{EFD13376-BB2F-4E84-8CF7-C905A1C9C89A}">
      <dgm:prSet phldrT="[Tes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Fitting</a:t>
          </a:r>
          <a:endParaRPr lang="it-IT" dirty="0"/>
        </a:p>
      </dgm:t>
    </dgm:pt>
    <dgm:pt modelId="{87C1294B-83D6-4C94-A5CD-8B5EEF22E0EB}" type="parTrans" cxnId="{A597A5A4-5B7A-4CED-BF8D-0A71FAE68536}">
      <dgm:prSet/>
      <dgm:spPr/>
      <dgm:t>
        <a:bodyPr/>
        <a:lstStyle/>
        <a:p>
          <a:endParaRPr lang="it-IT"/>
        </a:p>
      </dgm:t>
    </dgm:pt>
    <dgm:pt modelId="{5564DD27-329F-4F44-ADDE-87BF49FE8E22}" type="sibTrans" cxnId="{A597A5A4-5B7A-4CED-BF8D-0A71FAE68536}">
      <dgm:prSet/>
      <dgm:spPr/>
      <dgm:t>
        <a:bodyPr/>
        <a:lstStyle/>
        <a:p>
          <a:endParaRPr lang="it-IT"/>
        </a:p>
      </dgm:t>
    </dgm:pt>
    <dgm:pt modelId="{84F2D3DE-B10A-4B16-80FD-97FE9D412B20}">
      <dgm:prSet phldrT="[Testo]"/>
      <dgm:spPr/>
      <dgm:t>
        <a:bodyPr/>
        <a:lstStyle/>
        <a:p>
          <a:r>
            <a:rPr lang="it-IT" dirty="0" err="1"/>
            <a:t>Phisical</a:t>
          </a:r>
          <a:r>
            <a:rPr lang="it-IT" dirty="0"/>
            <a:t> description</a:t>
          </a:r>
        </a:p>
      </dgm:t>
    </dgm:pt>
    <dgm:pt modelId="{E8A30A3E-42D9-4116-BDA1-0830CBF940F2}" type="parTrans" cxnId="{DFCF5D30-9445-4804-8AEB-324D28C6D580}">
      <dgm:prSet/>
      <dgm:spPr/>
      <dgm:t>
        <a:bodyPr/>
        <a:lstStyle/>
        <a:p>
          <a:endParaRPr lang="it-IT"/>
        </a:p>
      </dgm:t>
    </dgm:pt>
    <dgm:pt modelId="{648B09C4-676D-45A1-9AF2-3209323BC38E}" type="sibTrans" cxnId="{DFCF5D30-9445-4804-8AEB-324D28C6D580}">
      <dgm:prSet/>
      <dgm:spPr/>
      <dgm:t>
        <a:bodyPr/>
        <a:lstStyle/>
        <a:p>
          <a:endParaRPr lang="it-IT"/>
        </a:p>
      </dgm:t>
    </dgm:pt>
    <dgm:pt modelId="{52DC2227-45A8-4343-87DD-D0301594CCFE}">
      <dgm:prSet phldrT="[Tes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Realization</a:t>
          </a:r>
          <a:endParaRPr lang="it-IT" dirty="0"/>
        </a:p>
      </dgm:t>
    </dgm:pt>
    <dgm:pt modelId="{A13EC1AD-B64C-4796-8187-661C5BF2AD72}" type="parTrans" cxnId="{6F492C43-BC62-4A9C-A4DD-425111F79E9A}">
      <dgm:prSet/>
      <dgm:spPr/>
      <dgm:t>
        <a:bodyPr/>
        <a:lstStyle/>
        <a:p>
          <a:endParaRPr lang="it-IT"/>
        </a:p>
      </dgm:t>
    </dgm:pt>
    <dgm:pt modelId="{DF12D6CF-DB41-465C-A75D-94D4C511DB01}" type="sibTrans" cxnId="{6F492C43-BC62-4A9C-A4DD-425111F79E9A}">
      <dgm:prSet/>
      <dgm:spPr/>
      <dgm:t>
        <a:bodyPr/>
        <a:lstStyle/>
        <a:p>
          <a:endParaRPr lang="it-IT"/>
        </a:p>
      </dgm:t>
    </dgm:pt>
    <dgm:pt modelId="{FE5F718F-0931-4CF0-9256-F9B4C40C00A3}">
      <dgm:prSet phldrT="[Testo]"/>
      <dgm:spPr/>
      <dgm:t>
        <a:bodyPr/>
        <a:lstStyle/>
        <a:p>
          <a:r>
            <a:rPr lang="it-IT" dirty="0"/>
            <a:t>Chip</a:t>
          </a:r>
        </a:p>
      </dgm:t>
    </dgm:pt>
    <dgm:pt modelId="{4E76C444-CD6A-4D4B-9A7E-41DE0F8431FB}" type="parTrans" cxnId="{BB0E586C-CC61-4F3E-A80C-4DE68D4F5AB3}">
      <dgm:prSet/>
      <dgm:spPr/>
      <dgm:t>
        <a:bodyPr/>
        <a:lstStyle/>
        <a:p>
          <a:endParaRPr lang="it-IT"/>
        </a:p>
      </dgm:t>
    </dgm:pt>
    <dgm:pt modelId="{887C776D-E0B7-4023-BB73-64120FA67F3C}" type="sibTrans" cxnId="{BB0E586C-CC61-4F3E-A80C-4DE68D4F5AB3}">
      <dgm:prSet/>
      <dgm:spPr/>
      <dgm:t>
        <a:bodyPr/>
        <a:lstStyle/>
        <a:p>
          <a:endParaRPr lang="it-IT"/>
        </a:p>
      </dgm:t>
    </dgm:pt>
    <dgm:pt modelId="{53690EE5-D278-430F-A6A9-72663F4C3FEF}" type="pres">
      <dgm:prSet presAssocID="{E49FB959-01E1-42AF-AB14-1C422941574B}" presName="linearFlow" presStyleCnt="0">
        <dgm:presLayoutVars>
          <dgm:resizeHandles val="exact"/>
        </dgm:presLayoutVars>
      </dgm:prSet>
      <dgm:spPr/>
    </dgm:pt>
    <dgm:pt modelId="{7B20D66F-8F61-4491-A37C-5BD4774DBF80}" type="pres">
      <dgm:prSet presAssocID="{FE9C585C-90F9-4BCE-BA37-E3683C707D01}" presName="node" presStyleLbl="node1" presStyleIdx="0" presStyleCnt="7">
        <dgm:presLayoutVars>
          <dgm:bulletEnabled val="1"/>
        </dgm:presLayoutVars>
      </dgm:prSet>
      <dgm:spPr/>
    </dgm:pt>
    <dgm:pt modelId="{FDB0E37B-2C61-4AE6-A897-80C0DE1D5F4A}" type="pres">
      <dgm:prSet presAssocID="{E5F80602-5FD5-4820-B217-CB8299D8341C}" presName="sibTrans" presStyleLbl="sibTrans2D1" presStyleIdx="0" presStyleCnt="6"/>
      <dgm:spPr/>
    </dgm:pt>
    <dgm:pt modelId="{CAED62CC-4EF4-4B29-A21B-790020ED7202}" type="pres">
      <dgm:prSet presAssocID="{E5F80602-5FD5-4820-B217-CB8299D8341C}" presName="connectorText" presStyleLbl="sibTrans2D1" presStyleIdx="0" presStyleCnt="6"/>
      <dgm:spPr/>
    </dgm:pt>
    <dgm:pt modelId="{29608476-CCDB-44FC-979F-28A3A2EC4072}" type="pres">
      <dgm:prSet presAssocID="{B45FEFD0-9C29-4F2C-9464-1814E15F431D}" presName="node" presStyleLbl="node1" presStyleIdx="1" presStyleCnt="7">
        <dgm:presLayoutVars>
          <dgm:bulletEnabled val="1"/>
        </dgm:presLayoutVars>
      </dgm:prSet>
      <dgm:spPr/>
    </dgm:pt>
    <dgm:pt modelId="{F0AA35E3-2142-4E1A-A2E2-ADB175DBF7EC}" type="pres">
      <dgm:prSet presAssocID="{182868EA-1540-4F2E-BAF1-659612AAB278}" presName="sibTrans" presStyleLbl="sibTrans2D1" presStyleIdx="1" presStyleCnt="6"/>
      <dgm:spPr/>
    </dgm:pt>
    <dgm:pt modelId="{85AE27BC-5BD8-41B5-B5D2-173B286CB1BF}" type="pres">
      <dgm:prSet presAssocID="{182868EA-1540-4F2E-BAF1-659612AAB278}" presName="connectorText" presStyleLbl="sibTrans2D1" presStyleIdx="1" presStyleCnt="6"/>
      <dgm:spPr/>
    </dgm:pt>
    <dgm:pt modelId="{F435AC64-E7B3-4B9D-838F-D7C6A6D213A5}" type="pres">
      <dgm:prSet presAssocID="{08F5C3E2-F341-4B63-9441-78A9A14B67E7}" presName="node" presStyleLbl="node1" presStyleIdx="2" presStyleCnt="7" custLinFactNeighborX="3381">
        <dgm:presLayoutVars>
          <dgm:bulletEnabled val="1"/>
        </dgm:presLayoutVars>
      </dgm:prSet>
      <dgm:spPr/>
    </dgm:pt>
    <dgm:pt modelId="{23814B7D-95C0-410F-B241-4FC1A58EFB74}" type="pres">
      <dgm:prSet presAssocID="{F327497A-7290-4699-956E-0983D57964FC}" presName="sibTrans" presStyleLbl="sibTrans2D1" presStyleIdx="2" presStyleCnt="6"/>
      <dgm:spPr/>
    </dgm:pt>
    <dgm:pt modelId="{92E210CE-27C4-4CC0-A2A9-3FD3E3E94FB4}" type="pres">
      <dgm:prSet presAssocID="{F327497A-7290-4699-956E-0983D57964FC}" presName="connectorText" presStyleLbl="sibTrans2D1" presStyleIdx="2" presStyleCnt="6"/>
      <dgm:spPr/>
    </dgm:pt>
    <dgm:pt modelId="{71206B66-5F42-409B-9F14-14957AE66EB0}" type="pres">
      <dgm:prSet presAssocID="{EFD13376-BB2F-4E84-8CF7-C905A1C9C89A}" presName="node" presStyleLbl="node1" presStyleIdx="3" presStyleCnt="7">
        <dgm:presLayoutVars>
          <dgm:bulletEnabled val="1"/>
        </dgm:presLayoutVars>
      </dgm:prSet>
      <dgm:spPr/>
    </dgm:pt>
    <dgm:pt modelId="{CA13439A-B308-4A89-8D26-CADABD6EF210}" type="pres">
      <dgm:prSet presAssocID="{5564DD27-329F-4F44-ADDE-87BF49FE8E22}" presName="sibTrans" presStyleLbl="sibTrans2D1" presStyleIdx="3" presStyleCnt="6"/>
      <dgm:spPr/>
    </dgm:pt>
    <dgm:pt modelId="{7873580C-211A-4D27-AA4C-B40B3C7C8AB8}" type="pres">
      <dgm:prSet presAssocID="{5564DD27-329F-4F44-ADDE-87BF49FE8E22}" presName="connectorText" presStyleLbl="sibTrans2D1" presStyleIdx="3" presStyleCnt="6"/>
      <dgm:spPr/>
    </dgm:pt>
    <dgm:pt modelId="{0514490A-F033-4D22-8D6E-AAC36BC7F44F}" type="pres">
      <dgm:prSet presAssocID="{84F2D3DE-B10A-4B16-80FD-97FE9D412B20}" presName="node" presStyleLbl="node1" presStyleIdx="4" presStyleCnt="7">
        <dgm:presLayoutVars>
          <dgm:bulletEnabled val="1"/>
        </dgm:presLayoutVars>
      </dgm:prSet>
      <dgm:spPr/>
    </dgm:pt>
    <dgm:pt modelId="{330C0B61-4A59-472E-A14C-234AD967A644}" type="pres">
      <dgm:prSet presAssocID="{648B09C4-676D-45A1-9AF2-3209323BC38E}" presName="sibTrans" presStyleLbl="sibTrans2D1" presStyleIdx="4" presStyleCnt="6"/>
      <dgm:spPr/>
    </dgm:pt>
    <dgm:pt modelId="{E323C61D-55BE-49B9-AAA8-200054E7AC76}" type="pres">
      <dgm:prSet presAssocID="{648B09C4-676D-45A1-9AF2-3209323BC38E}" presName="connectorText" presStyleLbl="sibTrans2D1" presStyleIdx="4" presStyleCnt="6"/>
      <dgm:spPr/>
    </dgm:pt>
    <dgm:pt modelId="{7DE707AC-790D-4490-AB28-1875A9C29D2F}" type="pres">
      <dgm:prSet presAssocID="{52DC2227-45A8-4343-87DD-D0301594CCFE}" presName="node" presStyleLbl="node1" presStyleIdx="5" presStyleCnt="7">
        <dgm:presLayoutVars>
          <dgm:bulletEnabled val="1"/>
        </dgm:presLayoutVars>
      </dgm:prSet>
      <dgm:spPr/>
    </dgm:pt>
    <dgm:pt modelId="{99BE0DA7-7FDF-4464-B7D6-2A8E64528757}" type="pres">
      <dgm:prSet presAssocID="{DF12D6CF-DB41-465C-A75D-94D4C511DB01}" presName="sibTrans" presStyleLbl="sibTrans2D1" presStyleIdx="5" presStyleCnt="6"/>
      <dgm:spPr/>
    </dgm:pt>
    <dgm:pt modelId="{DCF9D1AB-0B33-43F1-AAF1-D6872CF06A52}" type="pres">
      <dgm:prSet presAssocID="{DF12D6CF-DB41-465C-A75D-94D4C511DB01}" presName="connectorText" presStyleLbl="sibTrans2D1" presStyleIdx="5" presStyleCnt="6"/>
      <dgm:spPr/>
    </dgm:pt>
    <dgm:pt modelId="{C9AA1345-30B8-4730-965E-7F6A83C86ED8}" type="pres">
      <dgm:prSet presAssocID="{FE5F718F-0931-4CF0-9256-F9B4C40C00A3}" presName="node" presStyleLbl="node1" presStyleIdx="6" presStyleCnt="7">
        <dgm:presLayoutVars>
          <dgm:bulletEnabled val="1"/>
        </dgm:presLayoutVars>
      </dgm:prSet>
      <dgm:spPr/>
    </dgm:pt>
  </dgm:ptLst>
  <dgm:cxnLst>
    <dgm:cxn modelId="{7A2F4B0F-B54C-4B5D-8E20-43621477D921}" type="presOf" srcId="{E49FB959-01E1-42AF-AB14-1C422941574B}" destId="{53690EE5-D278-430F-A6A9-72663F4C3FEF}" srcOrd="0" destOrd="0" presId="urn:microsoft.com/office/officeart/2005/8/layout/process2"/>
    <dgm:cxn modelId="{5EA48D13-6398-45FB-8820-A36326E969EC}" srcId="{E49FB959-01E1-42AF-AB14-1C422941574B}" destId="{B45FEFD0-9C29-4F2C-9464-1814E15F431D}" srcOrd="1" destOrd="0" parTransId="{F6D26670-B579-42E2-8D53-205EC38A2741}" sibTransId="{182868EA-1540-4F2E-BAF1-659612AAB278}"/>
    <dgm:cxn modelId="{4CECC617-FD70-43C0-92BD-E5C6160BA59B}" type="presOf" srcId="{EFD13376-BB2F-4E84-8CF7-C905A1C9C89A}" destId="{71206B66-5F42-409B-9F14-14957AE66EB0}" srcOrd="0" destOrd="0" presId="urn:microsoft.com/office/officeart/2005/8/layout/process2"/>
    <dgm:cxn modelId="{0D12BF1A-E79B-42DE-8314-2B496D53DC8A}" type="presOf" srcId="{FE9C585C-90F9-4BCE-BA37-E3683C707D01}" destId="{7B20D66F-8F61-4491-A37C-5BD4774DBF80}" srcOrd="0" destOrd="0" presId="urn:microsoft.com/office/officeart/2005/8/layout/process2"/>
    <dgm:cxn modelId="{2A6A0720-1100-4B41-9177-A8889707AC9B}" type="presOf" srcId="{84F2D3DE-B10A-4B16-80FD-97FE9D412B20}" destId="{0514490A-F033-4D22-8D6E-AAC36BC7F44F}" srcOrd="0" destOrd="0" presId="urn:microsoft.com/office/officeart/2005/8/layout/process2"/>
    <dgm:cxn modelId="{F5320023-71BC-4C9E-B243-EB92D2164FF5}" type="presOf" srcId="{F327497A-7290-4699-956E-0983D57964FC}" destId="{92E210CE-27C4-4CC0-A2A9-3FD3E3E94FB4}" srcOrd="1" destOrd="0" presId="urn:microsoft.com/office/officeart/2005/8/layout/process2"/>
    <dgm:cxn modelId="{DFCF5D30-9445-4804-8AEB-324D28C6D580}" srcId="{E49FB959-01E1-42AF-AB14-1C422941574B}" destId="{84F2D3DE-B10A-4B16-80FD-97FE9D412B20}" srcOrd="4" destOrd="0" parTransId="{E8A30A3E-42D9-4116-BDA1-0830CBF940F2}" sibTransId="{648B09C4-676D-45A1-9AF2-3209323BC38E}"/>
    <dgm:cxn modelId="{A93BBC3D-C584-4778-A416-3426C3BE7EC4}" type="presOf" srcId="{182868EA-1540-4F2E-BAF1-659612AAB278}" destId="{85AE27BC-5BD8-41B5-B5D2-173B286CB1BF}" srcOrd="1" destOrd="0" presId="urn:microsoft.com/office/officeart/2005/8/layout/process2"/>
    <dgm:cxn modelId="{6F492C43-BC62-4A9C-A4DD-425111F79E9A}" srcId="{E49FB959-01E1-42AF-AB14-1C422941574B}" destId="{52DC2227-45A8-4343-87DD-D0301594CCFE}" srcOrd="5" destOrd="0" parTransId="{A13EC1AD-B64C-4796-8187-661C5BF2AD72}" sibTransId="{DF12D6CF-DB41-465C-A75D-94D4C511DB01}"/>
    <dgm:cxn modelId="{A890C866-5FEC-4198-BF96-9C546BEA635D}" type="presOf" srcId="{52DC2227-45A8-4343-87DD-D0301594CCFE}" destId="{7DE707AC-790D-4490-AB28-1875A9C29D2F}" srcOrd="0" destOrd="0" presId="urn:microsoft.com/office/officeart/2005/8/layout/process2"/>
    <dgm:cxn modelId="{BB0E586C-CC61-4F3E-A80C-4DE68D4F5AB3}" srcId="{E49FB959-01E1-42AF-AB14-1C422941574B}" destId="{FE5F718F-0931-4CF0-9256-F9B4C40C00A3}" srcOrd="6" destOrd="0" parTransId="{4E76C444-CD6A-4D4B-9A7E-41DE0F8431FB}" sibTransId="{887C776D-E0B7-4023-BB73-64120FA67F3C}"/>
    <dgm:cxn modelId="{8EF34291-6F28-4746-BADF-41C87CA94B84}" type="presOf" srcId="{E5F80602-5FD5-4820-B217-CB8299D8341C}" destId="{CAED62CC-4EF4-4B29-A21B-790020ED7202}" srcOrd="1" destOrd="0" presId="urn:microsoft.com/office/officeart/2005/8/layout/process2"/>
    <dgm:cxn modelId="{B8108894-66F2-41E4-9667-C041725B014E}" type="presOf" srcId="{E5F80602-5FD5-4820-B217-CB8299D8341C}" destId="{FDB0E37B-2C61-4AE6-A897-80C0DE1D5F4A}" srcOrd="0" destOrd="0" presId="urn:microsoft.com/office/officeart/2005/8/layout/process2"/>
    <dgm:cxn modelId="{B902799C-CA06-4BE8-92D2-4A158100EE85}" type="presOf" srcId="{DF12D6CF-DB41-465C-A75D-94D4C511DB01}" destId="{99BE0DA7-7FDF-4464-B7D6-2A8E64528757}" srcOrd="0" destOrd="0" presId="urn:microsoft.com/office/officeart/2005/8/layout/process2"/>
    <dgm:cxn modelId="{A597A5A4-5B7A-4CED-BF8D-0A71FAE68536}" srcId="{E49FB959-01E1-42AF-AB14-1C422941574B}" destId="{EFD13376-BB2F-4E84-8CF7-C905A1C9C89A}" srcOrd="3" destOrd="0" parTransId="{87C1294B-83D6-4C94-A5CD-8B5EEF22E0EB}" sibTransId="{5564DD27-329F-4F44-ADDE-87BF49FE8E22}"/>
    <dgm:cxn modelId="{66E9FFA6-8021-4390-AD6D-6AABFE5C1800}" type="presOf" srcId="{648B09C4-676D-45A1-9AF2-3209323BC38E}" destId="{E323C61D-55BE-49B9-AAA8-200054E7AC76}" srcOrd="1" destOrd="0" presId="urn:microsoft.com/office/officeart/2005/8/layout/process2"/>
    <dgm:cxn modelId="{5165FFB5-2FC2-4086-9F52-991AE5602F9F}" type="presOf" srcId="{DF12D6CF-DB41-465C-A75D-94D4C511DB01}" destId="{DCF9D1AB-0B33-43F1-AAF1-D6872CF06A52}" srcOrd="1" destOrd="0" presId="urn:microsoft.com/office/officeart/2005/8/layout/process2"/>
    <dgm:cxn modelId="{96968FB8-ABA4-4463-9596-5AB9CCB3CB79}" srcId="{E49FB959-01E1-42AF-AB14-1C422941574B}" destId="{FE9C585C-90F9-4BCE-BA37-E3683C707D01}" srcOrd="0" destOrd="0" parTransId="{EEB95747-650E-4ABB-83B2-13F00AC7A167}" sibTransId="{E5F80602-5FD5-4820-B217-CB8299D8341C}"/>
    <dgm:cxn modelId="{D90D31C3-0AB6-46B8-A1AF-350037A94955}" type="presOf" srcId="{5564DD27-329F-4F44-ADDE-87BF49FE8E22}" destId="{CA13439A-B308-4A89-8D26-CADABD6EF210}" srcOrd="0" destOrd="0" presId="urn:microsoft.com/office/officeart/2005/8/layout/process2"/>
    <dgm:cxn modelId="{D23278C9-8D35-4334-A5EB-0AA301A3458B}" type="presOf" srcId="{F327497A-7290-4699-956E-0983D57964FC}" destId="{23814B7D-95C0-410F-B241-4FC1A58EFB74}" srcOrd="0" destOrd="0" presId="urn:microsoft.com/office/officeart/2005/8/layout/process2"/>
    <dgm:cxn modelId="{D2D073D4-4A55-40E3-A25B-0CCB8D388457}" type="presOf" srcId="{182868EA-1540-4F2E-BAF1-659612AAB278}" destId="{F0AA35E3-2142-4E1A-A2E2-ADB175DBF7EC}" srcOrd="0" destOrd="0" presId="urn:microsoft.com/office/officeart/2005/8/layout/process2"/>
    <dgm:cxn modelId="{D59E23D7-8B80-4EE5-8233-CE26FDABBDCE}" type="presOf" srcId="{FE5F718F-0931-4CF0-9256-F9B4C40C00A3}" destId="{C9AA1345-30B8-4730-965E-7F6A83C86ED8}" srcOrd="0" destOrd="0" presId="urn:microsoft.com/office/officeart/2005/8/layout/process2"/>
    <dgm:cxn modelId="{B5D36CD7-2399-4125-BD61-072901CCD8B2}" srcId="{E49FB959-01E1-42AF-AB14-1C422941574B}" destId="{08F5C3E2-F341-4B63-9441-78A9A14B67E7}" srcOrd="2" destOrd="0" parTransId="{A90652F6-B7B0-44C4-8338-AD0675B52605}" sibTransId="{F327497A-7290-4699-956E-0983D57964FC}"/>
    <dgm:cxn modelId="{DD2EE9DE-96F7-4A7E-AC04-524932AF2D86}" type="presOf" srcId="{08F5C3E2-F341-4B63-9441-78A9A14B67E7}" destId="{F435AC64-E7B3-4B9D-838F-D7C6A6D213A5}" srcOrd="0" destOrd="0" presId="urn:microsoft.com/office/officeart/2005/8/layout/process2"/>
    <dgm:cxn modelId="{2468E5E9-7DD0-4283-9213-840981F1DCA6}" type="presOf" srcId="{5564DD27-329F-4F44-ADDE-87BF49FE8E22}" destId="{7873580C-211A-4D27-AA4C-B40B3C7C8AB8}" srcOrd="1" destOrd="0" presId="urn:microsoft.com/office/officeart/2005/8/layout/process2"/>
    <dgm:cxn modelId="{C7FF0BEB-1C88-4CBD-8E87-73C8B24EBF14}" type="presOf" srcId="{B45FEFD0-9C29-4F2C-9464-1814E15F431D}" destId="{29608476-CCDB-44FC-979F-28A3A2EC4072}" srcOrd="0" destOrd="0" presId="urn:microsoft.com/office/officeart/2005/8/layout/process2"/>
    <dgm:cxn modelId="{B410D7F9-22F5-4A56-BA6E-129F03310100}" type="presOf" srcId="{648B09C4-676D-45A1-9AF2-3209323BC38E}" destId="{330C0B61-4A59-472E-A14C-234AD967A644}" srcOrd="0" destOrd="0" presId="urn:microsoft.com/office/officeart/2005/8/layout/process2"/>
    <dgm:cxn modelId="{74900903-A2E5-427E-9D5C-53F04D5BD207}" type="presParOf" srcId="{53690EE5-D278-430F-A6A9-72663F4C3FEF}" destId="{7B20D66F-8F61-4491-A37C-5BD4774DBF80}" srcOrd="0" destOrd="0" presId="urn:microsoft.com/office/officeart/2005/8/layout/process2"/>
    <dgm:cxn modelId="{0EF48BE0-540E-400E-8EEB-100D44DDDDC5}" type="presParOf" srcId="{53690EE5-D278-430F-A6A9-72663F4C3FEF}" destId="{FDB0E37B-2C61-4AE6-A897-80C0DE1D5F4A}" srcOrd="1" destOrd="0" presId="urn:microsoft.com/office/officeart/2005/8/layout/process2"/>
    <dgm:cxn modelId="{5473BAF8-7D63-4C78-8AE5-97A87F6C0B82}" type="presParOf" srcId="{FDB0E37B-2C61-4AE6-A897-80C0DE1D5F4A}" destId="{CAED62CC-4EF4-4B29-A21B-790020ED7202}" srcOrd="0" destOrd="0" presId="urn:microsoft.com/office/officeart/2005/8/layout/process2"/>
    <dgm:cxn modelId="{EF6B2183-5F3C-45F6-9A53-75C4E17BC6F2}" type="presParOf" srcId="{53690EE5-D278-430F-A6A9-72663F4C3FEF}" destId="{29608476-CCDB-44FC-979F-28A3A2EC4072}" srcOrd="2" destOrd="0" presId="urn:microsoft.com/office/officeart/2005/8/layout/process2"/>
    <dgm:cxn modelId="{50365F6F-3AA5-4043-ACC0-AD324B5CABC0}" type="presParOf" srcId="{53690EE5-D278-430F-A6A9-72663F4C3FEF}" destId="{F0AA35E3-2142-4E1A-A2E2-ADB175DBF7EC}" srcOrd="3" destOrd="0" presId="urn:microsoft.com/office/officeart/2005/8/layout/process2"/>
    <dgm:cxn modelId="{628B53C2-F32A-4EF7-8C4A-E9FEDCEA580C}" type="presParOf" srcId="{F0AA35E3-2142-4E1A-A2E2-ADB175DBF7EC}" destId="{85AE27BC-5BD8-41B5-B5D2-173B286CB1BF}" srcOrd="0" destOrd="0" presId="urn:microsoft.com/office/officeart/2005/8/layout/process2"/>
    <dgm:cxn modelId="{893EA977-6FBB-4BAA-A6B5-D97C751B6ED9}" type="presParOf" srcId="{53690EE5-D278-430F-A6A9-72663F4C3FEF}" destId="{F435AC64-E7B3-4B9D-838F-D7C6A6D213A5}" srcOrd="4" destOrd="0" presId="urn:microsoft.com/office/officeart/2005/8/layout/process2"/>
    <dgm:cxn modelId="{B874D960-C3A5-4859-99C5-61D47F5BF8F9}" type="presParOf" srcId="{53690EE5-D278-430F-A6A9-72663F4C3FEF}" destId="{23814B7D-95C0-410F-B241-4FC1A58EFB74}" srcOrd="5" destOrd="0" presId="urn:microsoft.com/office/officeart/2005/8/layout/process2"/>
    <dgm:cxn modelId="{7ACDA9B9-9EF2-4BA5-9B54-66E3FA8F1199}" type="presParOf" srcId="{23814B7D-95C0-410F-B241-4FC1A58EFB74}" destId="{92E210CE-27C4-4CC0-A2A9-3FD3E3E94FB4}" srcOrd="0" destOrd="0" presId="urn:microsoft.com/office/officeart/2005/8/layout/process2"/>
    <dgm:cxn modelId="{DD6F7D35-1475-4C30-99D2-4BA85D90ADB3}" type="presParOf" srcId="{53690EE5-D278-430F-A6A9-72663F4C3FEF}" destId="{71206B66-5F42-409B-9F14-14957AE66EB0}" srcOrd="6" destOrd="0" presId="urn:microsoft.com/office/officeart/2005/8/layout/process2"/>
    <dgm:cxn modelId="{52A07EF5-AA1C-400A-98BC-9FD68EE403BE}" type="presParOf" srcId="{53690EE5-D278-430F-A6A9-72663F4C3FEF}" destId="{CA13439A-B308-4A89-8D26-CADABD6EF210}" srcOrd="7" destOrd="0" presId="urn:microsoft.com/office/officeart/2005/8/layout/process2"/>
    <dgm:cxn modelId="{7CD66515-66F8-449E-A7CB-5A4D064A5A52}" type="presParOf" srcId="{CA13439A-B308-4A89-8D26-CADABD6EF210}" destId="{7873580C-211A-4D27-AA4C-B40B3C7C8AB8}" srcOrd="0" destOrd="0" presId="urn:microsoft.com/office/officeart/2005/8/layout/process2"/>
    <dgm:cxn modelId="{270C01DC-4293-47B0-82F5-B53B7F82CE8F}" type="presParOf" srcId="{53690EE5-D278-430F-A6A9-72663F4C3FEF}" destId="{0514490A-F033-4D22-8D6E-AAC36BC7F44F}" srcOrd="8" destOrd="0" presId="urn:microsoft.com/office/officeart/2005/8/layout/process2"/>
    <dgm:cxn modelId="{A41E48D5-0FD8-421C-BC85-5B502542155A}" type="presParOf" srcId="{53690EE5-D278-430F-A6A9-72663F4C3FEF}" destId="{330C0B61-4A59-472E-A14C-234AD967A644}" srcOrd="9" destOrd="0" presId="urn:microsoft.com/office/officeart/2005/8/layout/process2"/>
    <dgm:cxn modelId="{D50C0219-26F5-4861-BEFA-0D2A27D74202}" type="presParOf" srcId="{330C0B61-4A59-472E-A14C-234AD967A644}" destId="{E323C61D-55BE-49B9-AAA8-200054E7AC76}" srcOrd="0" destOrd="0" presId="urn:microsoft.com/office/officeart/2005/8/layout/process2"/>
    <dgm:cxn modelId="{3F3D3DA8-98A6-4770-89C8-C83CC090928A}" type="presParOf" srcId="{53690EE5-D278-430F-A6A9-72663F4C3FEF}" destId="{7DE707AC-790D-4490-AB28-1875A9C29D2F}" srcOrd="10" destOrd="0" presId="urn:microsoft.com/office/officeart/2005/8/layout/process2"/>
    <dgm:cxn modelId="{444A4FFA-E05B-499A-88D2-03AFAAAAAE2F}" type="presParOf" srcId="{53690EE5-D278-430F-A6A9-72663F4C3FEF}" destId="{99BE0DA7-7FDF-4464-B7D6-2A8E64528757}" srcOrd="11" destOrd="0" presId="urn:microsoft.com/office/officeart/2005/8/layout/process2"/>
    <dgm:cxn modelId="{2C892D80-8122-4308-8B34-8E6FCDC99BD9}" type="presParOf" srcId="{99BE0DA7-7FDF-4464-B7D6-2A8E64528757}" destId="{DCF9D1AB-0B33-43F1-AAF1-D6872CF06A52}" srcOrd="0" destOrd="0" presId="urn:microsoft.com/office/officeart/2005/8/layout/process2"/>
    <dgm:cxn modelId="{7F10A2E8-92E4-4D1B-804F-3B496046FE08}" type="presParOf" srcId="{53690EE5-D278-430F-A6A9-72663F4C3FEF}" destId="{C9AA1345-30B8-4730-965E-7F6A83C86ED8}" srcOrd="1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45DEFD-3D3B-4434-AEB6-8BE9C03FF1EB}" type="doc">
      <dgm:prSet loTypeId="urn:microsoft.com/office/officeart/2005/8/layout/process2" loCatId="process" qsTypeId="urn:microsoft.com/office/officeart/2005/8/quickstyle/3d2#2" qsCatId="3D" csTypeId="urn:microsoft.com/office/officeart/2005/8/colors/accent0_3" csCatId="mainScheme" phldr="1"/>
      <dgm:spPr/>
    </dgm:pt>
    <dgm:pt modelId="{55B5991B-D96E-4CAD-B3DB-F48806D65017}">
      <dgm:prSet phldrT="[Tes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Behavioral</a:t>
          </a:r>
          <a:r>
            <a:rPr lang="it-IT" dirty="0"/>
            <a:t> description</a:t>
          </a:r>
        </a:p>
      </dgm:t>
    </dgm:pt>
    <dgm:pt modelId="{30BF10C8-1759-4831-A23A-08E2A6C249F2}" type="parTrans" cxnId="{74E5BACF-524B-4DAC-9E48-0419A1149799}">
      <dgm:prSet/>
      <dgm:spPr/>
      <dgm:t>
        <a:bodyPr/>
        <a:lstStyle/>
        <a:p>
          <a:endParaRPr lang="it-IT"/>
        </a:p>
      </dgm:t>
    </dgm:pt>
    <dgm:pt modelId="{8149AE15-329D-492F-B6E9-F5955A8081B3}" type="sibTrans" cxnId="{74E5BACF-524B-4DAC-9E48-0419A1149799}">
      <dgm:prSet/>
      <dgm:spPr/>
      <dgm:t>
        <a:bodyPr/>
        <a:lstStyle/>
        <a:p>
          <a:endParaRPr lang="it-IT"/>
        </a:p>
      </dgm:t>
    </dgm:pt>
    <dgm:pt modelId="{FCD44A4E-8E77-4A84-8DCF-333A420C31FD}">
      <dgm:prSet phldrT="[Testo]"/>
      <dgm:spPr/>
      <dgm:t>
        <a:bodyPr/>
        <a:lstStyle/>
        <a:p>
          <a:r>
            <a:rPr lang="it-IT" dirty="0" err="1"/>
            <a:t>Analisys</a:t>
          </a:r>
          <a:endParaRPr lang="it-IT" dirty="0"/>
        </a:p>
      </dgm:t>
    </dgm:pt>
    <dgm:pt modelId="{40CB3768-2FE5-4A5B-9DA7-EE83C2B9D6A7}" type="parTrans" cxnId="{13779FEF-395F-4EC1-9998-5EC2DD7AC1A3}">
      <dgm:prSet/>
      <dgm:spPr/>
      <dgm:t>
        <a:bodyPr/>
        <a:lstStyle/>
        <a:p>
          <a:endParaRPr lang="it-IT"/>
        </a:p>
      </dgm:t>
    </dgm:pt>
    <dgm:pt modelId="{4AC41FD4-6A33-49B6-9246-F9A5E9A3FD1B}" type="sibTrans" cxnId="{13779FEF-395F-4EC1-9998-5EC2DD7AC1A3}">
      <dgm:prSet/>
      <dgm:spPr/>
      <dgm:t>
        <a:bodyPr/>
        <a:lstStyle/>
        <a:p>
          <a:endParaRPr lang="it-IT"/>
        </a:p>
      </dgm:t>
    </dgm:pt>
    <dgm:pt modelId="{AAAB2DA5-95F7-4AD8-928B-BC29507784DE}">
      <dgm:prSet phldrT="[Testo]"/>
      <dgm:spPr/>
      <dgm:t>
        <a:bodyPr/>
        <a:lstStyle/>
        <a:p>
          <a:r>
            <a:rPr lang="it-IT" dirty="0"/>
            <a:t>Compile</a:t>
          </a:r>
        </a:p>
      </dgm:t>
    </dgm:pt>
    <dgm:pt modelId="{EB6B3FD3-0A76-442B-A68F-62EF1816502C}" type="parTrans" cxnId="{84536AB4-4517-48B4-BA68-ECE1A3CC7004}">
      <dgm:prSet/>
      <dgm:spPr/>
      <dgm:t>
        <a:bodyPr/>
        <a:lstStyle/>
        <a:p>
          <a:endParaRPr lang="it-IT"/>
        </a:p>
      </dgm:t>
    </dgm:pt>
    <dgm:pt modelId="{9CFE2A7A-CB88-4573-B7B4-F50CAF4B1D68}" type="sibTrans" cxnId="{84536AB4-4517-48B4-BA68-ECE1A3CC7004}">
      <dgm:prSet/>
      <dgm:spPr/>
      <dgm:t>
        <a:bodyPr/>
        <a:lstStyle/>
        <a:p>
          <a:endParaRPr lang="it-IT"/>
        </a:p>
      </dgm:t>
    </dgm:pt>
    <dgm:pt modelId="{8489AE83-BE0C-427E-890F-2F00D6A13785}">
      <dgm:prSet phldrT="[Testo]"/>
      <dgm:spPr/>
      <dgm:t>
        <a:bodyPr/>
        <a:lstStyle/>
        <a:p>
          <a:r>
            <a:rPr lang="it-IT" dirty="0" err="1"/>
            <a:t>Synthesis</a:t>
          </a:r>
          <a:r>
            <a:rPr lang="it-IT" dirty="0"/>
            <a:t> and Optimization</a:t>
          </a:r>
        </a:p>
      </dgm:t>
    </dgm:pt>
    <dgm:pt modelId="{3D939D6E-A96C-40C9-8188-EDFEE5037FC3}" type="parTrans" cxnId="{0DA5D6CE-EE15-4DE2-9EC9-9926F8A45A0A}">
      <dgm:prSet/>
      <dgm:spPr/>
      <dgm:t>
        <a:bodyPr/>
        <a:lstStyle/>
        <a:p>
          <a:endParaRPr lang="it-IT"/>
        </a:p>
      </dgm:t>
    </dgm:pt>
    <dgm:pt modelId="{817562BC-B940-44E4-930F-7A7CAF6B4308}" type="sibTrans" cxnId="{0DA5D6CE-EE15-4DE2-9EC9-9926F8A45A0A}">
      <dgm:prSet/>
      <dgm:spPr/>
      <dgm:t>
        <a:bodyPr/>
        <a:lstStyle/>
        <a:p>
          <a:endParaRPr lang="it-IT"/>
        </a:p>
      </dgm:t>
    </dgm:pt>
    <dgm:pt modelId="{67611940-9A37-46FB-ACF5-72172B692E16}">
      <dgm:prSet phldrT="[Testo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Structural</a:t>
          </a:r>
          <a:r>
            <a:rPr lang="it-IT" dirty="0"/>
            <a:t> Description</a:t>
          </a:r>
        </a:p>
      </dgm:t>
    </dgm:pt>
    <dgm:pt modelId="{22C3A767-62AC-45C7-88AF-85D4D767DA42}" type="parTrans" cxnId="{E1808512-7A2F-4BFE-A12D-6AD290133B38}">
      <dgm:prSet/>
      <dgm:spPr/>
      <dgm:t>
        <a:bodyPr/>
        <a:lstStyle/>
        <a:p>
          <a:endParaRPr lang="it-IT"/>
        </a:p>
      </dgm:t>
    </dgm:pt>
    <dgm:pt modelId="{0CA3DAE6-0904-4CDB-A1F0-1F8F47FC70FB}" type="sibTrans" cxnId="{E1808512-7A2F-4BFE-A12D-6AD290133B38}">
      <dgm:prSet/>
      <dgm:spPr/>
      <dgm:t>
        <a:bodyPr/>
        <a:lstStyle/>
        <a:p>
          <a:endParaRPr lang="it-IT"/>
        </a:p>
      </dgm:t>
    </dgm:pt>
    <dgm:pt modelId="{74FCCE42-AF61-470B-BABF-1AA6069B70B7}" type="pres">
      <dgm:prSet presAssocID="{9245DEFD-3D3B-4434-AEB6-8BE9C03FF1EB}" presName="linearFlow" presStyleCnt="0">
        <dgm:presLayoutVars>
          <dgm:resizeHandles val="exact"/>
        </dgm:presLayoutVars>
      </dgm:prSet>
      <dgm:spPr/>
    </dgm:pt>
    <dgm:pt modelId="{9397ED62-5C66-4BE0-8A8C-1A53251DAAC3}" type="pres">
      <dgm:prSet presAssocID="{55B5991B-D96E-4CAD-B3DB-F48806D65017}" presName="node" presStyleLbl="node1" presStyleIdx="0" presStyleCnt="5" custScaleX="103063">
        <dgm:presLayoutVars>
          <dgm:bulletEnabled val="1"/>
        </dgm:presLayoutVars>
      </dgm:prSet>
      <dgm:spPr/>
    </dgm:pt>
    <dgm:pt modelId="{7254C62B-680F-4A6C-9DA3-CCD30F856E04}" type="pres">
      <dgm:prSet presAssocID="{8149AE15-329D-492F-B6E9-F5955A8081B3}" presName="sibTrans" presStyleLbl="sibTrans2D1" presStyleIdx="0" presStyleCnt="4"/>
      <dgm:spPr/>
    </dgm:pt>
    <dgm:pt modelId="{9F013B17-0EF5-454F-85BD-B226A928C1E4}" type="pres">
      <dgm:prSet presAssocID="{8149AE15-329D-492F-B6E9-F5955A8081B3}" presName="connectorText" presStyleLbl="sibTrans2D1" presStyleIdx="0" presStyleCnt="4"/>
      <dgm:spPr/>
    </dgm:pt>
    <dgm:pt modelId="{35C4125F-FFFF-4248-AEBF-A6EC436F91B9}" type="pres">
      <dgm:prSet presAssocID="{FCD44A4E-8E77-4A84-8DCF-333A420C31FD}" presName="node" presStyleLbl="node1" presStyleIdx="1" presStyleCnt="5">
        <dgm:presLayoutVars>
          <dgm:bulletEnabled val="1"/>
        </dgm:presLayoutVars>
      </dgm:prSet>
      <dgm:spPr/>
    </dgm:pt>
    <dgm:pt modelId="{3E79575D-52DB-411C-8B32-4CB455CD0F5C}" type="pres">
      <dgm:prSet presAssocID="{4AC41FD4-6A33-49B6-9246-F9A5E9A3FD1B}" presName="sibTrans" presStyleLbl="sibTrans2D1" presStyleIdx="1" presStyleCnt="4"/>
      <dgm:spPr/>
    </dgm:pt>
    <dgm:pt modelId="{B27E9B04-57AB-4EAC-AF60-F5EC1A63F70F}" type="pres">
      <dgm:prSet presAssocID="{4AC41FD4-6A33-49B6-9246-F9A5E9A3FD1B}" presName="connectorText" presStyleLbl="sibTrans2D1" presStyleIdx="1" presStyleCnt="4"/>
      <dgm:spPr/>
    </dgm:pt>
    <dgm:pt modelId="{99F21210-FE6E-45D9-9038-E555B47F9656}" type="pres">
      <dgm:prSet presAssocID="{AAAB2DA5-95F7-4AD8-928B-BC29507784DE}" presName="node" presStyleLbl="node1" presStyleIdx="2" presStyleCnt="5">
        <dgm:presLayoutVars>
          <dgm:bulletEnabled val="1"/>
        </dgm:presLayoutVars>
      </dgm:prSet>
      <dgm:spPr/>
    </dgm:pt>
    <dgm:pt modelId="{496DB5F6-2203-44B0-B25C-DC9719D0BB0B}" type="pres">
      <dgm:prSet presAssocID="{9CFE2A7A-CB88-4573-B7B4-F50CAF4B1D68}" presName="sibTrans" presStyleLbl="sibTrans2D1" presStyleIdx="2" presStyleCnt="4"/>
      <dgm:spPr/>
    </dgm:pt>
    <dgm:pt modelId="{9D544B00-4293-4A68-85E9-DD2E0425A057}" type="pres">
      <dgm:prSet presAssocID="{9CFE2A7A-CB88-4573-B7B4-F50CAF4B1D68}" presName="connectorText" presStyleLbl="sibTrans2D1" presStyleIdx="2" presStyleCnt="4"/>
      <dgm:spPr/>
    </dgm:pt>
    <dgm:pt modelId="{01F51BA9-46E4-4D22-8874-64016A2DDA34}" type="pres">
      <dgm:prSet presAssocID="{8489AE83-BE0C-427E-890F-2F00D6A13785}" presName="node" presStyleLbl="node1" presStyleIdx="3" presStyleCnt="5">
        <dgm:presLayoutVars>
          <dgm:bulletEnabled val="1"/>
        </dgm:presLayoutVars>
      </dgm:prSet>
      <dgm:spPr/>
    </dgm:pt>
    <dgm:pt modelId="{C5F81447-41B8-43B1-86CD-43B71FB10881}" type="pres">
      <dgm:prSet presAssocID="{817562BC-B940-44E4-930F-7A7CAF6B4308}" presName="sibTrans" presStyleLbl="sibTrans2D1" presStyleIdx="3" presStyleCnt="4"/>
      <dgm:spPr/>
    </dgm:pt>
    <dgm:pt modelId="{E4122DFB-AD34-48FE-8092-96C1AC78A481}" type="pres">
      <dgm:prSet presAssocID="{817562BC-B940-44E4-930F-7A7CAF6B4308}" presName="connectorText" presStyleLbl="sibTrans2D1" presStyleIdx="3" presStyleCnt="4"/>
      <dgm:spPr/>
    </dgm:pt>
    <dgm:pt modelId="{00EDCAEA-C487-4185-B4E1-9942855A7C60}" type="pres">
      <dgm:prSet presAssocID="{67611940-9A37-46FB-ACF5-72172B692E16}" presName="node" presStyleLbl="node1" presStyleIdx="4" presStyleCnt="5">
        <dgm:presLayoutVars>
          <dgm:bulletEnabled val="1"/>
        </dgm:presLayoutVars>
      </dgm:prSet>
      <dgm:spPr/>
    </dgm:pt>
  </dgm:ptLst>
  <dgm:cxnLst>
    <dgm:cxn modelId="{27593704-9DA3-4C69-BA41-C38B49C4A598}" type="presOf" srcId="{8489AE83-BE0C-427E-890F-2F00D6A13785}" destId="{01F51BA9-46E4-4D22-8874-64016A2DDA34}" srcOrd="0" destOrd="0" presId="urn:microsoft.com/office/officeart/2005/8/layout/process2"/>
    <dgm:cxn modelId="{6DA79706-1808-44A0-AAA6-9416399B96D3}" type="presOf" srcId="{4AC41FD4-6A33-49B6-9246-F9A5E9A3FD1B}" destId="{B27E9B04-57AB-4EAC-AF60-F5EC1A63F70F}" srcOrd="1" destOrd="0" presId="urn:microsoft.com/office/officeart/2005/8/layout/process2"/>
    <dgm:cxn modelId="{E1808512-7A2F-4BFE-A12D-6AD290133B38}" srcId="{9245DEFD-3D3B-4434-AEB6-8BE9C03FF1EB}" destId="{67611940-9A37-46FB-ACF5-72172B692E16}" srcOrd="4" destOrd="0" parTransId="{22C3A767-62AC-45C7-88AF-85D4D767DA42}" sibTransId="{0CA3DAE6-0904-4CDB-A1F0-1F8F47FC70FB}"/>
    <dgm:cxn modelId="{AC828514-4D41-4328-939F-AE3DA7DA2DB7}" type="presOf" srcId="{4AC41FD4-6A33-49B6-9246-F9A5E9A3FD1B}" destId="{3E79575D-52DB-411C-8B32-4CB455CD0F5C}" srcOrd="0" destOrd="0" presId="urn:microsoft.com/office/officeart/2005/8/layout/process2"/>
    <dgm:cxn modelId="{CD4E951D-B446-4E70-A98A-59FFA9131D96}" type="presOf" srcId="{8149AE15-329D-492F-B6E9-F5955A8081B3}" destId="{7254C62B-680F-4A6C-9DA3-CCD30F856E04}" srcOrd="0" destOrd="0" presId="urn:microsoft.com/office/officeart/2005/8/layout/process2"/>
    <dgm:cxn modelId="{357EB327-60B3-4E86-AC7A-E2B819FBFB05}" type="presOf" srcId="{55B5991B-D96E-4CAD-B3DB-F48806D65017}" destId="{9397ED62-5C66-4BE0-8A8C-1A53251DAAC3}" srcOrd="0" destOrd="0" presId="urn:microsoft.com/office/officeart/2005/8/layout/process2"/>
    <dgm:cxn modelId="{90921D34-8BBA-4A5B-AC66-1C75B5DC7BAB}" type="presOf" srcId="{67611940-9A37-46FB-ACF5-72172B692E16}" destId="{00EDCAEA-C487-4185-B4E1-9942855A7C60}" srcOrd="0" destOrd="0" presId="urn:microsoft.com/office/officeart/2005/8/layout/process2"/>
    <dgm:cxn modelId="{1D44DA3C-CE6A-4B35-831B-C09052DE6E8C}" type="presOf" srcId="{817562BC-B940-44E4-930F-7A7CAF6B4308}" destId="{C5F81447-41B8-43B1-86CD-43B71FB10881}" srcOrd="0" destOrd="0" presId="urn:microsoft.com/office/officeart/2005/8/layout/process2"/>
    <dgm:cxn modelId="{75124C65-7FC8-4886-848A-BA62C8B72146}" type="presOf" srcId="{8149AE15-329D-492F-B6E9-F5955A8081B3}" destId="{9F013B17-0EF5-454F-85BD-B226A928C1E4}" srcOrd="1" destOrd="0" presId="urn:microsoft.com/office/officeart/2005/8/layout/process2"/>
    <dgm:cxn modelId="{16390896-AA9B-437B-AB71-AA54F345B33B}" type="presOf" srcId="{AAAB2DA5-95F7-4AD8-928B-BC29507784DE}" destId="{99F21210-FE6E-45D9-9038-E555B47F9656}" srcOrd="0" destOrd="0" presId="urn:microsoft.com/office/officeart/2005/8/layout/process2"/>
    <dgm:cxn modelId="{84536AB4-4517-48B4-BA68-ECE1A3CC7004}" srcId="{9245DEFD-3D3B-4434-AEB6-8BE9C03FF1EB}" destId="{AAAB2DA5-95F7-4AD8-928B-BC29507784DE}" srcOrd="2" destOrd="0" parTransId="{EB6B3FD3-0A76-442B-A68F-62EF1816502C}" sibTransId="{9CFE2A7A-CB88-4573-B7B4-F50CAF4B1D68}"/>
    <dgm:cxn modelId="{0DA5D6CE-EE15-4DE2-9EC9-9926F8A45A0A}" srcId="{9245DEFD-3D3B-4434-AEB6-8BE9C03FF1EB}" destId="{8489AE83-BE0C-427E-890F-2F00D6A13785}" srcOrd="3" destOrd="0" parTransId="{3D939D6E-A96C-40C9-8188-EDFEE5037FC3}" sibTransId="{817562BC-B940-44E4-930F-7A7CAF6B4308}"/>
    <dgm:cxn modelId="{74E5BACF-524B-4DAC-9E48-0419A1149799}" srcId="{9245DEFD-3D3B-4434-AEB6-8BE9C03FF1EB}" destId="{55B5991B-D96E-4CAD-B3DB-F48806D65017}" srcOrd="0" destOrd="0" parTransId="{30BF10C8-1759-4831-A23A-08E2A6C249F2}" sibTransId="{8149AE15-329D-492F-B6E9-F5955A8081B3}"/>
    <dgm:cxn modelId="{3C5B49D4-CB29-4DA3-8E73-16D1D8571A61}" type="presOf" srcId="{817562BC-B940-44E4-930F-7A7CAF6B4308}" destId="{E4122DFB-AD34-48FE-8092-96C1AC78A481}" srcOrd="1" destOrd="0" presId="urn:microsoft.com/office/officeart/2005/8/layout/process2"/>
    <dgm:cxn modelId="{20A941E1-AB7C-4FEA-BCB7-105D65053F2F}" type="presOf" srcId="{9CFE2A7A-CB88-4573-B7B4-F50CAF4B1D68}" destId="{496DB5F6-2203-44B0-B25C-DC9719D0BB0B}" srcOrd="0" destOrd="0" presId="urn:microsoft.com/office/officeart/2005/8/layout/process2"/>
    <dgm:cxn modelId="{670BFDEB-384F-4063-A17D-90227FBEA983}" type="presOf" srcId="{9CFE2A7A-CB88-4573-B7B4-F50CAF4B1D68}" destId="{9D544B00-4293-4A68-85E9-DD2E0425A057}" srcOrd="1" destOrd="0" presId="urn:microsoft.com/office/officeart/2005/8/layout/process2"/>
    <dgm:cxn modelId="{7A10C7ED-B412-40BA-A9A5-93403169B44C}" type="presOf" srcId="{9245DEFD-3D3B-4434-AEB6-8BE9C03FF1EB}" destId="{74FCCE42-AF61-470B-BABF-1AA6069B70B7}" srcOrd="0" destOrd="0" presId="urn:microsoft.com/office/officeart/2005/8/layout/process2"/>
    <dgm:cxn modelId="{13779FEF-395F-4EC1-9998-5EC2DD7AC1A3}" srcId="{9245DEFD-3D3B-4434-AEB6-8BE9C03FF1EB}" destId="{FCD44A4E-8E77-4A84-8DCF-333A420C31FD}" srcOrd="1" destOrd="0" parTransId="{40CB3768-2FE5-4A5B-9DA7-EE83C2B9D6A7}" sibTransId="{4AC41FD4-6A33-49B6-9246-F9A5E9A3FD1B}"/>
    <dgm:cxn modelId="{981E34F0-8775-420B-8A77-06F9CF8FA0EE}" type="presOf" srcId="{FCD44A4E-8E77-4A84-8DCF-333A420C31FD}" destId="{35C4125F-FFFF-4248-AEBF-A6EC436F91B9}" srcOrd="0" destOrd="0" presId="urn:microsoft.com/office/officeart/2005/8/layout/process2"/>
    <dgm:cxn modelId="{059FA6E9-5963-419E-876D-CD465C74CE44}" type="presParOf" srcId="{74FCCE42-AF61-470B-BABF-1AA6069B70B7}" destId="{9397ED62-5C66-4BE0-8A8C-1A53251DAAC3}" srcOrd="0" destOrd="0" presId="urn:microsoft.com/office/officeart/2005/8/layout/process2"/>
    <dgm:cxn modelId="{FD08A31A-6B9E-48DC-AD8A-A383B0512E67}" type="presParOf" srcId="{74FCCE42-AF61-470B-BABF-1AA6069B70B7}" destId="{7254C62B-680F-4A6C-9DA3-CCD30F856E04}" srcOrd="1" destOrd="0" presId="urn:microsoft.com/office/officeart/2005/8/layout/process2"/>
    <dgm:cxn modelId="{4DF90493-6EF0-404A-9319-E916FDBA5CC7}" type="presParOf" srcId="{7254C62B-680F-4A6C-9DA3-CCD30F856E04}" destId="{9F013B17-0EF5-454F-85BD-B226A928C1E4}" srcOrd="0" destOrd="0" presId="urn:microsoft.com/office/officeart/2005/8/layout/process2"/>
    <dgm:cxn modelId="{3E44571D-D972-4DA2-AE7B-70C22258C6C9}" type="presParOf" srcId="{74FCCE42-AF61-470B-BABF-1AA6069B70B7}" destId="{35C4125F-FFFF-4248-AEBF-A6EC436F91B9}" srcOrd="2" destOrd="0" presId="urn:microsoft.com/office/officeart/2005/8/layout/process2"/>
    <dgm:cxn modelId="{E95D2FB0-12F5-4DC7-A4F9-D611725B6C92}" type="presParOf" srcId="{74FCCE42-AF61-470B-BABF-1AA6069B70B7}" destId="{3E79575D-52DB-411C-8B32-4CB455CD0F5C}" srcOrd="3" destOrd="0" presId="urn:microsoft.com/office/officeart/2005/8/layout/process2"/>
    <dgm:cxn modelId="{EAF194B1-ECC0-4305-8523-0E8FD051D21F}" type="presParOf" srcId="{3E79575D-52DB-411C-8B32-4CB455CD0F5C}" destId="{B27E9B04-57AB-4EAC-AF60-F5EC1A63F70F}" srcOrd="0" destOrd="0" presId="urn:microsoft.com/office/officeart/2005/8/layout/process2"/>
    <dgm:cxn modelId="{14D251AC-01EA-4863-838B-EAA5FCBB7B30}" type="presParOf" srcId="{74FCCE42-AF61-470B-BABF-1AA6069B70B7}" destId="{99F21210-FE6E-45D9-9038-E555B47F9656}" srcOrd="4" destOrd="0" presId="urn:microsoft.com/office/officeart/2005/8/layout/process2"/>
    <dgm:cxn modelId="{D916FE98-0FF1-4DBF-A6A8-52800DC2703D}" type="presParOf" srcId="{74FCCE42-AF61-470B-BABF-1AA6069B70B7}" destId="{496DB5F6-2203-44B0-B25C-DC9719D0BB0B}" srcOrd="5" destOrd="0" presId="urn:microsoft.com/office/officeart/2005/8/layout/process2"/>
    <dgm:cxn modelId="{83C132D8-5723-4382-98BB-E0E079D5030B}" type="presParOf" srcId="{496DB5F6-2203-44B0-B25C-DC9719D0BB0B}" destId="{9D544B00-4293-4A68-85E9-DD2E0425A057}" srcOrd="0" destOrd="0" presId="urn:microsoft.com/office/officeart/2005/8/layout/process2"/>
    <dgm:cxn modelId="{1757125E-6437-4BC2-8062-9A1031309BAC}" type="presParOf" srcId="{74FCCE42-AF61-470B-BABF-1AA6069B70B7}" destId="{01F51BA9-46E4-4D22-8874-64016A2DDA34}" srcOrd="6" destOrd="0" presId="urn:microsoft.com/office/officeart/2005/8/layout/process2"/>
    <dgm:cxn modelId="{93304B9A-16E0-47E0-BCDB-B3D569733F6A}" type="presParOf" srcId="{74FCCE42-AF61-470B-BABF-1AA6069B70B7}" destId="{C5F81447-41B8-43B1-86CD-43B71FB10881}" srcOrd="7" destOrd="0" presId="urn:microsoft.com/office/officeart/2005/8/layout/process2"/>
    <dgm:cxn modelId="{3C27F978-3515-45AA-8A6D-39404F1DA391}" type="presParOf" srcId="{C5F81447-41B8-43B1-86CD-43B71FB10881}" destId="{E4122DFB-AD34-48FE-8092-96C1AC78A481}" srcOrd="0" destOrd="0" presId="urn:microsoft.com/office/officeart/2005/8/layout/process2"/>
    <dgm:cxn modelId="{F6B2B19A-F5CD-4C4D-84B5-650B9EA56A16}" type="presParOf" srcId="{74FCCE42-AF61-470B-BABF-1AA6069B70B7}" destId="{00EDCAEA-C487-4185-B4E1-9942855A7C60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32A8B0-EF07-46C5-B5DB-BD5667731961}" type="doc">
      <dgm:prSet loTypeId="urn:microsoft.com/office/officeart/2005/8/layout/process2" loCatId="process" qsTypeId="urn:microsoft.com/office/officeart/2005/8/quickstyle/3d2#3" qsCatId="3D" csTypeId="urn:microsoft.com/office/officeart/2005/8/colors/accent0_3" csCatId="mainScheme" phldr="1"/>
      <dgm:spPr/>
    </dgm:pt>
    <dgm:pt modelId="{719671DC-7476-4287-88C7-1DC38E61D705}">
      <dgm:prSet phldrT="[Testo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Structural</a:t>
          </a:r>
          <a:r>
            <a:rPr lang="it-IT" dirty="0"/>
            <a:t> Description</a:t>
          </a:r>
        </a:p>
      </dgm:t>
    </dgm:pt>
    <dgm:pt modelId="{D128AEC9-0FFE-4344-A534-30AB93FB92C2}" type="parTrans" cxnId="{31B9E16A-1A07-45C9-9537-8CFE03150550}">
      <dgm:prSet/>
      <dgm:spPr/>
      <dgm:t>
        <a:bodyPr/>
        <a:lstStyle/>
        <a:p>
          <a:endParaRPr lang="it-IT"/>
        </a:p>
      </dgm:t>
    </dgm:pt>
    <dgm:pt modelId="{987B323B-CFBC-4A26-8C71-90F75E04242C}" type="sibTrans" cxnId="{31B9E16A-1A07-45C9-9537-8CFE03150550}">
      <dgm:prSet/>
      <dgm:spPr/>
      <dgm:t>
        <a:bodyPr/>
        <a:lstStyle/>
        <a:p>
          <a:endParaRPr lang="it-IT"/>
        </a:p>
      </dgm:t>
    </dgm:pt>
    <dgm:pt modelId="{FDEF88CA-E146-49F9-A836-732226A8B7F2}">
      <dgm:prSet phldrT="[Testo]"/>
      <dgm:spPr/>
      <dgm:t>
        <a:bodyPr/>
        <a:lstStyle/>
        <a:p>
          <a:r>
            <a:rPr lang="it-IT" dirty="0" err="1"/>
            <a:t>Mapping</a:t>
          </a:r>
          <a:endParaRPr lang="it-IT" dirty="0"/>
        </a:p>
      </dgm:t>
    </dgm:pt>
    <dgm:pt modelId="{2DE72A07-7975-457B-B388-88B1C4DC1B7D}" type="parTrans" cxnId="{87D0CB99-261F-49E7-9FAA-FF9F5A557751}">
      <dgm:prSet/>
      <dgm:spPr/>
      <dgm:t>
        <a:bodyPr/>
        <a:lstStyle/>
        <a:p>
          <a:endParaRPr lang="it-IT"/>
        </a:p>
      </dgm:t>
    </dgm:pt>
    <dgm:pt modelId="{25DBBCA4-3DFD-48B9-BFD9-71254C15716B}" type="sibTrans" cxnId="{87D0CB99-261F-49E7-9FAA-FF9F5A557751}">
      <dgm:prSet/>
      <dgm:spPr/>
      <dgm:t>
        <a:bodyPr/>
        <a:lstStyle/>
        <a:p>
          <a:endParaRPr lang="it-IT"/>
        </a:p>
      </dgm:t>
    </dgm:pt>
    <dgm:pt modelId="{416A4BEE-1A61-4E20-9D29-CA2B584D3784}">
      <dgm:prSet phldrT="[Testo]"/>
      <dgm:spPr/>
      <dgm:t>
        <a:bodyPr/>
        <a:lstStyle/>
        <a:p>
          <a:r>
            <a:rPr lang="it-IT" dirty="0" err="1"/>
            <a:t>Placement</a:t>
          </a:r>
          <a:endParaRPr lang="it-IT" dirty="0"/>
        </a:p>
      </dgm:t>
    </dgm:pt>
    <dgm:pt modelId="{6249B727-951F-4D9E-86E8-5EDDD5B911B3}" type="parTrans" cxnId="{75E41497-CDAE-49B2-99DA-386428B614CC}">
      <dgm:prSet/>
      <dgm:spPr/>
      <dgm:t>
        <a:bodyPr/>
        <a:lstStyle/>
        <a:p>
          <a:endParaRPr lang="it-IT"/>
        </a:p>
      </dgm:t>
    </dgm:pt>
    <dgm:pt modelId="{0280D4E4-F3A7-4497-B991-14FA8F9AAF79}" type="sibTrans" cxnId="{75E41497-CDAE-49B2-99DA-386428B614CC}">
      <dgm:prSet/>
      <dgm:spPr/>
      <dgm:t>
        <a:bodyPr/>
        <a:lstStyle/>
        <a:p>
          <a:endParaRPr lang="it-IT"/>
        </a:p>
      </dgm:t>
    </dgm:pt>
    <dgm:pt modelId="{71B40F88-661F-4BB9-9CE1-CBC37819F008}">
      <dgm:prSet phldrT="[Testo]"/>
      <dgm:spPr/>
      <dgm:t>
        <a:bodyPr/>
        <a:lstStyle/>
        <a:p>
          <a:r>
            <a:rPr lang="it-IT" dirty="0" err="1"/>
            <a:t>Routing</a:t>
          </a:r>
          <a:endParaRPr lang="it-IT" dirty="0"/>
        </a:p>
      </dgm:t>
    </dgm:pt>
    <dgm:pt modelId="{DC883746-287B-421C-8935-E40BF69D0E77}" type="parTrans" cxnId="{F2C79009-92F7-4A0E-B60E-DBE42F3EA01F}">
      <dgm:prSet/>
      <dgm:spPr/>
      <dgm:t>
        <a:bodyPr/>
        <a:lstStyle/>
        <a:p>
          <a:endParaRPr lang="it-IT"/>
        </a:p>
      </dgm:t>
    </dgm:pt>
    <dgm:pt modelId="{519DFDC0-259D-40BA-A420-4DB57E6075E2}" type="sibTrans" cxnId="{F2C79009-92F7-4A0E-B60E-DBE42F3EA01F}">
      <dgm:prSet/>
      <dgm:spPr/>
      <dgm:t>
        <a:bodyPr/>
        <a:lstStyle/>
        <a:p>
          <a:endParaRPr lang="it-IT"/>
        </a:p>
      </dgm:t>
    </dgm:pt>
    <dgm:pt modelId="{A806F379-7C82-49C6-A733-81C890B49817}">
      <dgm:prSet phldrT="[Testo]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t-IT" dirty="0" err="1"/>
            <a:t>Phisical</a:t>
          </a:r>
          <a:r>
            <a:rPr lang="it-IT" dirty="0"/>
            <a:t> Description</a:t>
          </a:r>
        </a:p>
      </dgm:t>
    </dgm:pt>
    <dgm:pt modelId="{F541575B-465A-444B-A867-8956CDDD46F5}" type="parTrans" cxnId="{9C12FDAE-8DA6-4FC2-9777-144B7305ABA6}">
      <dgm:prSet/>
      <dgm:spPr/>
      <dgm:t>
        <a:bodyPr/>
        <a:lstStyle/>
        <a:p>
          <a:endParaRPr lang="it-IT"/>
        </a:p>
      </dgm:t>
    </dgm:pt>
    <dgm:pt modelId="{8A399C05-7ED5-4DDA-8266-6322D319F655}" type="sibTrans" cxnId="{9C12FDAE-8DA6-4FC2-9777-144B7305ABA6}">
      <dgm:prSet/>
      <dgm:spPr/>
      <dgm:t>
        <a:bodyPr/>
        <a:lstStyle/>
        <a:p>
          <a:endParaRPr lang="it-IT"/>
        </a:p>
      </dgm:t>
    </dgm:pt>
    <dgm:pt modelId="{CACCE676-73A0-46A7-920D-FBC5D95D8DDE}" type="pres">
      <dgm:prSet presAssocID="{AC32A8B0-EF07-46C5-B5DB-BD5667731961}" presName="linearFlow" presStyleCnt="0">
        <dgm:presLayoutVars>
          <dgm:resizeHandles val="exact"/>
        </dgm:presLayoutVars>
      </dgm:prSet>
      <dgm:spPr/>
    </dgm:pt>
    <dgm:pt modelId="{FCE1EB4C-3C8A-4436-AA5D-81FB026B0216}" type="pres">
      <dgm:prSet presAssocID="{719671DC-7476-4287-88C7-1DC38E61D705}" presName="node" presStyleLbl="node1" presStyleIdx="0" presStyleCnt="5">
        <dgm:presLayoutVars>
          <dgm:bulletEnabled val="1"/>
        </dgm:presLayoutVars>
      </dgm:prSet>
      <dgm:spPr/>
    </dgm:pt>
    <dgm:pt modelId="{1E903F34-127A-4375-A1B9-F9791FFE1FA6}" type="pres">
      <dgm:prSet presAssocID="{987B323B-CFBC-4A26-8C71-90F75E04242C}" presName="sibTrans" presStyleLbl="sibTrans2D1" presStyleIdx="0" presStyleCnt="4"/>
      <dgm:spPr/>
    </dgm:pt>
    <dgm:pt modelId="{E3B16ECF-9887-46FB-B6F7-4CA20E759FAE}" type="pres">
      <dgm:prSet presAssocID="{987B323B-CFBC-4A26-8C71-90F75E04242C}" presName="connectorText" presStyleLbl="sibTrans2D1" presStyleIdx="0" presStyleCnt="4"/>
      <dgm:spPr/>
    </dgm:pt>
    <dgm:pt modelId="{3E303D30-C8B7-403F-AF8E-A78FF82F1A12}" type="pres">
      <dgm:prSet presAssocID="{FDEF88CA-E146-49F9-A836-732226A8B7F2}" presName="node" presStyleLbl="node1" presStyleIdx="1" presStyleCnt="5">
        <dgm:presLayoutVars>
          <dgm:bulletEnabled val="1"/>
        </dgm:presLayoutVars>
      </dgm:prSet>
      <dgm:spPr/>
    </dgm:pt>
    <dgm:pt modelId="{E469EDD5-BCF9-4629-91EA-7C43213D6E70}" type="pres">
      <dgm:prSet presAssocID="{25DBBCA4-3DFD-48B9-BFD9-71254C15716B}" presName="sibTrans" presStyleLbl="sibTrans2D1" presStyleIdx="1" presStyleCnt="4"/>
      <dgm:spPr/>
    </dgm:pt>
    <dgm:pt modelId="{98696FC9-F55C-4105-B580-8F4D0AFDBD5F}" type="pres">
      <dgm:prSet presAssocID="{25DBBCA4-3DFD-48B9-BFD9-71254C15716B}" presName="connectorText" presStyleLbl="sibTrans2D1" presStyleIdx="1" presStyleCnt="4"/>
      <dgm:spPr/>
    </dgm:pt>
    <dgm:pt modelId="{36A8FE80-E83A-4B3C-A2C4-3B9207AA6F6F}" type="pres">
      <dgm:prSet presAssocID="{416A4BEE-1A61-4E20-9D29-CA2B584D3784}" presName="node" presStyleLbl="node1" presStyleIdx="2" presStyleCnt="5">
        <dgm:presLayoutVars>
          <dgm:bulletEnabled val="1"/>
        </dgm:presLayoutVars>
      </dgm:prSet>
      <dgm:spPr/>
    </dgm:pt>
    <dgm:pt modelId="{7FEC1B20-42FE-4690-A78B-3F57B5CACA8C}" type="pres">
      <dgm:prSet presAssocID="{0280D4E4-F3A7-4497-B991-14FA8F9AAF79}" presName="sibTrans" presStyleLbl="sibTrans2D1" presStyleIdx="2" presStyleCnt="4"/>
      <dgm:spPr/>
    </dgm:pt>
    <dgm:pt modelId="{0B37B3DF-C643-4CEB-9994-CD896A979007}" type="pres">
      <dgm:prSet presAssocID="{0280D4E4-F3A7-4497-B991-14FA8F9AAF79}" presName="connectorText" presStyleLbl="sibTrans2D1" presStyleIdx="2" presStyleCnt="4"/>
      <dgm:spPr/>
    </dgm:pt>
    <dgm:pt modelId="{E570BEF2-F868-4F15-99A7-1F091382658F}" type="pres">
      <dgm:prSet presAssocID="{71B40F88-661F-4BB9-9CE1-CBC37819F008}" presName="node" presStyleLbl="node1" presStyleIdx="3" presStyleCnt="5">
        <dgm:presLayoutVars>
          <dgm:bulletEnabled val="1"/>
        </dgm:presLayoutVars>
      </dgm:prSet>
      <dgm:spPr/>
    </dgm:pt>
    <dgm:pt modelId="{963E74E6-9BA4-470D-A99F-AA0325234709}" type="pres">
      <dgm:prSet presAssocID="{519DFDC0-259D-40BA-A420-4DB57E6075E2}" presName="sibTrans" presStyleLbl="sibTrans2D1" presStyleIdx="3" presStyleCnt="4"/>
      <dgm:spPr/>
    </dgm:pt>
    <dgm:pt modelId="{D3059113-F1D9-41FC-8ED3-E2EDF9C073D9}" type="pres">
      <dgm:prSet presAssocID="{519DFDC0-259D-40BA-A420-4DB57E6075E2}" presName="connectorText" presStyleLbl="sibTrans2D1" presStyleIdx="3" presStyleCnt="4"/>
      <dgm:spPr/>
    </dgm:pt>
    <dgm:pt modelId="{3CED793B-3007-421E-AAFF-E9FA0B8DC624}" type="pres">
      <dgm:prSet presAssocID="{A806F379-7C82-49C6-A733-81C890B49817}" presName="node" presStyleLbl="node1" presStyleIdx="4" presStyleCnt="5">
        <dgm:presLayoutVars>
          <dgm:bulletEnabled val="1"/>
        </dgm:presLayoutVars>
      </dgm:prSet>
      <dgm:spPr/>
    </dgm:pt>
  </dgm:ptLst>
  <dgm:cxnLst>
    <dgm:cxn modelId="{E6D8CE02-7CB7-47DB-A70E-2DD36D740099}" type="presOf" srcId="{519DFDC0-259D-40BA-A420-4DB57E6075E2}" destId="{D3059113-F1D9-41FC-8ED3-E2EDF9C073D9}" srcOrd="1" destOrd="0" presId="urn:microsoft.com/office/officeart/2005/8/layout/process2"/>
    <dgm:cxn modelId="{68692B05-9965-480F-B203-F5375E807774}" type="presOf" srcId="{A806F379-7C82-49C6-A733-81C890B49817}" destId="{3CED793B-3007-421E-AAFF-E9FA0B8DC624}" srcOrd="0" destOrd="0" presId="urn:microsoft.com/office/officeart/2005/8/layout/process2"/>
    <dgm:cxn modelId="{F2C79009-92F7-4A0E-B60E-DBE42F3EA01F}" srcId="{AC32A8B0-EF07-46C5-B5DB-BD5667731961}" destId="{71B40F88-661F-4BB9-9CE1-CBC37819F008}" srcOrd="3" destOrd="0" parTransId="{DC883746-287B-421C-8935-E40BF69D0E77}" sibTransId="{519DFDC0-259D-40BA-A420-4DB57E6075E2}"/>
    <dgm:cxn modelId="{3C62E528-9ABD-4D15-8F75-A2127E1FFFA9}" type="presOf" srcId="{987B323B-CFBC-4A26-8C71-90F75E04242C}" destId="{1E903F34-127A-4375-A1B9-F9791FFE1FA6}" srcOrd="0" destOrd="0" presId="urn:microsoft.com/office/officeart/2005/8/layout/process2"/>
    <dgm:cxn modelId="{D885945D-F564-47A9-896D-92C2E1673B24}" type="presOf" srcId="{AC32A8B0-EF07-46C5-B5DB-BD5667731961}" destId="{CACCE676-73A0-46A7-920D-FBC5D95D8DDE}" srcOrd="0" destOrd="0" presId="urn:microsoft.com/office/officeart/2005/8/layout/process2"/>
    <dgm:cxn modelId="{31B9E16A-1A07-45C9-9537-8CFE03150550}" srcId="{AC32A8B0-EF07-46C5-B5DB-BD5667731961}" destId="{719671DC-7476-4287-88C7-1DC38E61D705}" srcOrd="0" destOrd="0" parTransId="{D128AEC9-0FFE-4344-A534-30AB93FB92C2}" sibTransId="{987B323B-CFBC-4A26-8C71-90F75E04242C}"/>
    <dgm:cxn modelId="{69FD0F4D-3167-4C60-A16E-DA10DE8A461D}" type="presOf" srcId="{987B323B-CFBC-4A26-8C71-90F75E04242C}" destId="{E3B16ECF-9887-46FB-B6F7-4CA20E759FAE}" srcOrd="1" destOrd="0" presId="urn:microsoft.com/office/officeart/2005/8/layout/process2"/>
    <dgm:cxn modelId="{C7E55C6D-6C7D-4C3D-A44F-2A83A812D8B7}" type="presOf" srcId="{519DFDC0-259D-40BA-A420-4DB57E6075E2}" destId="{963E74E6-9BA4-470D-A99F-AA0325234709}" srcOrd="0" destOrd="0" presId="urn:microsoft.com/office/officeart/2005/8/layout/process2"/>
    <dgm:cxn modelId="{ECBF046E-E2A7-4EDC-8925-B937CE2869D6}" type="presOf" srcId="{719671DC-7476-4287-88C7-1DC38E61D705}" destId="{FCE1EB4C-3C8A-4436-AA5D-81FB026B0216}" srcOrd="0" destOrd="0" presId="urn:microsoft.com/office/officeart/2005/8/layout/process2"/>
    <dgm:cxn modelId="{6C1FA372-B751-4CEF-A956-91C855D02160}" type="presOf" srcId="{416A4BEE-1A61-4E20-9D29-CA2B584D3784}" destId="{36A8FE80-E83A-4B3C-A2C4-3B9207AA6F6F}" srcOrd="0" destOrd="0" presId="urn:microsoft.com/office/officeart/2005/8/layout/process2"/>
    <dgm:cxn modelId="{0B9E718D-822B-4213-8F95-69128CADDB67}" type="presOf" srcId="{0280D4E4-F3A7-4497-B991-14FA8F9AAF79}" destId="{7FEC1B20-42FE-4690-A78B-3F57B5CACA8C}" srcOrd="0" destOrd="0" presId="urn:microsoft.com/office/officeart/2005/8/layout/process2"/>
    <dgm:cxn modelId="{75E41497-CDAE-49B2-99DA-386428B614CC}" srcId="{AC32A8B0-EF07-46C5-B5DB-BD5667731961}" destId="{416A4BEE-1A61-4E20-9D29-CA2B584D3784}" srcOrd="2" destOrd="0" parTransId="{6249B727-951F-4D9E-86E8-5EDDD5B911B3}" sibTransId="{0280D4E4-F3A7-4497-B991-14FA8F9AAF79}"/>
    <dgm:cxn modelId="{87D0CB99-261F-49E7-9FAA-FF9F5A557751}" srcId="{AC32A8B0-EF07-46C5-B5DB-BD5667731961}" destId="{FDEF88CA-E146-49F9-A836-732226A8B7F2}" srcOrd="1" destOrd="0" parTransId="{2DE72A07-7975-457B-B388-88B1C4DC1B7D}" sibTransId="{25DBBCA4-3DFD-48B9-BFD9-71254C15716B}"/>
    <dgm:cxn modelId="{E72F57AD-5CBA-4FA9-9028-E95A4F10090C}" type="presOf" srcId="{25DBBCA4-3DFD-48B9-BFD9-71254C15716B}" destId="{E469EDD5-BCF9-4629-91EA-7C43213D6E70}" srcOrd="0" destOrd="0" presId="urn:microsoft.com/office/officeart/2005/8/layout/process2"/>
    <dgm:cxn modelId="{FC7881AE-49A6-43BF-925B-D6F36D0D8222}" type="presOf" srcId="{0280D4E4-F3A7-4497-B991-14FA8F9AAF79}" destId="{0B37B3DF-C643-4CEB-9994-CD896A979007}" srcOrd="1" destOrd="0" presId="urn:microsoft.com/office/officeart/2005/8/layout/process2"/>
    <dgm:cxn modelId="{9C12FDAE-8DA6-4FC2-9777-144B7305ABA6}" srcId="{AC32A8B0-EF07-46C5-B5DB-BD5667731961}" destId="{A806F379-7C82-49C6-A733-81C890B49817}" srcOrd="4" destOrd="0" parTransId="{F541575B-465A-444B-A867-8956CDDD46F5}" sibTransId="{8A399C05-7ED5-4DDA-8266-6322D319F655}"/>
    <dgm:cxn modelId="{D96917BD-4596-4A52-8F0E-C9491EF70D4C}" type="presOf" srcId="{FDEF88CA-E146-49F9-A836-732226A8B7F2}" destId="{3E303D30-C8B7-403F-AF8E-A78FF82F1A12}" srcOrd="0" destOrd="0" presId="urn:microsoft.com/office/officeart/2005/8/layout/process2"/>
    <dgm:cxn modelId="{7D4C78C2-297A-4065-9B3B-703A6D00AC35}" type="presOf" srcId="{71B40F88-661F-4BB9-9CE1-CBC37819F008}" destId="{E570BEF2-F868-4F15-99A7-1F091382658F}" srcOrd="0" destOrd="0" presId="urn:microsoft.com/office/officeart/2005/8/layout/process2"/>
    <dgm:cxn modelId="{ABB587E6-529E-4612-B751-A32FC84BF147}" type="presOf" srcId="{25DBBCA4-3DFD-48B9-BFD9-71254C15716B}" destId="{98696FC9-F55C-4105-B580-8F4D0AFDBD5F}" srcOrd="1" destOrd="0" presId="urn:microsoft.com/office/officeart/2005/8/layout/process2"/>
    <dgm:cxn modelId="{A96394EF-E11D-4219-B544-86035B190CE8}" type="presParOf" srcId="{CACCE676-73A0-46A7-920D-FBC5D95D8DDE}" destId="{FCE1EB4C-3C8A-4436-AA5D-81FB026B0216}" srcOrd="0" destOrd="0" presId="urn:microsoft.com/office/officeart/2005/8/layout/process2"/>
    <dgm:cxn modelId="{B0B16B1E-DA47-4104-8371-DF57BC68096E}" type="presParOf" srcId="{CACCE676-73A0-46A7-920D-FBC5D95D8DDE}" destId="{1E903F34-127A-4375-A1B9-F9791FFE1FA6}" srcOrd="1" destOrd="0" presId="urn:microsoft.com/office/officeart/2005/8/layout/process2"/>
    <dgm:cxn modelId="{66B4FD77-5A0E-49FF-B955-D42759F7375B}" type="presParOf" srcId="{1E903F34-127A-4375-A1B9-F9791FFE1FA6}" destId="{E3B16ECF-9887-46FB-B6F7-4CA20E759FAE}" srcOrd="0" destOrd="0" presId="urn:microsoft.com/office/officeart/2005/8/layout/process2"/>
    <dgm:cxn modelId="{3BCAD479-A56F-452F-9602-7D42A29B84E6}" type="presParOf" srcId="{CACCE676-73A0-46A7-920D-FBC5D95D8DDE}" destId="{3E303D30-C8B7-403F-AF8E-A78FF82F1A12}" srcOrd="2" destOrd="0" presId="urn:microsoft.com/office/officeart/2005/8/layout/process2"/>
    <dgm:cxn modelId="{3FE64F05-FFA5-4C41-BDC7-6D53BF2CEFA7}" type="presParOf" srcId="{CACCE676-73A0-46A7-920D-FBC5D95D8DDE}" destId="{E469EDD5-BCF9-4629-91EA-7C43213D6E70}" srcOrd="3" destOrd="0" presId="urn:microsoft.com/office/officeart/2005/8/layout/process2"/>
    <dgm:cxn modelId="{77E52157-FA99-4350-A189-61DFD212A9CB}" type="presParOf" srcId="{E469EDD5-BCF9-4629-91EA-7C43213D6E70}" destId="{98696FC9-F55C-4105-B580-8F4D0AFDBD5F}" srcOrd="0" destOrd="0" presId="urn:microsoft.com/office/officeart/2005/8/layout/process2"/>
    <dgm:cxn modelId="{EE4364C2-808B-43C3-9D7E-67BB065774A0}" type="presParOf" srcId="{CACCE676-73A0-46A7-920D-FBC5D95D8DDE}" destId="{36A8FE80-E83A-4B3C-A2C4-3B9207AA6F6F}" srcOrd="4" destOrd="0" presId="urn:microsoft.com/office/officeart/2005/8/layout/process2"/>
    <dgm:cxn modelId="{01C5AF17-1FC2-45F1-AE45-9498516E97FD}" type="presParOf" srcId="{CACCE676-73A0-46A7-920D-FBC5D95D8DDE}" destId="{7FEC1B20-42FE-4690-A78B-3F57B5CACA8C}" srcOrd="5" destOrd="0" presId="urn:microsoft.com/office/officeart/2005/8/layout/process2"/>
    <dgm:cxn modelId="{D9F0D912-0313-4420-ACDC-B86909B0A4BD}" type="presParOf" srcId="{7FEC1B20-42FE-4690-A78B-3F57B5CACA8C}" destId="{0B37B3DF-C643-4CEB-9994-CD896A979007}" srcOrd="0" destOrd="0" presId="urn:microsoft.com/office/officeart/2005/8/layout/process2"/>
    <dgm:cxn modelId="{F5472CBE-D5FF-448D-9188-0D18335B40A6}" type="presParOf" srcId="{CACCE676-73A0-46A7-920D-FBC5D95D8DDE}" destId="{E570BEF2-F868-4F15-99A7-1F091382658F}" srcOrd="6" destOrd="0" presId="urn:microsoft.com/office/officeart/2005/8/layout/process2"/>
    <dgm:cxn modelId="{3893C903-7DD9-4373-8977-AFB03366B347}" type="presParOf" srcId="{CACCE676-73A0-46A7-920D-FBC5D95D8DDE}" destId="{963E74E6-9BA4-470D-A99F-AA0325234709}" srcOrd="7" destOrd="0" presId="urn:microsoft.com/office/officeart/2005/8/layout/process2"/>
    <dgm:cxn modelId="{A875CA40-3942-40E7-A6BC-7447C14F05F3}" type="presParOf" srcId="{963E74E6-9BA4-470D-A99F-AA0325234709}" destId="{D3059113-F1D9-41FC-8ED3-E2EDF9C073D9}" srcOrd="0" destOrd="0" presId="urn:microsoft.com/office/officeart/2005/8/layout/process2"/>
    <dgm:cxn modelId="{1C5550EB-1566-491D-BB52-83D10F45227D}" type="presParOf" srcId="{CACCE676-73A0-46A7-920D-FBC5D95D8DDE}" destId="{3CED793B-3007-421E-AAFF-E9FA0B8DC624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0D66F-8F61-4491-A37C-5BD4774DBF80}">
      <dsp:nvSpPr>
        <dsp:cNvPr id="0" name=""/>
        <dsp:cNvSpPr/>
      </dsp:nvSpPr>
      <dsp:spPr>
        <a:xfrm>
          <a:off x="794170" y="662"/>
          <a:ext cx="1126302" cy="542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Behavioral</a:t>
          </a:r>
          <a:r>
            <a:rPr lang="it-IT" sz="1500" kern="1200" dirty="0"/>
            <a:t> Description</a:t>
          </a:r>
        </a:p>
      </dsp:txBody>
      <dsp:txXfrm>
        <a:off x="810068" y="16560"/>
        <a:ext cx="1094506" cy="511000"/>
      </dsp:txXfrm>
    </dsp:sp>
    <dsp:sp modelId="{FDB0E37B-2C61-4AE6-A897-80C0DE1D5F4A}">
      <dsp:nvSpPr>
        <dsp:cNvPr id="0" name=""/>
        <dsp:cNvSpPr/>
      </dsp:nvSpPr>
      <dsp:spPr>
        <a:xfrm rot="5400000">
          <a:off x="1255547" y="557028"/>
          <a:ext cx="203548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284044" y="577383"/>
        <a:ext cx="146554" cy="142484"/>
      </dsp:txXfrm>
    </dsp:sp>
    <dsp:sp modelId="{29608476-CCDB-44FC-979F-28A3A2EC4072}">
      <dsp:nvSpPr>
        <dsp:cNvPr id="0" name=""/>
        <dsp:cNvSpPr/>
      </dsp:nvSpPr>
      <dsp:spPr>
        <a:xfrm>
          <a:off x="794170" y="814857"/>
          <a:ext cx="1126302" cy="5427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Synthesis</a:t>
          </a:r>
          <a:endParaRPr lang="it-IT" sz="1500" kern="1200" dirty="0"/>
        </a:p>
      </dsp:txBody>
      <dsp:txXfrm>
        <a:off x="810068" y="830755"/>
        <a:ext cx="1094506" cy="511000"/>
      </dsp:txXfrm>
    </dsp:sp>
    <dsp:sp modelId="{F0AA35E3-2142-4E1A-A2E2-ADB175DBF7EC}">
      <dsp:nvSpPr>
        <dsp:cNvPr id="0" name=""/>
        <dsp:cNvSpPr/>
      </dsp:nvSpPr>
      <dsp:spPr>
        <a:xfrm rot="5239332">
          <a:off x="1274476" y="1371223"/>
          <a:ext cx="203771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301656" y="1391500"/>
        <a:ext cx="146554" cy="142640"/>
      </dsp:txXfrm>
    </dsp:sp>
    <dsp:sp modelId="{F435AC64-E7B3-4B9D-838F-D7C6A6D213A5}">
      <dsp:nvSpPr>
        <dsp:cNvPr id="0" name=""/>
        <dsp:cNvSpPr/>
      </dsp:nvSpPr>
      <dsp:spPr>
        <a:xfrm>
          <a:off x="832251" y="1629051"/>
          <a:ext cx="1126302" cy="542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Structural</a:t>
          </a:r>
          <a:r>
            <a:rPr lang="it-IT" sz="1500" kern="1200" dirty="0"/>
            <a:t> Description</a:t>
          </a:r>
        </a:p>
      </dsp:txBody>
      <dsp:txXfrm>
        <a:off x="848149" y="1644949"/>
        <a:ext cx="1094506" cy="511000"/>
      </dsp:txXfrm>
    </dsp:sp>
    <dsp:sp modelId="{23814B7D-95C0-410F-B241-4FC1A58EFB74}">
      <dsp:nvSpPr>
        <dsp:cNvPr id="0" name=""/>
        <dsp:cNvSpPr/>
      </dsp:nvSpPr>
      <dsp:spPr>
        <a:xfrm rot="5560668">
          <a:off x="1274476" y="2185417"/>
          <a:ext cx="203771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304513" y="2205694"/>
        <a:ext cx="146554" cy="142640"/>
      </dsp:txXfrm>
    </dsp:sp>
    <dsp:sp modelId="{71206B66-5F42-409B-9F14-14957AE66EB0}">
      <dsp:nvSpPr>
        <dsp:cNvPr id="0" name=""/>
        <dsp:cNvSpPr/>
      </dsp:nvSpPr>
      <dsp:spPr>
        <a:xfrm>
          <a:off x="794170" y="2443245"/>
          <a:ext cx="1126302" cy="5427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Fitting</a:t>
          </a:r>
          <a:endParaRPr lang="it-IT" sz="1500" kern="1200" dirty="0"/>
        </a:p>
      </dsp:txBody>
      <dsp:txXfrm>
        <a:off x="810068" y="2459143"/>
        <a:ext cx="1094506" cy="511000"/>
      </dsp:txXfrm>
    </dsp:sp>
    <dsp:sp modelId="{CA13439A-B308-4A89-8D26-CADABD6EF210}">
      <dsp:nvSpPr>
        <dsp:cNvPr id="0" name=""/>
        <dsp:cNvSpPr/>
      </dsp:nvSpPr>
      <dsp:spPr>
        <a:xfrm rot="5400000">
          <a:off x="1255547" y="2999612"/>
          <a:ext cx="203548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284044" y="3019967"/>
        <a:ext cx="146554" cy="142484"/>
      </dsp:txXfrm>
    </dsp:sp>
    <dsp:sp modelId="{0514490A-F033-4D22-8D6E-AAC36BC7F44F}">
      <dsp:nvSpPr>
        <dsp:cNvPr id="0" name=""/>
        <dsp:cNvSpPr/>
      </dsp:nvSpPr>
      <dsp:spPr>
        <a:xfrm>
          <a:off x="794170" y="3257440"/>
          <a:ext cx="1126302" cy="542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Phisical</a:t>
          </a:r>
          <a:r>
            <a:rPr lang="it-IT" sz="1500" kern="1200" dirty="0"/>
            <a:t> description</a:t>
          </a:r>
        </a:p>
      </dsp:txBody>
      <dsp:txXfrm>
        <a:off x="810068" y="3273338"/>
        <a:ext cx="1094506" cy="511000"/>
      </dsp:txXfrm>
    </dsp:sp>
    <dsp:sp modelId="{330C0B61-4A59-472E-A14C-234AD967A644}">
      <dsp:nvSpPr>
        <dsp:cNvPr id="0" name=""/>
        <dsp:cNvSpPr/>
      </dsp:nvSpPr>
      <dsp:spPr>
        <a:xfrm rot="5400000">
          <a:off x="1255547" y="3813806"/>
          <a:ext cx="203548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284044" y="3834161"/>
        <a:ext cx="146554" cy="142484"/>
      </dsp:txXfrm>
    </dsp:sp>
    <dsp:sp modelId="{7DE707AC-790D-4490-AB28-1875A9C29D2F}">
      <dsp:nvSpPr>
        <dsp:cNvPr id="0" name=""/>
        <dsp:cNvSpPr/>
      </dsp:nvSpPr>
      <dsp:spPr>
        <a:xfrm>
          <a:off x="794170" y="4071634"/>
          <a:ext cx="1126302" cy="54279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Realization</a:t>
          </a:r>
          <a:endParaRPr lang="it-IT" sz="1500" kern="1200" dirty="0"/>
        </a:p>
      </dsp:txBody>
      <dsp:txXfrm>
        <a:off x="810068" y="4087532"/>
        <a:ext cx="1094506" cy="511000"/>
      </dsp:txXfrm>
    </dsp:sp>
    <dsp:sp modelId="{99BE0DA7-7FDF-4464-B7D6-2A8E64528757}">
      <dsp:nvSpPr>
        <dsp:cNvPr id="0" name=""/>
        <dsp:cNvSpPr/>
      </dsp:nvSpPr>
      <dsp:spPr>
        <a:xfrm rot="5400000">
          <a:off x="1255547" y="4628000"/>
          <a:ext cx="203548" cy="24425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/>
        </a:p>
      </dsp:txBody>
      <dsp:txXfrm rot="-5400000">
        <a:off x="1284044" y="4648355"/>
        <a:ext cx="146554" cy="142484"/>
      </dsp:txXfrm>
    </dsp:sp>
    <dsp:sp modelId="{C9AA1345-30B8-4730-965E-7F6A83C86ED8}">
      <dsp:nvSpPr>
        <dsp:cNvPr id="0" name=""/>
        <dsp:cNvSpPr/>
      </dsp:nvSpPr>
      <dsp:spPr>
        <a:xfrm>
          <a:off x="794170" y="4885828"/>
          <a:ext cx="1126302" cy="54279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Chip</a:t>
          </a:r>
        </a:p>
      </dsp:txBody>
      <dsp:txXfrm>
        <a:off x="810068" y="4901726"/>
        <a:ext cx="1094506" cy="511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97ED62-5C66-4BE0-8A8C-1A53251DAAC3}">
      <dsp:nvSpPr>
        <dsp:cNvPr id="0" name=""/>
        <dsp:cNvSpPr/>
      </dsp:nvSpPr>
      <dsp:spPr>
        <a:xfrm>
          <a:off x="0" y="680"/>
          <a:ext cx="1476363" cy="79582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Behavioral</a:t>
          </a:r>
          <a:r>
            <a:rPr lang="it-IT" sz="1500" kern="1200" dirty="0"/>
            <a:t> description</a:t>
          </a:r>
        </a:p>
      </dsp:txBody>
      <dsp:txXfrm>
        <a:off x="23309" y="23989"/>
        <a:ext cx="1429745" cy="749211"/>
      </dsp:txXfrm>
    </dsp:sp>
    <dsp:sp modelId="{7254C62B-680F-4A6C-9DA3-CCD30F856E04}">
      <dsp:nvSpPr>
        <dsp:cNvPr id="0" name=""/>
        <dsp:cNvSpPr/>
      </dsp:nvSpPr>
      <dsp:spPr>
        <a:xfrm rot="5400000">
          <a:off x="588964" y="816405"/>
          <a:ext cx="298435" cy="35812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-5400000">
        <a:off x="630745" y="846249"/>
        <a:ext cx="214873" cy="208905"/>
      </dsp:txXfrm>
    </dsp:sp>
    <dsp:sp modelId="{35C4125F-FFFF-4248-AEBF-A6EC436F91B9}">
      <dsp:nvSpPr>
        <dsp:cNvPr id="0" name=""/>
        <dsp:cNvSpPr/>
      </dsp:nvSpPr>
      <dsp:spPr>
        <a:xfrm>
          <a:off x="21938" y="1194423"/>
          <a:ext cx="1432486" cy="795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Analisys</a:t>
          </a:r>
          <a:endParaRPr lang="it-IT" sz="1500" kern="1200" dirty="0"/>
        </a:p>
      </dsp:txBody>
      <dsp:txXfrm>
        <a:off x="45247" y="1217732"/>
        <a:ext cx="1385868" cy="749211"/>
      </dsp:txXfrm>
    </dsp:sp>
    <dsp:sp modelId="{3E79575D-52DB-411C-8B32-4CB455CD0F5C}">
      <dsp:nvSpPr>
        <dsp:cNvPr id="0" name=""/>
        <dsp:cNvSpPr/>
      </dsp:nvSpPr>
      <dsp:spPr>
        <a:xfrm rot="5400000">
          <a:off x="588964" y="2010148"/>
          <a:ext cx="298435" cy="35812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-5400000">
        <a:off x="630745" y="2039992"/>
        <a:ext cx="214873" cy="208905"/>
      </dsp:txXfrm>
    </dsp:sp>
    <dsp:sp modelId="{99F21210-FE6E-45D9-9038-E555B47F9656}">
      <dsp:nvSpPr>
        <dsp:cNvPr id="0" name=""/>
        <dsp:cNvSpPr/>
      </dsp:nvSpPr>
      <dsp:spPr>
        <a:xfrm>
          <a:off x="21938" y="2388167"/>
          <a:ext cx="1432486" cy="795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Compile</a:t>
          </a:r>
        </a:p>
      </dsp:txBody>
      <dsp:txXfrm>
        <a:off x="45247" y="2411476"/>
        <a:ext cx="1385868" cy="749211"/>
      </dsp:txXfrm>
    </dsp:sp>
    <dsp:sp modelId="{496DB5F6-2203-44B0-B25C-DC9719D0BB0B}">
      <dsp:nvSpPr>
        <dsp:cNvPr id="0" name=""/>
        <dsp:cNvSpPr/>
      </dsp:nvSpPr>
      <dsp:spPr>
        <a:xfrm rot="5400000">
          <a:off x="588964" y="3203892"/>
          <a:ext cx="298435" cy="35812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-5400000">
        <a:off x="630745" y="3233736"/>
        <a:ext cx="214873" cy="208905"/>
      </dsp:txXfrm>
    </dsp:sp>
    <dsp:sp modelId="{01F51BA9-46E4-4D22-8874-64016A2DDA34}">
      <dsp:nvSpPr>
        <dsp:cNvPr id="0" name=""/>
        <dsp:cNvSpPr/>
      </dsp:nvSpPr>
      <dsp:spPr>
        <a:xfrm>
          <a:off x="21938" y="3581911"/>
          <a:ext cx="1432486" cy="795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Synthesis</a:t>
          </a:r>
          <a:r>
            <a:rPr lang="it-IT" sz="1500" kern="1200" dirty="0"/>
            <a:t> and Optimization</a:t>
          </a:r>
        </a:p>
      </dsp:txBody>
      <dsp:txXfrm>
        <a:off x="45247" y="3605220"/>
        <a:ext cx="1385868" cy="749211"/>
      </dsp:txXfrm>
    </dsp:sp>
    <dsp:sp modelId="{C5F81447-41B8-43B1-86CD-43B71FB10881}">
      <dsp:nvSpPr>
        <dsp:cNvPr id="0" name=""/>
        <dsp:cNvSpPr/>
      </dsp:nvSpPr>
      <dsp:spPr>
        <a:xfrm rot="5400000">
          <a:off x="588964" y="4397635"/>
          <a:ext cx="298435" cy="358123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-5400000">
        <a:off x="630745" y="4427479"/>
        <a:ext cx="214873" cy="208905"/>
      </dsp:txXfrm>
    </dsp:sp>
    <dsp:sp modelId="{00EDCAEA-C487-4185-B4E1-9942855A7C60}">
      <dsp:nvSpPr>
        <dsp:cNvPr id="0" name=""/>
        <dsp:cNvSpPr/>
      </dsp:nvSpPr>
      <dsp:spPr>
        <a:xfrm>
          <a:off x="21938" y="4775654"/>
          <a:ext cx="1432486" cy="79582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 err="1"/>
            <a:t>Structural</a:t>
          </a:r>
          <a:r>
            <a:rPr lang="it-IT" sz="1500" kern="1200" dirty="0"/>
            <a:t> Description</a:t>
          </a:r>
        </a:p>
      </dsp:txBody>
      <dsp:txXfrm>
        <a:off x="45247" y="4798963"/>
        <a:ext cx="1385868" cy="7492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E1EB4C-3C8A-4436-AA5D-81FB026B0216}">
      <dsp:nvSpPr>
        <dsp:cNvPr id="0" name=""/>
        <dsp:cNvSpPr/>
      </dsp:nvSpPr>
      <dsp:spPr>
        <a:xfrm>
          <a:off x="336958" y="697"/>
          <a:ext cx="1469222" cy="816234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 err="1"/>
            <a:t>Structural</a:t>
          </a:r>
          <a:r>
            <a:rPr lang="it-IT" sz="1900" kern="1200" dirty="0"/>
            <a:t> Description</a:t>
          </a:r>
        </a:p>
      </dsp:txBody>
      <dsp:txXfrm>
        <a:off x="360865" y="24604"/>
        <a:ext cx="1421408" cy="768420"/>
      </dsp:txXfrm>
    </dsp:sp>
    <dsp:sp modelId="{1E903F34-127A-4375-A1B9-F9791FFE1FA6}">
      <dsp:nvSpPr>
        <dsp:cNvPr id="0" name=""/>
        <dsp:cNvSpPr/>
      </dsp:nvSpPr>
      <dsp:spPr>
        <a:xfrm rot="5400000">
          <a:off x="918525" y="837338"/>
          <a:ext cx="306088" cy="36730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-5400000">
        <a:off x="961378" y="867946"/>
        <a:ext cx="220383" cy="214262"/>
      </dsp:txXfrm>
    </dsp:sp>
    <dsp:sp modelId="{3E303D30-C8B7-403F-AF8E-A78FF82F1A12}">
      <dsp:nvSpPr>
        <dsp:cNvPr id="0" name=""/>
        <dsp:cNvSpPr/>
      </dsp:nvSpPr>
      <dsp:spPr>
        <a:xfrm>
          <a:off x="336958" y="1225050"/>
          <a:ext cx="1469222" cy="8162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 err="1"/>
            <a:t>Mapping</a:t>
          </a:r>
          <a:endParaRPr lang="it-IT" sz="1900" kern="1200" dirty="0"/>
        </a:p>
      </dsp:txBody>
      <dsp:txXfrm>
        <a:off x="360865" y="1248957"/>
        <a:ext cx="1421408" cy="768420"/>
      </dsp:txXfrm>
    </dsp:sp>
    <dsp:sp modelId="{E469EDD5-BCF9-4629-91EA-7C43213D6E70}">
      <dsp:nvSpPr>
        <dsp:cNvPr id="0" name=""/>
        <dsp:cNvSpPr/>
      </dsp:nvSpPr>
      <dsp:spPr>
        <a:xfrm rot="5400000">
          <a:off x="918525" y="2061690"/>
          <a:ext cx="306088" cy="36730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-5400000">
        <a:off x="961378" y="2092298"/>
        <a:ext cx="220383" cy="214262"/>
      </dsp:txXfrm>
    </dsp:sp>
    <dsp:sp modelId="{36A8FE80-E83A-4B3C-A2C4-3B9207AA6F6F}">
      <dsp:nvSpPr>
        <dsp:cNvPr id="0" name=""/>
        <dsp:cNvSpPr/>
      </dsp:nvSpPr>
      <dsp:spPr>
        <a:xfrm>
          <a:off x="336958" y="2449402"/>
          <a:ext cx="1469222" cy="8162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 err="1"/>
            <a:t>Placement</a:t>
          </a:r>
          <a:endParaRPr lang="it-IT" sz="1900" kern="1200" dirty="0"/>
        </a:p>
      </dsp:txBody>
      <dsp:txXfrm>
        <a:off x="360865" y="2473309"/>
        <a:ext cx="1421408" cy="768420"/>
      </dsp:txXfrm>
    </dsp:sp>
    <dsp:sp modelId="{7FEC1B20-42FE-4690-A78B-3F57B5CACA8C}">
      <dsp:nvSpPr>
        <dsp:cNvPr id="0" name=""/>
        <dsp:cNvSpPr/>
      </dsp:nvSpPr>
      <dsp:spPr>
        <a:xfrm rot="5400000">
          <a:off x="918525" y="3286043"/>
          <a:ext cx="306088" cy="36730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-5400000">
        <a:off x="961378" y="3316651"/>
        <a:ext cx="220383" cy="214262"/>
      </dsp:txXfrm>
    </dsp:sp>
    <dsp:sp modelId="{E570BEF2-F868-4F15-99A7-1F091382658F}">
      <dsp:nvSpPr>
        <dsp:cNvPr id="0" name=""/>
        <dsp:cNvSpPr/>
      </dsp:nvSpPr>
      <dsp:spPr>
        <a:xfrm>
          <a:off x="336958" y="3673754"/>
          <a:ext cx="1469222" cy="81623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 err="1"/>
            <a:t>Routing</a:t>
          </a:r>
          <a:endParaRPr lang="it-IT" sz="1900" kern="1200" dirty="0"/>
        </a:p>
      </dsp:txBody>
      <dsp:txXfrm>
        <a:off x="360865" y="3697661"/>
        <a:ext cx="1421408" cy="768420"/>
      </dsp:txXfrm>
    </dsp:sp>
    <dsp:sp modelId="{963E74E6-9BA4-470D-A99F-AA0325234709}">
      <dsp:nvSpPr>
        <dsp:cNvPr id="0" name=""/>
        <dsp:cNvSpPr/>
      </dsp:nvSpPr>
      <dsp:spPr>
        <a:xfrm rot="5400000">
          <a:off x="918525" y="4510395"/>
          <a:ext cx="306088" cy="36730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600" kern="1200"/>
        </a:p>
      </dsp:txBody>
      <dsp:txXfrm rot="-5400000">
        <a:off x="961378" y="4541003"/>
        <a:ext cx="220383" cy="214262"/>
      </dsp:txXfrm>
    </dsp:sp>
    <dsp:sp modelId="{3CED793B-3007-421E-AAFF-E9FA0B8DC624}">
      <dsp:nvSpPr>
        <dsp:cNvPr id="0" name=""/>
        <dsp:cNvSpPr/>
      </dsp:nvSpPr>
      <dsp:spPr>
        <a:xfrm>
          <a:off x="336958" y="4898107"/>
          <a:ext cx="1469222" cy="816234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900" kern="1200" dirty="0" err="1"/>
            <a:t>Phisical</a:t>
          </a:r>
          <a:r>
            <a:rPr lang="it-IT" sz="1900" kern="1200" dirty="0"/>
            <a:t> Description</a:t>
          </a:r>
        </a:p>
      </dsp:txBody>
      <dsp:txXfrm>
        <a:off x="360865" y="4922014"/>
        <a:ext cx="1421408" cy="7684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#1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#3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1BD11-2274-4A0B-BD1F-A3EA32D8133C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D0E31-3CB0-418C-84CF-CAA46DBE803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3B2AB8-F10D-4962-8B3C-3988832AD7F2}" type="slidenum">
              <a:rPr lang="it-IT"/>
              <a:pPr/>
              <a:t>2</a:t>
            </a:fld>
            <a:endParaRPr lang="it-IT"/>
          </a:p>
        </p:txBody>
      </p:sp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0E68CF-5DEF-4CE1-91D4-3EBD5CE27ECB}" type="slidenum">
              <a:rPr lang="it-IT"/>
              <a:pPr/>
              <a:t>3</a:t>
            </a:fld>
            <a:endParaRPr lang="it-IT"/>
          </a:p>
        </p:txBody>
      </p:sp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E0200C-5DAD-4969-9CF0-8810DDC6DD85}" type="slidenum">
              <a:rPr lang="it-IT"/>
              <a:pPr/>
              <a:t>4</a:t>
            </a:fld>
            <a:endParaRPr lang="it-IT"/>
          </a:p>
        </p:txBody>
      </p:sp>
      <p:sp>
        <p:nvSpPr>
          <p:cNvPr id="401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1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Esempio</a:t>
            </a:r>
            <a:r>
              <a:rPr lang="it-IT" baseline="0" dirty="0"/>
              <a:t> di cosa è una descrizione RTL: Si sa che c’e’ un sommatore ma non si sa come è realizzato</a:t>
            </a:r>
            <a:endParaRPr lang="it-IT" dirty="0"/>
          </a:p>
          <a:p>
            <a:endParaRPr lang="it-IT" dirty="0"/>
          </a:p>
          <a:p>
            <a:r>
              <a:rPr lang="it-IT" dirty="0"/>
              <a:t>Ottimizzazione (es. mappe di </a:t>
            </a:r>
            <a:r>
              <a:rPr lang="it-IT" dirty="0" err="1"/>
              <a:t>Karnaught</a:t>
            </a:r>
            <a:r>
              <a:rPr lang="it-IT" baseline="0" dirty="0"/>
              <a:t>, funzioni iterative, eliminazione di invertitori in cascata …)</a:t>
            </a:r>
          </a:p>
          <a:p>
            <a:r>
              <a:rPr lang="it-IT" baseline="0" dirty="0"/>
              <a:t>Vincoli di sintesi ( </a:t>
            </a:r>
            <a:r>
              <a:rPr lang="it-IT" baseline="0" dirty="0" err="1"/>
              <a:t>es</a:t>
            </a:r>
            <a:r>
              <a:rPr lang="it-IT" baseline="0" dirty="0"/>
              <a:t>: preferenza ad area o tempo)</a:t>
            </a:r>
            <a:endParaRPr lang="it-IT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271E12-B2F5-47EA-B72F-22EFEDC7CEE9}" type="slidenum">
              <a:rPr lang="it-IT"/>
              <a:pPr/>
              <a:t>5</a:t>
            </a:fld>
            <a:endParaRPr lang="it-IT"/>
          </a:p>
        </p:txBody>
      </p:sp>
      <p:sp>
        <p:nvSpPr>
          <p:cNvPr id="40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AE24A1-BDDD-4309-B71E-03A35E1EE2DE}" type="slidenum">
              <a:rPr lang="it-IT"/>
              <a:pPr/>
              <a:t>6</a:t>
            </a:fld>
            <a:endParaRPr lang="it-IT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38D8BA-CDD1-4999-BB98-D91C35E05AB4}" type="slidenum">
              <a:rPr lang="it-IT"/>
              <a:pPr/>
              <a:t>7</a:t>
            </a:fld>
            <a:endParaRPr lang="it-IT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8CEF0E-CBDC-4033-BE1A-4A385648A920}" type="slidenum">
              <a:rPr lang="it-IT"/>
              <a:pPr/>
              <a:t>9</a:t>
            </a:fld>
            <a:endParaRPr lang="it-IT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Aggiunta di recente</a:t>
            </a:r>
            <a:br>
              <a:rPr lang="it-IT" dirty="0"/>
            </a:br>
            <a:r>
              <a:rPr lang="it-IT" dirty="0"/>
              <a:t>https://www.intel.com/content/dam/www/central-libraries/us/en/documents/2023-11/quartus-prime-comparison-infographic.pdf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D0E31-3CB0-418C-84CF-CAA46DBE803D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9553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D0E31-3CB0-418C-84CF-CAA46DBE803D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9893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WINDOWS\DESKTOP\templates\mktg\bkgnd-W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G:\Template\logos\pclogos\jpg\Altera300rg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2892425" y="1008063"/>
            <a:ext cx="31051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935663" y="1497013"/>
            <a:ext cx="3159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b="1">
                <a:solidFill>
                  <a:schemeClr val="tx2"/>
                </a:solidFill>
                <a:latin typeface="Arial" charset="0"/>
              </a:rPr>
              <a:t>®</a:t>
            </a:r>
          </a:p>
        </p:txBody>
      </p:sp>
      <p:sp>
        <p:nvSpPr>
          <p:cNvPr id="1249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806700" y="2743200"/>
            <a:ext cx="5972175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12493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806700" y="4343400"/>
            <a:ext cx="5969000" cy="1752600"/>
          </a:xfrm>
          <a:effectLst>
            <a:outerShdw dist="35921" dir="2700000" algn="ctr" rotWithShape="0">
              <a:srgbClr val="DDDDDD"/>
            </a:outerShdw>
          </a:effectLst>
        </p:spPr>
        <p:txBody>
          <a:bodyPr/>
          <a:lstStyle>
            <a:lvl1pPr marL="0" indent="0">
              <a:buFont typeface="Wingdings" pitchFamily="2" charset="2"/>
              <a:buNone/>
              <a:defRPr sz="3000" i="1"/>
            </a:lvl1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99238" y="273050"/>
            <a:ext cx="2082800" cy="582136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50838" y="273050"/>
            <a:ext cx="6096000" cy="5821363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olo e testo sopr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350838" y="1187450"/>
            <a:ext cx="8331200" cy="23764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50838" y="3716338"/>
            <a:ext cx="8331200" cy="2378075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olo, test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350838" y="1187450"/>
            <a:ext cx="4089400" cy="4906963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grafico 3"/>
          <p:cNvSpPr>
            <a:spLocks noGrp="1"/>
          </p:cNvSpPr>
          <p:nvPr>
            <p:ph type="chart" sz="half" idx="2"/>
          </p:nvPr>
        </p:nvSpPr>
        <p:spPr>
          <a:xfrm>
            <a:off x="4592638" y="1187450"/>
            <a:ext cx="4089400" cy="4906963"/>
          </a:xfrm>
        </p:spPr>
        <p:txBody>
          <a:bodyPr/>
          <a:lstStyle/>
          <a:p>
            <a:pPr lvl="0"/>
            <a:r>
              <a:rPr lang="it-IT" noProof="0"/>
              <a:t>Fare clic sull'icona per inserire un grafico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0838" y="273050"/>
            <a:ext cx="8331200" cy="9144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350838" y="1187450"/>
            <a:ext cx="8331200" cy="4906963"/>
          </a:xfrm>
        </p:spPr>
        <p:txBody>
          <a:bodyPr/>
          <a:lstStyle/>
          <a:p>
            <a:pPr lvl="0"/>
            <a:r>
              <a:rPr lang="it-IT" noProof="0"/>
              <a:t>Fare clic sull'icona per inserire una tabella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50838" y="1187450"/>
            <a:ext cx="40894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92638" y="1187450"/>
            <a:ext cx="40894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WINDOWS\DESKTOP\templates\mktg\bkgnd-W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0825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0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0838" y="273050"/>
            <a:ext cx="8331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DDDDDD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0838" y="1187450"/>
            <a:ext cx="8331200" cy="490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123911" name="Text Box 7"/>
          <p:cNvSpPr txBox="1">
            <a:spLocks noChangeArrowheads="1"/>
          </p:cNvSpPr>
          <p:nvPr/>
        </p:nvSpPr>
        <p:spPr bwMode="auto">
          <a:xfrm>
            <a:off x="8615363" y="6499225"/>
            <a:ext cx="2587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 b="1">
                <a:solidFill>
                  <a:schemeClr val="tx2"/>
                </a:solidFill>
                <a:latin typeface="Arial" charset="0"/>
              </a:rPr>
              <a:t>®</a:t>
            </a:r>
          </a:p>
        </p:txBody>
      </p:sp>
      <p:pic>
        <p:nvPicPr>
          <p:cNvPr id="6152" name="Picture 8" descr="G:\Template\logos\pclogos\jpg\Altera300rgb.jpg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8000"/>
          </a:blip>
          <a:srcRect r="6018"/>
          <a:stretch>
            <a:fillRect/>
          </a:stretch>
        </p:blipFill>
        <p:spPr bwMode="auto">
          <a:xfrm>
            <a:off x="7637463" y="6399213"/>
            <a:ext cx="1068387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3" name="Rectangle 9"/>
          <p:cNvSpPr>
            <a:spLocks noChangeArrowheads="1"/>
          </p:cNvSpPr>
          <p:nvPr/>
        </p:nvSpPr>
        <p:spPr bwMode="auto">
          <a:xfrm>
            <a:off x="1204913" y="6272213"/>
            <a:ext cx="2482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Clr>
                <a:schemeClr val="bg1"/>
              </a:buClr>
              <a:defRPr/>
            </a:pPr>
            <a:r>
              <a:rPr lang="en-US" sz="1000" b="1">
                <a:solidFill>
                  <a:schemeClr val="bg1"/>
                </a:solidFill>
                <a:latin typeface="Arial" charset="0"/>
              </a:rPr>
              <a:t>Altera Corporation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Symbol" pitchFamily="18" charset="2"/>
        <a:buChar char="-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1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diagramData" Target="../diagrams/data1.xml"/><Relationship Id="rId5" Type="http://schemas.openxmlformats.org/officeDocument/2006/relationships/image" Target="../media/image5.wmf"/><Relationship Id="rId10" Type="http://schemas.microsoft.com/office/2007/relationships/diagramDrawing" Target="../diagrams/drawing1.xml"/><Relationship Id="rId4" Type="http://schemas.openxmlformats.org/officeDocument/2006/relationships/oleObject" Target="../embeddings/oleObject1.bin"/><Relationship Id="rId9" Type="http://schemas.openxmlformats.org/officeDocument/2006/relationships/diagramColors" Target="../diagrams/colors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QUARTUS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Dedicated circuit design </a:t>
            </a:r>
            <a:br>
              <a:rPr lang="en-US" dirty="0"/>
            </a:br>
            <a:r>
              <a:rPr lang="en-US" dirty="0"/>
              <a:t>software for FPGAs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09AF62-D7BD-44DF-80C2-51774296B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Editions</a:t>
            </a:r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999D1A63-CA52-448C-A7E3-B3F3D51896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5537" y="1187450"/>
            <a:ext cx="6601802" cy="490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925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5AAAD9-FE1D-4E98-A97B-B8F0B1043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Feature</a:t>
            </a:r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0A891ECA-3986-4408-A634-44E8ECB45B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19509" y="1187450"/>
            <a:ext cx="6593857" cy="4906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129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57166"/>
            <a:ext cx="8331200" cy="914400"/>
          </a:xfrm>
        </p:spPr>
        <p:txBody>
          <a:bodyPr/>
          <a:lstStyle/>
          <a:p>
            <a:r>
              <a:rPr lang="it-IT" dirty="0"/>
              <a:t>Development Flow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142984"/>
            <a:ext cx="5143536" cy="5029200"/>
          </a:xfrm>
        </p:spPr>
        <p:txBody>
          <a:bodyPr/>
          <a:lstStyle/>
          <a:p>
            <a:r>
              <a:rPr lang="it-IT" sz="2400" dirty="0" err="1"/>
              <a:t>Behavioral</a:t>
            </a:r>
            <a:r>
              <a:rPr lang="it-IT" sz="2400" dirty="0"/>
              <a:t> description,</a:t>
            </a:r>
          </a:p>
          <a:p>
            <a:r>
              <a:rPr lang="it-IT" sz="2400" dirty="0" err="1"/>
              <a:t>Behavioral</a:t>
            </a:r>
            <a:r>
              <a:rPr lang="it-IT" sz="2400" dirty="0"/>
              <a:t> </a:t>
            </a:r>
            <a:r>
              <a:rPr lang="it-IT" sz="2400" dirty="0" err="1"/>
              <a:t>simulation</a:t>
            </a:r>
            <a:r>
              <a:rPr lang="it-IT" sz="2400" dirty="0"/>
              <a:t>,</a:t>
            </a:r>
          </a:p>
          <a:p>
            <a:r>
              <a:rPr lang="it-IT" sz="2400" dirty="0" err="1"/>
              <a:t>Synthesis</a:t>
            </a:r>
            <a:r>
              <a:rPr lang="it-IT" sz="2400" dirty="0"/>
              <a:t>,</a:t>
            </a:r>
          </a:p>
          <a:p>
            <a:r>
              <a:rPr lang="it-IT" sz="2400" dirty="0" err="1"/>
              <a:t>Structural</a:t>
            </a:r>
            <a:r>
              <a:rPr lang="it-IT" sz="2400" dirty="0"/>
              <a:t> description(</a:t>
            </a:r>
            <a:r>
              <a:rPr lang="it-IT" sz="2400" dirty="0" err="1"/>
              <a:t>Netlist</a:t>
            </a:r>
            <a:r>
              <a:rPr lang="it-IT" sz="2400" dirty="0"/>
              <a:t>),</a:t>
            </a:r>
          </a:p>
          <a:p>
            <a:r>
              <a:rPr lang="it-IT" sz="2400" dirty="0" err="1"/>
              <a:t>Simulation</a:t>
            </a:r>
            <a:r>
              <a:rPr lang="it-IT" sz="2400" dirty="0"/>
              <a:t> with </a:t>
            </a:r>
            <a:r>
              <a:rPr lang="it-IT" sz="2400" dirty="0" err="1"/>
              <a:t>delays</a:t>
            </a:r>
            <a:r>
              <a:rPr lang="it-IT" sz="2400" dirty="0"/>
              <a:t>, </a:t>
            </a:r>
            <a:r>
              <a:rPr lang="it-IT" sz="2400" dirty="0" err="1"/>
              <a:t>approximate</a:t>
            </a:r>
            <a:r>
              <a:rPr lang="it-IT" sz="2400" dirty="0"/>
              <a:t>(1 </a:t>
            </a:r>
            <a:r>
              <a:rPr lang="it-IT" sz="2400" dirty="0" err="1"/>
              <a:t>unit</a:t>
            </a:r>
            <a:r>
              <a:rPr lang="it-IT" sz="2400" dirty="0"/>
              <a:t>)</a:t>
            </a:r>
          </a:p>
          <a:p>
            <a:r>
              <a:rPr lang="it-IT" sz="2400" dirty="0"/>
              <a:t>Implementation,</a:t>
            </a:r>
          </a:p>
          <a:p>
            <a:r>
              <a:rPr lang="it-IT" sz="2400" dirty="0" err="1"/>
              <a:t>Detailed</a:t>
            </a:r>
            <a:r>
              <a:rPr lang="it-IT" sz="2400" dirty="0"/>
              <a:t> </a:t>
            </a:r>
            <a:r>
              <a:rPr lang="it-IT" sz="2400" dirty="0" err="1"/>
              <a:t>simulation</a:t>
            </a:r>
            <a:r>
              <a:rPr lang="it-IT" sz="2400" dirty="0"/>
              <a:t>,</a:t>
            </a:r>
          </a:p>
          <a:p>
            <a:r>
              <a:rPr lang="it-IT" sz="2400" dirty="0"/>
              <a:t>Download,</a:t>
            </a:r>
          </a:p>
          <a:p>
            <a:r>
              <a:rPr lang="it-IT" sz="2400" dirty="0" err="1"/>
              <a:t>Simulation</a:t>
            </a:r>
            <a:r>
              <a:rPr lang="it-IT" sz="2400" dirty="0"/>
              <a:t> on board.</a:t>
            </a:r>
          </a:p>
        </p:txBody>
      </p:sp>
      <p:graphicFrame>
        <p:nvGraphicFramePr>
          <p:cNvPr id="391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559625"/>
              </p:ext>
            </p:extLst>
          </p:nvPr>
        </p:nvGraphicFramePr>
        <p:xfrm>
          <a:off x="-2898700" y="476250"/>
          <a:ext cx="2393950" cy="590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MS Org Chart" r:id="rId4" imgW="1638000" imgH="4038480" progId="">
                  <p:embed followColorScheme="full"/>
                </p:oleObj>
              </mc:Choice>
              <mc:Fallback>
                <p:oleObj name="MS Org Chart" r:id="rId4" imgW="1638000" imgH="4038480" progId="">
                  <p:embed followColorScheme="full"/>
                  <p:pic>
                    <p:nvPicPr>
                      <p:cNvPr id="391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898700" y="476250"/>
                        <a:ext cx="2393950" cy="590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01163384"/>
              </p:ext>
            </p:extLst>
          </p:nvPr>
        </p:nvGraphicFramePr>
        <p:xfrm>
          <a:off x="4929190" y="714356"/>
          <a:ext cx="2714644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8" name="Freccia a destra 7"/>
          <p:cNvSpPr/>
          <p:nvPr/>
        </p:nvSpPr>
        <p:spPr bwMode="auto">
          <a:xfrm>
            <a:off x="7143768" y="857232"/>
            <a:ext cx="214314" cy="214314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Arrotonda angolo diagonale rettangolo 8"/>
          <p:cNvSpPr/>
          <p:nvPr/>
        </p:nvSpPr>
        <p:spPr bwMode="auto">
          <a:xfrm>
            <a:off x="7358082" y="714356"/>
            <a:ext cx="1500198" cy="500066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Simulation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dirty="0">
                <a:latin typeface="Arial" charset="0"/>
              </a:rPr>
              <a:t>Comportamentale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ccia a destra 9"/>
          <p:cNvSpPr/>
          <p:nvPr/>
        </p:nvSpPr>
        <p:spPr bwMode="auto">
          <a:xfrm>
            <a:off x="7215206" y="2500306"/>
            <a:ext cx="214314" cy="214314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Arrotonda angolo diagonale rettangolo 10"/>
          <p:cNvSpPr/>
          <p:nvPr/>
        </p:nvSpPr>
        <p:spPr bwMode="auto">
          <a:xfrm>
            <a:off x="7429520" y="2357430"/>
            <a:ext cx="1500198" cy="500066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Simulation</a:t>
            </a:r>
            <a:endParaRPr lang="it-IT" sz="1200" dirty="0">
              <a:solidFill>
                <a:schemeClr val="tx1"/>
              </a:solidFill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Structural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2" name="Freccia a destra 11"/>
          <p:cNvSpPr/>
          <p:nvPr/>
        </p:nvSpPr>
        <p:spPr bwMode="auto">
          <a:xfrm>
            <a:off x="7143768" y="4071942"/>
            <a:ext cx="214314" cy="214314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Arrotonda angolo diagonale rettangolo 12"/>
          <p:cNvSpPr/>
          <p:nvPr/>
        </p:nvSpPr>
        <p:spPr bwMode="auto">
          <a:xfrm>
            <a:off x="7358082" y="3929066"/>
            <a:ext cx="1500198" cy="500066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Simulatio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dirty="0" err="1">
                <a:latin typeface="Arial" charset="0"/>
              </a:rPr>
              <a:t>Phisical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reccia a destra 13"/>
          <p:cNvSpPr/>
          <p:nvPr/>
        </p:nvSpPr>
        <p:spPr bwMode="auto">
          <a:xfrm>
            <a:off x="7143768" y="5715016"/>
            <a:ext cx="214314" cy="214314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Arrotonda angolo diagonale rettangolo 14"/>
          <p:cNvSpPr/>
          <p:nvPr/>
        </p:nvSpPr>
        <p:spPr bwMode="auto">
          <a:xfrm>
            <a:off x="7358082" y="5572140"/>
            <a:ext cx="1500198" cy="500066"/>
          </a:xfrm>
          <a:prstGeom prst="round2Diag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Simulation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dirty="0">
                <a:latin typeface="Arial" charset="0"/>
              </a:rPr>
              <a:t>On device</a:t>
            </a:r>
            <a:endParaRPr kumimoji="0" lang="it-IT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Behavioral</a:t>
            </a:r>
            <a:r>
              <a:rPr lang="it-IT" dirty="0"/>
              <a:t> Description</a:t>
            </a:r>
          </a:p>
        </p:txBody>
      </p:sp>
      <p:sp>
        <p:nvSpPr>
          <p:cNvPr id="392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0838" y="1187450"/>
            <a:ext cx="8436004" cy="4906963"/>
          </a:xfrm>
        </p:spPr>
        <p:txBody>
          <a:bodyPr/>
          <a:lstStyle/>
          <a:p>
            <a:r>
              <a:rPr lang="en-US" sz="2000" dirty="0"/>
              <a:t>Quite ideal description of the operation of the device at a high level of abstraction</a:t>
            </a:r>
            <a:r>
              <a:rPr lang="it-IT" sz="2000" dirty="0"/>
              <a:t>:</a:t>
            </a:r>
          </a:p>
          <a:p>
            <a:pPr lvl="1"/>
            <a:r>
              <a:rPr lang="en-US" sz="1800" dirty="0"/>
              <a:t>does not provide for delays of any kind</a:t>
            </a:r>
            <a:r>
              <a:rPr lang="it-IT" sz="1800" dirty="0"/>
              <a:t>,</a:t>
            </a:r>
          </a:p>
          <a:p>
            <a:pPr lvl="1"/>
            <a:r>
              <a:rPr lang="en-US" sz="1800" dirty="0"/>
              <a:t>It may not even include the</a:t>
            </a:r>
            <a:br>
              <a:rPr lang="en-US" sz="1800" dirty="0"/>
            </a:br>
            <a:r>
              <a:rPr lang="en-US" sz="1800" dirty="0"/>
              <a:t>data </a:t>
            </a:r>
            <a:r>
              <a:rPr lang="en-US" sz="1800" dirty="0" err="1"/>
              <a:t>quantizations</a:t>
            </a:r>
            <a:r>
              <a:rPr lang="it-IT" sz="1800" dirty="0"/>
              <a:t>,</a:t>
            </a:r>
          </a:p>
          <a:p>
            <a:r>
              <a:rPr lang="en-US" sz="2000" dirty="0"/>
              <a:t>There are various ways to describe a system or a sequence of signals at the behavioral level</a:t>
            </a:r>
            <a:r>
              <a:rPr lang="it-IT" sz="2000" dirty="0"/>
              <a:t>:</a:t>
            </a:r>
          </a:p>
          <a:p>
            <a:pPr lvl="1"/>
            <a:r>
              <a:rPr lang="it-IT" sz="1800" dirty="0" err="1"/>
              <a:t>Schematic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HDL language (</a:t>
            </a:r>
            <a:r>
              <a:rPr lang="it-IT" sz="1800" dirty="0" err="1"/>
              <a:t>Verilog</a:t>
            </a:r>
            <a:r>
              <a:rPr lang="it-IT" sz="1800" dirty="0"/>
              <a:t>, VHDL, Abel),</a:t>
            </a:r>
          </a:p>
          <a:p>
            <a:pPr lvl="1"/>
            <a:r>
              <a:rPr lang="it-IT" sz="1800" dirty="0"/>
              <a:t>Truth </a:t>
            </a:r>
            <a:r>
              <a:rPr lang="it-IT" sz="1800" dirty="0" err="1"/>
              <a:t>Tables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Finite State </a:t>
            </a:r>
            <a:r>
              <a:rPr lang="it-IT" sz="1800" dirty="0" err="1"/>
              <a:t>Machines</a:t>
            </a:r>
            <a:r>
              <a:rPr lang="it-IT" sz="1800" dirty="0"/>
              <a:t>(Moore or </a:t>
            </a:r>
            <a:r>
              <a:rPr lang="it-IT" sz="1800" dirty="0" err="1"/>
              <a:t>Mealey</a:t>
            </a:r>
            <a:r>
              <a:rPr lang="it-IT" sz="1800" dirty="0"/>
              <a:t> </a:t>
            </a:r>
            <a:r>
              <a:rPr lang="it-IT" sz="1800" dirty="0" err="1"/>
              <a:t>diagrams</a:t>
            </a:r>
            <a:r>
              <a:rPr lang="it-IT" sz="1800" dirty="0"/>
              <a:t>),</a:t>
            </a:r>
          </a:p>
          <a:p>
            <a:pPr lvl="1"/>
            <a:r>
              <a:rPr lang="it-IT" sz="1800" dirty="0" err="1"/>
              <a:t>Waveform</a:t>
            </a:r>
            <a:r>
              <a:rPr lang="it-IT" sz="1800" dirty="0"/>
              <a:t> </a:t>
            </a:r>
            <a:r>
              <a:rPr lang="it-IT" sz="1800" dirty="0" err="1"/>
              <a:t>Sequence</a:t>
            </a:r>
            <a:r>
              <a:rPr lang="it-IT" sz="1800" dirty="0"/>
              <a:t>,</a:t>
            </a:r>
          </a:p>
          <a:p>
            <a:pPr lvl="1"/>
            <a:r>
              <a:rPr lang="it-IT" sz="1800" dirty="0" err="1"/>
              <a:t>Matlab</a:t>
            </a:r>
            <a:r>
              <a:rPr lang="it-IT" sz="1800" dirty="0"/>
              <a:t> e </a:t>
            </a:r>
            <a:r>
              <a:rPr lang="it-IT" sz="1800" dirty="0" err="1"/>
              <a:t>Simulink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SOPC Builder.</a:t>
            </a:r>
          </a:p>
          <a:p>
            <a:pPr lvl="1"/>
            <a:endParaRPr lang="it-IT" sz="1800" dirty="0"/>
          </a:p>
          <a:p>
            <a:pPr lvl="1"/>
            <a:endParaRPr lang="it-IT" sz="2000" dirty="0"/>
          </a:p>
        </p:txBody>
      </p:sp>
      <p:sp>
        <p:nvSpPr>
          <p:cNvPr id="5" name="Rettangolo arrotondato 4"/>
          <p:cNvSpPr/>
          <p:nvPr/>
        </p:nvSpPr>
        <p:spPr bwMode="auto">
          <a:xfrm>
            <a:off x="5929322" y="1643050"/>
            <a:ext cx="2571768" cy="1071570"/>
          </a:xfrm>
          <a:prstGeom prst="roundRect">
            <a:avLst>
              <a:gd name="adj" fmla="val 24544"/>
            </a:avLst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it-IT" dirty="0">
                <a:solidFill>
                  <a:schemeClr val="bg1"/>
                </a:solidFill>
              </a:rPr>
              <a:t> </a:t>
            </a:r>
            <a:r>
              <a:rPr lang="it-IT" dirty="0" err="1">
                <a:solidFill>
                  <a:schemeClr val="bg1"/>
                </a:solidFill>
              </a:rPr>
              <a:t>Es</a:t>
            </a:r>
            <a:r>
              <a:rPr lang="it-IT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it-IT" dirty="0"/>
              <a:t>    C &lt;= (A + B)* C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arrotondato 10"/>
          <p:cNvSpPr/>
          <p:nvPr/>
        </p:nvSpPr>
        <p:spPr bwMode="auto">
          <a:xfrm>
            <a:off x="6643702" y="2857496"/>
            <a:ext cx="2143140" cy="2357454"/>
          </a:xfrm>
          <a:prstGeom prst="roundRect">
            <a:avLst/>
          </a:prstGeom>
          <a:solidFill>
            <a:schemeClr val="accent2">
              <a:alpha val="11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Analysis &amp; </a:t>
            </a:r>
            <a:r>
              <a:rPr lang="it-IT" dirty="0" err="1"/>
              <a:t>Summary</a:t>
            </a:r>
            <a:endParaRPr lang="it-IT" dirty="0"/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58" y="1071546"/>
            <a:ext cx="5867400" cy="5029200"/>
          </a:xfrm>
        </p:spPr>
        <p:txBody>
          <a:bodyPr/>
          <a:lstStyle/>
          <a:p>
            <a:r>
              <a:rPr lang="en-US" sz="2000" dirty="0"/>
              <a:t>Translation from behavioral to structural description, i.e. at the level of logic gates</a:t>
            </a:r>
            <a:r>
              <a:rPr lang="it-IT" sz="2000" dirty="0"/>
              <a:t> (</a:t>
            </a:r>
            <a:r>
              <a:rPr lang="it-IT" sz="2000" dirty="0" err="1"/>
              <a:t>Netlist</a:t>
            </a:r>
            <a:r>
              <a:rPr lang="it-IT" sz="2000" dirty="0"/>
              <a:t>)</a:t>
            </a:r>
          </a:p>
          <a:p>
            <a:pPr lvl="1"/>
            <a:r>
              <a:rPr lang="en-US" sz="1800" dirty="0"/>
              <a:t>It is based on the presence of appropriate libraries</a:t>
            </a:r>
            <a:r>
              <a:rPr lang="it-IT" sz="1800" dirty="0"/>
              <a:t>.</a:t>
            </a:r>
          </a:p>
          <a:p>
            <a:r>
              <a:rPr lang="en-US" sz="2000" dirty="0"/>
              <a:t>It is divided into the following phases</a:t>
            </a:r>
            <a:r>
              <a:rPr lang="it-IT" sz="2000" dirty="0"/>
              <a:t>:</a:t>
            </a:r>
          </a:p>
          <a:p>
            <a:pPr lvl="1"/>
            <a:r>
              <a:rPr lang="it-IT" sz="1800" dirty="0"/>
              <a:t>Analysis: </a:t>
            </a:r>
          </a:p>
          <a:p>
            <a:pPr lvl="2"/>
            <a:r>
              <a:rPr lang="en-US" sz="1600" dirty="0"/>
              <a:t>Syntactic analysis of the source</a:t>
            </a:r>
            <a:r>
              <a:rPr lang="it-IT" sz="1600" dirty="0"/>
              <a:t>, </a:t>
            </a:r>
          </a:p>
          <a:p>
            <a:pPr lvl="1"/>
            <a:r>
              <a:rPr lang="it-IT" sz="1800" dirty="0"/>
              <a:t>Compilation:</a:t>
            </a:r>
          </a:p>
          <a:p>
            <a:pPr lvl="2"/>
            <a:r>
              <a:rPr lang="it-IT" sz="1600" dirty="0"/>
              <a:t>RTL-level translation,</a:t>
            </a:r>
          </a:p>
          <a:p>
            <a:pPr lvl="2"/>
            <a:r>
              <a:rPr lang="it-IT" sz="1600" dirty="0" err="1"/>
              <a:t>Extracting</a:t>
            </a:r>
            <a:r>
              <a:rPr lang="it-IT" sz="1600" dirty="0"/>
              <a:t> </a:t>
            </a:r>
            <a:r>
              <a:rPr lang="it-IT" sz="1600" dirty="0" err="1"/>
              <a:t>macros</a:t>
            </a:r>
            <a:r>
              <a:rPr lang="it-IT" sz="1600" dirty="0"/>
              <a:t>,</a:t>
            </a:r>
          </a:p>
          <a:p>
            <a:pPr lvl="1"/>
            <a:r>
              <a:rPr lang="it-IT" sz="1800" dirty="0" err="1"/>
              <a:t>Synthesis</a:t>
            </a:r>
            <a:r>
              <a:rPr lang="it-IT" sz="1800" dirty="0"/>
              <a:t> and Optimization:</a:t>
            </a:r>
          </a:p>
          <a:p>
            <a:pPr lvl="2"/>
            <a:r>
              <a:rPr lang="en-US" sz="1600" dirty="0"/>
              <a:t>Development and improvement of logic, expansion of macros</a:t>
            </a:r>
            <a:r>
              <a:rPr lang="it-IT" sz="1600" dirty="0"/>
              <a:t>,</a:t>
            </a:r>
            <a:endParaRPr lang="it-IT" sz="1800" dirty="0"/>
          </a:p>
          <a:p>
            <a:r>
              <a:rPr lang="en-US" sz="2000" dirty="0"/>
              <a:t>It is a "guided" procedure</a:t>
            </a:r>
            <a:r>
              <a:rPr lang="it-IT" sz="2000" dirty="0"/>
              <a:t>”</a:t>
            </a:r>
          </a:p>
          <a:p>
            <a:pPr lvl="1"/>
            <a:r>
              <a:rPr lang="it-IT" sz="1800" dirty="0"/>
              <a:t>needs appropriate </a:t>
            </a:r>
            <a:r>
              <a:rPr lang="it-IT" sz="1800" b="1" dirty="0" err="1">
                <a:solidFill>
                  <a:schemeClr val="hlink"/>
                </a:solidFill>
              </a:rPr>
              <a:t>constraints</a:t>
            </a:r>
            <a:endParaRPr lang="it-IT" sz="1800" dirty="0"/>
          </a:p>
        </p:txBody>
      </p:sp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634298213"/>
              </p:ext>
            </p:extLst>
          </p:nvPr>
        </p:nvGraphicFramePr>
        <p:xfrm>
          <a:off x="7000892" y="642918"/>
          <a:ext cx="147636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Disco magnetico 9"/>
          <p:cNvSpPr/>
          <p:nvPr/>
        </p:nvSpPr>
        <p:spPr bwMode="auto">
          <a:xfrm>
            <a:off x="5286380" y="3000372"/>
            <a:ext cx="1000132" cy="857256"/>
          </a:xfrm>
          <a:prstGeom prst="flowChartMagneticDisk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dirty="0">
                <a:solidFill>
                  <a:schemeClr val="tx1"/>
                </a:solidFill>
                <a:latin typeface="Arial" charset="0"/>
              </a:rPr>
              <a:t>LIBR.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Pentagono 11"/>
          <p:cNvSpPr/>
          <p:nvPr/>
        </p:nvSpPr>
        <p:spPr bwMode="auto">
          <a:xfrm>
            <a:off x="4929190" y="4143380"/>
            <a:ext cx="1714512" cy="571504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Constrains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Freccia bidirezionale orizzontale 14"/>
          <p:cNvSpPr/>
          <p:nvPr/>
        </p:nvSpPr>
        <p:spPr bwMode="auto">
          <a:xfrm>
            <a:off x="6286512" y="3286124"/>
            <a:ext cx="714380" cy="285752"/>
          </a:xfrm>
          <a:prstGeom prst="leftRightArrow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Structural</a:t>
            </a:r>
            <a:r>
              <a:rPr lang="it-IT" dirty="0"/>
              <a:t> Description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Description of the circuit the terms of logic blocks (gates, flip-flops, registers, memories, ...) present in the library suitably connected</a:t>
            </a:r>
            <a:br>
              <a:rPr lang="en-US" sz="2800" dirty="0"/>
            </a:br>
            <a:r>
              <a:rPr lang="en-US" sz="2800" dirty="0"/>
              <a:t>that is, in terms of </a:t>
            </a:r>
            <a:r>
              <a:rPr lang="it-IT" sz="2800" b="1" dirty="0"/>
              <a:t>NETLIST</a:t>
            </a:r>
          </a:p>
          <a:p>
            <a:r>
              <a:rPr lang="en-US" sz="2800" dirty="0"/>
              <a:t>The information brought by this description is</a:t>
            </a:r>
            <a:r>
              <a:rPr lang="it-IT" sz="2800" dirty="0"/>
              <a:t>:</a:t>
            </a:r>
          </a:p>
          <a:p>
            <a:pPr lvl="1"/>
            <a:r>
              <a:rPr lang="en-US" sz="2400" dirty="0"/>
              <a:t>Logic delays </a:t>
            </a:r>
            <a:br>
              <a:rPr lang="en-US" sz="2400" dirty="0"/>
            </a:br>
            <a:r>
              <a:rPr lang="en-US" sz="2400" dirty="0"/>
              <a:t>(but not connections  delays</a:t>
            </a:r>
            <a:r>
              <a:rPr lang="it-IT" sz="2400" dirty="0"/>
              <a:t>)</a:t>
            </a:r>
          </a:p>
          <a:p>
            <a:pPr lvl="1"/>
            <a:r>
              <a:rPr lang="it-IT" sz="2400" dirty="0"/>
              <a:t>Area </a:t>
            </a:r>
            <a:r>
              <a:rPr lang="it-IT" sz="2400" dirty="0" err="1"/>
              <a:t>occupied</a:t>
            </a:r>
            <a:r>
              <a:rPr lang="it-IT" sz="2400" dirty="0"/>
              <a:t> by </a:t>
            </a:r>
            <a:r>
              <a:rPr lang="it-IT" sz="2400" dirty="0" err="1"/>
              <a:t>logic</a:t>
            </a:r>
            <a:br>
              <a:rPr lang="it-IT" sz="2400" dirty="0"/>
            </a:br>
            <a:r>
              <a:rPr lang="it-IT" sz="2400" dirty="0"/>
              <a:t>(</a:t>
            </a:r>
            <a:r>
              <a:rPr lang="en-US" sz="2400" dirty="0"/>
              <a:t>but not connections  delays</a:t>
            </a:r>
            <a:r>
              <a:rPr lang="it-IT" sz="2400" dirty="0"/>
              <a:t>)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5364088" y="3724774"/>
            <a:ext cx="3714750" cy="1981200"/>
            <a:chOff x="1776" y="2736"/>
            <a:chExt cx="2340" cy="1248"/>
          </a:xfrm>
        </p:grpSpPr>
        <p:sp>
          <p:nvSpPr>
            <p:cNvPr id="396307" name="Text Box 19" descr="Wide upward diagonal"/>
            <p:cNvSpPr txBox="1">
              <a:spLocks noChangeArrowheads="1"/>
            </p:cNvSpPr>
            <p:nvPr/>
          </p:nvSpPr>
          <p:spPr bwMode="auto">
            <a:xfrm>
              <a:off x="3936" y="3120"/>
              <a:ext cx="180" cy="2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Z</a:t>
              </a:r>
            </a:p>
          </p:txBody>
        </p:sp>
        <p:grpSp>
          <p:nvGrpSpPr>
            <p:cNvPr id="3" name="Group 40"/>
            <p:cNvGrpSpPr>
              <a:grpSpLocks/>
            </p:cNvGrpSpPr>
            <p:nvPr/>
          </p:nvGrpSpPr>
          <p:grpSpPr bwMode="auto">
            <a:xfrm>
              <a:off x="1776" y="2736"/>
              <a:ext cx="2248" cy="1248"/>
              <a:chOff x="1779" y="2736"/>
              <a:chExt cx="2248" cy="1248"/>
            </a:xfrm>
          </p:grpSpPr>
          <p:sp>
            <p:nvSpPr>
              <p:cNvPr id="396301" name="Rectangle 13"/>
              <p:cNvSpPr>
                <a:spLocks noChangeArrowheads="1"/>
              </p:cNvSpPr>
              <p:nvPr/>
            </p:nvSpPr>
            <p:spPr bwMode="auto">
              <a:xfrm>
                <a:off x="2016" y="2736"/>
                <a:ext cx="1824" cy="1248"/>
              </a:xfrm>
              <a:prstGeom prst="rect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02" name="Line 14"/>
              <p:cNvSpPr>
                <a:spLocks noChangeShapeType="1"/>
              </p:cNvSpPr>
              <p:nvPr/>
            </p:nvSpPr>
            <p:spPr bwMode="auto">
              <a:xfrm>
                <a:off x="3499" y="3361"/>
                <a:ext cx="5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03" name="Line 15"/>
              <p:cNvSpPr>
                <a:spLocks noChangeShapeType="1"/>
              </p:cNvSpPr>
              <p:nvPr/>
            </p:nvSpPr>
            <p:spPr bwMode="auto">
              <a:xfrm>
                <a:off x="2487" y="3037"/>
                <a:ext cx="2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04" name="Line 16"/>
              <p:cNvSpPr>
                <a:spLocks noChangeShapeType="1"/>
              </p:cNvSpPr>
              <p:nvPr/>
            </p:nvSpPr>
            <p:spPr bwMode="auto">
              <a:xfrm>
                <a:off x="2691" y="3037"/>
                <a:ext cx="0" cy="23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05" name="Line 17"/>
              <p:cNvSpPr>
                <a:spLocks noChangeShapeType="1"/>
              </p:cNvSpPr>
              <p:nvPr/>
            </p:nvSpPr>
            <p:spPr bwMode="auto">
              <a:xfrm>
                <a:off x="2691" y="3456"/>
                <a:ext cx="0" cy="23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06" name="Text Box 18" descr="Wide upward diagonal"/>
              <p:cNvSpPr txBox="1">
                <a:spLocks noChangeArrowheads="1"/>
              </p:cNvSpPr>
              <p:nvPr/>
            </p:nvSpPr>
            <p:spPr bwMode="auto">
              <a:xfrm>
                <a:off x="1779" y="3493"/>
                <a:ext cx="192" cy="39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Aft>
                    <a:spcPct val="30000"/>
                  </a:spcAft>
                </a:pPr>
                <a:r>
                  <a:rPr lang="en-US" sz="1600"/>
                  <a:t>C</a:t>
                </a:r>
                <a:endParaRPr lang="en-US" sz="1400"/>
              </a:p>
              <a:p>
                <a:r>
                  <a:rPr lang="en-US" sz="1400"/>
                  <a:t>D</a:t>
                </a:r>
              </a:p>
            </p:txBody>
          </p:sp>
          <p:grpSp>
            <p:nvGrpSpPr>
              <p:cNvPr id="4" name="Group 20"/>
              <p:cNvGrpSpPr>
                <a:grpSpLocks/>
              </p:cNvGrpSpPr>
              <p:nvPr/>
            </p:nvGrpSpPr>
            <p:grpSpPr bwMode="auto">
              <a:xfrm>
                <a:off x="1923" y="3524"/>
                <a:ext cx="566" cy="336"/>
                <a:chOff x="2900" y="3199"/>
                <a:chExt cx="566" cy="336"/>
              </a:xfrm>
            </p:grpSpPr>
            <p:sp>
              <p:nvSpPr>
                <p:cNvPr id="396309" name="Line 21"/>
                <p:cNvSpPr>
                  <a:spLocks noChangeShapeType="1"/>
                </p:cNvSpPr>
                <p:nvPr/>
              </p:nvSpPr>
              <p:spPr bwMode="auto">
                <a:xfrm flipV="1">
                  <a:off x="2900" y="3262"/>
                  <a:ext cx="228" cy="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396310" name="Line 22"/>
                <p:cNvSpPr>
                  <a:spLocks noChangeShapeType="1"/>
                </p:cNvSpPr>
                <p:nvPr/>
              </p:nvSpPr>
              <p:spPr bwMode="auto">
                <a:xfrm>
                  <a:off x="2900" y="3456"/>
                  <a:ext cx="23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396311" name="AutoShape 23"/>
                <p:cNvSpPr>
                  <a:spLocks noChangeArrowheads="1"/>
                </p:cNvSpPr>
                <p:nvPr/>
              </p:nvSpPr>
              <p:spPr bwMode="auto">
                <a:xfrm>
                  <a:off x="3130" y="3199"/>
                  <a:ext cx="336" cy="336"/>
                </a:xfrm>
                <a:prstGeom prst="flowChartDelay">
                  <a:avLst/>
                </a:prstGeom>
                <a:solidFill>
                  <a:schemeClr val="accent2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396312" name="Text Box 24" descr="Wide upward diagonal"/>
              <p:cNvSpPr txBox="1">
                <a:spLocks noChangeArrowheads="1"/>
              </p:cNvSpPr>
              <p:nvPr/>
            </p:nvSpPr>
            <p:spPr bwMode="auto">
              <a:xfrm>
                <a:off x="1779" y="2837"/>
                <a:ext cx="186" cy="412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spcAft>
                    <a:spcPct val="30000"/>
                  </a:spcAft>
                </a:pPr>
                <a:r>
                  <a:rPr lang="en-US" sz="1600"/>
                  <a:t>A</a:t>
                </a:r>
              </a:p>
              <a:p>
                <a:r>
                  <a:rPr lang="en-US" sz="1600"/>
                  <a:t>B</a:t>
                </a:r>
              </a:p>
            </p:txBody>
          </p:sp>
          <p:grpSp>
            <p:nvGrpSpPr>
              <p:cNvPr id="5" name="Group 25"/>
              <p:cNvGrpSpPr>
                <a:grpSpLocks/>
              </p:cNvGrpSpPr>
              <p:nvPr/>
            </p:nvGrpSpPr>
            <p:grpSpPr bwMode="auto">
              <a:xfrm>
                <a:off x="1923" y="2868"/>
                <a:ext cx="566" cy="336"/>
                <a:chOff x="2900" y="3199"/>
                <a:chExt cx="566" cy="336"/>
              </a:xfrm>
            </p:grpSpPr>
            <p:sp>
              <p:nvSpPr>
                <p:cNvPr id="396314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900" y="3262"/>
                  <a:ext cx="228" cy="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396315" name="Line 27"/>
                <p:cNvSpPr>
                  <a:spLocks noChangeShapeType="1"/>
                </p:cNvSpPr>
                <p:nvPr/>
              </p:nvSpPr>
              <p:spPr bwMode="auto">
                <a:xfrm>
                  <a:off x="2900" y="3456"/>
                  <a:ext cx="23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396316" name="AutoShape 28"/>
                <p:cNvSpPr>
                  <a:spLocks noChangeArrowheads="1"/>
                </p:cNvSpPr>
                <p:nvPr/>
              </p:nvSpPr>
              <p:spPr bwMode="auto">
                <a:xfrm>
                  <a:off x="3130" y="3199"/>
                  <a:ext cx="336" cy="336"/>
                </a:xfrm>
                <a:prstGeom prst="flowChartDelay">
                  <a:avLst/>
                </a:prstGeom>
                <a:solidFill>
                  <a:schemeClr val="accent2"/>
                </a:solidFill>
                <a:ln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</p:grpSp>
          <p:sp>
            <p:nvSpPr>
              <p:cNvPr id="396317" name="Line 29"/>
              <p:cNvSpPr>
                <a:spLocks noChangeShapeType="1"/>
              </p:cNvSpPr>
              <p:nvPr/>
            </p:nvSpPr>
            <p:spPr bwMode="auto">
              <a:xfrm>
                <a:off x="2486" y="3692"/>
                <a:ext cx="20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18" name="AutoShape 30"/>
              <p:cNvSpPr>
                <a:spLocks noChangeArrowheads="1"/>
              </p:cNvSpPr>
              <p:nvPr/>
            </p:nvSpPr>
            <p:spPr bwMode="auto">
              <a:xfrm>
                <a:off x="3114" y="3194"/>
                <a:ext cx="384" cy="334"/>
              </a:xfrm>
              <a:prstGeom prst="flowChartDelay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grpSp>
            <p:nvGrpSpPr>
              <p:cNvPr id="6" name="Group 31"/>
              <p:cNvGrpSpPr>
                <a:grpSpLocks/>
              </p:cNvGrpSpPr>
              <p:nvPr/>
            </p:nvGrpSpPr>
            <p:grpSpPr bwMode="auto">
              <a:xfrm>
                <a:off x="2880" y="3173"/>
                <a:ext cx="364" cy="375"/>
                <a:chOff x="3753" y="3412"/>
                <a:chExt cx="364" cy="375"/>
              </a:xfrm>
            </p:grpSpPr>
            <p:grpSp>
              <p:nvGrpSpPr>
                <p:cNvPr id="7" name="Group 32"/>
                <p:cNvGrpSpPr>
                  <a:grpSpLocks/>
                </p:cNvGrpSpPr>
                <p:nvPr/>
              </p:nvGrpSpPr>
              <p:grpSpPr bwMode="auto">
                <a:xfrm>
                  <a:off x="3753" y="3412"/>
                  <a:ext cx="364" cy="375"/>
                  <a:chOff x="3753" y="3412"/>
                  <a:chExt cx="364" cy="375"/>
                </a:xfrm>
              </p:grpSpPr>
              <p:sp>
                <p:nvSpPr>
                  <p:cNvPr id="396321" name="Oval 33"/>
                  <p:cNvSpPr>
                    <a:spLocks noChangeArrowheads="1"/>
                  </p:cNvSpPr>
                  <p:nvPr/>
                </p:nvSpPr>
                <p:spPr bwMode="auto">
                  <a:xfrm>
                    <a:off x="3797" y="3430"/>
                    <a:ext cx="320" cy="340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396322" name="Rectangle 34"/>
                  <p:cNvSpPr>
                    <a:spLocks noChangeArrowheads="1"/>
                  </p:cNvSpPr>
                  <p:nvPr/>
                </p:nvSpPr>
                <p:spPr bwMode="auto">
                  <a:xfrm>
                    <a:off x="3753" y="3412"/>
                    <a:ext cx="246" cy="375"/>
                  </a:xfrm>
                  <a:prstGeom prst="rect">
                    <a:avLst/>
                  </a:prstGeom>
                  <a:solidFill>
                    <a:schemeClr val="tx2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</p:grpSp>
            <p:grpSp>
              <p:nvGrpSpPr>
                <p:cNvPr id="8" name="Group 35"/>
                <p:cNvGrpSpPr>
                  <a:grpSpLocks/>
                </p:cNvGrpSpPr>
                <p:nvPr/>
              </p:nvGrpSpPr>
              <p:grpSpPr bwMode="auto">
                <a:xfrm>
                  <a:off x="3779" y="3434"/>
                  <a:ext cx="284" cy="349"/>
                  <a:chOff x="3779" y="3434"/>
                  <a:chExt cx="284" cy="349"/>
                </a:xfrm>
              </p:grpSpPr>
              <p:sp>
                <p:nvSpPr>
                  <p:cNvPr id="396324" name="Oval 36"/>
                  <p:cNvSpPr>
                    <a:spLocks noChangeArrowheads="1"/>
                  </p:cNvSpPr>
                  <p:nvPr/>
                </p:nvSpPr>
                <p:spPr bwMode="auto">
                  <a:xfrm>
                    <a:off x="3785" y="3438"/>
                    <a:ext cx="278" cy="313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396325" name="Rectangle 37"/>
                  <p:cNvSpPr>
                    <a:spLocks noChangeArrowheads="1"/>
                  </p:cNvSpPr>
                  <p:nvPr/>
                </p:nvSpPr>
                <p:spPr bwMode="auto">
                  <a:xfrm>
                    <a:off x="3779" y="3434"/>
                    <a:ext cx="217" cy="349"/>
                  </a:xfrm>
                  <a:prstGeom prst="rect">
                    <a:avLst/>
                  </a:prstGeom>
                  <a:solidFill>
                    <a:schemeClr val="tx2"/>
                  </a:solidFill>
                  <a:ln w="12700">
                    <a:noFill/>
                    <a:miter lim="800000"/>
                    <a:headEnd type="none" w="sm" len="sm"/>
                    <a:tailEnd type="none" w="sm" len="sm"/>
                  </a:ln>
                  <a:effectLst/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</p:grpSp>
          </p:grpSp>
          <p:sp>
            <p:nvSpPr>
              <p:cNvPr id="396326" name="Line 38"/>
              <p:cNvSpPr>
                <a:spLocks noChangeShapeType="1"/>
              </p:cNvSpPr>
              <p:nvPr/>
            </p:nvSpPr>
            <p:spPr bwMode="auto">
              <a:xfrm>
                <a:off x="2691" y="3267"/>
                <a:ext cx="46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96327" name="Line 39"/>
              <p:cNvSpPr>
                <a:spLocks noChangeShapeType="1"/>
              </p:cNvSpPr>
              <p:nvPr/>
            </p:nvSpPr>
            <p:spPr bwMode="auto">
              <a:xfrm flipV="1">
                <a:off x="2691" y="3459"/>
                <a:ext cx="45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arrotondato 7"/>
          <p:cNvSpPr/>
          <p:nvPr/>
        </p:nvSpPr>
        <p:spPr bwMode="auto">
          <a:xfrm>
            <a:off x="6357950" y="1500174"/>
            <a:ext cx="1928826" cy="3714776"/>
          </a:xfrm>
          <a:prstGeom prst="roundRect">
            <a:avLst/>
          </a:prstGeom>
          <a:solidFill>
            <a:schemeClr val="bg2">
              <a:alpha val="17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Fitting</a:t>
            </a:r>
            <a:endParaRPr lang="it-IT" dirty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066800"/>
            <a:ext cx="5605474" cy="5029200"/>
          </a:xfrm>
        </p:spPr>
        <p:txBody>
          <a:bodyPr/>
          <a:lstStyle/>
          <a:p>
            <a:r>
              <a:rPr lang="en-US" sz="2000" dirty="0"/>
              <a:t>Translates the logical cell description into a suitable physical description</a:t>
            </a:r>
            <a:r>
              <a:rPr lang="it-IT" sz="2000" dirty="0"/>
              <a:t>:</a:t>
            </a:r>
          </a:p>
          <a:p>
            <a:pPr lvl="1"/>
            <a:r>
              <a:rPr lang="it-IT" sz="1800" dirty="0"/>
              <a:t>Layout </a:t>
            </a:r>
            <a:r>
              <a:rPr lang="it-IT" sz="1800" dirty="0" err="1"/>
              <a:t>Masks</a:t>
            </a:r>
            <a:r>
              <a:rPr lang="it-IT" sz="1800" dirty="0"/>
              <a:t>(ASIC),      </a:t>
            </a:r>
          </a:p>
          <a:p>
            <a:pPr lvl="1"/>
            <a:r>
              <a:rPr lang="it-IT" sz="1800" dirty="0"/>
              <a:t>Download </a:t>
            </a:r>
            <a:r>
              <a:rPr lang="it-IT" sz="1800" dirty="0" err="1"/>
              <a:t>files</a:t>
            </a:r>
            <a:r>
              <a:rPr lang="it-IT" sz="1800" dirty="0"/>
              <a:t>(FPGA - CPLD),</a:t>
            </a:r>
          </a:p>
          <a:p>
            <a:r>
              <a:rPr lang="en-US" sz="2000" dirty="0"/>
              <a:t>It is divided into three phases</a:t>
            </a:r>
            <a:r>
              <a:rPr lang="it-IT" sz="2000" dirty="0"/>
              <a:t>:</a:t>
            </a:r>
          </a:p>
          <a:p>
            <a:pPr lvl="1"/>
            <a:r>
              <a:rPr lang="it-IT" sz="1800" dirty="0"/>
              <a:t>Mapping (Mapping </a:t>
            </a:r>
            <a:r>
              <a:rPr lang="it-IT" sz="1800" dirty="0" err="1"/>
              <a:t>Logic</a:t>
            </a:r>
            <a:r>
              <a:rPr lang="it-IT" sz="1800" dirty="0"/>
              <a:t> in </a:t>
            </a:r>
            <a:r>
              <a:rPr lang="it-IT" sz="1800" dirty="0" err="1"/>
              <a:t>CLBs</a:t>
            </a:r>
            <a:r>
              <a:rPr lang="it-IT" sz="1800" dirty="0"/>
              <a:t>)</a:t>
            </a:r>
            <a:br>
              <a:rPr lang="it-IT" sz="1800" dirty="0"/>
            </a:br>
            <a:r>
              <a:rPr lang="it-IT" sz="1800" dirty="0"/>
              <a:t>FPGA </a:t>
            </a:r>
            <a:r>
              <a:rPr lang="it-IT" sz="1800" dirty="0" err="1"/>
              <a:t>only</a:t>
            </a:r>
            <a:r>
              <a:rPr lang="it-IT" sz="1800" dirty="0"/>
              <a:t>,</a:t>
            </a:r>
          </a:p>
          <a:p>
            <a:pPr lvl="1"/>
            <a:r>
              <a:rPr lang="it-IT" sz="1800" dirty="0"/>
              <a:t>Placement:</a:t>
            </a:r>
            <a:br>
              <a:rPr lang="it-IT" sz="1800" dirty="0"/>
            </a:br>
            <a:r>
              <a:rPr lang="it-IT" sz="1800" dirty="0"/>
              <a:t>(Positioning </a:t>
            </a:r>
            <a:r>
              <a:rPr lang="it-IT" sz="1800" dirty="0" err="1"/>
              <a:t>logical</a:t>
            </a:r>
            <a:r>
              <a:rPr lang="it-IT" sz="1800" dirty="0"/>
              <a:t> blocks)</a:t>
            </a:r>
          </a:p>
          <a:p>
            <a:pPr lvl="1"/>
            <a:r>
              <a:rPr lang="it-IT" sz="1800" dirty="0"/>
              <a:t>Routing:</a:t>
            </a:r>
            <a:br>
              <a:rPr lang="it-IT" sz="1800" dirty="0"/>
            </a:br>
            <a:r>
              <a:rPr lang="it-IT" sz="1800" dirty="0"/>
              <a:t>Connection </a:t>
            </a:r>
            <a:r>
              <a:rPr lang="it-IT" sz="1800" dirty="0" err="1"/>
              <a:t>betweenCLB</a:t>
            </a:r>
            <a:endParaRPr lang="it-IT" sz="1800" dirty="0"/>
          </a:p>
          <a:p>
            <a:r>
              <a:rPr lang="en-US" sz="2000" dirty="0"/>
              <a:t>The process is based on</a:t>
            </a:r>
            <a:r>
              <a:rPr lang="it-IT" sz="2000" dirty="0"/>
              <a:t> </a:t>
            </a:r>
            <a:br>
              <a:rPr lang="it-IT" sz="2000" dirty="0"/>
            </a:br>
            <a:r>
              <a:rPr lang="it-IT" sz="2000" b="1" dirty="0">
                <a:solidFill>
                  <a:schemeClr val="hlink"/>
                </a:solidFill>
              </a:rPr>
              <a:t>Implementation </a:t>
            </a:r>
            <a:r>
              <a:rPr lang="it-IT" sz="2000" b="1" dirty="0" err="1">
                <a:solidFill>
                  <a:schemeClr val="hlink"/>
                </a:solidFill>
              </a:rPr>
              <a:t>constraints</a:t>
            </a:r>
            <a:endParaRPr lang="it-IT" sz="2400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136928328"/>
              </p:ext>
            </p:extLst>
          </p:nvPr>
        </p:nvGraphicFramePr>
        <p:xfrm>
          <a:off x="6286512" y="428604"/>
          <a:ext cx="2143140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Freccia circolare a sinistra 5"/>
          <p:cNvSpPr/>
          <p:nvPr/>
        </p:nvSpPr>
        <p:spPr bwMode="auto">
          <a:xfrm flipV="1">
            <a:off x="7715272" y="2428868"/>
            <a:ext cx="1214446" cy="2786082"/>
          </a:xfrm>
          <a:prstGeom prst="curvedLef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vert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Iterative optimization </a:t>
            </a:r>
            <a:r>
              <a:rPr kumimoji="0" lang="it-IT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process</a:t>
            </a:r>
            <a:endParaRPr kumimoji="0" 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Pentagono 6"/>
          <p:cNvSpPr/>
          <p:nvPr/>
        </p:nvSpPr>
        <p:spPr bwMode="auto">
          <a:xfrm>
            <a:off x="4857752" y="4000504"/>
            <a:ext cx="1500198" cy="428628"/>
          </a:xfrm>
          <a:prstGeom prst="homePlat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Vincoli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Descrizione Dettagliata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dirty="0"/>
              <a:t>La descrizione del circuito è molto vicina a quelle che saranno le reali prestazioni. Vi sono infatti informazioni su</a:t>
            </a:r>
          </a:p>
          <a:p>
            <a:pPr lvl="1"/>
            <a:r>
              <a:rPr lang="it-IT" sz="2400" dirty="0"/>
              <a:t>Ritardi della logica</a:t>
            </a:r>
          </a:p>
          <a:p>
            <a:pPr lvl="1"/>
            <a:r>
              <a:rPr lang="it-IT" sz="2400" dirty="0"/>
              <a:t>Ritardi nei collegamenti</a:t>
            </a:r>
          </a:p>
          <a:p>
            <a:pPr lvl="1"/>
            <a:r>
              <a:rPr lang="it-IT" sz="2400" dirty="0"/>
              <a:t>Area occupata dalla logica</a:t>
            </a:r>
          </a:p>
          <a:p>
            <a:pPr lvl="1"/>
            <a:r>
              <a:rPr lang="it-IT" sz="2400" dirty="0"/>
              <a:t>Area occupata dai canali di</a:t>
            </a:r>
            <a:br>
              <a:rPr lang="it-IT" sz="2400" dirty="0"/>
            </a:br>
            <a:r>
              <a:rPr lang="it-IT" sz="2400" dirty="0"/>
              <a:t> collegamento</a:t>
            </a:r>
          </a:p>
          <a:p>
            <a:pPr lvl="1"/>
            <a:r>
              <a:rPr lang="it-IT" sz="2400" dirty="0"/>
              <a:t>Dettaglio sull’ ubicazione di ogni </a:t>
            </a:r>
            <a:br>
              <a:rPr lang="it-IT" sz="2400" dirty="0"/>
            </a:br>
            <a:r>
              <a:rPr lang="it-IT" sz="2400" dirty="0"/>
              <a:t>singola porta logica e/o dei piedini di I/O </a:t>
            </a:r>
          </a:p>
        </p:txBody>
      </p:sp>
      <p:pic>
        <p:nvPicPr>
          <p:cNvPr id="397316" name="Picture 4" descr="EDIT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2270125"/>
            <a:ext cx="3133725" cy="231775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Ulteriori Passi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 err="1"/>
              <a:t>Assembler</a:t>
            </a:r>
            <a:endParaRPr lang="it-IT" sz="2400" dirty="0"/>
          </a:p>
          <a:p>
            <a:pPr lvl="1"/>
            <a:r>
              <a:rPr lang="it-IT" sz="2000" dirty="0"/>
              <a:t>Generazione della </a:t>
            </a:r>
            <a:r>
              <a:rPr lang="it-IT" sz="2000" dirty="0" err="1"/>
              <a:t>bitstram</a:t>
            </a:r>
            <a:r>
              <a:rPr lang="it-IT" sz="2000" dirty="0"/>
              <a:t> per il download</a:t>
            </a:r>
          </a:p>
          <a:p>
            <a:r>
              <a:rPr lang="it-IT" sz="2400" dirty="0"/>
              <a:t>Timing </a:t>
            </a:r>
            <a:r>
              <a:rPr lang="it-IT" sz="2400" dirty="0" err="1"/>
              <a:t>Analisys</a:t>
            </a:r>
            <a:endParaRPr lang="it-IT" sz="2400" dirty="0"/>
          </a:p>
          <a:p>
            <a:pPr lvl="1"/>
            <a:r>
              <a:rPr lang="it-IT" sz="2000" dirty="0"/>
              <a:t>Caratterizzazione dinamica del circuito </a:t>
            </a:r>
          </a:p>
          <a:p>
            <a:pPr lvl="1"/>
            <a:r>
              <a:rPr lang="it-IT" sz="2000" dirty="0"/>
              <a:t>Verifica del rispetto dei vincoli </a:t>
            </a:r>
          </a:p>
          <a:p>
            <a:r>
              <a:rPr lang="it-IT" sz="2400" dirty="0" err="1"/>
              <a:t>Device</a:t>
            </a:r>
            <a:r>
              <a:rPr lang="it-IT" sz="2400" dirty="0"/>
              <a:t> </a:t>
            </a:r>
            <a:r>
              <a:rPr lang="it-IT" sz="2400" dirty="0" err="1"/>
              <a:t>Programmer</a:t>
            </a:r>
            <a:endParaRPr lang="it-IT" sz="2400" dirty="0"/>
          </a:p>
          <a:p>
            <a:pPr lvl="1"/>
            <a:r>
              <a:rPr lang="it-IT" sz="2000" dirty="0"/>
              <a:t>Download della </a:t>
            </a:r>
            <a:r>
              <a:rPr lang="it-IT" sz="2000" dirty="0" err="1"/>
              <a:t>bitsream</a:t>
            </a:r>
            <a:r>
              <a:rPr lang="it-IT" sz="2000" dirty="0"/>
              <a:t> sul dispositivo</a:t>
            </a:r>
          </a:p>
          <a:p>
            <a:r>
              <a:rPr lang="it-IT" sz="2400" dirty="0"/>
              <a:t>Design </a:t>
            </a:r>
            <a:r>
              <a:rPr lang="it-IT" sz="2400" dirty="0" err="1"/>
              <a:t>Assistant</a:t>
            </a:r>
            <a:endParaRPr lang="it-IT" sz="2400" dirty="0"/>
          </a:p>
          <a:p>
            <a:pPr lvl="1"/>
            <a:r>
              <a:rPr lang="it-IT" sz="2000" dirty="0"/>
              <a:t>Per aiutare l’analisi del circuito e la ricerca di eventuali errori (es. logica sul clock)</a:t>
            </a:r>
          </a:p>
          <a:p>
            <a:r>
              <a:rPr lang="it-IT" sz="2400" dirty="0" err="1"/>
              <a:t>Power</a:t>
            </a:r>
            <a:r>
              <a:rPr lang="it-IT" sz="2400" dirty="0"/>
              <a:t> </a:t>
            </a:r>
            <a:r>
              <a:rPr lang="it-IT" sz="2400" dirty="0" err="1"/>
              <a:t>analysis</a:t>
            </a:r>
            <a:endParaRPr lang="it-IT" sz="2400" dirty="0"/>
          </a:p>
          <a:p>
            <a:pPr lvl="1"/>
            <a:r>
              <a:rPr lang="it-IT" sz="2000" dirty="0"/>
              <a:t>Per stimare il consumo </a:t>
            </a:r>
          </a:p>
          <a:p>
            <a:pPr lvl="1"/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Back Annotation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2800" dirty="0"/>
              <a:t>Alcuni dei risultati ottenuti ai vari passi del procedimento spesso vengono utilizzati in un procedimento di “</a:t>
            </a:r>
            <a:r>
              <a:rPr lang="it-IT" sz="2800" b="1" dirty="0" err="1"/>
              <a:t>back-annotation</a:t>
            </a:r>
            <a:r>
              <a:rPr lang="it-IT" sz="2800" b="1" dirty="0"/>
              <a:t>” </a:t>
            </a:r>
            <a:r>
              <a:rPr lang="it-IT" sz="2800" dirty="0"/>
              <a:t>ossia vengono riportati ai passi superiori quali vincoli o per avere descrizioni </a:t>
            </a:r>
            <a:r>
              <a:rPr lang="it-IT" sz="2800" dirty="0" err="1"/>
              <a:t>piu’</a:t>
            </a:r>
            <a:r>
              <a:rPr lang="it-IT" sz="2800" dirty="0"/>
              <a:t> dettagliate del funzionamento del circuito anche ad alti livelli di astrazione</a:t>
            </a:r>
          </a:p>
          <a:p>
            <a:pPr lvl="1"/>
            <a:r>
              <a:rPr lang="it-IT" b="1" dirty="0"/>
              <a:t>Vincoli </a:t>
            </a:r>
          </a:p>
          <a:p>
            <a:pPr lvl="1"/>
            <a:r>
              <a:rPr lang="it-IT" b="1" dirty="0"/>
              <a:t>Ritardi</a:t>
            </a:r>
          </a:p>
          <a:p>
            <a:pPr lvl="1"/>
            <a:endParaRPr lang="it-IT" b="1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Altera corretto">
  <a:themeElements>
    <a:clrScheme name="">
      <a:dk1>
        <a:srgbClr val="000000"/>
      </a:dk1>
      <a:lt1>
        <a:srgbClr val="FFFFFF"/>
      </a:lt1>
      <a:dk2>
        <a:srgbClr val="0079B6"/>
      </a:dk2>
      <a:lt2>
        <a:srgbClr val="B2B2B2"/>
      </a:lt2>
      <a:accent1>
        <a:srgbClr val="00CC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B900"/>
      </a:accent6>
      <a:hlink>
        <a:srgbClr val="3399FF"/>
      </a:hlink>
      <a:folHlink>
        <a:srgbClr val="CC0000"/>
      </a:folHlink>
    </a:clrScheme>
    <a:fontScheme name="Mktg_gene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ktg_gener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ktg_general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ktg_general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a92e82d5e2f49e54b9c09452317cdd8e">
  <xsd:schema xmlns:xsd="http://www.w3.org/2001/XMLSchema" xmlns:xs="http://www.w3.org/2001/XMLSchema" xmlns:p="http://schemas.microsoft.com/office/2006/metadata/properties" xmlns:ns3="f3077446-a7b8-4994-9298-7551826f19f8" xmlns:ns4="ce2ceee5-4e98-448d-bd69-9759c2918574" targetNamespace="http://schemas.microsoft.com/office/2006/metadata/properties" ma:root="true" ma:fieldsID="be56fd0218a183d03b49cf4b260ecd2b" ns3:_="" ns4:_="">
    <xsd:import namespace="f3077446-a7b8-4994-9298-7551826f19f8"/>
    <xsd:import namespace="ce2ceee5-4e98-448d-bd69-9759c29185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Props1.xml><?xml version="1.0" encoding="utf-8"?>
<ds:datastoreItem xmlns:ds="http://schemas.openxmlformats.org/officeDocument/2006/customXml" ds:itemID="{8D4296B3-9069-4123-B994-8A47B7C152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77446-a7b8-4994-9298-7551826f19f8"/>
    <ds:schemaRef ds:uri="ce2ceee5-4e98-448d-bd69-9759c29185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92BE47-DE0B-49E7-B8F6-4FBA8D7CE2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CE41E7-3CBD-430A-880C-3B3BC465DDF1}">
  <ds:schemaRefs>
    <ds:schemaRef ds:uri="http://schemas.microsoft.com/office/2006/metadata/properties"/>
    <ds:schemaRef ds:uri="f3077446-a7b8-4994-9298-7551826f19f8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infopath/2007/PartnerControls"/>
    <ds:schemaRef ds:uri="ce2ceee5-4e98-448d-bd69-9759c2918574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Altera corretto</Template>
  <TotalTime>1516</TotalTime>
  <Words>651</Words>
  <Application>Microsoft Office PowerPoint</Application>
  <PresentationFormat>Presentazione su schermo (4:3)</PresentationFormat>
  <Paragraphs>126</Paragraphs>
  <Slides>11</Slides>
  <Notes>9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Symbol</vt:lpstr>
      <vt:lpstr>Wingdings</vt:lpstr>
      <vt:lpstr>Tema Altera corretto</vt:lpstr>
      <vt:lpstr>MS Org Chart</vt:lpstr>
      <vt:lpstr>QUARTUS</vt:lpstr>
      <vt:lpstr>Development Flow</vt:lpstr>
      <vt:lpstr>Behavioral Description</vt:lpstr>
      <vt:lpstr>Analysis &amp; Summary</vt:lpstr>
      <vt:lpstr>Structural Description</vt:lpstr>
      <vt:lpstr>Fitting</vt:lpstr>
      <vt:lpstr>Descrizione Dettagliata</vt:lpstr>
      <vt:lpstr>Ulteriori Passi</vt:lpstr>
      <vt:lpstr>Back Annotation</vt:lpstr>
      <vt:lpstr>Editions</vt:lpstr>
      <vt:lpstr>Feature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QUARTUS</dc:title>
  <dc:creator>marsi</dc:creator>
  <cp:lastModifiedBy>MARSI STEFANO</cp:lastModifiedBy>
  <cp:revision>29</cp:revision>
  <dcterms:created xsi:type="dcterms:W3CDTF">2011-03-03T07:36:14Z</dcterms:created>
  <dcterms:modified xsi:type="dcterms:W3CDTF">2025-09-30T14:03:00Z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