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87" r:id="rId4"/>
  </p:sldMasterIdLst>
  <p:notesMasterIdLst>
    <p:notesMasterId r:id="rId21"/>
  </p:notesMasterIdLst>
  <p:handoutMasterIdLst>
    <p:handoutMasterId r:id="rId22"/>
  </p:handoutMasterIdLst>
  <p:sldIdLst>
    <p:sldId id="256" r:id="rId5"/>
    <p:sldId id="260" r:id="rId6"/>
    <p:sldId id="285" r:id="rId7"/>
    <p:sldId id="257" r:id="rId8"/>
    <p:sldId id="286" r:id="rId9"/>
    <p:sldId id="287" r:id="rId10"/>
    <p:sldId id="258" r:id="rId11"/>
    <p:sldId id="259" r:id="rId12"/>
    <p:sldId id="294" r:id="rId13"/>
    <p:sldId id="288" r:id="rId14"/>
    <p:sldId id="289" r:id="rId15"/>
    <p:sldId id="292" r:id="rId16"/>
    <p:sldId id="290" r:id="rId17"/>
    <p:sldId id="291" r:id="rId18"/>
    <p:sldId id="293" r:id="rId19"/>
    <p:sldId id="295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FF33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143" autoAdjust="0"/>
  </p:normalViewPr>
  <p:slideViewPr>
    <p:cSldViewPr>
      <p:cViewPr varScale="1">
        <p:scale>
          <a:sx n="142" d="100"/>
          <a:sy n="142" d="100"/>
        </p:scale>
        <p:origin x="1188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3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9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SI STEFANO" userId="ccd3b545-e10a-42a2-9cc6-83213556c668" providerId="ADAL" clId="{8E8DEC05-07EB-44A5-A298-C5BF0FD9D4E4}"/>
    <pc:docChg chg="undo custSel modSld">
      <pc:chgData name="MARSI STEFANO" userId="ccd3b545-e10a-42a2-9cc6-83213556c668" providerId="ADAL" clId="{8E8DEC05-07EB-44A5-A298-C5BF0FD9D4E4}" dt="2025-09-30T13:30:21.034" v="189" actId="113"/>
      <pc:docMkLst>
        <pc:docMk/>
      </pc:docMkLst>
      <pc:sldChg chg="modSp">
        <pc:chgData name="MARSI STEFANO" userId="ccd3b545-e10a-42a2-9cc6-83213556c668" providerId="ADAL" clId="{8E8DEC05-07EB-44A5-A298-C5BF0FD9D4E4}" dt="2025-09-30T13:16:52.984" v="47" actId="20577"/>
        <pc:sldMkLst>
          <pc:docMk/>
          <pc:sldMk cId="0" sldId="257"/>
        </pc:sldMkLst>
        <pc:spChg chg="mod">
          <ac:chgData name="MARSI STEFANO" userId="ccd3b545-e10a-42a2-9cc6-83213556c668" providerId="ADAL" clId="{8E8DEC05-07EB-44A5-A298-C5BF0FD9D4E4}" dt="2025-09-30T13:16:52.984" v="47" actId="20577"/>
          <ac:spMkLst>
            <pc:docMk/>
            <pc:sldMk cId="0" sldId="257"/>
            <ac:spMk id="11266" creationId="{00000000-0000-0000-0000-000000000000}"/>
          </ac:spMkLst>
        </pc:spChg>
      </pc:sldChg>
      <pc:sldChg chg="modSp">
        <pc:chgData name="MARSI STEFANO" userId="ccd3b545-e10a-42a2-9cc6-83213556c668" providerId="ADAL" clId="{8E8DEC05-07EB-44A5-A298-C5BF0FD9D4E4}" dt="2025-09-30T13:22:03.943" v="88" actId="20577"/>
        <pc:sldMkLst>
          <pc:docMk/>
          <pc:sldMk cId="0" sldId="258"/>
        </pc:sldMkLst>
        <pc:spChg chg="mod">
          <ac:chgData name="MARSI STEFANO" userId="ccd3b545-e10a-42a2-9cc6-83213556c668" providerId="ADAL" clId="{8E8DEC05-07EB-44A5-A298-C5BF0FD9D4E4}" dt="2025-09-30T13:22:03.943" v="88" actId="20577"/>
          <ac:spMkLst>
            <pc:docMk/>
            <pc:sldMk cId="0" sldId="258"/>
            <ac:spMk id="6147" creationId="{00000000-0000-0000-0000-000000000000}"/>
          </ac:spMkLst>
        </pc:spChg>
      </pc:sldChg>
      <pc:sldChg chg="modSp">
        <pc:chgData name="MARSI STEFANO" userId="ccd3b545-e10a-42a2-9cc6-83213556c668" providerId="ADAL" clId="{8E8DEC05-07EB-44A5-A298-C5BF0FD9D4E4}" dt="2025-09-30T13:23:34.296" v="117" actId="20577"/>
        <pc:sldMkLst>
          <pc:docMk/>
          <pc:sldMk cId="0" sldId="259"/>
        </pc:sldMkLst>
        <pc:spChg chg="mod">
          <ac:chgData name="MARSI STEFANO" userId="ccd3b545-e10a-42a2-9cc6-83213556c668" providerId="ADAL" clId="{8E8DEC05-07EB-44A5-A298-C5BF0FD9D4E4}" dt="2025-09-30T13:23:34.296" v="117" actId="20577"/>
          <ac:spMkLst>
            <pc:docMk/>
            <pc:sldMk cId="0" sldId="259"/>
            <ac:spMk id="15362" creationId="{00000000-0000-0000-0000-000000000000}"/>
          </ac:spMkLst>
        </pc:spChg>
      </pc:sldChg>
      <pc:sldChg chg="modSp">
        <pc:chgData name="MARSI STEFANO" userId="ccd3b545-e10a-42a2-9cc6-83213556c668" providerId="ADAL" clId="{8E8DEC05-07EB-44A5-A298-C5BF0FD9D4E4}" dt="2025-09-30T13:14:39.942" v="13" actId="20577"/>
        <pc:sldMkLst>
          <pc:docMk/>
          <pc:sldMk cId="0" sldId="260"/>
        </pc:sldMkLst>
        <pc:spChg chg="mod">
          <ac:chgData name="MARSI STEFANO" userId="ccd3b545-e10a-42a2-9cc6-83213556c668" providerId="ADAL" clId="{8E8DEC05-07EB-44A5-A298-C5BF0FD9D4E4}" dt="2025-09-30T13:14:39.942" v="13" actId="20577"/>
          <ac:spMkLst>
            <pc:docMk/>
            <pc:sldMk cId="0" sldId="260"/>
            <ac:spMk id="8194" creationId="{00000000-0000-0000-0000-000000000000}"/>
          </ac:spMkLst>
        </pc:spChg>
      </pc:sldChg>
      <pc:sldChg chg="modSp">
        <pc:chgData name="MARSI STEFANO" userId="ccd3b545-e10a-42a2-9cc6-83213556c668" providerId="ADAL" clId="{8E8DEC05-07EB-44A5-A298-C5BF0FD9D4E4}" dt="2025-09-30T13:15:28.470" v="41" actId="20577"/>
        <pc:sldMkLst>
          <pc:docMk/>
          <pc:sldMk cId="0" sldId="285"/>
        </pc:sldMkLst>
        <pc:spChg chg="mod">
          <ac:chgData name="MARSI STEFANO" userId="ccd3b545-e10a-42a2-9cc6-83213556c668" providerId="ADAL" clId="{8E8DEC05-07EB-44A5-A298-C5BF0FD9D4E4}" dt="2025-09-30T13:15:28.470" v="41" actId="20577"/>
          <ac:spMkLst>
            <pc:docMk/>
            <pc:sldMk cId="0" sldId="285"/>
            <ac:spMk id="37890" creationId="{00000000-0000-0000-0000-000000000000}"/>
          </ac:spMkLst>
        </pc:spChg>
        <pc:spChg chg="mod">
          <ac:chgData name="MARSI STEFANO" userId="ccd3b545-e10a-42a2-9cc6-83213556c668" providerId="ADAL" clId="{8E8DEC05-07EB-44A5-A298-C5BF0FD9D4E4}" dt="2025-09-30T13:15:23.718" v="31" actId="20577"/>
          <ac:spMkLst>
            <pc:docMk/>
            <pc:sldMk cId="0" sldId="285"/>
            <ac:spMk id="37891" creationId="{00000000-0000-0000-0000-000000000000}"/>
          </ac:spMkLst>
        </pc:spChg>
      </pc:sldChg>
      <pc:sldChg chg="modSp">
        <pc:chgData name="MARSI STEFANO" userId="ccd3b545-e10a-42a2-9cc6-83213556c668" providerId="ADAL" clId="{8E8DEC05-07EB-44A5-A298-C5BF0FD9D4E4}" dt="2025-09-30T13:18:58.137" v="67" actId="20577"/>
        <pc:sldMkLst>
          <pc:docMk/>
          <pc:sldMk cId="0" sldId="286"/>
        </pc:sldMkLst>
        <pc:spChg chg="mod">
          <ac:chgData name="MARSI STEFANO" userId="ccd3b545-e10a-42a2-9cc6-83213556c668" providerId="ADAL" clId="{8E8DEC05-07EB-44A5-A298-C5BF0FD9D4E4}" dt="2025-09-30T13:17:48.640" v="50" actId="404"/>
          <ac:spMkLst>
            <pc:docMk/>
            <pc:sldMk cId="0" sldId="286"/>
            <ac:spMk id="3" creationId="{00000000-0000-0000-0000-000000000000}"/>
          </ac:spMkLst>
        </pc:spChg>
        <pc:spChg chg="mod">
          <ac:chgData name="MARSI STEFANO" userId="ccd3b545-e10a-42a2-9cc6-83213556c668" providerId="ADAL" clId="{8E8DEC05-07EB-44A5-A298-C5BF0FD9D4E4}" dt="2025-09-30T13:18:58.137" v="67" actId="20577"/>
          <ac:spMkLst>
            <pc:docMk/>
            <pc:sldMk cId="0" sldId="286"/>
            <ac:spMk id="12290" creationId="{00000000-0000-0000-0000-000000000000}"/>
          </ac:spMkLst>
        </pc:spChg>
      </pc:sldChg>
      <pc:sldChg chg="modSp">
        <pc:chgData name="MARSI STEFANO" userId="ccd3b545-e10a-42a2-9cc6-83213556c668" providerId="ADAL" clId="{8E8DEC05-07EB-44A5-A298-C5BF0FD9D4E4}" dt="2025-09-30T13:20:07.465" v="77" actId="20577"/>
        <pc:sldMkLst>
          <pc:docMk/>
          <pc:sldMk cId="0" sldId="287"/>
        </pc:sldMkLst>
        <pc:spChg chg="mod">
          <ac:chgData name="MARSI STEFANO" userId="ccd3b545-e10a-42a2-9cc6-83213556c668" providerId="ADAL" clId="{8E8DEC05-07EB-44A5-A298-C5BF0FD9D4E4}" dt="2025-09-30T13:20:07.465" v="77" actId="20577"/>
          <ac:spMkLst>
            <pc:docMk/>
            <pc:sldMk cId="0" sldId="287"/>
            <ac:spMk id="2" creationId="{00000000-0000-0000-0000-000000000000}"/>
          </ac:spMkLst>
        </pc:spChg>
      </pc:sldChg>
      <pc:sldChg chg="modSp">
        <pc:chgData name="MARSI STEFANO" userId="ccd3b545-e10a-42a2-9cc6-83213556c668" providerId="ADAL" clId="{8E8DEC05-07EB-44A5-A298-C5BF0FD9D4E4}" dt="2025-09-30T13:24:56.408" v="129" actId="20577"/>
        <pc:sldMkLst>
          <pc:docMk/>
          <pc:sldMk cId="0" sldId="288"/>
        </pc:sldMkLst>
        <pc:spChg chg="mod">
          <ac:chgData name="MARSI STEFANO" userId="ccd3b545-e10a-42a2-9cc6-83213556c668" providerId="ADAL" clId="{8E8DEC05-07EB-44A5-A298-C5BF0FD9D4E4}" dt="2025-09-30T13:24:56.408" v="129" actId="20577"/>
          <ac:spMkLst>
            <pc:docMk/>
            <pc:sldMk cId="0" sldId="288"/>
            <ac:spMk id="17410" creationId="{00000000-0000-0000-0000-000000000000}"/>
          </ac:spMkLst>
        </pc:spChg>
      </pc:sldChg>
      <pc:sldChg chg="modSp">
        <pc:chgData name="MARSI STEFANO" userId="ccd3b545-e10a-42a2-9cc6-83213556c668" providerId="ADAL" clId="{8E8DEC05-07EB-44A5-A298-C5BF0FD9D4E4}" dt="2025-09-30T13:27:31.704" v="158" actId="20577"/>
        <pc:sldMkLst>
          <pc:docMk/>
          <pc:sldMk cId="0" sldId="290"/>
        </pc:sldMkLst>
        <pc:spChg chg="mod">
          <ac:chgData name="MARSI STEFANO" userId="ccd3b545-e10a-42a2-9cc6-83213556c668" providerId="ADAL" clId="{8E8DEC05-07EB-44A5-A298-C5BF0FD9D4E4}" dt="2025-09-30T13:27:31.704" v="158" actId="20577"/>
          <ac:spMkLst>
            <pc:docMk/>
            <pc:sldMk cId="0" sldId="290"/>
            <ac:spMk id="3" creationId="{00000000-0000-0000-0000-000000000000}"/>
          </ac:spMkLst>
        </pc:spChg>
      </pc:sldChg>
      <pc:sldChg chg="modSp">
        <pc:chgData name="MARSI STEFANO" userId="ccd3b545-e10a-42a2-9cc6-83213556c668" providerId="ADAL" clId="{8E8DEC05-07EB-44A5-A298-C5BF0FD9D4E4}" dt="2025-09-30T13:27:05.642" v="140" actId="20577"/>
        <pc:sldMkLst>
          <pc:docMk/>
          <pc:sldMk cId="0" sldId="292"/>
        </pc:sldMkLst>
        <pc:spChg chg="mod">
          <ac:chgData name="MARSI STEFANO" userId="ccd3b545-e10a-42a2-9cc6-83213556c668" providerId="ADAL" clId="{8E8DEC05-07EB-44A5-A298-C5BF0FD9D4E4}" dt="2025-09-30T13:27:05.642" v="140" actId="20577"/>
          <ac:spMkLst>
            <pc:docMk/>
            <pc:sldMk cId="0" sldId="292"/>
            <ac:spMk id="19458" creationId="{00000000-0000-0000-0000-000000000000}"/>
          </ac:spMkLst>
        </pc:spChg>
      </pc:sldChg>
      <pc:sldChg chg="modSp">
        <pc:chgData name="MARSI STEFANO" userId="ccd3b545-e10a-42a2-9cc6-83213556c668" providerId="ADAL" clId="{8E8DEC05-07EB-44A5-A298-C5BF0FD9D4E4}" dt="2025-09-30T13:29:23.078" v="184" actId="20577"/>
        <pc:sldMkLst>
          <pc:docMk/>
          <pc:sldMk cId="0" sldId="293"/>
        </pc:sldMkLst>
        <pc:spChg chg="mod">
          <ac:chgData name="MARSI STEFANO" userId="ccd3b545-e10a-42a2-9cc6-83213556c668" providerId="ADAL" clId="{8E8DEC05-07EB-44A5-A298-C5BF0FD9D4E4}" dt="2025-09-30T13:29:23.078" v="184" actId="20577"/>
          <ac:spMkLst>
            <pc:docMk/>
            <pc:sldMk cId="0" sldId="293"/>
            <ac:spMk id="22530" creationId="{00000000-0000-0000-0000-000000000000}"/>
          </ac:spMkLst>
        </pc:spChg>
      </pc:sldChg>
      <pc:sldChg chg="modSp">
        <pc:chgData name="MARSI STEFANO" userId="ccd3b545-e10a-42a2-9cc6-83213556c668" providerId="ADAL" clId="{8E8DEC05-07EB-44A5-A298-C5BF0FD9D4E4}" dt="2025-09-30T13:24:06.967" v="122" actId="20577"/>
        <pc:sldMkLst>
          <pc:docMk/>
          <pc:sldMk cId="0" sldId="294"/>
        </pc:sldMkLst>
        <pc:spChg chg="mod">
          <ac:chgData name="MARSI STEFANO" userId="ccd3b545-e10a-42a2-9cc6-83213556c668" providerId="ADAL" clId="{8E8DEC05-07EB-44A5-A298-C5BF0FD9D4E4}" dt="2025-09-30T13:24:06.967" v="122" actId="20577"/>
          <ac:spMkLst>
            <pc:docMk/>
            <pc:sldMk cId="0" sldId="294"/>
            <ac:spMk id="16386" creationId="{00000000-0000-0000-0000-000000000000}"/>
          </ac:spMkLst>
        </pc:spChg>
      </pc:sldChg>
      <pc:sldChg chg="modSp">
        <pc:chgData name="MARSI STEFANO" userId="ccd3b545-e10a-42a2-9cc6-83213556c668" providerId="ADAL" clId="{8E8DEC05-07EB-44A5-A298-C5BF0FD9D4E4}" dt="2025-09-30T13:30:21.034" v="189" actId="113"/>
        <pc:sldMkLst>
          <pc:docMk/>
          <pc:sldMk cId="0" sldId="295"/>
        </pc:sldMkLst>
        <pc:spChg chg="mod">
          <ac:chgData name="MARSI STEFANO" userId="ccd3b545-e10a-42a2-9cc6-83213556c668" providerId="ADAL" clId="{8E8DEC05-07EB-44A5-A298-C5BF0FD9D4E4}" dt="2025-09-30T13:30:21.034" v="189" actId="113"/>
          <ac:spMkLst>
            <pc:docMk/>
            <pc:sldMk cId="0" sldId="295"/>
            <ac:spMk id="2355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E7D7D13-9208-4051-B9D9-2D231E829270}" type="datetimeFigureOut">
              <a:rPr lang="it-IT"/>
              <a:pPr>
                <a:defRPr/>
              </a:pPr>
              <a:t>30/09/2025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5FEAFC8-A7FE-4BD0-A079-4BB1FCE4B68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6252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36368A7-4C28-4CB7-84E2-0FDC8F8BF51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0170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AFC8DE-4DC9-4422-8D0E-EB1AD9A69657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5915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F6A972-76B2-47D5-A13C-8B5995B1E70D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5179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1AE79A-F377-4296-BB68-B1F79ACBAE47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8464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D914D1-5BD1-4A59-BD90-F260205A3FE7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2784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E4E903-F862-4E89-B201-415185C9BE7C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5546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D5CA49-0CEE-4240-BCB6-07C3C59D58E6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5750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olo rettango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uppo 16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igura a mano libera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Connettore 1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3" descr="G:\Template\logos\pclogos\jpg\Altera300rgb.jpg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 r="6018"/>
          <a:stretch>
            <a:fillRect/>
          </a:stretch>
        </p:blipFill>
        <p:spPr bwMode="auto">
          <a:xfrm>
            <a:off x="285750" y="357188"/>
            <a:ext cx="310515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12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8B0C82D-4D7C-4BF7-BE91-2B00B8E5BFF3}" type="datetimeFigureOut">
              <a:rPr lang="en-US"/>
              <a:pPr>
                <a:defRPr/>
              </a:pPr>
              <a:t>9/30/2025</a:t>
            </a:fld>
            <a:endParaRPr lang="en-US" dirty="0"/>
          </a:p>
        </p:txBody>
      </p:sp>
      <p:sp>
        <p:nvSpPr>
          <p:cNvPr id="13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218074B-3AD0-4A29-A7FD-CCBE541D236C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AABA8-AF1A-4F8D-B352-5A75682A3622}" type="datetimeFigureOut">
              <a:rPr lang="en-US"/>
              <a:pPr>
                <a:defRPr/>
              </a:pPr>
              <a:t>9/30/2025</a:t>
            </a:fld>
            <a:endParaRPr lang="en-US" dirty="0"/>
          </a:p>
        </p:txBody>
      </p:sp>
      <p:sp>
        <p:nvSpPr>
          <p:cNvPr id="5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E957E043-D5A1-4066-A720-AF7C9E4EC862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200F3-EE07-4FFE-B67D-F9409388BB9B}" type="datetimeFigureOut">
              <a:rPr lang="en-US"/>
              <a:pPr>
                <a:defRPr/>
              </a:pPr>
              <a:t>9/30/2025</a:t>
            </a:fld>
            <a:endParaRPr lang="en-US" dirty="0"/>
          </a:p>
        </p:txBody>
      </p:sp>
      <p:sp>
        <p:nvSpPr>
          <p:cNvPr id="5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9F4095C7-5FCE-44F3-AF88-A1049D842F1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12" name="Titolo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allone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" name="Gallone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6A0A5A3-D51D-487A-8CBB-E8B078D13405}" type="datetimeFigureOut">
              <a:rPr lang="en-US"/>
              <a:pPr>
                <a:defRPr/>
              </a:pPr>
              <a:t>9/30/2025</a:t>
            </a:fld>
            <a:endParaRPr lang="en-US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FD4E3913-BC21-4CE0-B7CF-68B444492BC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5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71F66-963E-4FC9-9C79-65C61D5CA2EA}" type="datetimeFigureOut">
              <a:rPr lang="en-US"/>
              <a:pPr>
                <a:defRPr/>
              </a:pPr>
              <a:t>9/30/2025</a:t>
            </a:fld>
            <a:endParaRPr lang="en-US" dirty="0"/>
          </a:p>
        </p:txBody>
      </p:sp>
      <p:sp>
        <p:nvSpPr>
          <p:cNvPr id="6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42DBD38D-DCC5-4399-BFA9-7C2210270DE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270E40-E3E1-44AC-B054-68340053EF68}" type="datetimeFigureOut">
              <a:rPr lang="en-US"/>
              <a:pPr>
                <a:defRPr/>
              </a:pPr>
              <a:t>9/30/2025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42EB524D-ADCF-4671-8C51-29A2E1A7E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A9986-92E9-4E8E-8A50-2643EAD61B31}" type="datetimeFigureOut">
              <a:rPr lang="en-US"/>
              <a:pPr>
                <a:defRPr/>
              </a:pPr>
              <a:t>9/30/2025</a:t>
            </a:fld>
            <a:endParaRPr lang="en-US" dirty="0"/>
          </a:p>
        </p:txBody>
      </p:sp>
      <p:sp>
        <p:nvSpPr>
          <p:cNvPr id="4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ABB63A47-4726-408D-8428-3077041FCFB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C4B93-1942-4452-B325-CC925F5AD62E}" type="datetimeFigureOut">
              <a:rPr lang="en-US"/>
              <a:pPr>
                <a:defRPr/>
              </a:pPr>
              <a:t>9/30/2025</a:t>
            </a:fld>
            <a:endParaRPr lang="en-US" dirty="0"/>
          </a:p>
        </p:txBody>
      </p:sp>
      <p:sp>
        <p:nvSpPr>
          <p:cNvPr id="3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017E8912-019C-44A6-9720-8F891807039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4AF0DE-EDCC-46C1-AB5D-CFC3EE6005DC}" type="datetimeFigureOut">
              <a:rPr lang="en-US"/>
              <a:pPr>
                <a:defRPr/>
              </a:pPr>
              <a:t>9/30/2025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8C5597C6-3B8E-415E-AB36-1BCFD323348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igura a mano libera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igura a mano libera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Triangolo rettango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Gallone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0" name="Gallone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1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F1AD37F-9E17-405A-ABC2-355D0F0D6C23}" type="datetimeFigureOut">
              <a:rPr lang="en-US"/>
              <a:pPr>
                <a:defRPr/>
              </a:pPr>
              <a:t>9/30/2025</a:t>
            </a:fld>
            <a:endParaRPr lang="en-US"/>
          </a:p>
        </p:txBody>
      </p:sp>
      <p:sp>
        <p:nvSpPr>
          <p:cNvPr id="12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A95A6BBF-29F7-4C71-8D55-337DD386D32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033" name="Segnaposto tes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0C50E7C-0D0C-448E-A47D-C9FD34726ECA}" type="datetimeFigureOut">
              <a:rPr lang="en-US"/>
              <a:pPr>
                <a:defRPr/>
              </a:pPr>
              <a:t>9/30/2025</a:t>
            </a:fld>
            <a:endParaRPr lang="en-US" dirty="0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E7FF518B-0BEF-4383-84DC-81F8CCBC22E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pic>
        <p:nvPicPr>
          <p:cNvPr id="1037" name="Picture 3" descr="G:\Template\logos\pclogos\jpg\Altera300rgb.jpg"/>
          <p:cNvPicPr>
            <a:picLocks noChangeAspect="1" noChangeArrowheads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 r="6018"/>
          <a:stretch>
            <a:fillRect/>
          </a:stretch>
        </p:blipFill>
        <p:spPr bwMode="auto">
          <a:xfrm>
            <a:off x="7572375" y="6429375"/>
            <a:ext cx="1411288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1" r:id="rId4"/>
    <p:sldLayoutId id="2147483989" r:id="rId5"/>
    <p:sldLayoutId id="2147483982" r:id="rId6"/>
    <p:sldLayoutId id="2147483983" r:id="rId7"/>
    <p:sldLayoutId id="2147483990" r:id="rId8"/>
    <p:sldLayoutId id="2147483991" r:id="rId9"/>
    <p:sldLayoutId id="2147483984" r:id="rId10"/>
    <p:sldLayoutId id="21474839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Verilog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HDL language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en-US" dirty="0"/>
              <a:t>Introduction to the Verilog HDL language for describing digital systems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 system does not always have to be defined with a high degree of detail</a:t>
            </a:r>
            <a:r>
              <a:rPr lang="it-IT" dirty="0"/>
              <a:t>:</a:t>
            </a:r>
          </a:p>
          <a:p>
            <a:pPr lvl="1" eaLnBrk="1" hangingPunct="1"/>
            <a:r>
              <a:rPr lang="en-US" dirty="0"/>
              <a:t>It may not have been realized yet</a:t>
            </a:r>
            <a:r>
              <a:rPr lang="it-IT" dirty="0"/>
              <a:t>,</a:t>
            </a:r>
          </a:p>
          <a:p>
            <a:pPr lvl="1" eaLnBrk="1" hangingPunct="1"/>
            <a:r>
              <a:rPr lang="en-US" dirty="0"/>
              <a:t>It could be a way to test its specifications and/or compatibility between interacting systems</a:t>
            </a:r>
            <a:r>
              <a:rPr lang="it-IT" dirty="0"/>
              <a:t>,</a:t>
            </a:r>
          </a:p>
          <a:p>
            <a:pPr lvl="1" eaLnBrk="1" hangingPunct="1"/>
            <a:r>
              <a:rPr lang="en-US" dirty="0"/>
              <a:t>It could be a way to "simulate" the operation of an already existing element</a:t>
            </a:r>
            <a:r>
              <a:rPr lang="it-IT" dirty="0"/>
              <a:t>.</a:t>
            </a:r>
          </a:p>
          <a:p>
            <a:pPr eaLnBrk="1" hangingPunct="1"/>
            <a:r>
              <a:rPr lang="en-US" dirty="0"/>
              <a:t>A low level of abstraction</a:t>
            </a:r>
            <a:r>
              <a:rPr lang="it-IT" dirty="0"/>
              <a:t>:</a:t>
            </a:r>
          </a:p>
          <a:p>
            <a:pPr lvl="1" eaLnBrk="1" hangingPunct="1"/>
            <a:r>
              <a:rPr lang="en-US" dirty="0"/>
              <a:t>It is useful when you want to physically make the device</a:t>
            </a:r>
            <a:r>
              <a:rPr lang="it-IT" dirty="0"/>
              <a:t>,</a:t>
            </a:r>
          </a:p>
          <a:p>
            <a:pPr lvl="1" eaLnBrk="1" hangingPunct="1"/>
            <a:r>
              <a:rPr lang="en-US" dirty="0"/>
              <a:t>Typically comes out of a synthesis process (automatic or manual</a:t>
            </a:r>
            <a:r>
              <a:rPr lang="it-IT" dirty="0"/>
              <a:t>).</a:t>
            </a:r>
          </a:p>
          <a:p>
            <a:pPr lvl="1" eaLnBrk="1" hangingPunct="1"/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err="1"/>
              <a:t>Abstraction</a:t>
            </a:r>
            <a:r>
              <a:rPr lang="it-IT" dirty="0"/>
              <a:t> </a:t>
            </a:r>
            <a:r>
              <a:rPr lang="it-IT" dirty="0" err="1"/>
              <a:t>Layers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contenuto 1"/>
          <p:cNvSpPr>
            <a:spLocks noGrp="1"/>
          </p:cNvSpPr>
          <p:nvPr>
            <p:ph idx="1"/>
          </p:nvPr>
        </p:nvSpPr>
        <p:spPr>
          <a:xfrm>
            <a:off x="457200" y="1481138"/>
            <a:ext cx="3471863" cy="4525962"/>
          </a:xfrm>
        </p:spPr>
        <p:txBody>
          <a:bodyPr/>
          <a:lstStyle/>
          <a:p>
            <a:pPr eaLnBrk="1" hangingPunct="1"/>
            <a:r>
              <a:rPr lang="en-US" sz="2400" dirty="0"/>
              <a:t>It describes the functioning of the system without explaining the mechanisms that make it happen</a:t>
            </a:r>
            <a:endParaRPr lang="it-IT" sz="24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err="1"/>
              <a:t>Behavioral</a:t>
            </a:r>
            <a:r>
              <a:rPr lang="it-IT" dirty="0"/>
              <a:t> Level</a:t>
            </a: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8" y="1214438"/>
            <a:ext cx="4905375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It describes how the system works NOT its physical structure</a:t>
            </a:r>
            <a:r>
              <a:rPr lang="it-IT" sz="2400" dirty="0"/>
              <a:t>,</a:t>
            </a:r>
          </a:p>
          <a:p>
            <a:r>
              <a:rPr lang="en-US" sz="2400" dirty="0"/>
              <a:t>There is no specific intent to describe the HW, in fact it could be used to</a:t>
            </a:r>
            <a:r>
              <a:rPr lang="it-IT" sz="2400" dirty="0"/>
              <a:t>,</a:t>
            </a:r>
          </a:p>
          <a:p>
            <a:pPr lvl="1"/>
            <a:r>
              <a:rPr lang="en-US" sz="2000" dirty="0"/>
              <a:t>Describe the specifications of a system to be implemented</a:t>
            </a:r>
            <a:r>
              <a:rPr lang="it-IT" sz="2000" dirty="0"/>
              <a:t>,</a:t>
            </a:r>
          </a:p>
          <a:p>
            <a:pPr lvl="1"/>
            <a:r>
              <a:rPr lang="en-US" sz="2000" dirty="0"/>
              <a:t>Describe a signal flow (e.g. for the simulator</a:t>
            </a:r>
            <a:r>
              <a:rPr lang="it-IT" sz="2000" dirty="0"/>
              <a:t>),</a:t>
            </a:r>
          </a:p>
          <a:p>
            <a:pPr lvl="1"/>
            <a:r>
              <a:rPr lang="en-US" sz="2000" dirty="0"/>
              <a:t>Describe an existing system without going into detail (e.g. to check compatibility</a:t>
            </a:r>
            <a:r>
              <a:rPr lang="it-IT" sz="2000" dirty="0"/>
              <a:t>)</a:t>
            </a:r>
          </a:p>
          <a:p>
            <a:r>
              <a:rPr lang="en-US" sz="2400" dirty="0"/>
              <a:t>It is an absolutely generic description and not focused on a specific "target"</a:t>
            </a:r>
            <a:r>
              <a:rPr lang="it-IT" sz="2400" dirty="0"/>
              <a:t>”,</a:t>
            </a:r>
          </a:p>
          <a:p>
            <a:r>
              <a:rPr lang="en-US" sz="2400" dirty="0"/>
              <a:t>Not everything that is described in this way can (or must) be synthesized</a:t>
            </a:r>
            <a:r>
              <a:rPr lang="it-IT" sz="2400" dirty="0"/>
              <a:t>.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err="1"/>
              <a:t>Behavioral</a:t>
            </a:r>
            <a:r>
              <a:rPr lang="it-IT" dirty="0"/>
              <a:t> Description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contenuto 1"/>
          <p:cNvSpPr>
            <a:spLocks noGrp="1"/>
          </p:cNvSpPr>
          <p:nvPr>
            <p:ph idx="1"/>
          </p:nvPr>
        </p:nvSpPr>
        <p:spPr>
          <a:xfrm>
            <a:off x="457200" y="1481138"/>
            <a:ext cx="3400425" cy="4525962"/>
          </a:xfrm>
        </p:spPr>
        <p:txBody>
          <a:bodyPr/>
          <a:lstStyle/>
          <a:p>
            <a:pPr eaLnBrk="1" hangingPunct="1"/>
            <a:r>
              <a:rPr lang="en-US" dirty="0"/>
              <a:t>It represents how it works based on the "data flow" that is being processed</a:t>
            </a: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err="1"/>
              <a:t>Dataflow</a:t>
            </a:r>
            <a:r>
              <a:rPr lang="it-IT" dirty="0"/>
              <a:t> level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5" y="1143000"/>
            <a:ext cx="5110163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contenuto 1"/>
          <p:cNvSpPr>
            <a:spLocks noGrp="1"/>
          </p:cNvSpPr>
          <p:nvPr>
            <p:ph idx="1"/>
          </p:nvPr>
        </p:nvSpPr>
        <p:spPr>
          <a:xfrm>
            <a:off x="457200" y="1481138"/>
            <a:ext cx="3328988" cy="4525962"/>
          </a:xfrm>
        </p:spPr>
        <p:txBody>
          <a:bodyPr/>
          <a:lstStyle/>
          <a:p>
            <a:pPr eaLnBrk="1" hangingPunct="1"/>
            <a:r>
              <a:rPr lang="en-US" dirty="0"/>
              <a:t>Represents a structure composed of multiple functional blocks</a:t>
            </a:r>
            <a:r>
              <a:rPr lang="it-IT" dirty="0"/>
              <a:t>.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err="1"/>
              <a:t>Structural</a:t>
            </a:r>
            <a:r>
              <a:rPr lang="it-IT" dirty="0"/>
              <a:t> Level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63" y="1214438"/>
            <a:ext cx="4989512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Describes the structure of a circuit as an interconnection of elements</a:t>
            </a:r>
            <a:r>
              <a:rPr lang="it-IT" dirty="0"/>
              <a:t>,</a:t>
            </a:r>
          </a:p>
          <a:p>
            <a:r>
              <a:rPr lang="en-US" dirty="0"/>
              <a:t>If you want to be able to simulate it, every single element that composes it must be "known</a:t>
            </a:r>
            <a:r>
              <a:rPr lang="it-IT" dirty="0"/>
              <a:t>”</a:t>
            </a:r>
          </a:p>
          <a:p>
            <a:r>
              <a:rPr lang="en-US" dirty="0"/>
              <a:t>Often it arrives from a synthesis process</a:t>
            </a:r>
            <a:r>
              <a:rPr lang="it-IT" dirty="0"/>
              <a:t>,</a:t>
            </a:r>
          </a:p>
          <a:p>
            <a:r>
              <a:rPr lang="en-US" dirty="0"/>
              <a:t>It is often dedicated to a specific HW and therefore it can be less "target independent"</a:t>
            </a:r>
            <a:r>
              <a:rPr lang="it-IT" dirty="0"/>
              <a:t>”.</a:t>
            </a:r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err="1"/>
              <a:t>Structural</a:t>
            </a:r>
            <a:r>
              <a:rPr lang="it-IT" dirty="0"/>
              <a:t> Description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egnaposto contenuto 1"/>
          <p:cNvSpPr>
            <a:spLocks noGrp="1"/>
          </p:cNvSpPr>
          <p:nvPr>
            <p:ph idx="1"/>
          </p:nvPr>
        </p:nvSpPr>
        <p:spPr>
          <a:xfrm>
            <a:off x="500063" y="1500188"/>
            <a:ext cx="8229600" cy="2714625"/>
          </a:xfrm>
        </p:spPr>
        <p:txBody>
          <a:bodyPr/>
          <a:lstStyle/>
          <a:p>
            <a:r>
              <a:rPr lang="en-US" sz="2400" dirty="0"/>
              <a:t>In the real world (and in logic circuits) processes are "concurrent" with each other</a:t>
            </a:r>
            <a:r>
              <a:rPr lang="it-IT" sz="2400" dirty="0"/>
              <a:t>” </a:t>
            </a:r>
          </a:p>
          <a:p>
            <a:r>
              <a:rPr lang="en-US" sz="2400" dirty="0"/>
              <a:t>SW description languages describe a series of operations to be carried out in sequence</a:t>
            </a:r>
            <a:r>
              <a:rPr lang="it-IT" sz="2400" dirty="0"/>
              <a:t>,</a:t>
            </a:r>
          </a:p>
          <a:p>
            <a:r>
              <a:rPr lang="en-US" sz="2400" dirty="0"/>
              <a:t>In Verilog HDL, you can describe both competing and sequential operations</a:t>
            </a:r>
            <a:r>
              <a:rPr lang="it-IT" sz="2400" dirty="0"/>
              <a:t>,</a:t>
            </a:r>
          </a:p>
          <a:p>
            <a:r>
              <a:rPr lang="en-US" sz="2400" dirty="0"/>
              <a:t>Simulations based on "</a:t>
            </a:r>
            <a:r>
              <a:rPr lang="en-US" sz="2400" b="1" dirty="0"/>
              <a:t>simulated</a:t>
            </a:r>
            <a:r>
              <a:rPr lang="en-US" sz="2400" dirty="0"/>
              <a:t> </a:t>
            </a:r>
            <a:r>
              <a:rPr lang="en-US" sz="2400" b="1" dirty="0"/>
              <a:t>time</a:t>
            </a:r>
            <a:r>
              <a:rPr lang="en-US" sz="2400" dirty="0"/>
              <a:t>"</a:t>
            </a:r>
            <a:r>
              <a:rPr lang="it-IT" sz="2400" dirty="0"/>
              <a:t>”.</a:t>
            </a:r>
          </a:p>
          <a:p>
            <a:pPr>
              <a:buFont typeface="Wingdings 3" pitchFamily="18" charset="2"/>
              <a:buNone/>
            </a:pPr>
            <a:r>
              <a:rPr lang="it-IT" dirty="0"/>
              <a:t> 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err="1"/>
              <a:t>Simultaneous</a:t>
            </a:r>
            <a:r>
              <a:rPr lang="it-IT" dirty="0"/>
              <a:t> </a:t>
            </a:r>
            <a:r>
              <a:rPr lang="it-IT" dirty="0" err="1"/>
              <a:t>processes</a:t>
            </a:r>
            <a:endParaRPr lang="it-IT" dirty="0"/>
          </a:p>
        </p:txBody>
      </p:sp>
      <p:grpSp>
        <p:nvGrpSpPr>
          <p:cNvPr id="23556" name="Gruppo 38"/>
          <p:cNvGrpSpPr>
            <a:grpSpLocks/>
          </p:cNvGrpSpPr>
          <p:nvPr/>
        </p:nvGrpSpPr>
        <p:grpSpPr bwMode="auto">
          <a:xfrm>
            <a:off x="1357313" y="4500563"/>
            <a:ext cx="7000875" cy="1857375"/>
            <a:chOff x="1357290" y="4286256"/>
            <a:chExt cx="7000924" cy="1857388"/>
          </a:xfrm>
        </p:grpSpPr>
        <p:sp>
          <p:nvSpPr>
            <p:cNvPr id="8" name="Rettangolo arrotondato 7"/>
            <p:cNvSpPr/>
            <p:nvPr/>
          </p:nvSpPr>
          <p:spPr>
            <a:xfrm>
              <a:off x="1357290" y="4286256"/>
              <a:ext cx="1285884" cy="714380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dirty="0" err="1"/>
                <a:t>Proc</a:t>
              </a:r>
              <a:r>
                <a:rPr lang="it-IT" dirty="0"/>
                <a:t> 1</a:t>
              </a:r>
            </a:p>
          </p:txBody>
        </p:sp>
        <p:sp>
          <p:nvSpPr>
            <p:cNvPr id="9" name="Rettangolo arrotondato 8"/>
            <p:cNvSpPr/>
            <p:nvPr/>
          </p:nvSpPr>
          <p:spPr>
            <a:xfrm>
              <a:off x="1357290" y="5429264"/>
              <a:ext cx="1285884" cy="714380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dirty="0" err="1"/>
                <a:t>Proc</a:t>
              </a:r>
              <a:r>
                <a:rPr lang="it-IT" dirty="0"/>
                <a:t> 2</a:t>
              </a:r>
            </a:p>
          </p:txBody>
        </p:sp>
        <p:sp>
          <p:nvSpPr>
            <p:cNvPr id="10" name="Rettangolo arrotondato 9"/>
            <p:cNvSpPr/>
            <p:nvPr/>
          </p:nvSpPr>
          <p:spPr>
            <a:xfrm>
              <a:off x="6215074" y="5429264"/>
              <a:ext cx="1285884" cy="714380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dirty="0" err="1"/>
                <a:t>Proc</a:t>
              </a:r>
              <a:r>
                <a:rPr lang="it-IT" dirty="0"/>
                <a:t> 4</a:t>
              </a:r>
            </a:p>
          </p:txBody>
        </p:sp>
        <p:sp>
          <p:nvSpPr>
            <p:cNvPr id="11" name="Rettangolo arrotondato 10"/>
            <p:cNvSpPr/>
            <p:nvPr/>
          </p:nvSpPr>
          <p:spPr>
            <a:xfrm>
              <a:off x="3786182" y="4786321"/>
              <a:ext cx="1285884" cy="714380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dirty="0" err="1"/>
                <a:t>Proc</a:t>
              </a:r>
              <a:r>
                <a:rPr lang="it-IT" dirty="0"/>
                <a:t> 3</a:t>
              </a:r>
            </a:p>
          </p:txBody>
        </p:sp>
        <p:cxnSp>
          <p:nvCxnSpPr>
            <p:cNvPr id="13" name="Connettore 4 12"/>
            <p:cNvCxnSpPr>
              <a:stCxn id="8" idx="3"/>
              <a:endCxn id="11" idx="1"/>
            </p:cNvCxnSpPr>
            <p:nvPr/>
          </p:nvCxnSpPr>
          <p:spPr>
            <a:xfrm>
              <a:off x="2643174" y="4643445"/>
              <a:ext cx="1143008" cy="500067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5" name="Connettore 4 14"/>
            <p:cNvCxnSpPr>
              <a:stCxn id="9" idx="3"/>
              <a:endCxn id="11" idx="1"/>
            </p:cNvCxnSpPr>
            <p:nvPr/>
          </p:nvCxnSpPr>
          <p:spPr>
            <a:xfrm flipV="1">
              <a:off x="2643174" y="5143512"/>
              <a:ext cx="1143008" cy="64294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7" name="Connettore 4 16"/>
            <p:cNvCxnSpPr>
              <a:stCxn id="11" idx="3"/>
              <a:endCxn id="10" idx="1"/>
            </p:cNvCxnSpPr>
            <p:nvPr/>
          </p:nvCxnSpPr>
          <p:spPr>
            <a:xfrm>
              <a:off x="5072066" y="5143512"/>
              <a:ext cx="1143008" cy="64294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9" name="Connettore 4 18"/>
            <p:cNvCxnSpPr>
              <a:stCxn id="10" idx="3"/>
            </p:cNvCxnSpPr>
            <p:nvPr/>
          </p:nvCxnSpPr>
          <p:spPr>
            <a:xfrm>
              <a:off x="7500958" y="5786453"/>
              <a:ext cx="857256" cy="158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1" name="Connettore 4 20"/>
            <p:cNvCxnSpPr>
              <a:stCxn id="9" idx="3"/>
              <a:endCxn id="10" idx="1"/>
            </p:cNvCxnSpPr>
            <p:nvPr/>
          </p:nvCxnSpPr>
          <p:spPr>
            <a:xfrm>
              <a:off x="2643174" y="5786453"/>
              <a:ext cx="3571900" cy="158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dirty="0"/>
              <a:t>J. </a:t>
            </a:r>
            <a:r>
              <a:rPr lang="it-IT" dirty="0" err="1"/>
              <a:t>Bhasker</a:t>
            </a:r>
            <a:br>
              <a:rPr lang="it-IT" dirty="0"/>
            </a:br>
            <a:r>
              <a:rPr lang="it-IT" dirty="0" err="1"/>
              <a:t>Verilog</a:t>
            </a:r>
            <a:r>
              <a:rPr lang="it-IT" dirty="0"/>
              <a:t> HDL </a:t>
            </a:r>
            <a:r>
              <a:rPr lang="it-IT" dirty="0" err="1"/>
              <a:t>Synthesis</a:t>
            </a:r>
            <a:r>
              <a:rPr lang="it-IT" dirty="0"/>
              <a:t> – A </a:t>
            </a:r>
            <a:r>
              <a:rPr lang="it-IT" dirty="0" err="1"/>
              <a:t>pratical</a:t>
            </a:r>
            <a:r>
              <a:rPr lang="it-IT" dirty="0"/>
              <a:t> Primer</a:t>
            </a:r>
            <a:br>
              <a:rPr lang="it-IT" dirty="0"/>
            </a:br>
            <a:r>
              <a:rPr lang="it-IT" dirty="0"/>
              <a:t>Star Galaxy Publisher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err="1"/>
              <a:t>Suggested</a:t>
            </a:r>
            <a:r>
              <a:rPr lang="it-IT" dirty="0"/>
              <a:t> Books</a:t>
            </a:r>
          </a:p>
        </p:txBody>
      </p:sp>
      <p:pic>
        <p:nvPicPr>
          <p:cNvPr id="1026" name="Picture 2" descr="http://ecx.images-amazon.com/images/I/51iGpTNac4L._SX258_BO1,204,203,200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0" y="2996952"/>
            <a:ext cx="2476500" cy="320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It is NOT a complete course on Verilog</a:t>
            </a:r>
            <a:r>
              <a:rPr lang="it-IT" dirty="0"/>
              <a:t>,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You will NOT learn the Verilog syntax in detail</a:t>
            </a:r>
            <a:r>
              <a:rPr lang="it-IT" dirty="0"/>
              <a:t>,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The semantic aspects will NOT be explored</a:t>
            </a:r>
            <a:r>
              <a:rPr lang="it-IT" dirty="0"/>
              <a:t>,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You will NOT learn how to develop extensions or integrations</a:t>
            </a:r>
            <a:r>
              <a:rPr lang="it-IT" dirty="0"/>
              <a:t>.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it-IT" dirty="0"/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You will understand what are the reasons that push you to use Verilog</a:t>
            </a:r>
            <a:r>
              <a:rPr lang="it-IT" dirty="0"/>
              <a:t>,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You will understand the basic concepts and be able to interpret a system described through Verilog</a:t>
            </a:r>
            <a:r>
              <a:rPr lang="it-IT" dirty="0"/>
              <a:t>,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You will be able to describe "practical utility" systems in Verilog</a:t>
            </a:r>
            <a:r>
              <a:rPr lang="it-IT" dirty="0"/>
              <a:t>.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it-IT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it-IT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/>
              <a:t>Disclaimer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3214688" y="3357563"/>
            <a:ext cx="2133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Tx/>
              <a:buNone/>
            </a:pPr>
            <a:r>
              <a:rPr lang="it-IT" sz="2000" b="1" dirty="0" err="1">
                <a:solidFill>
                  <a:srgbClr val="0000FF"/>
                </a:solidFill>
              </a:rPr>
              <a:t>Who</a:t>
            </a:r>
            <a:r>
              <a:rPr lang="it-IT" sz="2000" b="1" dirty="0">
                <a:solidFill>
                  <a:srgbClr val="0000FF"/>
                </a:solidFill>
              </a:rPr>
              <a:t> </a:t>
            </a:r>
            <a:r>
              <a:rPr lang="it-IT" sz="2000" b="1" dirty="0" err="1">
                <a:solidFill>
                  <a:srgbClr val="0000FF"/>
                </a:solidFill>
              </a:rPr>
              <a:t>is</a:t>
            </a:r>
            <a:r>
              <a:rPr lang="it-IT" sz="2000" b="1" dirty="0">
                <a:solidFill>
                  <a:srgbClr val="0000FF"/>
                </a:solidFill>
              </a:rPr>
              <a:t> </a:t>
            </a:r>
            <a:r>
              <a:rPr lang="it-IT" sz="2000" b="1" dirty="0" err="1">
                <a:solidFill>
                  <a:srgbClr val="0000FF"/>
                </a:solidFill>
              </a:rPr>
              <a:t>it</a:t>
            </a:r>
            <a:r>
              <a:rPr lang="it-IT" sz="2000" b="1" dirty="0">
                <a:solidFill>
                  <a:srgbClr val="0000FF"/>
                </a:solidFill>
              </a:rPr>
              <a:t> for??</a:t>
            </a:r>
            <a:endParaRPr lang="it-IT" sz="2000" b="1" dirty="0"/>
          </a:p>
          <a:p>
            <a:pPr lvl="1" eaLnBrk="1" hangingPunct="1">
              <a:buFontTx/>
              <a:buNone/>
            </a:pPr>
            <a:r>
              <a:rPr lang="it-IT" sz="2000" dirty="0"/>
              <a:t>	</a:t>
            </a:r>
            <a:r>
              <a:rPr lang="en-US" sz="2000" dirty="0"/>
              <a:t>Designers of circuits and logic systems using Computer Automated tools for Electronic design (CAE) systems</a:t>
            </a:r>
          </a:p>
          <a:p>
            <a:pPr lvl="1" eaLnBrk="1" hangingPunct="1">
              <a:buFontTx/>
              <a:buNone/>
            </a:pPr>
            <a:r>
              <a:rPr lang="it-IT" sz="2000" b="1" dirty="0">
                <a:solidFill>
                  <a:srgbClr val="0000FF"/>
                </a:solidFill>
              </a:rPr>
              <a:t>A bit of history:</a:t>
            </a:r>
          </a:p>
          <a:p>
            <a:pPr lvl="2" eaLnBrk="1" hangingPunct="1"/>
            <a:r>
              <a:rPr lang="en-US" sz="2000" dirty="0"/>
              <a:t>Initially developed in 1984-85 by Philip </a:t>
            </a:r>
            <a:r>
              <a:rPr lang="en-US" sz="2000" dirty="0" err="1"/>
              <a:t>Moorby</a:t>
            </a:r>
            <a:r>
              <a:rPr lang="en-US" sz="2000" dirty="0"/>
              <a:t>,</a:t>
            </a:r>
          </a:p>
          <a:p>
            <a:pPr lvl="2" eaLnBrk="1" hangingPunct="1"/>
            <a:r>
              <a:rPr lang="en-US" sz="2000" dirty="0"/>
              <a:t>In 1990 Cadence adopted it under the name Verilog-XL,</a:t>
            </a:r>
          </a:p>
          <a:p>
            <a:pPr lvl="2" eaLnBrk="1" hangingPunct="1"/>
            <a:r>
              <a:rPr lang="en-US" sz="2000" dirty="0"/>
              <a:t>IEEE standardization arrives in 1995 followed by an integration in 2001</a:t>
            </a:r>
            <a:r>
              <a:rPr lang="en-US" sz="1800" dirty="0"/>
              <a:t>,</a:t>
            </a:r>
          </a:p>
          <a:p>
            <a:pPr lvl="2" eaLnBrk="1" hangingPunct="1"/>
            <a:r>
              <a:rPr lang="en-US" sz="2000" dirty="0"/>
              <a:t>It is later extended to the System-Verilog version (more oriented to the description of systems),</a:t>
            </a:r>
          </a:p>
          <a:p>
            <a:pPr lvl="2" eaLnBrk="1" hangingPunct="1"/>
            <a:r>
              <a:rPr lang="en-US" sz="2000" dirty="0"/>
              <a:t>Leads to the birth of Verilog-A (for analog systems),</a:t>
            </a:r>
            <a:endParaRPr lang="en-US" sz="1600" dirty="0"/>
          </a:p>
          <a:p>
            <a:pPr lvl="1" eaLnBrk="1" hangingPunct="1">
              <a:buFontTx/>
              <a:buNone/>
            </a:pPr>
            <a:r>
              <a:rPr lang="it-IT" sz="2000" b="1" dirty="0" err="1">
                <a:solidFill>
                  <a:srgbClr val="0000FF"/>
                </a:solidFill>
              </a:rPr>
              <a:t>Now</a:t>
            </a:r>
            <a:r>
              <a:rPr lang="it-IT" sz="2000" b="1" dirty="0">
                <a:solidFill>
                  <a:srgbClr val="0000FF"/>
                </a:solidFill>
              </a:rPr>
              <a:t>:</a:t>
            </a:r>
            <a:r>
              <a:rPr lang="it-IT" sz="2000" b="1" dirty="0">
                <a:solidFill>
                  <a:schemeClr val="hlink"/>
                </a:solidFill>
              </a:rPr>
              <a:t> </a:t>
            </a:r>
            <a:r>
              <a:rPr lang="en-US" sz="2000" dirty="0"/>
              <a:t>Due to the current complexity of the circuits, it has outclassed other methodologies (schematic capture</a:t>
            </a:r>
            <a:r>
              <a:rPr lang="it-IT" sz="2000" dirty="0"/>
              <a:t>)</a:t>
            </a:r>
          </a:p>
          <a:p>
            <a:pPr eaLnBrk="1" hangingPunct="1">
              <a:buFont typeface="Arial" pitchFamily="34" charset="0"/>
              <a:buNone/>
            </a:pPr>
            <a:r>
              <a:rPr lang="it-IT" sz="2400" dirty="0"/>
              <a:t>	 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err="1"/>
              <a:t>Introduction</a:t>
            </a:r>
            <a:r>
              <a:rPr lang="it-IT" dirty="0"/>
              <a:t>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dirty="0"/>
              <a:t>HDL = </a:t>
            </a:r>
            <a:r>
              <a:rPr lang="it-IT" dirty="0">
                <a:solidFill>
                  <a:srgbClr val="FF0000"/>
                </a:solidFill>
              </a:rPr>
              <a:t>H</a:t>
            </a:r>
            <a:r>
              <a:rPr lang="it-IT" dirty="0"/>
              <a:t>ardware </a:t>
            </a:r>
            <a:r>
              <a:rPr lang="it-IT" dirty="0" err="1">
                <a:solidFill>
                  <a:srgbClr val="FF0000"/>
                </a:solidFill>
              </a:rPr>
              <a:t>D</a:t>
            </a:r>
            <a:r>
              <a:rPr lang="it-IT" dirty="0" err="1"/>
              <a:t>escription</a:t>
            </a:r>
            <a:r>
              <a:rPr lang="it-IT" dirty="0"/>
              <a:t> </a:t>
            </a:r>
            <a:r>
              <a:rPr lang="it-IT" dirty="0" err="1">
                <a:solidFill>
                  <a:srgbClr val="FF0000"/>
                </a:solidFill>
              </a:rPr>
              <a:t>L</a:t>
            </a:r>
            <a:r>
              <a:rPr lang="it-IT" dirty="0" err="1"/>
              <a:t>anguage</a:t>
            </a:r>
            <a:endParaRPr lang="it-IT" dirty="0"/>
          </a:p>
          <a:p>
            <a:pPr eaLnBrk="1" hangingPunct="1"/>
            <a:r>
              <a:rPr lang="en-US" b="1" dirty="0"/>
              <a:t>It is NOT </a:t>
            </a:r>
            <a:r>
              <a:rPr lang="en-US" dirty="0"/>
              <a:t>a SW programming language</a:t>
            </a:r>
            <a:r>
              <a:rPr lang="it-IT" dirty="0"/>
              <a:t>.</a:t>
            </a:r>
          </a:p>
          <a:p>
            <a:pPr lvl="1" eaLnBrk="1" hangingPunct="1"/>
            <a:r>
              <a:rPr lang="en-US" dirty="0"/>
              <a:t>A software programming language describes a series of operations that are performed in a certain sequence on a dedicated processor</a:t>
            </a:r>
            <a:r>
              <a:rPr lang="it-IT" dirty="0"/>
              <a:t>.</a:t>
            </a:r>
          </a:p>
          <a:p>
            <a:pPr eaLnBrk="1" hangingPunct="1"/>
            <a:r>
              <a:rPr lang="en-US" dirty="0"/>
              <a:t>It is a hardware description language</a:t>
            </a:r>
            <a:r>
              <a:rPr lang="it-IT" dirty="0"/>
              <a:t>.</a:t>
            </a:r>
          </a:p>
          <a:p>
            <a:pPr lvl="1" eaLnBrk="1" hangingPunct="1"/>
            <a:r>
              <a:rPr lang="en-US" dirty="0"/>
              <a:t>Describes the operation and/or structure of a logic circuit that has already been, or will be realized, with a dedicated HW</a:t>
            </a:r>
            <a:r>
              <a:rPr lang="it-IT" dirty="0"/>
              <a:t>,</a:t>
            </a:r>
          </a:p>
          <a:p>
            <a:pPr lvl="1" eaLnBrk="1" hangingPunct="1"/>
            <a:r>
              <a:rPr lang="en-US" dirty="0"/>
              <a:t>Describes the succession of logical signals with which to stimulate the circuit</a:t>
            </a:r>
            <a:r>
              <a:rPr lang="it-IT" dirty="0"/>
              <a:t>.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What Verilog HDL is (and what it is NOT)</a:t>
            </a:r>
            <a:endParaRPr lang="it-IT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dirty="0"/>
              <a:t>DOCUMENT: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For example, the system has already been built and you want to evaluate the compatibility of the signals with other systems</a:t>
            </a:r>
            <a:r>
              <a:rPr lang="it-IT" dirty="0"/>
              <a:t>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dirty="0"/>
              <a:t>SIMULATION: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Stimulus signals can be generated to simulate the operation of a system</a:t>
            </a:r>
            <a:r>
              <a:rPr lang="it-IT" dirty="0"/>
              <a:t>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dirty="0"/>
              <a:t>SYNTHESIS.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Describe the system at different levels of abstraction that are progressively more precise, until the lowest one (e.g. logic gates) is able to be physically realized</a:t>
            </a:r>
            <a:r>
              <a:rPr lang="it-IT" dirty="0"/>
              <a:t>.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err="1"/>
              <a:t>Objectives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dirty="0"/>
              <a:t>Project “technology - independent”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Used by different suppliers/vendors (both HW and SW</a:t>
            </a:r>
            <a:r>
              <a:rPr lang="it-IT" dirty="0"/>
              <a:t>)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Facilitates "upgrades" of the designed system</a:t>
            </a:r>
            <a:r>
              <a:rPr lang="it-IT" dirty="0"/>
              <a:t>,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The project documentation is "STANDARD</a:t>
            </a:r>
            <a:r>
              <a:rPr lang="it-IT" dirty="0"/>
              <a:t>”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dirty="0"/>
              <a:t>Improvement in project </a:t>
            </a:r>
            <a:r>
              <a:rPr lang="it-IT" dirty="0" err="1"/>
              <a:t>quality</a:t>
            </a:r>
            <a:r>
              <a:rPr lang="it-IT" dirty="0"/>
              <a:t>: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Allows you to analyze various alternatives</a:t>
            </a:r>
            <a:r>
              <a:rPr lang="it-IT" dirty="0"/>
              <a:t>,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Allows multiple levels of abstraction</a:t>
            </a:r>
            <a:r>
              <a:rPr lang="it-IT" dirty="0"/>
              <a:t>,</a:t>
            </a:r>
          </a:p>
          <a:p>
            <a:pPr marL="859536" lvl="2" eaLnBrk="1" fontAlgn="auto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en-US" dirty="0"/>
              <a:t>Verification at a high level of abstraction</a:t>
            </a:r>
            <a:r>
              <a:rPr lang="it-IT" dirty="0"/>
              <a:t>,</a:t>
            </a:r>
          </a:p>
          <a:p>
            <a:pPr marL="859536" lvl="2" eaLnBrk="1" fontAlgn="auto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en-US" dirty="0"/>
              <a:t>Performance Comparison Across Abstraction Levels</a:t>
            </a:r>
            <a:r>
              <a:rPr lang="it-IT" dirty="0"/>
              <a:t>,</a:t>
            </a:r>
          </a:p>
          <a:p>
            <a:pPr marL="859536" lvl="2" eaLnBrk="1" fontAlgn="auto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en-US" dirty="0"/>
              <a:t>Integration between blocks developed at various levels</a:t>
            </a:r>
            <a:r>
              <a:rPr lang="it-IT" dirty="0"/>
              <a:t>,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en-US" dirty="0"/>
              <a:t>Reuse and share of already developed blocks</a:t>
            </a:r>
            <a:r>
              <a:rPr lang="it-IT" dirty="0"/>
              <a:t>,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err="1"/>
              <a:t>Advantages</a:t>
            </a:r>
            <a:r>
              <a:rPr lang="it-IT" dirty="0"/>
              <a:t> </a:t>
            </a:r>
            <a:r>
              <a:rPr lang="it-IT" sz="2000" dirty="0"/>
              <a:t>(</a:t>
            </a:r>
            <a:r>
              <a:rPr lang="en-US" sz="2000" dirty="0"/>
              <a:t>compared to other types of description</a:t>
            </a:r>
            <a:r>
              <a:rPr lang="it-IT" sz="2000" dirty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924800" cy="4572000"/>
          </a:xfrm>
        </p:spPr>
        <p:txBody>
          <a:bodyPr/>
          <a:lstStyle/>
          <a:p>
            <a:pPr lvl="1" eaLnBrk="1" hangingPunct="1"/>
            <a:r>
              <a:rPr lang="en-US" dirty="0"/>
              <a:t>It is less "immediate" than a digital scheme</a:t>
            </a:r>
            <a:r>
              <a:rPr lang="it-IT" dirty="0"/>
              <a:t>,</a:t>
            </a:r>
          </a:p>
          <a:p>
            <a:pPr lvl="1" eaLnBrk="1" hangingPunct="1"/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syntactically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so user </a:t>
            </a:r>
            <a:r>
              <a:rPr lang="it-IT" dirty="0" err="1"/>
              <a:t>friendly</a:t>
            </a:r>
            <a:r>
              <a:rPr lang="it-IT" dirty="0"/>
              <a:t>,</a:t>
            </a:r>
          </a:p>
          <a:p>
            <a:pPr lvl="1" eaLnBrk="1" hangingPunct="1"/>
            <a:r>
              <a:rPr lang="en-US" dirty="0"/>
              <a:t>Not everything written in Verilog is physically "synthesizable"</a:t>
            </a:r>
            <a:r>
              <a:rPr lang="it-IT" dirty="0"/>
              <a:t>.</a:t>
            </a:r>
          </a:p>
          <a:p>
            <a:pPr lvl="1" eaLnBrk="1" hangingPunct="1"/>
            <a:endParaRPr lang="it-IT" dirty="0"/>
          </a:p>
          <a:p>
            <a:pPr lvl="1" eaLnBrk="1" hangingPunct="1"/>
            <a:r>
              <a:rPr lang="en-US" dirty="0"/>
              <a:t>There are development tools that allow you to derive descriptions in Verilog starting from Schemas, Finite State Machines, Truth Tables, graphs, time diagrams, </a:t>
            </a:r>
            <a:r>
              <a:rPr lang="en-US" dirty="0" err="1"/>
              <a:t>etc</a:t>
            </a:r>
            <a:r>
              <a:rPr lang="it-IT" dirty="0"/>
              <a:t>….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err="1"/>
              <a:t>Considerations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Description of LOGIC </a:t>
            </a:r>
            <a:r>
              <a:rPr lang="it-IT" dirty="0" err="1"/>
              <a:t>circuits</a:t>
            </a:r>
            <a:r>
              <a:rPr lang="it-IT" dirty="0"/>
              <a:t>,</a:t>
            </a:r>
          </a:p>
          <a:p>
            <a:r>
              <a:rPr lang="en-US" dirty="0"/>
              <a:t>Description according to different levels of abstraction</a:t>
            </a:r>
            <a:r>
              <a:rPr lang="it-IT" dirty="0"/>
              <a:t>,</a:t>
            </a:r>
          </a:p>
          <a:p>
            <a:pPr lvl="1"/>
            <a:r>
              <a:rPr lang="en-US" dirty="0"/>
              <a:t>Including the ability to describe a structure</a:t>
            </a:r>
            <a:r>
              <a:rPr lang="it-IT" dirty="0"/>
              <a:t>,</a:t>
            </a:r>
          </a:p>
          <a:p>
            <a:r>
              <a:rPr lang="en-US" dirty="0"/>
              <a:t>Ability to describe the simultaneity in the execution of processes</a:t>
            </a:r>
            <a:r>
              <a:rPr lang="it-IT" dirty="0"/>
              <a:t>,</a:t>
            </a:r>
          </a:p>
          <a:p>
            <a:r>
              <a:rPr lang="en-US" dirty="0"/>
              <a:t>Ability to describe particular "states" of a physical connection (0, 1, z, x</a:t>
            </a:r>
            <a:r>
              <a:rPr lang="it-IT" dirty="0"/>
              <a:t>).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/>
              <a:t>Fundamentals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al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CE008C23DB7DD4EAE85E55115C4A7EA" ma:contentTypeVersion="18" ma:contentTypeDescription="Creare un nuovo documento." ma:contentTypeScope="" ma:versionID="a92e82d5e2f49e54b9c09452317cdd8e">
  <xsd:schema xmlns:xsd="http://www.w3.org/2001/XMLSchema" xmlns:xs="http://www.w3.org/2001/XMLSchema" xmlns:p="http://schemas.microsoft.com/office/2006/metadata/properties" xmlns:ns3="f3077446-a7b8-4994-9298-7551826f19f8" xmlns:ns4="ce2ceee5-4e98-448d-bd69-9759c2918574" targetNamespace="http://schemas.microsoft.com/office/2006/metadata/properties" ma:root="true" ma:fieldsID="be56fd0218a183d03b49cf4b260ecd2b" ns3:_="" ns4:_="">
    <xsd:import namespace="f3077446-a7b8-4994-9298-7551826f19f8"/>
    <xsd:import namespace="ce2ceee5-4e98-448d-bd69-9759c291857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77446-a7b8-4994-9298-7551826f19f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2ceee5-4e98-448d-bd69-9759c29185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e2ceee5-4e98-448d-bd69-9759c2918574" xsi:nil="true"/>
  </documentManagement>
</p:properties>
</file>

<file path=customXml/itemProps1.xml><?xml version="1.0" encoding="utf-8"?>
<ds:datastoreItem xmlns:ds="http://schemas.openxmlformats.org/officeDocument/2006/customXml" ds:itemID="{4516A035-CFF4-4586-AF89-C16564A3AC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077446-a7b8-4994-9298-7551826f19f8"/>
    <ds:schemaRef ds:uri="ce2ceee5-4e98-448d-bd69-9759c29185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B0A6353-B60F-4329-BD53-2165B01F5A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323BFB-E83D-4EC6-BFFF-5CAA1E0FC352}">
  <ds:schemaRefs>
    <ds:schemaRef ds:uri="f3077446-a7b8-4994-9298-7551826f19f8"/>
    <ds:schemaRef ds:uri="http://www.w3.org/XML/1998/namespace"/>
    <ds:schemaRef ds:uri="http://purl.org/dc/terms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ce2ceee5-4e98-448d-bd69-9759c2918574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29044</TotalTime>
  <Words>970</Words>
  <Application>Microsoft Office PowerPoint</Application>
  <PresentationFormat>Presentazione su schermo (4:3)</PresentationFormat>
  <Paragraphs>105</Paragraphs>
  <Slides>16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3" baseType="lpstr">
      <vt:lpstr>Arial</vt:lpstr>
      <vt:lpstr>Lucida Sans Unicode</vt:lpstr>
      <vt:lpstr>Times New Roman</vt:lpstr>
      <vt:lpstr>Verdana</vt:lpstr>
      <vt:lpstr>Wingdings 2</vt:lpstr>
      <vt:lpstr>Wingdings 3</vt:lpstr>
      <vt:lpstr>Viale</vt:lpstr>
      <vt:lpstr>The Verilog HDL language</vt:lpstr>
      <vt:lpstr>Suggested Books</vt:lpstr>
      <vt:lpstr>Disclaimer</vt:lpstr>
      <vt:lpstr>Introduction </vt:lpstr>
      <vt:lpstr>What Verilog HDL is (and what it is NOT)</vt:lpstr>
      <vt:lpstr>Objectives</vt:lpstr>
      <vt:lpstr>Advantages (compared to other types of description)</vt:lpstr>
      <vt:lpstr>Considerations</vt:lpstr>
      <vt:lpstr>Fundamentals</vt:lpstr>
      <vt:lpstr>Abstraction Layers</vt:lpstr>
      <vt:lpstr>Behavioral Level</vt:lpstr>
      <vt:lpstr>Behavioral Description</vt:lpstr>
      <vt:lpstr>Dataflow level</vt:lpstr>
      <vt:lpstr>Structural Level</vt:lpstr>
      <vt:lpstr>Structural Description</vt:lpstr>
      <vt:lpstr>Simultaneous processes</vt:lpstr>
    </vt:vector>
  </TitlesOfParts>
  <Company>IPL - DEEI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linguaggio VHDL</dc:title>
  <dc:creator>Marsi Stefano</dc:creator>
  <cp:lastModifiedBy>MARSI STEFANO</cp:lastModifiedBy>
  <cp:revision>492</cp:revision>
  <dcterms:created xsi:type="dcterms:W3CDTF">2003-08-02T13:15:25Z</dcterms:created>
  <dcterms:modified xsi:type="dcterms:W3CDTF">2025-09-30T13:30:34Z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0x0101007CE008C23DB7DD4EAE85E55115C4A7EA</vt:lpwstr>
  </property>
</Properties>
</file>