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81" d="100"/>
          <a:sy n="81" d="100"/>
        </p:scale>
        <p:origin x="22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F2D18-2473-4EC2-B151-63722B178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0B783-435D-4FDD-8F88-A4E03E4C1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6C1DD-8053-497F-8C16-0092E876C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98717-DD45-43FC-B71A-B43411532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761DD-0C71-4ED2-A7E1-77BA788BC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46249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670B-EA17-4DAB-AF8F-8A7DABF75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FF3748-F953-4F38-A6C1-D6843922E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C887F-1DF0-4836-B6C3-F2F0DBC96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86DC5-1602-44A2-90A8-77A4671CB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BCF52-1DA5-4FCE-A50D-55CE5306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823754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E43EAA-2AF2-47D3-A5D0-2F752C393A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E4F4D6-C9E1-44C0-A65C-005DBDC6B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CE08C-D794-4ADD-AAD8-57D13F52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2794F-471F-42F1-A510-54C6CDB8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596EE-103C-46F4-92C9-9047BAA37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142043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113DF-B47E-48E0-83C0-B7BCBD9B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BB315-725B-40D3-A05E-9868361ED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2D391-9F27-449F-A7CA-D68A5CB84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2500E-2F8B-412D-AF41-A8383513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B578B-AB99-4FE5-A9C4-018E063AE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2876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1B397-A23B-44DB-A728-FD13DD3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4A6319-8E32-4239-B788-0D4B9340D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7A88F-CCC4-471C-8793-C56FB339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B8490-FF5F-49D6-9352-05D8E777B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2DE19-2EBB-407C-8FB4-26D40B87E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090235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C0654-CB81-485C-BD8E-92C489FAA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AABBA-CFE5-4E31-ABE5-4511A8C1A4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694EAC-9145-41FE-A55D-A2973B24A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08807F-0BB7-41E1-A237-2D099435D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C795B-EB6A-4E8E-9F10-BE2CDA4C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9964F5-EA51-4EB1-8D3F-237B84041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013049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86D49-09C9-4E93-B340-3C491295F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43D5C-E630-4F67-B63E-70838EAD9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619E1-B8C3-4E41-962E-56B899F8A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CB2A15-6403-4507-90A3-DF976B1B8E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E3DE33-5B77-4FC4-BE27-ECB617EFB1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20DCC-45D4-4EE9-8C59-DC475BEA0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41EFF1-A6D5-425B-BC52-6FB5917B8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29C0C2-52D4-41C3-9251-D1E68FFBF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3520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B4F0E-1595-4B20-9B0B-56C8CFDAC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544BEF-98B1-4B7D-95D1-462C0C0B8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91561-1741-49D2-AF05-13B726098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AED65A-25C3-44C2-A676-E7B4DFCC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41904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3C50E9-B571-4E85-904E-274E704F4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C18DC9-3F2E-4AE7-8B11-43B972DBE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C80FE-A05E-4EF8-8BE9-4ADF605A6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380307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B1ABF-7FDB-41AC-B983-2A7F6D510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E464E-B6C3-4B15-920D-181BC9841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797402-9137-4A20-8296-EB87C4F2C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53D52-C2CB-4863-8A53-D4AB06FD5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281ED5-E30E-470C-9B0B-5F6C4306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474EF-4D06-4B97-AA80-E788B26D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45154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B7043-6767-4E93-AFF8-6A7E9516D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994835-8266-46FC-B1AE-A7D1BBDA2B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15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664551-1972-43FA-9AF8-1AA0FF544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206C0-9E66-4C11-8220-03FFA003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E51E5-0869-48A0-9D40-591888034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15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0ED9E-8D65-4CBF-91D6-FEAF9F69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44374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7F9C54-066C-471A-9C90-6CE02F576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1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88E015-F20F-452A-ABE9-5FDD140A7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14EF8-D991-4CEB-BAF2-09DBA53CC1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B66A2-B662-4C61-983C-530900BE5535}" type="datetimeFigureOut">
              <a:rPr lang="en-150" smtClean="0"/>
              <a:t>15/04/2025</a:t>
            </a:fld>
            <a:endParaRPr lang="en-1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904CF-FBF5-4ADA-935C-B7F62CF5B7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1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6C499-03DE-4A3D-8EFB-5C2D74942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FF29F-7DF9-4A3D-B509-AB83345E10F2}" type="slidenum">
              <a:rPr lang="en-150" smtClean="0"/>
              <a:t>‹#›</a:t>
            </a:fld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290553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150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F65A13-6DEF-4391-8C7D-44FBD79DE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</a:t>
            </a:r>
            <a:r>
              <a:rPr lang="en-US" dirty="0"/>
              <a:t> 15 </a:t>
            </a:r>
            <a:r>
              <a:rPr lang="en-US" dirty="0" err="1"/>
              <a:t>aprile</a:t>
            </a:r>
            <a:r>
              <a:rPr lang="en-US" dirty="0"/>
              <a:t> 2025 (8.1 Atkins)</a:t>
            </a:r>
            <a:endParaRPr lang="en-15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FFF53D-2AA8-4D48-96DE-3B3913A73C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 cost</a:t>
            </a:r>
          </a:p>
          <a:p>
            <a:r>
              <a:rPr lang="en-US" dirty="0" err="1"/>
              <a:t>pA</a:t>
            </a:r>
            <a:r>
              <a:rPr lang="en-US" dirty="0"/>
              <a:t>*= 400 torr</a:t>
            </a:r>
          </a:p>
          <a:p>
            <a:r>
              <a:rPr lang="en-US" dirty="0" err="1"/>
              <a:t>pB</a:t>
            </a:r>
            <a:r>
              <a:rPr lang="en-US" dirty="0"/>
              <a:t>*= 150 torr</a:t>
            </a:r>
          </a:p>
          <a:p>
            <a:r>
              <a:rPr lang="en-US" dirty="0" err="1"/>
              <a:t>pTOT</a:t>
            </a:r>
            <a:r>
              <a:rPr lang="en-US" dirty="0"/>
              <a:t>= 380 torr </a:t>
            </a:r>
          </a:p>
          <a:p>
            <a:r>
              <a:rPr lang="en-US" dirty="0"/>
              <a:t>XA?</a:t>
            </a:r>
          </a:p>
          <a:p>
            <a:r>
              <a:rPr lang="en-US" dirty="0" err="1"/>
              <a:t>pTOT</a:t>
            </a:r>
            <a:r>
              <a:rPr lang="en-US" dirty="0"/>
              <a:t>=(</a:t>
            </a:r>
            <a:r>
              <a:rPr lang="en-US" dirty="0" err="1"/>
              <a:t>pA</a:t>
            </a:r>
            <a:r>
              <a:rPr lang="en-US" dirty="0"/>
              <a:t>*-</a:t>
            </a:r>
            <a:r>
              <a:rPr lang="en-US" dirty="0" err="1"/>
              <a:t>pB</a:t>
            </a:r>
            <a:r>
              <a:rPr lang="en-US" dirty="0"/>
              <a:t>*)</a:t>
            </a:r>
            <a:r>
              <a:rPr lang="en-US" dirty="0" err="1"/>
              <a:t>XA+pB</a:t>
            </a:r>
            <a:r>
              <a:rPr lang="en-US" dirty="0"/>
              <a:t>*</a:t>
            </a:r>
          </a:p>
          <a:p>
            <a:r>
              <a:rPr lang="en-US" dirty="0"/>
              <a:t>XA=(</a:t>
            </a:r>
            <a:r>
              <a:rPr lang="en-US" dirty="0" err="1"/>
              <a:t>pTOT-pB</a:t>
            </a:r>
            <a:r>
              <a:rPr lang="en-US" dirty="0"/>
              <a:t>*)/(</a:t>
            </a:r>
            <a:r>
              <a:rPr lang="en-US" dirty="0" err="1"/>
              <a:t>pA</a:t>
            </a:r>
            <a:r>
              <a:rPr lang="en-US" dirty="0"/>
              <a:t>*-</a:t>
            </a:r>
            <a:r>
              <a:rPr lang="en-US" dirty="0" err="1"/>
              <a:t>pB</a:t>
            </a:r>
            <a:r>
              <a:rPr lang="en-US" dirty="0"/>
              <a:t>*)</a:t>
            </a:r>
          </a:p>
          <a:p>
            <a:r>
              <a:rPr lang="en-US" dirty="0"/>
              <a:t>XA=0.92</a:t>
            </a:r>
            <a:endParaRPr lang="en-15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21E7FD-27AD-42AB-B7B8-6481C02853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YA?</a:t>
            </a:r>
          </a:p>
          <a:p>
            <a:r>
              <a:rPr lang="en-US" dirty="0"/>
              <a:t>YA=</a:t>
            </a:r>
            <a:r>
              <a:rPr lang="en-US" dirty="0" err="1"/>
              <a:t>pA</a:t>
            </a:r>
            <a:r>
              <a:rPr lang="en-US" dirty="0"/>
              <a:t>/</a:t>
            </a:r>
            <a:r>
              <a:rPr lang="en-US" dirty="0" err="1"/>
              <a:t>pTOT</a:t>
            </a:r>
            <a:endParaRPr lang="en-US" dirty="0"/>
          </a:p>
          <a:p>
            <a:r>
              <a:rPr lang="en-US" dirty="0" err="1"/>
              <a:t>pA</a:t>
            </a:r>
            <a:r>
              <a:rPr lang="en-US" dirty="0"/>
              <a:t>=</a:t>
            </a:r>
            <a:r>
              <a:rPr lang="en-US" dirty="0" err="1"/>
              <a:t>XApA</a:t>
            </a:r>
            <a:r>
              <a:rPr lang="en-US" dirty="0"/>
              <a:t>*=368 torr</a:t>
            </a:r>
          </a:p>
          <a:p>
            <a:r>
              <a:rPr lang="en-US" dirty="0"/>
              <a:t>YA=0.968</a:t>
            </a:r>
          </a:p>
          <a:p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3991049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B863-4A91-467F-B803-9F7DF2F5E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8.2</a:t>
            </a:r>
            <a:endParaRPr lang="en-15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84F9E4-74D7-495C-964E-A54BD52B69E1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err="1"/>
                  <a:t>pA</a:t>
                </a:r>
                <a:r>
                  <a:rPr lang="en-US" dirty="0"/>
                  <a:t>*= 575 torr</a:t>
                </a:r>
              </a:p>
              <a:p>
                <a:r>
                  <a:rPr lang="en-US" dirty="0" err="1"/>
                  <a:t>pB</a:t>
                </a:r>
                <a:r>
                  <a:rPr lang="en-US" dirty="0"/>
                  <a:t>*= 390 torr</a:t>
                </a:r>
              </a:p>
              <a:p>
                <a:r>
                  <a:rPr lang="en-US" dirty="0"/>
                  <a:t>YA= 0.350</a:t>
                </a:r>
              </a:p>
              <a:p>
                <a:r>
                  <a:rPr lang="en-US" dirty="0" err="1"/>
                  <a:t>pTOT</a:t>
                </a:r>
                <a:r>
                  <a:rPr lang="en-US" dirty="0"/>
                  <a:t>?</a:t>
                </a:r>
              </a:p>
              <a:p>
                <a:r>
                  <a:rPr lang="en-US" dirty="0"/>
                  <a:t>XA?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0" lang="ar-AE" sz="27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Calibri"/>
                          </a:rPr>
                        </m:ctrlPr>
                      </m:sSubPr>
                      <m:e>
                        <m:r>
                          <a:rPr kumimoji="0" lang="ar-AE" sz="27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Calibri"/>
                          </a:rPr>
                          <m:t>𝑝</m:t>
                        </m:r>
                      </m:e>
                      <m:sub>
                        <m:r>
                          <a:rPr kumimoji="0" lang="ar-AE" sz="27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Calibri"/>
                          </a:rPr>
                          <m:t>𝑇𝑂𝑇</m:t>
                        </m:r>
                      </m:sub>
                    </m:sSub>
                    <m:r>
                      <a:rPr kumimoji="0" lang="ar-AE" sz="2700" b="0" i="1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Calibri"/>
                      </a:rPr>
                      <m:t>=</m:t>
                    </m:r>
                    <m:f>
                      <m:fPr>
                        <m:ctrlPr>
                          <a:rPr kumimoji="0" lang="ar-AE" sz="27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Calibri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</m:ctrlPr>
                          </m:sSubPr>
                          <m:e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𝑝</m:t>
                            </m:r>
                          </m:e>
                          <m:sub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𝐴</m:t>
                            </m:r>
                          </m:sub>
                        </m:sSub>
                        <m:r>
                          <a:rPr kumimoji="0" lang="ar-AE" sz="27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Calibri"/>
                          </a:rPr>
                          <m:t>∗</m:t>
                        </m:r>
                        <m:sSub>
                          <m:sSubPr>
                            <m:ctrlP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</m:ctrlPr>
                          </m:sSubPr>
                          <m:e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𝑝</m:t>
                            </m:r>
                          </m:e>
                          <m:sub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𝐵</m:t>
                            </m:r>
                          </m:sub>
                        </m:sSub>
                        <m:r>
                          <a:rPr kumimoji="0" lang="ar-AE" sz="27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Calibri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</m:ctrlPr>
                          </m:sSubPr>
                          <m:e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𝑝</m:t>
                            </m:r>
                          </m:e>
                          <m:sub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𝐴</m:t>
                            </m:r>
                          </m:sub>
                        </m:sSub>
                        <m:r>
                          <a:rPr kumimoji="0" lang="ar-AE" sz="27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Calibri"/>
                          </a:rPr>
                          <m:t>∗+</m:t>
                        </m:r>
                        <m:d>
                          <m:dPr>
                            <m:ctrlP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kumimoji="0" lang="ar-AE" sz="2700" b="0" i="1" u="none" strike="noStrike" kern="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sym typeface="Calibri"/>
                                  </a:rPr>
                                </m:ctrlPr>
                              </m:sSubPr>
                              <m:e>
                                <m:r>
                                  <a:rPr kumimoji="0" lang="ar-AE" sz="2700" b="0" i="1" u="none" strike="noStrike" kern="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sym typeface="Calibri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kumimoji="0" lang="ar-AE" sz="2700" b="0" i="1" u="none" strike="noStrike" kern="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sym typeface="Calibri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kumimoji="0" lang="ar-AE" sz="2700" b="0" i="1" u="none" strike="noStrike" kern="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sym typeface="Calibri"/>
                                  </a:rPr>
                                </m:ctrlPr>
                              </m:sSubPr>
                              <m:e>
                                <m:r>
                                  <a:rPr kumimoji="0" lang="ar-AE" sz="2700" b="0" i="1" u="none" strike="noStrike" kern="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sym typeface="Calibri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kumimoji="0" lang="ar-AE" sz="2700" b="0" i="1" u="none" strike="noStrike" kern="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sym typeface="Calibri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</m:ctrlPr>
                          </m:sSubPr>
                          <m:e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𝑌</m:t>
                            </m:r>
                          </m:e>
                          <m:sub>
                            <m:r>
                              <a:rPr kumimoji="0" lang="ar-AE" sz="2700" b="0" i="1" u="none" strike="noStrike" kern="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sym typeface="Calibri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  <a:p>
                <a:r>
                  <a:rPr lang="en-US" dirty="0" err="1"/>
                  <a:t>pA</a:t>
                </a:r>
                <a:r>
                  <a:rPr lang="en-US" dirty="0"/>
                  <a:t>=XA </a:t>
                </a:r>
                <a:r>
                  <a:rPr lang="en-US" dirty="0" err="1"/>
                  <a:t>pA</a:t>
                </a:r>
                <a:r>
                  <a:rPr lang="en-US" dirty="0"/>
                  <a:t>*</a:t>
                </a:r>
              </a:p>
              <a:p>
                <a:pPr marL="0" indent="0">
                  <a:buNone/>
                </a:pPr>
                <a:endParaRPr lang="en-15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84F9E4-74D7-495C-964E-A54BD52B69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118" t="-2241"/>
                </a:stretch>
              </a:blipFill>
            </p:spPr>
            <p:txBody>
              <a:bodyPr/>
              <a:lstStyle/>
              <a:p>
                <a:r>
                  <a:rPr lang="en-15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847C4-00E4-4288-A7FD-9F13E9EB19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risposte</a:t>
            </a:r>
            <a:endParaRPr lang="en-US" dirty="0"/>
          </a:p>
          <a:p>
            <a:r>
              <a:rPr lang="en-US" dirty="0" err="1"/>
              <a:t>pTOT</a:t>
            </a:r>
            <a:r>
              <a:rPr lang="en-US" dirty="0"/>
              <a:t>= 440 torr</a:t>
            </a:r>
          </a:p>
          <a:p>
            <a:r>
              <a:rPr lang="en-US" dirty="0" err="1"/>
              <a:t>pA</a:t>
            </a:r>
            <a:r>
              <a:rPr lang="en-US" dirty="0"/>
              <a:t>=YA </a:t>
            </a:r>
            <a:r>
              <a:rPr lang="en-US" dirty="0" err="1"/>
              <a:t>pTOT</a:t>
            </a:r>
            <a:r>
              <a:rPr lang="en-US" dirty="0"/>
              <a:t>= 154 torr</a:t>
            </a:r>
          </a:p>
          <a:p>
            <a:r>
              <a:rPr lang="en-US" dirty="0"/>
              <a:t>XA=0.268</a:t>
            </a: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1581537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77E59-DE7A-472D-9DCD-F2A996187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8.3</a:t>
            </a:r>
            <a:endParaRPr lang="en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7588A-C8F8-4118-B80D-61604A12BE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pTOT</a:t>
            </a:r>
            <a:r>
              <a:rPr lang="en-US" dirty="0"/>
              <a:t>= 760 torr</a:t>
            </a:r>
          </a:p>
          <a:p>
            <a:r>
              <a:rPr lang="en-US" dirty="0" err="1"/>
              <a:t>pA</a:t>
            </a:r>
            <a:r>
              <a:rPr lang="en-US" dirty="0"/>
              <a:t>*= 957 torr</a:t>
            </a:r>
          </a:p>
          <a:p>
            <a:r>
              <a:rPr lang="en-US" dirty="0" err="1"/>
              <a:t>pB</a:t>
            </a:r>
            <a:r>
              <a:rPr lang="en-US" dirty="0"/>
              <a:t>*= 379.5 torr</a:t>
            </a:r>
          </a:p>
          <a:p>
            <a:r>
              <a:rPr lang="en-US" dirty="0"/>
              <a:t>XA=0.6589</a:t>
            </a:r>
          </a:p>
          <a:p>
            <a:r>
              <a:rPr lang="en-US" dirty="0"/>
              <a:t>YA?</a:t>
            </a:r>
            <a:endParaRPr lang="en-15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A65B13-0F01-466B-A32C-4D4CCA4C48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pA</a:t>
            </a:r>
            <a:r>
              <a:rPr lang="en-US" dirty="0"/>
              <a:t>= XA </a:t>
            </a:r>
            <a:r>
              <a:rPr lang="en-US" dirty="0" err="1"/>
              <a:t>pA</a:t>
            </a:r>
            <a:r>
              <a:rPr lang="en-US" dirty="0"/>
              <a:t>*=630.6 torr</a:t>
            </a:r>
          </a:p>
          <a:p>
            <a:r>
              <a:rPr lang="en-US" dirty="0"/>
              <a:t>YA= </a:t>
            </a:r>
            <a:r>
              <a:rPr lang="en-US" dirty="0" err="1"/>
              <a:t>pA</a:t>
            </a:r>
            <a:r>
              <a:rPr lang="en-US" dirty="0"/>
              <a:t>/</a:t>
            </a:r>
            <a:r>
              <a:rPr lang="en-US" dirty="0" err="1"/>
              <a:t>pTOT</a:t>
            </a:r>
            <a:r>
              <a:rPr lang="en-US" dirty="0"/>
              <a:t>=0.83</a:t>
            </a: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4100075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73C60-0972-451B-B250-2840C9A12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8.4</a:t>
            </a:r>
            <a:endParaRPr lang="en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2BAF5-AAD3-4FD3-9374-6BAB929945B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pA</a:t>
            </a:r>
            <a:r>
              <a:rPr lang="en-US" dirty="0"/>
              <a:t>*= 172 torr</a:t>
            </a:r>
          </a:p>
          <a:p>
            <a:r>
              <a:rPr lang="en-US" dirty="0" err="1"/>
              <a:t>pB</a:t>
            </a:r>
            <a:r>
              <a:rPr lang="en-US" dirty="0"/>
              <a:t>*= 128 torr</a:t>
            </a:r>
          </a:p>
          <a:p>
            <a:r>
              <a:rPr lang="en-US" dirty="0"/>
              <a:t>ZA= 0.6</a:t>
            </a:r>
          </a:p>
          <a:p>
            <a:r>
              <a:rPr lang="en-US" dirty="0" err="1"/>
              <a:t>pTOT</a:t>
            </a:r>
            <a:r>
              <a:rPr lang="en-US" dirty="0"/>
              <a:t>? XA= 0.6</a:t>
            </a:r>
          </a:p>
          <a:p>
            <a:r>
              <a:rPr lang="en-US" dirty="0"/>
              <a:t>YA?</a:t>
            </a:r>
          </a:p>
          <a:p>
            <a:endParaRPr lang="en-15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D527E-4F37-4E5C-B99C-DA6C818837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pTOT</a:t>
            </a:r>
            <a:r>
              <a:rPr lang="en-US" dirty="0"/>
              <a:t>=154 torr</a:t>
            </a:r>
          </a:p>
          <a:p>
            <a:r>
              <a:rPr lang="en-US" dirty="0"/>
              <a:t>YA=</a:t>
            </a:r>
            <a:r>
              <a:rPr lang="en-US" dirty="0" err="1"/>
              <a:t>pA</a:t>
            </a:r>
            <a:r>
              <a:rPr lang="en-US" dirty="0"/>
              <a:t>/</a:t>
            </a:r>
            <a:r>
              <a:rPr lang="en-US" dirty="0" err="1"/>
              <a:t>pTOT</a:t>
            </a:r>
            <a:endParaRPr lang="en-US" dirty="0"/>
          </a:p>
          <a:p>
            <a:r>
              <a:rPr lang="en-US" dirty="0"/>
              <a:t>YA=0.67</a:t>
            </a:r>
          </a:p>
          <a:p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107560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99BA3-A0EA-490F-BF3E-BE96D6A7B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Esercizio</a:t>
            </a:r>
            <a:r>
              <a:rPr lang="en-US" dirty="0"/>
              <a:t> 8.5</a:t>
            </a:r>
            <a:endParaRPr lang="en-15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B06C94-699C-457C-870C-3B6D04AAA3D7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err="1"/>
                  <a:t>pA</a:t>
                </a:r>
                <a:r>
                  <a:rPr lang="en-US" dirty="0"/>
                  <a:t>*= 74 torr</a:t>
                </a:r>
              </a:p>
              <a:p>
                <a:r>
                  <a:rPr lang="en-US" dirty="0" err="1"/>
                  <a:t>pB</a:t>
                </a:r>
                <a:r>
                  <a:rPr lang="en-US" dirty="0"/>
                  <a:t>*= 22 torr</a:t>
                </a:r>
              </a:p>
              <a:p>
                <a:r>
                  <a:rPr lang="en-US" dirty="0"/>
                  <a:t>ZA= 0.5</a:t>
                </a:r>
              </a:p>
              <a:p>
                <a:r>
                  <a:rPr lang="en-US" dirty="0" err="1"/>
                  <a:t>pTOT</a:t>
                </a:r>
                <a:r>
                  <a:rPr lang="en-US" dirty="0"/>
                  <a:t> ? XA=0.5</a:t>
                </a:r>
              </a:p>
              <a:p>
                <a:r>
                  <a:rPr lang="en-US" dirty="0"/>
                  <a:t>YA= 0.5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 sz="2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𝑇𝑂𝑇</m:t>
                        </m:r>
                      </m:sub>
                    </m:sSub>
                    <m:r>
                      <a:rPr lang="ar-AE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lang="ar-AE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lang="ar-AE" sz="2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en-15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B06C94-699C-457C-870C-3B6D04AAA3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118" t="-2241"/>
                </a:stretch>
              </a:blipFill>
            </p:spPr>
            <p:txBody>
              <a:bodyPr/>
              <a:lstStyle/>
              <a:p>
                <a:r>
                  <a:rPr lang="en-15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B5D1E7-3598-4A4B-BAF3-141BCAB3FC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XA=0.5</a:t>
            </a:r>
          </a:p>
          <a:p>
            <a:r>
              <a:rPr lang="en-US" dirty="0" err="1"/>
              <a:t>pTOT</a:t>
            </a:r>
            <a:r>
              <a:rPr lang="en-US" dirty="0"/>
              <a:t>= 48 torr</a:t>
            </a:r>
          </a:p>
          <a:p>
            <a:r>
              <a:rPr lang="en-US" dirty="0"/>
              <a:t>YA= </a:t>
            </a:r>
            <a:r>
              <a:rPr lang="en-US" dirty="0" err="1"/>
              <a:t>pA</a:t>
            </a:r>
            <a:r>
              <a:rPr lang="en-US" dirty="0"/>
              <a:t>/</a:t>
            </a:r>
            <a:r>
              <a:rPr lang="en-US" dirty="0" err="1"/>
              <a:t>pTOT</a:t>
            </a:r>
            <a:r>
              <a:rPr lang="en-US" dirty="0"/>
              <a:t>= 0.77</a:t>
            </a:r>
          </a:p>
          <a:p>
            <a:r>
              <a:rPr lang="en-US" dirty="0"/>
              <a:t>YA= 0.5</a:t>
            </a:r>
          </a:p>
          <a:p>
            <a:r>
              <a:rPr lang="en-US" dirty="0" err="1"/>
              <a:t>pTOT</a:t>
            </a:r>
            <a:r>
              <a:rPr lang="en-US" dirty="0"/>
              <a:t>=34 torr</a:t>
            </a:r>
          </a:p>
          <a:p>
            <a:r>
              <a:rPr lang="en-US" dirty="0"/>
              <a:t>XA=(</a:t>
            </a:r>
            <a:r>
              <a:rPr lang="en-US" dirty="0" err="1"/>
              <a:t>pTOT-pB</a:t>
            </a:r>
            <a:r>
              <a:rPr lang="en-US" dirty="0"/>
              <a:t>*)/(</a:t>
            </a:r>
            <a:r>
              <a:rPr lang="en-US" dirty="0" err="1"/>
              <a:t>pA</a:t>
            </a:r>
            <a:r>
              <a:rPr lang="en-US" dirty="0"/>
              <a:t>*-</a:t>
            </a:r>
            <a:r>
              <a:rPr lang="en-US" dirty="0" err="1"/>
              <a:t>pB</a:t>
            </a:r>
            <a:r>
              <a:rPr lang="en-US" dirty="0"/>
              <a:t>*)</a:t>
            </a:r>
          </a:p>
          <a:p>
            <a:r>
              <a:rPr lang="en-US" dirty="0"/>
              <a:t>XA=0.23</a:t>
            </a: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4010602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5F60B50A3E5E644B24FC83C95A4D028" ma:contentTypeVersion="11" ma:contentTypeDescription="Creare un nuovo documento." ma:contentTypeScope="" ma:versionID="3041f6e39f190b61dc9d46553c157b23">
  <xsd:schema xmlns:xsd="http://www.w3.org/2001/XMLSchema" xmlns:xs="http://www.w3.org/2001/XMLSchema" xmlns:p="http://schemas.microsoft.com/office/2006/metadata/properties" xmlns:ns2="f3ec0090-a91c-41e3-8ea3-4e47221e0305" xmlns:ns3="e2159b33-9406-468d-939c-07ba024f37a5" targetNamespace="http://schemas.microsoft.com/office/2006/metadata/properties" ma:root="true" ma:fieldsID="1d79bd20525a437854712462ea9051be" ns2:_="" ns3:_="">
    <xsd:import namespace="f3ec0090-a91c-41e3-8ea3-4e47221e0305"/>
    <xsd:import namespace="e2159b33-9406-468d-939c-07ba024f37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c0090-a91c-41e3-8ea3-4e47221e0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0364805e-22fd-4701-b436-1ee1bdeaa5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59b33-9406-468d-939c-07ba024f37a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15886f4-f8df-4689-9308-cce423995497}" ma:internalName="TaxCatchAll" ma:showField="CatchAllData" ma:web="e2159b33-9406-468d-939c-07ba024f37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159b33-9406-468d-939c-07ba024f37a5" xsi:nil="true"/>
    <lcf76f155ced4ddcb4097134ff3c332f xmlns="f3ec0090-a91c-41e3-8ea3-4e47221e03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4EBC26E-9F1F-419A-8FA2-1321DBF98FEB}"/>
</file>

<file path=customXml/itemProps2.xml><?xml version="1.0" encoding="utf-8"?>
<ds:datastoreItem xmlns:ds="http://schemas.openxmlformats.org/officeDocument/2006/customXml" ds:itemID="{7283488B-4389-4F64-822C-D4C6BA33BDF8}"/>
</file>

<file path=customXml/itemProps3.xml><?xml version="1.0" encoding="utf-8"?>
<ds:datastoreItem xmlns:ds="http://schemas.openxmlformats.org/officeDocument/2006/customXml" ds:itemID="{1AF76B6C-A2AD-4970-8FDF-54B7CA734288}"/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222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Esercizi 15 aprile 2025 (8.1 Atkins)</vt:lpstr>
      <vt:lpstr>Esercizio 8.2</vt:lpstr>
      <vt:lpstr>Esercizio 8.3</vt:lpstr>
      <vt:lpstr>Esercizio 8.4</vt:lpstr>
      <vt:lpstr>Esercizio 8.5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Esercizi 15 aprile 2025</dc:title>
  <dc:creator>ASARO FIORETTA</dc:creator>
  <cp:lastModifiedBy>ASARO FIORETTA</cp:lastModifiedBy>
  <cp:revision>21</cp:revision>
  <dcterms:created xsi:type="dcterms:W3CDTF">2025-04-15T08:04:48Z</dcterms:created>
  <dcterms:modified xsi:type="dcterms:W3CDTF">2025-04-15T08:50:48Z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0x01010085F60B50A3E5E644B24FC83C95A4D028</vt:lpwstr>
  </property>
</Properties>
</file>