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9" d="100"/>
          <a:sy n="89" d="100"/>
        </p:scale>
        <p:origin x="1434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E388556-BBFE-4A69-94AD-FB6C5958B8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98D9BEF-DEC5-425F-AB86-5070414993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C609AD5-C36C-4432-9C5B-6C087379A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3BE73-99E5-4DFE-8B21-C7650B3C2BE2}" type="datetimeFigureOut">
              <a:rPr lang="it-IT" smtClean="0"/>
              <a:t>12/09/2025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A81B7A0-FB09-4D57-A36E-87A6C3803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A4F17C7-CC13-48E7-8663-E86C2F8FE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9700-E97F-4312-8BFB-0A58BE36A1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14886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50E3476-BC75-41CF-BABB-A4745CA2D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B919C32-92B3-4AAD-9185-D1FF9AEAC7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4F518AE-67FC-46A3-A521-A9BFFF21B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3BE73-99E5-4DFE-8B21-C7650B3C2BE2}" type="datetimeFigureOut">
              <a:rPr lang="it-IT" smtClean="0"/>
              <a:t>12/09/2025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8499AAE-E907-47C5-8BA0-DDB73DBDA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27C634B-983D-4CD1-AE11-78BED572F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9700-E97F-4312-8BFB-0A58BE36A1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9672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5CDFAE90-1898-49A7-AF2C-923F8906CE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B05EB61-CB24-45E8-9EB5-26610C3965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BFF8173-9D5F-4A80-839B-62141F8C9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3BE73-99E5-4DFE-8B21-C7650B3C2BE2}" type="datetimeFigureOut">
              <a:rPr lang="it-IT" smtClean="0"/>
              <a:t>12/09/2025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F0DAE0D-8BC0-4E9D-B508-AD75243E9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EC67957-0AFB-47A2-9EE5-0E98EADDB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9700-E97F-4312-8BFB-0A58BE36A1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5776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569E951-86A9-4A2F-AFBD-7D21A69E3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A0011E4-654B-4C8B-816B-46C649873D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92A02D-718B-44F4-B490-855E7BF67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3BE73-99E5-4DFE-8B21-C7650B3C2BE2}" type="datetimeFigureOut">
              <a:rPr lang="it-IT" smtClean="0"/>
              <a:t>12/09/2025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D3AAC35-9D97-4360-BCF0-19487CA13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C0AB7EE-B929-4EAF-A976-0610B24E1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9700-E97F-4312-8BFB-0A58BE36A1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4465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E4B1F6D-39E1-465A-A7B2-79F344BC6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D09209E-2A61-4BAE-817C-FF0D938036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8A38FC7-4E56-4484-85DD-8520E27A4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3BE73-99E5-4DFE-8B21-C7650B3C2BE2}" type="datetimeFigureOut">
              <a:rPr lang="it-IT" smtClean="0"/>
              <a:t>12/09/2025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AC8300F-D452-4F8D-94CA-8BC1E6563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B2DF00A-E39E-420E-8EDF-42481C93B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9700-E97F-4312-8BFB-0A58BE36A1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1796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DB44EF-B962-43F1-A9EC-6C300568C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DE2020D-754B-4D09-8330-05AECA08EE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FBA098F-0BA0-4069-B647-D6516E21F4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491B1DB-C74B-4366-B2F2-90DBA75EB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3BE73-99E5-4DFE-8B21-C7650B3C2BE2}" type="datetimeFigureOut">
              <a:rPr lang="it-IT" smtClean="0"/>
              <a:t>12/09/2025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041686F-B4F4-423B-B2D2-15D1D6315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6403E15-4B05-4B9B-B986-C3ED61F8B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9700-E97F-4312-8BFB-0A58BE36A1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5472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68991D-8913-4CA6-BF73-E37470F50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FC36B26-6774-4147-9391-F2F8FBA93A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78D577A-42DA-4B20-BCBA-26A6F56576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E0F815B-9FC9-4A67-9CA7-F7A8BDC538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6E595CB-6DC5-4EF7-9737-9961F46067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5970C319-2630-42D3-9F55-6F0E8B3AE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3BE73-99E5-4DFE-8B21-C7650B3C2BE2}" type="datetimeFigureOut">
              <a:rPr lang="it-IT" smtClean="0"/>
              <a:t>12/09/2025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7B30E12-E627-4E38-8695-01C9452FB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59B39DA-4933-41ED-BFEB-BB08D610A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9700-E97F-4312-8BFB-0A58BE36A1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0906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2962DB3-98BB-43A3-95CA-2A8F7A133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FD65706-2286-472B-8432-2B24E7266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3BE73-99E5-4DFE-8B21-C7650B3C2BE2}" type="datetimeFigureOut">
              <a:rPr lang="it-IT" smtClean="0"/>
              <a:t>12/09/2025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6BD1F02-2A44-4D12-9F0A-7A045D7F3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986ECA5-332D-445D-A35C-7C41EA85E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9700-E97F-4312-8BFB-0A58BE36A1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1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C1EC3CC-D97D-46AB-9501-83961834B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3BE73-99E5-4DFE-8B21-C7650B3C2BE2}" type="datetimeFigureOut">
              <a:rPr lang="it-IT" smtClean="0"/>
              <a:t>12/09/2025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2F3AD63-D6B0-46E4-B950-E24FD171F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E9F9DBE-13D9-4733-A1EB-8D228043B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9700-E97F-4312-8BFB-0A58BE36A1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3663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9C033D5-F319-4581-93F0-E653E9073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D590370-C08B-43BA-B854-3FA05DB3F5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53A9CC8-0B27-4249-A8AB-B860F6BFE0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4BC1EC8-C6A5-4943-8699-3E9155F87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3BE73-99E5-4DFE-8B21-C7650B3C2BE2}" type="datetimeFigureOut">
              <a:rPr lang="it-IT" smtClean="0"/>
              <a:t>12/09/2025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7504652-D293-428B-A886-BE8313132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6F599A7-407C-4452-9DC5-11BFD3407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9700-E97F-4312-8BFB-0A58BE36A1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1097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C6DB5B0-739F-42F5-9376-2129EC32B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8F48B0B-BFBA-43D2-A783-D0FB76C12C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5656B5B-C906-426B-A310-9A6D2FEFC5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BA2EED1-B521-4EAB-BD93-FF26CC095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3BE73-99E5-4DFE-8B21-C7650B3C2BE2}" type="datetimeFigureOut">
              <a:rPr lang="it-IT" smtClean="0"/>
              <a:t>12/09/2025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A8BD4A8-6A6D-423F-87B4-12E8AEBDF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55B828D-CF00-4724-A320-0C116B08D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9700-E97F-4312-8BFB-0A58BE36A1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1103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AED45838-3931-457B-9304-B0F22F134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3E309CC-300E-416E-ABCB-A08F425930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FB70B84-CB91-42F5-8D02-E3FE6C81B2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53BE73-99E5-4DFE-8B21-C7650B3C2BE2}" type="datetimeFigureOut">
              <a:rPr lang="it-IT" smtClean="0"/>
              <a:t>12/09/2025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D6F5B56-D362-4A9D-86D3-19BEB58CA0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DCCC8A2-EF60-4D0F-A303-465D92E3AF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79700-E97F-4312-8BFB-0A58BE36A1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06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TjxWGN0s2fY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3E165C-7ED4-4CF1-8BE7-DDAAC8A1C2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Video utili 2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B8EF640-D7CC-4CA2-BBE4-5A149F64BE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per comprendere funzionamento degli strumenti</a:t>
            </a:r>
          </a:p>
        </p:txBody>
      </p:sp>
      <p:pic>
        <p:nvPicPr>
          <p:cNvPr id="7" name="Elemento grafico 6" descr="Ciak">
            <a:extLst>
              <a:ext uri="{FF2B5EF4-FFF2-40B4-BE49-F238E27FC236}">
                <a16:creationId xmlns:a16="http://schemas.microsoft.com/office/drawing/2014/main" id="{676CEC98-7693-4B6A-9F19-3C9DA5377A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28095" y="3927263"/>
            <a:ext cx="22860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91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jxWGN0s2fY">
            <a:hlinkClick r:id="" action="ppaction://media"/>
            <a:extLst>
              <a:ext uri="{FF2B5EF4-FFF2-40B4-BE49-F238E27FC236}">
                <a16:creationId xmlns:a16="http://schemas.microsoft.com/office/drawing/2014/main" id="{EA9407EC-A355-4AC0-8E94-B7297CA002BC}"/>
              </a:ext>
            </a:extLst>
          </p:cNvPr>
          <p:cNvPicPr>
            <a:picLocks noGrp="1" noRot="1" noChangeAspect="1" noChangeArrowheads="1"/>
          </p:cNvPicPr>
          <p:nvPr>
            <p:ph idx="1"/>
            <a:vide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04950" y="509048"/>
            <a:ext cx="9182100" cy="5165725"/>
          </a:xfr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2CD168C0-EDD2-4E36-87A7-1FD9BF71031E}"/>
              </a:ext>
            </a:extLst>
          </p:cNvPr>
          <p:cNvSpPr txBox="1"/>
          <p:nvPr/>
        </p:nvSpPr>
        <p:spPr>
          <a:xfrm>
            <a:off x="4628561" y="6136849"/>
            <a:ext cx="2696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SETACCI</a:t>
            </a:r>
          </a:p>
        </p:txBody>
      </p:sp>
    </p:spTree>
    <p:extLst>
      <p:ext uri="{BB962C8B-B14F-4D97-AF65-F5344CB8AC3E}">
        <p14:creationId xmlns:p14="http://schemas.microsoft.com/office/powerpoint/2010/main" val="1421235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0F0862-CE13-4636-87B6-82D3CA8A1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9531"/>
          </a:xfrm>
        </p:spPr>
        <p:txBody>
          <a:bodyPr/>
          <a:lstStyle/>
          <a:p>
            <a:r>
              <a:rPr lang="it-IT" dirty="0"/>
              <a:t>Laser light scattering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BD3D053-EEFC-46AF-B724-C6E30988A7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058" y="1533394"/>
            <a:ext cx="10515600" cy="4351338"/>
          </a:xfrm>
        </p:spPr>
        <p:txBody>
          <a:bodyPr/>
          <a:lstStyle/>
          <a:p>
            <a:r>
              <a:rPr lang="it-IT" dirty="0"/>
              <a:t>https://www.youtube.com/watch?v=XAklcalCW-8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2182A80B-5FDF-43ED-8370-D2423492F819}"/>
              </a:ext>
            </a:extLst>
          </p:cNvPr>
          <p:cNvSpPr/>
          <p:nvPr/>
        </p:nvSpPr>
        <p:spPr>
          <a:xfrm>
            <a:off x="993288" y="2255981"/>
            <a:ext cx="1077557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800" dirty="0"/>
              <a:t>https://www.microtrac.it/it/prodotti/scattering-dinamico-della-luce/nanotrac-flex/</a:t>
            </a:r>
          </a:p>
        </p:txBody>
      </p:sp>
    </p:spTree>
    <p:extLst>
      <p:ext uri="{BB962C8B-B14F-4D97-AF65-F5344CB8AC3E}">
        <p14:creationId xmlns:p14="http://schemas.microsoft.com/office/powerpoint/2010/main" val="18910903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41</Words>
  <Application>Microsoft Office PowerPoint</Application>
  <PresentationFormat>Widescreen</PresentationFormat>
  <Paragraphs>6</Paragraphs>
  <Slides>3</Slides>
  <Notes>0</Notes>
  <HiddenSlides>0</HiddenSlides>
  <MMClips>1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di Office</vt:lpstr>
      <vt:lpstr>Video utili 2</vt:lpstr>
      <vt:lpstr>Presentazione standard di PowerPoint</vt:lpstr>
      <vt:lpstr>Laser light scattering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Video utili</dc:title>
  <dc:creator>Perissutti</dc:creator>
  <cp:lastModifiedBy>Perissutti</cp:lastModifiedBy>
  <cp:revision>8</cp:revision>
  <dcterms:created xsi:type="dcterms:W3CDTF">2025-09-12T10:53:11Z</dcterms:created>
  <dcterms:modified xsi:type="dcterms:W3CDTF">2025-09-12T14:57:30Z</dcterms:modified>
</cp:coreProperties>
</file>