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9282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D0ECA0BA-2C5E-4C21-85D4-BC40D42F90F6}">
          <p14:sldIdLst>
            <p14:sldId id="256"/>
            <p14:sldId id="257"/>
            <p14:sldId id="258"/>
            <p14:sldId id="259"/>
            <p14:sldId id="264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4" autoAdjust="0"/>
    <p:restoredTop sz="86387" autoAdjust="0"/>
  </p:normalViewPr>
  <p:slideViewPr>
    <p:cSldViewPr>
      <p:cViewPr varScale="1">
        <p:scale>
          <a:sx n="131" d="100"/>
          <a:sy n="131" d="100"/>
        </p:scale>
        <p:origin x="188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27"/>
    </p:cViewPr>
  </p:sorterViewPr>
  <p:notesViewPr>
    <p:cSldViewPr>
      <p:cViewPr varScale="1">
        <p:scale>
          <a:sx n="107" d="100"/>
          <a:sy n="107" d="100"/>
        </p:scale>
        <p:origin x="52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9FF3438-7086-334C-3469-939B5F0346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F926F1-8EE5-1D23-1B71-D5CBE12D48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2D7C9-9674-4C1A-8991-94EB729734BB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25B8FD-B1F0-31BF-9DF2-54C212D561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7E1605-E2F7-59E4-0EBF-634FD7191C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26449-F838-45B0-984B-7948CB233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28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F6BFD9E-CFCD-C6CE-7AA4-73911E4455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A56900B-9C23-49B0-CE5E-AD614E3780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396FE462-51AD-CC13-3575-41694F34156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AB3EF690-3F81-8AC1-A5AD-ADBF825719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E108A31B-4366-7313-0ACE-18EEF7CBD0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90E301BB-8326-4E4D-B4DF-CFDECEF513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717400-EE06-4D03-93A3-69AACEDA2D2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28C13BE-EF23-C134-C221-F5414B6B1A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74ECD-43F7-4821-B37F-35F5EDB1D16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5F10310-B57E-0B09-176F-2BF41CB5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5126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C6FF9A9-AF97-D664-FCF1-68F623A950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BBBFB-3F61-4FE0-B5A7-590E3DCEF3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588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F3A2CE9-5F32-059D-369A-653F336803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941B4-32DA-4D97-8502-18CC2F6E3A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779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6CCFA35-2EFD-1F0C-02E6-AEC92FA047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935B3-E85B-4EEB-AD28-90A7667C99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348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4D8857C-BE6C-2A82-1E8C-A2FD83E68D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0689B-022E-4800-A3A1-76EBFD506E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36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72DE751-8E44-B8E7-C9D5-0BB3AA5362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857B2-B2EF-4ED1-B128-AC98FBD69E0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357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69191E3-6C21-1354-88D3-E1706E6797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FC27E-85D7-4506-B795-386561004E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358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8CD9C09-0097-0802-F12A-A59897F5D1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F9543-4E7A-4629-89D9-7FF8F46D5C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8423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3A2003CD-3379-A3EF-15D9-506B88F1CF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5267E-6338-45CC-A691-77CD3A23482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682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186ABEA-27D7-9652-F2AA-A5FA45FCE9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F701A-2B78-44F4-AEC3-ACAA139FFE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406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7426D29-A784-6A79-3A3B-8E95DD5EE4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A810B-AA33-494F-8BD7-FF5338FC5E9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458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04E5A55-155D-C861-9F40-EDE6D809A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A4FE47A-C815-97CE-7F13-80E1F4CB1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881CF246-1D2B-D1A2-0AD1-BCCB9F2F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"/>
            <a:ext cx="7162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1200" dirty="0"/>
              <a:t>Università di Trieste – Facoltà Di Ingegneria</a:t>
            </a:r>
            <a:br>
              <a:rPr lang="it-IT" sz="1200" dirty="0"/>
            </a:br>
            <a:r>
              <a:rPr lang="it-IT" sz="1200" i="1" dirty="0"/>
              <a:t>Lezioni del corso di IMPIANTI MECCANICI</a:t>
            </a:r>
            <a:br>
              <a:rPr lang="it-IT" sz="1200" i="1" dirty="0"/>
            </a:br>
            <a:r>
              <a:rPr lang="it-IT" sz="1200" i="1" dirty="0"/>
              <a:t>Prof. Ing. Marco Boscolo</a:t>
            </a:r>
          </a:p>
        </p:txBody>
      </p:sp>
      <p:pic>
        <p:nvPicPr>
          <p:cNvPr id="2053" name="Picture 8" descr="F:\MODULI\PCX\Univsimb.wmf">
            <a:extLst>
              <a:ext uri="{FF2B5EF4-FFF2-40B4-BE49-F238E27FC236}">
                <a16:creationId xmlns:a16="http://schemas.microsoft.com/office/drawing/2014/main" id="{6E030041-3062-FB6F-5DA9-72406604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11111" r="14067" b="22223"/>
          <a:stretch>
            <a:fillRect/>
          </a:stretch>
        </p:blipFill>
        <p:spPr bwMode="auto">
          <a:xfrm>
            <a:off x="762000" y="15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0">
            <a:extLst>
              <a:ext uri="{FF2B5EF4-FFF2-40B4-BE49-F238E27FC236}">
                <a16:creationId xmlns:a16="http://schemas.microsoft.com/office/drawing/2014/main" id="{62CC1B38-7DAB-3681-6ACC-D0EC49248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096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B0458860-8285-7E81-B2E6-AC6A786CC8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3E27F252-EEB9-43E9-932A-44317CB39A7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38" name="Text Box 14">
            <a:extLst>
              <a:ext uri="{FF2B5EF4-FFF2-40B4-BE49-F238E27FC236}">
                <a16:creationId xmlns:a16="http://schemas.microsoft.com/office/drawing/2014/main" id="{1C66BFD5-9660-B06A-C931-9675B453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246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i="1" dirty="0"/>
              <a:t>Generalità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3">
            <a:extLst>
              <a:ext uri="{FF2B5EF4-FFF2-40B4-BE49-F238E27FC236}">
                <a16:creationId xmlns:a16="http://schemas.microsoft.com/office/drawing/2014/main" id="{5259DD08-1742-3B4D-803B-1839CBE0E4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5F96BB-C54D-41B0-888C-AAC1C4DBE8E8}" type="slidenum">
              <a:rPr lang="it-IT" altLang="it-IT" sz="1400">
                <a:solidFill>
                  <a:schemeClr val="hlink"/>
                </a:solidFill>
                <a:latin typeface="Arial" panose="020B0604020202020204" pitchFamily="34" charset="0"/>
              </a:rPr>
              <a:pPr/>
              <a:t>1</a:t>
            </a:fld>
            <a:endParaRPr lang="it-IT" altLang="it-IT" sz="1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1E7E0CEE-5A29-17F0-EC7C-3954CFA321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it-IT" dirty="0"/>
              <a:t>Sulla </a:t>
            </a:r>
            <a:r>
              <a:rPr lang="en-US" altLang="it-IT" dirty="0" err="1"/>
              <a:t>rappresentazione</a:t>
            </a:r>
            <a:r>
              <a:rPr lang="en-US" altLang="it-IT" dirty="0"/>
              <a:t> </a:t>
            </a:r>
            <a:r>
              <a:rPr lang="en-US" altLang="it-IT" dirty="0" err="1"/>
              <a:t>schematica</a:t>
            </a:r>
            <a:endParaRPr lang="it-IT" altLang="it-IT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CB14016-288F-71B6-DDA9-7B237C0560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altLang="it-IT" dirty="0"/>
              <a:t>Prof. Ing. Marco Boscolo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252125-1A41-F9AB-CBA6-906DC805C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267E-6338-45CC-A691-77CD3A23482A}" type="slidenum">
              <a:rPr lang="it-IT" altLang="it-IT" smtClean="0"/>
              <a:pPr/>
              <a:t>10</a:t>
            </a:fld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A05CEA-0C9D-4A85-A947-0618B0DE4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412" y="44624"/>
            <a:ext cx="4893778" cy="59812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7385AF-123C-A9BE-368A-543AEE4D7F20}"/>
              </a:ext>
            </a:extLst>
          </p:cNvPr>
          <p:cNvSpPr txBox="1">
            <a:spLocks/>
          </p:cNvSpPr>
          <p:nvPr/>
        </p:nvSpPr>
        <p:spPr bwMode="auto">
          <a:xfrm>
            <a:off x="609600" y="4254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BENINO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17713C-D502-0475-7D6E-91DE1737E8DB}"/>
              </a:ext>
            </a:extLst>
          </p:cNvPr>
          <p:cNvSpPr txBox="1">
            <a:spLocks/>
          </p:cNvSpPr>
          <p:nvPr/>
        </p:nvSpPr>
        <p:spPr bwMode="auto">
          <a:xfrm>
            <a:off x="609600" y="15875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L’elemento</a:t>
            </a:r>
            <a:r>
              <a:rPr lang="en-US" sz="1800" kern="0" dirty="0"/>
              <a:t> non è </a:t>
            </a:r>
            <a:r>
              <a:rPr lang="en-US" sz="1800" kern="0" dirty="0" err="1"/>
              <a:t>collocato</a:t>
            </a:r>
            <a:r>
              <a:rPr lang="en-US" sz="1800" kern="0" dirty="0"/>
              <a:t> </a:t>
            </a:r>
            <a:r>
              <a:rPr lang="en-US" sz="1800" kern="0" dirty="0" err="1"/>
              <a:t>nello</a:t>
            </a:r>
            <a:r>
              <a:rPr lang="en-US" sz="1800" kern="0" dirty="0"/>
              <a:t> </a:t>
            </a:r>
            <a:r>
              <a:rPr lang="en-US" sz="1800" kern="0" dirty="0" err="1"/>
              <a:t>spazio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Gli</a:t>
            </a:r>
            <a:r>
              <a:rPr lang="en-US" sz="1800" kern="0" dirty="0"/>
              <a:t> </a:t>
            </a:r>
            <a:r>
              <a:rPr lang="en-US" sz="1800" kern="0" dirty="0" err="1"/>
              <a:t>elementi</a:t>
            </a:r>
            <a:r>
              <a:rPr lang="en-US" sz="1800" kern="0" dirty="0"/>
              <a:t> </a:t>
            </a:r>
            <a:r>
              <a:rPr lang="en-US" sz="1800" kern="0" dirty="0" err="1"/>
              <a:t>funzionali</a:t>
            </a:r>
            <a:r>
              <a:rPr lang="en-US" sz="1800" kern="0" dirty="0"/>
              <a:t> </a:t>
            </a:r>
            <a:r>
              <a:rPr lang="en-US" sz="1800" kern="0" dirty="0" err="1"/>
              <a:t>sono</a:t>
            </a:r>
            <a:r>
              <a:rPr lang="en-US" sz="1800" kern="0" dirty="0"/>
              <a:t> </a:t>
            </a:r>
            <a:r>
              <a:rPr lang="en-US" sz="1800" kern="0" dirty="0" err="1"/>
              <a:t>sufficientemente</a:t>
            </a:r>
            <a:r>
              <a:rPr lang="en-US" sz="1800" kern="0" dirty="0"/>
              <a:t> </a:t>
            </a:r>
            <a:r>
              <a:rPr lang="en-US" sz="1800" kern="0" dirty="0" err="1"/>
              <a:t>rappresentati</a:t>
            </a:r>
            <a:endParaRPr lang="en-US" sz="1800" kern="0" dirty="0"/>
          </a:p>
          <a:p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4876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8A6E26-BCE6-0C72-E053-E07D67588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267E-6338-45CC-A691-77CD3A23482A}" type="slidenum">
              <a:rPr lang="it-IT" altLang="it-IT" smtClean="0"/>
              <a:pPr/>
              <a:t>11</a:t>
            </a:fld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DC0CFB-8553-8D14-9D92-0CDCC5FE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978" y="764704"/>
            <a:ext cx="4555476" cy="525720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8F9B9-092B-789C-73E6-324127DE4ED7}"/>
              </a:ext>
            </a:extLst>
          </p:cNvPr>
          <p:cNvSpPr txBox="1">
            <a:spLocks/>
          </p:cNvSpPr>
          <p:nvPr/>
        </p:nvSpPr>
        <p:spPr bwMode="auto">
          <a:xfrm>
            <a:off x="609600" y="4254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BENINO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BA36E1-0566-B00B-7421-AAB3215B97D4}"/>
              </a:ext>
            </a:extLst>
          </p:cNvPr>
          <p:cNvSpPr txBox="1">
            <a:spLocks/>
          </p:cNvSpPr>
          <p:nvPr/>
        </p:nvSpPr>
        <p:spPr bwMode="auto">
          <a:xfrm>
            <a:off x="609600" y="15875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L’elemento</a:t>
            </a:r>
            <a:r>
              <a:rPr lang="en-US" sz="1800" kern="0" dirty="0"/>
              <a:t> non è </a:t>
            </a:r>
            <a:r>
              <a:rPr lang="en-US" sz="1800" kern="0" dirty="0" err="1"/>
              <a:t>collocato</a:t>
            </a:r>
            <a:r>
              <a:rPr lang="en-US" sz="1800" kern="0" dirty="0"/>
              <a:t> </a:t>
            </a:r>
            <a:r>
              <a:rPr lang="en-US" sz="1800" kern="0" dirty="0" err="1"/>
              <a:t>nello</a:t>
            </a:r>
            <a:r>
              <a:rPr lang="en-US" sz="1800" kern="0" dirty="0"/>
              <a:t> </a:t>
            </a:r>
            <a:r>
              <a:rPr lang="en-US" sz="1800" kern="0" dirty="0" err="1"/>
              <a:t>spazio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Gli</a:t>
            </a:r>
            <a:r>
              <a:rPr lang="en-US" sz="1800" kern="0" dirty="0"/>
              <a:t> </a:t>
            </a:r>
            <a:r>
              <a:rPr lang="en-US" sz="1800" kern="0" dirty="0" err="1"/>
              <a:t>elementi</a:t>
            </a:r>
            <a:r>
              <a:rPr lang="en-US" sz="1800" kern="0" dirty="0"/>
              <a:t> </a:t>
            </a:r>
            <a:r>
              <a:rPr lang="en-US" sz="1800" kern="0" dirty="0" err="1"/>
              <a:t>funzionali</a:t>
            </a:r>
            <a:r>
              <a:rPr lang="en-US" sz="1800" kern="0" dirty="0"/>
              <a:t> </a:t>
            </a:r>
            <a:r>
              <a:rPr lang="en-US" sz="1800" kern="0" dirty="0" err="1"/>
              <a:t>sono</a:t>
            </a:r>
            <a:r>
              <a:rPr lang="en-US" sz="1800" kern="0" dirty="0"/>
              <a:t> </a:t>
            </a:r>
            <a:r>
              <a:rPr lang="en-US" sz="1800" kern="0" dirty="0" err="1"/>
              <a:t>sufficientemente</a:t>
            </a:r>
            <a:r>
              <a:rPr lang="en-US" sz="1800" kern="0" dirty="0"/>
              <a:t> </a:t>
            </a:r>
            <a:r>
              <a:rPr lang="en-US" sz="1800" kern="0" dirty="0" err="1"/>
              <a:t>rappresentati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Il </a:t>
            </a:r>
            <a:r>
              <a:rPr lang="en-US" sz="1800" kern="0" dirty="0" err="1"/>
              <a:t>disegno</a:t>
            </a:r>
            <a:r>
              <a:rPr lang="en-US" sz="1800" kern="0" dirty="0"/>
              <a:t> </a:t>
            </a:r>
            <a:r>
              <a:rPr lang="en-US" sz="1800" kern="0" dirty="0" err="1"/>
              <a:t>appare</a:t>
            </a:r>
            <a:r>
              <a:rPr lang="en-US" sz="1800" kern="0" dirty="0"/>
              <a:t> poco “</a:t>
            </a:r>
            <a:r>
              <a:rPr lang="en-US" sz="1800" kern="0" dirty="0" err="1"/>
              <a:t>leggibile</a:t>
            </a:r>
            <a:r>
              <a:rPr lang="en-US" sz="1800" kern="0" dirty="0"/>
              <a:t>”</a:t>
            </a:r>
          </a:p>
          <a:p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3196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60A20E3-730E-919B-25BF-721970185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267E-6338-45CC-A691-77CD3A23482A}" type="slidenum">
              <a:rPr lang="it-IT" altLang="it-IT" smtClean="0"/>
              <a:pPr/>
              <a:t>12</a:t>
            </a:fld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39D618-2238-7891-C69E-FEED1A543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548680"/>
            <a:ext cx="3602374" cy="53561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B4EF0A1-FB70-02F9-4CF3-C9755533996A}"/>
              </a:ext>
            </a:extLst>
          </p:cNvPr>
          <p:cNvSpPr txBox="1">
            <a:spLocks/>
          </p:cNvSpPr>
          <p:nvPr/>
        </p:nvSpPr>
        <p:spPr bwMode="auto">
          <a:xfrm>
            <a:off x="609600" y="4254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BENINO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6797BD1-DD90-4DC7-BBB7-8E855218AE9A}"/>
              </a:ext>
            </a:extLst>
          </p:cNvPr>
          <p:cNvSpPr txBox="1">
            <a:spLocks/>
          </p:cNvSpPr>
          <p:nvPr/>
        </p:nvSpPr>
        <p:spPr bwMode="auto">
          <a:xfrm>
            <a:off x="609600" y="15875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L’elemento</a:t>
            </a:r>
            <a:r>
              <a:rPr lang="en-US" sz="1800" kern="0" dirty="0"/>
              <a:t> non è </a:t>
            </a:r>
            <a:r>
              <a:rPr lang="en-US" sz="1800" kern="0" dirty="0" err="1"/>
              <a:t>collocato</a:t>
            </a:r>
            <a:r>
              <a:rPr lang="en-US" sz="1800" kern="0" dirty="0"/>
              <a:t> </a:t>
            </a:r>
            <a:r>
              <a:rPr lang="en-US" sz="1800" kern="0" dirty="0" err="1"/>
              <a:t>nello</a:t>
            </a:r>
            <a:r>
              <a:rPr lang="en-US" sz="1800" kern="0" dirty="0"/>
              <a:t> </a:t>
            </a:r>
            <a:r>
              <a:rPr lang="en-US" sz="1800" kern="0" dirty="0" err="1"/>
              <a:t>spazio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Gli</a:t>
            </a:r>
            <a:r>
              <a:rPr lang="en-US" sz="1800" kern="0" dirty="0"/>
              <a:t> </a:t>
            </a:r>
            <a:r>
              <a:rPr lang="en-US" sz="1800" kern="0" dirty="0" err="1"/>
              <a:t>elementi</a:t>
            </a:r>
            <a:r>
              <a:rPr lang="en-US" sz="1800" kern="0" dirty="0"/>
              <a:t> </a:t>
            </a:r>
            <a:r>
              <a:rPr lang="en-US" sz="1800" kern="0" dirty="0" err="1"/>
              <a:t>funzionali</a:t>
            </a:r>
            <a:r>
              <a:rPr lang="en-US" sz="1800" kern="0" dirty="0"/>
              <a:t> </a:t>
            </a:r>
            <a:r>
              <a:rPr lang="en-US" sz="1800" kern="0" dirty="0" err="1"/>
              <a:t>sono</a:t>
            </a:r>
            <a:r>
              <a:rPr lang="en-US" sz="1800" kern="0" dirty="0"/>
              <a:t> </a:t>
            </a:r>
            <a:r>
              <a:rPr lang="en-US" sz="1800" kern="0" dirty="0" err="1"/>
              <a:t>sufficientemente</a:t>
            </a:r>
            <a:r>
              <a:rPr lang="en-US" sz="1800" kern="0" dirty="0"/>
              <a:t> </a:t>
            </a:r>
            <a:r>
              <a:rPr lang="en-US" sz="1800" kern="0" dirty="0" err="1"/>
              <a:t>rappresentati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Il </a:t>
            </a:r>
            <a:r>
              <a:rPr lang="en-US" sz="1800" kern="0" dirty="0" err="1"/>
              <a:t>disegno</a:t>
            </a:r>
            <a:r>
              <a:rPr lang="en-US" sz="1800" kern="0" dirty="0"/>
              <a:t> </a:t>
            </a:r>
            <a:r>
              <a:rPr lang="en-US" sz="1800" kern="0" dirty="0" err="1"/>
              <a:t>appare</a:t>
            </a:r>
            <a:r>
              <a:rPr lang="en-US" sz="1800" kern="0" dirty="0"/>
              <a:t> poco “</a:t>
            </a:r>
            <a:r>
              <a:rPr lang="en-US" sz="1800" kern="0" dirty="0" err="1"/>
              <a:t>leggibile</a:t>
            </a:r>
            <a:r>
              <a:rPr lang="en-US" sz="1800" kern="0" dirty="0"/>
              <a:t>”</a:t>
            </a:r>
          </a:p>
          <a:p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7669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5AA98E-C3E6-F1B7-7FBC-B34B37EB8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267E-6338-45CC-A691-77CD3A23482A}" type="slidenum">
              <a:rPr lang="it-IT" altLang="it-IT" smtClean="0"/>
              <a:pPr/>
              <a:t>13</a:t>
            </a:fld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B046DD-632A-8430-1AE8-69FF51F60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82234"/>
            <a:ext cx="4597167" cy="60652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06C98B2-EBA8-4C5E-1622-621D8DA24D90}"/>
              </a:ext>
            </a:extLst>
          </p:cNvPr>
          <p:cNvSpPr txBox="1">
            <a:spLocks/>
          </p:cNvSpPr>
          <p:nvPr/>
        </p:nvSpPr>
        <p:spPr bwMode="auto">
          <a:xfrm>
            <a:off x="609600" y="4254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BENINO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FA77F7D-BE74-4078-9024-18545DE4AE8A}"/>
              </a:ext>
            </a:extLst>
          </p:cNvPr>
          <p:cNvSpPr txBox="1">
            <a:spLocks/>
          </p:cNvSpPr>
          <p:nvPr/>
        </p:nvSpPr>
        <p:spPr bwMode="auto">
          <a:xfrm>
            <a:off x="609600" y="15875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L’elemento</a:t>
            </a:r>
            <a:r>
              <a:rPr lang="en-US" sz="1800" kern="0" dirty="0"/>
              <a:t> è </a:t>
            </a:r>
            <a:r>
              <a:rPr lang="en-US" sz="1800" kern="0" dirty="0" err="1"/>
              <a:t>collocato</a:t>
            </a:r>
            <a:r>
              <a:rPr lang="en-US" sz="1800" kern="0" dirty="0"/>
              <a:t> </a:t>
            </a:r>
            <a:r>
              <a:rPr lang="en-US" sz="1800" kern="0" dirty="0" err="1"/>
              <a:t>nello</a:t>
            </a:r>
            <a:r>
              <a:rPr lang="en-US" sz="1800" kern="0" dirty="0"/>
              <a:t> </a:t>
            </a:r>
            <a:r>
              <a:rPr lang="en-US" sz="1800" kern="0" dirty="0" err="1"/>
              <a:t>spazio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Gli</a:t>
            </a:r>
            <a:r>
              <a:rPr lang="en-US" sz="1800" kern="0" dirty="0"/>
              <a:t> </a:t>
            </a:r>
            <a:r>
              <a:rPr lang="en-US" sz="1800" kern="0" dirty="0" err="1"/>
              <a:t>elementi</a:t>
            </a:r>
            <a:r>
              <a:rPr lang="en-US" sz="1800" kern="0" dirty="0"/>
              <a:t> </a:t>
            </a:r>
            <a:r>
              <a:rPr lang="en-US" sz="1800" kern="0" dirty="0" err="1"/>
              <a:t>funzionali</a:t>
            </a:r>
            <a:r>
              <a:rPr lang="en-US" sz="1800" kern="0" dirty="0"/>
              <a:t> non </a:t>
            </a:r>
            <a:r>
              <a:rPr lang="en-US" sz="1800" kern="0" dirty="0" err="1"/>
              <a:t>sono</a:t>
            </a:r>
            <a:r>
              <a:rPr lang="en-US" sz="1800" kern="0" dirty="0"/>
              <a:t> </a:t>
            </a:r>
            <a:r>
              <a:rPr lang="en-US" sz="1800" kern="0" dirty="0" err="1"/>
              <a:t>sufficientemente</a:t>
            </a:r>
            <a:r>
              <a:rPr lang="en-US" sz="1800" kern="0" dirty="0"/>
              <a:t> </a:t>
            </a:r>
            <a:r>
              <a:rPr lang="en-US" sz="1800" kern="0" dirty="0" err="1"/>
              <a:t>rappresentati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3311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0C683FE-F1A9-71C0-A201-626E0496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Migliorabile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5D1EF84-D51C-DB80-144C-D1A1404668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267E-6338-45CC-A691-77CD3A23482A}" type="slidenum">
              <a:rPr lang="it-IT" altLang="it-IT" smtClean="0"/>
              <a:pPr/>
              <a:t>14</a:t>
            </a:fld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AB4F98-717F-CA68-7FF3-4114EFA6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64904"/>
            <a:ext cx="5905850" cy="28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3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435C3-046E-7321-921E-D89D5D6D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Migliorabile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8980345-8634-DEFD-1B98-BB26D88C7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15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D02DCD-2F43-AC72-261A-F0E3B049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7322" y="0"/>
            <a:ext cx="386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8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20E7A-0B04-C88A-CAC1-86F364D2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Migliorabile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0DA028E-6F46-7B78-BE8D-691A66B99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9543-4E7A-4629-89D9-7FF8F46D5CF9}" type="slidenum">
              <a:rPr lang="it-IT" altLang="it-IT" smtClean="0"/>
              <a:pPr/>
              <a:t>16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9C62CF-7478-2ADC-553D-F5018A04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58" y="1839286"/>
            <a:ext cx="4966283" cy="31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0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2E120BA-AB21-384A-57D4-569F0F4F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r>
              <a:rPr lang="en-US" dirty="0"/>
              <a:t>MOLTO BENE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860EF59-E2F6-C80F-26E7-C0E6C855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505040"/>
            <a:ext cx="5111750" cy="5389132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5B035E6-132B-1CEB-B8DA-70F9EA1F6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Rappresentazione</a:t>
            </a:r>
            <a:r>
              <a:rPr lang="en-US" sz="1800" dirty="0"/>
              <a:t> </a:t>
            </a:r>
            <a:r>
              <a:rPr lang="en-US" sz="1800" dirty="0" err="1"/>
              <a:t>chiara</a:t>
            </a:r>
            <a:r>
              <a:rPr lang="en-US" sz="1800" dirty="0"/>
              <a:t> e </a:t>
            </a:r>
            <a:r>
              <a:rPr lang="en-US" sz="1800" dirty="0" err="1"/>
              <a:t>inequivcabile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Corretta</a:t>
            </a:r>
            <a:r>
              <a:rPr lang="en-US" sz="1800" dirty="0"/>
              <a:t> </a:t>
            </a:r>
            <a:r>
              <a:rPr lang="en-US" sz="1800" dirty="0" err="1"/>
              <a:t>collocazione</a:t>
            </a:r>
            <a:r>
              <a:rPr lang="en-US" sz="1800" dirty="0"/>
              <a:t> </a:t>
            </a:r>
            <a:r>
              <a:rPr lang="en-US" sz="1800" dirty="0" err="1"/>
              <a:t>nello</a:t>
            </a:r>
            <a:r>
              <a:rPr lang="en-US" sz="1800" dirty="0"/>
              <a:t> </a:t>
            </a:r>
            <a:r>
              <a:rPr lang="en-US" sz="1800" dirty="0" err="1"/>
              <a:t>spazio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Chiara </a:t>
            </a:r>
            <a:r>
              <a:rPr lang="en-US" sz="1800" dirty="0" err="1"/>
              <a:t>rappresentazione</a:t>
            </a:r>
            <a:r>
              <a:rPr lang="en-US" sz="1800" dirty="0"/>
              <a:t> </a:t>
            </a:r>
            <a:r>
              <a:rPr lang="en-US" sz="1800" dirty="0" err="1"/>
              <a:t>degli</a:t>
            </a:r>
            <a:r>
              <a:rPr lang="en-US" sz="1800" dirty="0"/>
              <a:t> </a:t>
            </a:r>
            <a:r>
              <a:rPr lang="en-US" sz="1800" dirty="0" err="1"/>
              <a:t>elementi</a:t>
            </a:r>
            <a:r>
              <a:rPr lang="en-US" sz="1800" dirty="0"/>
              <a:t> </a:t>
            </a:r>
            <a:r>
              <a:rPr lang="en-US" sz="1800" dirty="0" err="1"/>
              <a:t>funzionali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6F782B-2B27-5E1F-309D-C9463972F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F21935B3-E85B-4EEB-AD28-90A7667C99CD}" type="slidenum">
              <a:rPr lang="it-IT" altLang="it-IT" smtClean="0"/>
              <a:pPr>
                <a:spcAft>
                  <a:spcPts val="600"/>
                </a:spcAft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556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BCDF744-8FD2-5C64-4309-B00FFC22A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889489"/>
            <a:ext cx="5111750" cy="4620235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4BC90E-8531-3C30-E450-038C45DC2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701A-2B78-44F4-AEC3-ACAA139FFE4B}" type="slidenum">
              <a:rPr lang="it-IT" altLang="it-IT" smtClean="0"/>
              <a:pPr/>
              <a:t>3</a:t>
            </a:fld>
            <a:endParaRPr lang="it-IT" alt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211DF0-9012-6BA1-89E0-F19DACD20A01}"/>
              </a:ext>
            </a:extLst>
          </p:cNvPr>
          <p:cNvSpPr txBox="1">
            <a:spLocks/>
          </p:cNvSpPr>
          <p:nvPr/>
        </p:nvSpPr>
        <p:spPr bwMode="auto">
          <a:xfrm>
            <a:off x="609600" y="4254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MOLTO BENE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D556F11-AED5-5EDE-F8E7-B6AD14B659DC}"/>
              </a:ext>
            </a:extLst>
          </p:cNvPr>
          <p:cNvSpPr txBox="1">
            <a:spLocks/>
          </p:cNvSpPr>
          <p:nvPr/>
        </p:nvSpPr>
        <p:spPr bwMode="auto">
          <a:xfrm>
            <a:off x="609600" y="15875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Rappresentazione</a:t>
            </a:r>
            <a:r>
              <a:rPr lang="en-US" sz="1800" kern="0" dirty="0"/>
              <a:t> </a:t>
            </a:r>
            <a:r>
              <a:rPr lang="en-US" sz="1800" kern="0" dirty="0" err="1"/>
              <a:t>chiara</a:t>
            </a:r>
            <a:r>
              <a:rPr lang="en-US" sz="1800" kern="0" dirty="0"/>
              <a:t> e </a:t>
            </a:r>
            <a:r>
              <a:rPr lang="en-US" sz="1800" kern="0" dirty="0" err="1"/>
              <a:t>inequivcabile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Corretta</a:t>
            </a:r>
            <a:r>
              <a:rPr lang="en-US" sz="1800" kern="0" dirty="0"/>
              <a:t> </a:t>
            </a:r>
            <a:r>
              <a:rPr lang="en-US" sz="1800" kern="0" dirty="0" err="1"/>
              <a:t>collocazione</a:t>
            </a:r>
            <a:r>
              <a:rPr lang="en-US" sz="1800" kern="0" dirty="0"/>
              <a:t> </a:t>
            </a:r>
            <a:r>
              <a:rPr lang="en-US" sz="1800" kern="0" dirty="0" err="1"/>
              <a:t>nello</a:t>
            </a:r>
            <a:r>
              <a:rPr lang="en-US" sz="1800" kern="0" dirty="0"/>
              <a:t> </a:t>
            </a:r>
            <a:r>
              <a:rPr lang="en-US" sz="1800" kern="0" dirty="0" err="1"/>
              <a:t>spazio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Chiara </a:t>
            </a:r>
            <a:r>
              <a:rPr lang="en-US" sz="1800" kern="0" dirty="0" err="1"/>
              <a:t>rappresentazione</a:t>
            </a:r>
            <a:r>
              <a:rPr lang="en-US" sz="1800" kern="0" dirty="0"/>
              <a:t> </a:t>
            </a:r>
            <a:r>
              <a:rPr lang="en-US" sz="1800" kern="0" dirty="0" err="1"/>
              <a:t>degli</a:t>
            </a:r>
            <a:r>
              <a:rPr lang="en-US" sz="1800" kern="0" dirty="0"/>
              <a:t> </a:t>
            </a:r>
            <a:r>
              <a:rPr lang="en-US" sz="1800" kern="0" dirty="0" err="1"/>
              <a:t>elementi</a:t>
            </a:r>
            <a:r>
              <a:rPr lang="en-US" sz="1800" kern="0" dirty="0"/>
              <a:t> </a:t>
            </a:r>
            <a:r>
              <a:rPr lang="en-US" sz="1800" kern="0" dirty="0" err="1"/>
              <a:t>funzionali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4202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0D167C-893C-FCAF-9CF5-A29045B6EF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701A-2B78-44F4-AEC3-ACAA139FFE4B}" type="slidenum">
              <a:rPr lang="it-IT" altLang="it-IT" smtClean="0"/>
              <a:pPr/>
              <a:t>4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AEFB9C9-4571-AEAC-C000-0BA7E6C7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869191"/>
            <a:ext cx="5494096" cy="46971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369821-8DAE-03B6-2CF9-3D38B37F6380}"/>
              </a:ext>
            </a:extLst>
          </p:cNvPr>
          <p:cNvSpPr txBox="1">
            <a:spLocks/>
          </p:cNvSpPr>
          <p:nvPr/>
        </p:nvSpPr>
        <p:spPr bwMode="auto">
          <a:xfrm>
            <a:off x="609600" y="4254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BENE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48E46A-0F8A-3058-4B00-E77C0366701E}"/>
              </a:ext>
            </a:extLst>
          </p:cNvPr>
          <p:cNvSpPr txBox="1">
            <a:spLocks/>
          </p:cNvSpPr>
          <p:nvPr/>
        </p:nvSpPr>
        <p:spPr bwMode="auto">
          <a:xfrm>
            <a:off x="609600" y="15875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Rappresentazione</a:t>
            </a:r>
            <a:r>
              <a:rPr lang="en-US" sz="1800" kern="0" dirty="0"/>
              <a:t> </a:t>
            </a:r>
            <a:r>
              <a:rPr lang="en-US" sz="1800" kern="0" dirty="0" err="1"/>
              <a:t>corretta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Corretta</a:t>
            </a:r>
            <a:r>
              <a:rPr lang="en-US" sz="1800" kern="0" dirty="0"/>
              <a:t> </a:t>
            </a:r>
            <a:r>
              <a:rPr lang="en-US" sz="1800" kern="0" dirty="0" err="1"/>
              <a:t>collocazione</a:t>
            </a:r>
            <a:r>
              <a:rPr lang="en-US" sz="1800" kern="0" dirty="0"/>
              <a:t> </a:t>
            </a:r>
            <a:r>
              <a:rPr lang="en-US" sz="1800" kern="0" dirty="0" err="1"/>
              <a:t>nello</a:t>
            </a:r>
            <a:r>
              <a:rPr lang="en-US" sz="1800" kern="0" dirty="0"/>
              <a:t> </a:t>
            </a:r>
            <a:r>
              <a:rPr lang="en-US" sz="1800" kern="0" dirty="0" err="1"/>
              <a:t>spazio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Chiara </a:t>
            </a:r>
            <a:r>
              <a:rPr lang="en-US" sz="1800" kern="0" dirty="0" err="1"/>
              <a:t>rappresentazione</a:t>
            </a:r>
            <a:r>
              <a:rPr lang="en-US" sz="1800" kern="0" dirty="0"/>
              <a:t> </a:t>
            </a:r>
            <a:r>
              <a:rPr lang="en-US" sz="1800" kern="0" dirty="0" err="1"/>
              <a:t>degli</a:t>
            </a:r>
            <a:r>
              <a:rPr lang="en-US" sz="1800" kern="0" dirty="0"/>
              <a:t> </a:t>
            </a:r>
            <a:r>
              <a:rPr lang="en-US" sz="1800" kern="0" dirty="0" err="1"/>
              <a:t>elementi</a:t>
            </a:r>
            <a:r>
              <a:rPr lang="en-US" sz="1800" kern="0" dirty="0"/>
              <a:t> </a:t>
            </a:r>
            <a:r>
              <a:rPr lang="en-US" sz="1800" kern="0" dirty="0" err="1"/>
              <a:t>funzionali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1732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74DFE3D-633B-92F8-DB94-7B6AA2AFA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684251"/>
            <a:ext cx="5111750" cy="5030710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D4A2F-D5CA-4792-704A-91A798A27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701A-2B78-44F4-AEC3-ACAA139FFE4B}" type="slidenum">
              <a:rPr lang="it-IT" altLang="it-IT" smtClean="0"/>
              <a:pPr/>
              <a:t>5</a:t>
            </a:fld>
            <a:endParaRPr lang="it-IT" alt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CB49EC-7A12-F6FD-2B7D-C28F2D632589}"/>
              </a:ext>
            </a:extLst>
          </p:cNvPr>
          <p:cNvSpPr txBox="1">
            <a:spLocks/>
          </p:cNvSpPr>
          <p:nvPr/>
        </p:nvSpPr>
        <p:spPr bwMode="auto">
          <a:xfrm>
            <a:off x="609600" y="4254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BENE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0FF448-4507-F70B-BD72-552B8456DC4F}"/>
              </a:ext>
            </a:extLst>
          </p:cNvPr>
          <p:cNvSpPr txBox="1">
            <a:spLocks/>
          </p:cNvSpPr>
          <p:nvPr/>
        </p:nvSpPr>
        <p:spPr bwMode="auto">
          <a:xfrm>
            <a:off x="609600" y="15875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Rappresentazione</a:t>
            </a:r>
            <a:r>
              <a:rPr lang="en-US" sz="1800" kern="0" dirty="0"/>
              <a:t> </a:t>
            </a:r>
            <a:r>
              <a:rPr lang="en-US" sz="1800" kern="0" dirty="0" err="1"/>
              <a:t>corretta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Corretta</a:t>
            </a:r>
            <a:r>
              <a:rPr lang="en-US" sz="1800" kern="0" dirty="0"/>
              <a:t> </a:t>
            </a:r>
            <a:r>
              <a:rPr lang="en-US" sz="1800" kern="0" dirty="0" err="1"/>
              <a:t>collocazione</a:t>
            </a:r>
            <a:r>
              <a:rPr lang="en-US" sz="1800" kern="0" dirty="0"/>
              <a:t> </a:t>
            </a:r>
            <a:r>
              <a:rPr lang="en-US" sz="1800" kern="0" dirty="0" err="1"/>
              <a:t>nello</a:t>
            </a:r>
            <a:r>
              <a:rPr lang="en-US" sz="1800" kern="0" dirty="0"/>
              <a:t> </a:t>
            </a:r>
            <a:r>
              <a:rPr lang="en-US" sz="1800" kern="0" dirty="0" err="1"/>
              <a:t>spazio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Chiara </a:t>
            </a:r>
            <a:r>
              <a:rPr lang="en-US" sz="1800" kern="0" dirty="0" err="1"/>
              <a:t>rappresentazione</a:t>
            </a:r>
            <a:r>
              <a:rPr lang="en-US" sz="1800" kern="0" dirty="0"/>
              <a:t> </a:t>
            </a:r>
            <a:r>
              <a:rPr lang="en-US" sz="1800" kern="0" dirty="0" err="1"/>
              <a:t>degli</a:t>
            </a:r>
            <a:r>
              <a:rPr lang="en-US" sz="1800" kern="0" dirty="0"/>
              <a:t> </a:t>
            </a:r>
            <a:r>
              <a:rPr lang="en-US" sz="1800" kern="0" dirty="0" err="1"/>
              <a:t>elementi</a:t>
            </a:r>
            <a:r>
              <a:rPr lang="en-US" sz="1800" kern="0" dirty="0"/>
              <a:t> </a:t>
            </a:r>
            <a:r>
              <a:rPr lang="en-US" sz="1800" kern="0" dirty="0" err="1"/>
              <a:t>funzionali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6310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8CE9F0-4F8B-296F-1F53-CAEE90D6D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701A-2B78-44F4-AEC3-ACAA139FFE4B}" type="slidenum">
              <a:rPr lang="it-IT" altLang="it-IT" smtClean="0"/>
              <a:pPr/>
              <a:t>6</a:t>
            </a:fld>
            <a:endParaRPr lang="it-IT" alt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D0AEEED-3534-6308-7300-C6CFA9C7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825417"/>
            <a:ext cx="4608512" cy="52071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B8C9A73-DB28-A7B1-7529-38615FEE1310}"/>
              </a:ext>
            </a:extLst>
          </p:cNvPr>
          <p:cNvSpPr txBox="1">
            <a:spLocks/>
          </p:cNvSpPr>
          <p:nvPr/>
        </p:nvSpPr>
        <p:spPr bwMode="auto">
          <a:xfrm>
            <a:off x="609600" y="4254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BENINO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F43294-D0E7-01DC-27F7-3A24E9A22795}"/>
              </a:ext>
            </a:extLst>
          </p:cNvPr>
          <p:cNvSpPr txBox="1">
            <a:spLocks/>
          </p:cNvSpPr>
          <p:nvPr/>
        </p:nvSpPr>
        <p:spPr bwMode="auto">
          <a:xfrm>
            <a:off x="609600" y="15875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Corretta</a:t>
            </a:r>
            <a:r>
              <a:rPr lang="en-US" sz="1800" kern="0" dirty="0"/>
              <a:t> </a:t>
            </a:r>
            <a:r>
              <a:rPr lang="en-US" sz="1800" kern="0" dirty="0" err="1"/>
              <a:t>collocazione</a:t>
            </a:r>
            <a:r>
              <a:rPr lang="en-US" sz="1800" kern="0" dirty="0"/>
              <a:t> </a:t>
            </a:r>
            <a:r>
              <a:rPr lang="en-US" sz="1800" kern="0" dirty="0" err="1"/>
              <a:t>nello</a:t>
            </a:r>
            <a:r>
              <a:rPr lang="en-US" sz="1800" kern="0" dirty="0"/>
              <a:t> </a:t>
            </a:r>
            <a:r>
              <a:rPr lang="en-US" sz="1800" kern="0" dirty="0" err="1"/>
              <a:t>spazio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rappresentazione</a:t>
            </a:r>
            <a:r>
              <a:rPr lang="en-US" sz="1800" kern="0" dirty="0"/>
              <a:t> </a:t>
            </a:r>
            <a:r>
              <a:rPr lang="en-US" sz="1800" kern="0" dirty="0" err="1"/>
              <a:t>degli</a:t>
            </a:r>
            <a:r>
              <a:rPr lang="en-US" sz="1800" kern="0" dirty="0"/>
              <a:t> </a:t>
            </a:r>
            <a:r>
              <a:rPr lang="en-US" sz="1800" kern="0" dirty="0" err="1"/>
              <a:t>elementi</a:t>
            </a:r>
            <a:r>
              <a:rPr lang="en-US" sz="1800" kern="0" dirty="0"/>
              <a:t> </a:t>
            </a:r>
            <a:r>
              <a:rPr lang="en-US" sz="1800" kern="0" dirty="0" err="1"/>
              <a:t>funzionali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Il Sistema di </a:t>
            </a:r>
            <a:r>
              <a:rPr lang="en-US" sz="1800" kern="0" dirty="0" err="1"/>
              <a:t>battuta</a:t>
            </a:r>
            <a:r>
              <a:rPr lang="en-US" sz="1800" kern="0" dirty="0"/>
              <a:t> </a:t>
            </a:r>
            <a:r>
              <a:rPr lang="en-US" sz="1800" b="1" kern="0" dirty="0" err="1"/>
              <a:t>concettualmente</a:t>
            </a:r>
            <a:r>
              <a:rPr lang="en-US" sz="1800" b="1" kern="0" dirty="0"/>
              <a:t> </a:t>
            </a:r>
            <a:r>
              <a:rPr lang="en-US" sz="1800" b="1" kern="0" dirty="0" err="1"/>
              <a:t>sbagliato</a:t>
            </a:r>
            <a:endParaRPr lang="en-US" sz="1800" b="1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530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BA1793D-0189-774D-D497-C8D248247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267E-6338-45CC-A691-77CD3A23482A}" type="slidenum">
              <a:rPr lang="it-IT" altLang="it-IT" smtClean="0"/>
              <a:pPr/>
              <a:t>7</a:t>
            </a:fld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6A7227-7386-7DFF-8B5A-F08E9DC1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67" y="663590"/>
            <a:ext cx="5431970" cy="51697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570FBE1-0610-17AA-8675-DAFF89E76111}"/>
              </a:ext>
            </a:extLst>
          </p:cNvPr>
          <p:cNvSpPr txBox="1">
            <a:spLocks/>
          </p:cNvSpPr>
          <p:nvPr/>
        </p:nvSpPr>
        <p:spPr bwMode="auto">
          <a:xfrm>
            <a:off x="609600" y="4254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BENINO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013FBE-F601-C6A7-0636-1304C61212EF}"/>
              </a:ext>
            </a:extLst>
          </p:cNvPr>
          <p:cNvSpPr txBox="1">
            <a:spLocks/>
          </p:cNvSpPr>
          <p:nvPr/>
        </p:nvSpPr>
        <p:spPr bwMode="auto">
          <a:xfrm>
            <a:off x="609600" y="15875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Corretta</a:t>
            </a:r>
            <a:r>
              <a:rPr lang="en-US" sz="1800" kern="0" dirty="0"/>
              <a:t> </a:t>
            </a:r>
            <a:r>
              <a:rPr lang="en-US" sz="1800" kern="0" dirty="0" err="1"/>
              <a:t>collocazione</a:t>
            </a:r>
            <a:r>
              <a:rPr lang="en-US" sz="1800" kern="0" dirty="0"/>
              <a:t> </a:t>
            </a:r>
            <a:r>
              <a:rPr lang="en-US" sz="1800" kern="0" dirty="0" err="1"/>
              <a:t>nello</a:t>
            </a:r>
            <a:r>
              <a:rPr lang="en-US" sz="1800" kern="0" dirty="0"/>
              <a:t> </a:t>
            </a:r>
            <a:r>
              <a:rPr lang="en-US" sz="1800" kern="0" dirty="0" err="1"/>
              <a:t>spazio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Chiara </a:t>
            </a:r>
            <a:r>
              <a:rPr lang="en-US" sz="1800" kern="0" dirty="0" err="1"/>
              <a:t>rappresentazione</a:t>
            </a:r>
            <a:r>
              <a:rPr lang="en-US" sz="1800" kern="0" dirty="0"/>
              <a:t> </a:t>
            </a:r>
            <a:r>
              <a:rPr lang="en-US" sz="1800" kern="0" dirty="0" err="1"/>
              <a:t>degli</a:t>
            </a:r>
            <a:r>
              <a:rPr lang="en-US" sz="1800" kern="0" dirty="0"/>
              <a:t> </a:t>
            </a:r>
            <a:r>
              <a:rPr lang="en-US" sz="1800" kern="0" dirty="0" err="1"/>
              <a:t>elementi</a:t>
            </a:r>
            <a:r>
              <a:rPr lang="en-US" sz="1800" kern="0" dirty="0"/>
              <a:t> </a:t>
            </a:r>
            <a:r>
              <a:rPr lang="en-US" sz="1800" kern="0" dirty="0" err="1"/>
              <a:t>funzionali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1963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2CDB265-7BE1-A537-F488-94F75A9AB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267E-6338-45CC-A691-77CD3A23482A}" type="slidenum">
              <a:rPr lang="it-IT" altLang="it-IT" smtClean="0"/>
              <a:pPr/>
              <a:t>8</a:t>
            </a:fld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0BAB7C-5679-3E64-A9BE-9F2031E2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764704"/>
            <a:ext cx="5201174" cy="51424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2F4D96-E9BD-8E3A-3D51-7831BD1A8F21}"/>
              </a:ext>
            </a:extLst>
          </p:cNvPr>
          <p:cNvSpPr txBox="1">
            <a:spLocks/>
          </p:cNvSpPr>
          <p:nvPr/>
        </p:nvSpPr>
        <p:spPr bwMode="auto">
          <a:xfrm>
            <a:off x="609600" y="4254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BENINO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6D739DE-D3AD-2575-AC17-82256D2EA80F}"/>
              </a:ext>
            </a:extLst>
          </p:cNvPr>
          <p:cNvSpPr txBox="1">
            <a:spLocks/>
          </p:cNvSpPr>
          <p:nvPr/>
        </p:nvSpPr>
        <p:spPr bwMode="auto">
          <a:xfrm>
            <a:off x="609600" y="15875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Rappresentazione</a:t>
            </a:r>
            <a:r>
              <a:rPr lang="en-US" sz="1800" kern="0" dirty="0"/>
              <a:t> </a:t>
            </a:r>
            <a:r>
              <a:rPr lang="en-US" sz="1800" kern="0" dirty="0" err="1"/>
              <a:t>degli</a:t>
            </a:r>
            <a:r>
              <a:rPr lang="en-US" sz="1800" kern="0" dirty="0"/>
              <a:t> </a:t>
            </a:r>
            <a:r>
              <a:rPr lang="en-US" sz="1800" kern="0" dirty="0" err="1"/>
              <a:t>elementi</a:t>
            </a:r>
            <a:r>
              <a:rPr lang="en-US" sz="1800" kern="0" dirty="0"/>
              <a:t> </a:t>
            </a:r>
            <a:r>
              <a:rPr lang="en-US" sz="1800" kern="0" dirty="0" err="1"/>
              <a:t>funzionali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Manca</a:t>
            </a:r>
            <a:r>
              <a:rPr lang="en-US" sz="1800" kern="0" dirty="0"/>
              <a:t> </a:t>
            </a:r>
            <a:r>
              <a:rPr lang="en-US" sz="1800" kern="0" dirty="0" err="1"/>
              <a:t>una</a:t>
            </a:r>
            <a:r>
              <a:rPr lang="en-US" sz="1800" kern="0" dirty="0"/>
              <a:t> </a:t>
            </a:r>
            <a:r>
              <a:rPr lang="en-US" sz="1800" kern="0" dirty="0" err="1"/>
              <a:t>collocazione</a:t>
            </a:r>
            <a:r>
              <a:rPr lang="en-US" sz="1800" kern="0" dirty="0"/>
              <a:t> </a:t>
            </a:r>
            <a:r>
              <a:rPr lang="en-US" sz="1800" kern="0" dirty="0" err="1"/>
              <a:t>nello</a:t>
            </a:r>
            <a:r>
              <a:rPr lang="en-US" sz="1800" kern="0" dirty="0"/>
              <a:t> </a:t>
            </a:r>
            <a:r>
              <a:rPr lang="en-US" sz="1800" kern="0" dirty="0" err="1"/>
              <a:t>spazio</a:t>
            </a:r>
            <a:r>
              <a:rPr lang="en-US" sz="1800" kern="0" dirty="0"/>
              <a:t> </a:t>
            </a:r>
            <a:r>
              <a:rPr lang="en-US" sz="1800" kern="0" dirty="0" err="1"/>
              <a:t>dell’element</a:t>
            </a:r>
            <a:r>
              <a:rPr lang="en-US" sz="1800" kern="0" dirty="0"/>
              <a:t> </a:t>
            </a:r>
            <a:r>
              <a:rPr lang="en-US" sz="1800" kern="0" dirty="0" err="1"/>
              <a:t>rappresentato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I sensi di </a:t>
            </a:r>
            <a:r>
              <a:rPr lang="en-US" sz="1800" kern="0" dirty="0" err="1"/>
              <a:t>apertura</a:t>
            </a:r>
            <a:r>
              <a:rPr lang="en-US" sz="1800" kern="0" dirty="0"/>
              <a:t> </a:t>
            </a:r>
            <a:r>
              <a:rPr lang="en-US" sz="1800" kern="0" dirty="0" err="1"/>
              <a:t>delle</a:t>
            </a:r>
            <a:r>
              <a:rPr lang="en-US" sz="1800" kern="0" dirty="0"/>
              <a:t> </a:t>
            </a:r>
            <a:r>
              <a:rPr lang="en-US" sz="1800" kern="0" dirty="0" err="1"/>
              <a:t>porte</a:t>
            </a:r>
            <a:r>
              <a:rPr lang="en-US" sz="1800" kern="0" dirty="0"/>
              <a:t> non </a:t>
            </a:r>
            <a:r>
              <a:rPr lang="en-US" sz="1800" kern="0" dirty="0" err="1"/>
              <a:t>sono</a:t>
            </a:r>
            <a:r>
              <a:rPr lang="en-US" sz="1800" kern="0" dirty="0"/>
              <a:t> </a:t>
            </a:r>
            <a:r>
              <a:rPr lang="en-US" sz="1800" kern="0" dirty="0" err="1"/>
              <a:t>evidenziati</a:t>
            </a:r>
            <a:endParaRPr lang="en-US" sz="1800" kern="0" dirty="0"/>
          </a:p>
          <a:p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033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5BDD002-BECA-2C66-A1CB-FA656D0D0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267E-6338-45CC-A691-77CD3A23482A}" type="slidenum">
              <a:rPr lang="it-IT" altLang="it-IT" smtClean="0"/>
              <a:pPr/>
              <a:t>9</a:t>
            </a:fld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5770C2B-7B02-91AA-7912-221D41453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356919"/>
            <a:ext cx="3590488" cy="4144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4938C9E-5CBE-71A3-DD01-21DE0C4C7323}"/>
              </a:ext>
            </a:extLst>
          </p:cNvPr>
          <p:cNvSpPr txBox="1">
            <a:spLocks/>
          </p:cNvSpPr>
          <p:nvPr/>
        </p:nvSpPr>
        <p:spPr bwMode="auto">
          <a:xfrm>
            <a:off x="609600" y="4254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BENINO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FC9669F-6645-27F6-569C-B5FAE440204A}"/>
              </a:ext>
            </a:extLst>
          </p:cNvPr>
          <p:cNvSpPr txBox="1">
            <a:spLocks/>
          </p:cNvSpPr>
          <p:nvPr/>
        </p:nvSpPr>
        <p:spPr bwMode="auto">
          <a:xfrm>
            <a:off x="609600" y="1587500"/>
            <a:ext cx="30083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L’elemento</a:t>
            </a:r>
            <a:r>
              <a:rPr lang="en-US" sz="1800" kern="0" dirty="0"/>
              <a:t> è </a:t>
            </a:r>
            <a:r>
              <a:rPr lang="en-US" sz="1800" kern="0" dirty="0" err="1"/>
              <a:t>colllocato</a:t>
            </a:r>
            <a:r>
              <a:rPr lang="en-US" sz="1800" kern="0" dirty="0"/>
              <a:t> </a:t>
            </a:r>
            <a:r>
              <a:rPr lang="en-US" sz="1800" kern="0" dirty="0" err="1"/>
              <a:t>nello</a:t>
            </a:r>
            <a:r>
              <a:rPr lang="en-US" sz="1800" kern="0" dirty="0"/>
              <a:t> </a:t>
            </a:r>
            <a:r>
              <a:rPr lang="en-US" sz="1800" kern="0" dirty="0" err="1"/>
              <a:t>spazio</a:t>
            </a: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Si </a:t>
            </a:r>
            <a:r>
              <a:rPr lang="en-US" sz="1800" kern="0" dirty="0" err="1"/>
              <a:t>rappresenta</a:t>
            </a:r>
            <a:r>
              <a:rPr lang="en-US" sz="1800" kern="0" dirty="0"/>
              <a:t> uno schema static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 err="1"/>
              <a:t>Gli</a:t>
            </a:r>
            <a:r>
              <a:rPr lang="en-US" sz="1800" kern="0" dirty="0"/>
              <a:t> </a:t>
            </a:r>
            <a:r>
              <a:rPr lang="en-US" sz="1800" kern="0" dirty="0" err="1"/>
              <a:t>elementi</a:t>
            </a:r>
            <a:r>
              <a:rPr lang="en-US" sz="1800" kern="0" dirty="0"/>
              <a:t> </a:t>
            </a:r>
            <a:r>
              <a:rPr lang="en-US" sz="1800" kern="0" dirty="0" err="1"/>
              <a:t>funzionali</a:t>
            </a:r>
            <a:r>
              <a:rPr lang="en-US" sz="1800" kern="0" dirty="0"/>
              <a:t> </a:t>
            </a:r>
            <a:r>
              <a:rPr lang="en-US" sz="1800" kern="0" dirty="0" err="1"/>
              <a:t>sono</a:t>
            </a:r>
            <a:r>
              <a:rPr lang="en-US" sz="1800" kern="0" dirty="0"/>
              <a:t> </a:t>
            </a:r>
            <a:r>
              <a:rPr lang="en-US" sz="1800" kern="0" dirty="0" err="1"/>
              <a:t>assenti</a:t>
            </a:r>
            <a:endParaRPr lang="en-US" sz="1800" kern="0" dirty="0"/>
          </a:p>
          <a:p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39885352"/>
      </p:ext>
    </p:extLst>
  </p:cSld>
  <p:clrMapOvr>
    <a:masterClrMapping/>
  </p:clrMapOvr>
</p:sld>
</file>

<file path=ppt/theme/theme1.xml><?xml version="1.0" encoding="utf-8"?>
<a:theme xmlns:a="http://schemas.openxmlformats.org/drawingml/2006/main" name="Lezione universitaria">
  <a:themeElements>
    <a:clrScheme name="Lezione universitar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e universitaria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e universita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universitar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Office\Modelli\Presentazioni\Lezione universitaria.pot</Template>
  <TotalTime>1961</TotalTime>
  <Words>210</Words>
  <Application>Microsoft Office PowerPoint</Application>
  <PresentationFormat>Presentazione su schermo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Times New Roman</vt:lpstr>
      <vt:lpstr>Arial</vt:lpstr>
      <vt:lpstr>Arial Narrow</vt:lpstr>
      <vt:lpstr>Lezione universitaria</vt:lpstr>
      <vt:lpstr>Sulla rappresentazione schematica</vt:lpstr>
      <vt:lpstr>MOLTO BENE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Migliorabile</vt:lpstr>
      <vt:lpstr>Migliorabile</vt:lpstr>
      <vt:lpstr>Migliorabile</vt:lpstr>
    </vt:vector>
  </TitlesOfParts>
  <Company>Univ. Trieste - Dip. Energetica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Inquinamento da rumore</dc:title>
  <dc:creator>Marco Boscolo</dc:creator>
  <cp:lastModifiedBy>BOSCOLO MARCO</cp:lastModifiedBy>
  <cp:revision>152</cp:revision>
  <cp:lastPrinted>1999-03-15T13:20:17Z</cp:lastPrinted>
  <dcterms:created xsi:type="dcterms:W3CDTF">1999-03-03T14:00:02Z</dcterms:created>
  <dcterms:modified xsi:type="dcterms:W3CDTF">2024-09-24T08:33:40Z</dcterms:modified>
</cp:coreProperties>
</file>