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61" r:id="rId5"/>
    <p:sldId id="302" r:id="rId6"/>
    <p:sldId id="306" r:id="rId7"/>
    <p:sldId id="281" r:id="rId8"/>
    <p:sldId id="300" r:id="rId9"/>
    <p:sldId id="276" r:id="rId10"/>
    <p:sldId id="269" r:id="rId11"/>
    <p:sldId id="277" r:id="rId12"/>
    <p:sldId id="287" r:id="rId13"/>
    <p:sldId id="289" r:id="rId14"/>
    <p:sldId id="292" r:id="rId15"/>
    <p:sldId id="291" r:id="rId16"/>
    <p:sldId id="303" r:id="rId17"/>
    <p:sldId id="286" r:id="rId18"/>
    <p:sldId id="299" r:id="rId19"/>
    <p:sldId id="284" r:id="rId20"/>
    <p:sldId id="307" r:id="rId21"/>
    <p:sldId id="290" r:id="rId22"/>
    <p:sldId id="301" r:id="rId23"/>
    <p:sldId id="304" r:id="rId24"/>
    <p:sldId id="308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7355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3E1"/>
    <a:srgbClr val="BE154B"/>
    <a:srgbClr val="19355A"/>
    <a:srgbClr val="19335A"/>
    <a:srgbClr val="BACED2"/>
    <a:srgbClr val="293863"/>
    <a:srgbClr val="68949E"/>
    <a:srgbClr val="000000"/>
    <a:srgbClr val="FC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849C9F-FFC5-4216-A903-E31D148C1C8E}" v="17" dt="2025-09-18T18:34:21.9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94660"/>
  </p:normalViewPr>
  <p:slideViewPr>
    <p:cSldViewPr snapToGrid="0">
      <p:cViewPr varScale="1">
        <p:scale>
          <a:sx n="59" d="100"/>
          <a:sy n="59" d="100"/>
        </p:scale>
        <p:origin x="832" y="52"/>
      </p:cViewPr>
      <p:guideLst>
        <p:guide pos="3840"/>
        <p:guide pos="7355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 GIUSTI LISA" userId="9b7dc1fb-083d-4bc3-b8ed-ad685b206fd5" providerId="ADAL" clId="{69849C9F-FFC5-4216-A903-E31D148C1C8E}"/>
    <pc:docChg chg="undo custSel addSld delSld modSld sldOrd">
      <pc:chgData name="DE GIUSTI LISA" userId="9b7dc1fb-083d-4bc3-b8ed-ad685b206fd5" providerId="ADAL" clId="{69849C9F-FFC5-4216-A903-E31D148C1C8E}" dt="2025-09-18T18:35:04.751" v="2248" actId="14100"/>
      <pc:docMkLst>
        <pc:docMk/>
      </pc:docMkLst>
      <pc:sldChg chg="modSp mod">
        <pc:chgData name="DE GIUSTI LISA" userId="9b7dc1fb-083d-4bc3-b8ed-ad685b206fd5" providerId="ADAL" clId="{69849C9F-FFC5-4216-A903-E31D148C1C8E}" dt="2025-09-18T18:27:24.435" v="2243" actId="255"/>
        <pc:sldMkLst>
          <pc:docMk/>
          <pc:sldMk cId="1831206353" sldId="261"/>
        </pc:sldMkLst>
        <pc:spChg chg="mod">
          <ac:chgData name="DE GIUSTI LISA" userId="9b7dc1fb-083d-4bc3-b8ed-ad685b206fd5" providerId="ADAL" clId="{69849C9F-FFC5-4216-A903-E31D148C1C8E}" dt="2025-09-18T18:27:24.435" v="2243" actId="255"/>
          <ac:spMkLst>
            <pc:docMk/>
            <pc:sldMk cId="1831206353" sldId="261"/>
            <ac:spMk id="3" creationId="{B1B5457A-5FF3-4848-80DB-6B009D842895}"/>
          </ac:spMkLst>
        </pc:spChg>
      </pc:sldChg>
      <pc:sldChg chg="add del">
        <pc:chgData name="DE GIUSTI LISA" userId="9b7dc1fb-083d-4bc3-b8ed-ad685b206fd5" providerId="ADAL" clId="{69849C9F-FFC5-4216-A903-E31D148C1C8E}" dt="2025-09-12T10:45:38.352" v="161" actId="2696"/>
        <pc:sldMkLst>
          <pc:docMk/>
          <pc:sldMk cId="1156794584" sldId="278"/>
        </pc:sldMkLst>
      </pc:sldChg>
      <pc:sldChg chg="addSp del">
        <pc:chgData name="DE GIUSTI LISA" userId="9b7dc1fb-083d-4bc3-b8ed-ad685b206fd5" providerId="ADAL" clId="{69849C9F-FFC5-4216-A903-E31D148C1C8E}" dt="2025-09-12T14:59:05.514" v="501" actId="2696"/>
        <pc:sldMkLst>
          <pc:docMk/>
          <pc:sldMk cId="2902675006" sldId="279"/>
        </pc:sldMkLst>
      </pc:sldChg>
      <pc:sldChg chg="modSp mod ord">
        <pc:chgData name="DE GIUSTI LISA" userId="9b7dc1fb-083d-4bc3-b8ed-ad685b206fd5" providerId="ADAL" clId="{69849C9F-FFC5-4216-A903-E31D148C1C8E}" dt="2025-09-12T15:07:12.698" v="558" actId="14100"/>
        <pc:sldMkLst>
          <pc:docMk/>
          <pc:sldMk cId="3310114796" sldId="281"/>
        </pc:sldMkLst>
        <pc:graphicFrameChg chg="mod modGraphic">
          <ac:chgData name="DE GIUSTI LISA" userId="9b7dc1fb-083d-4bc3-b8ed-ad685b206fd5" providerId="ADAL" clId="{69849C9F-FFC5-4216-A903-E31D148C1C8E}" dt="2025-09-12T15:07:12.698" v="558" actId="14100"/>
          <ac:graphicFrameMkLst>
            <pc:docMk/>
            <pc:sldMk cId="3310114796" sldId="281"/>
            <ac:graphicFrameMk id="5" creationId="{203BFFF7-D036-F29D-867A-19DDC8E0428F}"/>
          </ac:graphicFrameMkLst>
        </pc:graphicFrameChg>
      </pc:sldChg>
      <pc:sldChg chg="del">
        <pc:chgData name="DE GIUSTI LISA" userId="9b7dc1fb-083d-4bc3-b8ed-ad685b206fd5" providerId="ADAL" clId="{69849C9F-FFC5-4216-A903-E31D148C1C8E}" dt="2025-09-12T10:45:55.050" v="163" actId="2696"/>
        <pc:sldMkLst>
          <pc:docMk/>
          <pc:sldMk cId="1739598908" sldId="282"/>
        </pc:sldMkLst>
      </pc:sldChg>
      <pc:sldChg chg="del">
        <pc:chgData name="DE GIUSTI LISA" userId="9b7dc1fb-083d-4bc3-b8ed-ad685b206fd5" providerId="ADAL" clId="{69849C9F-FFC5-4216-A903-E31D148C1C8E}" dt="2025-09-12T10:46:26.666" v="167" actId="2696"/>
        <pc:sldMkLst>
          <pc:docMk/>
          <pc:sldMk cId="2181732200" sldId="283"/>
        </pc:sldMkLst>
      </pc:sldChg>
      <pc:sldChg chg="addSp delSp modSp mod">
        <pc:chgData name="DE GIUSTI LISA" userId="9b7dc1fb-083d-4bc3-b8ed-ad685b206fd5" providerId="ADAL" clId="{69849C9F-FFC5-4216-A903-E31D148C1C8E}" dt="2025-09-18T18:10:09.279" v="2189" actId="478"/>
        <pc:sldMkLst>
          <pc:docMk/>
          <pc:sldMk cId="3358868108" sldId="284"/>
        </pc:sldMkLst>
        <pc:spChg chg="mod">
          <ac:chgData name="DE GIUSTI LISA" userId="9b7dc1fb-083d-4bc3-b8ed-ad685b206fd5" providerId="ADAL" clId="{69849C9F-FFC5-4216-A903-E31D148C1C8E}" dt="2025-09-18T17:52:56.664" v="1193" actId="20577"/>
          <ac:spMkLst>
            <pc:docMk/>
            <pc:sldMk cId="3358868108" sldId="284"/>
            <ac:spMk id="3" creationId="{04D1CE67-ADC8-13A3-ED4D-B66EF5932F26}"/>
          </ac:spMkLst>
        </pc:spChg>
        <pc:spChg chg="add mod">
          <ac:chgData name="DE GIUSTI LISA" userId="9b7dc1fb-083d-4bc3-b8ed-ad685b206fd5" providerId="ADAL" clId="{69849C9F-FFC5-4216-A903-E31D148C1C8E}" dt="2025-09-18T18:06:13.138" v="2167" actId="13926"/>
          <ac:spMkLst>
            <pc:docMk/>
            <pc:sldMk cId="3358868108" sldId="284"/>
            <ac:spMk id="4" creationId="{C89FE10B-66EF-592A-7B70-40FC2885AC37}"/>
          </ac:spMkLst>
        </pc:spChg>
        <pc:spChg chg="add del mod">
          <ac:chgData name="DE GIUSTI LISA" userId="9b7dc1fb-083d-4bc3-b8ed-ad685b206fd5" providerId="ADAL" clId="{69849C9F-FFC5-4216-A903-E31D148C1C8E}" dt="2025-09-18T18:10:09.279" v="2189" actId="478"/>
          <ac:spMkLst>
            <pc:docMk/>
            <pc:sldMk cId="3358868108" sldId="284"/>
            <ac:spMk id="7" creationId="{DCD5EFE4-8BD3-165D-22DE-5B92C1ACCF9D}"/>
          </ac:spMkLst>
        </pc:spChg>
        <pc:picChg chg="add mod">
          <ac:chgData name="DE GIUSTI LISA" userId="9b7dc1fb-083d-4bc3-b8ed-ad685b206fd5" providerId="ADAL" clId="{69849C9F-FFC5-4216-A903-E31D148C1C8E}" dt="2025-09-18T18:09:59.888" v="2187" actId="1076"/>
          <ac:picMkLst>
            <pc:docMk/>
            <pc:sldMk cId="3358868108" sldId="284"/>
            <ac:picMk id="6" creationId="{3E422CB7-C81D-BF09-7D40-51E8A7E72605}"/>
          </ac:picMkLst>
        </pc:picChg>
      </pc:sldChg>
      <pc:sldChg chg="del">
        <pc:chgData name="DE GIUSTI LISA" userId="9b7dc1fb-083d-4bc3-b8ed-ad685b206fd5" providerId="ADAL" clId="{69849C9F-FFC5-4216-A903-E31D148C1C8E}" dt="2025-09-12T10:46:08.846" v="164" actId="2696"/>
        <pc:sldMkLst>
          <pc:docMk/>
          <pc:sldMk cId="1677505046" sldId="285"/>
        </pc:sldMkLst>
      </pc:sldChg>
      <pc:sldChg chg="modSp mod ord">
        <pc:chgData name="DE GIUSTI LISA" userId="9b7dc1fb-083d-4bc3-b8ed-ad685b206fd5" providerId="ADAL" clId="{69849C9F-FFC5-4216-A903-E31D148C1C8E}" dt="2025-09-18T18:16:08.821" v="2231" actId="1076"/>
        <pc:sldMkLst>
          <pc:docMk/>
          <pc:sldMk cId="2735458936" sldId="286"/>
        </pc:sldMkLst>
        <pc:spChg chg="mod">
          <ac:chgData name="DE GIUSTI LISA" userId="9b7dc1fb-083d-4bc3-b8ed-ad685b206fd5" providerId="ADAL" clId="{69849C9F-FFC5-4216-A903-E31D148C1C8E}" dt="2025-09-18T18:16:00.303" v="2230" actId="20577"/>
          <ac:spMkLst>
            <pc:docMk/>
            <pc:sldMk cId="2735458936" sldId="286"/>
            <ac:spMk id="3" creationId="{AF364832-3939-CB76-E901-24E2726A7FFC}"/>
          </ac:spMkLst>
        </pc:spChg>
        <pc:spChg chg="mod">
          <ac:chgData name="DE GIUSTI LISA" userId="9b7dc1fb-083d-4bc3-b8ed-ad685b206fd5" providerId="ADAL" clId="{69849C9F-FFC5-4216-A903-E31D148C1C8E}" dt="2025-09-18T18:16:08.821" v="2231" actId="1076"/>
          <ac:spMkLst>
            <pc:docMk/>
            <pc:sldMk cId="2735458936" sldId="286"/>
            <ac:spMk id="4" creationId="{A7EEE0A4-246E-1946-0564-265831805AE3}"/>
          </ac:spMkLst>
        </pc:spChg>
      </pc:sldChg>
      <pc:sldChg chg="modSp mod">
        <pc:chgData name="DE GIUSTI LISA" userId="9b7dc1fb-083d-4bc3-b8ed-ad685b206fd5" providerId="ADAL" clId="{69849C9F-FFC5-4216-A903-E31D148C1C8E}" dt="2025-09-18T17:38:36.470" v="701" actId="1076"/>
        <pc:sldMkLst>
          <pc:docMk/>
          <pc:sldMk cId="2154893707" sldId="287"/>
        </pc:sldMkLst>
        <pc:spChg chg="mod">
          <ac:chgData name="DE GIUSTI LISA" userId="9b7dc1fb-083d-4bc3-b8ed-ad685b206fd5" providerId="ADAL" clId="{69849C9F-FFC5-4216-A903-E31D148C1C8E}" dt="2025-09-18T17:38:36.470" v="701" actId="1076"/>
          <ac:spMkLst>
            <pc:docMk/>
            <pc:sldMk cId="2154893707" sldId="287"/>
            <ac:spMk id="10" creationId="{99C34C67-3028-0728-78FB-43726A31E754}"/>
          </ac:spMkLst>
        </pc:spChg>
      </pc:sldChg>
      <pc:sldChg chg="modSp add del mod">
        <pc:chgData name="DE GIUSTI LISA" userId="9b7dc1fb-083d-4bc3-b8ed-ad685b206fd5" providerId="ADAL" clId="{69849C9F-FFC5-4216-A903-E31D148C1C8E}" dt="2025-09-12T15:29:11.268" v="618" actId="13926"/>
        <pc:sldMkLst>
          <pc:docMk/>
          <pc:sldMk cId="635312026" sldId="290"/>
        </pc:sldMkLst>
        <pc:spChg chg="mod">
          <ac:chgData name="DE GIUSTI LISA" userId="9b7dc1fb-083d-4bc3-b8ed-ad685b206fd5" providerId="ADAL" clId="{69849C9F-FFC5-4216-A903-E31D148C1C8E}" dt="2025-09-12T15:29:11.268" v="618" actId="13926"/>
          <ac:spMkLst>
            <pc:docMk/>
            <pc:sldMk cId="635312026" sldId="290"/>
            <ac:spMk id="8" creationId="{155FC091-2EAA-66E6-7FD6-FC372B428D9F}"/>
          </ac:spMkLst>
        </pc:spChg>
        <pc:spChg chg="mod">
          <ac:chgData name="DE GIUSTI LISA" userId="9b7dc1fb-083d-4bc3-b8ed-ad685b206fd5" providerId="ADAL" clId="{69849C9F-FFC5-4216-A903-E31D148C1C8E}" dt="2025-09-12T15:29:03.862" v="617" actId="1076"/>
          <ac:spMkLst>
            <pc:docMk/>
            <pc:sldMk cId="635312026" sldId="290"/>
            <ac:spMk id="10" creationId="{64F5E578-DE04-5DE5-9635-1AF2A73E58BC}"/>
          </ac:spMkLst>
        </pc:spChg>
      </pc:sldChg>
      <pc:sldChg chg="add del">
        <pc:chgData name="DE GIUSTI LISA" userId="9b7dc1fb-083d-4bc3-b8ed-ad685b206fd5" providerId="ADAL" clId="{69849C9F-FFC5-4216-A903-E31D148C1C8E}" dt="2025-09-12T10:45:47.162" v="162" actId="2696"/>
        <pc:sldMkLst>
          <pc:docMk/>
          <pc:sldMk cId="3666360132" sldId="293"/>
        </pc:sldMkLst>
      </pc:sldChg>
      <pc:sldChg chg="del">
        <pc:chgData name="DE GIUSTI LISA" userId="9b7dc1fb-083d-4bc3-b8ed-ad685b206fd5" providerId="ADAL" clId="{69849C9F-FFC5-4216-A903-E31D148C1C8E}" dt="2025-09-12T10:46:15.375" v="165" actId="2696"/>
        <pc:sldMkLst>
          <pc:docMk/>
          <pc:sldMk cId="3898204264" sldId="294"/>
        </pc:sldMkLst>
      </pc:sldChg>
      <pc:sldChg chg="del">
        <pc:chgData name="DE GIUSTI LISA" userId="9b7dc1fb-083d-4bc3-b8ed-ad685b206fd5" providerId="ADAL" clId="{69849C9F-FFC5-4216-A903-E31D148C1C8E}" dt="2025-09-12T10:46:22.811" v="166" actId="2696"/>
        <pc:sldMkLst>
          <pc:docMk/>
          <pc:sldMk cId="2552150451" sldId="295"/>
        </pc:sldMkLst>
      </pc:sldChg>
      <pc:sldChg chg="del">
        <pc:chgData name="DE GIUSTI LISA" userId="9b7dc1fb-083d-4bc3-b8ed-ad685b206fd5" providerId="ADAL" clId="{69849C9F-FFC5-4216-A903-E31D148C1C8E}" dt="2025-09-12T10:46:33.099" v="168" actId="2696"/>
        <pc:sldMkLst>
          <pc:docMk/>
          <pc:sldMk cId="813684369" sldId="296"/>
        </pc:sldMkLst>
      </pc:sldChg>
      <pc:sldChg chg="modSp del mod">
        <pc:chgData name="DE GIUSTI LISA" userId="9b7dc1fb-083d-4bc3-b8ed-ad685b206fd5" providerId="ADAL" clId="{69849C9F-FFC5-4216-A903-E31D148C1C8E}" dt="2025-09-12T15:04:11.392" v="531" actId="47"/>
        <pc:sldMkLst>
          <pc:docMk/>
          <pc:sldMk cId="2694612794" sldId="297"/>
        </pc:sldMkLst>
      </pc:sldChg>
      <pc:sldChg chg="modSp mod">
        <pc:chgData name="DE GIUSTI LISA" userId="9b7dc1fb-083d-4bc3-b8ed-ad685b206fd5" providerId="ADAL" clId="{69849C9F-FFC5-4216-A903-E31D148C1C8E}" dt="2025-09-12T15:00:49.432" v="528" actId="20577"/>
        <pc:sldMkLst>
          <pc:docMk/>
          <pc:sldMk cId="2076653270" sldId="299"/>
        </pc:sldMkLst>
        <pc:graphicFrameChg chg="modGraphic">
          <ac:chgData name="DE GIUSTI LISA" userId="9b7dc1fb-083d-4bc3-b8ed-ad685b206fd5" providerId="ADAL" clId="{69849C9F-FFC5-4216-A903-E31D148C1C8E}" dt="2025-09-12T15:00:49.432" v="528" actId="20577"/>
          <ac:graphicFrameMkLst>
            <pc:docMk/>
            <pc:sldMk cId="2076653270" sldId="299"/>
            <ac:graphicFrameMk id="4" creationId="{2F1394B2-A16E-0E59-E225-9366DBC52807}"/>
          </ac:graphicFrameMkLst>
        </pc:graphicFrameChg>
      </pc:sldChg>
      <pc:sldChg chg="modSp mod ord">
        <pc:chgData name="DE GIUSTI LISA" userId="9b7dc1fb-083d-4bc3-b8ed-ad685b206fd5" providerId="ADAL" clId="{69849C9F-FFC5-4216-A903-E31D148C1C8E}" dt="2025-09-18T17:29:04.994" v="697" actId="20577"/>
        <pc:sldMkLst>
          <pc:docMk/>
          <pc:sldMk cId="4071332726" sldId="300"/>
        </pc:sldMkLst>
        <pc:graphicFrameChg chg="mod modGraphic">
          <ac:chgData name="DE GIUSTI LISA" userId="9b7dc1fb-083d-4bc3-b8ed-ad685b206fd5" providerId="ADAL" clId="{69849C9F-FFC5-4216-A903-E31D148C1C8E}" dt="2025-09-18T17:29:04.994" v="697" actId="20577"/>
          <ac:graphicFrameMkLst>
            <pc:docMk/>
            <pc:sldMk cId="4071332726" sldId="300"/>
            <ac:graphicFrameMk id="5" creationId="{88B9BEC8-56C6-1C07-52C7-BC42F5956313}"/>
          </ac:graphicFrameMkLst>
        </pc:graphicFrameChg>
      </pc:sldChg>
      <pc:sldChg chg="add del">
        <pc:chgData name="DE GIUSTI LISA" userId="9b7dc1fb-083d-4bc3-b8ed-ad685b206fd5" providerId="ADAL" clId="{69849C9F-FFC5-4216-A903-E31D148C1C8E}" dt="2025-09-12T10:38:59.108" v="8" actId="2696"/>
        <pc:sldMkLst>
          <pc:docMk/>
          <pc:sldMk cId="3353324331" sldId="301"/>
        </pc:sldMkLst>
      </pc:sldChg>
      <pc:sldChg chg="modSp add mod">
        <pc:chgData name="DE GIUSTI LISA" userId="9b7dc1fb-083d-4bc3-b8ed-ad685b206fd5" providerId="ADAL" clId="{69849C9F-FFC5-4216-A903-E31D148C1C8E}" dt="2025-09-12T15:29:41.513" v="668" actId="13926"/>
        <pc:sldMkLst>
          <pc:docMk/>
          <pc:sldMk cId="3748795948" sldId="301"/>
        </pc:sldMkLst>
        <pc:spChg chg="mod">
          <ac:chgData name="DE GIUSTI LISA" userId="9b7dc1fb-083d-4bc3-b8ed-ad685b206fd5" providerId="ADAL" clId="{69849C9F-FFC5-4216-A903-E31D148C1C8E}" dt="2025-09-12T15:29:35.726" v="667" actId="1076"/>
          <ac:spMkLst>
            <pc:docMk/>
            <pc:sldMk cId="3748795948" sldId="301"/>
            <ac:spMk id="3" creationId="{044A14BA-FF8D-A85C-896A-D5F8C7857D2B}"/>
          </ac:spMkLst>
        </pc:spChg>
        <pc:spChg chg="mod">
          <ac:chgData name="DE GIUSTI LISA" userId="9b7dc1fb-083d-4bc3-b8ed-ad685b206fd5" providerId="ADAL" clId="{69849C9F-FFC5-4216-A903-E31D148C1C8E}" dt="2025-09-12T15:29:41.513" v="668" actId="13926"/>
          <ac:spMkLst>
            <pc:docMk/>
            <pc:sldMk cId="3748795948" sldId="301"/>
            <ac:spMk id="8" creationId="{DE5E692D-5E5D-F3A0-1036-FAFFEBDE6A3E}"/>
          </ac:spMkLst>
        </pc:spChg>
      </pc:sldChg>
      <pc:sldChg chg="new del">
        <pc:chgData name="DE GIUSTI LISA" userId="9b7dc1fb-083d-4bc3-b8ed-ad685b206fd5" providerId="ADAL" clId="{69849C9F-FFC5-4216-A903-E31D148C1C8E}" dt="2025-09-12T14:59:01.867" v="500" actId="2696"/>
        <pc:sldMkLst>
          <pc:docMk/>
          <pc:sldMk cId="4009614700" sldId="301"/>
        </pc:sldMkLst>
      </pc:sldChg>
      <pc:sldChg chg="add">
        <pc:chgData name="DE GIUSTI LISA" userId="9b7dc1fb-083d-4bc3-b8ed-ad685b206fd5" providerId="ADAL" clId="{69849C9F-FFC5-4216-A903-E31D148C1C8E}" dt="2025-09-12T14:58:55.296" v="499"/>
        <pc:sldMkLst>
          <pc:docMk/>
          <pc:sldMk cId="1793828963" sldId="302"/>
        </pc:sldMkLst>
      </pc:sldChg>
      <pc:sldChg chg="addSp modSp new mod ord">
        <pc:chgData name="DE GIUSTI LISA" userId="9b7dc1fb-083d-4bc3-b8ed-ad685b206fd5" providerId="ADAL" clId="{69849C9F-FFC5-4216-A903-E31D148C1C8E}" dt="2025-09-18T18:35:04.751" v="2248" actId="14100"/>
        <pc:sldMkLst>
          <pc:docMk/>
          <pc:sldMk cId="1550769707" sldId="303"/>
        </pc:sldMkLst>
        <pc:spChg chg="mod">
          <ac:chgData name="DE GIUSTI LISA" userId="9b7dc1fb-083d-4bc3-b8ed-ad685b206fd5" providerId="ADAL" clId="{69849C9F-FFC5-4216-A903-E31D148C1C8E}" dt="2025-09-18T18:35:00.695" v="2247" actId="14100"/>
          <ac:spMkLst>
            <pc:docMk/>
            <pc:sldMk cId="1550769707" sldId="303"/>
            <ac:spMk id="3" creationId="{64194A88-605C-5D38-D791-A920B155D81D}"/>
          </ac:spMkLst>
        </pc:spChg>
        <pc:spChg chg="add mod">
          <ac:chgData name="DE GIUSTI LISA" userId="9b7dc1fb-083d-4bc3-b8ed-ad685b206fd5" providerId="ADAL" clId="{69849C9F-FFC5-4216-A903-E31D148C1C8E}" dt="2025-09-18T18:35:04.751" v="2248" actId="14100"/>
          <ac:spMkLst>
            <pc:docMk/>
            <pc:sldMk cId="1550769707" sldId="303"/>
            <ac:spMk id="4" creationId="{8AAC6D78-6B51-FEB4-C0E9-5D1A4CF9E4DF}"/>
          </ac:spMkLst>
        </pc:spChg>
      </pc:sldChg>
      <pc:sldChg chg="add">
        <pc:chgData name="DE GIUSTI LISA" userId="9b7dc1fb-083d-4bc3-b8ed-ad685b206fd5" providerId="ADAL" clId="{69849C9F-FFC5-4216-A903-E31D148C1C8E}" dt="2025-09-12T15:20:16.336" v="564"/>
        <pc:sldMkLst>
          <pc:docMk/>
          <pc:sldMk cId="2006733506" sldId="304"/>
        </pc:sldMkLst>
      </pc:sldChg>
      <pc:sldChg chg="addSp delSp modSp add del mod">
        <pc:chgData name="DE GIUSTI LISA" userId="9b7dc1fb-083d-4bc3-b8ed-ad685b206fd5" providerId="ADAL" clId="{69849C9F-FFC5-4216-A903-E31D148C1C8E}" dt="2025-09-18T18:34:23.934" v="2245" actId="47"/>
        <pc:sldMkLst>
          <pc:docMk/>
          <pc:sldMk cId="1866623699" sldId="305"/>
        </pc:sldMkLst>
        <pc:spChg chg="add del mod">
          <ac:chgData name="DE GIUSTI LISA" userId="9b7dc1fb-083d-4bc3-b8ed-ad685b206fd5" providerId="ADAL" clId="{69849C9F-FFC5-4216-A903-E31D148C1C8E}" dt="2025-09-18T18:14:00.189" v="2204" actId="478"/>
          <ac:spMkLst>
            <pc:docMk/>
            <pc:sldMk cId="1866623699" sldId="305"/>
            <ac:spMk id="5" creationId="{ABD51A68-5AAE-AE93-7E0B-752FEFDB65EF}"/>
          </ac:spMkLst>
        </pc:spChg>
        <pc:picChg chg="add mod">
          <ac:chgData name="DE GIUSTI LISA" userId="9b7dc1fb-083d-4bc3-b8ed-ad685b206fd5" providerId="ADAL" clId="{69849C9F-FFC5-4216-A903-E31D148C1C8E}" dt="2025-09-18T18:13:51.849" v="2202" actId="1076"/>
          <ac:picMkLst>
            <pc:docMk/>
            <pc:sldMk cId="1866623699" sldId="305"/>
            <ac:picMk id="4" creationId="{8B181C87-9B5C-E0FD-FF82-5FE3FB4EB622}"/>
          </ac:picMkLst>
        </pc:picChg>
      </pc:sldChg>
      <pc:sldChg chg="modSp add mod">
        <pc:chgData name="DE GIUSTI LISA" userId="9b7dc1fb-083d-4bc3-b8ed-ad685b206fd5" providerId="ADAL" clId="{69849C9F-FFC5-4216-A903-E31D148C1C8E}" dt="2025-09-18T17:26:26.719" v="671" actId="12"/>
        <pc:sldMkLst>
          <pc:docMk/>
          <pc:sldMk cId="604894071" sldId="306"/>
        </pc:sldMkLst>
        <pc:spChg chg="mod">
          <ac:chgData name="DE GIUSTI LISA" userId="9b7dc1fb-083d-4bc3-b8ed-ad685b206fd5" providerId="ADAL" clId="{69849C9F-FFC5-4216-A903-E31D148C1C8E}" dt="2025-09-18T17:26:26.719" v="671" actId="12"/>
          <ac:spMkLst>
            <pc:docMk/>
            <pc:sldMk cId="604894071" sldId="306"/>
            <ac:spMk id="2" creationId="{6BBFFF4E-35EB-2D90-F300-C249A2601807}"/>
          </ac:spMkLst>
        </pc:spChg>
      </pc:sldChg>
      <pc:sldChg chg="addSp delSp modSp add mod">
        <pc:chgData name="DE GIUSTI LISA" userId="9b7dc1fb-083d-4bc3-b8ed-ad685b206fd5" providerId="ADAL" clId="{69849C9F-FFC5-4216-A903-E31D148C1C8E}" dt="2025-09-18T18:10:44.357" v="2195" actId="14100"/>
        <pc:sldMkLst>
          <pc:docMk/>
          <pc:sldMk cId="215441180" sldId="307"/>
        </pc:sldMkLst>
        <pc:spChg chg="mod">
          <ac:chgData name="DE GIUSTI LISA" userId="9b7dc1fb-083d-4bc3-b8ed-ad685b206fd5" providerId="ADAL" clId="{69849C9F-FFC5-4216-A903-E31D148C1C8E}" dt="2025-09-18T18:10:37.370" v="2194" actId="1076"/>
          <ac:spMkLst>
            <pc:docMk/>
            <pc:sldMk cId="215441180" sldId="307"/>
            <ac:spMk id="4" creationId="{C2E5D947-8189-9744-374E-5CB7BC9E06F0}"/>
          </ac:spMkLst>
        </pc:spChg>
        <pc:spChg chg="add del mod">
          <ac:chgData name="DE GIUSTI LISA" userId="9b7dc1fb-083d-4bc3-b8ed-ad685b206fd5" providerId="ADAL" clId="{69849C9F-FFC5-4216-A903-E31D148C1C8E}" dt="2025-09-18T18:06:50.575" v="2171" actId="478"/>
          <ac:spMkLst>
            <pc:docMk/>
            <pc:sldMk cId="215441180" sldId="307"/>
            <ac:spMk id="5" creationId="{C05F7FE5-57BF-7412-C03B-EDAA7B5EB5D2}"/>
          </ac:spMkLst>
        </pc:spChg>
        <pc:spChg chg="add del mod">
          <ac:chgData name="DE GIUSTI LISA" userId="9b7dc1fb-083d-4bc3-b8ed-ad685b206fd5" providerId="ADAL" clId="{69849C9F-FFC5-4216-A903-E31D148C1C8E}" dt="2025-09-18T18:10:18.765" v="2191" actId="478"/>
          <ac:spMkLst>
            <pc:docMk/>
            <pc:sldMk cId="215441180" sldId="307"/>
            <ac:spMk id="8" creationId="{ACA415B5-F644-A23A-A4E3-30916B464CA6}"/>
          </ac:spMkLst>
        </pc:spChg>
        <pc:picChg chg="add mod">
          <ac:chgData name="DE GIUSTI LISA" userId="9b7dc1fb-083d-4bc3-b8ed-ad685b206fd5" providerId="ADAL" clId="{69849C9F-FFC5-4216-A903-E31D148C1C8E}" dt="2025-09-18T18:10:44.357" v="2195" actId="14100"/>
          <ac:picMkLst>
            <pc:docMk/>
            <pc:sldMk cId="215441180" sldId="307"/>
            <ac:picMk id="7" creationId="{635615C2-ED1C-C1D3-E8DB-65EE3DACFFC4}"/>
          </ac:picMkLst>
        </pc:picChg>
      </pc:sldChg>
      <pc:sldChg chg="add">
        <pc:chgData name="DE GIUSTI LISA" userId="9b7dc1fb-083d-4bc3-b8ed-ad685b206fd5" providerId="ADAL" clId="{69849C9F-FFC5-4216-A903-E31D148C1C8E}" dt="2025-09-18T18:34:21.890" v="2244"/>
        <pc:sldMkLst>
          <pc:docMk/>
          <pc:sldMk cId="2599704348" sldId="30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147693B-2BE5-4928-8A1D-51354AA1C1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D769E59-E7ED-4F3A-8D9C-C982DD849E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E1B7D-58B1-4B81-93CB-842495CD9466}" type="datetimeFigureOut">
              <a:rPr lang="it-IT" smtClean="0"/>
              <a:t>18/09/2025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FA4E24D-ACC4-4E5D-8533-C0006B6EFB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51B4C65-57B8-4961-A9CD-8ED33FE018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11DC9-947F-45EB-ABB3-B81DF2C0AA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012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C6528-9AE4-4566-825C-DDDCF336735F}" type="datetimeFigureOut">
              <a:rPr lang="it-IT" smtClean="0"/>
              <a:t>18/09/2025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37D21-8F4C-4F07-AF1C-41623E2DE8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657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AFB3D24-AE30-458C-9716-20F2557F88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99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/ sottotitolo / bianco sigil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84ED944-4990-47B3-BE2A-09064053F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cxnSp>
        <p:nvCxnSpPr>
          <p:cNvPr id="12" name="Connettore diritto 7">
            <a:extLst>
              <a:ext uri="{FF2B5EF4-FFF2-40B4-BE49-F238E27FC236}">
                <a16:creationId xmlns:a16="http://schemas.microsoft.com/office/drawing/2014/main" id="{F4BC4593-124E-4B79-A5ED-3DF6CB500BFC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0"/>
            <a:ext cx="2044700" cy="0"/>
          </a:xfrm>
          <a:prstGeom prst="line">
            <a:avLst/>
          </a:prstGeom>
          <a:ln w="38100">
            <a:solidFill>
              <a:srgbClr val="BE15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olo 1">
            <a:extLst>
              <a:ext uri="{FF2B5EF4-FFF2-40B4-BE49-F238E27FC236}">
                <a16:creationId xmlns:a16="http://schemas.microsoft.com/office/drawing/2014/main" id="{28F64846-CB7C-4D0F-8A12-178919ED28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87588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4" name="Sottotitolo 2">
            <a:extLst>
              <a:ext uri="{FF2B5EF4-FFF2-40B4-BE49-F238E27FC236}">
                <a16:creationId xmlns:a16="http://schemas.microsoft.com/office/drawing/2014/main" id="{64771D42-6E8E-4417-8492-ECAF8B577F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2832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116715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/ sottotitolo / bianco sigil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84ED944-4990-47B3-BE2A-09064053F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cxnSp>
        <p:nvCxnSpPr>
          <p:cNvPr id="13" name="Connettore diritto 7">
            <a:extLst>
              <a:ext uri="{FF2B5EF4-FFF2-40B4-BE49-F238E27FC236}">
                <a16:creationId xmlns:a16="http://schemas.microsoft.com/office/drawing/2014/main" id="{B3758363-EC1A-4A7B-B5E3-AE65DC6BA846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0"/>
            <a:ext cx="2044700" cy="0"/>
          </a:xfrm>
          <a:prstGeom prst="line">
            <a:avLst/>
          </a:prstGeom>
          <a:ln w="38100">
            <a:solidFill>
              <a:srgbClr val="193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olo 1">
            <a:extLst>
              <a:ext uri="{FF2B5EF4-FFF2-40B4-BE49-F238E27FC236}">
                <a16:creationId xmlns:a16="http://schemas.microsoft.com/office/drawing/2014/main" id="{B97F4C3D-6095-4E36-AC84-250C46AC7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97316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BE154B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13AA9186-A806-474E-97DA-4393023446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2832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2333341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/ sottotitolo / blu miner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3C3A782-764B-4DB7-853A-E642689B4D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48AB2C42-D160-4486-98FF-B82D4AC974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87587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0FEAEC8-22F6-4EC5-A22C-E578DF5097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537A95F-71D4-4AD8-9C16-CA5D8B6BD77B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1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8" descr="Immagine 8">
            <a:extLst>
              <a:ext uri="{FF2B5EF4-FFF2-40B4-BE49-F238E27FC236}">
                <a16:creationId xmlns:a16="http://schemas.microsoft.com/office/drawing/2014/main" id="{86F31B11-2B96-4D0B-B32B-3FAB46BD3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097" y="531079"/>
            <a:ext cx="1991396" cy="671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90207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/ sottotitolo / bianco miner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820B8DA-47E8-4F4B-AF90-D274F9F24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B63A237-B99B-4574-8C82-57FC719DB5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295B8581-65D6-4F96-8455-D2EE866C0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97315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BE154B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3651A08B-CFF5-4FA0-A83D-1DC56A9C28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95F1C8C8-AE9C-47E4-B8F9-D79DFB0D18CA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1"/>
            <a:ext cx="2044700" cy="0"/>
          </a:xfrm>
          <a:prstGeom prst="line">
            <a:avLst/>
          </a:prstGeom>
          <a:ln w="38100">
            <a:solidFill>
              <a:srgbClr val="193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398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/ sottotitolo / blu edif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E705F06-0586-4F6D-9B93-0F20EEA66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Immagine 8" descr="Immagine 8">
            <a:extLst>
              <a:ext uri="{FF2B5EF4-FFF2-40B4-BE49-F238E27FC236}">
                <a16:creationId xmlns:a16="http://schemas.microsoft.com/office/drawing/2014/main" id="{86F31B11-2B96-4D0B-B32B-3FAB46BD3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097" y="531079"/>
            <a:ext cx="1991396" cy="67131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39B7EB25-BE27-490F-901B-571D5EBB82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87587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4126B96F-B611-4B66-B0A9-8DD4F74FCF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C3740A2F-6347-47B4-9865-72BD0FF8075C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1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686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/ sottotitolo / bianco edif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E12E075-EE2D-45E7-B311-4FD6FEC350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80" y="-96561"/>
            <a:ext cx="12646672" cy="739302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EF09A28-3FB2-479F-BF55-AD1C1246FD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ECB7EF9-AC31-4846-ACFD-0B1C0005B0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87587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AE1C0879-C723-4BB1-B5D2-0502021641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5E5B3FA1-308F-4B79-A89C-C4FA8EFC802A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1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583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/ sottotitolo / bianco edif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2744EE7-3C61-44AC-A8E6-F283E33F59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80" y="-96561"/>
            <a:ext cx="12646672" cy="739302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EF09A28-3FB2-479F-BF55-AD1C1246FD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77018A75-F7ED-44D1-AC28-E62D44E297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87587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C1E2D0F5-0F2B-4FD2-ACF4-0A873EDE8A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E8B466C2-DFC4-4841-92C4-CCDA732B4979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1"/>
            <a:ext cx="2044700" cy="0"/>
          </a:xfrm>
          <a:prstGeom prst="line">
            <a:avLst/>
          </a:prstGeom>
          <a:ln w="38100">
            <a:solidFill>
              <a:srgbClr val="BE15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332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/ sottotitolo / bianco edif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BCCB67D3-F120-42A2-9F1B-8F993FAFDF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80" y="-96561"/>
            <a:ext cx="12646672" cy="739302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EF09A28-3FB2-479F-BF55-AD1C1246FD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9A4D6357-49EA-4A81-A3BE-D4555B9678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97315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BE154B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2C22ED89-CA42-4C97-89FE-A50B2A3224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4F0E0671-EC53-4A97-A769-A9A9F1C9A26F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1"/>
            <a:ext cx="2044700" cy="0"/>
          </a:xfrm>
          <a:prstGeom prst="line">
            <a:avLst/>
          </a:prstGeom>
          <a:ln w="38100">
            <a:solidFill>
              <a:srgbClr val="193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388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senza linea, per titoli su più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">
            <a:extLst>
              <a:ext uri="{FF2B5EF4-FFF2-40B4-BE49-F238E27FC236}">
                <a16:creationId xmlns:a16="http://schemas.microsoft.com/office/drawing/2014/main" id="{78AF8EEC-F9E0-4C6D-B6AF-432924C7F35B}"/>
              </a:ext>
            </a:extLst>
          </p:cNvPr>
          <p:cNvSpPr/>
          <p:nvPr userDrawn="1"/>
        </p:nvSpPr>
        <p:spPr>
          <a:xfrm>
            <a:off x="-1" y="6208363"/>
            <a:ext cx="12191919" cy="649636"/>
          </a:xfrm>
          <a:prstGeom prst="rect">
            <a:avLst/>
          </a:prstGeom>
          <a:solidFill>
            <a:srgbClr val="1933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/>
          </a:p>
        </p:txBody>
      </p:sp>
      <p:sp>
        <p:nvSpPr>
          <p:cNvPr id="10" name="Linea">
            <a:extLst>
              <a:ext uri="{FF2B5EF4-FFF2-40B4-BE49-F238E27FC236}">
                <a16:creationId xmlns:a16="http://schemas.microsoft.com/office/drawing/2014/main" id="{6E99EEFE-DC83-4B80-9C96-2E0F40D6A6B8}"/>
              </a:ext>
            </a:extLst>
          </p:cNvPr>
          <p:cNvSpPr/>
          <p:nvPr userDrawn="1"/>
        </p:nvSpPr>
        <p:spPr>
          <a:xfrm flipV="1">
            <a:off x="929820" y="6399563"/>
            <a:ext cx="0" cy="267937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" name="Numero diapositiva">
            <a:extLst>
              <a:ext uri="{FF2B5EF4-FFF2-40B4-BE49-F238E27FC236}">
                <a16:creationId xmlns:a16="http://schemas.microsoft.com/office/drawing/2014/main" id="{4B8EB24A-37CD-437C-A354-E4805DF305E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21837" y="6394861"/>
            <a:ext cx="360810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100" cap="all" spc="48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LT Std 35 Light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2" name="Immagine 11" descr="Immagine 8">
            <a:extLst>
              <a:ext uri="{FF2B5EF4-FFF2-40B4-BE49-F238E27FC236}">
                <a16:creationId xmlns:a16="http://schemas.microsoft.com/office/drawing/2014/main" id="{27CA19D8-4ADA-49C4-A1EF-D2D8DAEEC3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600" y="6328336"/>
            <a:ext cx="1236661" cy="41688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FB85E7AE-8930-48C3-9DC2-F1F2A3839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65126"/>
            <a:ext cx="11166982" cy="649636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885614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con lin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">
            <a:extLst>
              <a:ext uri="{FF2B5EF4-FFF2-40B4-BE49-F238E27FC236}">
                <a16:creationId xmlns:a16="http://schemas.microsoft.com/office/drawing/2014/main" id="{78AF8EEC-F9E0-4C6D-B6AF-432924C7F35B}"/>
              </a:ext>
            </a:extLst>
          </p:cNvPr>
          <p:cNvSpPr/>
          <p:nvPr userDrawn="1"/>
        </p:nvSpPr>
        <p:spPr>
          <a:xfrm>
            <a:off x="-1" y="6208363"/>
            <a:ext cx="12191919" cy="649636"/>
          </a:xfrm>
          <a:prstGeom prst="rect">
            <a:avLst/>
          </a:prstGeom>
          <a:solidFill>
            <a:srgbClr val="1933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/>
          </a:p>
        </p:txBody>
      </p:sp>
      <p:sp>
        <p:nvSpPr>
          <p:cNvPr id="10" name="Linea">
            <a:extLst>
              <a:ext uri="{FF2B5EF4-FFF2-40B4-BE49-F238E27FC236}">
                <a16:creationId xmlns:a16="http://schemas.microsoft.com/office/drawing/2014/main" id="{6E99EEFE-DC83-4B80-9C96-2E0F40D6A6B8}"/>
              </a:ext>
            </a:extLst>
          </p:cNvPr>
          <p:cNvSpPr/>
          <p:nvPr userDrawn="1"/>
        </p:nvSpPr>
        <p:spPr>
          <a:xfrm flipV="1">
            <a:off x="929820" y="6399563"/>
            <a:ext cx="0" cy="267937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" name="Numero diapositiva">
            <a:extLst>
              <a:ext uri="{FF2B5EF4-FFF2-40B4-BE49-F238E27FC236}">
                <a16:creationId xmlns:a16="http://schemas.microsoft.com/office/drawing/2014/main" id="{4B8EB24A-37CD-437C-A354-E4805DF305E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21837" y="6394861"/>
            <a:ext cx="360810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100" cap="all" spc="48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LT Std 35 Light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2" name="Immagine 11" descr="Immagine 8">
            <a:extLst>
              <a:ext uri="{FF2B5EF4-FFF2-40B4-BE49-F238E27FC236}">
                <a16:creationId xmlns:a16="http://schemas.microsoft.com/office/drawing/2014/main" id="{27CA19D8-4ADA-49C4-A1EF-D2D8DAEEC3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600" y="6328336"/>
            <a:ext cx="1236661" cy="41688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FB85E7AE-8930-48C3-9DC2-F1F2A3839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65126"/>
            <a:ext cx="11166982" cy="649636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4A2D094F-B092-459F-91ED-7E37BFB995B4}"/>
              </a:ext>
            </a:extLst>
          </p:cNvPr>
          <p:cNvCxnSpPr>
            <a:cxnSpLocks/>
          </p:cNvCxnSpPr>
          <p:nvPr userDrawn="1"/>
        </p:nvCxnSpPr>
        <p:spPr>
          <a:xfrm>
            <a:off x="3867150" y="794837"/>
            <a:ext cx="44577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0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BIANCA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584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/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8F99871-97D8-4708-81E3-EACCB6E69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8" y="1214493"/>
            <a:ext cx="11236322" cy="4352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5" name="Rettangolo">
            <a:extLst>
              <a:ext uri="{FF2B5EF4-FFF2-40B4-BE49-F238E27FC236}">
                <a16:creationId xmlns:a16="http://schemas.microsoft.com/office/drawing/2014/main" id="{EE84A4D3-11A9-4356-B795-85416019D3B0}"/>
              </a:ext>
            </a:extLst>
          </p:cNvPr>
          <p:cNvSpPr/>
          <p:nvPr userDrawn="1"/>
        </p:nvSpPr>
        <p:spPr>
          <a:xfrm>
            <a:off x="-1" y="6208363"/>
            <a:ext cx="12192001" cy="649636"/>
          </a:xfrm>
          <a:prstGeom prst="rect">
            <a:avLst/>
          </a:prstGeom>
          <a:solidFill>
            <a:srgbClr val="1933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/>
          </a:p>
        </p:txBody>
      </p:sp>
      <p:pic>
        <p:nvPicPr>
          <p:cNvPr id="16" name="Immagine 15" descr="Immagine 8">
            <a:extLst>
              <a:ext uri="{FF2B5EF4-FFF2-40B4-BE49-F238E27FC236}">
                <a16:creationId xmlns:a16="http://schemas.microsoft.com/office/drawing/2014/main" id="{F68D4DCC-7538-4DB5-9717-2EF100FA4F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600" y="6328336"/>
            <a:ext cx="1236661" cy="41688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Linea">
            <a:extLst>
              <a:ext uri="{FF2B5EF4-FFF2-40B4-BE49-F238E27FC236}">
                <a16:creationId xmlns:a16="http://schemas.microsoft.com/office/drawing/2014/main" id="{050C828D-93A8-4DA1-9915-0457325353CB}"/>
              </a:ext>
            </a:extLst>
          </p:cNvPr>
          <p:cNvSpPr/>
          <p:nvPr userDrawn="1"/>
        </p:nvSpPr>
        <p:spPr>
          <a:xfrm flipV="1">
            <a:off x="929820" y="6399563"/>
            <a:ext cx="0" cy="267937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" name="Numero diapositiva">
            <a:extLst>
              <a:ext uri="{FF2B5EF4-FFF2-40B4-BE49-F238E27FC236}">
                <a16:creationId xmlns:a16="http://schemas.microsoft.com/office/drawing/2014/main" id="{1F791B58-E8F5-4934-9BBD-ED40B59C5AA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21837" y="6394861"/>
            <a:ext cx="360810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100" cap="all" spc="48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LT Std 35 Light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1885B0A-24F4-43DD-9223-3D101C1FB3B2}"/>
              </a:ext>
            </a:extLst>
          </p:cNvPr>
          <p:cNvCxnSpPr>
            <a:cxnSpLocks/>
          </p:cNvCxnSpPr>
          <p:nvPr userDrawn="1"/>
        </p:nvCxnSpPr>
        <p:spPr>
          <a:xfrm>
            <a:off x="3867150" y="794837"/>
            <a:ext cx="44577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olo 1">
            <a:extLst>
              <a:ext uri="{FF2B5EF4-FFF2-40B4-BE49-F238E27FC236}">
                <a16:creationId xmlns:a16="http://schemas.microsoft.com/office/drawing/2014/main" id="{2EE7373F-C03A-42D0-82D4-4871DD91F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65126"/>
            <a:ext cx="11166982" cy="649636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47042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/ testo /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8F99871-97D8-4708-81E3-EACCB6E69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886" y="1224549"/>
            <a:ext cx="5335807" cy="4277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Segnaposto immagine 2">
            <a:extLst>
              <a:ext uri="{FF2B5EF4-FFF2-40B4-BE49-F238E27FC236}">
                <a16:creationId xmlns:a16="http://schemas.microsoft.com/office/drawing/2014/main" id="{3009E822-87A0-4137-93CF-8FD29631D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15309" y="1224550"/>
            <a:ext cx="5436951" cy="42775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17" name="Rettangolo">
            <a:extLst>
              <a:ext uri="{FF2B5EF4-FFF2-40B4-BE49-F238E27FC236}">
                <a16:creationId xmlns:a16="http://schemas.microsoft.com/office/drawing/2014/main" id="{45103F38-AD14-4CE1-9503-FDED0B0529CA}"/>
              </a:ext>
            </a:extLst>
          </p:cNvPr>
          <p:cNvSpPr/>
          <p:nvPr userDrawn="1"/>
        </p:nvSpPr>
        <p:spPr>
          <a:xfrm>
            <a:off x="-1" y="6208363"/>
            <a:ext cx="12192001" cy="649636"/>
          </a:xfrm>
          <a:prstGeom prst="rect">
            <a:avLst/>
          </a:prstGeom>
          <a:solidFill>
            <a:srgbClr val="1933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/>
          </a:p>
        </p:txBody>
      </p:sp>
      <p:pic>
        <p:nvPicPr>
          <p:cNvPr id="18" name="Immagine 17" descr="Immagine 8">
            <a:extLst>
              <a:ext uri="{FF2B5EF4-FFF2-40B4-BE49-F238E27FC236}">
                <a16:creationId xmlns:a16="http://schemas.microsoft.com/office/drawing/2014/main" id="{C229BCD8-E8C2-4CCD-9EEC-7571759C09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600" y="6328336"/>
            <a:ext cx="1236661" cy="41688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ea">
            <a:extLst>
              <a:ext uri="{FF2B5EF4-FFF2-40B4-BE49-F238E27FC236}">
                <a16:creationId xmlns:a16="http://schemas.microsoft.com/office/drawing/2014/main" id="{048D9286-A498-478E-813D-A6A2941C5172}"/>
              </a:ext>
            </a:extLst>
          </p:cNvPr>
          <p:cNvSpPr/>
          <p:nvPr userDrawn="1"/>
        </p:nvSpPr>
        <p:spPr>
          <a:xfrm flipV="1">
            <a:off x="929820" y="6399563"/>
            <a:ext cx="0" cy="267937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" name="Numero diapositiva">
            <a:extLst>
              <a:ext uri="{FF2B5EF4-FFF2-40B4-BE49-F238E27FC236}">
                <a16:creationId xmlns:a16="http://schemas.microsoft.com/office/drawing/2014/main" id="{DBF75A18-5BA0-441F-85A7-4B96E8DD64B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21837" y="6394861"/>
            <a:ext cx="360810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100" cap="all" spc="48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LT Std 35 Light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F10E0163-9A44-4B57-BCCC-C63E3A25285F}"/>
              </a:ext>
            </a:extLst>
          </p:cNvPr>
          <p:cNvCxnSpPr>
            <a:cxnSpLocks/>
          </p:cNvCxnSpPr>
          <p:nvPr userDrawn="1"/>
        </p:nvCxnSpPr>
        <p:spPr>
          <a:xfrm>
            <a:off x="3867150" y="794837"/>
            <a:ext cx="44577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olo 1">
            <a:extLst>
              <a:ext uri="{FF2B5EF4-FFF2-40B4-BE49-F238E27FC236}">
                <a16:creationId xmlns:a16="http://schemas.microsoft.com/office/drawing/2014/main" id="{045CCC8A-75D9-4269-B81F-88CCAAD36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65126"/>
            <a:ext cx="11166982" cy="649636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591239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olo / sottotitolo / testo tutta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8F99871-97D8-4708-81E3-EACCB6E69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8" y="1706137"/>
            <a:ext cx="11160122" cy="37959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42EA155F-2943-4294-AA5E-1A49A1AFCA32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15938" y="1249702"/>
            <a:ext cx="11160122" cy="322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5" name="Rettangolo">
            <a:extLst>
              <a:ext uri="{FF2B5EF4-FFF2-40B4-BE49-F238E27FC236}">
                <a16:creationId xmlns:a16="http://schemas.microsoft.com/office/drawing/2014/main" id="{FC9BBA06-09D9-4906-9A54-AC5FDC78BE02}"/>
              </a:ext>
            </a:extLst>
          </p:cNvPr>
          <p:cNvSpPr/>
          <p:nvPr userDrawn="1"/>
        </p:nvSpPr>
        <p:spPr>
          <a:xfrm>
            <a:off x="-1" y="6208363"/>
            <a:ext cx="12192001" cy="649636"/>
          </a:xfrm>
          <a:prstGeom prst="rect">
            <a:avLst/>
          </a:prstGeom>
          <a:solidFill>
            <a:srgbClr val="1933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/>
          </a:p>
        </p:txBody>
      </p:sp>
      <p:pic>
        <p:nvPicPr>
          <p:cNvPr id="16" name="Immagine 15" descr="Immagine 8">
            <a:extLst>
              <a:ext uri="{FF2B5EF4-FFF2-40B4-BE49-F238E27FC236}">
                <a16:creationId xmlns:a16="http://schemas.microsoft.com/office/drawing/2014/main" id="{EF89F259-879E-48E7-B992-E8CA013AF0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600" y="6328336"/>
            <a:ext cx="1236661" cy="41688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Linea">
            <a:extLst>
              <a:ext uri="{FF2B5EF4-FFF2-40B4-BE49-F238E27FC236}">
                <a16:creationId xmlns:a16="http://schemas.microsoft.com/office/drawing/2014/main" id="{73F0E743-22ED-403C-8CFC-5979F7401094}"/>
              </a:ext>
            </a:extLst>
          </p:cNvPr>
          <p:cNvSpPr/>
          <p:nvPr userDrawn="1"/>
        </p:nvSpPr>
        <p:spPr>
          <a:xfrm flipV="1">
            <a:off x="929820" y="6399563"/>
            <a:ext cx="0" cy="267937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" name="Numero diapositiva">
            <a:extLst>
              <a:ext uri="{FF2B5EF4-FFF2-40B4-BE49-F238E27FC236}">
                <a16:creationId xmlns:a16="http://schemas.microsoft.com/office/drawing/2014/main" id="{631A3ACE-ADCD-4EC1-AE33-620E28D75FA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21837" y="6394861"/>
            <a:ext cx="360810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100" cap="all" spc="48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LT Std 35 Light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928DDEFA-05F0-4D21-9D7B-B2EB622E76E7}"/>
              </a:ext>
            </a:extLst>
          </p:cNvPr>
          <p:cNvCxnSpPr>
            <a:cxnSpLocks/>
          </p:cNvCxnSpPr>
          <p:nvPr userDrawn="1"/>
        </p:nvCxnSpPr>
        <p:spPr>
          <a:xfrm>
            <a:off x="3867150" y="794837"/>
            <a:ext cx="44577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olo 1">
            <a:extLst>
              <a:ext uri="{FF2B5EF4-FFF2-40B4-BE49-F238E27FC236}">
                <a16:creationId xmlns:a16="http://schemas.microsoft.com/office/drawing/2014/main" id="{050022E7-F36E-44CA-A86F-9650B4CDA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65126"/>
            <a:ext cx="11166982" cy="649636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4093901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olo /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C2D12C2E-CC88-476A-B10B-6BF67139A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8" y="1728980"/>
            <a:ext cx="11236322" cy="362407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BE154B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0"/>
            <a:endParaRPr lang="it-IT"/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0CF92122-253F-4CB4-978D-7D149EECFE3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15937" y="1240512"/>
            <a:ext cx="11236323" cy="322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Indice</a:t>
            </a:r>
          </a:p>
        </p:txBody>
      </p:sp>
      <p:sp>
        <p:nvSpPr>
          <p:cNvPr id="15" name="Rettangolo">
            <a:extLst>
              <a:ext uri="{FF2B5EF4-FFF2-40B4-BE49-F238E27FC236}">
                <a16:creationId xmlns:a16="http://schemas.microsoft.com/office/drawing/2014/main" id="{3E7B0439-3D45-4D9B-A7F3-2C26998D247E}"/>
              </a:ext>
            </a:extLst>
          </p:cNvPr>
          <p:cNvSpPr/>
          <p:nvPr userDrawn="1"/>
        </p:nvSpPr>
        <p:spPr>
          <a:xfrm>
            <a:off x="-1" y="6208363"/>
            <a:ext cx="12192001" cy="649636"/>
          </a:xfrm>
          <a:prstGeom prst="rect">
            <a:avLst/>
          </a:prstGeom>
          <a:solidFill>
            <a:srgbClr val="1933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/>
          </a:p>
        </p:txBody>
      </p:sp>
      <p:pic>
        <p:nvPicPr>
          <p:cNvPr id="16" name="Immagine 15" descr="Immagine 8">
            <a:extLst>
              <a:ext uri="{FF2B5EF4-FFF2-40B4-BE49-F238E27FC236}">
                <a16:creationId xmlns:a16="http://schemas.microsoft.com/office/drawing/2014/main" id="{595F581E-EC9C-4B4D-A7AE-C8CD14019D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600" y="6328336"/>
            <a:ext cx="1236661" cy="41688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Linea">
            <a:extLst>
              <a:ext uri="{FF2B5EF4-FFF2-40B4-BE49-F238E27FC236}">
                <a16:creationId xmlns:a16="http://schemas.microsoft.com/office/drawing/2014/main" id="{E8715B6C-58BE-45DB-BE8D-306A1BC088A7}"/>
              </a:ext>
            </a:extLst>
          </p:cNvPr>
          <p:cNvSpPr/>
          <p:nvPr userDrawn="1"/>
        </p:nvSpPr>
        <p:spPr>
          <a:xfrm flipV="1">
            <a:off x="929820" y="6399563"/>
            <a:ext cx="0" cy="267937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" name="Numero diapositiva">
            <a:extLst>
              <a:ext uri="{FF2B5EF4-FFF2-40B4-BE49-F238E27FC236}">
                <a16:creationId xmlns:a16="http://schemas.microsoft.com/office/drawing/2014/main" id="{AA532C34-A94D-4991-9D16-01ECDB9FABD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21837" y="6394861"/>
            <a:ext cx="360810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100" cap="all" spc="48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LT Std 35 Light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253D075B-8DD5-4CCB-8754-813D62D37171}"/>
              </a:ext>
            </a:extLst>
          </p:cNvPr>
          <p:cNvCxnSpPr>
            <a:cxnSpLocks/>
          </p:cNvCxnSpPr>
          <p:nvPr userDrawn="1"/>
        </p:nvCxnSpPr>
        <p:spPr>
          <a:xfrm>
            <a:off x="3867150" y="794837"/>
            <a:ext cx="44577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olo 1">
            <a:extLst>
              <a:ext uri="{FF2B5EF4-FFF2-40B4-BE49-F238E27FC236}">
                <a16:creationId xmlns:a16="http://schemas.microsoft.com/office/drawing/2014/main" id="{04114734-955C-44F6-A225-62F01BE4AE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65126"/>
            <a:ext cx="11166982" cy="649636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946637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&quot;">
            <a:extLst>
              <a:ext uri="{FF2B5EF4-FFF2-40B4-BE49-F238E27FC236}">
                <a16:creationId xmlns:a16="http://schemas.microsoft.com/office/drawing/2014/main" id="{5F00B96A-B0FA-4719-9794-8E3EAC1CBAC6}"/>
              </a:ext>
            </a:extLst>
          </p:cNvPr>
          <p:cNvSpPr txBox="1"/>
          <p:nvPr userDrawn="1"/>
        </p:nvSpPr>
        <p:spPr>
          <a:xfrm>
            <a:off x="5810551" y="5278080"/>
            <a:ext cx="688971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0" b="1" spc="360">
                <a:solidFill>
                  <a:srgbClr val="1D355E"/>
                </a:solidFill>
                <a:latin typeface="AvenirLTStd-Heavy"/>
                <a:ea typeface="AvenirLTStd-Heavy"/>
                <a:cs typeface="AvenirLTStd-Heavy"/>
                <a:sym typeface="AvenirLTStd-Heavy"/>
              </a:defRPr>
            </a:lvl1pPr>
          </a:lstStyle>
          <a:p>
            <a:r>
              <a:rPr sz="9600"/>
              <a:t>"</a:t>
            </a:r>
          </a:p>
        </p:txBody>
      </p:sp>
      <p:sp>
        <p:nvSpPr>
          <p:cNvPr id="22" name="&quot;">
            <a:extLst>
              <a:ext uri="{FF2B5EF4-FFF2-40B4-BE49-F238E27FC236}">
                <a16:creationId xmlns:a16="http://schemas.microsoft.com/office/drawing/2014/main" id="{7865BFEC-5E20-4D8A-A321-B370A6698187}"/>
              </a:ext>
            </a:extLst>
          </p:cNvPr>
          <p:cNvSpPr txBox="1"/>
          <p:nvPr userDrawn="1"/>
        </p:nvSpPr>
        <p:spPr>
          <a:xfrm>
            <a:off x="5810551" y="872995"/>
            <a:ext cx="688971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0" b="1" spc="360">
                <a:solidFill>
                  <a:srgbClr val="1D355E"/>
                </a:solidFill>
                <a:latin typeface="AvenirLTStd-Heavy"/>
                <a:ea typeface="AvenirLTStd-Heavy"/>
                <a:cs typeface="AvenirLTStd-Heavy"/>
                <a:sym typeface="AvenirLTStd-Heavy"/>
              </a:defRPr>
            </a:lvl1pPr>
          </a:lstStyle>
          <a:p>
            <a:r>
              <a:rPr sz="9600"/>
              <a:t>"</a:t>
            </a:r>
          </a:p>
        </p:txBody>
      </p:sp>
      <p:sp>
        <p:nvSpPr>
          <p:cNvPr id="23" name="— Paolo Rossi">
            <a:extLst>
              <a:ext uri="{FF2B5EF4-FFF2-40B4-BE49-F238E27FC236}">
                <a16:creationId xmlns:a16="http://schemas.microsoft.com/office/drawing/2014/main" id="{753B8ED3-03BA-4506-A060-1FD1FD2FD9D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515938" y="3767788"/>
            <a:ext cx="11137798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i="1" spc="0">
                <a:solidFill>
                  <a:srgbClr val="BE154B"/>
                </a:solidFill>
              </a:defRPr>
            </a:lvl1pPr>
          </a:lstStyle>
          <a:p>
            <a:r>
              <a:t>— Paolo Rossi</a:t>
            </a:r>
          </a:p>
        </p:txBody>
      </p:sp>
      <p:sp>
        <p:nvSpPr>
          <p:cNvPr id="24" name="Inserisci qui una citazione.">
            <a:extLst>
              <a:ext uri="{FF2B5EF4-FFF2-40B4-BE49-F238E27FC236}">
                <a16:creationId xmlns:a16="http://schemas.microsoft.com/office/drawing/2014/main" id="{B5B3AA06-FFAE-4EC9-80CE-522084A5D9C5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515938" y="2820207"/>
            <a:ext cx="11137798" cy="762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spcBef>
                <a:spcPts val="500"/>
              </a:spcBef>
              <a:buClrTx/>
              <a:buSzTx/>
              <a:buNone/>
              <a:defRPr sz="4400" cap="none" spc="300">
                <a:solidFill>
                  <a:srgbClr val="1935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Inserisci qui una citazione.</a:t>
            </a:r>
          </a:p>
        </p:txBody>
      </p:sp>
    </p:spTree>
    <p:extLst>
      <p:ext uri="{BB962C8B-B14F-4D97-AF65-F5344CB8AC3E}">
        <p14:creationId xmlns:p14="http://schemas.microsoft.com/office/powerpoint/2010/main" val="14331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usura blu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4D679EB-E44C-4B95-8CF2-08E30E71FF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magine 8" descr="Immagine 8">
            <a:extLst>
              <a:ext uri="{FF2B5EF4-FFF2-40B4-BE49-F238E27FC236}">
                <a16:creationId xmlns:a16="http://schemas.microsoft.com/office/drawing/2014/main" id="{86F31B11-2B96-4D0B-B32B-3FAB46BD3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097" y="531079"/>
            <a:ext cx="1991396" cy="67131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CD1D166C-0CCE-4090-A74A-0635F6331D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205" y="2197312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Nome Cognome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D62B508D-2C8E-478B-893D-5A7CF06CBE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7"/>
            <a:ext cx="9144000" cy="5868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Struttura/Dipartimento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209DE021-4EAB-49AF-9329-25955C34DA3F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22164" y="5972363"/>
            <a:ext cx="9237774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www.units.it</a:t>
            </a:r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08BECB5E-D5AA-4347-95BE-36C3361157B7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2164" y="5591055"/>
            <a:ext cx="9237774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nome.cognome@email.it</a:t>
            </a:r>
          </a:p>
        </p:txBody>
      </p:sp>
      <p:cxnSp>
        <p:nvCxnSpPr>
          <p:cNvPr id="2" name="Connettore diritto 7">
            <a:extLst>
              <a:ext uri="{FF2B5EF4-FFF2-40B4-BE49-F238E27FC236}">
                <a16:creationId xmlns:a16="http://schemas.microsoft.com/office/drawing/2014/main" id="{48C1BC2E-DEB2-6BF4-6923-FA039E009634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8264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usura bianca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8AB2C42-D160-4486-98FF-B82D4AC974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205" y="2197314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Nome Cognome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84ED944-4990-47B3-BE2A-09064053F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725DB68D-7092-4613-88F6-26045D8EB281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22164" y="5972363"/>
            <a:ext cx="9144000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9335A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www.units.it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6F230120-09EB-48A5-A9D8-CCD4EA9C33F8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2164" y="5591055"/>
            <a:ext cx="9144000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nome.cognome@email.it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CA0BE1CA-5CB5-4689-B65E-B97627BF27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7"/>
            <a:ext cx="9144000" cy="5868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Struttura/Dipartimento</a:t>
            </a:r>
          </a:p>
        </p:txBody>
      </p:sp>
      <p:cxnSp>
        <p:nvCxnSpPr>
          <p:cNvPr id="11" name="Connettore diritto 7">
            <a:extLst>
              <a:ext uri="{FF2B5EF4-FFF2-40B4-BE49-F238E27FC236}">
                <a16:creationId xmlns:a16="http://schemas.microsoft.com/office/drawing/2014/main" id="{7F30C25E-95B1-402A-A69E-F8B7CC8F8A5C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686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iusura bianca sigil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84ED944-4990-47B3-BE2A-09064053F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725DB68D-7092-4613-88F6-26045D8EB281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22164" y="5972363"/>
            <a:ext cx="9144000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9335A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www.units.it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6F230120-09EB-48A5-A9D8-CCD4EA9C33F8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2164" y="5591055"/>
            <a:ext cx="9144000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nome.cognome@email.it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389DEC05-3283-479B-A61B-4DDE48F8C5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205" y="2197314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Nome Cognome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A17F482E-20D1-4CA0-8C14-4571D95AF5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7"/>
            <a:ext cx="9144000" cy="5868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Struttura/Dipartimento</a:t>
            </a:r>
          </a:p>
        </p:txBody>
      </p:sp>
      <p:cxnSp>
        <p:nvCxnSpPr>
          <p:cNvPr id="14" name="Connettore diritto 7">
            <a:extLst>
              <a:ext uri="{FF2B5EF4-FFF2-40B4-BE49-F238E27FC236}">
                <a16:creationId xmlns:a16="http://schemas.microsoft.com/office/drawing/2014/main" id="{2A14F0FE-89B2-4041-8D80-A233D549D001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BE15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828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iusura bianca sigil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84ED944-4990-47B3-BE2A-09064053F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725DB68D-7092-4613-88F6-26045D8EB281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22164" y="5972363"/>
            <a:ext cx="9144000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9335A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www.units.it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6F230120-09EB-48A5-A9D8-CCD4EA9C33F8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2164" y="5591055"/>
            <a:ext cx="9144000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nome.cognome@email.it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CC7EC862-5242-4845-B5E2-E901BDE649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205" y="2187586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BE154B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Nome Cognome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853059D3-BCD7-4FDE-9FB3-5717895B5A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7"/>
            <a:ext cx="9144000" cy="5868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Struttura/Dipartimento</a:t>
            </a:r>
          </a:p>
        </p:txBody>
      </p:sp>
      <p:cxnSp>
        <p:nvCxnSpPr>
          <p:cNvPr id="14" name="Connettore diritto 7">
            <a:extLst>
              <a:ext uri="{FF2B5EF4-FFF2-40B4-BE49-F238E27FC236}">
                <a16:creationId xmlns:a16="http://schemas.microsoft.com/office/drawing/2014/main" id="{F83C07A2-B513-41E0-883B-A6307FD589D1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193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83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 sigill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7D6DFE2-C1A9-49CD-B24C-2BEC7C317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magine 8" descr="Immagine 8">
            <a:extLst>
              <a:ext uri="{FF2B5EF4-FFF2-40B4-BE49-F238E27FC236}">
                <a16:creationId xmlns:a16="http://schemas.microsoft.com/office/drawing/2014/main" id="{86F31B11-2B96-4D0B-B32B-3FAB46BD3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097" y="531079"/>
            <a:ext cx="1991396" cy="671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2554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/ sottotitolo / data blu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7D6DFE2-C1A9-49CD-B24C-2BEC7C317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48AB2C42-D160-4486-98FF-B82D4AC974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2" y="2003898"/>
            <a:ext cx="5884862" cy="1051302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 della </a:t>
            </a:r>
            <a:br>
              <a:rPr lang="it-IT"/>
            </a:br>
            <a:r>
              <a:rPr lang="it-IT"/>
              <a:t>presentazione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0FEAEC8-22F6-4EC5-A22C-E578DF5097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389" y="3187457"/>
            <a:ext cx="5667611" cy="3373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pic>
        <p:nvPicPr>
          <p:cNvPr id="10" name="Immagine 8" descr="Immagine 8">
            <a:extLst>
              <a:ext uri="{FF2B5EF4-FFF2-40B4-BE49-F238E27FC236}">
                <a16:creationId xmlns:a16="http://schemas.microsoft.com/office/drawing/2014/main" id="{86F31B11-2B96-4D0B-B32B-3FAB46BD3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097" y="531079"/>
            <a:ext cx="1991396" cy="67131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9D2932DD-B8C9-4CFC-8F58-9C39FDF037E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18662" y="4218811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1 gennaio 2025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D3462B0F-00CC-4CF6-ABAC-E311D718B18F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18662" y="4568329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Trieste</a:t>
            </a:r>
          </a:p>
        </p:txBody>
      </p:sp>
      <p:sp>
        <p:nvSpPr>
          <p:cNvPr id="14" name="Segnaposto testo 3">
            <a:extLst>
              <a:ext uri="{FF2B5EF4-FFF2-40B4-BE49-F238E27FC236}">
                <a16:creationId xmlns:a16="http://schemas.microsoft.com/office/drawing/2014/main" id="{C77D6857-4A4C-45A3-B875-5320C26CE06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8390" y="5826417"/>
            <a:ext cx="5667610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 Cognome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7FC73E43-6C09-4604-8194-F6C6FB20B73A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28389" y="6175935"/>
            <a:ext cx="5667609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Struttura/Dipartimento</a:t>
            </a:r>
          </a:p>
        </p:txBody>
      </p:sp>
      <p:cxnSp>
        <p:nvCxnSpPr>
          <p:cNvPr id="2" name="Connettore diritto 7">
            <a:extLst>
              <a:ext uri="{FF2B5EF4-FFF2-40B4-BE49-F238E27FC236}">
                <a16:creationId xmlns:a16="http://schemas.microsoft.com/office/drawing/2014/main" id="{BC85AF19-0A5F-18B7-C4DE-AC7578937433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829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/ sottotitolo / data bianco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8AB2C42-D160-4486-98FF-B82D4AC974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2" y="2003898"/>
            <a:ext cx="5884862" cy="1051302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 della </a:t>
            </a:r>
            <a:br>
              <a:rPr lang="it-IT"/>
            </a:br>
            <a:r>
              <a:rPr lang="it-IT"/>
              <a:t>presentazione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0FEAEC8-22F6-4EC5-A22C-E578DF5097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389" y="3187457"/>
            <a:ext cx="5667611" cy="3373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537A95F-71D4-4AD8-9C16-CA5D8B6BD77B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9D2932DD-B8C9-4CFC-8F58-9C39FDF037E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18662" y="4218811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1 gennaio 2025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D3462B0F-00CC-4CF6-ABAC-E311D718B18F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18662" y="4568329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Trieste</a:t>
            </a:r>
          </a:p>
        </p:txBody>
      </p:sp>
      <p:sp>
        <p:nvSpPr>
          <p:cNvPr id="14" name="Segnaposto testo 3">
            <a:extLst>
              <a:ext uri="{FF2B5EF4-FFF2-40B4-BE49-F238E27FC236}">
                <a16:creationId xmlns:a16="http://schemas.microsoft.com/office/drawing/2014/main" id="{C77D6857-4A4C-45A3-B875-5320C26CE06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8390" y="5826417"/>
            <a:ext cx="5667610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19335A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 Cognome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7FC73E43-6C09-4604-8194-F6C6FB20B73A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28389" y="6175935"/>
            <a:ext cx="5667609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Struttura/Dipartimento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9A4200A1-80F3-4908-BF90-96A1FC7489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/ sottotitolo / data bianco sigil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537A95F-71D4-4AD8-9C16-CA5D8B6BD77B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BE15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9A4200A1-80F3-4908-BF90-96A1FC7489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DA59AA78-371D-475E-ADBF-FA72131EDE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2" y="2003898"/>
            <a:ext cx="5884862" cy="1051302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 della </a:t>
            </a:r>
            <a:br>
              <a:rPr lang="it-IT"/>
            </a:br>
            <a:r>
              <a:rPr lang="it-IT"/>
              <a:t>presentazione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7493C186-AE5F-44A7-8D3B-4EAA210041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389" y="3187457"/>
            <a:ext cx="5667611" cy="3373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sp>
        <p:nvSpPr>
          <p:cNvPr id="17" name="Segnaposto testo 3">
            <a:extLst>
              <a:ext uri="{FF2B5EF4-FFF2-40B4-BE49-F238E27FC236}">
                <a16:creationId xmlns:a16="http://schemas.microsoft.com/office/drawing/2014/main" id="{ABD05203-AD95-4BEF-B0B0-63F5957368D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18662" y="4218811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1 gennaio 2025</a:t>
            </a:r>
          </a:p>
        </p:txBody>
      </p:sp>
      <p:sp>
        <p:nvSpPr>
          <p:cNvPr id="18" name="Segnaposto testo 3">
            <a:extLst>
              <a:ext uri="{FF2B5EF4-FFF2-40B4-BE49-F238E27FC236}">
                <a16:creationId xmlns:a16="http://schemas.microsoft.com/office/drawing/2014/main" id="{7DC0C43A-701C-4327-A7B4-F308B1957DA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18662" y="4568329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Trieste</a:t>
            </a:r>
          </a:p>
        </p:txBody>
      </p:sp>
      <p:sp>
        <p:nvSpPr>
          <p:cNvPr id="19" name="Segnaposto testo 3">
            <a:extLst>
              <a:ext uri="{FF2B5EF4-FFF2-40B4-BE49-F238E27FC236}">
                <a16:creationId xmlns:a16="http://schemas.microsoft.com/office/drawing/2014/main" id="{9DF0B118-FC99-446C-90EA-051C88EC2AC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8390" y="5826417"/>
            <a:ext cx="5667610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19335A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 Cognome</a:t>
            </a:r>
          </a:p>
        </p:txBody>
      </p:sp>
      <p:sp>
        <p:nvSpPr>
          <p:cNvPr id="20" name="Segnaposto testo 3">
            <a:extLst>
              <a:ext uri="{FF2B5EF4-FFF2-40B4-BE49-F238E27FC236}">
                <a16:creationId xmlns:a16="http://schemas.microsoft.com/office/drawing/2014/main" id="{15747E92-9C29-4856-8D95-7160AB6ABE9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28389" y="6175935"/>
            <a:ext cx="5667609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Struttura/Dipartimento</a:t>
            </a:r>
          </a:p>
        </p:txBody>
      </p:sp>
    </p:spTree>
    <p:extLst>
      <p:ext uri="{BB962C8B-B14F-4D97-AF65-F5344CB8AC3E}">
        <p14:creationId xmlns:p14="http://schemas.microsoft.com/office/powerpoint/2010/main" val="205296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/ sottotitolo / data bianco sigil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8AB2C42-D160-4486-98FF-B82D4AC974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2" y="2003898"/>
            <a:ext cx="5884862" cy="1051302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BE154B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 della </a:t>
            </a:r>
            <a:br>
              <a:rPr lang="it-IT"/>
            </a:br>
            <a:r>
              <a:rPr lang="it-IT"/>
              <a:t>presentazione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0FEAEC8-22F6-4EC5-A22C-E578DF5097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389" y="3187457"/>
            <a:ext cx="5667611" cy="3373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537A95F-71D4-4AD8-9C16-CA5D8B6BD77B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193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9D2932DD-B8C9-4CFC-8F58-9C39FDF037E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18662" y="4218811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1 gennaio 2025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D3462B0F-00CC-4CF6-ABAC-E311D718B18F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18662" y="4568329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Trieste</a:t>
            </a:r>
          </a:p>
        </p:txBody>
      </p:sp>
      <p:sp>
        <p:nvSpPr>
          <p:cNvPr id="14" name="Segnaposto testo 3">
            <a:extLst>
              <a:ext uri="{FF2B5EF4-FFF2-40B4-BE49-F238E27FC236}">
                <a16:creationId xmlns:a16="http://schemas.microsoft.com/office/drawing/2014/main" id="{C77D6857-4A4C-45A3-B875-5320C26CE06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8390" y="5826417"/>
            <a:ext cx="5667610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19335A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 Cognome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7FC73E43-6C09-4604-8194-F6C6FB20B73A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28389" y="6175935"/>
            <a:ext cx="5667609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Struttura/Dipartimento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9A4200A1-80F3-4908-BF90-96A1FC7489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/ sottotitolo / blu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B4579C8-5D37-4F9D-B475-7E9B85CC8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48AB2C42-D160-4486-98FF-B82D4AC974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87588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0FEAEC8-22F6-4EC5-A22C-E578DF5097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2832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pic>
        <p:nvPicPr>
          <p:cNvPr id="10" name="Immagine 8" descr="Immagine 8">
            <a:extLst>
              <a:ext uri="{FF2B5EF4-FFF2-40B4-BE49-F238E27FC236}">
                <a16:creationId xmlns:a16="http://schemas.microsoft.com/office/drawing/2014/main" id="{86F31B11-2B96-4D0B-B32B-3FAB46BD3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097" y="531079"/>
            <a:ext cx="1991396" cy="671313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" name="Connettore diritto 7">
            <a:extLst>
              <a:ext uri="{FF2B5EF4-FFF2-40B4-BE49-F238E27FC236}">
                <a16:creationId xmlns:a16="http://schemas.microsoft.com/office/drawing/2014/main" id="{0C592BB2-8447-9AB3-4BA7-F16FF88F7A74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0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728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/ sottotitolo / bianco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84ED944-4990-47B3-BE2A-09064053F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73968C19-3E09-4C71-A9EE-7DE8A340AE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87588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14480E28-46F3-4CC5-B78B-6E4257E754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2832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12" name="Connettore diritto 7">
            <a:extLst>
              <a:ext uri="{FF2B5EF4-FFF2-40B4-BE49-F238E27FC236}">
                <a16:creationId xmlns:a16="http://schemas.microsoft.com/office/drawing/2014/main" id="{46537980-E839-4967-90A5-F41C94201741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0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90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CE16DA6-3257-43AD-A6F9-AA9602340349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8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5" r:id="rId2"/>
    <p:sldLayoutId id="2147483689" r:id="rId3"/>
    <p:sldLayoutId id="2147483686" r:id="rId4"/>
    <p:sldLayoutId id="2147483687" r:id="rId5"/>
    <p:sldLayoutId id="2147483694" r:id="rId6"/>
    <p:sldLayoutId id="2147483690" r:id="rId7"/>
    <p:sldLayoutId id="2147483685" r:id="rId8"/>
    <p:sldLayoutId id="2147483684" r:id="rId9"/>
    <p:sldLayoutId id="2147483695" r:id="rId10"/>
    <p:sldLayoutId id="2147483691" r:id="rId11"/>
    <p:sldLayoutId id="2147483688" r:id="rId12"/>
    <p:sldLayoutId id="2147483698" r:id="rId13"/>
    <p:sldLayoutId id="2147483676" r:id="rId14"/>
    <p:sldLayoutId id="2147483677" r:id="rId15"/>
    <p:sldLayoutId id="2147483696" r:id="rId16"/>
    <p:sldLayoutId id="2147483692" r:id="rId17"/>
    <p:sldLayoutId id="2147483671" r:id="rId18"/>
    <p:sldLayoutId id="2147483699" r:id="rId19"/>
    <p:sldLayoutId id="2147483663" r:id="rId20"/>
    <p:sldLayoutId id="2147483657" r:id="rId21"/>
    <p:sldLayoutId id="2147483666" r:id="rId22"/>
    <p:sldLayoutId id="2147483660" r:id="rId23"/>
    <p:sldLayoutId id="2147483678" r:id="rId24"/>
    <p:sldLayoutId id="2147483682" r:id="rId25"/>
    <p:sldLayoutId id="2147483681" r:id="rId26"/>
    <p:sldLayoutId id="2147483697" r:id="rId27"/>
    <p:sldLayoutId id="2147483693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orient="horz" pos="32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Microsoft_Outlook_logo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slusos.blogspot.com/2015/07/alguns-esquecem-se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repo.units.it/regulations/units_LM5-SF10_tirocinio-regolamento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.units.it/regulations/units_LM5-SF10_tirocinio-regolamento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repo.units.it/docs/units_LM5-SF10_tirocinio-lineeGuida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outreach.org/articles/moral-ethical-realism-unbounded-organization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lisadegiusti1/scrivere-4gwxdhxdn7rz15tw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Lisa.degiusti@units.it" TargetMode="External"/><Relationship Id="rId2" Type="http://schemas.openxmlformats.org/officeDocument/2006/relationships/hyperlink" Target="mailto:TUTOR.ORGANIZZATORI.PRIMARIA@UNITS.IT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Alessandra.rea@units.i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sabella.peghin@units.it" TargetMode="External"/><Relationship Id="rId2" Type="http://schemas.openxmlformats.org/officeDocument/2006/relationships/hyperlink" Target="mailto:Valentina.suber@units.it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3215F3-D6DB-4B59-92EF-A871D1039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661" y="1567543"/>
            <a:ext cx="9144000" cy="1052409"/>
          </a:xfrm>
        </p:spPr>
        <p:txBody>
          <a:bodyPr anchor="b">
            <a:normAutofit/>
          </a:bodyPr>
          <a:lstStyle/>
          <a:p>
            <a:pPr algn="ctr"/>
            <a:r>
              <a:rPr lang="it-IT" dirty="0"/>
              <a:t>IL TIROCINIO DI SCIENZE DELLA FORMAZIONE PRIMARIA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1B5457A-5FF3-4848-80DB-6B009D842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661" y="4238048"/>
            <a:ext cx="9144000" cy="497238"/>
          </a:xfrm>
        </p:spPr>
        <p:txBody>
          <a:bodyPr>
            <a:normAutofit/>
          </a:bodyPr>
          <a:lstStyle/>
          <a:p>
            <a:r>
              <a:rPr lang="it-IT" sz="2800" dirty="0"/>
              <a:t>19.09.25 : Presentazione del percorso formativo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0DCD595-D585-FD30-56DC-DA8AB43E8E83}"/>
              </a:ext>
            </a:extLst>
          </p:cNvPr>
          <p:cNvSpPr txBox="1"/>
          <p:nvPr/>
        </p:nvSpPr>
        <p:spPr>
          <a:xfrm>
            <a:off x="576943" y="5366657"/>
            <a:ext cx="590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 CURA DELL’UFFICIO TIROCINIO </a:t>
            </a:r>
          </a:p>
        </p:txBody>
      </p:sp>
    </p:spTree>
    <p:extLst>
      <p:ext uri="{BB962C8B-B14F-4D97-AF65-F5344CB8AC3E}">
        <p14:creationId xmlns:p14="http://schemas.microsoft.com/office/powerpoint/2010/main" val="183120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903E0-3391-7F85-C443-AD22D6515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82794CF-1B23-CB67-CB87-F9CA31B31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D5B0004-1276-F5FD-C734-E8351DD65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C00000"/>
                </a:solidFill>
              </a:rPr>
              <a:t>DISTRIBUZIONE DELLE ORE DI TIROCINIO INDIRETTO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8E2ECC6-171A-6182-C2A2-9497D2FC1ACD}"/>
              </a:ext>
            </a:extLst>
          </p:cNvPr>
          <p:cNvSpPr txBox="1"/>
          <p:nvPr/>
        </p:nvSpPr>
        <p:spPr>
          <a:xfrm>
            <a:off x="1094014" y="3914521"/>
            <a:ext cx="1000397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/>
          </a:p>
          <a:p>
            <a:pPr algn="ctr"/>
            <a:r>
              <a:rPr lang="it-IT" sz="2800" b="1" dirty="0"/>
              <a:t>IMPEGNO IN AULA CON I TUTOR: LA PRESENZA IN AULA è OBBLIGATORIA PER L’INTERO MONTE ORE. SONO POSSIBILI UN MASSIMO DI 2 ACCESSI ON LINE PREVIA PRENOTAZIONE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D0E81A7D-5B15-198A-7E44-8839F2D0EABF}"/>
              </a:ext>
            </a:extLst>
          </p:cNvPr>
          <p:cNvSpPr/>
          <p:nvPr/>
        </p:nvSpPr>
        <p:spPr>
          <a:xfrm>
            <a:off x="5018314" y="2085648"/>
            <a:ext cx="1377261" cy="209288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14F113C-7119-FA7F-6E64-093ECCA96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625" y="1178651"/>
            <a:ext cx="10205249" cy="195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16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AD87A-C497-5BE9-0642-CDB348F0C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8C7FF8A-72D1-A60F-9849-D81EBB11C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3D8520C-C175-9EA5-BF34-00210037B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C00000"/>
                </a:solidFill>
              </a:rPr>
              <a:t>DISTRIBUZIONE DELLE ORE DI TIROCINIO INDIRETTO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78608F3-BE0A-50D9-EABA-B7138EBFB9C6}"/>
              </a:ext>
            </a:extLst>
          </p:cNvPr>
          <p:cNvSpPr txBox="1"/>
          <p:nvPr/>
        </p:nvSpPr>
        <p:spPr>
          <a:xfrm>
            <a:off x="424544" y="3914521"/>
            <a:ext cx="112583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IL PACCHETTO ORARIO E’ FORMATO DA UN FORFAIT DI 16 ORE PER LA STESURA DEGLI ELABORATI RICHIESTI E 4 ORE DEDICATE ALLA REVISIONE DELLE ESERCITAZIONI (PROGETTAZIONI)</a:t>
            </a:r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BDD8E187-17E3-71E4-6A94-0598FAA1B893}"/>
              </a:ext>
            </a:extLst>
          </p:cNvPr>
          <p:cNvSpPr/>
          <p:nvPr/>
        </p:nvSpPr>
        <p:spPr>
          <a:xfrm>
            <a:off x="7228114" y="1944911"/>
            <a:ext cx="1186543" cy="199713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11F618D-07B0-D0FD-D5F9-C1747321B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4" y="1209009"/>
            <a:ext cx="10772942" cy="20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78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5EABE-6B45-A4D8-FB9A-825E16A71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96A492D-007E-EB0E-A408-252EB2297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CEF83609-C8CF-753C-CA90-04E918CAA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C00000"/>
                </a:solidFill>
              </a:rPr>
              <a:t>DISTRIBUZIONE DELLE ORE DI TIROCINIO INDIRETTO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17D6C7A-D7D8-6808-EEE6-5B1B53594F77}"/>
              </a:ext>
            </a:extLst>
          </p:cNvPr>
          <p:cNvSpPr txBox="1"/>
          <p:nvPr/>
        </p:nvSpPr>
        <p:spPr>
          <a:xfrm>
            <a:off x="1094014" y="3914521"/>
            <a:ext cx="100039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IL 20% DI ASSENZE POSSIBILI EQUIVALENTI A 10 ORE SONO DECURTABILI SOLAMENTE DA QUESTO PACCHETTO ORARIO. </a:t>
            </a:r>
            <a:r>
              <a:rPr lang="it-IT" sz="3200" b="1" dirty="0">
                <a:highlight>
                  <a:srgbClr val="FFFF00"/>
                </a:highlight>
              </a:rPr>
              <a:t>LA PRESENZA OBBLIGATORIA MINIMA E’ DI 20 ORE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627FE4CC-B499-50E1-F878-D97175BBB6ED}"/>
              </a:ext>
            </a:extLst>
          </p:cNvPr>
          <p:cNvSpPr/>
          <p:nvPr/>
        </p:nvSpPr>
        <p:spPr>
          <a:xfrm>
            <a:off x="8893302" y="1707113"/>
            <a:ext cx="1453461" cy="2207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52DA0AF-F09F-ACB6-C4C3-B28FA6807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186" y="1183933"/>
            <a:ext cx="9434463" cy="180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36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7837B80-072A-161E-9E91-69515AA03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64194A88-605C-5D38-D791-A920B155D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365125"/>
            <a:ext cx="11247490" cy="908503"/>
          </a:xfrm>
        </p:spPr>
        <p:txBody>
          <a:bodyPr anchor="ctr"/>
          <a:lstStyle/>
          <a:p>
            <a:r>
              <a:rPr lang="it-IT" sz="2800" dirty="0">
                <a:solidFill>
                  <a:srgbClr val="C00000"/>
                </a:solidFill>
              </a:rPr>
              <a:t>FOCUS TEMATICO : LA PROGETTAZIONE DIDATTICA EDUCATIVA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AC6D78-6B51-FEB4-C0E9-5D1A4CF9E4DF}"/>
              </a:ext>
            </a:extLst>
          </p:cNvPr>
          <p:cNvSpPr txBox="1"/>
          <p:nvPr/>
        </p:nvSpPr>
        <p:spPr>
          <a:xfrm>
            <a:off x="805543" y="1360714"/>
            <a:ext cx="1053737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Analizzare il macro e il micro contesto</a:t>
            </a:r>
          </a:p>
          <a:p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Sviluppare  la capacità di progettazione didattica e di intervento educativo.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Utilizzare il lessico pedagogico-didattico relativo alla progettazione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0769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2ADB3B4-F792-4E96-5230-C460D0286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F364832-3939-CB76-E901-24E2726A7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45" y="638664"/>
            <a:ext cx="11147443" cy="718022"/>
          </a:xfrm>
        </p:spPr>
        <p:txBody>
          <a:bodyPr lIns="91440" tIns="45720" rIns="91440" bIns="45720" anchor="t"/>
          <a:lstStyle/>
          <a:p>
            <a:r>
              <a:rPr lang="it-IT" sz="3600" dirty="0">
                <a:solidFill>
                  <a:srgbClr val="C00000"/>
                </a:solidFill>
                <a:latin typeface="Arial"/>
                <a:cs typeface="Arial"/>
              </a:rPr>
              <a:t>ACCESSI ON LINE </a:t>
            </a:r>
            <a:endParaRPr lang="it-IT" sz="3600" dirty="0">
              <a:solidFill>
                <a:srgbClr val="C000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7EEE0A4-246E-1946-0564-265831805AE3}"/>
              </a:ext>
            </a:extLst>
          </p:cNvPr>
          <p:cNvSpPr txBox="1"/>
          <p:nvPr/>
        </p:nvSpPr>
        <p:spPr>
          <a:xfrm>
            <a:off x="702242" y="1356686"/>
            <a:ext cx="11066584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"/>
              <a:buAutoNum type="arabicPeriod"/>
            </a:pPr>
            <a:r>
              <a:rPr lang="it-IT" sz="2200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Sono permessi  </a:t>
            </a:r>
            <a:r>
              <a:rPr lang="it-IT" sz="2200" b="1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due accessi </a:t>
            </a:r>
            <a:r>
              <a:rPr lang="it-IT" sz="2200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on line.</a:t>
            </a:r>
          </a:p>
          <a:p>
            <a:pPr marL="457200" indent="-457200">
              <a:buFont typeface=""/>
              <a:buAutoNum type="arabicPeriod"/>
            </a:pPr>
            <a:r>
              <a:rPr lang="it-IT" sz="2200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è necessario </a:t>
            </a:r>
            <a:r>
              <a:rPr lang="it-IT" sz="2200" b="1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compilare il Form </a:t>
            </a:r>
            <a:r>
              <a:rPr lang="it-IT" sz="2200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per informare della </a:t>
            </a:r>
            <a:r>
              <a:rPr lang="it-IT" sz="2200" b="1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propria presenza on line fino al giorno precedente dell’incontro </a:t>
            </a:r>
          </a:p>
          <a:p>
            <a:pPr marL="457200" indent="-457200">
              <a:buFont typeface=""/>
              <a:buAutoNum type="arabicPeriod"/>
            </a:pPr>
            <a:r>
              <a:rPr lang="it-IT" sz="2200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Il </a:t>
            </a:r>
            <a:r>
              <a:rPr lang="it-IT" sz="2200" b="1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link dell’incontro</a:t>
            </a:r>
            <a:r>
              <a:rPr lang="it-IT" sz="2200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 si troverà </a:t>
            </a:r>
            <a:r>
              <a:rPr lang="it-IT" sz="2200" b="1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in calendario </a:t>
            </a:r>
            <a:r>
              <a:rPr lang="it-IT" sz="2200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alcune ore prima della lezione. </a:t>
            </a:r>
          </a:p>
          <a:p>
            <a:pPr marL="457200" indent="-457200">
              <a:buFont typeface=""/>
              <a:buAutoNum type="arabicPeriod"/>
            </a:pPr>
            <a:r>
              <a:rPr lang="it-IT" sz="2200" b="1" u="sng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La chiamata sarà avviata dalle Tutor</a:t>
            </a:r>
          </a:p>
          <a:p>
            <a:pPr marL="457200" indent="-457200">
              <a:buFont typeface=""/>
              <a:buAutoNum type="arabicPeriod"/>
            </a:pPr>
            <a:r>
              <a:rPr lang="it-IT" sz="2200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È obbligatorio tenere la </a:t>
            </a:r>
            <a:r>
              <a:rPr lang="it-IT" sz="2200" b="1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webcam accesa </a:t>
            </a:r>
            <a:r>
              <a:rPr lang="it-IT" sz="2200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e il </a:t>
            </a:r>
            <a:r>
              <a:rPr lang="it-IT" sz="2200" b="1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microfono spento</a:t>
            </a:r>
          </a:p>
          <a:p>
            <a:pPr marL="457200" indent="-457200">
              <a:buFont typeface=""/>
              <a:buAutoNum type="arabicPeriod"/>
            </a:pPr>
            <a:r>
              <a:rPr lang="it-IT" sz="2200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Le </a:t>
            </a:r>
            <a:r>
              <a:rPr lang="it-IT" sz="2200" b="1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interruzioni prolungate </a:t>
            </a:r>
            <a:r>
              <a:rPr lang="it-IT" sz="2200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alla chiamata saranno </a:t>
            </a:r>
            <a:r>
              <a:rPr lang="it-IT" sz="2200" b="1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considerate</a:t>
            </a:r>
            <a:r>
              <a:rPr lang="it-IT" sz="2200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200" b="1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assenze</a:t>
            </a:r>
            <a:r>
              <a:rPr lang="it-IT" sz="2200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 </a:t>
            </a:r>
          </a:p>
          <a:p>
            <a:pPr marL="457200" indent="-457200">
              <a:buFont typeface=""/>
              <a:buAutoNum type="arabicPeriod"/>
            </a:pPr>
            <a:r>
              <a:rPr lang="it-IT" sz="2200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Nello stesso incontro </a:t>
            </a:r>
            <a:r>
              <a:rPr lang="it-IT" sz="2200" b="1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non è concessa la modalità mista </a:t>
            </a:r>
            <a:r>
              <a:rPr lang="it-IT" sz="2200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(alcune ore on line e altre in presenza)</a:t>
            </a:r>
          </a:p>
          <a:p>
            <a:pPr marL="457200" indent="-457200">
              <a:buFont typeface=""/>
              <a:buAutoNum type="arabicPeriod"/>
            </a:pPr>
            <a:r>
              <a:rPr lang="it-IT" sz="2200" b="1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Chi segue on line dovrà </a:t>
            </a:r>
            <a:r>
              <a:rPr lang="it-IT" sz="2200" b="1" u="sng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consegnare gli elaborati richiesti </a:t>
            </a:r>
            <a:r>
              <a:rPr lang="it-IT" sz="2200" b="1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a lezione e un </a:t>
            </a:r>
            <a:r>
              <a:rPr lang="it-IT" sz="2200" b="1" u="sng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report ragionato </a:t>
            </a:r>
            <a:r>
              <a:rPr lang="it-IT" sz="2200" b="1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sui contenuti trattati</a:t>
            </a:r>
          </a:p>
        </p:txBody>
      </p:sp>
    </p:spTree>
    <p:extLst>
      <p:ext uri="{BB962C8B-B14F-4D97-AF65-F5344CB8AC3E}">
        <p14:creationId xmlns:p14="http://schemas.microsoft.com/office/powerpoint/2010/main" val="2735458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4A573F8-5EA2-28E4-C031-6F73051BF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7ABCDCA-5329-DCAC-301F-0C77B6655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>
                <a:solidFill>
                  <a:srgbClr val="C00000"/>
                </a:solidFill>
              </a:rPr>
              <a:t>ATTIVITA’  DI TIROCINIO DIRETTO 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2F1394B2-A16E-0E59-E225-9366DBC52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270815"/>
              </p:ext>
            </p:extLst>
          </p:nvPr>
        </p:nvGraphicFramePr>
        <p:xfrm>
          <a:off x="1034143" y="1197430"/>
          <a:ext cx="9851570" cy="43760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40314">
                  <a:extLst>
                    <a:ext uri="{9D8B030D-6E8A-4147-A177-3AD203B41FA5}">
                      <a16:colId xmlns:a16="http://schemas.microsoft.com/office/drawing/2014/main" val="4246385036"/>
                    </a:ext>
                  </a:extLst>
                </a:gridCol>
                <a:gridCol w="3305628">
                  <a:extLst>
                    <a:ext uri="{9D8B030D-6E8A-4147-A177-3AD203B41FA5}">
                      <a16:colId xmlns:a16="http://schemas.microsoft.com/office/drawing/2014/main" val="978679294"/>
                    </a:ext>
                  </a:extLst>
                </a:gridCol>
                <a:gridCol w="3305628">
                  <a:extLst>
                    <a:ext uri="{9D8B030D-6E8A-4147-A177-3AD203B41FA5}">
                      <a16:colId xmlns:a16="http://schemas.microsoft.com/office/drawing/2014/main" val="1094037199"/>
                    </a:ext>
                  </a:extLst>
                </a:gridCol>
              </a:tblGrid>
              <a:tr h="1598212">
                <a:tc>
                  <a:txBody>
                    <a:bodyPr/>
                    <a:lstStyle/>
                    <a:p>
                      <a:pPr algn="ctr"/>
                      <a:r>
                        <a:rPr lang="it-IT" sz="3200" dirty="0">
                          <a:solidFill>
                            <a:schemeClr val="tx1"/>
                          </a:solidFill>
                        </a:rPr>
                        <a:t>ANNUALITA’</a:t>
                      </a:r>
                    </a:p>
                  </a:txBody>
                  <a:tcPr anchor="ctr">
                    <a:solidFill>
                      <a:srgbClr val="94C3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>
                          <a:solidFill>
                            <a:schemeClr val="tx1"/>
                          </a:solidFill>
                        </a:rPr>
                        <a:t>ORE ALLA  SCUOLA DELL’INFANZIA</a:t>
                      </a:r>
                    </a:p>
                  </a:txBody>
                  <a:tcPr>
                    <a:solidFill>
                      <a:srgbClr val="94C3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>
                          <a:solidFill>
                            <a:schemeClr val="tx1"/>
                          </a:solidFill>
                        </a:rPr>
                        <a:t>ORE ALLA SCUOLA PRIMARIA</a:t>
                      </a:r>
                    </a:p>
                  </a:txBody>
                  <a:tcPr>
                    <a:solidFill>
                      <a:srgbClr val="94C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675329"/>
                  </a:ext>
                </a:extLst>
              </a:tr>
              <a:tr h="925948">
                <a:tc>
                  <a:txBody>
                    <a:bodyPr/>
                    <a:lstStyle/>
                    <a:p>
                      <a:r>
                        <a:rPr lang="it-IT" sz="3600"/>
                        <a:t>T1- 50 </a:t>
                      </a:r>
                      <a:r>
                        <a:rPr lang="it-IT" sz="3600" dirty="0"/>
                        <a:t>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039130"/>
                  </a:ext>
                </a:extLst>
              </a:tr>
              <a:tr h="925948">
                <a:tc>
                  <a:txBody>
                    <a:bodyPr/>
                    <a:lstStyle/>
                    <a:p>
                      <a:r>
                        <a:rPr lang="it-IT" sz="3600" dirty="0"/>
                        <a:t>T2- 80 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08589"/>
                  </a:ext>
                </a:extLst>
              </a:tr>
              <a:tr h="925948">
                <a:tc>
                  <a:txBody>
                    <a:bodyPr/>
                    <a:lstStyle/>
                    <a:p>
                      <a:r>
                        <a:rPr lang="it-IT" sz="3600" dirty="0"/>
                        <a:t>T3 – 80 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083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653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ADAD416-109D-8B61-150B-13A91A672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4D1CE67-ADC8-13A3-ED4D-B66EF5932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it-IT" sz="3200" dirty="0">
                <a:solidFill>
                  <a:srgbClr val="A4274F"/>
                </a:solidFill>
                <a:latin typeface="Calibri"/>
                <a:ea typeface="Calibri"/>
                <a:cs typeface="Calibri"/>
              </a:rPr>
              <a:t>NETIQUETTE PER LE MAIL ACCADEMICHE</a:t>
            </a:r>
            <a:endParaRPr lang="it-IT" dirty="0"/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89FE10B-66EF-592A-7B70-40FC2885AC37}"/>
              </a:ext>
            </a:extLst>
          </p:cNvPr>
          <p:cNvSpPr txBox="1"/>
          <p:nvPr/>
        </p:nvSpPr>
        <p:spPr>
          <a:xfrm rot="10800000" flipV="1">
            <a:off x="515937" y="1213008"/>
            <a:ext cx="1098067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</a:t>
            </a:r>
            <a:r>
              <a:rPr lang="it-IT" sz="2000" dirty="0"/>
              <a:t>.</a:t>
            </a:r>
            <a:r>
              <a:rPr lang="it-IT" sz="2400" b="1" dirty="0">
                <a:highlight>
                  <a:srgbClr val="FFFF00"/>
                </a:highlight>
              </a:rPr>
              <a:t>Utilizzare esclusivamente il proprio account istituzionale </a:t>
            </a:r>
            <a:r>
              <a:rPr lang="it-IT" sz="2400" b="1" dirty="0" err="1">
                <a:highlight>
                  <a:srgbClr val="FFFF00"/>
                </a:highlight>
              </a:rPr>
              <a:t>nome.cognome</a:t>
            </a:r>
            <a:r>
              <a:rPr lang="it-IT" sz="2400" b="1" dirty="0">
                <a:highlight>
                  <a:srgbClr val="FFFF00"/>
                </a:highlight>
              </a:rPr>
              <a:t> @studenti.units.it  per comunicare con le tutor</a:t>
            </a:r>
          </a:p>
          <a:p>
            <a:r>
              <a:rPr lang="it-IT" sz="2400" dirty="0"/>
              <a:t>2. Non usare la chat di Teams </a:t>
            </a:r>
            <a:r>
              <a:rPr lang="it-IT" sz="2400" b="1" dirty="0"/>
              <a:t>ma </a:t>
            </a:r>
            <a:r>
              <a:rPr lang="it-IT" sz="2400" b="1" dirty="0">
                <a:highlight>
                  <a:srgbClr val="FFFF00"/>
                </a:highlight>
              </a:rPr>
              <a:t>comunicare via mail</a:t>
            </a:r>
          </a:p>
          <a:p>
            <a:r>
              <a:rPr lang="it-IT" sz="2400" dirty="0"/>
              <a:t>3</a:t>
            </a:r>
            <a:r>
              <a:rPr lang="it-IT" sz="2400" b="1" dirty="0"/>
              <a:t>. </a:t>
            </a:r>
            <a:r>
              <a:rPr lang="it-IT" sz="2400" b="1" dirty="0">
                <a:highlight>
                  <a:srgbClr val="FFFF00"/>
                </a:highlight>
              </a:rPr>
              <a:t>Oggetto chiaro</a:t>
            </a:r>
            <a:r>
              <a:rPr lang="it-IT" sz="2400" dirty="0"/>
              <a:t>: Inserisci nell'oggetto dell'email le informazioni essenziali</a:t>
            </a:r>
          </a:p>
          <a:p>
            <a:r>
              <a:rPr lang="it-IT" sz="2400" dirty="0"/>
              <a:t>4. </a:t>
            </a:r>
            <a:r>
              <a:rPr lang="it-IT" sz="2400" b="1" dirty="0">
                <a:highlight>
                  <a:srgbClr val="FFFF00"/>
                </a:highlight>
              </a:rPr>
              <a:t>Saluti formali</a:t>
            </a:r>
            <a:r>
              <a:rPr lang="it-IT" sz="2400" dirty="0"/>
              <a:t>: Inizia l'email con un saluto appropriato</a:t>
            </a:r>
          </a:p>
          <a:p>
            <a:r>
              <a:rPr lang="it-IT" sz="2400" dirty="0"/>
              <a:t>5. </a:t>
            </a:r>
            <a:r>
              <a:rPr lang="it-IT" sz="2400" b="1" dirty="0">
                <a:highlight>
                  <a:srgbClr val="FFFF00"/>
                </a:highlight>
              </a:rPr>
              <a:t>Linguaggio formale </a:t>
            </a:r>
            <a:r>
              <a:rPr lang="it-IT" sz="2400" dirty="0"/>
              <a:t>: Evita l'uso di abbreviazioni, acronimi, linguaggio informale, emoticon o linguaggio "da chat«</a:t>
            </a:r>
          </a:p>
          <a:p>
            <a:r>
              <a:rPr lang="it-IT" sz="2400" dirty="0"/>
              <a:t>6. </a:t>
            </a:r>
            <a:r>
              <a:rPr lang="it-IT" sz="2400" b="1" dirty="0">
                <a:highlight>
                  <a:srgbClr val="FFFF00"/>
                </a:highlight>
              </a:rPr>
              <a:t>Specificare l’annualità di tirocinio di appartenenza</a:t>
            </a:r>
          </a:p>
          <a:p>
            <a:r>
              <a:rPr lang="it-IT" sz="2400" b="1" dirty="0"/>
              <a:t>7</a:t>
            </a:r>
            <a:r>
              <a:rPr lang="it-IT" sz="2400" b="1" dirty="0">
                <a:highlight>
                  <a:srgbClr val="FFFF00"/>
                </a:highlight>
              </a:rPr>
              <a:t>. Brevità e chiarezza</a:t>
            </a:r>
            <a:r>
              <a:rPr lang="it-IT" sz="2400" b="1" dirty="0"/>
              <a:t>: </a:t>
            </a:r>
            <a:r>
              <a:rPr lang="it-IT" sz="2400" dirty="0"/>
              <a:t>esporre il problema o la domanda in modo chiaro e conciso</a:t>
            </a:r>
          </a:p>
          <a:p>
            <a:r>
              <a:rPr lang="it-IT" sz="2400" dirty="0"/>
              <a:t>8. </a:t>
            </a:r>
            <a:r>
              <a:rPr lang="it-IT" sz="2400" b="1" dirty="0">
                <a:highlight>
                  <a:srgbClr val="FFFF00"/>
                </a:highlight>
              </a:rPr>
              <a:t>Formule di saluto formale</a:t>
            </a:r>
          </a:p>
          <a:p>
            <a:endParaRPr lang="it-IT" b="1" dirty="0"/>
          </a:p>
        </p:txBody>
      </p:sp>
      <p:pic>
        <p:nvPicPr>
          <p:cNvPr id="6" name="Immagine 5" descr="Immagine che contiene schermata, cerchio, Blu elettrico, Policromia&#10;&#10;Il contenuto generato dall'IA potrebbe non essere corretto.">
            <a:extLst>
              <a:ext uri="{FF2B5EF4-FFF2-40B4-BE49-F238E27FC236}">
                <a16:creationId xmlns:a16="http://schemas.microsoft.com/office/drawing/2014/main" id="{3E422CB7-C81D-BF09-7D40-51E8A7E72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50189" y="4553749"/>
            <a:ext cx="1514708" cy="141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68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1E9BE-842E-4976-2290-F7B074EEC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F75F4F3-4629-DD2F-F937-AFE78C41C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DE6D898-65A2-2E24-03E5-4FEFBFC97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it-IT" sz="3200" dirty="0">
                <a:solidFill>
                  <a:srgbClr val="A4274F"/>
                </a:solidFill>
                <a:latin typeface="Calibri"/>
                <a:ea typeface="Calibri"/>
                <a:cs typeface="Calibri"/>
              </a:rPr>
              <a:t>NETIQUETTE PER LE MAIL ACCADEMICHE</a:t>
            </a:r>
            <a:endParaRPr lang="it-IT" dirty="0"/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2E5D947-8189-9744-374E-5CB7BC9E06F0}"/>
              </a:ext>
            </a:extLst>
          </p:cNvPr>
          <p:cNvSpPr txBox="1"/>
          <p:nvPr/>
        </p:nvSpPr>
        <p:spPr>
          <a:xfrm rot="10800000" flipV="1">
            <a:off x="702242" y="1280144"/>
            <a:ext cx="109806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3200" b="1" dirty="0"/>
              <a:t>Le tutor rispondono alle mail appena possibile , non nell’immediato</a:t>
            </a:r>
          </a:p>
          <a:p>
            <a:pPr marL="342900" indent="-342900">
              <a:buAutoNum type="arabicPeriod"/>
            </a:pPr>
            <a:r>
              <a:rPr lang="it-IT" sz="3200" b="1" dirty="0"/>
              <a:t>Le tutor rispondono alle mail nei giorni feriali </a:t>
            </a:r>
          </a:p>
          <a:p>
            <a:pPr marL="342900" indent="-342900">
              <a:buAutoNum type="arabicPeriod"/>
            </a:pPr>
            <a:r>
              <a:rPr lang="it-IT" sz="3200" b="1" dirty="0"/>
              <a:t>Le tutor rispondono alle mail durante l’orario del proprio servizio: Tutor Coordinatori in servizio di giovedì e di venerdì, Tutor Organizzatori in servizio dal lunedì al venerdì</a:t>
            </a:r>
          </a:p>
        </p:txBody>
      </p:sp>
      <p:pic>
        <p:nvPicPr>
          <p:cNvPr id="7" name="Immagine 6" descr="Immagine che contiene rosso, candela, cilindro, luce&#10;&#10;Il contenuto generato dall'IA potrebbe non essere corretto.">
            <a:extLst>
              <a:ext uri="{FF2B5EF4-FFF2-40B4-BE49-F238E27FC236}">
                <a16:creationId xmlns:a16="http://schemas.microsoft.com/office/drawing/2014/main" id="{635615C2-ED1C-C1D3-E8DB-65EE3DACF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24585" y="3960922"/>
            <a:ext cx="2267415" cy="226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1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74C70FB-7382-33F9-61AE-61C28F8D4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it-IT" sz="1100" b="0" i="0" u="none" strike="noStrike" kern="1200" cap="all" spc="48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LT Std 35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100" b="0" i="0" u="none" strike="noStrike" kern="1200" cap="all" spc="48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venir LT Std 35 Ligh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55FC091-2EAA-66E6-7FD6-FC372B428D9F}"/>
              </a:ext>
            </a:extLst>
          </p:cNvPr>
          <p:cNvSpPr txBox="1"/>
          <p:nvPr/>
        </p:nvSpPr>
        <p:spPr>
          <a:xfrm>
            <a:off x="813759" y="641228"/>
            <a:ext cx="106795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VALUTAZIONE DEL TIROCINIO –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A4274F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ASPETTI QUANTITATIVI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>
                <a:solidFill>
                  <a:srgbClr val="A4274F"/>
                </a:solidFill>
                <a:latin typeface="Calibri"/>
              </a:rPr>
              <a:t>DETERMINANO L’APPROVAZIONE DELL’ANNUALITA’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A4274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4F5E578-DE04-5DE5-9635-1AF2A73E58BC}"/>
              </a:ext>
            </a:extLst>
          </p:cNvPr>
          <p:cNvSpPr txBox="1"/>
          <p:nvPr/>
        </p:nvSpPr>
        <p:spPr>
          <a:xfrm>
            <a:off x="864696" y="1718446"/>
            <a:ext cx="10513545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Ore tirocinio diretto (libretto tirocinio diretto)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Ore tirocinio indiretto (libretto di tirocinio indiretto)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Attestazione frequenza dei seminari e convegni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Documenti ed elaborati da caricare nel Portfolio entro la scadenza prevista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Fruizione e utilizzo della piattaforma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Moodle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5312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6E469-6D5F-F1DB-EB89-3A976C5B4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18AE032-5FFD-E3CA-265F-B3811E275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it-IT" sz="1100" b="0" i="0" u="none" strike="noStrike" kern="1200" cap="all" spc="48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LT Std 35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100" b="0" i="0" u="none" strike="noStrike" kern="1200" cap="all" spc="48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venir LT Std 35 Ligh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E5E692D-5E5D-F3A0-1036-FAFFEBDE6A3E}"/>
              </a:ext>
            </a:extLst>
          </p:cNvPr>
          <p:cNvSpPr txBox="1"/>
          <p:nvPr/>
        </p:nvSpPr>
        <p:spPr>
          <a:xfrm>
            <a:off x="813759" y="641228"/>
            <a:ext cx="106795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VALUTAZIONE DEL TIROCINIO –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A4274F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ASPETTI QUALITATIVI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>
                <a:solidFill>
                  <a:srgbClr val="A4274F"/>
                </a:solidFill>
                <a:latin typeface="Calibri"/>
              </a:rPr>
              <a:t>DETERMINANO L’ATTRIBUZIONE DEI PUNTEGGI BONUS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A4274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44A14BA-FF8D-A85C-896A-D5F8C7857D2B}"/>
              </a:ext>
            </a:extLst>
          </p:cNvPr>
          <p:cNvSpPr txBox="1"/>
          <p:nvPr/>
        </p:nvSpPr>
        <p:spPr>
          <a:xfrm>
            <a:off x="575608" y="1992085"/>
            <a:ext cx="111558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Partecipazione attiva al tirocinio indiretto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Gli elaborati verranno considerati in base alla forma, alla correttezza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sintattica e ortografica, la corretta e modalità di citazione bibliografica 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sitografica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i contenuti, adeguatezza dei contenuti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Rispetto del Regolamento di Tirocinio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https://repo.units.it/regulations/units_LM5-SF10_tirocinio-regolamento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 Questionario valutativo dell’insegnante accogliente.</a:t>
            </a:r>
          </a:p>
        </p:txBody>
      </p:sp>
    </p:spTree>
    <p:extLst>
      <p:ext uri="{BB962C8B-B14F-4D97-AF65-F5344CB8AC3E}">
        <p14:creationId xmlns:p14="http://schemas.microsoft.com/office/powerpoint/2010/main" val="374879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Carattere, testo, Elementi grafici, schermata&#10;&#10;Il contenuto generato dall&amp;#39;IA potrebbe non essere corretto.">
            <a:extLst>
              <a:ext uri="{FF2B5EF4-FFF2-40B4-BE49-F238E27FC236}">
                <a16:creationId xmlns:a16="http://schemas.microsoft.com/office/drawing/2014/main" id="{54540B17-C43F-2886-F68F-8E8BABBFE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248" y="1391638"/>
            <a:ext cx="7120465" cy="407472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AC8FA02-F81D-ED81-8903-12D7AFE742BA}"/>
              </a:ext>
            </a:extLst>
          </p:cNvPr>
          <p:cNvSpPr txBox="1"/>
          <p:nvPr/>
        </p:nvSpPr>
        <p:spPr>
          <a:xfrm>
            <a:off x="544286" y="2558143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A.A. 2025-26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D48847B-FC8A-85EE-21C7-C4802D105A6A}"/>
              </a:ext>
            </a:extLst>
          </p:cNvPr>
          <p:cNvSpPr txBox="1"/>
          <p:nvPr/>
        </p:nvSpPr>
        <p:spPr>
          <a:xfrm>
            <a:off x="272143" y="5366657"/>
            <a:ext cx="8893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Regolamento di Tirocinio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https://repo.units.it/regulations/units_LM5-SF10_tirocinio-regolamento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"Linee Guida per il tirocinio"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https://repo.units.it/docs/units_LM5-SF10_tirocinio-lineeGuida.pdf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3828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AE8FFF1-72C0-8720-9A02-7E82CABFD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it-IT" sz="1100" b="0" i="0" u="none" strike="noStrike" kern="1200" cap="all" spc="48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LT Std 35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100" b="0" i="0" u="none" strike="noStrike" kern="1200" cap="all" spc="48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venir LT Std 35 Light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BE81B3C-861F-F62D-83D1-81C98ACB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C00000"/>
                </a:solidFill>
              </a:rPr>
              <a:t>PUNTEGGI BONUS DEL TIROCINIO 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EEFBF8B3-FBC8-C450-EAE2-788134BCA7C3}"/>
              </a:ext>
            </a:extLst>
          </p:cNvPr>
          <p:cNvGraphicFramePr>
            <a:graphicFrameLocks noGrp="1"/>
          </p:cNvGraphicFramePr>
          <p:nvPr/>
        </p:nvGraphicFramePr>
        <p:xfrm>
          <a:off x="1545770" y="1284514"/>
          <a:ext cx="9590314" cy="41692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45224">
                  <a:extLst>
                    <a:ext uri="{9D8B030D-6E8A-4147-A177-3AD203B41FA5}">
                      <a16:colId xmlns:a16="http://schemas.microsoft.com/office/drawing/2014/main" val="1712858387"/>
                    </a:ext>
                  </a:extLst>
                </a:gridCol>
                <a:gridCol w="2415030">
                  <a:extLst>
                    <a:ext uri="{9D8B030D-6E8A-4147-A177-3AD203B41FA5}">
                      <a16:colId xmlns:a16="http://schemas.microsoft.com/office/drawing/2014/main" val="3900989423"/>
                    </a:ext>
                  </a:extLst>
                </a:gridCol>
                <a:gridCol w="2415030">
                  <a:extLst>
                    <a:ext uri="{9D8B030D-6E8A-4147-A177-3AD203B41FA5}">
                      <a16:colId xmlns:a16="http://schemas.microsoft.com/office/drawing/2014/main" val="957565590"/>
                    </a:ext>
                  </a:extLst>
                </a:gridCol>
                <a:gridCol w="2415030">
                  <a:extLst>
                    <a:ext uri="{9D8B030D-6E8A-4147-A177-3AD203B41FA5}">
                      <a16:colId xmlns:a16="http://schemas.microsoft.com/office/drawing/2014/main" val="911349275"/>
                    </a:ext>
                  </a:extLst>
                </a:gridCol>
              </a:tblGrid>
              <a:tr h="1042307">
                <a:tc>
                  <a:txBody>
                    <a:bodyPr/>
                    <a:lstStyle/>
                    <a:p>
                      <a:r>
                        <a:rPr lang="it-IT" sz="2400" dirty="0"/>
                        <a:t>ANNUALITA’</a:t>
                      </a:r>
                    </a:p>
                  </a:txBody>
                  <a:tcPr>
                    <a:solidFill>
                      <a:srgbClr val="94C3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I° LIVELLO</a:t>
                      </a:r>
                    </a:p>
                  </a:txBody>
                  <a:tcPr>
                    <a:solidFill>
                      <a:srgbClr val="94C3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II° LIVELLO</a:t>
                      </a:r>
                    </a:p>
                  </a:txBody>
                  <a:tcPr>
                    <a:solidFill>
                      <a:srgbClr val="94C3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III° LIVELLO</a:t>
                      </a:r>
                    </a:p>
                  </a:txBody>
                  <a:tcPr>
                    <a:solidFill>
                      <a:srgbClr val="94C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845274"/>
                  </a:ext>
                </a:extLst>
              </a:tr>
              <a:tr h="1042307"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/>
                        <a:t>T1</a:t>
                      </a:r>
                    </a:p>
                  </a:txBody>
                  <a:tcPr>
                    <a:solidFill>
                      <a:srgbClr val="94C3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/>
                        <a:t>0</a:t>
                      </a:r>
                    </a:p>
                  </a:txBody>
                  <a:tcPr>
                    <a:solidFill>
                      <a:srgbClr val="94C3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/>
                        <a:t>0,25</a:t>
                      </a:r>
                    </a:p>
                  </a:txBody>
                  <a:tcPr>
                    <a:solidFill>
                      <a:srgbClr val="94C3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/>
                        <a:t>0,50</a:t>
                      </a:r>
                    </a:p>
                  </a:txBody>
                  <a:tcPr>
                    <a:solidFill>
                      <a:srgbClr val="94C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997945"/>
                  </a:ext>
                </a:extLst>
              </a:tr>
              <a:tr h="1042307"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/>
                        <a:t>T2</a:t>
                      </a:r>
                    </a:p>
                  </a:txBody>
                  <a:tcPr>
                    <a:solidFill>
                      <a:srgbClr val="94C3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/>
                        <a:t>0</a:t>
                      </a:r>
                    </a:p>
                  </a:txBody>
                  <a:tcPr>
                    <a:solidFill>
                      <a:srgbClr val="94C3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/>
                        <a:t>0,50</a:t>
                      </a:r>
                    </a:p>
                  </a:txBody>
                  <a:tcPr>
                    <a:solidFill>
                      <a:srgbClr val="94C3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/>
                        <a:t>1,00</a:t>
                      </a:r>
                    </a:p>
                  </a:txBody>
                  <a:tcPr>
                    <a:solidFill>
                      <a:srgbClr val="94C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488776"/>
                  </a:ext>
                </a:extLst>
              </a:tr>
              <a:tr h="1042307"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/>
                        <a:t>T3</a:t>
                      </a:r>
                    </a:p>
                  </a:txBody>
                  <a:tcPr>
                    <a:solidFill>
                      <a:srgbClr val="94C3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/>
                        <a:t>0</a:t>
                      </a:r>
                    </a:p>
                  </a:txBody>
                  <a:tcPr>
                    <a:solidFill>
                      <a:srgbClr val="94C3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/>
                        <a:t>0,50</a:t>
                      </a:r>
                    </a:p>
                  </a:txBody>
                  <a:tcPr>
                    <a:solidFill>
                      <a:srgbClr val="94C3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/>
                        <a:t>1,00</a:t>
                      </a:r>
                    </a:p>
                  </a:txBody>
                  <a:tcPr>
                    <a:solidFill>
                      <a:srgbClr val="94C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924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733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603FEA-D8FD-CF8A-7192-9AA71A42F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661" y="2197315"/>
            <a:ext cx="9144000" cy="1383179"/>
          </a:xfrm>
        </p:spPr>
        <p:txBody>
          <a:bodyPr/>
          <a:lstStyle/>
          <a:p>
            <a:pPr algn="ctr"/>
            <a:r>
              <a:rPr lang="it-IT" sz="4000" dirty="0"/>
              <a:t>BUON TIROCINIO A TUTTE E A TUTTI</a:t>
            </a:r>
          </a:p>
        </p:txBody>
      </p:sp>
      <p:pic>
        <p:nvPicPr>
          <p:cNvPr id="4" name="Immagine 3" descr="Immagine che contiene persona, cielo, aria aperta, mano&#10;&#10;Il contenuto generato dall'IA potrebbe non essere corretto.">
            <a:extLst>
              <a:ext uri="{FF2B5EF4-FFF2-40B4-BE49-F238E27FC236}">
                <a16:creationId xmlns:a16="http://schemas.microsoft.com/office/drawing/2014/main" id="{8B181C87-9B5C-E0FD-FF82-5FE3FB4EB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8661" y="3580494"/>
            <a:ext cx="3937528" cy="2843770"/>
          </a:xfrm>
          <a:prstGeom prst="rect">
            <a:avLst/>
          </a:prstGeom>
        </p:spPr>
      </p:pic>
      <p:sp>
        <p:nvSpPr>
          <p:cNvPr id="5" name="Fumetto: ovale 4">
            <a:extLst>
              <a:ext uri="{FF2B5EF4-FFF2-40B4-BE49-F238E27FC236}">
                <a16:creationId xmlns:a16="http://schemas.microsoft.com/office/drawing/2014/main" id="{50A87F5A-EE3A-651C-8400-D818F8BC9CF7}"/>
              </a:ext>
            </a:extLst>
          </p:cNvPr>
          <p:cNvSpPr/>
          <p:nvPr/>
        </p:nvSpPr>
        <p:spPr>
          <a:xfrm>
            <a:off x="3766457" y="85834"/>
            <a:ext cx="6427575" cy="2111481"/>
          </a:xfrm>
          <a:prstGeom prst="wedgeEllipseCallout">
            <a:avLst>
              <a:gd name="adj1" fmla="val 41965"/>
              <a:gd name="adj2" fmla="val 4786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RICORDATI DI ATTIVARE LA RICEZIONE DELLE NOTIFICHE SU TEAMS E DI AGGIUNGERTI AL CANALE MOODLE DEDICATO ALLA TUA ANNUALITA’ DI TIROCINIO</a:t>
            </a:r>
          </a:p>
        </p:txBody>
      </p:sp>
    </p:spTree>
    <p:extLst>
      <p:ext uri="{BB962C8B-B14F-4D97-AF65-F5344CB8AC3E}">
        <p14:creationId xmlns:p14="http://schemas.microsoft.com/office/powerpoint/2010/main" val="259970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BFFF4E-35EB-2D90-F300-C249A2601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746" y="1371600"/>
            <a:ext cx="9144000" cy="2329543"/>
          </a:xfrm>
        </p:spPr>
        <p:txBody>
          <a:bodyPr anchor="ctr"/>
          <a:lstStyle/>
          <a:p>
            <a:pPr algn="ctr"/>
            <a:r>
              <a:rPr lang="it-IT" sz="3200" dirty="0"/>
              <a:t>RACCOLTA DI DOMANDE, CURIOSITA’,  COMMENTI SUL PROGETTO DI TIROCINIO</a:t>
            </a:r>
            <a:br>
              <a:rPr lang="it-IT" sz="3200" dirty="0"/>
            </a:br>
            <a:br>
              <a:rPr lang="it-IT" sz="2000" dirty="0"/>
            </a:br>
            <a:r>
              <a:rPr lang="it-IT" sz="2000" dirty="0"/>
              <a:t>domande pertinenti al contenuto di questo ppt</a:t>
            </a:r>
            <a:br>
              <a:rPr lang="it-IT" sz="2000" dirty="0"/>
            </a:br>
            <a:r>
              <a:rPr lang="it-IT" sz="2000" dirty="0"/>
              <a:t>una domande per sottogruppo</a:t>
            </a:r>
            <a:br>
              <a:rPr lang="it-IT" sz="2000" dirty="0"/>
            </a:br>
            <a:r>
              <a:rPr lang="it-IT" sz="2000" dirty="0"/>
              <a:t>individuare un responsabile che pubblica sul </a:t>
            </a:r>
            <a:r>
              <a:rPr lang="it-IT" sz="2000" dirty="0" err="1"/>
              <a:t>padlet</a:t>
            </a:r>
            <a:r>
              <a:rPr lang="it-IT" sz="2000" dirty="0"/>
              <a:t> il post indicando i nomi dei componenti e l’annualità di appartenenza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328236A-0E3F-83F3-D0F2-8F215B67AB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4000" dirty="0">
                <a:hlinkClick r:id="rId2"/>
              </a:rPr>
              <a:t>https://padlet.com/lisadegiusti1/scrivere-4gwxdhxdn7rz15tw</a:t>
            </a:r>
            <a:r>
              <a:rPr lang="it-IT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4894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3DF13AA-898E-B97F-43E7-0DAC9BEA7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6F91F772-93C7-E329-8C86-ADBE95DB1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it-IT" sz="3600" dirty="0">
                <a:solidFill>
                  <a:srgbClr val="C00000"/>
                </a:solidFill>
                <a:latin typeface="Arial"/>
                <a:cs typeface="Arial"/>
              </a:rPr>
              <a:t>IL GRUPPO DELLE TUTOR</a:t>
            </a:r>
            <a:endParaRPr lang="it-IT" sz="3600" dirty="0">
              <a:solidFill>
                <a:srgbClr val="C00000"/>
              </a:solidFill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203BFFF7-D036-F29D-867A-19DDC8E04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346861"/>
              </p:ext>
            </p:extLst>
          </p:nvPr>
        </p:nvGraphicFramePr>
        <p:xfrm>
          <a:off x="108856" y="367517"/>
          <a:ext cx="12083142" cy="6005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770">
                  <a:extLst>
                    <a:ext uri="{9D8B030D-6E8A-4147-A177-3AD203B41FA5}">
                      <a16:colId xmlns:a16="http://schemas.microsoft.com/office/drawing/2014/main" val="2114804848"/>
                    </a:ext>
                  </a:extLst>
                </a:gridCol>
                <a:gridCol w="4180126">
                  <a:extLst>
                    <a:ext uri="{9D8B030D-6E8A-4147-A177-3AD203B41FA5}">
                      <a16:colId xmlns:a16="http://schemas.microsoft.com/office/drawing/2014/main" val="329350113"/>
                    </a:ext>
                  </a:extLst>
                </a:gridCol>
                <a:gridCol w="4375434">
                  <a:extLst>
                    <a:ext uri="{9D8B030D-6E8A-4147-A177-3AD203B41FA5}">
                      <a16:colId xmlns:a16="http://schemas.microsoft.com/office/drawing/2014/main" val="4152277653"/>
                    </a:ext>
                  </a:extLst>
                </a:gridCol>
                <a:gridCol w="1214707">
                  <a:extLst>
                    <a:ext uri="{9D8B030D-6E8A-4147-A177-3AD203B41FA5}">
                      <a16:colId xmlns:a16="http://schemas.microsoft.com/office/drawing/2014/main" val="3178711648"/>
                    </a:ext>
                  </a:extLst>
                </a:gridCol>
                <a:gridCol w="28864">
                  <a:extLst>
                    <a:ext uri="{9D8B030D-6E8A-4147-A177-3AD203B41FA5}">
                      <a16:colId xmlns:a16="http://schemas.microsoft.com/office/drawing/2014/main" val="1947971161"/>
                    </a:ext>
                  </a:extLst>
                </a:gridCol>
                <a:gridCol w="1762241">
                  <a:extLst>
                    <a:ext uri="{9D8B030D-6E8A-4147-A177-3AD203B41FA5}">
                      <a16:colId xmlns:a16="http://schemas.microsoft.com/office/drawing/2014/main" val="93806235"/>
                    </a:ext>
                  </a:extLst>
                </a:gridCol>
              </a:tblGrid>
              <a:tr h="407837"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endParaRPr lang="it-IT" sz="1600" b="1" kern="1200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endParaRPr lang="it-IT" sz="1600" b="1" kern="120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it-IT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l" rtl="0" eaLnBrk="1" latinLnBrk="0" hangingPunct="1">
                        <a:buNone/>
                      </a:pPr>
                      <a:endParaRPr lang="it-IT" sz="1600" b="1" kern="120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478066"/>
                  </a:ext>
                </a:extLst>
              </a:tr>
              <a:tr h="751340">
                <a:tc gridSpan="6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buNone/>
                      </a:pPr>
                      <a:r>
                        <a:rPr lang="it-IT" sz="2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 TUTOR ORGANIZZATORI </a:t>
                      </a:r>
                      <a:r>
                        <a:rPr lang="it-IT" sz="2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2"/>
                        </a:rPr>
                        <a:t>TUTOR.ORGANIZZATORI.PRIMARIA@UNITS.IT</a:t>
                      </a:r>
                      <a:r>
                        <a:rPr lang="it-IT" sz="2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490739"/>
                  </a:ext>
                </a:extLst>
              </a:tr>
              <a:tr h="4664570"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it-IT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endParaRPr lang="it-IT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buNone/>
                      </a:pPr>
                      <a:r>
                        <a:rPr lang="it-IT" sz="2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Dott.ssa Lisa De Giusti ( T1)</a:t>
                      </a:r>
                    </a:p>
                    <a:p>
                      <a:pPr marL="0" algn="l" rtl="0" eaLnBrk="1" latinLnBrk="0" hangingPunct="1">
                        <a:buNone/>
                      </a:pPr>
                      <a:r>
                        <a:rPr lang="it-IT" sz="2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3"/>
                        </a:rPr>
                        <a:t>Lisa.degiusti@units.it</a:t>
                      </a:r>
                      <a:r>
                        <a:rPr lang="it-IT" sz="2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marL="0" algn="l" rtl="0" eaLnBrk="1" latinLnBrk="0" hangingPunct="1">
                        <a:buNone/>
                      </a:pPr>
                      <a:endParaRPr lang="it-IT" sz="2000" b="1" kern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algn="l" rtl="0" eaLnBrk="1" latinLnBrk="0" hangingPunct="1">
                        <a:buNone/>
                      </a:pPr>
                      <a:r>
                        <a:rPr lang="it-IT" sz="2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Dott.ssa   (T2)</a:t>
                      </a:r>
                    </a:p>
                    <a:p>
                      <a:pPr marL="0" algn="l" rtl="0" eaLnBrk="1" latinLnBrk="0" hangingPunct="1">
                        <a:buNone/>
                      </a:pPr>
                      <a:endParaRPr lang="it-IT" sz="2000" b="1" dirty="0">
                        <a:effectLst/>
                        <a:latin typeface="Calibri"/>
                      </a:endParaRPr>
                    </a:p>
                    <a:p>
                      <a:pPr marL="0" algn="l" rtl="0" eaLnBrk="1" latinLnBrk="0" hangingPunct="1">
                        <a:buNone/>
                      </a:pPr>
                      <a:r>
                        <a:rPr lang="it-IT" sz="2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Dott.ssa Alessandra Rea (T3)</a:t>
                      </a:r>
                    </a:p>
                    <a:p>
                      <a:pPr marL="0" algn="l" rtl="0" eaLnBrk="1" latinLnBrk="0" hangingPunct="1">
                        <a:buNone/>
                      </a:pPr>
                      <a:r>
                        <a:rPr lang="it-IT" sz="2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4"/>
                        </a:rPr>
                        <a:t>Alessandra.rea@units.it</a:t>
                      </a:r>
                      <a:r>
                        <a:rPr lang="it-IT" sz="2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marL="0" lvl="0" algn="l">
                        <a:buNone/>
                      </a:pPr>
                      <a:endParaRPr lang="it-IT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285750" indent="-285750" algn="just" rtl="0" eaLnBrk="1" latinLnBrk="0" hangingPunct="1">
                        <a:buClrTx/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Coordina le attività di tirocinio</a:t>
                      </a:r>
                      <a:endParaRPr lang="it-IT" sz="2000" dirty="0">
                        <a:effectLst/>
                        <a:latin typeface="Calibri"/>
                      </a:endParaRPr>
                    </a:p>
                    <a:p>
                      <a:pPr marL="285750" indent="-285750" algn="just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Predispone il progetto generale di tirocinio</a:t>
                      </a:r>
                    </a:p>
                    <a:p>
                      <a:pPr marL="285750" indent="-285750" algn="just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>
                          <a:effectLst/>
                          <a:latin typeface="Calibri"/>
                        </a:rPr>
                        <a:t>Gestisce i contatti con gli Enti accoglienti (istituti scolastici)</a:t>
                      </a:r>
                    </a:p>
                    <a:p>
                      <a:pPr marL="285750" indent="-285750" algn="just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>
                          <a:effectLst/>
                          <a:latin typeface="Calibri"/>
                        </a:rPr>
                        <a:t>Distribuisce gli studenti sul territorio</a:t>
                      </a:r>
                    </a:p>
                    <a:p>
                      <a:pPr marL="285750" indent="-285750" algn="just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Gestisce le</a:t>
                      </a:r>
                      <a:r>
                        <a:rPr lang="it-IT" sz="20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attività </a:t>
                      </a:r>
                      <a:r>
                        <a:rPr lang="it-IT" sz="2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legate all’amministrazione di : servizio lavorativo, autocertificazioni, maternità e casi particolari</a:t>
                      </a:r>
                      <a:r>
                        <a:rPr lang="it-IT" sz="2000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 valuta le attività di tirocinio</a:t>
                      </a:r>
                      <a:endParaRPr lang="it-IT" sz="2000" dirty="0">
                        <a:effectLst/>
                        <a:latin typeface="Calibri"/>
                      </a:endParaRPr>
                    </a:p>
                    <a:p>
                      <a:pPr marL="285750" indent="-285750" algn="just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>
                          <a:effectLst/>
                          <a:latin typeface="Calibri"/>
                        </a:rPr>
                        <a:t>Predispongono il progetto generale di tirocinio</a:t>
                      </a:r>
                    </a:p>
                    <a:p>
                      <a:pPr marL="285750" indent="-285750" algn="just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>
                          <a:effectLst/>
                          <a:latin typeface="Calibri"/>
                        </a:rPr>
                        <a:t>Supervisionano e valutano le attività di tirocinio indiretto e diretto</a:t>
                      </a:r>
                    </a:p>
                    <a:p>
                      <a:pPr marL="285750" indent="-285750" algn="just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>
                          <a:effectLst/>
                          <a:latin typeface="Calibri"/>
                        </a:rPr>
                        <a:t>Strutturano gli incontri di tirocinio indiretto</a:t>
                      </a:r>
                    </a:p>
                    <a:p>
                      <a:pPr marL="285750" indent="-285750" algn="just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>
                          <a:effectLst/>
                          <a:latin typeface="Calibri"/>
                        </a:rPr>
                        <a:t>Sono il riferimento per gli studenti in riferimento ai contenuti delle lezioni e a tutte le esercitazioni e gli elaborati</a:t>
                      </a:r>
                    </a:p>
                    <a:p>
                      <a:pPr marL="285750" indent="-285750" algn="just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it-IT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3210" lvl="0" indent="-283210" algn="l">
                        <a:buNone/>
                      </a:pPr>
                      <a:endParaRPr lang="it-IT" sz="1600" kern="12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buNone/>
                      </a:pPr>
                      <a:endParaRPr lang="it-IT" sz="1600" b="1" kern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694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114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EF35E-07D5-57A9-838F-C17238CFC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6D3C2BF-23A5-EA27-4DBA-962A4BCA4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A2EBB2A-1909-EB77-B443-38FDB15B0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it-IT" sz="3600" dirty="0">
                <a:solidFill>
                  <a:srgbClr val="C00000"/>
                </a:solidFill>
                <a:latin typeface="Arial"/>
                <a:cs typeface="Arial"/>
              </a:rPr>
              <a:t>IL GRUPPO DELLE TUTOR</a:t>
            </a:r>
            <a:endParaRPr lang="it-IT" sz="3600" dirty="0">
              <a:solidFill>
                <a:srgbClr val="C00000"/>
              </a:solidFill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8B9BEC8-56C6-1C07-52C7-BC42F5956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264335"/>
              </p:ext>
            </p:extLst>
          </p:nvPr>
        </p:nvGraphicFramePr>
        <p:xfrm>
          <a:off x="185057" y="1014763"/>
          <a:ext cx="11887199" cy="5355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309">
                  <a:extLst>
                    <a:ext uri="{9D8B030D-6E8A-4147-A177-3AD203B41FA5}">
                      <a16:colId xmlns:a16="http://schemas.microsoft.com/office/drawing/2014/main" val="2114804848"/>
                    </a:ext>
                  </a:extLst>
                </a:gridCol>
                <a:gridCol w="4112339">
                  <a:extLst>
                    <a:ext uri="{9D8B030D-6E8A-4147-A177-3AD203B41FA5}">
                      <a16:colId xmlns:a16="http://schemas.microsoft.com/office/drawing/2014/main" val="329350113"/>
                    </a:ext>
                  </a:extLst>
                </a:gridCol>
                <a:gridCol w="4304481">
                  <a:extLst>
                    <a:ext uri="{9D8B030D-6E8A-4147-A177-3AD203B41FA5}">
                      <a16:colId xmlns:a16="http://schemas.microsoft.com/office/drawing/2014/main" val="4152277653"/>
                    </a:ext>
                  </a:extLst>
                </a:gridCol>
                <a:gridCol w="1166612">
                  <a:extLst>
                    <a:ext uri="{9D8B030D-6E8A-4147-A177-3AD203B41FA5}">
                      <a16:colId xmlns:a16="http://schemas.microsoft.com/office/drawing/2014/main" val="3178711648"/>
                    </a:ext>
                  </a:extLst>
                </a:gridCol>
                <a:gridCol w="56794">
                  <a:extLst>
                    <a:ext uri="{9D8B030D-6E8A-4147-A177-3AD203B41FA5}">
                      <a16:colId xmlns:a16="http://schemas.microsoft.com/office/drawing/2014/main" val="1060689490"/>
                    </a:ext>
                  </a:extLst>
                </a:gridCol>
                <a:gridCol w="1733664">
                  <a:extLst>
                    <a:ext uri="{9D8B030D-6E8A-4147-A177-3AD203B41FA5}">
                      <a16:colId xmlns:a16="http://schemas.microsoft.com/office/drawing/2014/main" val="93806235"/>
                    </a:ext>
                  </a:extLst>
                </a:gridCol>
              </a:tblGrid>
              <a:tr h="424827"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endParaRPr lang="it-IT" sz="1600" b="1" kern="120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endParaRPr lang="it-IT" sz="1600" b="1" kern="120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it-IT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l" rtl="0" eaLnBrk="1" latinLnBrk="0" hangingPunct="1">
                        <a:buNone/>
                      </a:pPr>
                      <a:endParaRPr lang="it-IT" sz="1600" b="1" kern="1200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478066"/>
                  </a:ext>
                </a:extLst>
              </a:tr>
              <a:tr h="440969">
                <a:tc gridSpan="6"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it-IT" sz="2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 TUTOR COORDINATORI </a:t>
                      </a:r>
                      <a:endParaRPr lang="it-IT" sz="2400" b="1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816675"/>
                  </a:ext>
                </a:extLst>
              </a:tr>
              <a:tr h="2024135"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endParaRPr lang="it-IT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it-IT" sz="2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Dott.ssa Valentina </a:t>
                      </a:r>
                      <a:r>
                        <a:rPr lang="it-IT" sz="2000" b="1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Suber</a:t>
                      </a:r>
                      <a:endParaRPr lang="it-IT" sz="2000" b="1" kern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lvl="0" algn="l">
                        <a:buNone/>
                      </a:pPr>
                      <a:r>
                        <a:rPr lang="it-IT" sz="2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 su più annualità)</a:t>
                      </a:r>
                    </a:p>
                    <a:p>
                      <a:pPr marL="0" lvl="0" algn="l">
                        <a:buNone/>
                      </a:pPr>
                      <a:r>
                        <a:rPr lang="it-IT" sz="2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2"/>
                        </a:rPr>
                        <a:t>Valentina.suber@units.it</a:t>
                      </a:r>
                      <a:r>
                        <a:rPr lang="it-IT" sz="2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marL="0" lvl="0" algn="l">
                        <a:buNone/>
                      </a:pPr>
                      <a:endParaRPr lang="it-IT" sz="2000" b="1" kern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lvl="0" algn="l">
                        <a:buNone/>
                      </a:pPr>
                      <a:endParaRPr lang="it-IT" sz="2000" b="1" kern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lvl="0" algn="l">
                        <a:buNone/>
                      </a:pPr>
                      <a:r>
                        <a:rPr lang="it-IT" sz="2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Dott.ssa Isabella Peghin</a:t>
                      </a:r>
                    </a:p>
                    <a:p>
                      <a:pPr marL="0" lvl="0" algn="l">
                        <a:buNone/>
                      </a:pPr>
                      <a:r>
                        <a:rPr lang="it-IT" sz="2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3"/>
                        </a:rPr>
                        <a:t>Isabella.peghin@units.it</a:t>
                      </a:r>
                      <a:r>
                        <a:rPr lang="it-IT" sz="2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marL="0" lvl="0" algn="l">
                        <a:buNone/>
                      </a:pPr>
                      <a:endParaRPr lang="it-IT" sz="2000" b="1" kern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lvl="0" algn="l">
                        <a:buNone/>
                      </a:pPr>
                      <a:r>
                        <a:rPr lang="it-IT" sz="2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Dott.ssa Sara </a:t>
                      </a:r>
                      <a:r>
                        <a:rPr lang="it-IT" sz="2000" b="1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Guaggenti</a:t>
                      </a:r>
                      <a:endParaRPr lang="it-IT" sz="2000" b="1" kern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lvl="0" algn="l">
                        <a:buNone/>
                      </a:pPr>
                      <a:endParaRPr lang="it-IT" sz="2000" b="1" kern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marL="283210" indent="-283210" algn="l" rtl="0" eaLnBrk="1" latinLnBrk="0" hangingPunct="1">
                        <a:buClrTx/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it-IT" sz="2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Predispongono il progetto generale di tirocinio</a:t>
                      </a:r>
                      <a:endParaRPr lang="it-IT" sz="2400" dirty="0">
                        <a:effectLst/>
                        <a:latin typeface="Calibri"/>
                      </a:endParaRPr>
                    </a:p>
                    <a:p>
                      <a:pPr marL="283210" lvl="0" indent="-283210" algn="l">
                        <a:buClrTx/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it-IT" sz="2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Supervisionano e valutano le attività di tirocinio indiretto</a:t>
                      </a:r>
                      <a:r>
                        <a:rPr lang="it-IT" sz="2400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 diretto</a:t>
                      </a:r>
                      <a:endParaRPr lang="it-IT" sz="2400" dirty="0">
                        <a:effectLst/>
                        <a:latin typeface="Calibri"/>
                      </a:endParaRPr>
                    </a:p>
                    <a:p>
                      <a:pPr marL="283210" lvl="0" indent="-283210" algn="l">
                        <a:buClrTx/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it-IT" sz="2400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Strutturano gli incontri di tirocinio indiretto</a:t>
                      </a:r>
                      <a:endParaRPr lang="it-IT" sz="2400" dirty="0">
                        <a:effectLst/>
                        <a:latin typeface="Calibri"/>
                      </a:endParaRPr>
                    </a:p>
                    <a:p>
                      <a:pPr marL="283210" lvl="0" indent="-283210" algn="l">
                        <a:buClrTx/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it-IT" sz="2400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Sono il riferimento per gli studenti in riferimento ai contenuti delle lezioni e a tutte le esercitazioni e gli elaborati</a:t>
                      </a:r>
                      <a:endParaRPr lang="it-IT" sz="2400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83210" lvl="0" indent="-283210" algn="l">
                        <a:buNone/>
                      </a:pPr>
                      <a:endParaRPr lang="it-IT" sz="1600" u="sng" kern="1200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None/>
                      </a:pPr>
                      <a:endParaRPr lang="it-IT" sz="1600" u="sng" kern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435538"/>
                  </a:ext>
                </a:extLst>
              </a:tr>
              <a:tr h="742965"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endParaRPr lang="it-IT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buNone/>
                      </a:pPr>
                      <a:endParaRPr lang="it-IT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buNone/>
                      </a:pPr>
                      <a:endParaRPr lang="it-IT" sz="1600" u="sng" kern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5314893"/>
                  </a:ext>
                </a:extLst>
              </a:tr>
              <a:tr h="698907"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endParaRPr lang="it-IT" sz="1600" kern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buNone/>
                      </a:pPr>
                      <a:endParaRPr lang="it-IT" sz="1600" kern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buNone/>
                      </a:pPr>
                      <a:endParaRPr lang="it-IT" sz="1600" kern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931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33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C47F7E7-A261-8890-BAC8-6820EF6F4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312E0038-5AB7-217A-0DCC-987BB433E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C00000"/>
                </a:solidFill>
              </a:rPr>
              <a:t>TIROCINO COME APPRENDISTATO COGNITIVO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44863F8-FB4D-5FB1-C5EF-A080C360D4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602ECA5F-6ECA-1EDD-8FBA-E93D1933D2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2791071-4612-D6A5-9911-0CBD77BB3C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973"/>
          <a:stretch>
            <a:fillRect/>
          </a:stretch>
        </p:blipFill>
        <p:spPr>
          <a:xfrm>
            <a:off x="783041" y="914400"/>
            <a:ext cx="10550479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81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1F47848-D578-3257-B9DF-65E15A2FA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886" y="827314"/>
            <a:ext cx="5335807" cy="5159829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b="1" dirty="0">
              <a:solidFill>
                <a:srgbClr val="002060"/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97D1B4-AAD1-A113-85E0-83246F553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2A38A3E6-0923-12A1-25BF-B67B4127B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81" y="370468"/>
            <a:ext cx="11166982" cy="456846"/>
          </a:xfrm>
        </p:spPr>
        <p:txBody>
          <a:bodyPr/>
          <a:lstStyle/>
          <a:p>
            <a:r>
              <a:rPr lang="it-IT" sz="3200" dirty="0">
                <a:solidFill>
                  <a:srgbClr val="BE154B"/>
                </a:solidFill>
              </a:rPr>
              <a:t>IL PROGETTO DI TIROCINIO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FC826F7-1528-4811-A534-729120E354A6}"/>
              </a:ext>
            </a:extLst>
          </p:cNvPr>
          <p:cNvSpPr txBox="1"/>
          <p:nvPr/>
        </p:nvSpPr>
        <p:spPr>
          <a:xfrm>
            <a:off x="1502228" y="644398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Alessandra REA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4A38E99-931F-C5D9-D33F-F5EFBB1736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081"/>
          <a:stretch>
            <a:fillRect/>
          </a:stretch>
        </p:blipFill>
        <p:spPr>
          <a:xfrm>
            <a:off x="1822176" y="1284160"/>
            <a:ext cx="9036128" cy="431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89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358413C-3F56-6EF3-B88C-BFF034C37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CEFAEFF2-EBB7-59B1-DD8D-29CC816FB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C00000"/>
                </a:solidFill>
              </a:rPr>
              <a:t>UN SISTEMA GRADUALE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6A4CB53-B811-CC65-DB26-B72A593413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723" b="9669"/>
          <a:stretch>
            <a:fillRect/>
          </a:stretch>
        </p:blipFill>
        <p:spPr>
          <a:xfrm>
            <a:off x="528966" y="1110344"/>
            <a:ext cx="11569139" cy="492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89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07E7B-E284-E304-69EF-60D26CF60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7A658B6-4BFF-4997-FFA8-FF24B1672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FA1F18F-F82E-88AF-B029-E37B786D2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92" y="1014762"/>
            <a:ext cx="10868771" cy="3187124"/>
          </a:xfrm>
          <a:prstGeom prst="rect">
            <a:avLst/>
          </a:prstGeom>
        </p:spPr>
      </p:pic>
      <p:sp>
        <p:nvSpPr>
          <p:cNvPr id="9" name="Titolo 8">
            <a:extLst>
              <a:ext uri="{FF2B5EF4-FFF2-40B4-BE49-F238E27FC236}">
                <a16:creationId xmlns:a16="http://schemas.microsoft.com/office/drawing/2014/main" id="{7AE5A9B7-EE2F-5B23-29A0-B24343C96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0" name="Titolo 2">
            <a:extLst>
              <a:ext uri="{FF2B5EF4-FFF2-40B4-BE49-F238E27FC236}">
                <a16:creationId xmlns:a16="http://schemas.microsoft.com/office/drawing/2014/main" id="{99C34C67-3028-0728-78FB-43726A31E754}"/>
              </a:ext>
            </a:extLst>
          </p:cNvPr>
          <p:cNvSpPr>
            <a:spLocks noGrp="1"/>
          </p:cNvSpPr>
          <p:nvPr/>
        </p:nvSpPr>
        <p:spPr>
          <a:xfrm>
            <a:off x="509081" y="560007"/>
            <a:ext cx="11166982" cy="6496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>
                <a:solidFill>
                  <a:srgbClr val="C00000"/>
                </a:solidFill>
              </a:rPr>
              <a:t>DISTRIBUZIONE DELLE ORE DI TIROCINIO INDIRETTO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02851E5-07F6-BD47-02EA-4B34AB1DB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92" y="3674223"/>
            <a:ext cx="10882483" cy="252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937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Standard UniT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70C0"/>
      </a:hlink>
      <a:folHlink>
        <a:srgbClr val="919191"/>
      </a:folHlink>
    </a:clrScheme>
    <a:fontScheme name="Uni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 xmlns="95ea8b3f-2b7f-4929-a94e-23ad3806062e" xsi:nil="true"/>
    <Richiedente xmlns="95ea8b3f-2b7f-4929-a94e-23ad3806062e" xsi:nil="true"/>
    <Approvato xmlns="95ea8b3f-2b7f-4929-a94e-23ad3806062e">false</Approvato>
    <ResponsabileII xmlns="95ea8b3f-2b7f-4929-a94e-23ad3806062e">
      <UserInfo>
        <DisplayName/>
        <AccountId xsi:nil="true"/>
        <AccountType/>
      </UserInfo>
    </ResponsabileII>
    <calendario xmlns="95ea8b3f-2b7f-4929-a94e-23ad3806062e" xsi:nil="true"/>
    <Consegna xmlns="95ea8b3f-2b7f-4929-a94e-23ad3806062e">true</Consegna>
    <TaxCatchAll xmlns="c2771e0c-0914-4e08-a8d3-6ddb97a75bd3" xsi:nil="true"/>
    <lcf76f155ced4ddcb4097134ff3c332f xmlns="95ea8b3f-2b7f-4929-a94e-23ad3806062e">
      <Terms xmlns="http://schemas.microsoft.com/office/infopath/2007/PartnerControls"/>
    </lcf76f155ced4ddcb4097134ff3c332f>
    <responsabiledelprogetto xmlns="95ea8b3f-2b7f-4929-a94e-23ad3806062e">
      <UserInfo>
        <DisplayName/>
        <AccountId xsi:nil="true"/>
        <AccountType/>
      </UserInfo>
    </responsabiledelprogetto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C648AD91AC9941A6C895291B5E161D" ma:contentTypeVersion="20" ma:contentTypeDescription="Create a new document." ma:contentTypeScope="" ma:versionID="342196cc5df53923a4b209c7804607e2">
  <xsd:schema xmlns:xsd="http://www.w3.org/2001/XMLSchema" xmlns:xs="http://www.w3.org/2001/XMLSchema" xmlns:p="http://schemas.microsoft.com/office/2006/metadata/properties" xmlns:ns2="95ea8b3f-2b7f-4929-a94e-23ad3806062e" xmlns:ns3="c2771e0c-0914-4e08-a8d3-6ddb97a75bd3" targetNamespace="http://schemas.microsoft.com/office/2006/metadata/properties" ma:root="true" ma:fieldsID="48383565cc9f9b51e461d62188a4d181" ns2:_="" ns3:_="">
    <xsd:import namespace="95ea8b3f-2b7f-4929-a94e-23ad3806062e"/>
    <xsd:import namespace="c2771e0c-0914-4e08-a8d3-6ddb97a75b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responsabiledelprogetto" minOccurs="0"/>
                <xsd:element ref="ns2:ResponsabileII" minOccurs="0"/>
                <xsd:element ref="ns2:Consegna" minOccurs="0"/>
                <xsd:element ref="ns2:Approvato" minOccurs="0"/>
                <xsd:element ref="ns2:Note" minOccurs="0"/>
                <xsd:element ref="ns2:Richiedente" minOccurs="0"/>
                <xsd:element ref="ns2:calendario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a8b3f-2b7f-4929-a94e-23ad380606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responsabiledelprogetto" ma:index="12" nillable="true" ma:displayName="responsabile del progetto" ma:format="Dropdown" ma:list="UserInfo" ma:SharePointGroup="0" ma:internalName="responsabiledelprogetto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sponsabileII" ma:index="13" nillable="true" ma:displayName="Responsabile II" ma:format="Dropdown" ma:list="UserInfo" ma:SharePointGroup="0" ma:internalName="ResponsabileII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segna" ma:index="14" nillable="true" ma:displayName="Consegna" ma:default="1" ma:format="Dropdown" ma:internalName="Consegna">
      <xsd:simpleType>
        <xsd:restriction base="dms:Boolean"/>
      </xsd:simpleType>
    </xsd:element>
    <xsd:element name="Approvato" ma:index="15" nillable="true" ma:displayName="Approvato" ma:default="0" ma:format="Dropdown" ma:internalName="Approvato">
      <xsd:simpleType>
        <xsd:restriction base="dms:Boolean"/>
      </xsd:simpleType>
    </xsd:element>
    <xsd:element name="Note" ma:index="16" nillable="true" ma:displayName="Note" ma:format="Dropdown" ma:internalName="Note">
      <xsd:simpleType>
        <xsd:restriction base="dms:Note">
          <xsd:maxLength value="255"/>
        </xsd:restriction>
      </xsd:simpleType>
    </xsd:element>
    <xsd:element name="Richiedente" ma:index="17" nillable="true" ma:displayName="Richiedente" ma:format="Dropdown" ma:internalName="Richiedente">
      <xsd:simpleType>
        <xsd:restriction base="dms:Note">
          <xsd:maxLength value="255"/>
        </xsd:restriction>
      </xsd:simpleType>
    </xsd:element>
    <xsd:element name="calendario" ma:index="18" nillable="true" ma:displayName="Calendario" ma:format="DateOnly" ma:internalName="calendario">
      <xsd:simpleType>
        <xsd:restriction base="dms:DateTim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364805e-22fd-4701-b436-1ee1bdeaa5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71e0c-0914-4e08-a8d3-6ddb97a75bd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ca63d6e-6118-4398-b2da-8f07c200bdd3}" ma:internalName="TaxCatchAll" ma:showField="CatchAllData" ma:web="c2771e0c-0914-4e08-a8d3-6ddb97a75b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8ADFE3-056C-465E-A9AE-D9391D1B7C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FE37DF-964C-4882-976B-C4189839774B}">
  <ds:schemaRefs>
    <ds:schemaRef ds:uri="95ea8b3f-2b7f-4929-a94e-23ad3806062e"/>
    <ds:schemaRef ds:uri="9df33919-a593-4103-9f5d-2cc2cb99e8c1"/>
    <ds:schemaRef ds:uri="c0a954fe-72c8-4592-b902-e80c8f32d362"/>
    <ds:schemaRef ds:uri="c2771e0c-0914-4e08-a8d3-6ddb97a75bd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41C34DD-E6C3-41A1-A179-959FA4DEA204}">
  <ds:schemaRefs>
    <ds:schemaRef ds:uri="95ea8b3f-2b7f-4929-a94e-23ad3806062e"/>
    <ds:schemaRef ds:uri="c2771e0c-0914-4e08-a8d3-6ddb97a75bd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1004</Words>
  <Application>Microsoft Office PowerPoint</Application>
  <PresentationFormat>Widescreen</PresentationFormat>
  <Paragraphs>153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5" baseType="lpstr">
      <vt:lpstr>Arial</vt:lpstr>
      <vt:lpstr>Arial Black</vt:lpstr>
      <vt:lpstr>Calibri</vt:lpstr>
      <vt:lpstr>Tema di Office</vt:lpstr>
      <vt:lpstr>IL TIROCINIO DI SCIENZE DELLA FORMAZIONE PRIMARIA </vt:lpstr>
      <vt:lpstr>Presentazione standard di PowerPoint</vt:lpstr>
      <vt:lpstr>RACCOLTA DI DOMANDE, CURIOSITA’,  COMMENTI SUL PROGETTO DI TIROCINIO  domande pertinenti al contenuto di questo ppt una domande per sottogruppo individuare un responsabile che pubblica sul padlet il post indicando i nomi dei componenti e l’annualità di appartenenza</vt:lpstr>
      <vt:lpstr>IL GRUPPO DELLE TUTOR</vt:lpstr>
      <vt:lpstr>IL GRUPPO DELLE TUTOR</vt:lpstr>
      <vt:lpstr>TIROCINO COME APPRENDISTATO COGNITIVO</vt:lpstr>
      <vt:lpstr>IL PROGETTO DI TIROCINIO</vt:lpstr>
      <vt:lpstr>UN SISTEMA GRADUALE</vt:lpstr>
      <vt:lpstr>Presentazione standard di PowerPoint</vt:lpstr>
      <vt:lpstr>DISTRIBUZIONE DELLE ORE DI TIROCINIO INDIRETTO</vt:lpstr>
      <vt:lpstr>DISTRIBUZIONE DELLE ORE DI TIROCINIO INDIRETTO</vt:lpstr>
      <vt:lpstr>DISTRIBUZIONE DELLE ORE DI TIROCINIO INDIRETTO</vt:lpstr>
      <vt:lpstr>FOCUS TEMATICO : LA PROGETTAZIONE DIDATTICA EDUCATIVA</vt:lpstr>
      <vt:lpstr>ACCESSI ON LINE </vt:lpstr>
      <vt:lpstr>ATTIVITA’  DI TIROCINIO DIRETTO </vt:lpstr>
      <vt:lpstr>NETIQUETTE PER LE MAIL ACCADEMICHE </vt:lpstr>
      <vt:lpstr>NETIQUETTE PER LE MAIL ACCADEMICHE </vt:lpstr>
      <vt:lpstr>Presentazione standard di PowerPoint</vt:lpstr>
      <vt:lpstr>Presentazione standard di PowerPoint</vt:lpstr>
      <vt:lpstr>PUNTEGGI BONUS DEL TIROCINIO </vt:lpstr>
      <vt:lpstr>BUON TIROCINIO A TUTTE E A TUTTI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Lisa De Giusti</dc:creator>
  <cp:lastModifiedBy>DE GIUSTI LISA</cp:lastModifiedBy>
  <cp:revision>4</cp:revision>
  <dcterms:created xsi:type="dcterms:W3CDTF">2024-10-14T09:33:29Z</dcterms:created>
  <dcterms:modified xsi:type="dcterms:W3CDTF">2025-09-18T18:35:06Z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0x010100F4C648AD91AC9941A6C895291B5E161D</vt:lpwstr>
  </property>
  <property fmtid="{D5CDD505-2E9C-101B-9397-08002B2CF9AE}" pid="3" name="MediaServiceImageTags">
    <vt:lpwstr/>
  </property>
</Properties>
</file>