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0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82C6C-B2D8-4007-836A-17DA39E0B9E3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50292-8260-4246-9DEB-BC44C9FB7D69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16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50292-8260-4246-9DEB-BC44C9FB7D6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19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69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97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8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27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9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706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330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483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39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07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286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0C46-2E39-4D3E-A372-62063434F99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30C1F-1F0D-41D9-B788-84F56222DC6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01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Batterie di scambio – bypass</a:t>
            </a:r>
            <a:endParaRPr lang="en-GB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637" y="2183766"/>
            <a:ext cx="8382726" cy="3635055"/>
          </a:xfrm>
        </p:spPr>
      </p:pic>
    </p:spTree>
    <p:extLst>
      <p:ext uri="{BB962C8B-B14F-4D97-AF65-F5344CB8AC3E}">
        <p14:creationId xmlns:p14="http://schemas.microsoft.com/office/powerpoint/2010/main" val="3316358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Temperatura superficiale batteria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𝑟𝑏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it-IT" b="0" i="1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GB" dirty="0"/>
                  <a:t>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it-IT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it-IT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𝑟𝑏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+3 </m:t>
                    </m:r>
                    <m:r>
                      <m:rPr>
                        <m:sty m:val="p"/>
                      </m:rPr>
                      <a:rPr lang="it-IT" b="0" i="1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GB" dirty="0"/>
                  <a:t>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it-IT" b="0" i="0" smtClean="0">
                        <a:latin typeface="Cambria Math" panose="02040503050406030204" pitchFamily="18" charset="0"/>
                      </a:rPr>
                      <m:t>Δx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&gt;6</m:t>
                    </m:r>
                  </m:oMath>
                </a14:m>
                <a:r>
                  <a:rPr lang="it-IT" b="0" dirty="0"/>
                  <a:t> </a:t>
                </a:r>
                <a:r>
                  <a:rPr lang="it-IT" b="0" dirty="0" err="1"/>
                  <a:t>g</a:t>
                </a:r>
                <a:r>
                  <a:rPr lang="it-IT" b="0" baseline="-25000" dirty="0" err="1"/>
                  <a:t>v</a:t>
                </a:r>
                <a:r>
                  <a:rPr lang="it-IT" b="0" dirty="0"/>
                  <a:t>/</a:t>
                </a:r>
                <a:r>
                  <a:rPr lang="it-IT" b="0" dirty="0" err="1"/>
                  <a:t>kg</a:t>
                </a:r>
                <a:r>
                  <a:rPr lang="it-IT" b="0" baseline="-25000" dirty="0" err="1"/>
                  <a:t>a</a:t>
                </a:r>
                <a:endParaRPr lang="it-IT" b="0" baseline="-25000" dirty="0"/>
              </a:p>
              <a:p>
                <a:r>
                  <a:rPr lang="it-IT" dirty="0"/>
                  <a:t>Interpolato linearmente tra valori intermedi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𝑟𝑏</m:t>
                        </m:r>
                      </m:sub>
                    </m:sSub>
                  </m:oMath>
                </a14:m>
                <a:r>
                  <a:rPr lang="it-IT" b="0" dirty="0"/>
                  <a:t> temperatura di rugiada della batteria</a:t>
                </a:r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504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Acqua glicole etilenico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https://www.engineeringtoolbox.com/ethylene-glycol-d_146.html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828" y="2413640"/>
            <a:ext cx="10848344" cy="1452717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804" y="3872647"/>
            <a:ext cx="10412392" cy="28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66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Proprietà acqua glicole etilenico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635" y="2381734"/>
            <a:ext cx="10688729" cy="256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755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Proprietà acqua glicole etilenico</a:t>
            </a:r>
            <a:endParaRPr lang="en-GB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685" y="1809433"/>
            <a:ext cx="10113369" cy="469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308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66</Words>
  <Application>Microsoft Office PowerPoint</Application>
  <PresentationFormat>Widescreen</PresentationFormat>
  <Paragraphs>11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di Office</vt:lpstr>
      <vt:lpstr>Batterie di scambio – bypass</vt:lpstr>
      <vt:lpstr>Temperatura superficiale batteria</vt:lpstr>
      <vt:lpstr>Acqua glicole etilenico</vt:lpstr>
      <vt:lpstr>Proprietà acqua glicole etilenico</vt:lpstr>
      <vt:lpstr>Proprietà acqua glicole etilenico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Batterie di scambio – bypass</dc:title>
  <dc:creator>MANZAN MARCO</dc:creator>
  <cp:lastModifiedBy>MANZAN MARCO</cp:lastModifiedBy>
  <cp:revision>6</cp:revision>
  <dcterms:created xsi:type="dcterms:W3CDTF">2023-03-30T07:28:11Z</dcterms:created>
  <dcterms:modified xsi:type="dcterms:W3CDTF">2024-10-03T11:10:09Z</dcterms:modified>
</cp:coreProperties>
</file>