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8"/>
  </p:notesMasterIdLst>
  <p:sldIdLst>
    <p:sldId id="553" r:id="rId5"/>
    <p:sldId id="541" r:id="rId6"/>
    <p:sldId id="542" r:id="rId7"/>
    <p:sldId id="543" r:id="rId8"/>
    <p:sldId id="544" r:id="rId9"/>
    <p:sldId id="545" r:id="rId10"/>
    <p:sldId id="546" r:id="rId11"/>
    <p:sldId id="547" r:id="rId12"/>
    <p:sldId id="548" r:id="rId13"/>
    <p:sldId id="549" r:id="rId14"/>
    <p:sldId id="550" r:id="rId15"/>
    <p:sldId id="551" r:id="rId16"/>
    <p:sldId id="552" r:id="rId1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2F00"/>
    <a:srgbClr val="000074"/>
    <a:srgbClr val="0000CC"/>
    <a:srgbClr val="F23A00"/>
    <a:srgbClr val="CC3100"/>
    <a:srgbClr val="FF6600"/>
    <a:srgbClr val="293315"/>
    <a:srgbClr val="F3F1F3"/>
    <a:srgbClr val="336699"/>
    <a:srgbClr val="D7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B40DE8-3FBE-4201-816E-D5B10179FF9A}" v="13" dt="2025-09-22T08:53:07.3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26" autoAdjust="0"/>
    <p:restoredTop sz="96187" autoAdjust="0"/>
  </p:normalViewPr>
  <p:slideViewPr>
    <p:cSldViewPr>
      <p:cViewPr varScale="1">
        <p:scale>
          <a:sx n="101" d="100"/>
          <a:sy n="101" d="100"/>
        </p:scale>
        <p:origin x="1938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85" d="100"/>
          <a:sy n="85" d="100"/>
        </p:scale>
        <p:origin x="-220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OFOLO ILARIA" userId="3b094b60-c214-4504-8c18-1bd7e03e5e88" providerId="ADAL" clId="{CEB40DE8-3FBE-4201-816E-D5B10179FF9A}"/>
    <pc:docChg chg="custSel delSld modSld">
      <pc:chgData name="GAROFOLO ILARIA" userId="3b094b60-c214-4504-8c18-1bd7e03e5e88" providerId="ADAL" clId="{CEB40DE8-3FBE-4201-816E-D5B10179FF9A}" dt="2025-09-22T08:53:35.125" v="28" actId="47"/>
      <pc:docMkLst>
        <pc:docMk/>
      </pc:docMkLst>
      <pc:sldChg chg="del">
        <pc:chgData name="GAROFOLO ILARIA" userId="3b094b60-c214-4504-8c18-1bd7e03e5e88" providerId="ADAL" clId="{CEB40DE8-3FBE-4201-816E-D5B10179FF9A}" dt="2025-09-22T08:51:42.593" v="0" actId="47"/>
        <pc:sldMkLst>
          <pc:docMk/>
          <pc:sldMk cId="2206969459" sldId="481"/>
        </pc:sldMkLst>
      </pc:sldChg>
      <pc:sldChg chg="del">
        <pc:chgData name="GAROFOLO ILARIA" userId="3b094b60-c214-4504-8c18-1bd7e03e5e88" providerId="ADAL" clId="{CEB40DE8-3FBE-4201-816E-D5B10179FF9A}" dt="2025-09-22T08:53:35.125" v="28" actId="47"/>
        <pc:sldMkLst>
          <pc:docMk/>
          <pc:sldMk cId="909719837" sldId="482"/>
        </pc:sldMkLst>
      </pc:sldChg>
      <pc:sldChg chg="del">
        <pc:chgData name="GAROFOLO ILARIA" userId="3b094b60-c214-4504-8c18-1bd7e03e5e88" providerId="ADAL" clId="{CEB40DE8-3FBE-4201-816E-D5B10179FF9A}" dt="2025-09-22T08:53:28.782" v="27" actId="47"/>
        <pc:sldMkLst>
          <pc:docMk/>
          <pc:sldMk cId="2004235597" sldId="484"/>
        </pc:sldMkLst>
      </pc:sldChg>
      <pc:sldChg chg="del">
        <pc:chgData name="GAROFOLO ILARIA" userId="3b094b60-c214-4504-8c18-1bd7e03e5e88" providerId="ADAL" clId="{CEB40DE8-3FBE-4201-816E-D5B10179FF9A}" dt="2025-09-22T08:53:35.125" v="28" actId="47"/>
        <pc:sldMkLst>
          <pc:docMk/>
          <pc:sldMk cId="600926509" sldId="490"/>
        </pc:sldMkLst>
      </pc:sldChg>
      <pc:sldChg chg="del">
        <pc:chgData name="GAROFOLO ILARIA" userId="3b094b60-c214-4504-8c18-1bd7e03e5e88" providerId="ADAL" clId="{CEB40DE8-3FBE-4201-816E-D5B10179FF9A}" dt="2025-09-22T08:53:35.125" v="28" actId="47"/>
        <pc:sldMkLst>
          <pc:docMk/>
          <pc:sldMk cId="2577132005" sldId="491"/>
        </pc:sldMkLst>
      </pc:sldChg>
      <pc:sldChg chg="del">
        <pc:chgData name="GAROFOLO ILARIA" userId="3b094b60-c214-4504-8c18-1bd7e03e5e88" providerId="ADAL" clId="{CEB40DE8-3FBE-4201-816E-D5B10179FF9A}" dt="2025-09-22T08:53:35.125" v="28" actId="47"/>
        <pc:sldMkLst>
          <pc:docMk/>
          <pc:sldMk cId="2014072786" sldId="494"/>
        </pc:sldMkLst>
      </pc:sldChg>
      <pc:sldChg chg="del">
        <pc:chgData name="GAROFOLO ILARIA" userId="3b094b60-c214-4504-8c18-1bd7e03e5e88" providerId="ADAL" clId="{CEB40DE8-3FBE-4201-816E-D5B10179FF9A}" dt="2025-09-22T08:53:35.125" v="28" actId="47"/>
        <pc:sldMkLst>
          <pc:docMk/>
          <pc:sldMk cId="3282647320" sldId="495"/>
        </pc:sldMkLst>
      </pc:sldChg>
      <pc:sldChg chg="del">
        <pc:chgData name="GAROFOLO ILARIA" userId="3b094b60-c214-4504-8c18-1bd7e03e5e88" providerId="ADAL" clId="{CEB40DE8-3FBE-4201-816E-D5B10179FF9A}" dt="2025-09-22T08:53:35.125" v="28" actId="47"/>
        <pc:sldMkLst>
          <pc:docMk/>
          <pc:sldMk cId="961482660" sldId="508"/>
        </pc:sldMkLst>
      </pc:sldChg>
      <pc:sldChg chg="del">
        <pc:chgData name="GAROFOLO ILARIA" userId="3b094b60-c214-4504-8c18-1bd7e03e5e88" providerId="ADAL" clId="{CEB40DE8-3FBE-4201-816E-D5B10179FF9A}" dt="2025-09-22T08:53:35.125" v="28" actId="47"/>
        <pc:sldMkLst>
          <pc:docMk/>
          <pc:sldMk cId="3127058891" sldId="509"/>
        </pc:sldMkLst>
      </pc:sldChg>
      <pc:sldChg chg="addSp delSp modSp mod">
        <pc:chgData name="GAROFOLO ILARIA" userId="3b094b60-c214-4504-8c18-1bd7e03e5e88" providerId="ADAL" clId="{CEB40DE8-3FBE-4201-816E-D5B10179FF9A}" dt="2025-09-22T08:52:18.156" v="4"/>
        <pc:sldMkLst>
          <pc:docMk/>
          <pc:sldMk cId="3532767231" sldId="541"/>
        </pc:sldMkLst>
        <pc:spChg chg="add mod">
          <ac:chgData name="GAROFOLO ILARIA" userId="3b094b60-c214-4504-8c18-1bd7e03e5e88" providerId="ADAL" clId="{CEB40DE8-3FBE-4201-816E-D5B10179FF9A}" dt="2025-09-22T08:52:18.156" v="4"/>
          <ac:spMkLst>
            <pc:docMk/>
            <pc:sldMk cId="3532767231" sldId="541"/>
            <ac:spMk id="2" creationId="{9B28FE15-7851-00B5-F3CE-50AE8236683B}"/>
          </ac:spMkLst>
        </pc:spChg>
        <pc:spChg chg="del">
          <ac:chgData name="GAROFOLO ILARIA" userId="3b094b60-c214-4504-8c18-1bd7e03e5e88" providerId="ADAL" clId="{CEB40DE8-3FBE-4201-816E-D5B10179FF9A}" dt="2025-09-22T08:52:17.206" v="3" actId="478"/>
          <ac:spMkLst>
            <pc:docMk/>
            <pc:sldMk cId="3532767231" sldId="541"/>
            <ac:spMk id="4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2:22.644" v="6"/>
        <pc:sldMkLst>
          <pc:docMk/>
          <pc:sldMk cId="1329718548" sldId="542"/>
        </pc:sldMkLst>
        <pc:spChg chg="add mod">
          <ac:chgData name="GAROFOLO ILARIA" userId="3b094b60-c214-4504-8c18-1bd7e03e5e88" providerId="ADAL" clId="{CEB40DE8-3FBE-4201-816E-D5B10179FF9A}" dt="2025-09-22T08:52:22.644" v="6"/>
          <ac:spMkLst>
            <pc:docMk/>
            <pc:sldMk cId="1329718548" sldId="542"/>
            <ac:spMk id="3" creationId="{AFE4EC68-A0EB-21FD-2F7D-E12D4F913338}"/>
          </ac:spMkLst>
        </pc:spChg>
        <pc:spChg chg="del">
          <ac:chgData name="GAROFOLO ILARIA" userId="3b094b60-c214-4504-8c18-1bd7e03e5e88" providerId="ADAL" clId="{CEB40DE8-3FBE-4201-816E-D5B10179FF9A}" dt="2025-09-22T08:52:21.686" v="5" actId="478"/>
          <ac:spMkLst>
            <pc:docMk/>
            <pc:sldMk cId="1329718548" sldId="542"/>
            <ac:spMk id="5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2:26.523" v="8"/>
        <pc:sldMkLst>
          <pc:docMk/>
          <pc:sldMk cId="279910542" sldId="543"/>
        </pc:sldMkLst>
        <pc:spChg chg="add mod">
          <ac:chgData name="GAROFOLO ILARIA" userId="3b094b60-c214-4504-8c18-1bd7e03e5e88" providerId="ADAL" clId="{CEB40DE8-3FBE-4201-816E-D5B10179FF9A}" dt="2025-09-22T08:52:26.523" v="8"/>
          <ac:spMkLst>
            <pc:docMk/>
            <pc:sldMk cId="279910542" sldId="543"/>
            <ac:spMk id="3" creationId="{38AF60F2-0F82-AAE9-2FAA-9BB8B9B17C65}"/>
          </ac:spMkLst>
        </pc:spChg>
        <pc:spChg chg="del">
          <ac:chgData name="GAROFOLO ILARIA" userId="3b094b60-c214-4504-8c18-1bd7e03e5e88" providerId="ADAL" clId="{CEB40DE8-3FBE-4201-816E-D5B10179FF9A}" dt="2025-09-22T08:52:25.656" v="7" actId="478"/>
          <ac:spMkLst>
            <pc:docMk/>
            <pc:sldMk cId="279910542" sldId="543"/>
            <ac:spMk id="5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2:30.692" v="10"/>
        <pc:sldMkLst>
          <pc:docMk/>
          <pc:sldMk cId="1096375839" sldId="544"/>
        </pc:sldMkLst>
        <pc:spChg chg="add mod">
          <ac:chgData name="GAROFOLO ILARIA" userId="3b094b60-c214-4504-8c18-1bd7e03e5e88" providerId="ADAL" clId="{CEB40DE8-3FBE-4201-816E-D5B10179FF9A}" dt="2025-09-22T08:52:30.692" v="10"/>
          <ac:spMkLst>
            <pc:docMk/>
            <pc:sldMk cId="1096375839" sldId="544"/>
            <ac:spMk id="3" creationId="{63AC10E4-1AF0-D3C0-0C16-9FB1EBB6E5A6}"/>
          </ac:spMkLst>
        </pc:spChg>
        <pc:spChg chg="del">
          <ac:chgData name="GAROFOLO ILARIA" userId="3b094b60-c214-4504-8c18-1bd7e03e5e88" providerId="ADAL" clId="{CEB40DE8-3FBE-4201-816E-D5B10179FF9A}" dt="2025-09-22T08:52:29.798" v="9" actId="478"/>
          <ac:spMkLst>
            <pc:docMk/>
            <pc:sldMk cId="1096375839" sldId="544"/>
            <ac:spMk id="14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2:36.188" v="12"/>
        <pc:sldMkLst>
          <pc:docMk/>
          <pc:sldMk cId="2658890964" sldId="545"/>
        </pc:sldMkLst>
        <pc:spChg chg="add mod">
          <ac:chgData name="GAROFOLO ILARIA" userId="3b094b60-c214-4504-8c18-1bd7e03e5e88" providerId="ADAL" clId="{CEB40DE8-3FBE-4201-816E-D5B10179FF9A}" dt="2025-09-22T08:52:36.188" v="12"/>
          <ac:spMkLst>
            <pc:docMk/>
            <pc:sldMk cId="2658890964" sldId="545"/>
            <ac:spMk id="2" creationId="{A5E0C98C-DA59-DB25-E07A-2B94F99EEED6}"/>
          </ac:spMkLst>
        </pc:spChg>
        <pc:spChg chg="del">
          <ac:chgData name="GAROFOLO ILARIA" userId="3b094b60-c214-4504-8c18-1bd7e03e5e88" providerId="ADAL" clId="{CEB40DE8-3FBE-4201-816E-D5B10179FF9A}" dt="2025-09-22T08:52:35.182" v="11" actId="478"/>
          <ac:spMkLst>
            <pc:docMk/>
            <pc:sldMk cId="2658890964" sldId="545"/>
            <ac:spMk id="5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2:41.041" v="14"/>
        <pc:sldMkLst>
          <pc:docMk/>
          <pc:sldMk cId="3388319467" sldId="546"/>
        </pc:sldMkLst>
        <pc:spChg chg="add mod">
          <ac:chgData name="GAROFOLO ILARIA" userId="3b094b60-c214-4504-8c18-1bd7e03e5e88" providerId="ADAL" clId="{CEB40DE8-3FBE-4201-816E-D5B10179FF9A}" dt="2025-09-22T08:52:41.041" v="14"/>
          <ac:spMkLst>
            <pc:docMk/>
            <pc:sldMk cId="3388319467" sldId="546"/>
            <ac:spMk id="2" creationId="{294478A1-7DF2-F38D-28E1-015A4E5207F6}"/>
          </ac:spMkLst>
        </pc:spChg>
        <pc:spChg chg="del">
          <ac:chgData name="GAROFOLO ILARIA" userId="3b094b60-c214-4504-8c18-1bd7e03e5e88" providerId="ADAL" clId="{CEB40DE8-3FBE-4201-816E-D5B10179FF9A}" dt="2025-09-22T08:52:40.183" v="13" actId="478"/>
          <ac:spMkLst>
            <pc:docMk/>
            <pc:sldMk cId="3388319467" sldId="546"/>
            <ac:spMk id="4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2:45.985" v="16"/>
        <pc:sldMkLst>
          <pc:docMk/>
          <pc:sldMk cId="1034499179" sldId="547"/>
        </pc:sldMkLst>
        <pc:spChg chg="add mod">
          <ac:chgData name="GAROFOLO ILARIA" userId="3b094b60-c214-4504-8c18-1bd7e03e5e88" providerId="ADAL" clId="{CEB40DE8-3FBE-4201-816E-D5B10179FF9A}" dt="2025-09-22T08:52:45.985" v="16"/>
          <ac:spMkLst>
            <pc:docMk/>
            <pc:sldMk cId="1034499179" sldId="547"/>
            <ac:spMk id="2" creationId="{EDCCF399-0DB4-3A1B-BF3A-CC0A8F29B21A}"/>
          </ac:spMkLst>
        </pc:spChg>
        <pc:spChg chg="del">
          <ac:chgData name="GAROFOLO ILARIA" userId="3b094b60-c214-4504-8c18-1bd7e03e5e88" providerId="ADAL" clId="{CEB40DE8-3FBE-4201-816E-D5B10179FF9A}" dt="2025-09-22T08:52:45.116" v="15" actId="478"/>
          <ac:spMkLst>
            <pc:docMk/>
            <pc:sldMk cId="1034499179" sldId="547"/>
            <ac:spMk id="4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2:50.881" v="18"/>
        <pc:sldMkLst>
          <pc:docMk/>
          <pc:sldMk cId="1443108971" sldId="548"/>
        </pc:sldMkLst>
        <pc:spChg chg="add mod">
          <ac:chgData name="GAROFOLO ILARIA" userId="3b094b60-c214-4504-8c18-1bd7e03e5e88" providerId="ADAL" clId="{CEB40DE8-3FBE-4201-816E-D5B10179FF9A}" dt="2025-09-22T08:52:50.881" v="18"/>
          <ac:spMkLst>
            <pc:docMk/>
            <pc:sldMk cId="1443108971" sldId="548"/>
            <ac:spMk id="3" creationId="{FEA1DE57-97D9-7E45-A8A1-0D587BC668CA}"/>
          </ac:spMkLst>
        </pc:spChg>
        <pc:spChg chg="del">
          <ac:chgData name="GAROFOLO ILARIA" userId="3b094b60-c214-4504-8c18-1bd7e03e5e88" providerId="ADAL" clId="{CEB40DE8-3FBE-4201-816E-D5B10179FF9A}" dt="2025-09-22T08:52:49.990" v="17" actId="478"/>
          <ac:spMkLst>
            <pc:docMk/>
            <pc:sldMk cId="1443108971" sldId="548"/>
            <ac:spMk id="21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2:55.444" v="20"/>
        <pc:sldMkLst>
          <pc:docMk/>
          <pc:sldMk cId="1324002623" sldId="549"/>
        </pc:sldMkLst>
        <pc:spChg chg="add mod">
          <ac:chgData name="GAROFOLO ILARIA" userId="3b094b60-c214-4504-8c18-1bd7e03e5e88" providerId="ADAL" clId="{CEB40DE8-3FBE-4201-816E-D5B10179FF9A}" dt="2025-09-22T08:52:55.444" v="20"/>
          <ac:spMkLst>
            <pc:docMk/>
            <pc:sldMk cId="1324002623" sldId="549"/>
            <ac:spMk id="2" creationId="{11FC4A55-214A-151B-AE2F-F95808293370}"/>
          </ac:spMkLst>
        </pc:spChg>
        <pc:spChg chg="del">
          <ac:chgData name="GAROFOLO ILARIA" userId="3b094b60-c214-4504-8c18-1bd7e03e5e88" providerId="ADAL" clId="{CEB40DE8-3FBE-4201-816E-D5B10179FF9A}" dt="2025-09-22T08:52:54.566" v="19" actId="478"/>
          <ac:spMkLst>
            <pc:docMk/>
            <pc:sldMk cId="1324002623" sldId="549"/>
            <ac:spMk id="5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2:59.448" v="22"/>
        <pc:sldMkLst>
          <pc:docMk/>
          <pc:sldMk cId="1421223575" sldId="550"/>
        </pc:sldMkLst>
        <pc:spChg chg="add mod">
          <ac:chgData name="GAROFOLO ILARIA" userId="3b094b60-c214-4504-8c18-1bd7e03e5e88" providerId="ADAL" clId="{CEB40DE8-3FBE-4201-816E-D5B10179FF9A}" dt="2025-09-22T08:52:59.448" v="22"/>
          <ac:spMkLst>
            <pc:docMk/>
            <pc:sldMk cId="1421223575" sldId="550"/>
            <ac:spMk id="2" creationId="{4B813F63-5598-AD26-B411-98BFB043E5BF}"/>
          </ac:spMkLst>
        </pc:spChg>
        <pc:spChg chg="del">
          <ac:chgData name="GAROFOLO ILARIA" userId="3b094b60-c214-4504-8c18-1bd7e03e5e88" providerId="ADAL" clId="{CEB40DE8-3FBE-4201-816E-D5B10179FF9A}" dt="2025-09-22T08:52:58.647" v="21" actId="478"/>
          <ac:spMkLst>
            <pc:docMk/>
            <pc:sldMk cId="1421223575" sldId="550"/>
            <ac:spMk id="9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3:03.403" v="24"/>
        <pc:sldMkLst>
          <pc:docMk/>
          <pc:sldMk cId="133778121" sldId="551"/>
        </pc:sldMkLst>
        <pc:spChg chg="add mod">
          <ac:chgData name="GAROFOLO ILARIA" userId="3b094b60-c214-4504-8c18-1bd7e03e5e88" providerId="ADAL" clId="{CEB40DE8-3FBE-4201-816E-D5B10179FF9A}" dt="2025-09-22T08:53:03.403" v="24"/>
          <ac:spMkLst>
            <pc:docMk/>
            <pc:sldMk cId="133778121" sldId="551"/>
            <ac:spMk id="2" creationId="{E0BD4B34-1A34-ECB6-5E19-623B0AC59AC2}"/>
          </ac:spMkLst>
        </pc:spChg>
        <pc:spChg chg="del">
          <ac:chgData name="GAROFOLO ILARIA" userId="3b094b60-c214-4504-8c18-1bd7e03e5e88" providerId="ADAL" clId="{CEB40DE8-3FBE-4201-816E-D5B10179FF9A}" dt="2025-09-22T08:53:02.565" v="23" actId="478"/>
          <ac:spMkLst>
            <pc:docMk/>
            <pc:sldMk cId="133778121" sldId="551"/>
            <ac:spMk id="7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3:07.394" v="26"/>
        <pc:sldMkLst>
          <pc:docMk/>
          <pc:sldMk cId="745699420" sldId="552"/>
        </pc:sldMkLst>
        <pc:spChg chg="add mod">
          <ac:chgData name="GAROFOLO ILARIA" userId="3b094b60-c214-4504-8c18-1bd7e03e5e88" providerId="ADAL" clId="{CEB40DE8-3FBE-4201-816E-D5B10179FF9A}" dt="2025-09-22T08:53:07.394" v="26"/>
          <ac:spMkLst>
            <pc:docMk/>
            <pc:sldMk cId="745699420" sldId="552"/>
            <ac:spMk id="2" creationId="{DB96C32D-E6EA-1737-A048-C38FCC0E2AD6}"/>
          </ac:spMkLst>
        </pc:spChg>
        <pc:spChg chg="del">
          <ac:chgData name="GAROFOLO ILARIA" userId="3b094b60-c214-4504-8c18-1bd7e03e5e88" providerId="ADAL" clId="{CEB40DE8-3FBE-4201-816E-D5B10179FF9A}" dt="2025-09-22T08:53:06.520" v="25" actId="478"/>
          <ac:spMkLst>
            <pc:docMk/>
            <pc:sldMk cId="745699420" sldId="552"/>
            <ac:spMk id="4" creationId="{F29CC126-F1B4-2AD6-03D4-EE9D2B100B13}"/>
          </ac:spMkLst>
        </pc:spChg>
      </pc:sldChg>
      <pc:sldChg chg="addSp delSp modSp mod">
        <pc:chgData name="GAROFOLO ILARIA" userId="3b094b60-c214-4504-8c18-1bd7e03e5e88" providerId="ADAL" clId="{CEB40DE8-3FBE-4201-816E-D5B10179FF9A}" dt="2025-09-22T08:52:01.385" v="2"/>
        <pc:sldMkLst>
          <pc:docMk/>
          <pc:sldMk cId="1739737769" sldId="553"/>
        </pc:sldMkLst>
        <pc:spChg chg="add mod">
          <ac:chgData name="GAROFOLO ILARIA" userId="3b094b60-c214-4504-8c18-1bd7e03e5e88" providerId="ADAL" clId="{CEB40DE8-3FBE-4201-816E-D5B10179FF9A}" dt="2025-09-22T08:52:01.385" v="2"/>
          <ac:spMkLst>
            <pc:docMk/>
            <pc:sldMk cId="1739737769" sldId="553"/>
            <ac:spMk id="2" creationId="{27F293FF-A138-FBC2-F2E7-9EF1C9481DC5}"/>
          </ac:spMkLst>
        </pc:spChg>
        <pc:spChg chg="del">
          <ac:chgData name="GAROFOLO ILARIA" userId="3b094b60-c214-4504-8c18-1bd7e03e5e88" providerId="ADAL" clId="{CEB40DE8-3FBE-4201-816E-D5B10179FF9A}" dt="2025-09-22T08:52:01.030" v="1" actId="478"/>
          <ac:spMkLst>
            <pc:docMk/>
            <pc:sldMk cId="1739737769" sldId="553"/>
            <ac:spMk id="15" creationId="{F29CC126-F1B4-2AD6-03D4-EE9D2B100B13}"/>
          </ac:spMkLst>
        </pc:spChg>
      </pc:sldChg>
      <pc:sldChg chg="del">
        <pc:chgData name="GAROFOLO ILARIA" userId="3b094b60-c214-4504-8c18-1bd7e03e5e88" providerId="ADAL" clId="{CEB40DE8-3FBE-4201-816E-D5B10179FF9A}" dt="2025-09-22T08:53:35.125" v="28" actId="47"/>
        <pc:sldMkLst>
          <pc:docMk/>
          <pc:sldMk cId="1643145839" sldId="554"/>
        </pc:sldMkLst>
      </pc:sldChg>
      <pc:sldChg chg="del">
        <pc:chgData name="GAROFOLO ILARIA" userId="3b094b60-c214-4504-8c18-1bd7e03e5e88" providerId="ADAL" clId="{CEB40DE8-3FBE-4201-816E-D5B10179FF9A}" dt="2025-09-22T08:53:35.125" v="28" actId="47"/>
        <pc:sldMkLst>
          <pc:docMk/>
          <pc:sldMk cId="3534661862" sldId="555"/>
        </pc:sldMkLst>
      </pc:sldChg>
      <pc:sldChg chg="del">
        <pc:chgData name="GAROFOLO ILARIA" userId="3b094b60-c214-4504-8c18-1bd7e03e5e88" providerId="ADAL" clId="{CEB40DE8-3FBE-4201-816E-D5B10179FF9A}" dt="2025-09-22T08:53:35.125" v="28" actId="47"/>
        <pc:sldMkLst>
          <pc:docMk/>
          <pc:sldMk cId="2917941218" sldId="5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9C50BC-F8FC-4F89-BEEF-553EEF9B6ECC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A00D8-4636-4209-A556-58D35166E2C8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3583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D5A63D-1AC9-4FA3-9DB4-68C43D896FB5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77973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A00D8-4636-4209-A556-58D35166E2C8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65497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A00D8-4636-4209-A556-58D35166E2C8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61582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A00D8-4636-4209-A556-58D35166E2C8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1075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A00D8-4636-4209-A556-58D35166E2C8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9925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18753C-A92E-4828-AB8C-DFD98C02E147}" type="slidenum">
              <a:rPr lang="it-IT" altLang="it-IT" smtClean="0"/>
              <a:pPr>
                <a:spcBef>
                  <a:spcPct val="0"/>
                </a:spcBef>
              </a:pPr>
              <a:t>2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277584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it-IT" altLang="it-IT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18753C-A92E-4828-AB8C-DFD98C02E147}" type="slidenum">
              <a:rPr lang="it-IT" altLang="it-IT" smtClean="0"/>
              <a:pPr>
                <a:spcBef>
                  <a:spcPct val="0"/>
                </a:spcBef>
              </a:pPr>
              <a:t>3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937539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 altLang="it-IT"/>
              <a:t>La descrizione dell’approccio prestazionale evidenzia che la progettazione di un’opera edilizia, in particolare quando essa presenta caratteri di “complessità” o soluzioni tecnologiche “non tradizionali” consolidate nella pratica progettuale e costruttiva, è caratterizzata da: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/>
              <a:t>• AMPIEZZA AMBITI DISCIPLINARI;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/>
              <a:t>• QUANTITA’ E PECULIARIETA’ DELLE TEMATICHE SPECIALISTICHE;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/>
              <a:t>• MOLTEPLICITA’ DEI MODELLI DI CALCOLO.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/>
              <a:t>Implicazioni dell’approccio</a:t>
            </a:r>
          </a:p>
          <a:p>
            <a:pPr algn="just" eaLnBrk="1" hangingPunct="1"/>
            <a:r>
              <a:rPr lang="it-IT" altLang="it-IT"/>
              <a:t>la </a:t>
            </a:r>
            <a:r>
              <a:rPr lang="it-IT" altLang="it-IT" b="1"/>
              <a:t>centralità dell’utente-destinatario </a:t>
            </a:r>
            <a:r>
              <a:rPr lang="it-IT" altLang="it-IT"/>
              <a:t>del progetto come soggetto connotato da un sistema multidi-mensionale di bisogni (contro la spersonalizzazione dell'utente interpretato semplicemente come attore di comportamenti  standard);</a:t>
            </a:r>
          </a:p>
          <a:p>
            <a:pPr algn="just" eaLnBrk="1" hangingPunct="1"/>
            <a:r>
              <a:rPr lang="it-IT" altLang="it-IT"/>
              <a:t>• la </a:t>
            </a:r>
            <a:r>
              <a:rPr lang="it-IT" altLang="it-IT" b="1"/>
              <a:t>specificità del contesto </a:t>
            </a:r>
            <a:r>
              <a:rPr lang="it-IT" altLang="it-IT"/>
              <a:t>(fisico, umano, produttivo) del progetto e delle sue componenti e la necessità di individuare e specificare l'intorno e i parametri dell'osservazione;</a:t>
            </a:r>
          </a:p>
          <a:p>
            <a:pPr algn="just" eaLnBrk="1" hangingPunct="1"/>
            <a:r>
              <a:rPr lang="it-IT" altLang="it-IT"/>
              <a:t>• la componente </a:t>
            </a:r>
            <a:r>
              <a:rPr lang="it-IT" altLang="it-IT" i="1"/>
              <a:t>antropologica, </a:t>
            </a:r>
            <a:r>
              <a:rPr lang="it-IT" altLang="it-IT"/>
              <a:t>ossia l'importanza - nella configurazione e nel dimensionamento degli spazi, nella individuazione degli elementi costruttivi e nella scelta dei materiali - della </a:t>
            </a:r>
            <a:r>
              <a:rPr lang="it-IT" altLang="it-IT" i="1"/>
              <a:t>componente soggettiva, biologica, Comportamentale, simbolica e culturale </a:t>
            </a:r>
            <a:r>
              <a:rPr lang="it-IT" altLang="it-IT"/>
              <a:t>del destinatario del progetto e del suo  ambito sociale e ambientale.</a:t>
            </a:r>
          </a:p>
          <a:p>
            <a:pPr eaLnBrk="1" hangingPunct="1"/>
            <a:r>
              <a:rPr lang="it-IT" altLang="it-IT"/>
              <a:t>Di contro, l’impiego del requisito come fulcro delle decisioni e l’articolazione metaprogettuale del sistema dei requisiti comportano: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/>
              <a:t>• NECESSITA’ DI UNA VISIONE SISTEMICA DEI FENOMENI LEGATI ALL’INSIEME DEI REQUISITI, I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/>
              <a:t>QUALI VANNO ARTICOLATI (METAPROGETTO) IN MODO DA OTTENERE COERENZA INTERNA E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/>
              <a:t>COMPATIBILITA’ RECIPROCA;</a:t>
            </a:r>
          </a:p>
          <a:p>
            <a:pPr eaLnBrk="1" hangingPunct="1">
              <a:spcBef>
                <a:spcPct val="0"/>
              </a:spcBef>
            </a:pPr>
            <a:r>
              <a:rPr lang="it-IT" altLang="it-IT"/>
              <a:t>• POSSIBILITA’ DI OPERARE PER SISTEMI DI REQUISITI AL LIVELLO DI REGOLE GENERALI, INDIVIDUANDO PRIORITA’, CRITERI DI SCELTA E AMBITI DI COMPETENZA SPECIALISTICA.</a:t>
            </a:r>
          </a:p>
          <a:p>
            <a:endParaRPr lang="it-IT" altLang="it-IT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918753C-A92E-4828-AB8C-DFD98C02E147}" type="slidenum">
              <a:rPr lang="it-IT" altLang="it-IT" smtClean="0"/>
              <a:pPr>
                <a:spcBef>
                  <a:spcPct val="0"/>
                </a:spcBef>
              </a:pPr>
              <a:t>4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412523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just" eaLnBrk="1" hangingPunct="1"/>
            <a:r>
              <a:rPr lang="it-IT" altLang="it-IT" dirty="0"/>
              <a:t>L’insieme delle </a:t>
            </a:r>
            <a:r>
              <a:rPr lang="it-IT" altLang="it-IT" b="1" dirty="0"/>
              <a:t>attività </a:t>
            </a:r>
            <a:r>
              <a:rPr lang="it-IT" altLang="it-IT" dirty="0"/>
              <a:t>deriva dagli </a:t>
            </a:r>
            <a:r>
              <a:rPr lang="it-IT" altLang="it-IT" b="1" dirty="0"/>
              <a:t>obiettivi </a:t>
            </a:r>
            <a:r>
              <a:rPr lang="it-IT" altLang="it-IT" dirty="0"/>
              <a:t>fondativi del progetto a cui corrispondono le relative </a:t>
            </a:r>
            <a:r>
              <a:rPr lang="it-IT" altLang="it-IT" b="1" dirty="0"/>
              <a:t>funzioni</a:t>
            </a:r>
            <a:r>
              <a:rPr lang="it-IT" altLang="it-IT" dirty="0"/>
              <a:t>. A ciascuna attività connessa con gli obiettivi posti dal progetto e con le funzioni che da questi derivano corrisponde un insieme (estremamente vasto ed eterogeneo) di </a:t>
            </a:r>
            <a:r>
              <a:rPr lang="it-IT" altLang="it-IT" b="1" dirty="0"/>
              <a:t>esigenze </a:t>
            </a:r>
            <a:r>
              <a:rPr lang="it-IT" altLang="it-IT" dirty="0"/>
              <a:t>traducibili in </a:t>
            </a:r>
            <a:r>
              <a:rPr lang="it-IT" altLang="it-IT" b="1" dirty="0"/>
              <a:t>requisiti</a:t>
            </a:r>
            <a:r>
              <a:rPr lang="it-IT" altLang="it-IT" dirty="0"/>
              <a:t>.</a:t>
            </a:r>
          </a:p>
          <a:p>
            <a:pPr eaLnBrk="1" hangingPunct="1"/>
            <a:endParaRPr lang="it-IT" altLang="it-IT" dirty="0"/>
          </a:p>
          <a:p>
            <a:pPr eaLnBrk="1" hangingPunct="1"/>
            <a:endParaRPr lang="it-IT" altLang="it-IT" dirty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9EB509B-50B1-4556-8EE1-E61AD7733CF1}" type="slidenum">
              <a:rPr lang="it-IT" altLang="it-IT" smtClean="0"/>
              <a:pPr>
                <a:spcBef>
                  <a:spcPct val="0"/>
                </a:spcBef>
              </a:pPr>
              <a:t>5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759917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t-IT" sz="1200" dirty="0">
                <a:solidFill>
                  <a:srgbClr val="002060"/>
                </a:solidFill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Le esigenze non hanno sempre e ovunque lo stesso valore ma</a:t>
            </a: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endParaRPr lang="it-IT" sz="1400" dirty="0">
              <a:solidFill>
                <a:srgbClr val="0000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t-IT" sz="1400" b="1" dirty="0">
                <a:solidFill>
                  <a:srgbClr val="000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SONO CONDIZIONATE DAI FATTORI DI CONTESTO</a:t>
            </a: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it-IT" sz="1400" b="1" dirty="0">
              <a:solidFill>
                <a:srgbClr val="0000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1200" b="1" dirty="0">
                <a:solidFill>
                  <a:srgbClr val="000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Ambiente</a:t>
            </a: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1200" b="1" dirty="0">
                <a:solidFill>
                  <a:srgbClr val="000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Condizioni socio economiche</a:t>
            </a:r>
          </a:p>
          <a:p>
            <a:pPr algn="ctr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1200" b="1" dirty="0">
                <a:solidFill>
                  <a:srgbClr val="00007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Condizioni tecnologiche</a:t>
            </a: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it-IT" sz="1400" dirty="0">
              <a:solidFill>
                <a:srgbClr val="00007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it-IT" sz="1200" dirty="0">
                <a:solidFill>
                  <a:srgbClr val="002060"/>
                </a:solidFill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col progredire della società le esigenze si modificano, si ridimensionano, mutano la rilevanza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A00D8-4636-4209-A556-58D35166E2C8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81764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A00D8-4636-4209-A556-58D35166E2C8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1464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A00D8-4636-4209-A556-58D35166E2C8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09455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FA00D8-4636-4209-A556-58D35166E2C8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4049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3966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1558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4095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3837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1325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2227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2723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32926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743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738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67072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1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B56A4-14F3-4055-96C6-0AF81D197DD7}" type="datetimeFigureOut">
              <a:rPr lang="it-IT" smtClean="0"/>
              <a:pPr/>
              <a:t>22/09/2025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9FAA2-238F-4F50-AAF9-03CD87AC3565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4930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1" descr="BOCCA - Divani Gufram | Architonic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1" y="1484784"/>
            <a:ext cx="5853059" cy="32403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Gruppo 9"/>
          <p:cNvGrpSpPr/>
          <p:nvPr/>
        </p:nvGrpSpPr>
        <p:grpSpPr>
          <a:xfrm>
            <a:off x="2123728" y="1412776"/>
            <a:ext cx="4896544" cy="3600400"/>
            <a:chOff x="3075161" y="2556729"/>
            <a:chExt cx="6041674" cy="4284361"/>
          </a:xfrm>
        </p:grpSpPr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75161" y="2556729"/>
              <a:ext cx="6041674" cy="3286150"/>
            </a:xfrm>
            <a:prstGeom prst="rect">
              <a:avLst/>
            </a:prstGeom>
          </p:spPr>
        </p:pic>
        <p:pic>
          <p:nvPicPr>
            <p:cNvPr id="6" name="Immagine 5"/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52960" y="5669515"/>
              <a:ext cx="2886075" cy="1171575"/>
            </a:xfrm>
            <a:prstGeom prst="rect">
              <a:avLst/>
            </a:prstGeom>
          </p:spPr>
        </p:pic>
      </p:grpSp>
      <p:grpSp>
        <p:nvGrpSpPr>
          <p:cNvPr id="12" name="Gruppo 11"/>
          <p:cNvGrpSpPr/>
          <p:nvPr/>
        </p:nvGrpSpPr>
        <p:grpSpPr>
          <a:xfrm>
            <a:off x="1763688" y="1268760"/>
            <a:ext cx="5857128" cy="4365104"/>
            <a:chOff x="1811216" y="852975"/>
            <a:chExt cx="8581270" cy="6005025"/>
          </a:xfrm>
        </p:grpSpPr>
        <p:pic>
          <p:nvPicPr>
            <p:cNvPr id="13" name="Picture 2" descr="IL VISO DI MAE WEST DI SALVADOR DALÍ ~ IL DISCORSO SULL'ARTE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53093" y="852975"/>
              <a:ext cx="3739393" cy="6005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Picture 4" descr="How Mae West took on the Hollywood studio system"/>
            <p:cNvPicPr>
              <a:picLocks noChangeAspect="1" noChangeArrowheads="1"/>
            </p:cNvPicPr>
            <p:nvPr/>
          </p:nvPicPr>
          <p:blipFill rotWithShape="1">
            <a:blip r:embed="rId7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811216" y="852975"/>
              <a:ext cx="4096078" cy="60050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Titolo 3">
            <a:extLst>
              <a:ext uri="{FF2B5EF4-FFF2-40B4-BE49-F238E27FC236}">
                <a16:creationId xmlns:a16="http://schemas.microsoft.com/office/drawing/2014/main" id="{27F293FF-A138-FBC2-F2E7-9EF1C9481DC5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39737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contenuto 2"/>
          <p:cNvSpPr>
            <a:spLocks noGrp="1"/>
          </p:cNvSpPr>
          <p:nvPr>
            <p:ph idx="1"/>
          </p:nvPr>
        </p:nvSpPr>
        <p:spPr>
          <a:xfrm>
            <a:off x="382588" y="981075"/>
            <a:ext cx="8229600" cy="5400675"/>
          </a:xfrm>
        </p:spPr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r>
              <a:rPr lang="it-IT" altLang="it-IT" sz="4400" b="1" dirty="0">
                <a:solidFill>
                  <a:srgbClr val="C0000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REQUISITO</a:t>
            </a: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it-IT" altLang="it-IT" sz="2400" b="1" dirty="0">
              <a:solidFill>
                <a:srgbClr val="FFFF00"/>
              </a:solidFill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 algn="ctr" eaLnBrk="1" hangingPunct="1">
              <a:buFont typeface="Arial" panose="020B0604020202020204" pitchFamily="34" charset="0"/>
              <a:buNone/>
            </a:pPr>
            <a:endParaRPr lang="it-IT" altLang="it-IT" sz="2400" b="1" dirty="0">
              <a:solidFill>
                <a:srgbClr val="FFFF00"/>
              </a:solidFill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lnSpc>
                <a:spcPct val="110000"/>
              </a:lnSpc>
              <a:spcBef>
                <a:spcPct val="0"/>
              </a:spcBef>
              <a:buNone/>
            </a:pPr>
            <a:r>
              <a:rPr lang="it-IT" altLang="it-IT" sz="2000" b="1" dirty="0">
                <a:solidFill>
                  <a:srgbClr val="C0000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[</a:t>
            </a:r>
            <a:r>
              <a:rPr lang="it-IT" altLang="it-IT" sz="2000" b="1" dirty="0" err="1">
                <a:solidFill>
                  <a:srgbClr val="C0000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def</a:t>
            </a:r>
            <a:r>
              <a:rPr lang="it-IT" altLang="it-IT" sz="2000" b="1" dirty="0">
                <a:solidFill>
                  <a:srgbClr val="C0000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] </a:t>
            </a:r>
          </a:p>
          <a:p>
            <a:pPr marL="0" indent="0" eaLnBrk="1" hangingPunct="1">
              <a:lnSpc>
                <a:spcPct val="11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it-IT" altLang="it-IT" sz="2000" b="1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it-IT" altLang="it-IT" sz="24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Richiesta di COMPORTAMENTO </a:t>
            </a:r>
            <a:r>
              <a:rPr lang="it-IT" altLang="it-IT" sz="24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di un determinato elemento edilizio – spazio, materiale, componente – atto a possedere caratteristiche di funzionamento tali da soddisfare determinate esigenze </a:t>
            </a:r>
            <a:r>
              <a:rPr lang="it-IT" altLang="it-IT" sz="24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in condizioni d’uso prefissate </a:t>
            </a:r>
            <a:r>
              <a:rPr lang="it-IT" altLang="it-IT" sz="24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e </a:t>
            </a:r>
            <a:r>
              <a:rPr lang="it-IT" altLang="it-IT" sz="24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in presenza di determinati fattori esterni</a:t>
            </a:r>
          </a:p>
        </p:txBody>
      </p:sp>
      <p:sp>
        <p:nvSpPr>
          <p:cNvPr id="3" name="Rettangolo 6">
            <a:extLst>
              <a:ext uri="{FF2B5EF4-FFF2-40B4-BE49-F238E27FC236}">
                <a16:creationId xmlns:a16="http://schemas.microsoft.com/office/drawing/2014/main" id="{5CA7F302-70E8-0E79-9CE5-26312E718F19}"/>
              </a:ext>
            </a:extLst>
          </p:cNvPr>
          <p:cNvSpPr/>
          <p:nvPr/>
        </p:nvSpPr>
        <p:spPr>
          <a:xfrm>
            <a:off x="265341" y="908720"/>
            <a:ext cx="66075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6600" b="1" cap="none" spc="0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R</a:t>
            </a:r>
          </a:p>
        </p:txBody>
      </p:sp>
      <p:sp>
        <p:nvSpPr>
          <p:cNvPr id="2" name="Titolo 3">
            <a:extLst>
              <a:ext uri="{FF2B5EF4-FFF2-40B4-BE49-F238E27FC236}">
                <a16:creationId xmlns:a16="http://schemas.microsoft.com/office/drawing/2014/main" id="{11FC4A55-214A-151B-AE2F-F95808293370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40026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28599" y="2708920"/>
            <a:ext cx="8686801" cy="3288889"/>
          </a:xfrm>
        </p:spPr>
        <p:txBody>
          <a:bodyPr rtlCol="0">
            <a:noAutofit/>
          </a:bodyPr>
          <a:lstStyle/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t-IT" sz="2400" dirty="0">
                <a:solidFill>
                  <a:srgbClr val="002060"/>
                </a:solidFill>
                <a:cs typeface="Arial" panose="020B0604020202020204" pitchFamily="34" charset="0"/>
              </a:rPr>
              <a:t>Scelta della </a:t>
            </a:r>
            <a:r>
              <a:rPr lang="it-IT" b="1" dirty="0">
                <a:solidFill>
                  <a:srgbClr val="002060"/>
                </a:solidFill>
                <a:cs typeface="Arial" panose="020B0604020202020204" pitchFamily="34" charset="0"/>
              </a:rPr>
              <a:t>soluzione tecnica</a:t>
            </a:r>
            <a:r>
              <a:rPr lang="it-IT" sz="2400" dirty="0">
                <a:solidFill>
                  <a:srgbClr val="002060"/>
                </a:solidFill>
                <a:cs typeface="Arial" panose="020B0604020202020204" pitchFamily="34" charset="0"/>
              </a:rPr>
              <a:t>, che è espressione di </a:t>
            </a: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it-IT" sz="1400" b="1" dirty="0">
              <a:solidFill>
                <a:srgbClr val="C42F00"/>
              </a:solidFill>
              <a:cs typeface="Arial" panose="020B0604020202020204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t-IT" sz="3600" b="1" dirty="0">
                <a:solidFill>
                  <a:srgbClr val="C42F00"/>
                </a:solidFill>
                <a:cs typeface="Arial" panose="020B0604020202020204" pitchFamily="34" charset="0"/>
              </a:rPr>
              <a:t>PRESTAZIONI</a:t>
            </a:r>
            <a:endParaRPr lang="it-IT" sz="24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400" dirty="0">
                <a:solidFill>
                  <a:srgbClr val="002060"/>
                </a:solidFill>
                <a:cs typeface="Arial" panose="020B0604020202020204" pitchFamily="34" charset="0"/>
              </a:rPr>
              <a:t>CONTROLLABILI 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it-IT" sz="2400" dirty="0">
                <a:solidFill>
                  <a:srgbClr val="002060"/>
                </a:solidFill>
                <a:cs typeface="Arial" panose="020B0604020202020204" pitchFamily="34" charset="0"/>
              </a:rPr>
              <a:t>MISURABILI</a:t>
            </a:r>
          </a:p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endParaRPr lang="it-IT" sz="2400" dirty="0">
              <a:solidFill>
                <a:schemeClr val="bg1"/>
              </a:solidFill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t-IT" sz="2400" dirty="0">
                <a:solidFill>
                  <a:srgbClr val="002060"/>
                </a:solidFill>
                <a:cs typeface="Arial" panose="020B0604020202020204" pitchFamily="34" charset="0"/>
              </a:rPr>
              <a:t>che essa deve garantire per rispondere alle </a:t>
            </a:r>
            <a:r>
              <a:rPr lang="it-IT" sz="2800" b="1" dirty="0">
                <a:solidFill>
                  <a:srgbClr val="002060"/>
                </a:solidFill>
                <a:cs typeface="Arial" panose="020B0604020202020204" pitchFamily="34" charset="0"/>
              </a:rPr>
              <a:t>ESIGENZE</a:t>
            </a:r>
            <a:r>
              <a:rPr lang="it-IT" sz="2800" dirty="0">
                <a:solidFill>
                  <a:srgbClr val="002060"/>
                </a:solidFill>
                <a:cs typeface="Arial" panose="020B0604020202020204" pitchFamily="34" charset="0"/>
              </a:rPr>
              <a:t> dell’uomo</a:t>
            </a:r>
            <a:endParaRPr lang="it-IT" sz="40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4" name="TextBox 2">
            <a:extLst>
              <a:ext uri="{FF2B5EF4-FFF2-40B4-BE49-F238E27FC236}">
                <a16:creationId xmlns:a16="http://schemas.microsoft.com/office/drawing/2014/main" id="{E80A61CD-4F9E-D9C5-F568-87B7ACC0CF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512" y="860191"/>
            <a:ext cx="6840760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>
                <a:solidFill>
                  <a:srgbClr val="000074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passaggio da </a:t>
            </a:r>
            <a:r>
              <a:rPr lang="it-IT" altLang="it-IT" sz="3600" b="1" dirty="0">
                <a:solidFill>
                  <a:srgbClr val="000074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requisiti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9C68FB-DB0B-DEDA-3D53-3889C511C6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5213" y="860191"/>
            <a:ext cx="3341649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a</a:t>
            </a:r>
            <a:r>
              <a:rPr lang="it-IT" altLang="it-IT" sz="3600" b="1" dirty="0">
                <a:solidFill>
                  <a:srgbClr val="C0000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 prestazioni</a:t>
            </a:r>
          </a:p>
        </p:txBody>
      </p:sp>
      <p:sp>
        <p:nvSpPr>
          <p:cNvPr id="7" name="Right Arrow 3">
            <a:extLst>
              <a:ext uri="{FF2B5EF4-FFF2-40B4-BE49-F238E27FC236}">
                <a16:creationId xmlns:a16="http://schemas.microsoft.com/office/drawing/2014/main" id="{17D09A99-AFDB-A924-103F-2966FB2919D3}"/>
              </a:ext>
            </a:extLst>
          </p:cNvPr>
          <p:cNvSpPr/>
          <p:nvPr/>
        </p:nvSpPr>
        <p:spPr bwMode="auto">
          <a:xfrm>
            <a:off x="4211960" y="1047868"/>
            <a:ext cx="1358900" cy="354012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600">
              <a:solidFill>
                <a:srgbClr val="000074"/>
              </a:solidFill>
              <a:cs typeface="Arial" panose="020B0604020202020204" pitchFamily="34" charset="0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F66093E8-366D-3CFC-246A-12C525C092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2018" y="1844824"/>
            <a:ext cx="39399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3600" b="1" dirty="0">
                <a:solidFill>
                  <a:srgbClr val="000074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COME?</a:t>
            </a:r>
          </a:p>
        </p:txBody>
      </p:sp>
      <p:sp>
        <p:nvSpPr>
          <p:cNvPr id="2" name="Titolo 3">
            <a:extLst>
              <a:ext uri="{FF2B5EF4-FFF2-40B4-BE49-F238E27FC236}">
                <a16:creationId xmlns:a16="http://schemas.microsoft.com/office/drawing/2014/main" id="{4B813F63-5598-AD26-B411-98BFB043E5BF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21223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/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ChangeArrowheads="1"/>
          </p:cNvSpPr>
          <p:nvPr/>
        </p:nvSpPr>
        <p:spPr bwMode="auto">
          <a:xfrm>
            <a:off x="323528" y="1340768"/>
            <a:ext cx="8784976" cy="52937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it-IT" altLang="it-IT" sz="4400" b="1" dirty="0">
                <a:solidFill>
                  <a:srgbClr val="C0000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PRESTAZIONE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dirty="0">
              <a:solidFill>
                <a:srgbClr val="002060"/>
              </a:solidFill>
              <a:latin typeface="+mn-lt"/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000" dirty="0">
              <a:solidFill>
                <a:srgbClr val="002060"/>
              </a:solidFill>
              <a:latin typeface="+mn-lt"/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>
              <a:spcBef>
                <a:spcPct val="0"/>
              </a:spcBef>
              <a:buNone/>
            </a:pPr>
            <a:r>
              <a:rPr lang="it-IT" altLang="it-IT" sz="2000" b="1" dirty="0">
                <a:solidFill>
                  <a:srgbClr val="C0000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[</a:t>
            </a:r>
            <a:r>
              <a:rPr lang="it-IT" altLang="it-IT" sz="2000" b="1" dirty="0" err="1">
                <a:solidFill>
                  <a:srgbClr val="C0000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def</a:t>
            </a:r>
            <a:r>
              <a:rPr lang="it-IT" altLang="it-IT" sz="2000" b="1" dirty="0">
                <a:solidFill>
                  <a:srgbClr val="C0000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]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Comportamento caratteristico di un determinato elemento edilizio all’atto dell’impiego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chemeClr val="bg1"/>
              </a:solidFill>
              <a:latin typeface="+mn-lt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it-IT" altLang="it-IT" b="1" dirty="0">
                <a:solidFill>
                  <a:srgbClr val="C0000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SPECIFICA DI PRESTAZIONE</a:t>
            </a:r>
          </a:p>
          <a:p>
            <a:pPr algn="ctr">
              <a:spcBef>
                <a:spcPct val="0"/>
              </a:spcBef>
              <a:buNone/>
            </a:pPr>
            <a:r>
              <a:rPr lang="it-IT" altLang="it-IT" sz="18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Parametrizzazione della prestazione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2400" dirty="0">
              <a:solidFill>
                <a:schemeClr val="bg1"/>
              </a:solidFill>
              <a:latin typeface="+mn-lt"/>
              <a:ea typeface="Consolas" panose="020B0609020204030204" pitchFamily="49" charset="0"/>
              <a:cs typeface="Consolas" panose="020B0609020204030204" pitchFamily="49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it-IT" altLang="it-IT" sz="24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Parametro </a:t>
            </a:r>
            <a:r>
              <a:rPr lang="it-IT" altLang="it-IT" sz="2400" b="1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quantitativo</a:t>
            </a:r>
            <a:r>
              <a:rPr lang="it-IT" altLang="it-IT" sz="24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                              </a:t>
            </a:r>
            <a:r>
              <a:rPr lang="it-IT" altLang="it-IT" sz="2400" b="1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Variabile</a:t>
            </a:r>
            <a:r>
              <a:rPr lang="it-IT" altLang="it-IT" sz="24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 prestazionale</a:t>
            </a:r>
          </a:p>
          <a:p>
            <a:pPr algn="ctr">
              <a:spcBef>
                <a:spcPct val="0"/>
              </a:spcBef>
              <a:buNone/>
            </a:pPr>
            <a:endParaRPr lang="it-IT" altLang="it-IT" sz="2000" dirty="0">
              <a:solidFill>
                <a:srgbClr val="002060"/>
              </a:solidFill>
              <a:latin typeface="+mn-lt"/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None/>
            </a:pPr>
            <a:endParaRPr lang="it-IT" altLang="it-IT" sz="2000" dirty="0">
              <a:solidFill>
                <a:srgbClr val="002060"/>
              </a:solidFill>
              <a:latin typeface="+mn-lt"/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algn="ctr">
              <a:spcBef>
                <a:spcPct val="0"/>
              </a:spcBef>
              <a:buNone/>
            </a:pPr>
            <a:r>
              <a:rPr lang="it-IT" altLang="it-IT" sz="24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Parametro </a:t>
            </a:r>
            <a:r>
              <a:rPr lang="it-IT" altLang="it-IT" sz="2400" b="1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qualitativo</a:t>
            </a:r>
            <a:r>
              <a:rPr lang="it-IT" altLang="it-IT" sz="24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                                 </a:t>
            </a:r>
            <a:r>
              <a:rPr lang="it-IT" altLang="it-IT" sz="2400" b="1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Attributo</a:t>
            </a:r>
            <a:r>
              <a:rPr lang="it-IT" altLang="it-IT" sz="24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 prestazionale</a:t>
            </a:r>
          </a:p>
        </p:txBody>
      </p:sp>
      <p:sp>
        <p:nvSpPr>
          <p:cNvPr id="6" name="Right Arrow 5"/>
          <p:cNvSpPr/>
          <p:nvPr/>
        </p:nvSpPr>
        <p:spPr>
          <a:xfrm>
            <a:off x="4072178" y="5382932"/>
            <a:ext cx="1012371" cy="108731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8" name="Right Arrow 5"/>
          <p:cNvSpPr/>
          <p:nvPr/>
        </p:nvSpPr>
        <p:spPr>
          <a:xfrm>
            <a:off x="4065814" y="6309320"/>
            <a:ext cx="1012371" cy="108731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3" name="Rettangolo 6">
            <a:extLst>
              <a:ext uri="{FF2B5EF4-FFF2-40B4-BE49-F238E27FC236}">
                <a16:creationId xmlns:a16="http://schemas.microsoft.com/office/drawing/2014/main" id="{55E6C9DB-0B5F-B6DA-A645-68A277E0C502}"/>
              </a:ext>
            </a:extLst>
          </p:cNvPr>
          <p:cNvSpPr/>
          <p:nvPr/>
        </p:nvSpPr>
        <p:spPr>
          <a:xfrm>
            <a:off x="278165" y="908720"/>
            <a:ext cx="635110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6600" b="1" cap="none" spc="0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P</a:t>
            </a:r>
          </a:p>
        </p:txBody>
      </p:sp>
      <p:sp>
        <p:nvSpPr>
          <p:cNvPr id="2" name="Titolo 3">
            <a:extLst>
              <a:ext uri="{FF2B5EF4-FFF2-40B4-BE49-F238E27FC236}">
                <a16:creationId xmlns:a16="http://schemas.microsoft.com/office/drawing/2014/main" id="{E0BD4B34-1A34-ECB6-5E19-623B0AC59AC2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3778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>
            <a:spLocks noGrp="1" noChangeArrowheads="1"/>
          </p:cNvSpPr>
          <p:nvPr>
            <p:ph idx="1"/>
          </p:nvPr>
        </p:nvSpPr>
        <p:spPr>
          <a:xfrm>
            <a:off x="0" y="908720"/>
            <a:ext cx="9144000" cy="5616575"/>
          </a:xfrm>
        </p:spPr>
        <p:txBody>
          <a:bodyPr rtlCol="0" anchor="ctr">
            <a:noAutofit/>
          </a:bodyPr>
          <a:lstStyle/>
          <a:p>
            <a:pPr marL="0" indent="0"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it-IT" sz="3600" b="1" dirty="0">
                <a:solidFill>
                  <a:srgbClr val="C00000"/>
                </a:solidFill>
                <a:cs typeface="Arial" panose="020B0604020202020204" pitchFamily="34" charset="0"/>
              </a:rPr>
              <a:t>ESIGENZA</a:t>
            </a:r>
            <a:endParaRPr lang="it-IT" sz="2400" b="1" dirty="0">
              <a:solidFill>
                <a:srgbClr val="C00000"/>
              </a:solidFill>
              <a:cs typeface="Arial" panose="020B0604020202020204" pitchFamily="34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it-IT" sz="2400" dirty="0">
                <a:solidFill>
                  <a:srgbClr val="002060"/>
                </a:solidFill>
                <a:ea typeface="+mj-ea"/>
                <a:cs typeface="Arial" panose="020B0604020202020204" pitchFamily="34" charset="0"/>
              </a:rPr>
              <a:t>Ciò che è necessario per il corretto svolgimento di una attività dell’utente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it-IT" sz="2400" dirty="0">
              <a:solidFill>
                <a:srgbClr val="002060"/>
              </a:solidFill>
              <a:ea typeface="+mj-ea"/>
              <a:cs typeface="Arial" panose="020B0604020202020204" pitchFamily="34" charset="0"/>
            </a:endParaRPr>
          </a:p>
          <a:p>
            <a:pPr marL="0" indent="0" algn="ctr">
              <a:buNone/>
              <a:defRPr/>
            </a:pPr>
            <a:r>
              <a:rPr lang="it-IT" sz="3600" b="1" dirty="0">
                <a:solidFill>
                  <a:srgbClr val="C00000"/>
                </a:solidFill>
                <a:cs typeface="Arial" panose="020B0604020202020204" pitchFamily="34" charset="0"/>
              </a:rPr>
              <a:t>REQUISITO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it-IT" sz="2400" dirty="0">
                <a:solidFill>
                  <a:srgbClr val="002060"/>
                </a:solidFill>
                <a:ea typeface="+mj-ea"/>
                <a:cs typeface="Arial" panose="020B0604020202020204" pitchFamily="34" charset="0"/>
              </a:rPr>
              <a:t>Traduzione di un’esigenza in fattori atti ad individuarne le condizioni di soddisfacimento da parte di un organismo edilizio o di sue componenti in determinate condizioni d’uso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it-IT" sz="2400" dirty="0">
              <a:solidFill>
                <a:srgbClr val="002060"/>
              </a:solidFill>
              <a:ea typeface="+mj-ea"/>
              <a:cs typeface="Arial" panose="020B0604020202020204" pitchFamily="34" charset="0"/>
            </a:endParaRPr>
          </a:p>
          <a:p>
            <a:pPr marL="0" indent="0" algn="ctr" fontAlgn="auto">
              <a:spcAft>
                <a:spcPts val="0"/>
              </a:spcAft>
              <a:buNone/>
              <a:defRPr/>
            </a:pPr>
            <a:r>
              <a:rPr lang="it-IT" sz="3600" b="1" dirty="0">
                <a:solidFill>
                  <a:srgbClr val="C00000"/>
                </a:solidFill>
                <a:cs typeface="Arial" panose="020B0604020202020204" pitchFamily="34" charset="0"/>
              </a:rPr>
              <a:t>PRESTAZIONE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r>
              <a:rPr lang="it-IT" sz="2400" dirty="0">
                <a:solidFill>
                  <a:srgbClr val="002060"/>
                </a:solidFill>
                <a:ea typeface="+mj-ea"/>
                <a:cs typeface="Arial" panose="020B0604020202020204" pitchFamily="34" charset="0"/>
              </a:rPr>
              <a:t>Comportamento reale dell’organismo edilizio o di sue parti nelle effettive condizioni d’uso</a:t>
            </a:r>
          </a:p>
          <a:p>
            <a:pPr marL="0" indent="0" eaLnBrk="1" fontAlgn="auto" hangingPunct="1">
              <a:spcBef>
                <a:spcPct val="0"/>
              </a:spcBef>
              <a:spcAft>
                <a:spcPts val="0"/>
              </a:spcAft>
              <a:buFontTx/>
              <a:buNone/>
              <a:defRPr/>
            </a:pPr>
            <a:endParaRPr lang="it-IT" sz="1800" dirty="0">
              <a:solidFill>
                <a:srgbClr val="002060"/>
              </a:solidFill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Titolo 3">
            <a:extLst>
              <a:ext uri="{FF2B5EF4-FFF2-40B4-BE49-F238E27FC236}">
                <a16:creationId xmlns:a16="http://schemas.microsoft.com/office/drawing/2014/main" id="{DB96C32D-E6EA-1737-A048-C38FCC0E2AD6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45699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hop Accessori | Nanban">
            <a:extLst>
              <a:ext uri="{FF2B5EF4-FFF2-40B4-BE49-F238E27FC236}">
                <a16:creationId xmlns:a16="http://schemas.microsoft.com/office/drawing/2014/main" id="{6301F4A4-0098-C11D-0EA0-6C22B02786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835299" y="1692614"/>
            <a:ext cx="5473402" cy="497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16EFBDA5-72A2-8E54-624A-0C9B599310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900" y="1127125"/>
            <a:ext cx="8964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C00000"/>
                </a:solidFill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APPROCCIO ESIGENZIALE- PRESTAZIONALE</a:t>
            </a:r>
          </a:p>
        </p:txBody>
      </p:sp>
      <p:sp>
        <p:nvSpPr>
          <p:cNvPr id="2" name="Titolo 3">
            <a:extLst>
              <a:ext uri="{FF2B5EF4-FFF2-40B4-BE49-F238E27FC236}">
                <a16:creationId xmlns:a16="http://schemas.microsoft.com/office/drawing/2014/main" id="{9B28FE15-7851-00B5-F3CE-50AE8236683B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2767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6"/>
          <p:cNvSpPr>
            <a:spLocks noGrp="1" noChangeArrowheads="1"/>
          </p:cNvSpPr>
          <p:nvPr>
            <p:ph idx="1"/>
          </p:nvPr>
        </p:nvSpPr>
        <p:spPr>
          <a:xfrm>
            <a:off x="467544" y="2082541"/>
            <a:ext cx="8353425" cy="3664322"/>
          </a:xfrm>
        </p:spPr>
        <p:txBody>
          <a:bodyPr rtlCol="0" anchor="ctr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Nell’impostazione di un problema si parte sempre dalle </a:t>
            </a:r>
            <a:r>
              <a:rPr lang="it-IT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ESIGENZE</a:t>
            </a:r>
            <a:r>
              <a:rPr lang="it-IT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 soddisfare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it-IT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Ogni soluzione che soddisfa le esigenze individuate </a:t>
            </a:r>
            <a:r>
              <a:rPr lang="it-IT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E’ VALIDA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it-IT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Ogni problema progettuale può essere </a:t>
            </a:r>
            <a:r>
              <a:rPr lang="it-IT" sz="2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SCOMPOSTO</a:t>
            </a:r>
            <a:r>
              <a:rPr lang="it-IT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 termini sistemici in sotto-problemi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88900" y="1127125"/>
            <a:ext cx="8964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C00000"/>
                </a:solidFill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APPROCCIO ESIGENZIALE- PRESTAZIONALE</a:t>
            </a:r>
          </a:p>
        </p:txBody>
      </p:sp>
      <p:sp>
        <p:nvSpPr>
          <p:cNvPr id="3" name="Titolo 3">
            <a:extLst>
              <a:ext uri="{FF2B5EF4-FFF2-40B4-BE49-F238E27FC236}">
                <a16:creationId xmlns:a16="http://schemas.microsoft.com/office/drawing/2014/main" id="{AFE4EC68-A0EB-21FD-2F7D-E12D4F913338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29718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6"/>
          <p:cNvSpPr>
            <a:spLocks noGrp="1" noChangeArrowheads="1"/>
          </p:cNvSpPr>
          <p:nvPr>
            <p:ph idx="1"/>
          </p:nvPr>
        </p:nvSpPr>
        <p:spPr>
          <a:xfrm>
            <a:off x="467544" y="2082541"/>
            <a:ext cx="8353425" cy="3664322"/>
          </a:xfrm>
        </p:spPr>
        <p:txBody>
          <a:bodyPr rtlCol="0" anchor="ctr">
            <a:normAutofit/>
          </a:bodyPr>
          <a:lstStyle/>
          <a:p>
            <a:pPr>
              <a:defRPr/>
            </a:pPr>
            <a:r>
              <a:rPr lang="it-IT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centralità dell’utente-destinatario del progetto come soggetto connotato da un sistema multidimensionale di bisogni</a:t>
            </a:r>
          </a:p>
          <a:p>
            <a:pPr algn="just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endParaRPr lang="it-IT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componente antropologica, ossia l'importanza della componente soggettiva, biologica, comportamentale, simbolica e culturale del destinatario del progetto e del suo  ambito sociale e ambientale</a:t>
            </a:r>
          </a:p>
          <a:p>
            <a:pPr marL="0" indent="0" algn="just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it-IT" sz="2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it-IT" sz="2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necessità di individuare e specificare l'intorno e i parametri dell'osservazione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88900" y="1127125"/>
            <a:ext cx="896461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C00000"/>
                </a:solidFill>
                <a:latin typeface="Arial" panose="020B0604020202020204" pitchFamily="34" charset="0"/>
                <a:ea typeface="Consolas" panose="020B0609020204030204" pitchFamily="49" charset="0"/>
                <a:cs typeface="Arial" panose="020B0604020202020204" pitchFamily="34" charset="0"/>
              </a:rPr>
              <a:t>IMPLICAZIONI DELL’APPROCCIO</a:t>
            </a:r>
          </a:p>
        </p:txBody>
      </p:sp>
      <p:sp>
        <p:nvSpPr>
          <p:cNvPr id="3" name="Titolo 3">
            <a:extLst>
              <a:ext uri="{FF2B5EF4-FFF2-40B4-BE49-F238E27FC236}">
                <a16:creationId xmlns:a16="http://schemas.microsoft.com/office/drawing/2014/main" id="{38AF60F2-0F82-AAE9-2FAA-9BB8B9B17C65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99105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4"/>
          <p:cNvSpPr txBox="1">
            <a:spLocks noChangeArrowheads="1"/>
          </p:cNvSpPr>
          <p:nvPr/>
        </p:nvSpPr>
        <p:spPr bwMode="auto">
          <a:xfrm>
            <a:off x="879475" y="2473325"/>
            <a:ext cx="7488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298468" y="763145"/>
            <a:ext cx="9036050" cy="16927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L’insieme delle </a:t>
            </a:r>
            <a:r>
              <a:rPr lang="it-IT" altLang="it-IT" sz="2000" b="1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attività </a:t>
            </a:r>
            <a:r>
              <a:rPr lang="it-IT" altLang="it-IT" sz="18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deriva dagli </a:t>
            </a:r>
            <a:r>
              <a:rPr lang="it-IT" altLang="it-IT" sz="2000" b="1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obiettivi </a:t>
            </a:r>
            <a:r>
              <a:rPr lang="it-IT" altLang="it-IT" sz="18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del progetto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a cui corrispondono le relative </a:t>
            </a:r>
            <a:r>
              <a:rPr lang="it-IT" altLang="it-IT" sz="2000" b="1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funzioni</a:t>
            </a:r>
            <a:endParaRPr lang="it-IT" altLang="it-IT" sz="1800" dirty="0">
              <a:solidFill>
                <a:srgbClr val="002060"/>
              </a:solidFill>
              <a:latin typeface="+mn-lt"/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2060"/>
              </a:solidFill>
              <a:latin typeface="+mn-lt"/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800" b="1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attività                          esigenze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solidFill>
                <a:srgbClr val="002060"/>
              </a:solidFill>
              <a:latin typeface="+mn-lt"/>
              <a:ea typeface="Consolas" panose="020B0609020204030204" pitchFamily="49" charset="0"/>
              <a:cs typeface="Arial" panose="020B0604020202020204" pitchFamily="34" charset="0"/>
            </a:endParaRPr>
          </a:p>
        </p:txBody>
      </p:sp>
      <p:sp>
        <p:nvSpPr>
          <p:cNvPr id="4" name="Right Arrow 3"/>
          <p:cNvSpPr/>
          <p:nvPr/>
        </p:nvSpPr>
        <p:spPr bwMode="auto">
          <a:xfrm>
            <a:off x="3813691" y="1806808"/>
            <a:ext cx="1746002" cy="239713"/>
          </a:xfrm>
          <a:prstGeom prst="rightArrow">
            <a:avLst/>
          </a:prstGeom>
          <a:solidFill>
            <a:srgbClr val="C00000"/>
          </a:solidFill>
          <a:ln>
            <a:solidFill>
              <a:srgbClr val="C42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uppo 1"/>
          <p:cNvGrpSpPr/>
          <p:nvPr/>
        </p:nvGrpSpPr>
        <p:grpSpPr>
          <a:xfrm>
            <a:off x="382588" y="2189163"/>
            <a:ext cx="8137525" cy="2968029"/>
            <a:chOff x="382588" y="2189163"/>
            <a:chExt cx="8137525" cy="2968029"/>
          </a:xfrm>
        </p:grpSpPr>
        <p:sp>
          <p:nvSpPr>
            <p:cNvPr id="11" name="Rectangle 6"/>
            <p:cNvSpPr txBox="1">
              <a:spLocks noChangeArrowheads="1"/>
            </p:cNvSpPr>
            <p:nvPr/>
          </p:nvSpPr>
          <p:spPr bwMode="auto">
            <a:xfrm>
              <a:off x="382588" y="2189163"/>
              <a:ext cx="3438525" cy="2968029"/>
            </a:xfrm>
            <a:prstGeom prst="rect">
              <a:avLst/>
            </a:prstGeom>
            <a:noFill/>
            <a:ln w="12700"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marL="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Aft>
                  <a:spcPts val="0"/>
                </a:spcAft>
                <a:buFontTx/>
                <a:buNone/>
                <a:defRPr/>
              </a:pPr>
              <a:r>
                <a:rPr lang="it-IT" sz="3600" b="1" dirty="0">
                  <a:solidFill>
                    <a:srgbClr val="002060"/>
                  </a:solidFill>
                  <a:cs typeface="Arial" panose="020B0604020202020204" pitchFamily="34" charset="0"/>
                </a:rPr>
                <a:t>ESIGENZA</a:t>
              </a:r>
            </a:p>
            <a:p>
              <a:pPr eaLnBrk="1" fontAlgn="auto" hangingPunct="1">
                <a:spcAft>
                  <a:spcPts val="0"/>
                </a:spcAft>
                <a:buFontTx/>
                <a:buNone/>
                <a:defRPr/>
              </a:pPr>
              <a:endParaRPr lang="it-IT" sz="3600" b="1" dirty="0">
                <a:solidFill>
                  <a:srgbClr val="002060"/>
                </a:solidFill>
                <a:cs typeface="Arial" panose="020B0604020202020204" pitchFamily="34" charset="0"/>
              </a:endParaRP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endParaRPr lang="it-IT" sz="3600" dirty="0">
                <a:solidFill>
                  <a:srgbClr val="002060"/>
                </a:solidFill>
                <a:ea typeface="+mj-ea"/>
                <a:cs typeface="Arial" panose="020B0604020202020204" pitchFamily="34" charset="0"/>
              </a:endParaRPr>
            </a:p>
          </p:txBody>
        </p:sp>
        <p:sp>
          <p:nvSpPr>
            <p:cNvPr id="9224" name="TextBox 2"/>
            <p:cNvSpPr txBox="1">
              <a:spLocks noChangeArrowheads="1"/>
            </p:cNvSpPr>
            <p:nvPr/>
          </p:nvSpPr>
          <p:spPr bwMode="auto">
            <a:xfrm>
              <a:off x="4441825" y="2843213"/>
              <a:ext cx="4078288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>
                  <a:solidFill>
                    <a:srgbClr val="002060"/>
                  </a:solidFill>
                  <a:latin typeface="+mn-lt"/>
                  <a:ea typeface="Consolas" panose="020B0609020204030204" pitchFamily="49" charset="0"/>
                  <a:cs typeface="Arial" panose="020B0604020202020204" pitchFamily="34" charset="0"/>
                </a:rPr>
                <a:t>riferita </a:t>
              </a:r>
              <a:r>
                <a:rPr lang="it-IT" altLang="it-IT" sz="2800" b="1" dirty="0">
                  <a:solidFill>
                    <a:srgbClr val="002060"/>
                  </a:solidFill>
                  <a:latin typeface="+mn-lt"/>
                  <a:ea typeface="Consolas" panose="020B0609020204030204" pitchFamily="49" charset="0"/>
                  <a:cs typeface="Arial" panose="020B0604020202020204" pitchFamily="34" charset="0"/>
                </a:rPr>
                <a:t>all’uomo</a:t>
              </a:r>
              <a:endParaRPr lang="it-IT" altLang="it-IT" sz="2400" b="1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" name="Gruppo 1">
            <a:extLst>
              <a:ext uri="{FF2B5EF4-FFF2-40B4-BE49-F238E27FC236}">
                <a16:creationId xmlns:a16="http://schemas.microsoft.com/office/drawing/2014/main" id="{1998EC31-1CE4-8BFB-B359-958CE5CC49C6}"/>
              </a:ext>
            </a:extLst>
          </p:cNvPr>
          <p:cNvGrpSpPr/>
          <p:nvPr/>
        </p:nvGrpSpPr>
        <p:grpSpPr>
          <a:xfrm>
            <a:off x="373062" y="2780928"/>
            <a:ext cx="8137526" cy="4247207"/>
            <a:chOff x="382588" y="2189163"/>
            <a:chExt cx="8137526" cy="4967287"/>
          </a:xfrm>
        </p:grpSpPr>
        <p:sp>
          <p:nvSpPr>
            <p:cNvPr id="6" name="Rectangle 6">
              <a:extLst>
                <a:ext uri="{FF2B5EF4-FFF2-40B4-BE49-F238E27FC236}">
                  <a16:creationId xmlns:a16="http://schemas.microsoft.com/office/drawing/2014/main" id="{84E4AF6A-8EE7-DA32-A6C7-CB3C29AAA7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2588" y="2189163"/>
              <a:ext cx="3438525" cy="4967287"/>
            </a:xfrm>
            <a:prstGeom prst="rect">
              <a:avLst/>
            </a:prstGeom>
            <a:noFill/>
            <a:ln w="12700"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>
              <a:lvl1pPr marL="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None/>
                <a:defRPr sz="32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None/>
                <a:defRPr sz="28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None/>
                <a:defRPr sz="2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rtl="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spcBef>
                  <a:spcPct val="20000"/>
                </a:spcBef>
                <a:buFont typeface="Arial" pitchFamily="34" charset="0"/>
                <a:buNone/>
                <a:defRPr sz="20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fontAlgn="auto" hangingPunct="1">
                <a:spcAft>
                  <a:spcPts val="0"/>
                </a:spcAft>
                <a:buFontTx/>
                <a:buNone/>
                <a:defRPr/>
              </a:pPr>
              <a:endParaRPr lang="it-IT" sz="3600" b="1" dirty="0">
                <a:solidFill>
                  <a:srgbClr val="002060"/>
                </a:solidFill>
                <a:cs typeface="Arial" panose="020B0604020202020204" pitchFamily="34" charset="0"/>
              </a:endParaRPr>
            </a:p>
            <a:p>
              <a:pPr eaLnBrk="1" fontAlgn="auto" hangingPunct="1">
                <a:spcAft>
                  <a:spcPts val="0"/>
                </a:spcAft>
                <a:buFontTx/>
                <a:buNone/>
                <a:defRPr/>
              </a:pPr>
              <a:endParaRPr lang="it-IT" sz="3600" b="1" dirty="0">
                <a:solidFill>
                  <a:srgbClr val="002060"/>
                </a:solidFill>
                <a:cs typeface="Arial" panose="020B0604020202020204" pitchFamily="34" charset="0"/>
              </a:endParaRPr>
            </a:p>
            <a:p>
              <a:pPr eaLnBrk="1" fontAlgn="auto" hangingPunct="1">
                <a:spcAft>
                  <a:spcPts val="0"/>
                </a:spcAft>
                <a:buFontTx/>
                <a:buNone/>
                <a:defRPr/>
              </a:pPr>
              <a:r>
                <a:rPr lang="it-IT" sz="3600" b="1" dirty="0">
                  <a:solidFill>
                    <a:srgbClr val="002060"/>
                  </a:solidFill>
                  <a:cs typeface="Arial" panose="020B0604020202020204" pitchFamily="34" charset="0"/>
                </a:rPr>
                <a:t>REQUISITO</a:t>
              </a:r>
            </a:p>
            <a:p>
              <a:pPr eaLnBrk="1" fontAlgn="auto" hangingPunct="1">
                <a:spcAft>
                  <a:spcPts val="0"/>
                </a:spcAft>
                <a:buFontTx/>
                <a:buNone/>
                <a:defRPr/>
              </a:pPr>
              <a:endParaRPr lang="it-IT" sz="3600" b="1" dirty="0">
                <a:solidFill>
                  <a:srgbClr val="002060"/>
                </a:solidFill>
                <a:cs typeface="Arial" panose="020B0604020202020204" pitchFamily="34" charset="0"/>
              </a:endParaRPr>
            </a:p>
            <a:p>
              <a:pPr eaLnBrk="1" fontAlgn="auto" hangingPunct="1">
                <a:spcAft>
                  <a:spcPts val="0"/>
                </a:spcAft>
                <a:buFontTx/>
                <a:buNone/>
                <a:defRPr/>
              </a:pPr>
              <a:r>
                <a:rPr lang="it-IT" sz="3600" b="1" dirty="0">
                  <a:solidFill>
                    <a:srgbClr val="002060"/>
                  </a:solidFill>
                  <a:cs typeface="Arial" panose="020B0604020202020204" pitchFamily="34" charset="0"/>
                </a:rPr>
                <a:t>PRESTAZIONE</a:t>
              </a:r>
            </a:p>
            <a:p>
              <a:pPr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endParaRPr lang="it-IT" sz="3600" dirty="0">
                <a:solidFill>
                  <a:srgbClr val="002060"/>
                </a:solidFill>
                <a:ea typeface="+mj-ea"/>
                <a:cs typeface="Arial" panose="020B0604020202020204" pitchFamily="34" charset="0"/>
              </a:endParaRPr>
            </a:p>
          </p:txBody>
        </p:sp>
        <p:sp>
          <p:nvSpPr>
            <p:cNvPr id="7" name="TextBox 12">
              <a:extLst>
                <a:ext uri="{FF2B5EF4-FFF2-40B4-BE49-F238E27FC236}">
                  <a16:creationId xmlns:a16="http://schemas.microsoft.com/office/drawing/2014/main" id="{664E8416-BA38-9975-8C3C-275E84143F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52956" y="4941168"/>
              <a:ext cx="4067158" cy="611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>
                  <a:solidFill>
                    <a:srgbClr val="002060"/>
                  </a:solidFill>
                  <a:latin typeface="+mn-lt"/>
                  <a:ea typeface="Consolas" panose="020B0609020204030204" pitchFamily="49" charset="0"/>
                  <a:cs typeface="Arial" panose="020B0604020202020204" pitchFamily="34" charset="0"/>
                </a:rPr>
                <a:t>riferite </a:t>
              </a:r>
              <a:r>
                <a:rPr lang="it-IT" altLang="it-IT" sz="2800" b="1" dirty="0">
                  <a:solidFill>
                    <a:srgbClr val="002060"/>
                  </a:solidFill>
                  <a:latin typeface="+mn-lt"/>
                  <a:ea typeface="Consolas" panose="020B0609020204030204" pitchFamily="49" charset="0"/>
                  <a:cs typeface="Arial" panose="020B0604020202020204" pitchFamily="34" charset="0"/>
                </a:rPr>
                <a:t>all’oggetto edilizio</a:t>
              </a:r>
              <a:endParaRPr lang="it-IT" altLang="it-IT" sz="2400" b="1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endParaRPr>
            </a:p>
          </p:txBody>
        </p:sp>
        <p:sp>
          <p:nvSpPr>
            <p:cNvPr id="8" name="Right Brace 7">
              <a:extLst>
                <a:ext uri="{FF2B5EF4-FFF2-40B4-BE49-F238E27FC236}">
                  <a16:creationId xmlns:a16="http://schemas.microsoft.com/office/drawing/2014/main" id="{CA0750C7-88FB-8BA0-4547-FE9236A52F55}"/>
                </a:ext>
              </a:extLst>
            </p:cNvPr>
            <p:cNvSpPr/>
            <p:nvPr/>
          </p:nvSpPr>
          <p:spPr>
            <a:xfrm>
              <a:off x="3652838" y="4221163"/>
              <a:ext cx="446087" cy="2160587"/>
            </a:xfrm>
            <a:prstGeom prst="rightBrace">
              <a:avLst/>
            </a:prstGeom>
            <a:ln w="38100" cap="rnd">
              <a:solidFill>
                <a:srgbClr val="C42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it-IT" b="1" dirty="0">
                <a:solidFill>
                  <a:srgbClr val="002060"/>
                </a:solidFill>
                <a:cs typeface="Arial" panose="020B0604020202020204" pitchFamily="34" charset="0"/>
              </a:endParaRPr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75BC137-8F47-D39B-9D3A-F0E6FA7BE749}"/>
              </a:ext>
            </a:extLst>
          </p:cNvPr>
          <p:cNvCxnSpPr/>
          <p:nvPr/>
        </p:nvCxnSpPr>
        <p:spPr>
          <a:xfrm flipV="1">
            <a:off x="0" y="3652524"/>
            <a:ext cx="9144000" cy="17409"/>
          </a:xfrm>
          <a:prstGeom prst="line">
            <a:avLst/>
          </a:prstGeom>
          <a:ln w="57150">
            <a:solidFill>
              <a:srgbClr val="C42F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itolo 3">
            <a:extLst>
              <a:ext uri="{FF2B5EF4-FFF2-40B4-BE49-F238E27FC236}">
                <a16:creationId xmlns:a16="http://schemas.microsoft.com/office/drawing/2014/main" id="{63AC10E4-1AF0-D3C0-0C16-9FB1EBB6E5A6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96375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egnaposto contenuto 2"/>
          <p:cNvSpPr>
            <a:spLocks noGrp="1"/>
          </p:cNvSpPr>
          <p:nvPr>
            <p:ph idx="1"/>
          </p:nvPr>
        </p:nvSpPr>
        <p:spPr>
          <a:xfrm>
            <a:off x="285750" y="1052513"/>
            <a:ext cx="8534400" cy="5173662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it-IT" altLang="it-IT" sz="4400" b="1" dirty="0">
                <a:solidFill>
                  <a:srgbClr val="C0000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ESIGENZA</a:t>
            </a:r>
          </a:p>
          <a:p>
            <a:pPr marL="0" indent="0" algn="ctr" eaLnBrk="1" hangingPunct="1">
              <a:buFontTx/>
              <a:buNone/>
            </a:pPr>
            <a:endParaRPr lang="it-IT" altLang="it-IT" sz="2800" b="1" dirty="0">
              <a:solidFill>
                <a:srgbClr val="FFFF0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</a:pPr>
            <a:r>
              <a:rPr lang="it-IT" altLang="it-IT" sz="2000" b="1" dirty="0">
                <a:solidFill>
                  <a:srgbClr val="C0000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[</a:t>
            </a:r>
            <a:r>
              <a:rPr lang="it-IT" altLang="it-IT" sz="2000" b="1" dirty="0" err="1">
                <a:solidFill>
                  <a:srgbClr val="C0000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def</a:t>
            </a:r>
            <a:r>
              <a:rPr lang="it-IT" altLang="it-IT" sz="2000" b="1" dirty="0">
                <a:solidFill>
                  <a:srgbClr val="C0000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] </a:t>
            </a:r>
          </a:p>
          <a:p>
            <a:pPr marL="0" indent="0" algn="just" eaLnBrk="1" hangingPunct="1">
              <a:buFontTx/>
              <a:buNone/>
            </a:pPr>
            <a:r>
              <a:rPr lang="it-IT" altLang="it-IT" sz="24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Ciò che in un determinato contesto geografico-ambientale, socioculturale, in un determinato periodo storico</a:t>
            </a:r>
          </a:p>
          <a:p>
            <a:pPr marL="0" indent="0" algn="just" eaLnBrk="1" hangingPunct="1">
              <a:buFontTx/>
              <a:buNone/>
            </a:pPr>
            <a:endParaRPr lang="it-IT" altLang="it-IT" sz="18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algn="ctr" eaLnBrk="1" hangingPunct="1">
              <a:buFontTx/>
              <a:buNone/>
            </a:pPr>
            <a:r>
              <a:rPr lang="it-IT" altLang="it-IT" sz="28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E’ RICHIESTO O RITENUTO UTILE</a:t>
            </a:r>
          </a:p>
          <a:p>
            <a:pPr marL="0" indent="0" algn="ctr" eaLnBrk="1" hangingPunct="1">
              <a:buFontTx/>
              <a:buNone/>
            </a:pPr>
            <a:endParaRPr lang="it-IT" altLang="it-IT" sz="2000" dirty="0">
              <a:solidFill>
                <a:schemeClr val="bg1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algn="just" eaLnBrk="1" hangingPunct="1">
              <a:buFontTx/>
              <a:buNone/>
            </a:pPr>
            <a:r>
              <a:rPr lang="it-IT" altLang="it-IT" sz="24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per il conseguimento di un benessere, materiale o morale, di singoli individui, di un gruppo di individui, per l’intera società</a:t>
            </a:r>
          </a:p>
        </p:txBody>
      </p:sp>
      <p:sp>
        <p:nvSpPr>
          <p:cNvPr id="3" name="Rettangolo 6">
            <a:extLst>
              <a:ext uri="{FF2B5EF4-FFF2-40B4-BE49-F238E27FC236}">
                <a16:creationId xmlns:a16="http://schemas.microsoft.com/office/drawing/2014/main" id="{2AC71AB4-6BA1-0BFC-A99A-996C10353464}"/>
              </a:ext>
            </a:extLst>
          </p:cNvPr>
          <p:cNvSpPr/>
          <p:nvPr/>
        </p:nvSpPr>
        <p:spPr>
          <a:xfrm>
            <a:off x="296599" y="908720"/>
            <a:ext cx="59824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6600" b="1" cap="none" spc="0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E</a:t>
            </a:r>
          </a:p>
        </p:txBody>
      </p:sp>
      <p:sp>
        <p:nvSpPr>
          <p:cNvPr id="2" name="Titolo 3">
            <a:extLst>
              <a:ext uri="{FF2B5EF4-FFF2-40B4-BE49-F238E27FC236}">
                <a16:creationId xmlns:a16="http://schemas.microsoft.com/office/drawing/2014/main" id="{A5E0C98C-DA59-DB25-E07A-2B94F99EEED6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588909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contenuto 2"/>
          <p:cNvSpPr>
            <a:spLocks noGrp="1"/>
          </p:cNvSpPr>
          <p:nvPr>
            <p:ph idx="1"/>
          </p:nvPr>
        </p:nvSpPr>
        <p:spPr>
          <a:xfrm>
            <a:off x="143508" y="737915"/>
            <a:ext cx="8856984" cy="6120085"/>
          </a:xfrm>
        </p:spPr>
        <p:txBody>
          <a:bodyPr>
            <a:noAutofit/>
          </a:bodyPr>
          <a:lstStyle/>
          <a:p>
            <a:pPr marL="0" indent="0" algn="ctr" eaLnBrk="1" hangingPunct="1">
              <a:spcBef>
                <a:spcPct val="0"/>
              </a:spcBef>
              <a:buFontTx/>
              <a:buNone/>
            </a:pPr>
            <a:r>
              <a:rPr lang="it-IT" altLang="it-IT" b="1" dirty="0">
                <a:solidFill>
                  <a:srgbClr val="C0000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CLASSI ESIGENZIALI</a:t>
            </a:r>
          </a:p>
          <a:p>
            <a:pPr marL="0" indent="0" algn="ctr" eaLnBrk="1" hangingPunct="1">
              <a:spcBef>
                <a:spcPct val="0"/>
              </a:spcBef>
              <a:buFontTx/>
              <a:buNone/>
            </a:pPr>
            <a:endParaRPr lang="it-IT" altLang="it-IT" b="1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ts val="2400"/>
              </a:lnSpc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SICUREZZA</a:t>
            </a:r>
            <a:r>
              <a:rPr lang="it-IT" altLang="it-IT" sz="28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  		</a:t>
            </a:r>
            <a:r>
              <a:rPr lang="it-IT" altLang="it-IT" sz="18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incolumità utenti e difesa e prevenzione da danni per 				fattori accidentali nell’uso del sistema edilizio</a:t>
            </a:r>
            <a:endParaRPr lang="it-IT" altLang="it-IT" sz="16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lang="it-IT" altLang="it-IT" sz="16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ts val="2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it-IT" altLang="it-IT" sz="24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BENESSERE</a:t>
            </a:r>
            <a:r>
              <a:rPr lang="it-IT" altLang="it-IT" sz="28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  		</a:t>
            </a:r>
            <a:r>
              <a:rPr lang="it-IT" altLang="it-IT" sz="18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stati del sistema edilizio adeguati alla vita, salute, 				svolgimento attività degli utenti</a:t>
            </a:r>
          </a:p>
          <a:p>
            <a:pPr marL="0" indent="0" eaLnBrk="1" hangingPunct="1">
              <a:lnSpc>
                <a:spcPts val="24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endParaRPr lang="it-IT" altLang="it-IT" sz="16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FRUIBILITA</a:t>
            </a:r>
            <a:r>
              <a:rPr lang="it-IT" altLang="it-IT" sz="28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’ 		</a:t>
            </a:r>
            <a:r>
              <a:rPr lang="it-IT" altLang="it-IT" sz="18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attitudine del sistema edilizio ad essere adeguatamente 		        		usato nello svolgimento delle attività</a:t>
            </a:r>
            <a:endParaRPr lang="it-IT" altLang="it-IT" sz="16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lang="it-IT" altLang="it-IT" sz="14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ASPETTO</a:t>
            </a:r>
            <a:r>
              <a:rPr lang="it-IT" altLang="it-IT" sz="28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   		</a:t>
            </a:r>
            <a:r>
              <a:rPr lang="it-IT" altLang="it-IT" sz="18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fruizione percettiva da parte degli utenti</a:t>
            </a:r>
            <a:endParaRPr lang="it-IT" altLang="it-IT" sz="16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endParaRPr lang="it-IT" altLang="it-IT" sz="14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GESTIONE  </a:t>
            </a:r>
            <a:r>
              <a:rPr lang="it-IT" altLang="it-IT" sz="28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		</a:t>
            </a:r>
            <a:r>
              <a:rPr lang="it-IT" altLang="it-IT" sz="18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economia di esercizio del sistema edilizio</a:t>
            </a:r>
            <a:endParaRPr lang="it-IT" altLang="it-IT" sz="16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buFontTx/>
              <a:buNone/>
            </a:pPr>
            <a:endParaRPr lang="it-IT" altLang="it-IT" sz="16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lnSpc>
                <a:spcPts val="2000"/>
              </a:lnSpc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INTEGRABILITA</a:t>
            </a:r>
            <a:r>
              <a:rPr lang="it-IT" altLang="it-IT" sz="28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’  	</a:t>
            </a:r>
            <a:r>
              <a:rPr lang="it-IT" altLang="it-IT" sz="18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attitudine delle unità e degli elementi del sistema edilizio a 			correlarsi funzionalmente  tra loro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it-IT" altLang="it-IT" sz="9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>
              <a:lnSpc>
                <a:spcPct val="80000"/>
              </a:lnSpc>
              <a:spcBef>
                <a:spcPct val="0"/>
              </a:spcBef>
              <a:buNone/>
            </a:pPr>
            <a:r>
              <a:rPr lang="it-IT" altLang="it-IT" sz="24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SALVAGUARDIA</a:t>
            </a:r>
            <a:r>
              <a:rPr lang="it-IT" altLang="it-IT" sz="28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 	</a:t>
            </a:r>
            <a:r>
              <a:rPr lang="it-IT" altLang="it-IT" sz="18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mantenimento e miglioramento degli stati di cui il sistema </a:t>
            </a:r>
            <a:r>
              <a:rPr lang="it-IT" altLang="it-IT" sz="24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AMBIENTALE</a:t>
            </a:r>
            <a:r>
              <a:rPr lang="it-IT" altLang="it-IT" sz="28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 		</a:t>
            </a:r>
            <a:r>
              <a:rPr lang="it-IT" altLang="it-IT" sz="18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edilizio </a:t>
            </a:r>
            <a:r>
              <a:rPr lang="it-IT" altLang="it-IT" sz="1600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è parte</a:t>
            </a:r>
            <a:endParaRPr lang="it-IT" altLang="it-IT" sz="18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it-IT" altLang="it-IT" sz="28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	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it-IT" altLang="it-IT" sz="2800" b="1" dirty="0">
                <a:solidFill>
                  <a:srgbClr val="002060"/>
                </a:solidFill>
                <a:ea typeface="Consolas" panose="020B0609020204030204" pitchFamily="49" charset="0"/>
                <a:cs typeface="Arial" panose="020B0604020202020204" pitchFamily="34" charset="0"/>
              </a:rPr>
              <a:t>	</a:t>
            </a:r>
            <a:endParaRPr lang="it-IT" altLang="it-IT" sz="1600" dirty="0">
              <a:solidFill>
                <a:srgbClr val="002060"/>
              </a:solidFill>
              <a:ea typeface="Consolas" panose="020B0609020204030204" pitchFamily="49" charset="0"/>
              <a:cs typeface="Arial" panose="020B0604020202020204" pitchFamily="34" charset="0"/>
            </a:endParaRPr>
          </a:p>
        </p:txBody>
      </p:sp>
      <p:sp>
        <p:nvSpPr>
          <p:cNvPr id="2" name="Titolo 3">
            <a:extLst>
              <a:ext uri="{FF2B5EF4-FFF2-40B4-BE49-F238E27FC236}">
                <a16:creationId xmlns:a16="http://schemas.microsoft.com/office/drawing/2014/main" id="{294478A1-7DF2-F38D-28E1-015A4E5207F6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8319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Grp="1" noChangeArrowheads="1"/>
          </p:cNvSpPr>
          <p:nvPr>
            <p:ph idx="1"/>
          </p:nvPr>
        </p:nvSpPr>
        <p:spPr>
          <a:xfrm>
            <a:off x="539552" y="693911"/>
            <a:ext cx="8229600" cy="5761038"/>
          </a:xfrm>
        </p:spPr>
        <p:txBody>
          <a:bodyPr rtlCol="0" anchor="ctr">
            <a:noAutofit/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  <a:defRPr/>
            </a:pPr>
            <a:r>
              <a:rPr lang="it-IT" sz="2400" dirty="0">
                <a:solidFill>
                  <a:srgbClr val="000074"/>
                </a:solidFill>
                <a:cs typeface="Arial" panose="020B0604020202020204" pitchFamily="34" charset="0"/>
              </a:rPr>
              <a:t>Il soddisfacimento delle  </a:t>
            </a:r>
            <a:r>
              <a:rPr lang="it-IT" sz="3600" b="1" dirty="0">
                <a:solidFill>
                  <a:srgbClr val="000074"/>
                </a:solidFill>
                <a:cs typeface="Arial" panose="020B0604020202020204" pitchFamily="34" charset="0"/>
              </a:rPr>
              <a:t>ESIGENZE</a:t>
            </a:r>
            <a:r>
              <a:rPr lang="it-IT" sz="3600" dirty="0">
                <a:solidFill>
                  <a:srgbClr val="000074"/>
                </a:solidFill>
                <a:cs typeface="Arial" panose="020B0604020202020204" pitchFamily="34" charset="0"/>
              </a:rPr>
              <a:t>  </a:t>
            </a:r>
            <a:r>
              <a:rPr lang="it-IT" sz="2000" dirty="0">
                <a:solidFill>
                  <a:srgbClr val="000074"/>
                </a:solidFill>
                <a:cs typeface="Arial" panose="020B0604020202020204" pitchFamily="34" charset="0"/>
              </a:rPr>
              <a:t>è  </a:t>
            </a:r>
            <a:r>
              <a:rPr lang="it-IT" sz="2800" b="1" dirty="0">
                <a:solidFill>
                  <a:srgbClr val="000074"/>
                </a:solidFill>
                <a:cs typeface="Arial" panose="020B0604020202020204" pitchFamily="34" charset="0"/>
              </a:rPr>
              <a:t>INDIPENDENTE</a:t>
            </a:r>
            <a:endParaRPr lang="it-IT" b="1" dirty="0">
              <a:solidFill>
                <a:srgbClr val="000074"/>
              </a:solidFill>
              <a:cs typeface="Arial" panose="020B0604020202020204" pitchFamily="34" charset="0"/>
            </a:endParaRPr>
          </a:p>
          <a:p>
            <a:pPr marL="0" indent="0" algn="ctr" eaLnBrk="1" hangingPunct="1">
              <a:buFontTx/>
              <a:buNone/>
              <a:defRPr/>
            </a:pPr>
            <a:endParaRPr lang="it-IT" sz="1200" dirty="0">
              <a:solidFill>
                <a:srgbClr val="000074"/>
              </a:solidFill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it-IT" sz="2400" dirty="0">
                <a:solidFill>
                  <a:srgbClr val="000074"/>
                </a:solidFill>
                <a:cs typeface="Arial" panose="020B0604020202020204" pitchFamily="34" charset="0"/>
              </a:rPr>
              <a:t>dalla forma</a:t>
            </a:r>
          </a:p>
          <a:p>
            <a:pPr algn="ctr" eaLnBrk="1" hangingPunct="1">
              <a:defRPr/>
            </a:pPr>
            <a:r>
              <a:rPr lang="it-IT" sz="2400" dirty="0">
                <a:solidFill>
                  <a:srgbClr val="000074"/>
                </a:solidFill>
                <a:cs typeface="Arial" panose="020B0604020202020204" pitchFamily="34" charset="0"/>
              </a:rPr>
              <a:t>dal materiale adottato</a:t>
            </a:r>
          </a:p>
          <a:p>
            <a:pPr marL="0" indent="0" algn="ctr" eaLnBrk="1" hangingPunct="1">
              <a:buFontTx/>
              <a:buNone/>
              <a:defRPr/>
            </a:pPr>
            <a:endParaRPr lang="it-IT" sz="2000" dirty="0">
              <a:solidFill>
                <a:srgbClr val="000074"/>
              </a:solidFill>
              <a:cs typeface="Arial" panose="020B0604020202020204" pitchFamily="34" charset="0"/>
            </a:endParaRPr>
          </a:p>
          <a:p>
            <a:pPr marL="0" indent="0" algn="ctr" eaLnBrk="1" hangingPunct="1">
              <a:buFontTx/>
              <a:buNone/>
              <a:defRPr/>
            </a:pPr>
            <a:endParaRPr lang="it-IT" sz="2000" dirty="0">
              <a:solidFill>
                <a:srgbClr val="000074"/>
              </a:solidFill>
              <a:cs typeface="Arial" panose="020B0604020202020204" pitchFamily="34" charset="0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it-IT" sz="2400" dirty="0">
                <a:solidFill>
                  <a:srgbClr val="000074"/>
                </a:solidFill>
                <a:cs typeface="Arial" panose="020B0604020202020204" pitchFamily="34" charset="0"/>
              </a:rPr>
              <a:t>e indica</a:t>
            </a:r>
          </a:p>
          <a:p>
            <a:pPr marL="0" indent="0" algn="ctr" eaLnBrk="1" hangingPunct="1">
              <a:buFontTx/>
              <a:buNone/>
              <a:defRPr/>
            </a:pPr>
            <a:endParaRPr lang="it-IT" sz="2000" dirty="0">
              <a:solidFill>
                <a:srgbClr val="000074"/>
              </a:solidFill>
              <a:cs typeface="Arial" panose="020B0604020202020204" pitchFamily="34" charset="0"/>
            </a:endParaRPr>
          </a:p>
          <a:p>
            <a:pPr marL="0" indent="0" algn="ctr" eaLnBrk="1" hangingPunct="1">
              <a:buFontTx/>
              <a:buNone/>
              <a:defRPr/>
            </a:pPr>
            <a:endParaRPr lang="it-IT" sz="2000" dirty="0">
              <a:solidFill>
                <a:srgbClr val="000074"/>
              </a:solidFill>
              <a:cs typeface="Arial" panose="020B0604020202020204" pitchFamily="34" charset="0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it-IT" b="1" u="sng" dirty="0">
                <a:solidFill>
                  <a:srgbClr val="000074"/>
                </a:solidFill>
                <a:cs typeface="Arial" panose="020B0604020202020204" pitchFamily="34" charset="0"/>
              </a:rPr>
              <a:t>COSA</a:t>
            </a:r>
            <a:r>
              <a:rPr lang="it-IT" sz="2800" dirty="0">
                <a:solidFill>
                  <a:srgbClr val="000074"/>
                </a:solidFill>
                <a:cs typeface="Arial" panose="020B0604020202020204" pitchFamily="34" charset="0"/>
              </a:rPr>
              <a:t> OTTENERE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it-IT" sz="2400" dirty="0">
                <a:solidFill>
                  <a:srgbClr val="000074"/>
                </a:solidFill>
                <a:cs typeface="Arial" panose="020B0604020202020204" pitchFamily="34" charset="0"/>
              </a:rPr>
              <a:t>e </a:t>
            </a:r>
            <a:r>
              <a:rPr lang="it-IT" sz="2800" b="1" dirty="0">
                <a:solidFill>
                  <a:srgbClr val="000074"/>
                </a:solidFill>
                <a:cs typeface="Arial" panose="020B0604020202020204" pitchFamily="34" charset="0"/>
              </a:rPr>
              <a:t>NON</a:t>
            </a:r>
            <a:endParaRPr lang="it-IT" sz="2400" b="1" dirty="0">
              <a:solidFill>
                <a:srgbClr val="000074"/>
              </a:solidFill>
              <a:cs typeface="Arial" panose="020B0604020202020204" pitchFamily="34" charset="0"/>
            </a:endParaRPr>
          </a:p>
          <a:p>
            <a:pPr marL="0" indent="0" algn="ctr" eaLnBrk="1" hangingPunct="1">
              <a:buFontTx/>
              <a:buNone/>
              <a:defRPr/>
            </a:pPr>
            <a:r>
              <a:rPr lang="it-IT" b="1" u="sng" dirty="0">
                <a:solidFill>
                  <a:srgbClr val="000074"/>
                </a:solidFill>
                <a:cs typeface="Arial" panose="020B0604020202020204" pitchFamily="34" charset="0"/>
              </a:rPr>
              <a:t>COME</a:t>
            </a:r>
            <a:r>
              <a:rPr lang="it-IT" sz="2800" b="1" dirty="0">
                <a:solidFill>
                  <a:srgbClr val="000074"/>
                </a:solidFill>
                <a:cs typeface="Arial" panose="020B0604020202020204" pitchFamily="34" charset="0"/>
              </a:rPr>
              <a:t> </a:t>
            </a:r>
            <a:r>
              <a:rPr lang="it-IT" sz="2800" dirty="0">
                <a:solidFill>
                  <a:srgbClr val="000074"/>
                </a:solidFill>
                <a:cs typeface="Arial" panose="020B0604020202020204" pitchFamily="34" charset="0"/>
              </a:rPr>
              <a:t>OTTENERLO (molteplici soluzioni)</a:t>
            </a:r>
          </a:p>
        </p:txBody>
      </p:sp>
      <p:sp>
        <p:nvSpPr>
          <p:cNvPr id="2" name="Titolo 3">
            <a:extLst>
              <a:ext uri="{FF2B5EF4-FFF2-40B4-BE49-F238E27FC236}">
                <a16:creationId xmlns:a16="http://schemas.microsoft.com/office/drawing/2014/main" id="{EDCCF399-0DB4-3A1B-BF3A-CC0A8F29B21A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4499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8" name="TextBox 2"/>
          <p:cNvSpPr txBox="1">
            <a:spLocks noChangeArrowheads="1"/>
          </p:cNvSpPr>
          <p:nvPr/>
        </p:nvSpPr>
        <p:spPr bwMode="auto">
          <a:xfrm>
            <a:off x="186296" y="1020712"/>
            <a:ext cx="6840760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>
                <a:solidFill>
                  <a:srgbClr val="000074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passaggio da </a:t>
            </a:r>
            <a:r>
              <a:rPr lang="it-IT" altLang="it-IT" sz="3600" b="1" dirty="0">
                <a:solidFill>
                  <a:srgbClr val="000074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esigenze</a:t>
            </a:r>
          </a:p>
        </p:txBody>
      </p:sp>
      <p:sp>
        <p:nvSpPr>
          <p:cNvPr id="16399" name="TextBox 5"/>
          <p:cNvSpPr txBox="1">
            <a:spLocks noChangeArrowheads="1"/>
          </p:cNvSpPr>
          <p:nvPr/>
        </p:nvSpPr>
        <p:spPr bwMode="auto">
          <a:xfrm>
            <a:off x="5151997" y="1020712"/>
            <a:ext cx="3341649" cy="64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>
                <a:solidFill>
                  <a:srgbClr val="00206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a</a:t>
            </a:r>
            <a:r>
              <a:rPr lang="it-IT" altLang="it-IT" sz="3600" b="1" dirty="0">
                <a:solidFill>
                  <a:srgbClr val="C00000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 requisiti</a:t>
            </a:r>
          </a:p>
        </p:txBody>
      </p:sp>
      <p:sp>
        <p:nvSpPr>
          <p:cNvPr id="16400" name="TextBox 6"/>
          <p:cNvSpPr txBox="1">
            <a:spLocks noChangeArrowheads="1"/>
          </p:cNvSpPr>
          <p:nvPr/>
        </p:nvSpPr>
        <p:spPr bwMode="auto">
          <a:xfrm>
            <a:off x="2771800" y="1916832"/>
            <a:ext cx="39399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3600" b="1" dirty="0">
                <a:solidFill>
                  <a:srgbClr val="000074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COME?</a:t>
            </a:r>
          </a:p>
        </p:txBody>
      </p:sp>
      <p:sp>
        <p:nvSpPr>
          <p:cNvPr id="4" name="Right Arrow 3"/>
          <p:cNvSpPr/>
          <p:nvPr/>
        </p:nvSpPr>
        <p:spPr bwMode="auto">
          <a:xfrm>
            <a:off x="4541714" y="1211085"/>
            <a:ext cx="1358900" cy="354012"/>
          </a:xfrm>
          <a:prstGeom prst="right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600">
              <a:solidFill>
                <a:srgbClr val="000074"/>
              </a:solidFill>
              <a:cs typeface="Arial" panose="020B0604020202020204" pitchFamily="34" charset="0"/>
            </a:endParaRPr>
          </a:p>
        </p:txBody>
      </p:sp>
      <p:sp>
        <p:nvSpPr>
          <p:cNvPr id="16391" name="TextBox 9"/>
          <p:cNvSpPr txBox="1">
            <a:spLocks noChangeArrowheads="1"/>
          </p:cNvSpPr>
          <p:nvPr/>
        </p:nvSpPr>
        <p:spPr bwMode="auto">
          <a:xfrm>
            <a:off x="1979712" y="5351208"/>
            <a:ext cx="561703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800" b="1" dirty="0">
                <a:solidFill>
                  <a:srgbClr val="000074"/>
                </a:solidFill>
                <a:latin typeface="+mn-lt"/>
                <a:ea typeface="Consolas" panose="020B0609020204030204" pitchFamily="49" charset="0"/>
                <a:cs typeface="Arial" panose="020B0604020202020204" pitchFamily="34" charset="0"/>
              </a:rPr>
              <a:t>UNA SOLUZIONE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9B94BEE-0892-DA9E-5EA2-C8B383B856BC}"/>
              </a:ext>
            </a:extLst>
          </p:cNvPr>
          <p:cNvGrpSpPr/>
          <p:nvPr/>
        </p:nvGrpSpPr>
        <p:grpSpPr>
          <a:xfrm>
            <a:off x="243254" y="5128282"/>
            <a:ext cx="6778990" cy="1084039"/>
            <a:chOff x="243254" y="5128282"/>
            <a:chExt cx="6778990" cy="1084039"/>
          </a:xfrm>
        </p:grpSpPr>
        <p:grpSp>
          <p:nvGrpSpPr>
            <p:cNvPr id="16390" name="Group 14"/>
            <p:cNvGrpSpPr>
              <a:grpSpLocks/>
            </p:cNvGrpSpPr>
            <p:nvPr/>
          </p:nvGrpSpPr>
          <p:grpSpPr bwMode="auto">
            <a:xfrm>
              <a:off x="3360079" y="5128282"/>
              <a:ext cx="975342" cy="1084039"/>
              <a:chOff x="3093817" y="5587149"/>
              <a:chExt cx="975270" cy="1084626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 flipV="1">
                <a:off x="3093817" y="5587149"/>
                <a:ext cx="934969" cy="1054671"/>
              </a:xfrm>
              <a:prstGeom prst="line">
                <a:avLst/>
              </a:prstGeom>
              <a:ln w="57150" cmpd="sng">
                <a:solidFill>
                  <a:srgbClr val="C42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/>
              <p:cNvCxnSpPr/>
              <p:nvPr/>
            </p:nvCxnSpPr>
            <p:spPr>
              <a:xfrm flipH="1" flipV="1">
                <a:off x="3197614" y="5617104"/>
                <a:ext cx="871473" cy="1054671"/>
              </a:xfrm>
              <a:prstGeom prst="line">
                <a:avLst/>
              </a:prstGeom>
              <a:ln w="57150" cmpd="sng">
                <a:solidFill>
                  <a:srgbClr val="C42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392" name="TextBox 15"/>
            <p:cNvSpPr txBox="1">
              <a:spLocks noChangeArrowheads="1"/>
            </p:cNvSpPr>
            <p:nvPr/>
          </p:nvSpPr>
          <p:spPr bwMode="auto">
            <a:xfrm>
              <a:off x="243254" y="5265144"/>
              <a:ext cx="3600252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4000" b="1" dirty="0">
                  <a:solidFill>
                    <a:srgbClr val="002060"/>
                  </a:solidFill>
                  <a:latin typeface="+mn-lt"/>
                  <a:ea typeface="Consolas" panose="020B0609020204030204" pitchFamily="49" charset="0"/>
                  <a:cs typeface="Arial" panose="020B0604020202020204" pitchFamily="34" charset="0"/>
                </a:rPr>
                <a:t>molteplici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6936A7B8-AB99-92DF-D261-67E59BDCF48C}"/>
                </a:ext>
              </a:extLst>
            </p:cNvPr>
            <p:cNvGrpSpPr/>
            <p:nvPr/>
          </p:nvGrpSpPr>
          <p:grpSpPr>
            <a:xfrm>
              <a:off x="5652120" y="5230149"/>
              <a:ext cx="600075" cy="777875"/>
              <a:chOff x="5877273" y="5230150"/>
              <a:chExt cx="600075" cy="777875"/>
            </a:xfrm>
          </p:grpSpPr>
          <p:cxnSp>
            <p:nvCxnSpPr>
              <p:cNvPr id="19" name="Straight Connector 18"/>
              <p:cNvCxnSpPr/>
              <p:nvPr/>
            </p:nvCxnSpPr>
            <p:spPr bwMode="auto">
              <a:xfrm>
                <a:off x="5901086" y="5230150"/>
                <a:ext cx="576262" cy="777875"/>
              </a:xfrm>
              <a:prstGeom prst="line">
                <a:avLst/>
              </a:prstGeom>
              <a:ln w="38100">
                <a:solidFill>
                  <a:srgbClr val="C42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 bwMode="auto">
              <a:xfrm flipV="1">
                <a:off x="5877273" y="5344450"/>
                <a:ext cx="576263" cy="615949"/>
              </a:xfrm>
              <a:prstGeom prst="line">
                <a:avLst/>
              </a:prstGeom>
              <a:ln w="38100">
                <a:solidFill>
                  <a:srgbClr val="C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395" name="TextBox 22"/>
            <p:cNvSpPr txBox="1">
              <a:spLocks noChangeArrowheads="1"/>
            </p:cNvSpPr>
            <p:nvPr/>
          </p:nvSpPr>
          <p:spPr bwMode="auto">
            <a:xfrm>
              <a:off x="6412401" y="5265144"/>
              <a:ext cx="609843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4000" b="1" dirty="0">
                  <a:solidFill>
                    <a:srgbClr val="002060"/>
                  </a:solidFill>
                  <a:latin typeface="+mn-lt"/>
                  <a:ea typeface="Consolas" panose="020B0609020204030204" pitchFamily="49" charset="0"/>
                  <a:cs typeface="Arial" panose="020B0604020202020204" pitchFamily="34" charset="0"/>
                </a:rPr>
                <a:t>i</a:t>
              </a:r>
            </a:p>
          </p:txBody>
        </p:sp>
      </p:grpSp>
      <p:sp>
        <p:nvSpPr>
          <p:cNvPr id="2" name="Freccia in giù 1"/>
          <p:cNvSpPr/>
          <p:nvPr/>
        </p:nvSpPr>
        <p:spPr>
          <a:xfrm>
            <a:off x="4359909" y="4038482"/>
            <a:ext cx="679450" cy="1023246"/>
          </a:xfrm>
          <a:prstGeom prst="downArrow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rgbClr val="C00000"/>
              </a:solidFill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CBDE70B6-B749-1DE5-3E64-938E5BC0717B}"/>
              </a:ext>
            </a:extLst>
          </p:cNvPr>
          <p:cNvGrpSpPr/>
          <p:nvPr/>
        </p:nvGrpSpPr>
        <p:grpSpPr>
          <a:xfrm>
            <a:off x="0" y="2676921"/>
            <a:ext cx="9144000" cy="1230976"/>
            <a:chOff x="0" y="2676921"/>
            <a:chExt cx="9144000" cy="1230976"/>
          </a:xfrm>
        </p:grpSpPr>
        <p:sp>
          <p:nvSpPr>
            <p:cNvPr id="16387" name="TextBox 8"/>
            <p:cNvSpPr txBox="1">
              <a:spLocks noChangeArrowheads="1"/>
            </p:cNvSpPr>
            <p:nvPr/>
          </p:nvSpPr>
          <p:spPr bwMode="auto">
            <a:xfrm>
              <a:off x="0" y="2676921"/>
              <a:ext cx="9144000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it-IT" altLang="it-IT" sz="2400" dirty="0">
                  <a:solidFill>
                    <a:srgbClr val="000074"/>
                  </a:solidFill>
                  <a:latin typeface="+mn-lt"/>
                  <a:ea typeface="Consolas" panose="020B0609020204030204" pitchFamily="49" charset="0"/>
                  <a:cs typeface="Arial" panose="020B0604020202020204" pitchFamily="34" charset="0"/>
                </a:rPr>
                <a:t>attraverso scelte progettuali in grado di garantire le esigenze con dei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7238F77-595E-551C-5F5B-8F56E233D362}"/>
                </a:ext>
              </a:extLst>
            </p:cNvPr>
            <p:cNvSpPr txBox="1"/>
            <p:nvPr/>
          </p:nvSpPr>
          <p:spPr>
            <a:xfrm>
              <a:off x="2390344" y="3261566"/>
              <a:ext cx="45720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it-IT" altLang="it-IT" sz="3600" b="1" dirty="0">
                  <a:solidFill>
                    <a:srgbClr val="C42F00"/>
                  </a:solidFill>
                  <a:ea typeface="Consolas" panose="020B0609020204030204" pitchFamily="49" charset="0"/>
                  <a:cs typeface="Arial" panose="020B0604020202020204" pitchFamily="34" charset="0"/>
                </a:rPr>
                <a:t>COMPORTAMENTI</a:t>
              </a:r>
              <a:endParaRPr lang="en-US" sz="3600" dirty="0">
                <a:solidFill>
                  <a:srgbClr val="C42F00"/>
                </a:solidFill>
              </a:endParaRPr>
            </a:p>
          </p:txBody>
        </p:sp>
      </p:grpSp>
      <p:sp>
        <p:nvSpPr>
          <p:cNvPr id="3" name="Titolo 3">
            <a:extLst>
              <a:ext uri="{FF2B5EF4-FFF2-40B4-BE49-F238E27FC236}">
                <a16:creationId xmlns:a16="http://schemas.microsoft.com/office/drawing/2014/main" id="{FEA1DE57-97D9-7E45-A8A1-0D587BC668CA}"/>
              </a:ext>
            </a:extLst>
          </p:cNvPr>
          <p:cNvSpPr txBox="1">
            <a:spLocks/>
          </p:cNvSpPr>
          <p:nvPr/>
        </p:nvSpPr>
        <p:spPr>
          <a:xfrm>
            <a:off x="0" y="188640"/>
            <a:ext cx="91440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ELEMENTI COSTRUTTIVI_</a:t>
            </a:r>
            <a:r>
              <a:rPr kumimoji="0" lang="it-IT" sz="2000" b="1" i="0" u="none" strike="noStrike" kern="1200" cap="none" spc="0" normalizeH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AA 2025-26</a:t>
            </a:r>
            <a:endParaRPr kumimoji="0" lang="it-IT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43108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0" grpId="0"/>
      <p:bldP spid="16391" grpId="0"/>
      <p:bldP spid="2" grpId="0" animBg="1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e2ceee5-4e98-448d-bd69-9759c291857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CE008C23DB7DD4EAE85E55115C4A7EA" ma:contentTypeVersion="18" ma:contentTypeDescription="Creare un nuovo documento." ma:contentTypeScope="" ma:versionID="a5fde33fec3aad1f1e91b948fa1e7ad4">
  <xsd:schema xmlns:xsd="http://www.w3.org/2001/XMLSchema" xmlns:xs="http://www.w3.org/2001/XMLSchema" xmlns:p="http://schemas.microsoft.com/office/2006/metadata/properties" xmlns:ns3="f3077446-a7b8-4994-9298-7551826f19f8" xmlns:ns4="ce2ceee5-4e98-448d-bd69-9759c2918574" targetNamespace="http://schemas.microsoft.com/office/2006/metadata/properties" ma:root="true" ma:fieldsID="4387a7b7036918c27925447e6d5decc1" ns3:_="" ns4:_="">
    <xsd:import namespace="f3077446-a7b8-4994-9298-7551826f19f8"/>
    <xsd:import namespace="ce2ceee5-4e98-448d-bd69-9759c291857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LengthInSeconds" minOccurs="0"/>
                <xsd:element ref="ns4:_activity" minOccurs="0"/>
                <xsd:element ref="ns4:MediaServiceObjectDetectorVersions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77446-a7b8-4994-9298-7551826f19f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2ceee5-4e98-448d-bd69-9759c2918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FFC3F7-2884-40CD-9300-7B72AD9B354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717B00B-67CD-4B49-B63C-F563C074A3EB}">
  <ds:schemaRefs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f3077446-a7b8-4994-9298-7551826f19f8"/>
    <ds:schemaRef ds:uri="http://purl.org/dc/dcmitype/"/>
    <ds:schemaRef ds:uri="http://schemas.microsoft.com/office/infopath/2007/PartnerControls"/>
    <ds:schemaRef ds:uri="ce2ceee5-4e98-448d-bd69-9759c291857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FB2A3C2-B95B-4F5C-A22D-D9CB717B44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077446-a7b8-4994-9298-7551826f19f8"/>
    <ds:schemaRef ds:uri="ce2ceee5-4e98-448d-bd69-9759c29185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4636</TotalTime>
  <Words>903</Words>
  <Application>Microsoft Office PowerPoint</Application>
  <PresentationFormat>Presentazione su schermo (4:3)</PresentationFormat>
  <Paragraphs>159</Paragraphs>
  <Slides>13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8" baseType="lpstr">
      <vt:lpstr>Arial</vt:lpstr>
      <vt:lpstr>Calibri</vt:lpstr>
      <vt:lpstr>Consolas</vt:lpstr>
      <vt:lpstr>Wingdings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-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COS.A.1 Corso di ANALISI E PROGETTO DI ELEMENTI COSTRUTTIVI</dc:title>
  <dc:creator>GAROFOLO ILARIA</dc:creator>
  <cp:lastModifiedBy>GAROFOLO ILARIA</cp:lastModifiedBy>
  <cp:revision>344</cp:revision>
  <dcterms:created xsi:type="dcterms:W3CDTF">2011-02-28T18:47:19Z</dcterms:created>
  <dcterms:modified xsi:type="dcterms:W3CDTF">2025-09-22T08:53:39Z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0x0101007CE008C23DB7DD4EAE85E55115C4A7EA</vt:lpwstr>
  </property>
</Properties>
</file>