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540" r:id="rId5"/>
    <p:sldId id="510" r:id="rId6"/>
    <p:sldId id="511" r:id="rId7"/>
    <p:sldId id="512" r:id="rId8"/>
    <p:sldId id="513" r:id="rId9"/>
    <p:sldId id="514" r:id="rId10"/>
    <p:sldId id="518" r:id="rId11"/>
    <p:sldId id="522" r:id="rId12"/>
    <p:sldId id="524" r:id="rId13"/>
    <p:sldId id="526" r:id="rId14"/>
    <p:sldId id="527" r:id="rId15"/>
    <p:sldId id="528" r:id="rId16"/>
    <p:sldId id="529" r:id="rId17"/>
    <p:sldId id="530" r:id="rId18"/>
    <p:sldId id="531" r:id="rId19"/>
    <p:sldId id="533" r:id="rId20"/>
    <p:sldId id="534" r:id="rId21"/>
    <p:sldId id="532" r:id="rId22"/>
    <p:sldId id="535" r:id="rId23"/>
    <p:sldId id="536" r:id="rId24"/>
    <p:sldId id="539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2F00"/>
    <a:srgbClr val="000074"/>
    <a:srgbClr val="0000CC"/>
    <a:srgbClr val="F23A00"/>
    <a:srgbClr val="CC3100"/>
    <a:srgbClr val="FF6600"/>
    <a:srgbClr val="293315"/>
    <a:srgbClr val="F3F1F3"/>
    <a:srgbClr val="336699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92FA9C-9187-4367-A062-4F033755BB32}" v="63" dt="2025-09-23T13:43:28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6" autoAdjust="0"/>
    <p:restoredTop sz="97459" autoAdjust="0"/>
  </p:normalViewPr>
  <p:slideViewPr>
    <p:cSldViewPr>
      <p:cViewPr varScale="1">
        <p:scale>
          <a:sx n="97" d="100"/>
          <a:sy n="97" d="100"/>
        </p:scale>
        <p:origin x="1602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85" d="100"/>
          <a:sy n="85" d="100"/>
        </p:scale>
        <p:origin x="-220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OFOLO ILARIA" userId="3b094b60-c214-4504-8c18-1bd7e03e5e88" providerId="ADAL" clId="{5692FA9C-9187-4367-A062-4F033755BB32}"/>
    <pc:docChg chg="custSel addSld delSld modSld sldOrd">
      <pc:chgData name="GAROFOLO ILARIA" userId="3b094b60-c214-4504-8c18-1bd7e03e5e88" providerId="ADAL" clId="{5692FA9C-9187-4367-A062-4F033755BB32}" dt="2025-09-23T13:43:28.856" v="298"/>
      <pc:docMkLst>
        <pc:docMk/>
      </pc:docMkLst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771969237" sldId="468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2160914819" sldId="469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2980487652" sldId="471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3908216674" sldId="472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2657487620" sldId="474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1285136547" sldId="475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3974763111" sldId="476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3898005332" sldId="477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4188257532" sldId="478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1251164208" sldId="479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2674787874" sldId="480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2206969459" sldId="481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909719837" sldId="482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2004235597" sldId="484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600926509" sldId="490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2577132005" sldId="491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3504252621" sldId="493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2014072786" sldId="494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3282647320" sldId="495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961482660" sldId="508"/>
        </pc:sldMkLst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3127058891" sldId="509"/>
        </pc:sldMkLst>
      </pc:sldChg>
      <pc:sldChg chg="modSp mod">
        <pc:chgData name="GAROFOLO ILARIA" userId="3b094b60-c214-4504-8c18-1bd7e03e5e88" providerId="ADAL" clId="{5692FA9C-9187-4367-A062-4F033755BB32}" dt="2025-09-23T13:38:21.107" v="180" actId="20577"/>
        <pc:sldMkLst>
          <pc:docMk/>
          <pc:sldMk cId="558751142" sldId="510"/>
        </pc:sldMkLst>
        <pc:spChg chg="mod">
          <ac:chgData name="GAROFOLO ILARIA" userId="3b094b60-c214-4504-8c18-1bd7e03e5e88" providerId="ADAL" clId="{5692FA9C-9187-4367-A062-4F033755BB32}" dt="2025-09-23T12:25:11.362" v="44" actId="113"/>
          <ac:spMkLst>
            <pc:docMk/>
            <pc:sldMk cId="558751142" sldId="510"/>
            <ac:spMk id="12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3:38:21.107" v="180" actId="20577"/>
          <ac:spMkLst>
            <pc:docMk/>
            <pc:sldMk cId="558751142" sldId="510"/>
            <ac:spMk id="21506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2:30:27.169" v="105" actId="207"/>
        <pc:sldMkLst>
          <pc:docMk/>
          <pc:sldMk cId="2090525379" sldId="511"/>
        </pc:sldMkLst>
        <pc:spChg chg="add del mod">
          <ac:chgData name="GAROFOLO ILARIA" userId="3b094b60-c214-4504-8c18-1bd7e03e5e88" providerId="ADAL" clId="{5692FA9C-9187-4367-A062-4F033755BB32}" dt="2025-09-23T12:26:00.006" v="45" actId="478"/>
          <ac:spMkLst>
            <pc:docMk/>
            <pc:sldMk cId="2090525379" sldId="511"/>
            <ac:spMk id="2" creationId="{07690B00-5310-B57D-2BBA-050FB5A1647C}"/>
          </ac:spMkLst>
        </pc:spChg>
        <pc:spChg chg="add mod">
          <ac:chgData name="GAROFOLO ILARIA" userId="3b094b60-c214-4504-8c18-1bd7e03e5e88" providerId="ADAL" clId="{5692FA9C-9187-4367-A062-4F033755BB32}" dt="2025-09-23T12:26:00.627" v="46"/>
          <ac:spMkLst>
            <pc:docMk/>
            <pc:sldMk cId="2090525379" sldId="511"/>
            <ac:spMk id="3" creationId="{64D2AEBB-97BD-9AFA-6220-36485B133EFD}"/>
          </ac:spMkLst>
        </pc:spChg>
        <pc:spChg chg="mod">
          <ac:chgData name="GAROFOLO ILARIA" userId="3b094b60-c214-4504-8c18-1bd7e03e5e88" providerId="ADAL" clId="{5692FA9C-9187-4367-A062-4F033755BB32}" dt="2025-09-23T12:30:23.501" v="104" actId="207"/>
          <ac:spMkLst>
            <pc:docMk/>
            <pc:sldMk cId="2090525379" sldId="511"/>
            <ac:spMk id="6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30:27.169" v="105" actId="207"/>
          <ac:spMkLst>
            <pc:docMk/>
            <pc:sldMk cId="2090525379" sldId="511"/>
            <ac:spMk id="7" creationId="{00000000-0000-0000-0000-000000000000}"/>
          </ac:spMkLst>
        </pc:spChg>
        <pc:spChg chg="del">
          <ac:chgData name="GAROFOLO ILARIA" userId="3b094b60-c214-4504-8c18-1bd7e03e5e88" providerId="ADAL" clId="{5692FA9C-9187-4367-A062-4F033755BB32}" dt="2025-09-22T16:27:01.747" v="3" actId="478"/>
          <ac:spMkLst>
            <pc:docMk/>
            <pc:sldMk cId="2090525379" sldId="511"/>
            <ac:spMk id="9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2:30:15.598" v="103" actId="207"/>
        <pc:sldMkLst>
          <pc:docMk/>
          <pc:sldMk cId="148360838" sldId="512"/>
        </pc:sldMkLst>
        <pc:spChg chg="add del mod">
          <ac:chgData name="GAROFOLO ILARIA" userId="3b094b60-c214-4504-8c18-1bd7e03e5e88" providerId="ADAL" clId="{5692FA9C-9187-4367-A062-4F033755BB32}" dt="2025-09-23T12:26:04.927" v="47" actId="478"/>
          <ac:spMkLst>
            <pc:docMk/>
            <pc:sldMk cId="148360838" sldId="512"/>
            <ac:spMk id="2" creationId="{65069B4A-C53A-9BF9-5BEE-A35CE8A9A09E}"/>
          </ac:spMkLst>
        </pc:spChg>
        <pc:spChg chg="add mod">
          <ac:chgData name="GAROFOLO ILARIA" userId="3b094b60-c214-4504-8c18-1bd7e03e5e88" providerId="ADAL" clId="{5692FA9C-9187-4367-A062-4F033755BB32}" dt="2025-09-23T12:26:05.250" v="48"/>
          <ac:spMkLst>
            <pc:docMk/>
            <pc:sldMk cId="148360838" sldId="512"/>
            <ac:spMk id="3" creationId="{B32A7145-C57D-248C-E118-A05467438506}"/>
          </ac:spMkLst>
        </pc:spChg>
        <pc:spChg chg="mod">
          <ac:chgData name="GAROFOLO ILARIA" userId="3b094b60-c214-4504-8c18-1bd7e03e5e88" providerId="ADAL" clId="{5692FA9C-9187-4367-A062-4F033755BB32}" dt="2025-09-23T12:30:10.745" v="102" actId="207"/>
          <ac:spMkLst>
            <pc:docMk/>
            <pc:sldMk cId="148360838" sldId="512"/>
            <ac:spMk id="6" creationId="{00000000-0000-0000-0000-000000000000}"/>
          </ac:spMkLst>
        </pc:spChg>
        <pc:spChg chg="del">
          <ac:chgData name="GAROFOLO ILARIA" userId="3b094b60-c214-4504-8c18-1bd7e03e5e88" providerId="ADAL" clId="{5692FA9C-9187-4367-A062-4F033755BB32}" dt="2025-09-22T16:27:07.202" v="5" actId="478"/>
          <ac:spMkLst>
            <pc:docMk/>
            <pc:sldMk cId="148360838" sldId="512"/>
            <ac:spMk id="10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30:15.598" v="103" actId="207"/>
          <ac:spMkLst>
            <pc:docMk/>
            <pc:sldMk cId="148360838" sldId="512"/>
            <ac:spMk id="14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2:29:52.031" v="101" actId="2711"/>
        <pc:sldMkLst>
          <pc:docMk/>
          <pc:sldMk cId="1250414844" sldId="513"/>
        </pc:sldMkLst>
        <pc:spChg chg="add mod">
          <ac:chgData name="GAROFOLO ILARIA" userId="3b094b60-c214-4504-8c18-1bd7e03e5e88" providerId="ADAL" clId="{5692FA9C-9187-4367-A062-4F033755BB32}" dt="2025-09-22T16:27:12.944" v="7"/>
          <ac:spMkLst>
            <pc:docMk/>
            <pc:sldMk cId="1250414844" sldId="513"/>
            <ac:spMk id="2" creationId="{4BE46243-8FA9-C0D4-4E2B-4A581F0937EE}"/>
          </ac:spMkLst>
        </pc:spChg>
        <pc:spChg chg="add mod">
          <ac:chgData name="GAROFOLO ILARIA" userId="3b094b60-c214-4504-8c18-1bd7e03e5e88" providerId="ADAL" clId="{5692FA9C-9187-4367-A062-4F033755BB32}" dt="2025-09-23T12:26:09.308" v="50"/>
          <ac:spMkLst>
            <pc:docMk/>
            <pc:sldMk cId="1250414844" sldId="513"/>
            <ac:spMk id="2" creationId="{BADD5EE8-BD8F-C694-C1B4-C5B3D566417D}"/>
          </ac:spMkLst>
        </pc:spChg>
        <pc:spChg chg="add del mod">
          <ac:chgData name="GAROFOLO ILARIA" userId="3b094b60-c214-4504-8c18-1bd7e03e5e88" providerId="ADAL" clId="{5692FA9C-9187-4367-A062-4F033755BB32}" dt="2025-09-23T12:26:08.903" v="49" actId="478"/>
          <ac:spMkLst>
            <pc:docMk/>
            <pc:sldMk cId="1250414844" sldId="513"/>
            <ac:spMk id="4" creationId="{BBB74FA4-63DA-140A-99C6-7943ADA39355}"/>
          </ac:spMkLst>
        </pc:spChg>
        <pc:spChg chg="del">
          <ac:chgData name="GAROFOLO ILARIA" userId="3b094b60-c214-4504-8c18-1bd7e03e5e88" providerId="ADAL" clId="{5692FA9C-9187-4367-A062-4F033755BB32}" dt="2025-09-22T16:27:19.585" v="8" actId="478"/>
          <ac:spMkLst>
            <pc:docMk/>
            <pc:sldMk cId="1250414844" sldId="513"/>
            <ac:spMk id="9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29:52.031" v="101" actId="2711"/>
          <ac:spMkLst>
            <pc:docMk/>
            <pc:sldMk cId="1250414844" sldId="513"/>
            <ac:spMk id="15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3:38:36.644" v="181" actId="207"/>
        <pc:sldMkLst>
          <pc:docMk/>
          <pc:sldMk cId="2505811994" sldId="514"/>
        </pc:sldMkLst>
        <pc:spChg chg="add del mod">
          <ac:chgData name="GAROFOLO ILARIA" userId="3b094b60-c214-4504-8c18-1bd7e03e5e88" providerId="ADAL" clId="{5692FA9C-9187-4367-A062-4F033755BB32}" dt="2025-09-23T12:26:14.727" v="51" actId="478"/>
          <ac:spMkLst>
            <pc:docMk/>
            <pc:sldMk cId="2505811994" sldId="514"/>
            <ac:spMk id="2" creationId="{B032AD1D-6765-4F98-BF0B-C2654F752512}"/>
          </ac:spMkLst>
        </pc:spChg>
        <pc:spChg chg="add mod">
          <ac:chgData name="GAROFOLO ILARIA" userId="3b094b60-c214-4504-8c18-1bd7e03e5e88" providerId="ADAL" clId="{5692FA9C-9187-4367-A062-4F033755BB32}" dt="2025-09-23T12:26:15.017" v="52"/>
          <ac:spMkLst>
            <pc:docMk/>
            <pc:sldMk cId="2505811994" sldId="514"/>
            <ac:spMk id="3" creationId="{15BA0D28-6D9C-AE28-C705-A68CC617C5C4}"/>
          </ac:spMkLst>
        </pc:spChg>
        <pc:spChg chg="del">
          <ac:chgData name="GAROFOLO ILARIA" userId="3b094b60-c214-4504-8c18-1bd7e03e5e88" providerId="ADAL" clId="{5692FA9C-9187-4367-A062-4F033755BB32}" dt="2025-09-22T16:27:27.793" v="10" actId="478"/>
          <ac:spMkLst>
            <pc:docMk/>
            <pc:sldMk cId="2505811994" sldId="514"/>
            <ac:spMk id="8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3:38:36.644" v="181" actId="207"/>
          <ac:spMkLst>
            <pc:docMk/>
            <pc:sldMk cId="2505811994" sldId="514"/>
            <ac:spMk id="15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2:29:34.848" v="99" actId="207"/>
        <pc:sldMkLst>
          <pc:docMk/>
          <pc:sldMk cId="3762096333" sldId="518"/>
        </pc:sldMkLst>
        <pc:spChg chg="add del mod">
          <ac:chgData name="GAROFOLO ILARIA" userId="3b094b60-c214-4504-8c18-1bd7e03e5e88" providerId="ADAL" clId="{5692FA9C-9187-4367-A062-4F033755BB32}" dt="2025-09-23T12:26:21.607" v="53" actId="478"/>
          <ac:spMkLst>
            <pc:docMk/>
            <pc:sldMk cId="3762096333" sldId="518"/>
            <ac:spMk id="3" creationId="{127D9068-D14B-3FEF-5AE1-7558EF7E119F}"/>
          </ac:spMkLst>
        </pc:spChg>
        <pc:spChg chg="add mod">
          <ac:chgData name="GAROFOLO ILARIA" userId="3b094b60-c214-4504-8c18-1bd7e03e5e88" providerId="ADAL" clId="{5692FA9C-9187-4367-A062-4F033755BB32}" dt="2025-09-23T12:26:21.988" v="54"/>
          <ac:spMkLst>
            <pc:docMk/>
            <pc:sldMk cId="3762096333" sldId="518"/>
            <ac:spMk id="5" creationId="{99697E3B-F976-FF6B-B368-356F192CB049}"/>
          </ac:spMkLst>
        </pc:spChg>
        <pc:spChg chg="mod">
          <ac:chgData name="GAROFOLO ILARIA" userId="3b094b60-c214-4504-8c18-1bd7e03e5e88" providerId="ADAL" clId="{5692FA9C-9187-4367-A062-4F033755BB32}" dt="2025-09-23T12:29:34.848" v="99" actId="207"/>
          <ac:spMkLst>
            <pc:docMk/>
            <pc:sldMk cId="3762096333" sldId="518"/>
            <ac:spMk id="12" creationId="{00000000-0000-0000-0000-000000000000}"/>
          </ac:spMkLst>
        </pc:spChg>
        <pc:spChg chg="del">
          <ac:chgData name="GAROFOLO ILARIA" userId="3b094b60-c214-4504-8c18-1bd7e03e5e88" providerId="ADAL" clId="{5692FA9C-9187-4367-A062-4F033755BB32}" dt="2025-09-22T16:27:35.010" v="12" actId="478"/>
          <ac:spMkLst>
            <pc:docMk/>
            <pc:sldMk cId="3762096333" sldId="518"/>
            <ac:spMk id="19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3:41:34.838" v="282"/>
        <pc:sldMkLst>
          <pc:docMk/>
          <pc:sldMk cId="3805055600" sldId="522"/>
        </pc:sldMkLst>
        <pc:spChg chg="mod">
          <ac:chgData name="GAROFOLO ILARIA" userId="3b094b60-c214-4504-8c18-1bd7e03e5e88" providerId="ADAL" clId="{5692FA9C-9187-4367-A062-4F033755BB32}" dt="2025-09-23T12:29:18.133" v="97" actId="207"/>
          <ac:spMkLst>
            <pc:docMk/>
            <pc:sldMk cId="3805055600" sldId="522"/>
            <ac:spMk id="2" creationId="{00000000-0000-0000-0000-000000000000}"/>
          </ac:spMkLst>
        </pc:spChg>
        <pc:spChg chg="add del mod">
          <ac:chgData name="GAROFOLO ILARIA" userId="3b094b60-c214-4504-8c18-1bd7e03e5e88" providerId="ADAL" clId="{5692FA9C-9187-4367-A062-4F033755BB32}" dt="2025-09-23T12:26:27.822" v="55" actId="478"/>
          <ac:spMkLst>
            <pc:docMk/>
            <pc:sldMk cId="3805055600" sldId="522"/>
            <ac:spMk id="3" creationId="{2BB9CD94-7AAD-2AC6-2B29-04B54BE8954E}"/>
          </ac:spMkLst>
        </pc:spChg>
        <pc:spChg chg="add mod">
          <ac:chgData name="GAROFOLO ILARIA" userId="3b094b60-c214-4504-8c18-1bd7e03e5e88" providerId="ADAL" clId="{5692FA9C-9187-4367-A062-4F033755BB32}" dt="2025-09-23T12:26:28.154" v="56"/>
          <ac:spMkLst>
            <pc:docMk/>
            <pc:sldMk cId="3805055600" sldId="522"/>
            <ac:spMk id="5" creationId="{8F36BBC9-8B5E-06A4-DB08-6F8DD60AB543}"/>
          </ac:spMkLst>
        </pc:spChg>
        <pc:spChg chg="mod">
          <ac:chgData name="GAROFOLO ILARIA" userId="3b094b60-c214-4504-8c18-1bd7e03e5e88" providerId="ADAL" clId="{5692FA9C-9187-4367-A062-4F033755BB32}" dt="2025-09-23T13:41:34.838" v="282"/>
          <ac:spMkLst>
            <pc:docMk/>
            <pc:sldMk cId="3805055600" sldId="522"/>
            <ac:spMk id="7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29:18.133" v="97" actId="207"/>
          <ac:spMkLst>
            <pc:docMk/>
            <pc:sldMk cId="3805055600" sldId="522"/>
            <ac:spMk id="8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29:14.007" v="96" actId="207"/>
          <ac:spMkLst>
            <pc:docMk/>
            <pc:sldMk cId="3805055600" sldId="522"/>
            <ac:spMk id="9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29:14.007" v="96" actId="207"/>
          <ac:spMkLst>
            <pc:docMk/>
            <pc:sldMk cId="3805055600" sldId="522"/>
            <ac:spMk id="10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29:24.921" v="98" actId="207"/>
          <ac:spMkLst>
            <pc:docMk/>
            <pc:sldMk cId="3805055600" sldId="522"/>
            <ac:spMk id="11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29:14.007" v="96" actId="207"/>
          <ac:spMkLst>
            <pc:docMk/>
            <pc:sldMk cId="3805055600" sldId="522"/>
            <ac:spMk id="21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29:14.007" v="96" actId="207"/>
          <ac:spMkLst>
            <pc:docMk/>
            <pc:sldMk cId="3805055600" sldId="522"/>
            <ac:spMk id="22" creationId="{00000000-0000-0000-0000-000000000000}"/>
          </ac:spMkLst>
        </pc:spChg>
        <pc:spChg chg="del">
          <ac:chgData name="GAROFOLO ILARIA" userId="3b094b60-c214-4504-8c18-1bd7e03e5e88" providerId="ADAL" clId="{5692FA9C-9187-4367-A062-4F033755BB32}" dt="2025-09-22T16:27:43.343" v="14" actId="478"/>
          <ac:spMkLst>
            <pc:docMk/>
            <pc:sldMk cId="3805055600" sldId="522"/>
            <ac:spMk id="28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29:24.921" v="98" actId="207"/>
          <ac:spMkLst>
            <pc:docMk/>
            <pc:sldMk cId="3805055600" sldId="522"/>
            <ac:spMk id="40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3:42:04.785" v="286" actId="207"/>
        <pc:sldMkLst>
          <pc:docMk/>
          <pc:sldMk cId="1190981107" sldId="524"/>
        </pc:sldMkLst>
        <pc:spChg chg="add del mod">
          <ac:chgData name="GAROFOLO ILARIA" userId="3b094b60-c214-4504-8c18-1bd7e03e5e88" providerId="ADAL" clId="{5692FA9C-9187-4367-A062-4F033755BB32}" dt="2025-09-23T12:26:32.479" v="57" actId="478"/>
          <ac:spMkLst>
            <pc:docMk/>
            <pc:sldMk cId="1190981107" sldId="524"/>
            <ac:spMk id="2" creationId="{4D659DE5-8514-F0D6-8DD8-F40B2791DADC}"/>
          </ac:spMkLst>
        </pc:spChg>
        <pc:spChg chg="add mod">
          <ac:chgData name="GAROFOLO ILARIA" userId="3b094b60-c214-4504-8c18-1bd7e03e5e88" providerId="ADAL" clId="{5692FA9C-9187-4367-A062-4F033755BB32}" dt="2025-09-23T12:26:32.804" v="58"/>
          <ac:spMkLst>
            <pc:docMk/>
            <pc:sldMk cId="1190981107" sldId="524"/>
            <ac:spMk id="4" creationId="{661CBB97-466D-972D-BBEE-D09BD662F3BD}"/>
          </ac:spMkLst>
        </pc:spChg>
        <pc:spChg chg="del">
          <ac:chgData name="GAROFOLO ILARIA" userId="3b094b60-c214-4504-8c18-1bd7e03e5e88" providerId="ADAL" clId="{5692FA9C-9187-4367-A062-4F033755BB32}" dt="2025-09-22T16:27:49.066" v="16" actId="478"/>
          <ac:spMkLst>
            <pc:docMk/>
            <pc:sldMk cId="1190981107" sldId="524"/>
            <ac:spMk id="9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3:41:54.815" v="284"/>
          <ac:spMkLst>
            <pc:docMk/>
            <pc:sldMk cId="1190981107" sldId="524"/>
            <ac:spMk id="15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3:42:04.785" v="286" actId="207"/>
          <ac:spMkLst>
            <pc:docMk/>
            <pc:sldMk cId="1190981107" sldId="524"/>
            <ac:spMk id="16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3:42:24.555" v="290"/>
        <pc:sldMkLst>
          <pc:docMk/>
          <pc:sldMk cId="1487603455" sldId="526"/>
        </pc:sldMkLst>
        <pc:spChg chg="add del mod">
          <ac:chgData name="GAROFOLO ILARIA" userId="3b094b60-c214-4504-8c18-1bd7e03e5e88" providerId="ADAL" clId="{5692FA9C-9187-4367-A062-4F033755BB32}" dt="2025-09-23T12:26:37.261" v="59" actId="478"/>
          <ac:spMkLst>
            <pc:docMk/>
            <pc:sldMk cId="1487603455" sldId="526"/>
            <ac:spMk id="2" creationId="{A2CFBE74-12CD-C0CF-9F4F-E3A06836F649}"/>
          </ac:spMkLst>
        </pc:spChg>
        <pc:spChg chg="add mod">
          <ac:chgData name="GAROFOLO ILARIA" userId="3b094b60-c214-4504-8c18-1bd7e03e5e88" providerId="ADAL" clId="{5692FA9C-9187-4367-A062-4F033755BB32}" dt="2025-09-23T12:26:37.578" v="60"/>
          <ac:spMkLst>
            <pc:docMk/>
            <pc:sldMk cId="1487603455" sldId="526"/>
            <ac:spMk id="3" creationId="{70D35851-AB06-DD70-73A6-A04BE11BDA5A}"/>
          </ac:spMkLst>
        </pc:spChg>
        <pc:spChg chg="del">
          <ac:chgData name="GAROFOLO ILARIA" userId="3b094b60-c214-4504-8c18-1bd7e03e5e88" providerId="ADAL" clId="{5692FA9C-9187-4367-A062-4F033755BB32}" dt="2025-09-22T16:27:56.945" v="18" actId="478"/>
          <ac:spMkLst>
            <pc:docMk/>
            <pc:sldMk cId="1487603455" sldId="526"/>
            <ac:spMk id="8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3:42:24.555" v="290"/>
          <ac:spMkLst>
            <pc:docMk/>
            <pc:sldMk cId="1487603455" sldId="526"/>
            <ac:spMk id="14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3:42:42.707" v="293"/>
        <pc:sldMkLst>
          <pc:docMk/>
          <pc:sldMk cId="4273747958" sldId="527"/>
        </pc:sldMkLst>
        <pc:spChg chg="mod">
          <ac:chgData name="GAROFOLO ILARIA" userId="3b094b60-c214-4504-8c18-1bd7e03e5e88" providerId="ADAL" clId="{5692FA9C-9187-4367-A062-4F033755BB32}" dt="2025-09-23T12:28:22.646" v="90" actId="207"/>
          <ac:spMkLst>
            <pc:docMk/>
            <pc:sldMk cId="4273747958" sldId="527"/>
            <ac:spMk id="2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28:29.131" v="91" actId="207"/>
          <ac:spMkLst>
            <pc:docMk/>
            <pc:sldMk cId="4273747958" sldId="527"/>
            <ac:spMk id="3" creationId="{00000000-0000-0000-0000-000000000000}"/>
          </ac:spMkLst>
        </pc:spChg>
        <pc:spChg chg="add del mod">
          <ac:chgData name="GAROFOLO ILARIA" userId="3b094b60-c214-4504-8c18-1bd7e03e5e88" providerId="ADAL" clId="{5692FA9C-9187-4367-A062-4F033755BB32}" dt="2025-09-23T12:26:41.285" v="61" actId="478"/>
          <ac:spMkLst>
            <pc:docMk/>
            <pc:sldMk cId="4273747958" sldId="527"/>
            <ac:spMk id="5" creationId="{1E78C7A5-54AB-17D4-C29F-135DC0402B05}"/>
          </ac:spMkLst>
        </pc:spChg>
        <pc:spChg chg="add mod">
          <ac:chgData name="GAROFOLO ILARIA" userId="3b094b60-c214-4504-8c18-1bd7e03e5e88" providerId="ADAL" clId="{5692FA9C-9187-4367-A062-4F033755BB32}" dt="2025-09-23T12:26:41.642" v="62"/>
          <ac:spMkLst>
            <pc:docMk/>
            <pc:sldMk cId="4273747958" sldId="527"/>
            <ac:spMk id="6" creationId="{FF4E07D5-0DDD-9EED-5930-5EFC79F622CC}"/>
          </ac:spMkLst>
        </pc:spChg>
        <pc:spChg chg="mod">
          <ac:chgData name="GAROFOLO ILARIA" userId="3b094b60-c214-4504-8c18-1bd7e03e5e88" providerId="ADAL" clId="{5692FA9C-9187-4367-A062-4F033755BB32}" dt="2025-09-23T13:42:42.707" v="293"/>
          <ac:spMkLst>
            <pc:docMk/>
            <pc:sldMk cId="4273747958" sldId="527"/>
            <ac:spMk id="14" creationId="{00000000-0000-0000-0000-000000000000}"/>
          </ac:spMkLst>
        </pc:spChg>
        <pc:spChg chg="del">
          <ac:chgData name="GAROFOLO ILARIA" userId="3b094b60-c214-4504-8c18-1bd7e03e5e88" providerId="ADAL" clId="{5692FA9C-9187-4367-A062-4F033755BB32}" dt="2025-09-22T16:28:04.333" v="20" actId="478"/>
          <ac:spMkLst>
            <pc:docMk/>
            <pc:sldMk cId="4273747958" sldId="527"/>
            <ac:spMk id="17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2:26:54.326" v="65" actId="207"/>
        <pc:sldMkLst>
          <pc:docMk/>
          <pc:sldMk cId="413131443" sldId="528"/>
        </pc:sldMkLst>
        <pc:spChg chg="mod">
          <ac:chgData name="GAROFOLO ILARIA" userId="3b094b60-c214-4504-8c18-1bd7e03e5e88" providerId="ADAL" clId="{5692FA9C-9187-4367-A062-4F033755BB32}" dt="2025-09-23T12:26:54.326" v="65" actId="207"/>
          <ac:spMkLst>
            <pc:docMk/>
            <pc:sldMk cId="413131443" sldId="528"/>
            <ac:spMk id="2" creationId="{00000000-0000-0000-0000-000000000000}"/>
          </ac:spMkLst>
        </pc:spChg>
        <pc:spChg chg="add del mod">
          <ac:chgData name="GAROFOLO ILARIA" userId="3b094b60-c214-4504-8c18-1bd7e03e5e88" providerId="ADAL" clId="{5692FA9C-9187-4367-A062-4F033755BB32}" dt="2025-09-23T12:26:48.381" v="63" actId="478"/>
          <ac:spMkLst>
            <pc:docMk/>
            <pc:sldMk cId="413131443" sldId="528"/>
            <ac:spMk id="5" creationId="{6F7C8F87-A0D2-39D0-576A-826409259DB7}"/>
          </ac:spMkLst>
        </pc:spChg>
        <pc:spChg chg="add mod">
          <ac:chgData name="GAROFOLO ILARIA" userId="3b094b60-c214-4504-8c18-1bd7e03e5e88" providerId="ADAL" clId="{5692FA9C-9187-4367-A062-4F033755BB32}" dt="2025-09-23T12:26:48.771" v="64"/>
          <ac:spMkLst>
            <pc:docMk/>
            <pc:sldMk cId="413131443" sldId="528"/>
            <ac:spMk id="6" creationId="{F0038325-1B60-C0D7-FACA-DBE8E9548EC2}"/>
          </ac:spMkLst>
        </pc:spChg>
        <pc:spChg chg="del">
          <ac:chgData name="GAROFOLO ILARIA" userId="3b094b60-c214-4504-8c18-1bd7e03e5e88" providerId="ADAL" clId="{5692FA9C-9187-4367-A062-4F033755BB32}" dt="2025-09-22T16:28:11.617" v="22" actId="478"/>
          <ac:spMkLst>
            <pc:docMk/>
            <pc:sldMk cId="413131443" sldId="528"/>
            <ac:spMk id="8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2:27:02.608" v="68" actId="207"/>
        <pc:sldMkLst>
          <pc:docMk/>
          <pc:sldMk cId="1439189225" sldId="529"/>
        </pc:sldMkLst>
        <pc:spChg chg="add del mod">
          <ac:chgData name="GAROFOLO ILARIA" userId="3b094b60-c214-4504-8c18-1bd7e03e5e88" providerId="ADAL" clId="{5692FA9C-9187-4367-A062-4F033755BB32}" dt="2025-09-23T12:26:58.243" v="66" actId="478"/>
          <ac:spMkLst>
            <pc:docMk/>
            <pc:sldMk cId="1439189225" sldId="529"/>
            <ac:spMk id="4" creationId="{85119137-620A-EDC0-853E-8FECC5033AA1}"/>
          </ac:spMkLst>
        </pc:spChg>
        <pc:spChg chg="add mod">
          <ac:chgData name="GAROFOLO ILARIA" userId="3b094b60-c214-4504-8c18-1bd7e03e5e88" providerId="ADAL" clId="{5692FA9C-9187-4367-A062-4F033755BB32}" dt="2025-09-23T12:26:58.567" v="67"/>
          <ac:spMkLst>
            <pc:docMk/>
            <pc:sldMk cId="1439189225" sldId="529"/>
            <ac:spMk id="5" creationId="{5E9890C0-A768-1D45-1E47-D54DEAEC2181}"/>
          </ac:spMkLst>
        </pc:spChg>
        <pc:spChg chg="del">
          <ac:chgData name="GAROFOLO ILARIA" userId="3b094b60-c214-4504-8c18-1bd7e03e5e88" providerId="ADAL" clId="{5692FA9C-9187-4367-A062-4F033755BB32}" dt="2025-09-22T16:28:18.088" v="24" actId="478"/>
          <ac:spMkLst>
            <pc:docMk/>
            <pc:sldMk cId="1439189225" sldId="529"/>
            <ac:spMk id="8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27:02.608" v="68" actId="207"/>
          <ac:spMkLst>
            <pc:docMk/>
            <pc:sldMk cId="1439189225" sldId="529"/>
            <ac:spMk id="20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3:40:01.151" v="267" actId="20577"/>
        <pc:sldMkLst>
          <pc:docMk/>
          <pc:sldMk cId="991854825" sldId="530"/>
        </pc:sldMkLst>
        <pc:spChg chg="mod">
          <ac:chgData name="GAROFOLO ILARIA" userId="3b094b60-c214-4504-8c18-1bd7e03e5e88" providerId="ADAL" clId="{5692FA9C-9187-4367-A062-4F033755BB32}" dt="2025-09-23T13:40:01.151" v="267" actId="20577"/>
          <ac:spMkLst>
            <pc:docMk/>
            <pc:sldMk cId="991854825" sldId="530"/>
            <ac:spMk id="2" creationId="{00000000-0000-0000-0000-000000000000}"/>
          </ac:spMkLst>
        </pc:spChg>
        <pc:spChg chg="add del mod">
          <ac:chgData name="GAROFOLO ILARIA" userId="3b094b60-c214-4504-8c18-1bd7e03e5e88" providerId="ADAL" clId="{5692FA9C-9187-4367-A062-4F033755BB32}" dt="2025-09-23T12:27:06.619" v="69" actId="478"/>
          <ac:spMkLst>
            <pc:docMk/>
            <pc:sldMk cId="991854825" sldId="530"/>
            <ac:spMk id="3" creationId="{D011DFBC-49F4-F326-F391-5281940BB99A}"/>
          </ac:spMkLst>
        </pc:spChg>
        <pc:spChg chg="add mod">
          <ac:chgData name="GAROFOLO ILARIA" userId="3b094b60-c214-4504-8c18-1bd7e03e5e88" providerId="ADAL" clId="{5692FA9C-9187-4367-A062-4F033755BB32}" dt="2025-09-23T12:27:06.945" v="70"/>
          <ac:spMkLst>
            <pc:docMk/>
            <pc:sldMk cId="991854825" sldId="530"/>
            <ac:spMk id="4" creationId="{4253E72A-4D58-9DD7-2281-D6F67FD05D68}"/>
          </ac:spMkLst>
        </pc:spChg>
        <pc:spChg chg="del">
          <ac:chgData name="GAROFOLO ILARIA" userId="3b094b60-c214-4504-8c18-1bd7e03e5e88" providerId="ADAL" clId="{5692FA9C-9187-4367-A062-4F033755BB32}" dt="2025-09-22T16:28:24.464" v="26" actId="478"/>
          <ac:spMkLst>
            <pc:docMk/>
            <pc:sldMk cId="991854825" sldId="530"/>
            <ac:spMk id="14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3:38:58.299" v="188" actId="404"/>
          <ac:spMkLst>
            <pc:docMk/>
            <pc:sldMk cId="991854825" sldId="530"/>
            <ac:spMk id="21506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3:42:59.225" v="294"/>
        <pc:sldMkLst>
          <pc:docMk/>
          <pc:sldMk cId="1091721779" sldId="531"/>
        </pc:sldMkLst>
        <pc:spChg chg="add del mod">
          <ac:chgData name="GAROFOLO ILARIA" userId="3b094b60-c214-4504-8c18-1bd7e03e5e88" providerId="ADAL" clId="{5692FA9C-9187-4367-A062-4F033755BB32}" dt="2025-09-23T12:27:12.627" v="71" actId="478"/>
          <ac:spMkLst>
            <pc:docMk/>
            <pc:sldMk cId="1091721779" sldId="531"/>
            <ac:spMk id="9" creationId="{EE9D57E0-E1CB-B165-0A2B-8B484B3F82E1}"/>
          </ac:spMkLst>
        </pc:spChg>
        <pc:spChg chg="add mod">
          <ac:chgData name="GAROFOLO ILARIA" userId="3b094b60-c214-4504-8c18-1bd7e03e5e88" providerId="ADAL" clId="{5692FA9C-9187-4367-A062-4F033755BB32}" dt="2025-09-23T12:27:12.950" v="72"/>
          <ac:spMkLst>
            <pc:docMk/>
            <pc:sldMk cId="1091721779" sldId="531"/>
            <ac:spMk id="12" creationId="{857C7AE5-AEF3-3859-9CBD-1500D3F149F2}"/>
          </ac:spMkLst>
        </pc:spChg>
        <pc:spChg chg="del">
          <ac:chgData name="GAROFOLO ILARIA" userId="3b094b60-c214-4504-8c18-1bd7e03e5e88" providerId="ADAL" clId="{5692FA9C-9187-4367-A062-4F033755BB32}" dt="2025-09-22T16:28:29.872" v="28" actId="478"/>
          <ac:spMkLst>
            <pc:docMk/>
            <pc:sldMk cId="1091721779" sldId="531"/>
            <ac:spMk id="17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3:42:59.225" v="294"/>
          <ac:spMkLst>
            <pc:docMk/>
            <pc:sldMk cId="1091721779" sldId="531"/>
            <ac:spMk id="21506" creationId="{00000000-0000-0000-0000-000000000000}"/>
          </ac:spMkLst>
        </pc:spChg>
      </pc:sldChg>
      <pc:sldChg chg="addSp delSp modSp mod ord">
        <pc:chgData name="GAROFOLO ILARIA" userId="3b094b60-c214-4504-8c18-1bd7e03e5e88" providerId="ADAL" clId="{5692FA9C-9187-4367-A062-4F033755BB32}" dt="2025-09-23T13:43:20.511" v="297"/>
        <pc:sldMkLst>
          <pc:docMk/>
          <pc:sldMk cId="703856632" sldId="532"/>
        </pc:sldMkLst>
        <pc:spChg chg="mod">
          <ac:chgData name="GAROFOLO ILARIA" userId="3b094b60-c214-4504-8c18-1bd7e03e5e88" providerId="ADAL" clId="{5692FA9C-9187-4367-A062-4F033755BB32}" dt="2025-09-23T13:43:20.511" v="297"/>
          <ac:spMkLst>
            <pc:docMk/>
            <pc:sldMk cId="703856632" sldId="532"/>
            <ac:spMk id="2" creationId="{00000000-0000-0000-0000-000000000000}"/>
          </ac:spMkLst>
        </pc:spChg>
        <pc:spChg chg="add del mod">
          <ac:chgData name="GAROFOLO ILARIA" userId="3b094b60-c214-4504-8c18-1bd7e03e5e88" providerId="ADAL" clId="{5692FA9C-9187-4367-A062-4F033755BB32}" dt="2025-09-23T12:27:17.788" v="73" actId="478"/>
          <ac:spMkLst>
            <pc:docMk/>
            <pc:sldMk cId="703856632" sldId="532"/>
            <ac:spMk id="4" creationId="{299E9844-FBD9-6A4F-96E7-C504C79D4736}"/>
          </ac:spMkLst>
        </pc:spChg>
        <pc:spChg chg="add mod">
          <ac:chgData name="GAROFOLO ILARIA" userId="3b094b60-c214-4504-8c18-1bd7e03e5e88" providerId="ADAL" clId="{5692FA9C-9187-4367-A062-4F033755BB32}" dt="2025-09-23T12:27:18.077" v="74"/>
          <ac:spMkLst>
            <pc:docMk/>
            <pc:sldMk cId="703856632" sldId="532"/>
            <ac:spMk id="9" creationId="{22D4E772-2570-FFAA-FDE6-8CA1DF25CFFD}"/>
          </ac:spMkLst>
        </pc:spChg>
        <pc:spChg chg="del">
          <ac:chgData name="GAROFOLO ILARIA" userId="3b094b60-c214-4504-8c18-1bd7e03e5e88" providerId="ADAL" clId="{5692FA9C-9187-4367-A062-4F033755BB32}" dt="2025-09-22T16:28:35.473" v="30" actId="478"/>
          <ac:spMkLst>
            <pc:docMk/>
            <pc:sldMk cId="703856632" sldId="532"/>
            <ac:spMk id="19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3:43:06.294" v="295"/>
        <pc:sldMkLst>
          <pc:docMk/>
          <pc:sldMk cId="2001131265" sldId="533"/>
        </pc:sldMkLst>
        <pc:spChg chg="add del mod">
          <ac:chgData name="GAROFOLO ILARIA" userId="3b094b60-c214-4504-8c18-1bd7e03e5e88" providerId="ADAL" clId="{5692FA9C-9187-4367-A062-4F033755BB32}" dt="2025-09-23T12:27:22.362" v="75" actId="478"/>
          <ac:spMkLst>
            <pc:docMk/>
            <pc:sldMk cId="2001131265" sldId="533"/>
            <ac:spMk id="3" creationId="{4B2E7847-F0A8-A7C8-18CA-5A9D9EAC46BC}"/>
          </ac:spMkLst>
        </pc:spChg>
        <pc:spChg chg="add mod">
          <ac:chgData name="GAROFOLO ILARIA" userId="3b094b60-c214-4504-8c18-1bd7e03e5e88" providerId="ADAL" clId="{5692FA9C-9187-4367-A062-4F033755BB32}" dt="2025-09-23T12:27:22.678" v="76"/>
          <ac:spMkLst>
            <pc:docMk/>
            <pc:sldMk cId="2001131265" sldId="533"/>
            <ac:spMk id="5" creationId="{8C36940B-985B-2604-A22D-349F2D93158D}"/>
          </ac:spMkLst>
        </pc:spChg>
        <pc:spChg chg="del">
          <ac:chgData name="GAROFOLO ILARIA" userId="3b094b60-c214-4504-8c18-1bd7e03e5e88" providerId="ADAL" clId="{5692FA9C-9187-4367-A062-4F033755BB32}" dt="2025-09-22T16:28:41.392" v="32" actId="478"/>
          <ac:spMkLst>
            <pc:docMk/>
            <pc:sldMk cId="2001131265" sldId="533"/>
            <ac:spMk id="9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3:43:06.294" v="295"/>
          <ac:spMkLst>
            <pc:docMk/>
            <pc:sldMk cId="2001131265" sldId="533"/>
            <ac:spMk id="21506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3:43:13.607" v="296"/>
        <pc:sldMkLst>
          <pc:docMk/>
          <pc:sldMk cId="464779404" sldId="534"/>
        </pc:sldMkLst>
        <pc:spChg chg="mod">
          <ac:chgData name="GAROFOLO ILARIA" userId="3b094b60-c214-4504-8c18-1bd7e03e5e88" providerId="ADAL" clId="{5692FA9C-9187-4367-A062-4F033755BB32}" dt="2025-09-23T13:43:13.607" v="296"/>
          <ac:spMkLst>
            <pc:docMk/>
            <pc:sldMk cId="464779404" sldId="534"/>
            <ac:spMk id="2" creationId="{00000000-0000-0000-0000-000000000000}"/>
          </ac:spMkLst>
        </pc:spChg>
        <pc:spChg chg="add del mod">
          <ac:chgData name="GAROFOLO ILARIA" userId="3b094b60-c214-4504-8c18-1bd7e03e5e88" providerId="ADAL" clId="{5692FA9C-9187-4367-A062-4F033755BB32}" dt="2025-09-23T12:27:29.698" v="77" actId="478"/>
          <ac:spMkLst>
            <pc:docMk/>
            <pc:sldMk cId="464779404" sldId="534"/>
            <ac:spMk id="3" creationId="{6AB77383-23E3-7D69-C050-F7CF10EEC878}"/>
          </ac:spMkLst>
        </pc:spChg>
        <pc:spChg chg="add mod">
          <ac:chgData name="GAROFOLO ILARIA" userId="3b094b60-c214-4504-8c18-1bd7e03e5e88" providerId="ADAL" clId="{5692FA9C-9187-4367-A062-4F033755BB32}" dt="2025-09-23T12:27:29.997" v="78"/>
          <ac:spMkLst>
            <pc:docMk/>
            <pc:sldMk cId="464779404" sldId="534"/>
            <ac:spMk id="5" creationId="{4CC21358-9EE5-6684-D86D-2D26A35D10AA}"/>
          </ac:spMkLst>
        </pc:spChg>
        <pc:spChg chg="del">
          <ac:chgData name="GAROFOLO ILARIA" userId="3b094b60-c214-4504-8c18-1bd7e03e5e88" providerId="ADAL" clId="{5692FA9C-9187-4367-A062-4F033755BB32}" dt="2025-09-22T16:28:48.168" v="34" actId="478"/>
          <ac:spMkLst>
            <pc:docMk/>
            <pc:sldMk cId="464779404" sldId="534"/>
            <ac:spMk id="9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3:41:06.178" v="279"/>
        <pc:sldMkLst>
          <pc:docMk/>
          <pc:sldMk cId="1258094030" sldId="535"/>
        </pc:sldMkLst>
        <pc:spChg chg="add del mod">
          <ac:chgData name="GAROFOLO ILARIA" userId="3b094b60-c214-4504-8c18-1bd7e03e5e88" providerId="ADAL" clId="{5692FA9C-9187-4367-A062-4F033755BB32}" dt="2025-09-23T12:27:35.026" v="79" actId="478"/>
          <ac:spMkLst>
            <pc:docMk/>
            <pc:sldMk cId="1258094030" sldId="535"/>
            <ac:spMk id="6" creationId="{167368F2-912A-67A5-37FC-737C5CDD14E5}"/>
          </ac:spMkLst>
        </pc:spChg>
        <pc:spChg chg="add mod">
          <ac:chgData name="GAROFOLO ILARIA" userId="3b094b60-c214-4504-8c18-1bd7e03e5e88" providerId="ADAL" clId="{5692FA9C-9187-4367-A062-4F033755BB32}" dt="2025-09-23T12:27:35.347" v="80"/>
          <ac:spMkLst>
            <pc:docMk/>
            <pc:sldMk cId="1258094030" sldId="535"/>
            <ac:spMk id="7" creationId="{DA42BDC6-F611-821A-F936-52275455D4F6}"/>
          </ac:spMkLst>
        </pc:spChg>
        <pc:spChg chg="del">
          <ac:chgData name="GAROFOLO ILARIA" userId="3b094b60-c214-4504-8c18-1bd7e03e5e88" providerId="ADAL" clId="{5692FA9C-9187-4367-A062-4F033755BB32}" dt="2025-09-22T16:28:57.424" v="36" actId="478"/>
          <ac:spMkLst>
            <pc:docMk/>
            <pc:sldMk cId="1258094030" sldId="535"/>
            <ac:spMk id="10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3:41:06.178" v="279"/>
          <ac:spMkLst>
            <pc:docMk/>
            <pc:sldMk cId="1258094030" sldId="535"/>
            <ac:spMk id="21506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2:27:52.577" v="84" actId="207"/>
        <pc:sldMkLst>
          <pc:docMk/>
          <pc:sldMk cId="1431223665" sldId="536"/>
        </pc:sldMkLst>
        <pc:spChg chg="mod">
          <ac:chgData name="GAROFOLO ILARIA" userId="3b094b60-c214-4504-8c18-1bd7e03e5e88" providerId="ADAL" clId="{5692FA9C-9187-4367-A062-4F033755BB32}" dt="2025-09-23T12:27:47.665" v="83" actId="207"/>
          <ac:spMkLst>
            <pc:docMk/>
            <pc:sldMk cId="1431223665" sldId="536"/>
            <ac:spMk id="2" creationId="{00000000-0000-0000-0000-000000000000}"/>
          </ac:spMkLst>
        </pc:spChg>
        <pc:spChg chg="add del mod">
          <ac:chgData name="GAROFOLO ILARIA" userId="3b094b60-c214-4504-8c18-1bd7e03e5e88" providerId="ADAL" clId="{5692FA9C-9187-4367-A062-4F033755BB32}" dt="2025-09-23T12:27:40.002" v="81" actId="478"/>
          <ac:spMkLst>
            <pc:docMk/>
            <pc:sldMk cId="1431223665" sldId="536"/>
            <ac:spMk id="4" creationId="{2E663BD8-001C-A830-D32C-CADCDCD06D1F}"/>
          </ac:spMkLst>
        </pc:spChg>
        <pc:spChg chg="add mod">
          <ac:chgData name="GAROFOLO ILARIA" userId="3b094b60-c214-4504-8c18-1bd7e03e5e88" providerId="ADAL" clId="{5692FA9C-9187-4367-A062-4F033755BB32}" dt="2025-09-23T12:27:40.350" v="82"/>
          <ac:spMkLst>
            <pc:docMk/>
            <pc:sldMk cId="1431223665" sldId="536"/>
            <ac:spMk id="5" creationId="{0838BB70-AF6D-836A-FC9D-EC16EFC5CADF}"/>
          </ac:spMkLst>
        </pc:spChg>
        <pc:spChg chg="del">
          <ac:chgData name="GAROFOLO ILARIA" userId="3b094b60-c214-4504-8c18-1bd7e03e5e88" providerId="ADAL" clId="{5692FA9C-9187-4367-A062-4F033755BB32}" dt="2025-09-22T16:29:02.716" v="38" actId="478"/>
          <ac:spMkLst>
            <pc:docMk/>
            <pc:sldMk cId="1431223665" sldId="536"/>
            <ac:spMk id="9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27:52.577" v="84" actId="207"/>
          <ac:spMkLst>
            <pc:docMk/>
            <pc:sldMk cId="1431223665" sldId="536"/>
            <ac:spMk id="14" creationId="{00000000-0000-0000-0000-000000000000}"/>
          </ac:spMkLst>
        </pc:spChg>
      </pc:sldChg>
      <pc:sldChg chg="addSp delSp modSp mod">
        <pc:chgData name="GAROFOLO ILARIA" userId="3b094b60-c214-4504-8c18-1bd7e03e5e88" providerId="ADAL" clId="{5692FA9C-9187-4367-A062-4F033755BB32}" dt="2025-09-23T13:43:28.856" v="298"/>
        <pc:sldMkLst>
          <pc:docMk/>
          <pc:sldMk cId="883203561" sldId="539"/>
        </pc:sldMkLst>
        <pc:spChg chg="add del mod">
          <ac:chgData name="GAROFOLO ILARIA" userId="3b094b60-c214-4504-8c18-1bd7e03e5e88" providerId="ADAL" clId="{5692FA9C-9187-4367-A062-4F033755BB32}" dt="2025-09-23T12:27:59.431" v="85" actId="478"/>
          <ac:spMkLst>
            <pc:docMk/>
            <pc:sldMk cId="883203561" sldId="539"/>
            <ac:spMk id="2" creationId="{9837AA4A-7A70-8F59-4B08-B6611A9FB124}"/>
          </ac:spMkLst>
        </pc:spChg>
        <pc:spChg chg="add mod">
          <ac:chgData name="GAROFOLO ILARIA" userId="3b094b60-c214-4504-8c18-1bd7e03e5e88" providerId="ADAL" clId="{5692FA9C-9187-4367-A062-4F033755BB32}" dt="2025-09-23T12:27:59.812" v="86"/>
          <ac:spMkLst>
            <pc:docMk/>
            <pc:sldMk cId="883203561" sldId="539"/>
            <ac:spMk id="3" creationId="{A19A223A-CDF4-EED4-472C-E386276DBCCA}"/>
          </ac:spMkLst>
        </pc:spChg>
        <pc:spChg chg="del">
          <ac:chgData name="GAROFOLO ILARIA" userId="3b094b60-c214-4504-8c18-1bd7e03e5e88" providerId="ADAL" clId="{5692FA9C-9187-4367-A062-4F033755BB32}" dt="2025-09-22T16:29:08.745" v="40" actId="478"/>
          <ac:spMkLst>
            <pc:docMk/>
            <pc:sldMk cId="883203561" sldId="539"/>
            <ac:spMk id="10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2:28:05.318" v="87" actId="207"/>
          <ac:spMkLst>
            <pc:docMk/>
            <pc:sldMk cId="883203561" sldId="539"/>
            <ac:spMk id="11" creationId="{00000000-0000-0000-0000-000000000000}"/>
          </ac:spMkLst>
        </pc:spChg>
        <pc:spChg chg="mod">
          <ac:chgData name="GAROFOLO ILARIA" userId="3b094b60-c214-4504-8c18-1bd7e03e5e88" providerId="ADAL" clId="{5692FA9C-9187-4367-A062-4F033755BB32}" dt="2025-09-23T13:43:28.856" v="298"/>
          <ac:spMkLst>
            <pc:docMk/>
            <pc:sldMk cId="883203561" sldId="539"/>
            <ac:spMk id="21506" creationId="{00000000-0000-0000-0000-000000000000}"/>
          </ac:spMkLst>
        </pc:spChg>
      </pc:sldChg>
      <pc:sldChg chg="del">
        <pc:chgData name="GAROFOLO ILARIA" userId="3b094b60-c214-4504-8c18-1bd7e03e5e88" providerId="ADAL" clId="{5692FA9C-9187-4367-A062-4F033755BB32}" dt="2025-09-22T16:26:39.312" v="0" actId="47"/>
        <pc:sldMkLst>
          <pc:docMk/>
          <pc:sldMk cId="2784235522" sldId="540"/>
        </pc:sldMkLst>
      </pc:sldChg>
      <pc:sldChg chg="addSp delSp modSp new mod">
        <pc:chgData name="GAROFOLO ILARIA" userId="3b094b60-c214-4504-8c18-1bd7e03e5e88" providerId="ADAL" clId="{5692FA9C-9187-4367-A062-4F033755BB32}" dt="2025-09-23T13:37:54.029" v="172" actId="12788"/>
        <pc:sldMkLst>
          <pc:docMk/>
          <pc:sldMk cId="3122844674" sldId="540"/>
        </pc:sldMkLst>
        <pc:spChg chg="del">
          <ac:chgData name="GAROFOLO ILARIA" userId="3b094b60-c214-4504-8c18-1bd7e03e5e88" providerId="ADAL" clId="{5692FA9C-9187-4367-A062-4F033755BB32}" dt="2025-09-23T13:36:53.831" v="107" actId="478"/>
          <ac:spMkLst>
            <pc:docMk/>
            <pc:sldMk cId="3122844674" sldId="540"/>
            <ac:spMk id="2" creationId="{C2D95E50-A326-3951-F551-632B093AAC15}"/>
          </ac:spMkLst>
        </pc:spChg>
        <pc:spChg chg="del">
          <ac:chgData name="GAROFOLO ILARIA" userId="3b094b60-c214-4504-8c18-1bd7e03e5e88" providerId="ADAL" clId="{5692FA9C-9187-4367-A062-4F033755BB32}" dt="2025-09-23T13:36:55.353" v="108" actId="478"/>
          <ac:spMkLst>
            <pc:docMk/>
            <pc:sldMk cId="3122844674" sldId="540"/>
            <ac:spMk id="3" creationId="{937C18FD-1080-3A8F-DDEE-B6F5EDDBA8A8}"/>
          </ac:spMkLst>
        </pc:spChg>
        <pc:spChg chg="add mod">
          <ac:chgData name="GAROFOLO ILARIA" userId="3b094b60-c214-4504-8c18-1bd7e03e5e88" providerId="ADAL" clId="{5692FA9C-9187-4367-A062-4F033755BB32}" dt="2025-09-23T13:37:54.029" v="172" actId="12788"/>
          <ac:spMkLst>
            <pc:docMk/>
            <pc:sldMk cId="3122844674" sldId="540"/>
            <ac:spMk id="5" creationId="{6F50A33F-F4A2-F799-F450-9418F0C69705}"/>
          </ac:spMkLst>
        </pc:spChg>
        <pc:spChg chg="add mod">
          <ac:chgData name="GAROFOLO ILARIA" userId="3b094b60-c214-4504-8c18-1bd7e03e5e88" providerId="ADAL" clId="{5692FA9C-9187-4367-A062-4F033755BB32}" dt="2025-09-23T13:37:54.029" v="172" actId="12788"/>
          <ac:spMkLst>
            <pc:docMk/>
            <pc:sldMk cId="3122844674" sldId="540"/>
            <ac:spMk id="6" creationId="{68639E59-50F6-C737-E899-D28BA58C558F}"/>
          </ac:spMkLst>
        </pc:spChg>
        <pc:picChg chg="add mod">
          <ac:chgData name="GAROFOLO ILARIA" userId="3b094b60-c214-4504-8c18-1bd7e03e5e88" providerId="ADAL" clId="{5692FA9C-9187-4367-A062-4F033755BB32}" dt="2025-09-23T13:37:54.029" v="172" actId="12788"/>
          <ac:picMkLst>
            <pc:docMk/>
            <pc:sldMk cId="3122844674" sldId="540"/>
            <ac:picMk id="4" creationId="{8F264D25-5AD7-91E9-8F52-B9CF3338C3C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C50BC-F8FC-4F89-BEEF-553EEF9B6ECC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A00D8-4636-4209-A556-58D35166E2C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58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227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419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997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613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459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336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853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135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079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96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5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09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837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32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22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72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29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43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38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07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56A4-14F3-4055-96C6-0AF81D197DD7}" type="datetimeFigureOut">
              <a:rPr lang="it-IT" smtClean="0"/>
              <a:pPr/>
              <a:t>23/09/2025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493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F264D25-5AD7-91E9-8F52-B9CF3338C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00" y="1143000"/>
            <a:ext cx="6096000" cy="4572000"/>
          </a:xfrm>
          <a:prstGeom prst="rect">
            <a:avLst/>
          </a:prstGeom>
        </p:spPr>
      </p:pic>
      <p:sp>
        <p:nvSpPr>
          <p:cNvPr id="5" name="Titolo 3">
            <a:extLst>
              <a:ext uri="{FF2B5EF4-FFF2-40B4-BE49-F238E27FC236}">
                <a16:creationId xmlns:a16="http://schemas.microsoft.com/office/drawing/2014/main" id="{6F50A33F-F4A2-F799-F450-9418F0C69705}"/>
              </a:ext>
            </a:extLst>
          </p:cNvPr>
          <p:cNvSpPr txBox="1">
            <a:spLocks/>
          </p:cNvSpPr>
          <p:nvPr/>
        </p:nvSpPr>
        <p:spPr>
          <a:xfrm>
            <a:off x="10573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itolo 3">
            <a:extLst>
              <a:ext uri="{FF2B5EF4-FFF2-40B4-BE49-F238E27FC236}">
                <a16:creationId xmlns:a16="http://schemas.microsoft.com/office/drawing/2014/main" id="{68639E59-50F6-C737-E899-D28BA58C558F}"/>
              </a:ext>
            </a:extLst>
          </p:cNvPr>
          <p:cNvSpPr txBox="1">
            <a:spLocks/>
          </p:cNvSpPr>
          <p:nvPr/>
        </p:nvSpPr>
        <p:spPr>
          <a:xfrm>
            <a:off x="1057300" y="5877272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DAL PROGETTO ALLA REALIZZAZIONE: PROBLEMATICHE RICORRENTI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2844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2204864"/>
            <a:ext cx="9121635" cy="4032450"/>
            <a:chOff x="11954" y="1700808"/>
            <a:chExt cx="9121635" cy="40324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6990" y="1700808"/>
              <a:ext cx="5376599" cy="40324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54" y="1700809"/>
              <a:ext cx="3491880" cy="4032449"/>
            </a:xfrm>
            <a:prstGeom prst="rect">
              <a:avLst/>
            </a:prstGeom>
          </p:spPr>
        </p:pic>
      </p:grpSp>
      <p:sp>
        <p:nvSpPr>
          <p:cNvPr id="14" name="CasellaDiTesto 7"/>
          <p:cNvSpPr txBox="1"/>
          <p:nvPr/>
        </p:nvSpPr>
        <p:spPr>
          <a:xfrm>
            <a:off x="719571" y="764704"/>
            <a:ext cx="7561595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COMBINAZIONE DI DIVERSI MATERIALI</a:t>
            </a:r>
          </a:p>
          <a:p>
            <a:pPr algn="ctr">
              <a:lnSpc>
                <a:spcPct val="120000"/>
              </a:lnSpc>
            </a:pPr>
            <a:r>
              <a:rPr lang="it-IT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Compatibilita</a:t>
            </a: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 e comportamento singoli materiali</a:t>
            </a:r>
            <a:endParaRPr lang="en-US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/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itolo 3">
            <a:extLst>
              <a:ext uri="{FF2B5EF4-FFF2-40B4-BE49-F238E27FC236}">
                <a16:creationId xmlns:a16="http://schemas.microsoft.com/office/drawing/2014/main" id="{70D35851-AB06-DD70-73A6-A04BE11BDA5A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7603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7"/>
          <p:cNvSpPr txBox="1"/>
          <p:nvPr/>
        </p:nvSpPr>
        <p:spPr>
          <a:xfrm>
            <a:off x="720155" y="686137"/>
            <a:ext cx="7561595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COMBINAZIONE DI DIVERSI MATERIALI</a:t>
            </a:r>
          </a:p>
          <a:p>
            <a:pPr algn="ctr">
              <a:lnSpc>
                <a:spcPct val="120000"/>
              </a:lnSpc>
            </a:pPr>
            <a:r>
              <a:rPr lang="it-IT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Compatibilita</a:t>
            </a: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 e comportamento singoli materiali</a:t>
            </a:r>
            <a:endParaRPr lang="en-US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/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17378"/>
            <a:ext cx="4392692" cy="42199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5687" y="1772816"/>
            <a:ext cx="47283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Diverso comportamento agli agenti atmosferici</a:t>
            </a:r>
          </a:p>
          <a:p>
            <a:pPr>
              <a:lnSpc>
                <a:spcPct val="150000"/>
              </a:lnSpc>
            </a:pP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Proprietà chimiche </a:t>
            </a:r>
          </a:p>
          <a:p>
            <a:pPr>
              <a:lnSpc>
                <a:spcPct val="150000"/>
              </a:lnSpc>
            </a:pP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Proprietà fisico-meccaniche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	porosità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	modulo elastico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	coefficiente dilatazione </a:t>
            </a:r>
          </a:p>
          <a:p>
            <a:pPr lvl="1"/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       termica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0368" y="6021288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Tolleranze proprie, di lavorazione e messa in opera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it-IT" sz="20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98" y="2021570"/>
            <a:ext cx="4514166" cy="5077809"/>
          </a:xfrm>
          <a:prstGeom prst="rect">
            <a:avLst/>
          </a:prstGeom>
        </p:spPr>
      </p:pic>
      <p:sp>
        <p:nvSpPr>
          <p:cNvPr id="6" name="Titolo 3">
            <a:extLst>
              <a:ext uri="{FF2B5EF4-FFF2-40B4-BE49-F238E27FC236}">
                <a16:creationId xmlns:a16="http://schemas.microsoft.com/office/drawing/2014/main" id="{FF4E07D5-0DDD-9EED-5930-5EFC79F622CC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374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52" y="719036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CONTINUITÀ FUNZIONALE</a:t>
            </a:r>
          </a:p>
        </p:txBody>
      </p:sp>
      <p:pic>
        <p:nvPicPr>
          <p:cNvPr id="19" name="Picture 4" descr="P101005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4364"/>
            <a:ext cx="3987650" cy="541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5028" y="1444364"/>
            <a:ext cx="5058972" cy="5413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64304" y="2108669"/>
            <a:ext cx="5413636" cy="4085027"/>
          </a:xfrm>
          <a:prstGeom prst="rect">
            <a:avLst/>
          </a:prstGeom>
        </p:spPr>
      </p:pic>
      <p:sp>
        <p:nvSpPr>
          <p:cNvPr id="6" name="Titolo 3">
            <a:extLst>
              <a:ext uri="{FF2B5EF4-FFF2-40B4-BE49-F238E27FC236}">
                <a16:creationId xmlns:a16="http://schemas.microsoft.com/office/drawing/2014/main" id="{F0038325-1B60-C0D7-FACA-DBE8E9548EC2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13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3731" y="1444283"/>
            <a:ext cx="4608512" cy="46721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752" y="719036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solidFill>
                  <a:srgbClr val="002060"/>
                </a:solidFill>
                <a:latin typeface="+mn-lt"/>
              </a:rPr>
              <a:t>DISCONTINUITÀ FUNZIONALE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8" y="1444283"/>
            <a:ext cx="4230215" cy="4672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86820" y="1802577"/>
            <a:ext cx="5445224" cy="4665622"/>
          </a:xfrm>
          <a:prstGeom prst="rect">
            <a:avLst/>
          </a:prstGeom>
        </p:spPr>
      </p:pic>
      <p:sp>
        <p:nvSpPr>
          <p:cNvPr id="5" name="Titolo 3">
            <a:extLst>
              <a:ext uri="{FF2B5EF4-FFF2-40B4-BE49-F238E27FC236}">
                <a16:creationId xmlns:a16="http://schemas.microsoft.com/office/drawing/2014/main" id="{5E9890C0-A768-1D45-1E47-D54DEAEC2181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918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0" y="785421"/>
            <a:ext cx="9144000" cy="13544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>
                <a:solidFill>
                  <a:srgbClr val="000074"/>
                </a:solidFill>
                <a:cs typeface="Arial" panose="020B0604020202020204" pitchFamily="34" charset="0"/>
              </a:rPr>
              <a:t>TEMI CHIAVE</a:t>
            </a:r>
          </a:p>
          <a:p>
            <a:pPr marL="0" indent="0" algn="ctr" eaLnBrk="1" hangingPunct="1">
              <a:buFontTx/>
              <a:buNone/>
            </a:pPr>
            <a:r>
              <a:rPr lang="it-IT" b="1" dirty="0">
                <a:solidFill>
                  <a:srgbClr val="C00000"/>
                </a:solidFill>
                <a:cs typeface="Arial" panose="020B0604020202020204" pitchFamily="34" charset="0"/>
              </a:rPr>
              <a:t>IL LIMITE</a:t>
            </a:r>
            <a:endParaRPr lang="it-IT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660" y="2276872"/>
            <a:ext cx="9090248" cy="3682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Materiali</a:t>
            </a:r>
            <a:r>
              <a:rPr lang="it-IT" b="1" dirty="0">
                <a:solidFill>
                  <a:srgbClr val="000074"/>
                </a:solidFill>
                <a:cs typeface="Arial" panose="020B0604020202020204" pitchFamily="34" charset="0"/>
              </a:rPr>
              <a:t>                     </a:t>
            </a: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Caratteristiche naturali</a:t>
            </a:r>
            <a:r>
              <a:rPr lang="it-IT" b="1" dirty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Nuovi materiali </a:t>
            </a:r>
            <a:r>
              <a:rPr lang="it-IT" b="1" dirty="0">
                <a:solidFill>
                  <a:srgbClr val="000074"/>
                </a:solidFill>
                <a:cs typeface="Arial" panose="020B0604020202020204" pitchFamily="34" charset="0"/>
              </a:rPr>
              <a:t>							      	</a:t>
            </a:r>
            <a:endParaRPr lang="it-IT" sz="2400" b="1" dirty="0">
              <a:solidFill>
                <a:srgbClr val="000074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						</a:t>
            </a: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Funzionamento</a:t>
            </a:r>
            <a:r>
              <a:rPr lang="it-IT" sz="2000" b="1" dirty="0">
                <a:solidFill>
                  <a:srgbClr val="000074"/>
                </a:solidFill>
                <a:cs typeface="Arial" panose="020B0604020202020204" pitchFamily="34" charset="0"/>
              </a:rPr>
              <a:t>     </a:t>
            </a: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</a:t>
            </a:r>
            <a:r>
              <a:rPr lang="it-IT" sz="2000" b="1" dirty="0">
                <a:solidFill>
                  <a:srgbClr val="000074"/>
                </a:solidFill>
                <a:cs typeface="Arial" panose="020B0604020202020204" pitchFamily="34" charset="0"/>
              </a:rPr>
              <a:t> 		</a:t>
            </a: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Nuovo funzionamento</a:t>
            </a:r>
            <a:endParaRPr lang="it-IT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F23A00"/>
                </a:solidFill>
                <a:cs typeface="Arial" panose="020B0604020202020204" pitchFamily="34" charset="0"/>
              </a:rPr>
              <a:t>						</a:t>
            </a: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Sistema di componenti</a:t>
            </a:r>
          </a:p>
          <a:p>
            <a:pPr>
              <a:lnSpc>
                <a:spcPct val="150000"/>
              </a:lnSpc>
            </a:pPr>
            <a:endParaRPr lang="it-IT" sz="2000" b="1" dirty="0">
              <a:solidFill>
                <a:srgbClr val="000074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Norme e regole</a:t>
            </a:r>
            <a:r>
              <a:rPr lang="it-IT" b="1" dirty="0">
                <a:solidFill>
                  <a:srgbClr val="000074"/>
                </a:solidFill>
                <a:cs typeface="Arial" panose="020B0604020202020204" pitchFamily="34" charset="0"/>
              </a:rPr>
              <a:t>      </a:t>
            </a: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Prestazioni ammesse</a:t>
            </a:r>
            <a:r>
              <a:rPr lang="it-IT" b="1" dirty="0">
                <a:solidFill>
                  <a:srgbClr val="000074"/>
                </a:solidFill>
                <a:cs typeface="Arial" panose="020B0604020202020204" pitchFamily="34" charset="0"/>
              </a:rPr>
              <a:t>		</a:t>
            </a: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Vincoli esterni di progetto</a:t>
            </a:r>
            <a:endParaRPr lang="it-IT" sz="2000" b="1" dirty="0">
              <a:solidFill>
                <a:srgbClr val="000074"/>
              </a:solidFill>
              <a:cs typeface="Arial" panose="020B0604020202020204" pitchFamily="34" charset="0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253E72A-4D58-9DD7-2281-D6F67FD05D68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1854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0" y="700264"/>
            <a:ext cx="9144000" cy="13544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800" b="1" dirty="0">
                <a:solidFill>
                  <a:srgbClr val="000074"/>
                </a:solidFill>
                <a:cs typeface="Arial" panose="020B0604020202020204" pitchFamily="34" charset="0"/>
              </a:rPr>
              <a:t>TEMI CHIAVE</a:t>
            </a:r>
          </a:p>
          <a:p>
            <a:pPr marL="0" indent="0" algn="ctr" eaLnBrk="1" hangingPunct="1">
              <a:buFontTx/>
              <a:buNone/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Il superamento di luci</a:t>
            </a: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2276872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Esigenze </a:t>
            </a:r>
            <a:r>
              <a:rPr lang="it-IT" sz="2400" b="1" i="1" dirty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storiche</a:t>
            </a:r>
            <a:r>
              <a:rPr lang="it-IT" sz="2400" b="1" dirty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400" dirty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coperture (tetti)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passaggi a diverse quote/distanze 				(scale, passerelle, ponti,)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253" y="4653136"/>
            <a:ext cx="640871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it-IT" b="1" dirty="0">
              <a:solidFill>
                <a:srgbClr val="0000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Esigenze moderne</a:t>
            </a:r>
            <a:r>
              <a:rPr lang="it-IT" b="1" dirty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400" dirty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grandi luci </a:t>
            </a:r>
            <a:endParaRPr lang="it-IT" dirty="0">
              <a:solidFill>
                <a:srgbClr val="0000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382" y="2302337"/>
            <a:ext cx="8601235" cy="4032448"/>
          </a:xfrm>
          <a:prstGeom prst="rect">
            <a:avLst/>
          </a:prstGeom>
        </p:spPr>
      </p:pic>
      <p:pic>
        <p:nvPicPr>
          <p:cNvPr id="7" name="Picture 9" descr="Scan00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12" y="2238044"/>
            <a:ext cx="8711973" cy="414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096" y="1949997"/>
            <a:ext cx="8532495" cy="4725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5" y="2017713"/>
            <a:ext cx="8532495" cy="4682134"/>
          </a:xfrm>
          <a:prstGeom prst="rect">
            <a:avLst/>
          </a:prstGeo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65937" y="1910481"/>
            <a:ext cx="8410211" cy="4804177"/>
            <a:chOff x="0" y="0"/>
            <a:chExt cx="5760" cy="4320"/>
          </a:xfrm>
        </p:grpSpPr>
        <p:pic>
          <p:nvPicPr>
            <p:cNvPr id="11" name="Picture 10" descr="ila17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Scan0010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827" y="1984823"/>
            <a:ext cx="6912768" cy="4853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59253" y="1900970"/>
            <a:ext cx="6948772" cy="4887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528" y="2091735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Esigenze </a:t>
            </a:r>
            <a:r>
              <a:rPr lang="it-IT" sz="2400" b="1" i="1" dirty="0">
                <a:solidFill>
                  <a:srgbClr val="000074"/>
                </a:solidFill>
                <a:cs typeface="Arial" panose="020B0604020202020204" pitchFamily="34" charset="0"/>
              </a:rPr>
              <a:t>basilari</a:t>
            </a: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2400" dirty="0">
                <a:solidFill>
                  <a:srgbClr val="000074"/>
                </a:solidFill>
                <a:cs typeface="Arial" panose="020B0604020202020204" pitchFamily="34" charset="0"/>
              </a:rPr>
              <a:t>coperture (tetti)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solidFill>
                  <a:srgbClr val="000074"/>
                </a:solidFill>
                <a:cs typeface="Arial" panose="020B0604020202020204" pitchFamily="34" charset="0"/>
              </a:rPr>
              <a:t>			passaggi a diverse quote/distanze 				             (scale, passerelle, ponti,)</a:t>
            </a:r>
          </a:p>
        </p:txBody>
      </p:sp>
      <p:sp>
        <p:nvSpPr>
          <p:cNvPr id="12" name="Titolo 3">
            <a:extLst>
              <a:ext uri="{FF2B5EF4-FFF2-40B4-BE49-F238E27FC236}">
                <a16:creationId xmlns:a16="http://schemas.microsoft.com/office/drawing/2014/main" id="{857C7AE5-AEF3-3859-9CBD-1500D3F149F2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172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0" y="785421"/>
            <a:ext cx="9144000" cy="135446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Il superamento di luci</a:t>
            </a: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804" y="1896313"/>
            <a:ext cx="810039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000074"/>
                </a:solidFill>
                <a:cs typeface="Arial" panose="020B0604020202020204" pitchFamily="34" charset="0"/>
              </a:rPr>
              <a:t>Funzionamenti</a:t>
            </a:r>
            <a:r>
              <a:rPr lang="it-IT" b="1" dirty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e nuove concezioni</a:t>
            </a:r>
            <a:endParaRPr lang="it-IT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16" y="2780928"/>
            <a:ext cx="7321768" cy="3816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9432" y="2802266"/>
            <a:ext cx="3094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dirty="0">
                <a:solidFill>
                  <a:srgbClr val="FFFF00"/>
                </a:solidFill>
                <a:cs typeface="Arial" panose="020B0604020202020204" pitchFamily="34" charset="0"/>
              </a:rPr>
              <a:t>Eiffel, </a:t>
            </a:r>
            <a:r>
              <a:rPr lang="it-IT" sz="1200" b="1" dirty="0" err="1">
                <a:solidFill>
                  <a:srgbClr val="FFFF00"/>
                </a:solidFill>
                <a:cs typeface="Arial" panose="020B0604020202020204" pitchFamily="34" charset="0"/>
              </a:rPr>
              <a:t>Viaduc</a:t>
            </a:r>
            <a:r>
              <a:rPr lang="it-IT" sz="1200" b="1" dirty="0">
                <a:solidFill>
                  <a:srgbClr val="FFFF00"/>
                </a:solidFill>
                <a:cs typeface="Arial" panose="020B0604020202020204" pitchFamily="34" charset="0"/>
              </a:rPr>
              <a:t> de </a:t>
            </a:r>
            <a:r>
              <a:rPr lang="it-IT" sz="1200" b="1" dirty="0" err="1">
                <a:solidFill>
                  <a:srgbClr val="FFFF00"/>
                </a:solidFill>
                <a:cs typeface="Arial" panose="020B0604020202020204" pitchFamily="34" charset="0"/>
              </a:rPr>
              <a:t>Garabit</a:t>
            </a:r>
            <a:r>
              <a:rPr lang="it-IT" sz="1200" b="1" dirty="0">
                <a:solidFill>
                  <a:srgbClr val="FFFF00"/>
                </a:solidFill>
                <a:cs typeface="Arial" panose="020B0604020202020204" pitchFamily="34" charset="0"/>
              </a:rPr>
              <a:t>, 1884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0456" y="2865315"/>
            <a:ext cx="3094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cs typeface="Arial" panose="020B0604020202020204" pitchFamily="34" charset="0"/>
              </a:rPr>
              <a:t>Ponte sul Severn, 1777</a:t>
            </a: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8C36940B-985B-2604-A22D-349F2D93158D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131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5254" y="608312"/>
            <a:ext cx="503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Superamento di grandi luci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842" y="1073294"/>
            <a:ext cx="7796317" cy="5157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6381328"/>
            <a:ext cx="8064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/>
              <a:t>Più la dimensione è rilevante, più la struttura è un fatto architettonico che non si può nascondere e non si può decorare (</a:t>
            </a:r>
            <a:r>
              <a:rPr lang="it-IT" sz="1100" b="1" i="1" dirty="0" err="1"/>
              <a:t>P.L.Nervi</a:t>
            </a:r>
            <a:r>
              <a:rPr lang="it-IT" sz="1100" b="1" i="1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7" y="1069977"/>
            <a:ext cx="6876257" cy="5157192"/>
          </a:xfrm>
          <a:prstGeom prst="rect">
            <a:avLst/>
          </a:prstGeom>
        </p:spPr>
      </p:pic>
      <p:sp>
        <p:nvSpPr>
          <p:cNvPr id="5" name="Titolo 3">
            <a:extLst>
              <a:ext uri="{FF2B5EF4-FFF2-40B4-BE49-F238E27FC236}">
                <a16:creationId xmlns:a16="http://schemas.microsoft.com/office/drawing/2014/main" id="{4CC21358-9EE5-6684-D86D-2D26A35D10AA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477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066578" y="4089339"/>
            <a:ext cx="7294409" cy="2448272"/>
            <a:chOff x="395537" y="1218841"/>
            <a:chExt cx="7294409" cy="2448272"/>
          </a:xfrm>
        </p:grpSpPr>
        <p:pic>
          <p:nvPicPr>
            <p:cNvPr id="15" name="Picture 4" descr="limite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5537" y="1218841"/>
              <a:ext cx="3443826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1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7848" y="1218841"/>
              <a:ext cx="3632098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393768" y="632406"/>
            <a:ext cx="6356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Superamento di grandi luci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1066578" y="1412776"/>
            <a:ext cx="7294411" cy="2448272"/>
            <a:chOff x="1763688" y="4625752"/>
            <a:chExt cx="6332375" cy="214207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4625752"/>
              <a:ext cx="2972710" cy="2142076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3951" y="4625752"/>
              <a:ext cx="3162112" cy="2142076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131840" y="141848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Øresund</a:t>
            </a:r>
            <a:r>
              <a:rPr lang="en-US" b="1" dirty="0">
                <a:solidFill>
                  <a:srgbClr val="FFFF00"/>
                </a:solidFill>
                <a:cs typeface="Arial" panose="020B0604020202020204" pitchFamily="34" charset="0"/>
              </a:rPr>
              <a:t> Link  </a:t>
            </a:r>
            <a:r>
              <a:rPr lang="en-US" b="1" dirty="0">
                <a:solidFill>
                  <a:srgbClr val="C00000"/>
                </a:solidFill>
                <a:cs typeface="Arial" panose="020B0604020202020204" pitchFamily="34" charset="0"/>
              </a:rPr>
              <a:t>_</a:t>
            </a:r>
            <a:r>
              <a:rPr lang="en-US" b="1" dirty="0">
                <a:solidFill>
                  <a:srgbClr val="FFFF00"/>
                </a:solidFill>
                <a:cs typeface="Arial" panose="020B0604020202020204" pitchFamily="34" charset="0"/>
              </a:rPr>
              <a:t>  Lille Belt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923993" y="6168279"/>
            <a:ext cx="339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cs typeface="Arial" panose="020B0604020202020204" pitchFamily="34" charset="0"/>
              </a:rPr>
              <a:t>Storebæltbroen</a:t>
            </a:r>
            <a:r>
              <a:rPr lang="en-US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cs typeface="Arial" panose="020B0604020202020204" pitchFamily="34" charset="0"/>
              </a:rPr>
              <a:t>_</a:t>
            </a:r>
            <a:r>
              <a:rPr lang="en-US" b="1" dirty="0">
                <a:solidFill>
                  <a:srgbClr val="FFFF00"/>
                </a:solidFill>
                <a:cs typeface="Arial" panose="020B0604020202020204" pitchFamily="34" charset="0"/>
              </a:rPr>
              <a:t>   Store Belt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39552" y="2044965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Copenhagen_Amager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691782" y="2919064"/>
            <a:ext cx="1022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Malmö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2195736" y="2708920"/>
            <a:ext cx="72008" cy="72008"/>
          </a:xfrm>
          <a:prstGeom prst="ellipse">
            <a:avLst/>
          </a:prstGeom>
          <a:solidFill>
            <a:srgbClr val="F23A00"/>
          </a:solidFill>
          <a:ln>
            <a:solidFill>
              <a:srgbClr val="F23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igura a mano libera 16"/>
          <p:cNvSpPr/>
          <p:nvPr/>
        </p:nvSpPr>
        <p:spPr>
          <a:xfrm>
            <a:off x="2363755" y="2780522"/>
            <a:ext cx="360784" cy="130629"/>
          </a:xfrm>
          <a:custGeom>
            <a:avLst/>
            <a:gdLst>
              <a:gd name="connsiteX0" fmla="*/ 0 w 360784"/>
              <a:gd name="connsiteY0" fmla="*/ 0 h 130629"/>
              <a:gd name="connsiteX1" fmla="*/ 74645 w 360784"/>
              <a:gd name="connsiteY1" fmla="*/ 12441 h 130629"/>
              <a:gd name="connsiteX2" fmla="*/ 111967 w 360784"/>
              <a:gd name="connsiteY2" fmla="*/ 24882 h 130629"/>
              <a:gd name="connsiteX3" fmla="*/ 136849 w 360784"/>
              <a:gd name="connsiteY3" fmla="*/ 31102 h 130629"/>
              <a:gd name="connsiteX4" fmla="*/ 174172 w 360784"/>
              <a:gd name="connsiteY4" fmla="*/ 43543 h 130629"/>
              <a:gd name="connsiteX5" fmla="*/ 199053 w 360784"/>
              <a:gd name="connsiteY5" fmla="*/ 49764 h 130629"/>
              <a:gd name="connsiteX6" fmla="*/ 255037 w 360784"/>
              <a:gd name="connsiteY6" fmla="*/ 68425 h 130629"/>
              <a:gd name="connsiteX7" fmla="*/ 292359 w 360784"/>
              <a:gd name="connsiteY7" fmla="*/ 80866 h 130629"/>
              <a:gd name="connsiteX8" fmla="*/ 348343 w 360784"/>
              <a:gd name="connsiteY8" fmla="*/ 111968 h 130629"/>
              <a:gd name="connsiteX9" fmla="*/ 360784 w 360784"/>
              <a:gd name="connsiteY9" fmla="*/ 130629 h 13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784" h="130629">
                <a:moveTo>
                  <a:pt x="0" y="0"/>
                </a:moveTo>
                <a:cubicBezTo>
                  <a:pt x="24882" y="4147"/>
                  <a:pt x="50715" y="4464"/>
                  <a:pt x="74645" y="12441"/>
                </a:cubicBezTo>
                <a:lnTo>
                  <a:pt x="111967" y="24882"/>
                </a:lnTo>
                <a:cubicBezTo>
                  <a:pt x="120077" y="27586"/>
                  <a:pt x="128660" y="28645"/>
                  <a:pt x="136849" y="31102"/>
                </a:cubicBezTo>
                <a:cubicBezTo>
                  <a:pt x="149410" y="34870"/>
                  <a:pt x="161450" y="40362"/>
                  <a:pt x="174172" y="43543"/>
                </a:cubicBezTo>
                <a:cubicBezTo>
                  <a:pt x="182466" y="45617"/>
                  <a:pt x="190865" y="47307"/>
                  <a:pt x="199053" y="49764"/>
                </a:cubicBezTo>
                <a:cubicBezTo>
                  <a:pt x="217894" y="55417"/>
                  <a:pt x="236376" y="62205"/>
                  <a:pt x="255037" y="68425"/>
                </a:cubicBezTo>
                <a:cubicBezTo>
                  <a:pt x="255042" y="68427"/>
                  <a:pt x="292355" y="80863"/>
                  <a:pt x="292359" y="80866"/>
                </a:cubicBezTo>
                <a:cubicBezTo>
                  <a:pt x="335138" y="109384"/>
                  <a:pt x="315497" y="101018"/>
                  <a:pt x="348343" y="111968"/>
                </a:cubicBezTo>
                <a:lnTo>
                  <a:pt x="360784" y="130629"/>
                </a:lnTo>
              </a:path>
            </a:pathLst>
          </a:custGeom>
          <a:noFill/>
          <a:ln w="28575">
            <a:solidFill>
              <a:srgbClr val="F23A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22D4E772-2570-FFAA-FDE6-8CA1DF25CFFD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38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36004" y="811281"/>
            <a:ext cx="9144000" cy="10081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2800" b="1" dirty="0">
                <a:solidFill>
                  <a:srgbClr val="000074"/>
                </a:solidFill>
                <a:cs typeface="Arial" panose="020B0604020202020204" pitchFamily="34" charset="0"/>
              </a:rPr>
              <a:t>TEMI CHIAVE</a:t>
            </a:r>
          </a:p>
          <a:p>
            <a:pPr marL="0" indent="0" algn="ctr">
              <a:buNone/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TRASMISSIONE DEI CARICHI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71600" y="1819393"/>
            <a:ext cx="6984776" cy="5012748"/>
            <a:chOff x="971600" y="1847212"/>
            <a:chExt cx="6984776" cy="5012748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9504" y="1847212"/>
              <a:ext cx="3276872" cy="5010788"/>
            </a:xfrm>
            <a:prstGeom prst="rect">
              <a:avLst/>
            </a:prstGeom>
            <a:noFill/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600" y="1847212"/>
              <a:ext cx="3528392" cy="5012748"/>
            </a:xfrm>
            <a:prstGeom prst="rect">
              <a:avLst/>
            </a:prstGeom>
            <a:noFill/>
          </p:spPr>
        </p:pic>
      </p:grpSp>
      <p:sp>
        <p:nvSpPr>
          <p:cNvPr id="4" name="TextBox 3"/>
          <p:cNvSpPr txBox="1"/>
          <p:nvPr/>
        </p:nvSpPr>
        <p:spPr>
          <a:xfrm>
            <a:off x="36004" y="6579041"/>
            <a:ext cx="3960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rgbClr val="002060"/>
                </a:solidFill>
                <a:cs typeface="Arial" panose="020B0604020202020204" pitchFamily="34" charset="0"/>
              </a:rPr>
              <a:t>Paul </a:t>
            </a:r>
            <a:r>
              <a:rPr lang="it-IT" sz="1100" b="1" dirty="0" err="1">
                <a:solidFill>
                  <a:srgbClr val="002060"/>
                </a:solidFill>
                <a:cs typeface="Arial" panose="020B0604020202020204" pitchFamily="34" charset="0"/>
              </a:rPr>
              <a:t>Klee_Equilibrio</a:t>
            </a:r>
            <a:r>
              <a:rPr lang="it-IT" sz="1100" b="1" dirty="0">
                <a:solidFill>
                  <a:srgbClr val="002060"/>
                </a:solidFill>
                <a:cs typeface="Arial" panose="020B0604020202020204" pitchFamily="34" charset="0"/>
              </a:rPr>
              <a:t>, 1930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4008" y="6579040"/>
            <a:ext cx="4566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2060"/>
                </a:solidFill>
                <a:cs typeface="Arial" panose="020B0604020202020204" pitchFamily="34" charset="0"/>
              </a:rPr>
              <a:t>Rebecca </a:t>
            </a:r>
            <a:r>
              <a:rPr lang="it-IT" sz="1050" b="1" dirty="0" err="1">
                <a:solidFill>
                  <a:srgbClr val="002060"/>
                </a:solidFill>
                <a:cs typeface="Arial" panose="020B0604020202020204" pitchFamily="34" charset="0"/>
              </a:rPr>
              <a:t>Horn_The</a:t>
            </a:r>
            <a:r>
              <a:rPr lang="it-IT" sz="105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1050" b="1" dirty="0" err="1">
                <a:solidFill>
                  <a:srgbClr val="002060"/>
                </a:solidFill>
                <a:cs typeface="Arial" panose="020B0604020202020204" pitchFamily="34" charset="0"/>
              </a:rPr>
              <a:t>Wounded</a:t>
            </a:r>
            <a:r>
              <a:rPr lang="it-IT" sz="105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1050" b="1" dirty="0" err="1">
                <a:solidFill>
                  <a:srgbClr val="002060"/>
                </a:solidFill>
                <a:cs typeface="Arial" panose="020B0604020202020204" pitchFamily="34" charset="0"/>
              </a:rPr>
              <a:t>Shooting</a:t>
            </a:r>
            <a:r>
              <a:rPr lang="it-IT" sz="1050" b="1" dirty="0">
                <a:solidFill>
                  <a:srgbClr val="002060"/>
                </a:solidFill>
                <a:cs typeface="Arial" panose="020B0604020202020204" pitchFamily="34" charset="0"/>
              </a:rPr>
              <a:t> Star. Barcelona,1992 </a:t>
            </a:r>
          </a:p>
        </p:txBody>
      </p:sp>
      <p:sp>
        <p:nvSpPr>
          <p:cNvPr id="7" name="Titolo 3">
            <a:extLst>
              <a:ext uri="{FF2B5EF4-FFF2-40B4-BE49-F238E27FC236}">
                <a16:creationId xmlns:a16="http://schemas.microsoft.com/office/drawing/2014/main" id="{DA42BDC6-F611-821A-F936-52275455D4F6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8094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0" y="785421"/>
            <a:ext cx="9144000" cy="13544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TEMI  CHIAVE</a:t>
            </a:r>
            <a:endParaRPr lang="it-IT" sz="2400" b="1" dirty="0">
              <a:solidFill>
                <a:srgbClr val="F23A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2109731"/>
            <a:ext cx="86409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Geometria componenti</a:t>
            </a:r>
            <a:r>
              <a:rPr lang="it-IT" sz="1600" b="1" dirty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2000" b="1" dirty="0">
                <a:solidFill>
                  <a:srgbClr val="C42F00"/>
                </a:solidFill>
                <a:cs typeface="Arial" panose="020B0604020202020204" pitchFamily="34" charset="0"/>
              </a:rPr>
              <a:t>Cambiamento di direzione/dimensione  </a:t>
            </a:r>
            <a:r>
              <a:rPr lang="it-IT" sz="2000" b="1" dirty="0">
                <a:solidFill>
                  <a:srgbClr val="F23A00"/>
                </a:solidFill>
                <a:cs typeface="Arial" panose="020B0604020202020204" pitchFamily="34" charset="0"/>
              </a:rPr>
              <a:t>				               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(angolo, raccordo)</a:t>
            </a:r>
          </a:p>
          <a:p>
            <a:pPr>
              <a:lnSpc>
                <a:spcPct val="150000"/>
              </a:lnSpc>
            </a:pPr>
            <a:r>
              <a:rPr lang="it-IT" sz="1200" b="1" dirty="0">
                <a:solidFill>
                  <a:srgbClr val="F23A00"/>
                </a:solidFill>
                <a:cs typeface="Arial" panose="020B0604020202020204" pitchFamily="34" charset="0"/>
              </a:rPr>
              <a:t>				</a:t>
            </a:r>
            <a:r>
              <a:rPr lang="it-IT" sz="2000" b="1" dirty="0">
                <a:solidFill>
                  <a:srgbClr val="C42F00"/>
                </a:solidFill>
                <a:cs typeface="Arial" panose="020B0604020202020204" pitchFamily="34" charset="0"/>
              </a:rPr>
              <a:t>Configurazione al perimetro 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(bordo) </a:t>
            </a:r>
            <a:r>
              <a:rPr lang="it-IT" sz="1600" b="1" dirty="0">
                <a:solidFill>
                  <a:srgbClr val="000074"/>
                </a:solidFill>
                <a:cs typeface="Arial" panose="020B0604020202020204" pitchFamily="34" charset="0"/>
              </a:rPr>
              <a:t>					</a:t>
            </a:r>
            <a:r>
              <a:rPr lang="it-IT" sz="2000" b="1" dirty="0">
                <a:solidFill>
                  <a:srgbClr val="000074"/>
                </a:solidFill>
                <a:cs typeface="Arial" panose="020B0604020202020204" pitchFamily="34" charset="0"/>
              </a:rPr>
              <a:t>COMBINABILITÀ</a:t>
            </a:r>
            <a:r>
              <a:rPr lang="it-IT" sz="1600" b="1" dirty="0">
                <a:solidFill>
                  <a:srgbClr val="000074"/>
                </a:solidFill>
                <a:cs typeface="Arial" panose="020B0604020202020204" pitchFamily="34" charset="0"/>
              </a:rPr>
              <a:t>			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340769"/>
            <a:ext cx="44999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>
                <a:solidFill>
                  <a:srgbClr val="C42F00"/>
                </a:solidFill>
                <a:cs typeface="Arial" panose="020B0604020202020204" pitchFamily="34" charset="0"/>
              </a:rPr>
              <a:t>CONTINUITÀ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4008" y="1340769"/>
            <a:ext cx="3456384" cy="5040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cs typeface="Arial" panose="020B0604020202020204" pitchFamily="34" charset="0"/>
              </a:rPr>
              <a:t>DISCONTINUITÀ</a:t>
            </a:r>
          </a:p>
        </p:txBody>
      </p:sp>
      <p:sp>
        <p:nvSpPr>
          <p:cNvPr id="12" name="Titolo 3"/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251520" y="5061865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it-IT" sz="1600" b="1" dirty="0">
              <a:solidFill>
                <a:srgbClr val="000074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Consistenza componenti</a:t>
            </a:r>
            <a:r>
              <a:rPr lang="it-IT" b="1" dirty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Costituzione polimaterica</a:t>
            </a:r>
          </a:p>
          <a:p>
            <a:pPr>
              <a:lnSpc>
                <a:spcPct val="150000"/>
              </a:lnSpc>
            </a:pPr>
            <a:r>
              <a:rPr lang="it-IT" sz="1600" b="1" dirty="0">
                <a:solidFill>
                  <a:srgbClr val="F23A00"/>
                </a:solidFill>
                <a:cs typeface="Arial" panose="020B0604020202020204" pitchFamily="34" charset="0"/>
              </a:rPr>
              <a:t>			        	</a:t>
            </a:r>
            <a:r>
              <a:rPr lang="it-IT" sz="1600" b="1" dirty="0">
                <a:solidFill>
                  <a:srgbClr val="000074"/>
                </a:solidFill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000074"/>
                </a:solidFill>
                <a:cs typeface="Arial" panose="020B0604020202020204" pitchFamily="34" charset="0"/>
              </a:rPr>
              <a:t>COMPATIBILITA</a:t>
            </a:r>
            <a:r>
              <a:rPr lang="it-IT" sz="1600" b="1" dirty="0">
                <a:solidFill>
                  <a:srgbClr val="000074"/>
                </a:solidFill>
                <a:cs typeface="Arial" panose="020B0604020202020204" pitchFamily="34" charset="0"/>
              </a:rPr>
              <a:t>’</a:t>
            </a:r>
            <a:r>
              <a:rPr lang="it-IT" sz="1600" b="1" dirty="0">
                <a:solidFill>
                  <a:srgbClr val="F23A00"/>
                </a:solidFill>
                <a:cs typeface="Arial" panose="020B0604020202020204" pitchFamily="34" charset="0"/>
              </a:rPr>
              <a:t> </a:t>
            </a:r>
            <a:endParaRPr lang="it-IT" sz="1200" b="1" dirty="0">
              <a:solidFill>
                <a:srgbClr val="000074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251520" y="3755075"/>
            <a:ext cx="86409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0074"/>
                </a:solidFill>
                <a:cs typeface="Arial" panose="020B0604020202020204" pitchFamily="34" charset="0"/>
              </a:rPr>
              <a:t>			                             </a:t>
            </a: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Ruolo componenti</a:t>
            </a:r>
            <a:r>
              <a:rPr lang="it-IT" sz="2000" b="1" dirty="0">
                <a:solidFill>
                  <a:srgbClr val="000074"/>
                </a:solidFill>
                <a:cs typeface="Arial" panose="020B0604020202020204" pitchFamily="34" charset="0"/>
              </a:rPr>
              <a:t>		</a:t>
            </a: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Diversa funzione all’interno del sistema</a:t>
            </a: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F23A00"/>
                </a:solidFill>
                <a:cs typeface="Arial" panose="020B0604020202020204" pitchFamily="34" charset="0"/>
              </a:rPr>
              <a:t>			        	</a:t>
            </a:r>
            <a:r>
              <a:rPr lang="it-IT" sz="2000" b="1" dirty="0">
                <a:solidFill>
                  <a:srgbClr val="000074"/>
                </a:solidFill>
                <a:cs typeface="Arial" panose="020B0604020202020204" pitchFamily="34" charset="0"/>
              </a:rPr>
              <a:t> ACCOPPIABILITÀ</a:t>
            </a:r>
            <a:r>
              <a:rPr lang="it-IT" sz="2000" b="1" dirty="0">
                <a:solidFill>
                  <a:srgbClr val="F23A00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8751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13638" y="738967"/>
            <a:ext cx="6516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LA MAGGIOR PARTE DEI CARICHI </a:t>
            </a:r>
          </a:p>
          <a:p>
            <a:pPr algn="ctr"/>
            <a:r>
              <a:rPr lang="it-IT" sz="3600" b="1" dirty="0">
                <a:solidFill>
                  <a:srgbClr val="C00000"/>
                </a:solidFill>
                <a:cs typeface="Arial" panose="020B0604020202020204" pitchFamily="34" charset="0"/>
              </a:rPr>
              <a:t>E’ VERTICALE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6748" y="2060848"/>
            <a:ext cx="9097219" cy="4375301"/>
            <a:chOff x="16748" y="2060848"/>
            <a:chExt cx="9097219" cy="4375301"/>
          </a:xfrm>
        </p:grpSpPr>
        <p:sp>
          <p:nvSpPr>
            <p:cNvPr id="14" name="CasellaDiTesto 13"/>
            <p:cNvSpPr txBox="1"/>
            <p:nvPr/>
          </p:nvSpPr>
          <p:spPr>
            <a:xfrm>
              <a:off x="143508" y="5482042"/>
              <a:ext cx="88569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MA LA MAGGIOR PARTE DELLE SUPERFICI UTILI </a:t>
              </a:r>
            </a:p>
            <a:p>
              <a:pPr algn="ctr"/>
              <a:r>
                <a:rPr lang="it-IT" sz="36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È</a:t>
              </a:r>
              <a:r>
                <a:rPr lang="it-IT" sz="2400" b="1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it-IT" sz="36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ORIZZONTALE</a:t>
              </a:r>
            </a:p>
          </p:txBody>
        </p:sp>
        <p:grpSp>
          <p:nvGrpSpPr>
            <p:cNvPr id="12" name="Gruppo 11"/>
            <p:cNvGrpSpPr/>
            <p:nvPr/>
          </p:nvGrpSpPr>
          <p:grpSpPr>
            <a:xfrm>
              <a:off x="16748" y="2060848"/>
              <a:ext cx="9097219" cy="3240360"/>
              <a:chOff x="16748" y="1806154"/>
              <a:chExt cx="9097219" cy="3240360"/>
            </a:xfrm>
          </p:grpSpPr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8024" y="1806154"/>
                <a:ext cx="4325943" cy="3240360"/>
              </a:xfrm>
              <a:prstGeom prst="rect">
                <a:avLst/>
              </a:prstGeom>
            </p:spPr>
          </p:pic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748" y="1806154"/>
                <a:ext cx="4555252" cy="3240360"/>
              </a:xfrm>
              <a:prstGeom prst="rect">
                <a:avLst/>
              </a:prstGeom>
            </p:spPr>
          </p:pic>
        </p:grpSp>
      </p:grpSp>
      <p:sp>
        <p:nvSpPr>
          <p:cNvPr id="5" name="Titolo 3">
            <a:extLst>
              <a:ext uri="{FF2B5EF4-FFF2-40B4-BE49-F238E27FC236}">
                <a16:creationId xmlns:a16="http://schemas.microsoft.com/office/drawing/2014/main" id="{0838BB70-AF6D-836A-FC9D-EC16EFC5CADF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122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0" y="811281"/>
            <a:ext cx="91440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TEMI CHIAVE</a:t>
            </a:r>
          </a:p>
          <a:p>
            <a:pPr marL="0" indent="0" algn="ctr">
              <a:buNone/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Deviazione dei carichi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50" y="2105472"/>
            <a:ext cx="9072500" cy="4752528"/>
            <a:chOff x="107504" y="2077705"/>
            <a:chExt cx="9072500" cy="4752528"/>
          </a:xfrm>
        </p:grpSpPr>
        <p:pic>
          <p:nvPicPr>
            <p:cNvPr id="9" name="Picture 16" descr="C:\Users\7235\Desktop\BCUP_10_02_13\DOCUMENTI BASE\IMMAGINI\LIGH\LH4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077705"/>
              <a:ext cx="5328592" cy="3763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888" b="838"/>
            <a:stretch/>
          </p:blipFill>
          <p:spPr>
            <a:xfrm>
              <a:off x="5579604" y="2077705"/>
              <a:ext cx="3600400" cy="475252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511660" y="630932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APPATECCHIATURE PER LA DEVIZIONE DEI CARICHI</a:t>
            </a:r>
          </a:p>
        </p:txBody>
      </p:sp>
      <p:sp>
        <p:nvSpPr>
          <p:cNvPr id="3" name="Titolo 3">
            <a:extLst>
              <a:ext uri="{FF2B5EF4-FFF2-40B4-BE49-F238E27FC236}">
                <a16:creationId xmlns:a16="http://schemas.microsoft.com/office/drawing/2014/main" id="{A19A223A-CDF4-EED4-472C-E386276DBCCA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3203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11081" y="2887497"/>
            <a:ext cx="4803623" cy="313738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48564" y="2520427"/>
            <a:ext cx="4890880" cy="377991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023047" y="829712"/>
            <a:ext cx="4760913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Diversa direzione </a:t>
            </a:r>
            <a:r>
              <a:rPr lang="it-IT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it-IT" b="1" dirty="0">
                <a:solidFill>
                  <a:srgbClr val="C00000"/>
                </a:solidFill>
                <a:cs typeface="Arial" panose="020B0604020202020204" pitchFamily="34" charset="0"/>
              </a:rPr>
              <a:t>angolo</a:t>
            </a:r>
            <a:r>
              <a:rPr lang="it-IT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 algn="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sz="1600" b="1" dirty="0">
                <a:solidFill>
                  <a:srgbClr val="002060"/>
                </a:solidFill>
                <a:cs typeface="Arial" panose="020B0604020202020204" pitchFamily="34" charset="0"/>
              </a:rPr>
              <a:t>Continuità  materiale</a:t>
            </a:r>
          </a:p>
          <a:p>
            <a:pPr marL="285750" indent="-285750" algn="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sz="1600" b="1" dirty="0">
                <a:solidFill>
                  <a:srgbClr val="002060"/>
                </a:solidFill>
                <a:cs typeface="Arial" panose="020B0604020202020204" pitchFamily="34" charset="0"/>
              </a:rPr>
              <a:t>Discontinuità elemento costruttivo</a:t>
            </a:r>
            <a:endParaRPr lang="en-US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35089" y="840549"/>
            <a:ext cx="3610249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Diversa direzione </a:t>
            </a:r>
            <a:r>
              <a:rPr lang="it-IT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it-IT" b="1" dirty="0">
                <a:solidFill>
                  <a:srgbClr val="C00000"/>
                </a:solidFill>
                <a:cs typeface="Arial" panose="020B0604020202020204" pitchFamily="34" charset="0"/>
              </a:rPr>
              <a:t>angolo</a:t>
            </a:r>
            <a:r>
              <a:rPr lang="it-IT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sz="1600" b="1" dirty="0">
                <a:solidFill>
                  <a:srgbClr val="002060"/>
                </a:solidFill>
                <a:cs typeface="Arial" panose="020B0604020202020204" pitchFamily="34" charset="0"/>
              </a:rPr>
              <a:t>Continuità  materiale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sz="1600" b="1" dirty="0">
                <a:solidFill>
                  <a:srgbClr val="002060"/>
                </a:solidFill>
                <a:cs typeface="Arial" panose="020B0604020202020204" pitchFamily="34" charset="0"/>
              </a:rPr>
              <a:t>Continuità elemento costruttivo</a:t>
            </a:r>
            <a:endParaRPr lang="en-US" sz="1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05054" y="1744633"/>
            <a:ext cx="6164089" cy="4062646"/>
          </a:xfrm>
          <a:prstGeom prst="rect">
            <a:avLst/>
          </a:prstGeom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64D2AEBB-97BD-9AFA-6220-36485B133EFD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052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19606" y="870385"/>
            <a:ext cx="4524402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Cambio di sezione </a:t>
            </a:r>
            <a:r>
              <a:rPr lang="it-IT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it-IT" b="1" dirty="0">
                <a:solidFill>
                  <a:srgbClr val="C00000"/>
                </a:solidFill>
                <a:cs typeface="Arial" panose="020B0604020202020204" pitchFamily="34" charset="0"/>
              </a:rPr>
              <a:t>raccordo</a:t>
            </a:r>
            <a:r>
              <a:rPr lang="it-IT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Continuità  materiale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Continuità elemento costruttivo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it-IT" sz="16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41" y="2204864"/>
            <a:ext cx="5018527" cy="3024335"/>
          </a:xfrm>
          <a:prstGeom prst="rect">
            <a:avLst/>
          </a:prstGeom>
        </p:spPr>
      </p:pic>
      <p:sp>
        <p:nvSpPr>
          <p:cNvPr id="14" name="CasellaDiTesto 5"/>
          <p:cNvSpPr txBox="1"/>
          <p:nvPr/>
        </p:nvSpPr>
        <p:spPr>
          <a:xfrm>
            <a:off x="4932040" y="824107"/>
            <a:ext cx="4248472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Cambio di sezione </a:t>
            </a:r>
            <a:r>
              <a:rPr lang="it-IT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it-IT" b="1" dirty="0">
                <a:solidFill>
                  <a:srgbClr val="C00000"/>
                </a:solidFill>
                <a:cs typeface="Arial" panose="020B0604020202020204" pitchFamily="34" charset="0"/>
              </a:rPr>
              <a:t>raccordo</a:t>
            </a:r>
            <a:r>
              <a:rPr lang="it-IT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Discontinuità  materiale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Discontinuità elemento costruttivo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852" y="2182970"/>
            <a:ext cx="3784376" cy="46805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504" y="5243427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cs typeface="Arial" panose="020B0604020202020204" pitchFamily="34" charset="0"/>
              </a:rPr>
              <a:t>Armature per colonne in c.a.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02253" y="6427113"/>
            <a:ext cx="3750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FFFF00"/>
                </a:solidFill>
                <a:cs typeface="Arial" panose="020B0604020202020204" pitchFamily="34" charset="0"/>
              </a:rPr>
              <a:t>Raccordo setto-spalla apertura - Biblioteca Universitaria, Lubiana. </a:t>
            </a:r>
            <a:r>
              <a:rPr lang="it-IT" sz="1050" b="1" dirty="0" err="1">
                <a:solidFill>
                  <a:srgbClr val="FFFF00"/>
                </a:solidFill>
                <a:cs typeface="Arial" panose="020B0604020202020204" pitchFamily="34" charset="0"/>
              </a:rPr>
              <a:t>Jože</a:t>
            </a:r>
            <a:r>
              <a:rPr lang="it-IT" sz="105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it-IT" sz="1050" b="1" dirty="0" err="1">
                <a:solidFill>
                  <a:srgbClr val="FFFF00"/>
                </a:solidFill>
                <a:cs typeface="Arial" panose="020B0604020202020204" pitchFamily="34" charset="0"/>
              </a:rPr>
              <a:t>Plečnik</a:t>
            </a:r>
            <a:r>
              <a:rPr lang="it-IT" sz="1050" b="1" dirty="0">
                <a:solidFill>
                  <a:srgbClr val="FFFF00"/>
                </a:solidFill>
                <a:cs typeface="Arial" panose="020B0604020202020204" pitchFamily="34" charset="0"/>
              </a:rPr>
              <a:t>, 1936</a:t>
            </a:r>
          </a:p>
        </p:txBody>
      </p:sp>
      <p:sp>
        <p:nvSpPr>
          <p:cNvPr id="3" name="Titolo 3">
            <a:extLst>
              <a:ext uri="{FF2B5EF4-FFF2-40B4-BE49-F238E27FC236}">
                <a16:creationId xmlns:a16="http://schemas.microsoft.com/office/drawing/2014/main" id="{B32A7145-C57D-248C-E118-A05467438506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360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86746" y="2567066"/>
            <a:ext cx="4591838" cy="3003338"/>
          </a:xfrm>
        </p:spPr>
      </p:pic>
      <p:sp>
        <p:nvSpPr>
          <p:cNvPr id="15" name="CasellaDiTesto 7"/>
          <p:cNvSpPr txBox="1"/>
          <p:nvPr/>
        </p:nvSpPr>
        <p:spPr>
          <a:xfrm>
            <a:off x="1329030" y="656962"/>
            <a:ext cx="6481475" cy="77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Configurazione al perimetro</a:t>
            </a:r>
            <a:endParaRPr lang="it-IT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INTERFACCIA SETTO-VANO FINESTRA_INFISSO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41331" y="1765742"/>
            <a:ext cx="5777597" cy="4605936"/>
            <a:chOff x="3222387" y="1739385"/>
            <a:chExt cx="5777597" cy="46059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2160" y="1739385"/>
              <a:ext cx="2987824" cy="4588083"/>
            </a:xfrm>
            <a:prstGeom prst="rect">
              <a:avLst/>
            </a:prstGeom>
          </p:spPr>
        </p:pic>
        <p:pic>
          <p:nvPicPr>
            <p:cNvPr id="7" name="Picture 6" descr="sansebastian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22387" y="1760994"/>
              <a:ext cx="2659285" cy="4584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BADD5EE8-BD8F-C694-C1B4-C5B3D566417D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0414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7"/>
          <p:cNvSpPr txBox="1"/>
          <p:nvPr/>
        </p:nvSpPr>
        <p:spPr>
          <a:xfrm>
            <a:off x="1329030" y="548680"/>
            <a:ext cx="6481475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Configurazione al perimetro</a:t>
            </a: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FINITURA AL BORDO</a:t>
            </a:r>
            <a:endParaRPr lang="en-US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026"/>
            <a:ext cx="4005419" cy="53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331" y="1499027"/>
            <a:ext cx="4899669" cy="5358974"/>
          </a:xfrm>
          <a:prstGeom prst="rect">
            <a:avLst/>
          </a:prstGeom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15BA0D28-6D9C-AE28-C705-A68CC617C5C4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5811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7"/>
          <p:cNvSpPr txBox="1"/>
          <p:nvPr/>
        </p:nvSpPr>
        <p:spPr>
          <a:xfrm>
            <a:off x="1331640" y="553767"/>
            <a:ext cx="648147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Configurazione del perimetro</a:t>
            </a: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54728"/>
            <a:ext cx="4026561" cy="491757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1954727"/>
            <a:ext cx="4067944" cy="491578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1397" y="1423293"/>
            <a:ext cx="1594193" cy="4605653"/>
            <a:chOff x="6544" y="1559732"/>
            <a:chExt cx="1594193" cy="4605653"/>
          </a:xfrm>
        </p:grpSpPr>
        <p:cxnSp>
          <p:nvCxnSpPr>
            <p:cNvPr id="11" name="Connettore diritto 10"/>
            <p:cNvCxnSpPr/>
            <p:nvPr/>
          </p:nvCxnSpPr>
          <p:spPr>
            <a:xfrm flipH="1">
              <a:off x="1144879" y="1559732"/>
              <a:ext cx="56365" cy="4605653"/>
            </a:xfrm>
            <a:prstGeom prst="line">
              <a:avLst/>
            </a:prstGeom>
            <a:ln w="3810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/>
            <p:cNvCxnSpPr/>
            <p:nvPr/>
          </p:nvCxnSpPr>
          <p:spPr>
            <a:xfrm flipH="1">
              <a:off x="1449415" y="1639630"/>
              <a:ext cx="71423" cy="4525755"/>
            </a:xfrm>
            <a:prstGeom prst="line">
              <a:avLst/>
            </a:prstGeom>
            <a:ln w="3810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20"/>
            <p:cNvCxnSpPr/>
            <p:nvPr/>
          </p:nvCxnSpPr>
          <p:spPr>
            <a:xfrm flipV="1">
              <a:off x="1443753" y="1879327"/>
              <a:ext cx="156984" cy="798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/>
            <p:cNvCxnSpPr/>
            <p:nvPr/>
          </p:nvCxnSpPr>
          <p:spPr>
            <a:xfrm flipV="1">
              <a:off x="1133085" y="1584413"/>
              <a:ext cx="122662" cy="979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8"/>
            <p:cNvCxnSpPr/>
            <p:nvPr/>
          </p:nvCxnSpPr>
          <p:spPr>
            <a:xfrm>
              <a:off x="1201242" y="1639630"/>
              <a:ext cx="319595" cy="27964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/>
            <p:cNvCxnSpPr/>
            <p:nvPr/>
          </p:nvCxnSpPr>
          <p:spPr>
            <a:xfrm>
              <a:off x="940474" y="1813921"/>
              <a:ext cx="399494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/>
            <p:cNvSpPr txBox="1"/>
            <p:nvPr/>
          </p:nvSpPr>
          <p:spPr>
            <a:xfrm>
              <a:off x="6544" y="1584413"/>
              <a:ext cx="1198483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modulo</a:t>
              </a:r>
              <a:endPara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CasellaDiTesto 33"/>
          <p:cNvSpPr txBox="1"/>
          <p:nvPr/>
        </p:nvSpPr>
        <p:spPr>
          <a:xfrm>
            <a:off x="5076056" y="1541752"/>
            <a:ext cx="4183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Componente modulare: pannello</a:t>
            </a:r>
            <a:endParaRPr lang="en-US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23448"/>
            <a:ext cx="5544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FFFF00"/>
                </a:solidFill>
                <a:cs typeface="Arial" panose="020B0604020202020204" pitchFamily="34" charset="0"/>
              </a:rPr>
              <a:t>Renzo Piano, </a:t>
            </a:r>
            <a:r>
              <a:rPr lang="it-IT" sz="1050" b="1" dirty="0" err="1">
                <a:solidFill>
                  <a:srgbClr val="FFFF00"/>
                </a:solidFill>
                <a:cs typeface="Arial" panose="020B0604020202020204" pitchFamily="34" charset="0"/>
              </a:rPr>
              <a:t>Citè</a:t>
            </a:r>
            <a:r>
              <a:rPr lang="it-IT" sz="1050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it-IT" sz="1050" b="1" dirty="0" err="1">
                <a:solidFill>
                  <a:srgbClr val="FFFF00"/>
                </a:solidFill>
                <a:cs typeface="Arial" panose="020B0604020202020204" pitchFamily="34" charset="0"/>
              </a:rPr>
              <a:t>Internationalle</a:t>
            </a:r>
            <a:r>
              <a:rPr lang="it-IT" sz="1050" b="1" dirty="0">
                <a:solidFill>
                  <a:srgbClr val="FFFF00"/>
                </a:solidFill>
                <a:cs typeface="Arial" panose="020B0604020202020204" pitchFamily="34" charset="0"/>
              </a:rPr>
              <a:t>, Lione 2006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83212" y="998561"/>
            <a:ext cx="2377574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000" b="1" cap="all" dirty="0">
                <a:solidFill>
                  <a:srgbClr val="002060"/>
                </a:solidFill>
                <a:cs typeface="Arial" panose="020B0604020202020204" pitchFamily="34" charset="0"/>
              </a:rPr>
              <a:t>Finitura al bordo</a:t>
            </a:r>
            <a:endParaRPr lang="en-US" sz="2000" b="1" cap="all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99697E3B-F976-FF6B-B368-356F192CB049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20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476716"/>
            <a:ext cx="7200800" cy="5400600"/>
          </a:xfrm>
          <a:prstGeom prst="rect">
            <a:avLst/>
          </a:prstGeom>
        </p:spPr>
      </p:pic>
      <p:sp>
        <p:nvSpPr>
          <p:cNvPr id="7" name="CasellaDiTesto 5"/>
          <p:cNvSpPr txBox="1"/>
          <p:nvPr/>
        </p:nvSpPr>
        <p:spPr>
          <a:xfrm>
            <a:off x="679104" y="634870"/>
            <a:ext cx="7704856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DIVERSO RUOLO ALL’INTERNO DEL SISTEMA 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46185" y="2924944"/>
            <a:ext cx="4973887" cy="3324204"/>
            <a:chOff x="246185" y="2924944"/>
            <a:chExt cx="4973887" cy="3324204"/>
          </a:xfrm>
        </p:grpSpPr>
        <p:grpSp>
          <p:nvGrpSpPr>
            <p:cNvPr id="45" name="Group 44"/>
            <p:cNvGrpSpPr/>
            <p:nvPr/>
          </p:nvGrpSpPr>
          <p:grpSpPr>
            <a:xfrm>
              <a:off x="2049488" y="3755561"/>
              <a:ext cx="3170584" cy="852215"/>
              <a:chOff x="2049488" y="3755561"/>
              <a:chExt cx="3170584" cy="85221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923928" y="4238444"/>
                <a:ext cx="1296144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ctr">
                  <a:defRPr b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it-IT" dirty="0">
                    <a:solidFill>
                      <a:srgbClr val="002060"/>
                    </a:solidFill>
                    <a:latin typeface="+mn-lt"/>
                  </a:rPr>
                  <a:t>INFISSO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049488" y="3755561"/>
                <a:ext cx="1296144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ctr">
                  <a:defRPr b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it-IT" dirty="0">
                    <a:solidFill>
                      <a:srgbClr val="002060"/>
                    </a:solidFill>
                    <a:latin typeface="+mn-lt"/>
                  </a:rPr>
                  <a:t>SETTO</a:t>
                </a: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>
                <a:off x="2700046" y="4124893"/>
                <a:ext cx="0" cy="41811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>
                <a:off x="3345632" y="4423110"/>
                <a:ext cx="578296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428093" y="4623715"/>
              <a:ext cx="129614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b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dirty="0">
                  <a:solidFill>
                    <a:srgbClr val="002060"/>
                  </a:solidFill>
                  <a:latin typeface="+mn-lt"/>
                </a:rPr>
                <a:t>TRAVE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6185" y="2924944"/>
              <a:ext cx="139900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PILASTRO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1645187" y="3109610"/>
              <a:ext cx="69456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148598" y="4999862"/>
              <a:ext cx="496589" cy="124928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724237" y="4978093"/>
            <a:ext cx="5008003" cy="1767379"/>
            <a:chOff x="1724237" y="4978093"/>
            <a:chExt cx="5008003" cy="1767379"/>
          </a:xfrm>
        </p:grpSpPr>
        <p:sp>
          <p:nvSpPr>
            <p:cNvPr id="11" name="TextBox 10"/>
            <p:cNvSpPr txBox="1"/>
            <p:nvPr/>
          </p:nvSpPr>
          <p:spPr>
            <a:xfrm>
              <a:off x="3267989" y="6376140"/>
              <a:ext cx="346425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b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dirty="0">
                  <a:solidFill>
                    <a:srgbClr val="002060"/>
                  </a:solidFill>
                  <a:latin typeface="+mn-lt"/>
                </a:rPr>
                <a:t>NODO TAVE PILASTRO </a:t>
              </a:r>
              <a:r>
                <a:rPr lang="it-IT" sz="1400" b="0" dirty="0">
                  <a:solidFill>
                    <a:srgbClr val="002060"/>
                  </a:solidFill>
                  <a:latin typeface="+mn-lt"/>
                </a:rPr>
                <a:t>(vincolo)</a:t>
              </a:r>
            </a:p>
          </p:txBody>
        </p:sp>
        <p:cxnSp>
          <p:nvCxnSpPr>
            <p:cNvPr id="38" name="Straight Arrow Connector 37"/>
            <p:cNvCxnSpPr>
              <a:endCxn id="40" idx="5"/>
            </p:cNvCxnSpPr>
            <p:nvPr/>
          </p:nvCxnSpPr>
          <p:spPr>
            <a:xfrm flipH="1" flipV="1">
              <a:off x="2772912" y="6038408"/>
              <a:ext cx="495077" cy="33773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1724237" y="4978093"/>
              <a:ext cx="1228599" cy="1242236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206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076056" y="1901059"/>
            <a:ext cx="3966211" cy="3409441"/>
            <a:chOff x="5076056" y="1901059"/>
            <a:chExt cx="3966211" cy="3409441"/>
          </a:xfrm>
        </p:grpSpPr>
        <p:sp>
          <p:nvSpPr>
            <p:cNvPr id="2" name="TextBox 1"/>
            <p:cNvSpPr txBox="1"/>
            <p:nvPr/>
          </p:nvSpPr>
          <p:spPr>
            <a:xfrm>
              <a:off x="5712296" y="1901059"/>
              <a:ext cx="2952328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SCHELETRO PORTANTE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292080" y="2276872"/>
              <a:ext cx="432048" cy="136815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724128" y="2267584"/>
              <a:ext cx="0" cy="102669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5076056" y="4877234"/>
              <a:ext cx="1152128" cy="2486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5436096" y="5133904"/>
              <a:ext cx="792088" cy="17659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238600" y="4937960"/>
              <a:ext cx="2803667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b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it-IT" dirty="0">
                  <a:solidFill>
                    <a:srgbClr val="002060"/>
                  </a:solidFill>
                  <a:latin typeface="+mn-lt"/>
                </a:rPr>
                <a:t>CHIUSURA VERTICALE</a:t>
              </a:r>
            </a:p>
          </p:txBody>
        </p:sp>
      </p:grpSp>
      <p:sp>
        <p:nvSpPr>
          <p:cNvPr id="5" name="Titolo 3">
            <a:extLst>
              <a:ext uri="{FF2B5EF4-FFF2-40B4-BE49-F238E27FC236}">
                <a16:creationId xmlns:a16="http://schemas.microsoft.com/office/drawing/2014/main" id="{8F36BBC9-8B5E-06A4-DB08-6F8DD60AB543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50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0848"/>
            <a:ext cx="4599412" cy="3469759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299" y="2068935"/>
            <a:ext cx="4476205" cy="3461672"/>
          </a:xfrm>
        </p:spPr>
      </p:pic>
      <p:sp>
        <p:nvSpPr>
          <p:cNvPr id="15" name="CasellaDiTesto 5"/>
          <p:cNvSpPr txBox="1"/>
          <p:nvPr/>
        </p:nvSpPr>
        <p:spPr>
          <a:xfrm>
            <a:off x="779871" y="550491"/>
            <a:ext cx="7704856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DIVERSO RUOLO ALL’INTERNO DEL SISTEMA 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819" y="1139851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Interfaccia chiusura verticale-chiusura </a:t>
            </a:r>
            <a:r>
              <a:rPr lang="it-IT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orizzontae</a:t>
            </a:r>
            <a:endParaRPr lang="it-IT" sz="2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661CBB97-466D-972D-BBEE-D09BD662F3BD}"/>
              </a:ext>
            </a:extLst>
          </p:cNvPr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ARCHITETTURA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TECNICA</a:t>
            </a:r>
            <a:r>
              <a:rPr lang="it-IT" sz="1600" b="1" dirty="0" err="1">
                <a:solidFill>
                  <a:srgbClr val="C00000"/>
                </a:solidFill>
                <a:latin typeface="+mn-lt"/>
              </a:rPr>
              <a:t>_</a:t>
            </a:r>
            <a:r>
              <a:rPr lang="it-IT" sz="1800" b="1" dirty="0" err="1">
                <a:solidFill>
                  <a:srgbClr val="C00000"/>
                </a:solidFill>
                <a:latin typeface="+mn-lt"/>
              </a:rPr>
              <a:t>aa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 2025-26</a:t>
            </a:r>
            <a:endParaRPr lang="it-IT" sz="16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09811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6" ma:contentTypeDescription="Creare un nuovo documento." ma:contentTypeScope="" ma:versionID="06d17f37bef4a760fad3b8a2ac13aeae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ec76deef24ef5bd83ad342a24c5fceb7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17B00B-67CD-4B49-B63C-F563C074A3E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ce2ceee5-4e98-448d-bd69-9759c2918574"/>
    <ds:schemaRef ds:uri="f3077446-a7b8-4994-9298-7551826f19f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0FFC3F7-2884-40CD-9300-7B72AD9B35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5272CB-DC21-472E-85A4-AE1C2BB2D6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4617</TotalTime>
  <Words>612</Words>
  <Application>Microsoft Office PowerPoint</Application>
  <PresentationFormat>Presentazione su schermo (4:3)</PresentationFormat>
  <Paragraphs>130</Paragraphs>
  <Slides>21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COS.A.1 Corso di ANALISI E PROGETTO DI ELEMENTI COSTRUTTIVI</dc:title>
  <dc:creator>GAROFOLO ILARIA</dc:creator>
  <cp:lastModifiedBy>GAROFOLO ILARIA</cp:lastModifiedBy>
  <cp:revision>336</cp:revision>
  <dcterms:created xsi:type="dcterms:W3CDTF">2011-02-28T18:47:19Z</dcterms:created>
  <dcterms:modified xsi:type="dcterms:W3CDTF">2025-09-23T13:43:35Z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