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797675" cy="9928225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senza titolo" id="{D0ECA0BA-2C5E-4C21-85D4-BC40D42F90F6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94" autoAdjust="0"/>
    <p:restoredTop sz="86387" autoAdjust="0"/>
  </p:normalViewPr>
  <p:slideViewPr>
    <p:cSldViewPr>
      <p:cViewPr varScale="1">
        <p:scale>
          <a:sx n="129" d="100"/>
          <a:sy n="129" d="100"/>
        </p:scale>
        <p:origin x="1740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27"/>
    </p:cViewPr>
  </p:sorterViewPr>
  <p:notesViewPr>
    <p:cSldViewPr>
      <p:cViewPr varScale="1">
        <p:scale>
          <a:sx n="107" d="100"/>
          <a:sy n="107" d="100"/>
        </p:scale>
        <p:origin x="526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99FF3438-7086-334C-3469-939B5F0346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8F926F1-8EE5-1D23-1B71-D5CBE12D482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2D7C9-9674-4C1A-8991-94EB729734BB}" type="datetimeFigureOut">
              <a:rPr lang="it-IT" smtClean="0"/>
              <a:t>23/09/2025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E25B8FD-B1F0-31BF-9DF2-54C212D5610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27E1605-E2F7-59E4-0EBF-634FD7191C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826449-F838-45B0-984B-7948CB2334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2286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8F6BFD9E-CFCD-C6CE-7AA4-73911E44553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EA56900B-9C23-49B0-CE5E-AD614E37800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5060" name="Rectangle 4">
            <a:extLst>
              <a:ext uri="{FF2B5EF4-FFF2-40B4-BE49-F238E27FC236}">
                <a16:creationId xmlns:a16="http://schemas.microsoft.com/office/drawing/2014/main" id="{396FE462-51AD-CC13-3575-41694F34156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AB3EF690-3F81-8AC1-A5AD-ADBF8257190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28678" name="Rectangle 6">
            <a:extLst>
              <a:ext uri="{FF2B5EF4-FFF2-40B4-BE49-F238E27FC236}">
                <a16:creationId xmlns:a16="http://schemas.microsoft.com/office/drawing/2014/main" id="{E108A31B-4366-7313-0ACE-18EEF7CBD0A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8679" name="Rectangle 7">
            <a:extLst>
              <a:ext uri="{FF2B5EF4-FFF2-40B4-BE49-F238E27FC236}">
                <a16:creationId xmlns:a16="http://schemas.microsoft.com/office/drawing/2014/main" id="{90E301BB-8326-4E4D-B4DF-CFDECEF513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7717400-EE06-4D03-93A3-69AACEDA2D2C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928C13BE-EF23-C134-C221-F5414B6B1A2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974ECD-43F7-4821-B37F-35F5EDB1D167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15F10310-B57E-0B09-176F-2BF41CB55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251265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1C6FF9A9-AF97-D664-FCF1-68F623A9500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DBBBFB-3F61-4FE0-B5A7-590E3DCEF3F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85882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762000"/>
            <a:ext cx="1943100" cy="53340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762000"/>
            <a:ext cx="5676900" cy="53340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2F3A2CE9-5F32-059D-369A-653F3368039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0941B4-32DA-4D97-8502-18CC2F6E3A9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67794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B6CCFA35-2EFD-1F0C-02E6-AEC92FA047C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1935B3-E85B-4EEB-AD28-90A7667C99C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33483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C4D8857C-BE6C-2A82-1E8C-A2FD83E68D4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40689B-022E-4800-A3A1-76EBFD506E6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55363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B72DE751-8E44-B8E7-C9D5-0BB3AA53628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B857B2-B2EF-4ED1-B128-AC98FBD69E0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53571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869191E3-6C21-1354-88D3-E1706E67975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5FC27E-85D7-4506-B795-386561004E5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43585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48CD9C09-0097-0802-F12A-A59897F5D12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0F9543-4E7A-4629-89D9-7FF8F46D5CF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484237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3A2003CD-3379-A3EF-15D9-506B88F1CF6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15267E-6338-45CC-A691-77CD3A23482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56821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1186ABEA-27D7-9652-F2AA-A5FA45FCE97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9F701A-2B78-44F4-AEC3-ACAA139FFE4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54060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57426D29-A784-6A79-3A3B-8E95DD5EE4C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1A810B-AA33-494F-8BD7-FF5338FC5E9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94588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204E5A55-155D-C861-9F40-EDE6D809AF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 dello schema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2A4FE47A-C815-97CE-7F13-80E1F4CB15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31" name="Text Box 7">
            <a:extLst>
              <a:ext uri="{FF2B5EF4-FFF2-40B4-BE49-F238E27FC236}">
                <a16:creationId xmlns:a16="http://schemas.microsoft.com/office/drawing/2014/main" id="{881CF246-1D2B-D1A2-0AD1-BCCB9F2F4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28600"/>
            <a:ext cx="71628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it-IT" sz="1200" dirty="0"/>
              <a:t>Università di Trieste – Facoltà Di Ingegneria</a:t>
            </a:r>
            <a:br>
              <a:rPr lang="it-IT" sz="1200" dirty="0"/>
            </a:br>
            <a:r>
              <a:rPr lang="it-IT" sz="1200" i="1" dirty="0"/>
              <a:t>Lezioni del corso di IMPIANTI MECCANICI</a:t>
            </a:r>
            <a:br>
              <a:rPr lang="it-IT" sz="1200" i="1" dirty="0"/>
            </a:br>
            <a:r>
              <a:rPr lang="it-IT" sz="1200" i="1" dirty="0"/>
              <a:t>Prof. Ing. Marco Boscolo</a:t>
            </a:r>
          </a:p>
        </p:txBody>
      </p:sp>
      <p:pic>
        <p:nvPicPr>
          <p:cNvPr id="2053" name="Picture 8" descr="F:\MODULI\PCX\Univsimb.wmf">
            <a:extLst>
              <a:ext uri="{FF2B5EF4-FFF2-40B4-BE49-F238E27FC236}">
                <a16:creationId xmlns:a16="http://schemas.microsoft.com/office/drawing/2014/main" id="{6E030041-3062-FB6F-5DA9-72406604B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6" t="11111" r="14067" b="22223"/>
          <a:stretch>
            <a:fillRect/>
          </a:stretch>
        </p:blipFill>
        <p:spPr bwMode="auto">
          <a:xfrm>
            <a:off x="762000" y="152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Line 10">
            <a:extLst>
              <a:ext uri="{FF2B5EF4-FFF2-40B4-BE49-F238E27FC236}">
                <a16:creationId xmlns:a16="http://schemas.microsoft.com/office/drawing/2014/main" id="{62CC1B38-7DAB-3681-6ACC-D0EC492488FD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6096000"/>
            <a:ext cx="777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1036" name="Rectangle 12">
            <a:extLst>
              <a:ext uri="{FF2B5EF4-FFF2-40B4-BE49-F238E27FC236}">
                <a16:creationId xmlns:a16="http://schemas.microsoft.com/office/drawing/2014/main" id="{B0458860-8285-7E81-B2E6-AC6A786CC8A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1pPr>
          </a:lstStyle>
          <a:p>
            <a:fld id="{3E27F252-EEB9-43E9-932A-44317CB39A70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1038" name="Text Box 14">
            <a:extLst>
              <a:ext uri="{FF2B5EF4-FFF2-40B4-BE49-F238E27FC236}">
                <a16:creationId xmlns:a16="http://schemas.microsoft.com/office/drawing/2014/main" id="{1C66BFD5-9660-B06A-C931-9675B4531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324600"/>
            <a:ext cx="495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1400" i="1" dirty="0"/>
              <a:t>Generalità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 Narrow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 Narrow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 Narrow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 Narrow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egnaposto numero diapositiva 3">
            <a:extLst>
              <a:ext uri="{FF2B5EF4-FFF2-40B4-BE49-F238E27FC236}">
                <a16:creationId xmlns:a16="http://schemas.microsoft.com/office/drawing/2014/main" id="{5259DD08-1742-3B4D-803B-1839CBE0E4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C5F96BB-C54D-41B0-888C-AAC1C4DBE8E8}" type="slidenum">
              <a:rPr lang="it-IT" altLang="it-IT" sz="1400">
                <a:solidFill>
                  <a:schemeClr val="hlink"/>
                </a:solidFill>
                <a:latin typeface="Arial" panose="020B0604020202020204" pitchFamily="34" charset="0"/>
              </a:rPr>
              <a:pPr/>
              <a:t>1</a:t>
            </a:fld>
            <a:endParaRPr lang="it-IT" altLang="it-IT" sz="140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1E7E0CEE-5A29-17F0-EC7C-3954CFA3210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altLang="it-IT" dirty="0"/>
              <a:t>Sulla </a:t>
            </a:r>
            <a:r>
              <a:rPr lang="en-US" altLang="it-IT" dirty="0" err="1"/>
              <a:t>rappresentazione</a:t>
            </a:r>
            <a:r>
              <a:rPr lang="en-US" altLang="it-IT" dirty="0"/>
              <a:t> </a:t>
            </a:r>
            <a:r>
              <a:rPr lang="en-US" altLang="it-IT" dirty="0" err="1"/>
              <a:t>schematica</a:t>
            </a:r>
            <a:br>
              <a:rPr lang="en-US" altLang="it-IT" dirty="0"/>
            </a:br>
            <a:r>
              <a:rPr lang="en-US" altLang="it-IT" dirty="0"/>
              <a:t>di </a:t>
            </a:r>
            <a:r>
              <a:rPr lang="en-US" altLang="it-IT" dirty="0" err="1"/>
              <a:t>una</a:t>
            </a:r>
            <a:r>
              <a:rPr lang="en-US" altLang="it-IT" dirty="0"/>
              <a:t> </a:t>
            </a:r>
            <a:r>
              <a:rPr lang="en-US" altLang="it-IT" dirty="0" err="1"/>
              <a:t>forbice</a:t>
            </a:r>
            <a:endParaRPr lang="it-IT" altLang="it-IT" dirty="0"/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ACB14016-288F-71B6-DDA9-7B237C05607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altLang="it-IT" dirty="0"/>
              <a:t>Prof. Ing. Marco Boscolo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A76D6C-4C8E-674D-1FA9-51B1C3901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migliorabile</a:t>
            </a:r>
            <a:endParaRPr 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540E415-3BB6-4A6D-6F81-8DF43AA473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F9543-4E7A-4629-89D9-7FF8F46D5CF9}" type="slidenum">
              <a:rPr lang="it-IT" altLang="it-IT" smtClean="0"/>
              <a:pPr/>
              <a:t>10</a:t>
            </a:fld>
            <a:endParaRPr lang="it-IT" alt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C7FAEEB-4A6C-7CA0-0A4D-8A8BE9AA6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2304176"/>
            <a:ext cx="2946641" cy="296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70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35760C-ABF2-9620-D46D-E18CF3D90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migiorabile</a:t>
            </a:r>
            <a:endParaRPr 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3077BE10-B670-52DF-3120-AD690D77AF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F9543-4E7A-4629-89D9-7FF8F46D5CF9}" type="slidenum">
              <a:rPr lang="it-IT" altLang="it-IT" smtClean="0"/>
              <a:pPr/>
              <a:t>11</a:t>
            </a:fld>
            <a:endParaRPr lang="it-IT" alt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7AC649A-3387-F3F5-0A73-311A78BA4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8250" y="1988840"/>
            <a:ext cx="2907500" cy="316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66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FC4ED7-B63E-FCD2-FA00-A3D6DCC40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benino</a:t>
            </a:r>
            <a:endParaRPr 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F2CF3659-129D-A058-D7B5-4CDC1AB682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F9543-4E7A-4629-89D9-7FF8F46D5CF9}" type="slidenum">
              <a:rPr lang="it-IT" altLang="it-IT" smtClean="0"/>
              <a:pPr/>
              <a:t>12</a:t>
            </a:fld>
            <a:endParaRPr lang="it-IT" alt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0191B46-F045-AE70-1D88-C3A2DEC50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305" y="1513557"/>
            <a:ext cx="4715390" cy="450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781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791D0A-90F8-C1BD-76AF-A32340510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migiorabile</a:t>
            </a:r>
            <a:endParaRPr 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E3EF15B-977B-8D63-ADA1-9794E8B4D0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F9543-4E7A-4629-89D9-7FF8F46D5CF9}" type="slidenum">
              <a:rPr lang="it-IT" altLang="it-IT" smtClean="0"/>
              <a:pPr/>
              <a:t>13</a:t>
            </a:fld>
            <a:endParaRPr lang="it-IT" alt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C229A22-ED13-F5E4-32B5-EF58E0064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2132856"/>
            <a:ext cx="2255295" cy="27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288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81D29C-B68C-55E8-606D-6A061B97A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benino</a:t>
            </a:r>
            <a:endParaRPr 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7B0187D2-6608-D0BC-22E3-886CBE63C4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F9543-4E7A-4629-89D9-7FF8F46D5CF9}" type="slidenum">
              <a:rPr lang="it-IT" altLang="it-IT" smtClean="0"/>
              <a:pPr/>
              <a:t>14</a:t>
            </a:fld>
            <a:endParaRPr lang="it-IT" alt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967538A-751C-0572-AD0C-A3255275B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194" y="1456538"/>
            <a:ext cx="4563611" cy="463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919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172497-946B-9340-D70E-D742D46E1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benino</a:t>
            </a:r>
            <a:endParaRPr 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9F2E446-329A-C309-346A-20F04D0768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F9543-4E7A-4629-89D9-7FF8F46D5CF9}" type="slidenum">
              <a:rPr lang="it-IT" altLang="it-IT" smtClean="0"/>
              <a:pPr/>
              <a:t>15</a:t>
            </a:fld>
            <a:endParaRPr lang="it-IT" alt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6FE4ADD-7F94-172A-487C-6C558CEEA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869" y="1484784"/>
            <a:ext cx="4867427" cy="429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053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F14D4B-37DC-125A-A4A8-00A30D3E7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benino</a:t>
            </a:r>
            <a:endParaRPr 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249DB86-6BF3-31DC-7AEC-A13FB9CE0B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F9543-4E7A-4629-89D9-7FF8F46D5CF9}" type="slidenum">
              <a:rPr lang="it-IT" altLang="it-IT" smtClean="0"/>
              <a:pPr/>
              <a:t>16</a:t>
            </a:fld>
            <a:endParaRPr lang="it-IT" alt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57702B2-4B59-B9CE-C915-DF221AA31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352554"/>
            <a:ext cx="7013196" cy="472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529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952A5A-7FAB-BA31-875E-8392CCAA4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benino</a:t>
            </a:r>
            <a:endParaRPr 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49D3050-916F-8348-99C6-5EB354C4FB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F9543-4E7A-4629-89D9-7FF8F46D5CF9}" type="slidenum">
              <a:rPr lang="it-IT" altLang="it-IT" smtClean="0"/>
              <a:pPr/>
              <a:t>17</a:t>
            </a:fld>
            <a:endParaRPr lang="it-IT" alt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5F946B5-0CD5-1F91-7B4A-C5DF6BB3F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627" y="1742813"/>
            <a:ext cx="6442745" cy="337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547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2D740D-140E-A8F3-5AFD-3C9B8853B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migiorabile</a:t>
            </a:r>
            <a:endParaRPr 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F4B2C0B-639C-8BCA-A3FC-9604E32597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F9543-4E7A-4629-89D9-7FF8F46D5CF9}" type="slidenum">
              <a:rPr lang="it-IT" altLang="it-IT" smtClean="0"/>
              <a:pPr/>
              <a:t>18</a:t>
            </a:fld>
            <a:endParaRPr lang="it-IT" alt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08B7030-13CE-AA7C-D80B-42FCEEF21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849" y="1412776"/>
            <a:ext cx="6476301" cy="43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967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4EF012-FDFB-F0CE-872C-A929B9647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benino</a:t>
            </a:r>
            <a:endParaRPr 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1F6A03C-2548-B030-0D41-ABBD87F5D2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F9543-4E7A-4629-89D9-7FF8F46D5CF9}" type="slidenum">
              <a:rPr lang="it-IT" altLang="it-IT" smtClean="0"/>
              <a:pPr/>
              <a:t>19</a:t>
            </a:fld>
            <a:endParaRPr lang="it-IT" alt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499C684-2CA2-6F00-7BB3-64CA749F0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1700808"/>
            <a:ext cx="3295146" cy="384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597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1A71D43D-6234-BBD7-C11A-89316A3C4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2CAE2DA-9377-AE4B-1DF3-9C5024AA88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935B3-E85B-4EEB-AD28-90A7667C99CD}" type="slidenum">
              <a:rPr lang="it-IT" altLang="it-IT" smtClean="0"/>
              <a:pPr/>
              <a:t>2</a:t>
            </a:fld>
            <a:endParaRPr lang="it-IT" alt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55B2E24-4AB5-621F-C1C4-7DBA54C0F8F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890"/>
          <a:stretch>
            <a:fillRect/>
          </a:stretch>
        </p:blipFill>
        <p:spPr>
          <a:xfrm>
            <a:off x="892855" y="1844824"/>
            <a:ext cx="7587647" cy="389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788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0F9E2D-DD64-D098-891F-8391486E2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benino</a:t>
            </a:r>
            <a:endParaRPr 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85917155-1E63-B2FC-0A1D-ACEFE48CCB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F9543-4E7A-4629-89D9-7FF8F46D5CF9}" type="slidenum">
              <a:rPr lang="it-IT" altLang="it-IT" smtClean="0"/>
              <a:pPr/>
              <a:t>3</a:t>
            </a:fld>
            <a:endParaRPr lang="it-IT" alt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E78BD05-D74A-BA52-1648-9AF01D9C7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064" y="1484784"/>
            <a:ext cx="7330725" cy="434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788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304322-9742-451F-2A55-29B32ADC0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migliorabile</a:t>
            </a:r>
            <a:endParaRPr 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DE55C087-E22F-E429-8783-03D40704D0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F9543-4E7A-4629-89D9-7FF8F46D5CF9}" type="slidenum">
              <a:rPr lang="it-IT" altLang="it-IT" smtClean="0"/>
              <a:pPr/>
              <a:t>4</a:t>
            </a:fld>
            <a:endParaRPr lang="it-IT" alt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CDDFDB3-4317-BEEF-798F-A26E2A10C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865" y="1412776"/>
            <a:ext cx="3631473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385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0553CF-4C43-3846-4A54-6191BAA89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migliorabile</a:t>
            </a:r>
            <a:endParaRPr 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7DA9B9F9-005F-3975-7250-181E065E83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F9543-4E7A-4629-89D9-7FF8F46D5CF9}" type="slidenum">
              <a:rPr lang="it-IT" altLang="it-IT" smtClean="0"/>
              <a:pPr/>
              <a:t>5</a:t>
            </a:fld>
            <a:endParaRPr lang="it-IT" alt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61AA874-52E7-8134-67A5-6E05CBDCD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973" y="1415975"/>
            <a:ext cx="3993220" cy="465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134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165040-6BF1-45AC-DD44-2BB23FDDF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benino</a:t>
            </a:r>
            <a:endParaRPr 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F54E6369-650E-DF76-95F8-82DC4A13B4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F9543-4E7A-4629-89D9-7FF8F46D5CF9}" type="slidenum">
              <a:rPr lang="it-IT" altLang="it-IT" smtClean="0"/>
              <a:pPr/>
              <a:t>6</a:t>
            </a:fld>
            <a:endParaRPr lang="it-IT" alt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800C7C6-9E14-00AF-1374-7F523794B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675" y="1412776"/>
            <a:ext cx="5881460" cy="417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496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CA5AEB-75C5-7293-100D-925EB7C1C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benino</a:t>
            </a:r>
            <a:endParaRPr 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45B4BB06-2010-5563-57DD-0F1B23830E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F9543-4E7A-4629-89D9-7FF8F46D5CF9}" type="slidenum">
              <a:rPr lang="it-IT" altLang="it-IT" smtClean="0"/>
              <a:pPr/>
              <a:t>7</a:t>
            </a:fld>
            <a:endParaRPr lang="it-IT" alt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0201044-B98E-4BF2-A876-FC2338E01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427" y="1495337"/>
            <a:ext cx="3120765" cy="433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092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0DFDC2-3C71-CE32-2A0C-D038E7141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benino</a:t>
            </a:r>
            <a:endParaRPr 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4A63938-0610-C4FD-DC9C-0A291268B9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F9543-4E7A-4629-89D9-7FF8F46D5CF9}" type="slidenum">
              <a:rPr lang="it-IT" altLang="it-IT" smtClean="0"/>
              <a:pPr/>
              <a:t>8</a:t>
            </a:fld>
            <a:endParaRPr lang="it-IT" alt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87F9CBF-ED79-B1A4-FC78-801CD13A5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1484784"/>
            <a:ext cx="3393392" cy="442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209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E52788-0875-F7B3-8946-4203B92AE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</a:t>
            </a:r>
            <a:endParaRPr 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2B48DAF-D6E3-4A95-9C09-6765513681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F9543-4E7A-4629-89D9-7FF8F46D5CF9}" type="slidenum">
              <a:rPr lang="it-IT" altLang="it-IT" smtClean="0"/>
              <a:pPr/>
              <a:t>9</a:t>
            </a:fld>
            <a:endParaRPr lang="it-IT" alt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F951507-6DCB-C303-3E1E-9F5334DC0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681" y="1534130"/>
            <a:ext cx="4124637" cy="445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763542"/>
      </p:ext>
    </p:extLst>
  </p:cSld>
  <p:clrMapOvr>
    <a:masterClrMapping/>
  </p:clrMapOvr>
</p:sld>
</file>

<file path=ppt/theme/theme1.xml><?xml version="1.0" encoding="utf-8"?>
<a:theme xmlns:a="http://schemas.openxmlformats.org/drawingml/2006/main" name="Lezione universitaria">
  <a:themeElements>
    <a:clrScheme name="Lezione universitari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ezione universitaria">
      <a:majorFont>
        <a:latin typeface="Arial Narrow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ezione universitari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e universitari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zione universitari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e universitari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e universitari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e universitari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e universitari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C:\Programmi\Microsoft Office\Modelli\Presentazioni\Lezione universitaria.pot</Template>
  <TotalTime>1987</TotalTime>
  <Words>50</Words>
  <Application>Microsoft Office PowerPoint</Application>
  <PresentationFormat>Presentazione su schermo (4:3)</PresentationFormat>
  <Paragraphs>39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3" baseType="lpstr">
      <vt:lpstr>Arial</vt:lpstr>
      <vt:lpstr>Arial Narrow</vt:lpstr>
      <vt:lpstr>Times New Roman</vt:lpstr>
      <vt:lpstr>Lezione universitaria</vt:lpstr>
      <vt:lpstr>Sulla rappresentazione schematica di una forbice</vt:lpstr>
      <vt:lpstr>bene</vt:lpstr>
      <vt:lpstr>benino</vt:lpstr>
      <vt:lpstr>migliorabile</vt:lpstr>
      <vt:lpstr>migliorabile</vt:lpstr>
      <vt:lpstr>benino</vt:lpstr>
      <vt:lpstr>benino</vt:lpstr>
      <vt:lpstr>benino</vt:lpstr>
      <vt:lpstr>bene</vt:lpstr>
      <vt:lpstr>migliorabile</vt:lpstr>
      <vt:lpstr>migiorabile</vt:lpstr>
      <vt:lpstr>benino</vt:lpstr>
      <vt:lpstr>migiorabile</vt:lpstr>
      <vt:lpstr>benino</vt:lpstr>
      <vt:lpstr>benino</vt:lpstr>
      <vt:lpstr>benino</vt:lpstr>
      <vt:lpstr>benino</vt:lpstr>
      <vt:lpstr>migiorabile</vt:lpstr>
      <vt:lpstr>benino</vt:lpstr>
    </vt:vector>
  </TitlesOfParts>
  <Company>Univ. Trieste - Dip. Energetica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Inquinamento da rumore</dc:title>
  <dc:creator>Marco Boscolo</dc:creator>
  <cp:lastModifiedBy>BOSCOLO MARCO</cp:lastModifiedBy>
  <cp:revision>153</cp:revision>
  <cp:lastPrinted>1999-03-15T13:20:17Z</cp:lastPrinted>
  <dcterms:created xsi:type="dcterms:W3CDTF">1999-03-03T14:00:02Z</dcterms:created>
  <dcterms:modified xsi:type="dcterms:W3CDTF">2025-09-23T09:23:46Z</dcterms:modified>
</cp:coreProperties>
</file>